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wmf" ContentType="image/x-wmf"/>
  <Default Extension="emf" ContentType="image/x-emf"/>
  <Default Extension="rels" ContentType="application/vnd.openxmlformats-package.relationships+xml"/>
  <Default Extension="xml" ContentType="application/xml"/>
  <Default Extension="wdp" ContentType="image/vnd.ms-photo"/>
  <Default Extension="vml" ContentType="application/vnd.openxmlformats-officedocument.vmlDrawi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5.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6.xml" ContentType="application/vnd.openxmlformats-officedocument.theme+xml"/>
  <Override PartName="/ppt/theme/theme7.xml" ContentType="application/vnd.openxmlformats-officedocument.theme+xml"/>
  <Override PartName="/ppt/theme/theme8.xml" ContentType="application/vnd.openxmlformats-officedocument.theme+xml"/>
  <Override PartName="/ppt/ink/ink1.xml" ContentType="application/inkml+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notesSlides/notesSlide1.xml" ContentType="application/vnd.openxmlformats-officedocument.presentationml.notesSlide+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notesSlides/notesSlide2.xml" ContentType="application/vnd.openxmlformats-officedocument.presentationml.notesSlide+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notesSlides/notesSlide3.xml" ContentType="application/vnd.openxmlformats-officedocument.presentationml.notesSlide+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notesSlides/notesSlide4.xml" ContentType="application/vnd.openxmlformats-officedocument.presentationml.notesSlide+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notesSlides/notesSlide5.xml" ContentType="application/vnd.openxmlformats-officedocument.presentationml.notesSlide+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notesSlides/notesSlide6.xml" ContentType="application/vnd.openxmlformats-officedocument.presentationml.notesSlide+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notesSlides/notesSlide7.xml" ContentType="application/vnd.openxmlformats-officedocument.presentationml.notesSlide+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notesSlides/notesSlide8.xml" ContentType="application/vnd.openxmlformats-officedocument.presentationml.notesSlide+xml"/>
  <Override PartName="/ppt/tags/tag149.xml" ContentType="application/vnd.openxmlformats-officedocument.presentationml.tags+xml"/>
  <Override PartName="/ppt/tags/tag150.xml" ContentType="application/vnd.openxmlformats-officedocument.presentationml.tags+xml"/>
  <Override PartName="/ppt/notesSlides/notesSlide9.xml" ContentType="application/vnd.openxmlformats-officedocument.presentationml.notesSlide+xml"/>
  <Override PartName="/ppt/tags/tag151.xml" ContentType="application/vnd.openxmlformats-officedocument.presentationml.tags+xml"/>
  <Override PartName="/ppt/tags/tag152.xml" ContentType="application/vnd.openxmlformats-officedocument.presentationml.tags+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notesSlides/notesSlide16.xml" ContentType="application/vnd.openxmlformats-officedocument.presentationml.notesSlide+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notesSlides/notesSlide17.xml" ContentType="application/vnd.openxmlformats-officedocument.presentationml.notesSlide+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notesSlides/notesSlide18.xml" ContentType="application/vnd.openxmlformats-officedocument.presentationml.notesSlide+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notesSlides/notesSlide19.xml" ContentType="application/vnd.openxmlformats-officedocument.presentationml.notesSlide+xml"/>
  <Override PartName="/ppt/ink/ink2.xml" ContentType="application/inkml+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notesSlides/notesSlide20.xml" ContentType="application/vnd.openxmlformats-officedocument.presentationml.notesSlide+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notesSlides/notesSlide21.xml" ContentType="application/vnd.openxmlformats-officedocument.presentationml.notesSlide+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notesSlides/notesSlide22.xml" ContentType="application/vnd.openxmlformats-officedocument.presentationml.notesSlide+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notesSlides/notesSlide23.xml" ContentType="application/vnd.openxmlformats-officedocument.presentationml.notesSlide+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notesSlides/notesSlide24.xml" ContentType="application/vnd.openxmlformats-officedocument.presentationml.notesSlide+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notesSlides/notesSlide25.xml" ContentType="application/vnd.openxmlformats-officedocument.presentationml.notesSlide+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notesSlides/notesSlide26.xml" ContentType="application/vnd.openxmlformats-officedocument.presentationml.notesSlide+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notesSlides/notesSlide27.xml" ContentType="application/vnd.openxmlformats-officedocument.presentationml.notesSlide+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notesSlides/notesSlide28.xml" ContentType="application/vnd.openxmlformats-officedocument.presentationml.notesSlide+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notesSlides/notesSlide29.xml" ContentType="application/vnd.openxmlformats-officedocument.presentationml.notesSlide+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notesSlides/notesSlide30.xml" ContentType="application/vnd.openxmlformats-officedocument.presentationml.notesSlide+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notesSlides/notesSlide31.xml" ContentType="application/vnd.openxmlformats-officedocument.presentationml.notesSlide+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notesSlides/notesSlide32.xml" ContentType="application/vnd.openxmlformats-officedocument.presentationml.notesSlide+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notesSlides/notesSlide33.xml" ContentType="application/vnd.openxmlformats-officedocument.presentationml.notesSlide+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tags/tag408.xml" ContentType="application/vnd.openxmlformats-officedocument.presentationml.tags+xml"/>
  <Override PartName="/ppt/tags/tag409.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tags/tag458.xml" ContentType="application/vnd.openxmlformats-officedocument.presentationml.tags+xml"/>
  <Override PartName="/ppt/tags/tag459.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tags/tag462.xml" ContentType="application/vnd.openxmlformats-officedocument.presentationml.tags+xml"/>
  <Override PartName="/ppt/tags/tag463.xml" ContentType="application/vnd.openxmlformats-officedocument.presentationml.tags+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tags/tag479.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notesSlides/notesSlide38.xml" ContentType="application/vnd.openxmlformats-officedocument.presentationml.notesSlide+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tags/tag500.xml" ContentType="application/vnd.openxmlformats-officedocument.presentationml.tags+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tags/tag526.xml" ContentType="application/vnd.openxmlformats-officedocument.presentationml.tags+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tags/tag549.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tags/tag559.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tags/tag562.xml" ContentType="application/vnd.openxmlformats-officedocument.presentationml.tags+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tags/tag570.xml" ContentType="application/vnd.openxmlformats-officedocument.presentationml.tags+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tags/tag574.xml" ContentType="application/vnd.openxmlformats-officedocument.presentationml.tags+xml"/>
  <Override PartName="/ppt/tags/tag575.xml" ContentType="application/vnd.openxmlformats-officedocument.presentationml.tags+xml"/>
  <Override PartName="/ppt/tags/tag576.xml" ContentType="application/vnd.openxmlformats-officedocument.presentationml.tags+xml"/>
  <Override PartName="/ppt/tags/tag577.xml" ContentType="application/vnd.openxmlformats-officedocument.presentationml.tags+xml"/>
  <Override PartName="/ppt/tags/tag578.xml" ContentType="application/vnd.openxmlformats-officedocument.presentationml.tags+xml"/>
  <Override PartName="/ppt/tags/tag579.xml" ContentType="application/vnd.openxmlformats-officedocument.presentationml.tags+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tags/tag583.xml" ContentType="application/vnd.openxmlformats-officedocument.presentationml.tags+xml"/>
  <Override PartName="/ppt/notesSlides/notesSlide39.xml" ContentType="application/vnd.openxmlformats-officedocument.presentationml.notesSlide+xml"/>
  <Override PartName="/ppt/tags/tag584.xml" ContentType="application/vnd.openxmlformats-officedocument.presentationml.tags+xml"/>
  <Override PartName="/ppt/tags/tag585.xml" ContentType="application/vnd.openxmlformats-officedocument.presentationml.tags+xml"/>
  <Override PartName="/ppt/tags/tag586.xml" ContentType="application/vnd.openxmlformats-officedocument.presentationml.tags+xml"/>
  <Override PartName="/ppt/tags/tag587.xml" ContentType="application/vnd.openxmlformats-officedocument.presentationml.tags+xml"/>
  <Override PartName="/ppt/tags/tag588.xml" ContentType="application/vnd.openxmlformats-officedocument.presentationml.tags+xml"/>
  <Override PartName="/ppt/tags/tag589.xml" ContentType="application/vnd.openxmlformats-officedocument.presentationml.tags+xml"/>
  <Override PartName="/ppt/tags/tag590.xml" ContentType="application/vnd.openxmlformats-officedocument.presentationml.tags+xml"/>
  <Override PartName="/ppt/tags/tag591.xml" ContentType="application/vnd.openxmlformats-officedocument.presentationml.tags+xml"/>
  <Override PartName="/ppt/tags/tag592.xml" ContentType="application/vnd.openxmlformats-officedocument.presentationml.tags+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tags/tag597.xml" ContentType="application/vnd.openxmlformats-officedocument.presentationml.tags+xml"/>
  <Override PartName="/ppt/tags/tag598.xml" ContentType="application/vnd.openxmlformats-officedocument.presentationml.tags+xml"/>
  <Override PartName="/ppt/tags/tag599.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tags/tag605.xml" ContentType="application/vnd.openxmlformats-officedocument.presentationml.tags+xml"/>
  <Override PartName="/ppt/tags/tag606.xml" ContentType="application/vnd.openxmlformats-officedocument.presentationml.tags+xml"/>
  <Override PartName="/ppt/tags/tag607.xml" ContentType="application/vnd.openxmlformats-officedocument.presentationml.tags+xml"/>
  <Override PartName="/ppt/tags/tag608.xml" ContentType="application/vnd.openxmlformats-officedocument.presentationml.tags+xml"/>
  <Override PartName="/ppt/tags/tag609.xml" ContentType="application/vnd.openxmlformats-officedocument.presentationml.tags+xml"/>
  <Override PartName="/ppt/tags/tag610.xml" ContentType="application/vnd.openxmlformats-officedocument.presentationml.tags+xml"/>
  <Override PartName="/ppt/tags/tag611.xml" ContentType="application/vnd.openxmlformats-officedocument.presentationml.tags+xml"/>
  <Override PartName="/ppt/tags/tag612.xml" ContentType="application/vnd.openxmlformats-officedocument.presentationml.tags+xml"/>
  <Override PartName="/ppt/tags/tag613.xml" ContentType="application/vnd.openxmlformats-officedocument.presentationml.tags+xml"/>
  <Override PartName="/ppt/tags/tag614.xml" ContentType="application/vnd.openxmlformats-officedocument.presentationml.tags+xml"/>
  <Override PartName="/ppt/tags/tag615.xml" ContentType="application/vnd.openxmlformats-officedocument.presentationml.tags+xml"/>
  <Override PartName="/ppt/tags/tag616.xml" ContentType="application/vnd.openxmlformats-officedocument.presentationml.tags+xml"/>
  <Override PartName="/ppt/tags/tag617.xml" ContentType="application/vnd.openxmlformats-officedocument.presentationml.tags+xml"/>
  <Override PartName="/ppt/tags/tag618.xml" ContentType="application/vnd.openxmlformats-officedocument.presentationml.tags+xml"/>
  <Override PartName="/ppt/tags/tag619.xml" ContentType="application/vnd.openxmlformats-officedocument.presentationml.tags+xml"/>
  <Override PartName="/ppt/tags/tag620.xml" ContentType="application/vnd.openxmlformats-officedocument.presentationml.tags+xml"/>
  <Override PartName="/ppt/tags/tag621.xml" ContentType="application/vnd.openxmlformats-officedocument.presentationml.tags+xml"/>
  <Override PartName="/ppt/tags/tag622.xml" ContentType="application/vnd.openxmlformats-officedocument.presentationml.tags+xml"/>
  <Override PartName="/ppt/tags/tag623.xml" ContentType="application/vnd.openxmlformats-officedocument.presentationml.tags+xml"/>
  <Override PartName="/ppt/tags/tag624.xml" ContentType="application/vnd.openxmlformats-officedocument.presentationml.tags+xml"/>
  <Override PartName="/ppt/tags/tag625.xml" ContentType="application/vnd.openxmlformats-officedocument.presentationml.tags+xml"/>
  <Override PartName="/ppt/tags/tag626.xml" ContentType="application/vnd.openxmlformats-officedocument.presentationml.tags+xml"/>
  <Override PartName="/ppt/tags/tag627.xml" ContentType="application/vnd.openxmlformats-officedocument.presentationml.tags+xml"/>
  <Override PartName="/ppt/tags/tag628.xml" ContentType="application/vnd.openxmlformats-officedocument.presentationml.tags+xml"/>
  <Override PartName="/ppt/tags/tag629.xml" ContentType="application/vnd.openxmlformats-officedocument.presentationml.tags+xml"/>
  <Override PartName="/ppt/tags/tag630.xml" ContentType="application/vnd.openxmlformats-officedocument.presentationml.tags+xml"/>
  <Override PartName="/ppt/tags/tag631.xml" ContentType="application/vnd.openxmlformats-officedocument.presentationml.tags+xml"/>
  <Override PartName="/ppt/tags/tag632.xml" ContentType="application/vnd.openxmlformats-officedocument.presentationml.tags+xml"/>
  <Override PartName="/ppt/tags/tag633.xml" ContentType="application/vnd.openxmlformats-officedocument.presentationml.tags+xml"/>
  <Override PartName="/ppt/tags/tag634.xml" ContentType="application/vnd.openxmlformats-officedocument.presentationml.tags+xml"/>
  <Override PartName="/ppt/tags/tag635.xml" ContentType="application/vnd.openxmlformats-officedocument.presentationml.tags+xml"/>
  <Override PartName="/ppt/tags/tag636.xml" ContentType="application/vnd.openxmlformats-officedocument.presentationml.tags+xml"/>
  <Override PartName="/ppt/tags/tag637.xml" ContentType="application/vnd.openxmlformats-officedocument.presentationml.tags+xml"/>
  <Override PartName="/ppt/tags/tag638.xml" ContentType="application/vnd.openxmlformats-officedocument.presentationml.tags+xml"/>
  <Override PartName="/ppt/tags/tag639.xml" ContentType="application/vnd.openxmlformats-officedocument.presentationml.tags+xml"/>
  <Override PartName="/ppt/tags/tag640.xml" ContentType="application/vnd.openxmlformats-officedocument.presentationml.tags+xml"/>
  <Override PartName="/ppt/tags/tag641.xml" ContentType="application/vnd.openxmlformats-officedocument.presentationml.tags+xml"/>
  <Override PartName="/ppt/tags/tag642.xml" ContentType="application/vnd.openxmlformats-officedocument.presentationml.tags+xml"/>
  <Override PartName="/ppt/tags/tag643.xml" ContentType="application/vnd.openxmlformats-officedocument.presentationml.tags+xml"/>
  <Override PartName="/ppt/tags/tag644.xml" ContentType="application/vnd.openxmlformats-officedocument.presentationml.tags+xml"/>
  <Override PartName="/ppt/tags/tag645.xml" ContentType="application/vnd.openxmlformats-officedocument.presentationml.tags+xml"/>
  <Override PartName="/ppt/tags/tag646.xml" ContentType="application/vnd.openxmlformats-officedocument.presentationml.tags+xml"/>
  <Override PartName="/ppt/tags/tag647.xml" ContentType="application/vnd.openxmlformats-officedocument.presentationml.tags+xml"/>
  <Override PartName="/ppt/tags/tag648.xml" ContentType="application/vnd.openxmlformats-officedocument.presentationml.tags+xml"/>
  <Override PartName="/ppt/tags/tag649.xml" ContentType="application/vnd.openxmlformats-officedocument.presentationml.tags+xml"/>
  <Override PartName="/ppt/tags/tag650.xml" ContentType="application/vnd.openxmlformats-officedocument.presentationml.tags+xml"/>
  <Override PartName="/ppt/tags/tag651.xml" ContentType="application/vnd.openxmlformats-officedocument.presentationml.tags+xml"/>
  <Override PartName="/ppt/tags/tag652.xml" ContentType="application/vnd.openxmlformats-officedocument.presentationml.tags+xml"/>
  <Override PartName="/ppt/tags/tag653.xml" ContentType="application/vnd.openxmlformats-officedocument.presentationml.tags+xml"/>
  <Override PartName="/ppt/tags/tag654.xml" ContentType="application/vnd.openxmlformats-officedocument.presentationml.tags+xml"/>
  <Override PartName="/ppt/tags/tag655.xml" ContentType="application/vnd.openxmlformats-officedocument.presentationml.tags+xml"/>
  <Override PartName="/ppt/tags/tag656.xml" ContentType="application/vnd.openxmlformats-officedocument.presentationml.tags+xml"/>
  <Override PartName="/ppt/tags/tag657.xml" ContentType="application/vnd.openxmlformats-officedocument.presentationml.tags+xml"/>
  <Override PartName="/ppt/tags/tag658.xml" ContentType="application/vnd.openxmlformats-officedocument.presentationml.tags+xml"/>
  <Override PartName="/ppt/tags/tag659.xml" ContentType="application/vnd.openxmlformats-officedocument.presentationml.tags+xml"/>
  <Override PartName="/ppt/tags/tag660.xml" ContentType="application/vnd.openxmlformats-officedocument.presentationml.tags+xml"/>
  <Override PartName="/ppt/tags/tag661.xml" ContentType="application/vnd.openxmlformats-officedocument.presentationml.tags+xml"/>
  <Override PartName="/ppt/tags/tag662.xml" ContentType="application/vnd.openxmlformats-officedocument.presentationml.tags+xml"/>
  <Override PartName="/ppt/tags/tag663.xml" ContentType="application/vnd.openxmlformats-officedocument.presentationml.tags+xml"/>
  <Override PartName="/ppt/tags/tag664.xml" ContentType="application/vnd.openxmlformats-officedocument.presentationml.tags+xml"/>
  <Override PartName="/ppt/tags/tag665.xml" ContentType="application/vnd.openxmlformats-officedocument.presentationml.tags+xml"/>
  <Override PartName="/ppt/tags/tag666.xml" ContentType="application/vnd.openxmlformats-officedocument.presentationml.tags+xml"/>
  <Override PartName="/ppt/tags/tag667.xml" ContentType="application/vnd.openxmlformats-officedocument.presentationml.tags+xml"/>
  <Override PartName="/ppt/tags/tag668.xml" ContentType="application/vnd.openxmlformats-officedocument.presentationml.tags+xml"/>
  <Override PartName="/ppt/tags/tag669.xml" ContentType="application/vnd.openxmlformats-officedocument.presentationml.tags+xml"/>
  <Override PartName="/ppt/tags/tag670.xml" ContentType="application/vnd.openxmlformats-officedocument.presentationml.tags+xml"/>
  <Override PartName="/ppt/tags/tag671.xml" ContentType="application/vnd.openxmlformats-officedocument.presentationml.tags+xml"/>
  <Override PartName="/ppt/notesSlides/notesSlide40.xml" ContentType="application/vnd.openxmlformats-officedocument.presentationml.notesSlide+xml"/>
  <Override PartName="/ppt/tags/tag672.xml" ContentType="application/vnd.openxmlformats-officedocument.presentationml.tags+xml"/>
  <Override PartName="/ppt/tags/tag673.xml" ContentType="application/vnd.openxmlformats-officedocument.presentationml.tags+xml"/>
  <Override PartName="/ppt/tags/tag674.xml" ContentType="application/vnd.openxmlformats-officedocument.presentationml.tags+xml"/>
  <Override PartName="/ppt/tags/tag675.xml" ContentType="application/vnd.openxmlformats-officedocument.presentationml.tags+xml"/>
  <Override PartName="/ppt/tags/tag676.xml" ContentType="application/vnd.openxmlformats-officedocument.presentationml.tags+xml"/>
  <Override PartName="/ppt/tags/tag677.xml" ContentType="application/vnd.openxmlformats-officedocument.presentationml.tags+xml"/>
  <Override PartName="/ppt/tags/tag678.xml" ContentType="application/vnd.openxmlformats-officedocument.presentationml.tags+xml"/>
  <Override PartName="/ppt/tags/tag679.xml" ContentType="application/vnd.openxmlformats-officedocument.presentationml.tags+xml"/>
  <Override PartName="/ppt/tags/tag680.xml" ContentType="application/vnd.openxmlformats-officedocument.presentationml.tags+xml"/>
  <Override PartName="/ppt/tags/tag681.xml" ContentType="application/vnd.openxmlformats-officedocument.presentationml.tags+xml"/>
  <Override PartName="/ppt/tags/tag682.xml" ContentType="application/vnd.openxmlformats-officedocument.presentationml.tags+xml"/>
  <Override PartName="/ppt/tags/tag683.xml" ContentType="application/vnd.openxmlformats-officedocument.presentationml.tags+xml"/>
  <Override PartName="/ppt/tags/tag684.xml" ContentType="application/vnd.openxmlformats-officedocument.presentationml.tags+xml"/>
  <Override PartName="/ppt/tags/tag685.xml" ContentType="application/vnd.openxmlformats-officedocument.presentationml.tags+xml"/>
  <Override PartName="/ppt/tags/tag686.xml" ContentType="application/vnd.openxmlformats-officedocument.presentationml.tags+xml"/>
  <Override PartName="/ppt/tags/tag687.xml" ContentType="application/vnd.openxmlformats-officedocument.presentationml.tags+xml"/>
  <Override PartName="/ppt/tags/tag688.xml" ContentType="application/vnd.openxmlformats-officedocument.presentationml.tags+xml"/>
  <Override PartName="/ppt/tags/tag689.xml" ContentType="application/vnd.openxmlformats-officedocument.presentationml.tags+xml"/>
  <Override PartName="/ppt/tags/tag690.xml" ContentType="application/vnd.openxmlformats-officedocument.presentationml.tags+xml"/>
  <Override PartName="/ppt/tags/tag691.xml" ContentType="application/vnd.openxmlformats-officedocument.presentationml.tags+xml"/>
  <Override PartName="/ppt/tags/tag692.xml" ContentType="application/vnd.openxmlformats-officedocument.presentationml.tags+xml"/>
  <Override PartName="/ppt/tags/tag693.xml" ContentType="application/vnd.openxmlformats-officedocument.presentationml.tags+xml"/>
  <Override PartName="/ppt/tags/tag694.xml" ContentType="application/vnd.openxmlformats-officedocument.presentationml.tags+xml"/>
  <Override PartName="/ppt/tags/tag695.xml" ContentType="application/vnd.openxmlformats-officedocument.presentationml.tags+xml"/>
  <Override PartName="/ppt/tags/tag696.xml" ContentType="application/vnd.openxmlformats-officedocument.presentationml.tags+xml"/>
  <Override PartName="/ppt/tags/tag697.xml" ContentType="application/vnd.openxmlformats-officedocument.presentationml.tags+xml"/>
  <Override PartName="/ppt/tags/tag698.xml" ContentType="application/vnd.openxmlformats-officedocument.presentationml.tags+xml"/>
  <Override PartName="/ppt/tags/tag699.xml" ContentType="application/vnd.openxmlformats-officedocument.presentationml.tags+xml"/>
  <Override PartName="/ppt/tags/tag700.xml" ContentType="application/vnd.openxmlformats-officedocument.presentationml.tags+xml"/>
  <Override PartName="/ppt/tags/tag701.xml" ContentType="application/vnd.openxmlformats-officedocument.presentationml.tags+xml"/>
  <Override PartName="/ppt/tags/tag702.xml" ContentType="application/vnd.openxmlformats-officedocument.presentationml.tags+xml"/>
  <Override PartName="/ppt/tags/tag703.xml" ContentType="application/vnd.openxmlformats-officedocument.presentationml.tags+xml"/>
  <Override PartName="/ppt/tags/tag704.xml" ContentType="application/vnd.openxmlformats-officedocument.presentationml.tags+xml"/>
  <Override PartName="/ppt/tags/tag705.xml" ContentType="application/vnd.openxmlformats-officedocument.presentationml.tags+xml"/>
  <Override PartName="/ppt/tags/tag706.xml" ContentType="application/vnd.openxmlformats-officedocument.presentationml.tags+xml"/>
  <Override PartName="/ppt/tags/tag707.xml" ContentType="application/vnd.openxmlformats-officedocument.presentationml.tags+xml"/>
  <Override PartName="/ppt/tags/tag708.xml" ContentType="application/vnd.openxmlformats-officedocument.presentationml.tags+xml"/>
  <Override PartName="/ppt/tags/tag709.xml" ContentType="application/vnd.openxmlformats-officedocument.presentationml.tags+xml"/>
  <Override PartName="/ppt/tags/tag710.xml" ContentType="application/vnd.openxmlformats-officedocument.presentationml.tags+xml"/>
  <Override PartName="/ppt/tags/tag711.xml" ContentType="application/vnd.openxmlformats-officedocument.presentationml.tags+xml"/>
  <Override PartName="/ppt/tags/tag712.xml" ContentType="application/vnd.openxmlformats-officedocument.presentationml.tags+xml"/>
  <Override PartName="/ppt/tags/tag713.xml" ContentType="application/vnd.openxmlformats-officedocument.presentationml.tags+xml"/>
  <Override PartName="/ppt/tags/tag714.xml" ContentType="application/vnd.openxmlformats-officedocument.presentationml.tags+xml"/>
  <Override PartName="/ppt/tags/tag715.xml" ContentType="application/vnd.openxmlformats-officedocument.presentationml.tags+xml"/>
  <Override PartName="/ppt/tags/tag716.xml" ContentType="application/vnd.openxmlformats-officedocument.presentationml.tags+xml"/>
  <Override PartName="/ppt/tags/tag717.xml" ContentType="application/vnd.openxmlformats-officedocument.presentationml.tags+xml"/>
  <Override PartName="/ppt/tags/tag718.xml" ContentType="application/vnd.openxmlformats-officedocument.presentationml.tags+xml"/>
  <Override PartName="/ppt/tags/tag719.xml" ContentType="application/vnd.openxmlformats-officedocument.presentationml.tags+xml"/>
  <Override PartName="/ppt/tags/tag720.xml" ContentType="application/vnd.openxmlformats-officedocument.presentationml.tags+xml"/>
  <Override PartName="/ppt/tags/tag721.xml" ContentType="application/vnd.openxmlformats-officedocument.presentationml.tags+xml"/>
  <Override PartName="/ppt/tags/tag722.xml" ContentType="application/vnd.openxmlformats-officedocument.presentationml.tags+xml"/>
  <Override PartName="/ppt/tags/tag723.xml" ContentType="application/vnd.openxmlformats-officedocument.presentationml.tags+xml"/>
  <Override PartName="/ppt/tags/tag724.xml" ContentType="application/vnd.openxmlformats-officedocument.presentationml.tags+xml"/>
  <Override PartName="/ppt/tags/tag725.xml" ContentType="application/vnd.openxmlformats-officedocument.presentationml.tags+xml"/>
  <Override PartName="/ppt/tags/tag726.xml" ContentType="application/vnd.openxmlformats-officedocument.presentationml.tags+xml"/>
  <Override PartName="/ppt/tags/tag727.xml" ContentType="application/vnd.openxmlformats-officedocument.presentationml.tags+xml"/>
  <Override PartName="/ppt/tags/tag728.xml" ContentType="application/vnd.openxmlformats-officedocument.presentationml.tags+xml"/>
  <Override PartName="/ppt/tags/tag729.xml" ContentType="application/vnd.openxmlformats-officedocument.presentationml.tags+xml"/>
  <Override PartName="/ppt/tags/tag730.xml" ContentType="application/vnd.openxmlformats-officedocument.presentationml.tags+xml"/>
  <Override PartName="/ppt/tags/tag731.xml" ContentType="application/vnd.openxmlformats-officedocument.presentationml.tags+xml"/>
  <Override PartName="/ppt/tags/tag732.xml" ContentType="application/vnd.openxmlformats-officedocument.presentationml.tags+xml"/>
  <Override PartName="/ppt/tags/tag733.xml" ContentType="application/vnd.openxmlformats-officedocument.presentationml.tags+xml"/>
  <Override PartName="/ppt/tags/tag734.xml" ContentType="application/vnd.openxmlformats-officedocument.presentationml.tags+xml"/>
  <Override PartName="/ppt/tags/tag735.xml" ContentType="application/vnd.openxmlformats-officedocument.presentationml.tags+xml"/>
  <Override PartName="/ppt/tags/tag736.xml" ContentType="application/vnd.openxmlformats-officedocument.presentationml.tags+xml"/>
  <Override PartName="/ppt/tags/tag737.xml" ContentType="application/vnd.openxmlformats-officedocument.presentationml.tags+xml"/>
  <Override PartName="/ppt/tags/tag738.xml" ContentType="application/vnd.openxmlformats-officedocument.presentationml.tags+xml"/>
  <Override PartName="/ppt/tags/tag739.xml" ContentType="application/vnd.openxmlformats-officedocument.presentationml.tags+xml"/>
  <Override PartName="/ppt/tags/tag740.xml" ContentType="application/vnd.openxmlformats-officedocument.presentationml.tags+xml"/>
  <Override PartName="/ppt/tags/tag741.xml" ContentType="application/vnd.openxmlformats-officedocument.presentationml.tags+xml"/>
  <Override PartName="/ppt/tags/tag742.xml" ContentType="application/vnd.openxmlformats-officedocument.presentationml.tags+xml"/>
  <Override PartName="/ppt/tags/tag743.xml" ContentType="application/vnd.openxmlformats-officedocument.presentationml.tags+xml"/>
  <Override PartName="/ppt/tags/tag744.xml" ContentType="application/vnd.openxmlformats-officedocument.presentationml.tags+xml"/>
  <Override PartName="/ppt/tags/tag745.xml" ContentType="application/vnd.openxmlformats-officedocument.presentationml.tags+xml"/>
  <Override PartName="/ppt/tags/tag746.xml" ContentType="application/vnd.openxmlformats-officedocument.presentationml.tags+xml"/>
  <Override PartName="/ppt/tags/tag747.xml" ContentType="application/vnd.openxmlformats-officedocument.presentationml.tags+xml"/>
  <Override PartName="/ppt/tags/tag748.xml" ContentType="application/vnd.openxmlformats-officedocument.presentationml.tags+xml"/>
  <Override PartName="/ppt/tags/tag749.xml" ContentType="application/vnd.openxmlformats-officedocument.presentationml.tags+xml"/>
  <Override PartName="/ppt/tags/tag750.xml" ContentType="application/vnd.openxmlformats-officedocument.presentationml.tags+xml"/>
  <Override PartName="/ppt/tags/tag751.xml" ContentType="application/vnd.openxmlformats-officedocument.presentationml.tags+xml"/>
  <Override PartName="/ppt/tags/tag752.xml" ContentType="application/vnd.openxmlformats-officedocument.presentationml.tags+xml"/>
  <Override PartName="/ppt/tags/tag753.xml" ContentType="application/vnd.openxmlformats-officedocument.presentationml.tags+xml"/>
  <Override PartName="/ppt/tags/tag754.xml" ContentType="application/vnd.openxmlformats-officedocument.presentationml.tags+xml"/>
  <Override PartName="/ppt/tags/tag755.xml" ContentType="application/vnd.openxmlformats-officedocument.presentationml.tags+xml"/>
  <Override PartName="/ppt/tags/tag756.xml" ContentType="application/vnd.openxmlformats-officedocument.presentationml.tags+xml"/>
  <Override PartName="/ppt/tags/tag757.xml" ContentType="application/vnd.openxmlformats-officedocument.presentationml.tags+xml"/>
  <Override PartName="/ppt/tags/tag758.xml" ContentType="application/vnd.openxmlformats-officedocument.presentationml.tags+xml"/>
  <Override PartName="/ppt/tags/tag759.xml" ContentType="application/vnd.openxmlformats-officedocument.presentationml.tags+xml"/>
  <Override PartName="/ppt/notesSlides/notesSlide41.xml" ContentType="application/vnd.openxmlformats-officedocument.presentationml.notesSlide+xml"/>
  <Override PartName="/ppt/tags/tag760.xml" ContentType="application/vnd.openxmlformats-officedocument.presentationml.tags+xml"/>
  <Override PartName="/ppt/tags/tag761.xml" ContentType="application/vnd.openxmlformats-officedocument.presentationml.tags+xml"/>
  <Override PartName="/ppt/notesSlides/notesSlide42.xml" ContentType="application/vnd.openxmlformats-officedocument.presentationml.notesSlide+xml"/>
  <Override PartName="/ppt/tags/tag762.xml" ContentType="application/vnd.openxmlformats-officedocument.presentationml.tags+xml"/>
  <Override PartName="/ppt/tags/tag763.xml" ContentType="application/vnd.openxmlformats-officedocument.presentationml.tags+xml"/>
  <Override PartName="/ppt/tags/tag764.xml" ContentType="application/vnd.openxmlformats-officedocument.presentationml.tags+xml"/>
  <Override PartName="/ppt/tags/tag765.xml" ContentType="application/vnd.openxmlformats-officedocument.presentationml.tags+xml"/>
  <Override PartName="/ppt/tags/tag766.xml" ContentType="application/vnd.openxmlformats-officedocument.presentationml.tags+xml"/>
  <Override PartName="/ppt/tags/tag767.xml" ContentType="application/vnd.openxmlformats-officedocument.presentationml.tags+xml"/>
  <Override PartName="/ppt/tags/tag768.xml" ContentType="application/vnd.openxmlformats-officedocument.presentationml.tags+xml"/>
  <Override PartName="/ppt/tags/tag769.xml" ContentType="application/vnd.openxmlformats-officedocument.presentationml.tags+xml"/>
  <Override PartName="/ppt/tags/tag770.xml" ContentType="application/vnd.openxmlformats-officedocument.presentationml.tags+xml"/>
  <Override PartName="/ppt/tags/tag771.xml" ContentType="application/vnd.openxmlformats-officedocument.presentationml.tags+xml"/>
  <Override PartName="/ppt/tags/tag772.xml" ContentType="application/vnd.openxmlformats-officedocument.presentationml.tags+xml"/>
  <Override PartName="/ppt/tags/tag773.xml" ContentType="application/vnd.openxmlformats-officedocument.presentationml.tags+xml"/>
  <Override PartName="/ppt/tags/tag774.xml" ContentType="application/vnd.openxmlformats-officedocument.presentationml.tags+xml"/>
  <Override PartName="/ppt/tags/tag775.xml" ContentType="application/vnd.openxmlformats-officedocument.presentationml.tags+xml"/>
  <Override PartName="/ppt/tags/tag776.xml" ContentType="application/vnd.openxmlformats-officedocument.presentationml.tags+xml"/>
  <Override PartName="/ppt/tags/tag777.xml" ContentType="application/vnd.openxmlformats-officedocument.presentationml.tags+xml"/>
  <Override PartName="/ppt/tags/tag778.xml" ContentType="application/vnd.openxmlformats-officedocument.presentationml.tags+xml"/>
  <Override PartName="/ppt/tags/tag779.xml" ContentType="application/vnd.openxmlformats-officedocument.presentationml.tags+xml"/>
  <Override PartName="/ppt/tags/tag780.xml" ContentType="application/vnd.openxmlformats-officedocument.presentationml.tags+xml"/>
  <Override PartName="/ppt/tags/tag781.xml" ContentType="application/vnd.openxmlformats-officedocument.presentationml.tags+xml"/>
  <Override PartName="/ppt/tags/tag782.xml" ContentType="application/vnd.openxmlformats-officedocument.presentationml.tags+xml"/>
  <Override PartName="/ppt/tags/tag783.xml" ContentType="application/vnd.openxmlformats-officedocument.presentationml.tags+xml"/>
  <Override PartName="/ppt/tags/tag784.xml" ContentType="application/vnd.openxmlformats-officedocument.presentationml.tags+xml"/>
  <Override PartName="/ppt/tags/tag785.xml" ContentType="application/vnd.openxmlformats-officedocument.presentationml.tags+xml"/>
  <Override PartName="/ppt/tags/tag786.xml" ContentType="application/vnd.openxmlformats-officedocument.presentationml.tags+xml"/>
  <Override PartName="/ppt/tags/tag787.xml" ContentType="application/vnd.openxmlformats-officedocument.presentationml.tags+xml"/>
  <Override PartName="/ppt/tags/tag788.xml" ContentType="application/vnd.openxmlformats-officedocument.presentationml.tags+xml"/>
  <Override PartName="/ppt/tags/tag789.xml" ContentType="application/vnd.openxmlformats-officedocument.presentationml.tags+xml"/>
  <Override PartName="/ppt/tags/tag790.xml" ContentType="application/vnd.openxmlformats-officedocument.presentationml.tags+xml"/>
  <Override PartName="/ppt/tags/tag791.xml" ContentType="application/vnd.openxmlformats-officedocument.presentationml.tags+xml"/>
  <Override PartName="/ppt/tags/tag792.xml" ContentType="application/vnd.openxmlformats-officedocument.presentationml.tags+xml"/>
  <Override PartName="/ppt/tags/tag793.xml" ContentType="application/vnd.openxmlformats-officedocument.presentationml.tags+xml"/>
  <Override PartName="/ppt/tags/tag794.xml" ContentType="application/vnd.openxmlformats-officedocument.presentationml.tags+xml"/>
  <Override PartName="/ppt/tags/tag795.xml" ContentType="application/vnd.openxmlformats-officedocument.presentationml.tags+xml"/>
  <Override PartName="/ppt/tags/tag796.xml" ContentType="application/vnd.openxmlformats-officedocument.presentationml.tags+xml"/>
  <Override PartName="/ppt/tags/tag797.xml" ContentType="application/vnd.openxmlformats-officedocument.presentationml.tags+xml"/>
  <Override PartName="/ppt/tags/tag798.xml" ContentType="application/vnd.openxmlformats-officedocument.presentationml.tags+xml"/>
  <Override PartName="/ppt/tags/tag799.xml" ContentType="application/vnd.openxmlformats-officedocument.presentationml.tags+xml"/>
  <Override PartName="/ppt/tags/tag800.xml" ContentType="application/vnd.openxmlformats-officedocument.presentationml.tags+xml"/>
  <Override PartName="/ppt/notesSlides/notesSlide43.xml" ContentType="application/vnd.openxmlformats-officedocument.presentationml.notesSlide+xml"/>
  <Override PartName="/ppt/ink/ink3.xml" ContentType="application/inkml+xml"/>
  <Override PartName="/ppt/tags/tag801.xml" ContentType="application/vnd.openxmlformats-officedocument.presentationml.tags+xml"/>
  <Override PartName="/ppt/tags/tag802.xml" ContentType="application/vnd.openxmlformats-officedocument.presentationml.tags+xml"/>
  <Override PartName="/ppt/tags/tag803.xml" ContentType="application/vnd.openxmlformats-officedocument.presentationml.tags+xml"/>
  <Override PartName="/ppt/tags/tag804.xml" ContentType="application/vnd.openxmlformats-officedocument.presentationml.tags+xml"/>
  <Override PartName="/ppt/tags/tag805.xml" ContentType="application/vnd.openxmlformats-officedocument.presentationml.tags+xml"/>
  <Override PartName="/ppt/tags/tag806.xml" ContentType="application/vnd.openxmlformats-officedocument.presentationml.tags+xml"/>
  <Override PartName="/ppt/tags/tag807.xml" ContentType="application/vnd.openxmlformats-officedocument.presentationml.tags+xml"/>
  <Override PartName="/ppt/tags/tag808.xml" ContentType="application/vnd.openxmlformats-officedocument.presentationml.tags+xml"/>
  <Override PartName="/ppt/tags/tag809.xml" ContentType="application/vnd.openxmlformats-officedocument.presentationml.tags+xml"/>
  <Override PartName="/ppt/tags/tag810.xml" ContentType="application/vnd.openxmlformats-officedocument.presentationml.tags+xml"/>
  <Override PartName="/ppt/tags/tag811.xml" ContentType="application/vnd.openxmlformats-officedocument.presentationml.tags+xml"/>
  <Override PartName="/ppt/tags/tag812.xml" ContentType="application/vnd.openxmlformats-officedocument.presentationml.tags+xml"/>
  <Override PartName="/ppt/tags/tag813.xml" ContentType="application/vnd.openxmlformats-officedocument.presentationml.tags+xml"/>
  <Override PartName="/ppt/tags/tag814.xml" ContentType="application/vnd.openxmlformats-officedocument.presentationml.tags+xml"/>
  <Override PartName="/ppt/tags/tag815.xml" ContentType="application/vnd.openxmlformats-officedocument.presentationml.tags+xml"/>
  <Override PartName="/ppt/tags/tag816.xml" ContentType="application/vnd.openxmlformats-officedocument.presentationml.tags+xml"/>
  <Override PartName="/ppt/tags/tag817.xml" ContentType="application/vnd.openxmlformats-officedocument.presentationml.tags+xml"/>
  <Override PartName="/ppt/tags/tag818.xml" ContentType="application/vnd.openxmlformats-officedocument.presentationml.tags+xml"/>
  <Override PartName="/ppt/tags/tag819.xml" ContentType="application/vnd.openxmlformats-officedocument.presentationml.tags+xml"/>
  <Override PartName="/ppt/tags/tag820.xml" ContentType="application/vnd.openxmlformats-officedocument.presentationml.tags+xml"/>
  <Override PartName="/ppt/tags/tag821.xml" ContentType="application/vnd.openxmlformats-officedocument.presentationml.tags+xml"/>
  <Override PartName="/ppt/tags/tag822.xml" ContentType="application/vnd.openxmlformats-officedocument.presentationml.tags+xml"/>
  <Override PartName="/ppt/tags/tag823.xml" ContentType="application/vnd.openxmlformats-officedocument.presentationml.tags+xml"/>
  <Override PartName="/ppt/tags/tag824.xml" ContentType="application/vnd.openxmlformats-officedocument.presentationml.tags+xml"/>
  <Override PartName="/ppt/tags/tag825.xml" ContentType="application/vnd.openxmlformats-officedocument.presentationml.tags+xml"/>
  <Override PartName="/ppt/notesSlides/notesSlide44.xml" ContentType="application/vnd.openxmlformats-officedocument.presentationml.notesSlide+xml"/>
  <Override PartName="/ppt/ink/ink4.xml" ContentType="application/inkml+xml"/>
  <Override PartName="/ppt/tags/tag826.xml" ContentType="application/vnd.openxmlformats-officedocument.presentationml.tags+xml"/>
  <Override PartName="/ppt/tags/tag827.xml" ContentType="application/vnd.openxmlformats-officedocument.presentationml.tags+xml"/>
  <Override PartName="/ppt/tags/tag828.xml" ContentType="application/vnd.openxmlformats-officedocument.presentationml.tags+xml"/>
  <Override PartName="/ppt/notesSlides/notesSlide45.xml" ContentType="application/vnd.openxmlformats-officedocument.presentationml.notesSlide+xml"/>
  <Override PartName="/ppt/tags/tag829.xml" ContentType="application/vnd.openxmlformats-officedocument.presentationml.tags+xml"/>
  <Override PartName="/ppt/tags/tag830.xml" ContentType="application/vnd.openxmlformats-officedocument.presentationml.tags+xml"/>
  <Override PartName="/ppt/tags/tag831.xml" ContentType="application/vnd.openxmlformats-officedocument.presentationml.tags+xml"/>
  <Override PartName="/ppt/tags/tag832.xml" ContentType="application/vnd.openxmlformats-officedocument.presentationml.tags+xml"/>
  <Override PartName="/ppt/notesSlides/notesSlide46.xml" ContentType="application/vnd.openxmlformats-officedocument.presentationml.notesSlide+xml"/>
  <Override PartName="/ppt/tags/tag833.xml" ContentType="application/vnd.openxmlformats-officedocument.presentationml.tags+xml"/>
  <Override PartName="/ppt/tags/tag834.xml" ContentType="application/vnd.openxmlformats-officedocument.presentationml.tags+xml"/>
  <Override PartName="/ppt/tags/tag835.xml" ContentType="application/vnd.openxmlformats-officedocument.presentationml.tags+xml"/>
  <Override PartName="/ppt/notesSlides/notesSlide47.xml" ContentType="application/vnd.openxmlformats-officedocument.presentationml.notesSlide+xml"/>
  <Override PartName="/ppt/tags/tag836.xml" ContentType="application/vnd.openxmlformats-officedocument.presentationml.tags+xml"/>
  <Override PartName="/ppt/tags/tag837.xml" ContentType="application/vnd.openxmlformats-officedocument.presentationml.tags+xml"/>
  <Override PartName="/ppt/tags/tag838.xml" ContentType="application/vnd.openxmlformats-officedocument.presentationml.tags+xml"/>
  <Override PartName="/ppt/tags/tag839.xml" ContentType="application/vnd.openxmlformats-officedocument.presentationml.tags+xml"/>
  <Override PartName="/ppt/notesSlides/notesSlide48.xml" ContentType="application/vnd.openxmlformats-officedocument.presentationml.notesSlide+xml"/>
  <Override PartName="/ppt/tags/tag840.xml" ContentType="application/vnd.openxmlformats-officedocument.presentationml.tags+xml"/>
  <Override PartName="/ppt/tags/tag841.xml" ContentType="application/vnd.openxmlformats-officedocument.presentationml.tags+xml"/>
  <Override PartName="/ppt/notesSlides/notesSlide49.xml" ContentType="application/vnd.openxmlformats-officedocument.presentationml.notesSlide+xml"/>
  <Override PartName="/ppt/tags/tag842.xml" ContentType="application/vnd.openxmlformats-officedocument.presentationml.tags+xml"/>
  <Override PartName="/ppt/tags/tag843.xml" ContentType="application/vnd.openxmlformats-officedocument.presentationml.tags+xml"/>
  <Override PartName="/ppt/notesSlides/notesSlide50.xml" ContentType="application/vnd.openxmlformats-officedocument.presentationml.notesSlide+xml"/>
  <Override PartName="/ppt/tags/tag844.xml" ContentType="application/vnd.openxmlformats-officedocument.presentationml.tags+xml"/>
  <Override PartName="/ppt/tags/tag845.xml" ContentType="application/vnd.openxmlformats-officedocument.presentationml.tags+xml"/>
  <Override PartName="/ppt/tags/tag846.xml" ContentType="application/vnd.openxmlformats-officedocument.presentationml.tags+xml"/>
  <Override PartName="/ppt/notesSlides/notesSlide51.xml" ContentType="application/vnd.openxmlformats-officedocument.presentationml.notesSlide+xml"/>
  <Override PartName="/ppt/tags/tag847.xml" ContentType="application/vnd.openxmlformats-officedocument.presentationml.tags+xml"/>
  <Override PartName="/ppt/tags/tag848.xml" ContentType="application/vnd.openxmlformats-officedocument.presentationml.tags+xml"/>
  <Override PartName="/ppt/notesSlides/notesSlide52.xml" ContentType="application/vnd.openxmlformats-officedocument.presentationml.notesSlide+xml"/>
  <Override PartName="/ppt/tags/tag849.xml" ContentType="application/vnd.openxmlformats-officedocument.presentationml.tags+xml"/>
  <Override PartName="/ppt/tags/tag850.xml" ContentType="application/vnd.openxmlformats-officedocument.presentationml.tags+xml"/>
  <Override PartName="/ppt/tags/tag851.xml" ContentType="application/vnd.openxmlformats-officedocument.presentationml.tags+xml"/>
  <Override PartName="/ppt/tags/tag852.xml" ContentType="application/vnd.openxmlformats-officedocument.presentationml.tags+xml"/>
  <Override PartName="/ppt/tags/tag853.xml" ContentType="application/vnd.openxmlformats-officedocument.presentationml.tags+xml"/>
  <Override PartName="/ppt/tags/tag854.xml" ContentType="application/vnd.openxmlformats-officedocument.presentationml.tags+xml"/>
  <Override PartName="/ppt/tags/tag855.xml" ContentType="application/vnd.openxmlformats-officedocument.presentationml.tags+xml"/>
  <Override PartName="/ppt/tags/tag856.xml" ContentType="application/vnd.openxmlformats-officedocument.presentationml.tags+xml"/>
  <Override PartName="/ppt/tags/tag857.xml" ContentType="application/vnd.openxmlformats-officedocument.presentationml.tags+xml"/>
  <Override PartName="/ppt/tags/tag858.xml" ContentType="application/vnd.openxmlformats-officedocument.presentationml.tags+xml"/>
  <Override PartName="/ppt/tags/tag859.xml" ContentType="application/vnd.openxmlformats-officedocument.presentationml.tags+xml"/>
  <Override PartName="/ppt/tags/tag860.xml" ContentType="application/vnd.openxmlformats-officedocument.presentationml.tags+xml"/>
  <Override PartName="/ppt/tags/tag861.xml" ContentType="application/vnd.openxmlformats-officedocument.presentationml.tags+xml"/>
  <Override PartName="/ppt/tags/tag862.xml" ContentType="application/vnd.openxmlformats-officedocument.presentationml.tags+xml"/>
  <Override PartName="/ppt/tags/tag863.xml" ContentType="application/vnd.openxmlformats-officedocument.presentationml.tags+xml"/>
  <Override PartName="/ppt/tags/tag864.xml" ContentType="application/vnd.openxmlformats-officedocument.presentationml.tags+xml"/>
  <Override PartName="/ppt/tags/tag865.xml" ContentType="application/vnd.openxmlformats-officedocument.presentationml.tags+xml"/>
  <Override PartName="/ppt/tags/tag866.xml" ContentType="application/vnd.openxmlformats-officedocument.presentationml.tags+xml"/>
  <Override PartName="/ppt/tags/tag867.xml" ContentType="application/vnd.openxmlformats-officedocument.presentationml.tags+xml"/>
  <Override PartName="/ppt/tags/tag868.xml" ContentType="application/vnd.openxmlformats-officedocument.presentationml.tags+xml"/>
  <Override PartName="/ppt/tags/tag869.xml" ContentType="application/vnd.openxmlformats-officedocument.presentationml.tags+xml"/>
  <Override PartName="/ppt/tags/tag870.xml" ContentType="application/vnd.openxmlformats-officedocument.presentationml.tags+xml"/>
  <Override PartName="/ppt/tags/tag871.xml" ContentType="application/vnd.openxmlformats-officedocument.presentationml.tags+xml"/>
  <Override PartName="/ppt/tags/tag872.xml" ContentType="application/vnd.openxmlformats-officedocument.presentationml.tags+xml"/>
  <Override PartName="/ppt/tags/tag873.xml" ContentType="application/vnd.openxmlformats-officedocument.presentationml.tags+xml"/>
  <Override PartName="/ppt/tags/tag874.xml" ContentType="application/vnd.openxmlformats-officedocument.presentationml.tags+xml"/>
  <Override PartName="/ppt/tags/tag875.xml" ContentType="application/vnd.openxmlformats-officedocument.presentationml.tags+xml"/>
  <Override PartName="/ppt/tags/tag876.xml" ContentType="application/vnd.openxmlformats-officedocument.presentationml.tags+xml"/>
  <Override PartName="/ppt/tags/tag877.xml" ContentType="application/vnd.openxmlformats-officedocument.presentationml.tags+xml"/>
  <Override PartName="/ppt/tags/tag878.xml" ContentType="application/vnd.openxmlformats-officedocument.presentationml.tags+xml"/>
  <Override PartName="/ppt/tags/tag879.xml" ContentType="application/vnd.openxmlformats-officedocument.presentationml.tags+xml"/>
  <Override PartName="/ppt/tags/tag880.xml" ContentType="application/vnd.openxmlformats-officedocument.presentationml.tags+xml"/>
  <Override PartName="/ppt/tags/tag881.xml" ContentType="application/vnd.openxmlformats-officedocument.presentationml.tags+xml"/>
  <Override PartName="/ppt/tags/tag882.xml" ContentType="application/vnd.openxmlformats-officedocument.presentationml.tags+xml"/>
  <Override PartName="/ppt/tags/tag883.xml" ContentType="application/vnd.openxmlformats-officedocument.presentationml.tags+xml"/>
  <Override PartName="/ppt/tags/tag884.xml" ContentType="application/vnd.openxmlformats-officedocument.presentationml.tags+xml"/>
  <Override PartName="/ppt/tags/tag885.xml" ContentType="application/vnd.openxmlformats-officedocument.presentationml.tags+xml"/>
  <Override PartName="/ppt/tags/tag886.xml" ContentType="application/vnd.openxmlformats-officedocument.presentationml.tags+xml"/>
  <Override PartName="/ppt/tags/tag887.xml" ContentType="application/vnd.openxmlformats-officedocument.presentationml.tags+xml"/>
  <Override PartName="/ppt/tags/tag888.xml" ContentType="application/vnd.openxmlformats-officedocument.presentationml.tags+xml"/>
  <Override PartName="/ppt/tags/tag889.xml" ContentType="application/vnd.openxmlformats-officedocument.presentationml.tags+xml"/>
  <Override PartName="/ppt/tags/tag890.xml" ContentType="application/vnd.openxmlformats-officedocument.presentationml.tags+xml"/>
  <Override PartName="/ppt/tags/tag891.xml" ContentType="application/vnd.openxmlformats-officedocument.presentationml.tags+xml"/>
  <Override PartName="/ppt/tags/tag892.xml" ContentType="application/vnd.openxmlformats-officedocument.presentationml.tags+xml"/>
  <Override PartName="/ppt/tags/tag893.xml" ContentType="application/vnd.openxmlformats-officedocument.presentationml.tags+xml"/>
  <Override PartName="/ppt/tags/tag894.xml" ContentType="application/vnd.openxmlformats-officedocument.presentationml.tags+xml"/>
  <Override PartName="/ppt/tags/tag895.xml" ContentType="application/vnd.openxmlformats-officedocument.presentationml.tags+xml"/>
  <Override PartName="/ppt/tags/tag896.xml" ContentType="application/vnd.openxmlformats-officedocument.presentationml.tags+xml"/>
  <Override PartName="/ppt/tags/tag897.xml" ContentType="application/vnd.openxmlformats-officedocument.presentationml.tags+xml"/>
  <Override PartName="/ppt/tags/tag898.xml" ContentType="application/vnd.openxmlformats-officedocument.presentationml.tags+xml"/>
  <Override PartName="/ppt/tags/tag899.xml" ContentType="application/vnd.openxmlformats-officedocument.presentationml.tags+xml"/>
  <Override PartName="/ppt/tags/tag900.xml" ContentType="application/vnd.openxmlformats-officedocument.presentationml.tags+xml"/>
  <Override PartName="/ppt/tags/tag901.xml" ContentType="application/vnd.openxmlformats-officedocument.presentationml.tags+xml"/>
  <Override PartName="/ppt/tags/tag902.xml" ContentType="application/vnd.openxmlformats-officedocument.presentationml.tags+xml"/>
  <Override PartName="/ppt/tags/tag903.xml" ContentType="application/vnd.openxmlformats-officedocument.presentationml.tags+xml"/>
  <Override PartName="/ppt/tags/tag904.xml" ContentType="application/vnd.openxmlformats-officedocument.presentationml.tags+xml"/>
  <Override PartName="/ppt/tags/tag905.xml" ContentType="application/vnd.openxmlformats-officedocument.presentationml.tags+xml"/>
  <Override PartName="/ppt/tags/tag906.xml" ContentType="application/vnd.openxmlformats-officedocument.presentationml.tags+xml"/>
  <Override PartName="/ppt/tags/tag907.xml" ContentType="application/vnd.openxmlformats-officedocument.presentationml.tags+xml"/>
  <Override PartName="/ppt/tags/tag908.xml" ContentType="application/vnd.openxmlformats-officedocument.presentationml.tags+xml"/>
  <Override PartName="/ppt/tags/tag909.xml" ContentType="application/vnd.openxmlformats-officedocument.presentationml.tags+xml"/>
  <Override PartName="/ppt/tags/tag910.xml" ContentType="application/vnd.openxmlformats-officedocument.presentationml.tags+xml"/>
  <Override PartName="/ppt/tags/tag911.xml" ContentType="application/vnd.openxmlformats-officedocument.presentationml.tags+xml"/>
  <Override PartName="/ppt/tags/tag912.xml" ContentType="application/vnd.openxmlformats-officedocument.presentationml.tags+xml"/>
  <Override PartName="/ppt/tags/tag913.xml" ContentType="application/vnd.openxmlformats-officedocument.presentationml.tags+xml"/>
  <Override PartName="/ppt/tags/tag914.xml" ContentType="application/vnd.openxmlformats-officedocument.presentationml.tags+xml"/>
  <Override PartName="/ppt/tags/tag915.xml" ContentType="application/vnd.openxmlformats-officedocument.presentationml.tags+xml"/>
  <Override PartName="/ppt/tags/tag916.xml" ContentType="application/vnd.openxmlformats-officedocument.presentationml.tags+xml"/>
  <Override PartName="/ppt/tags/tag917.xml" ContentType="application/vnd.openxmlformats-officedocument.presentationml.tags+xml"/>
  <Override PartName="/ppt/tags/tag918.xml" ContentType="application/vnd.openxmlformats-officedocument.presentationml.tags+xml"/>
  <Override PartName="/ppt/tags/tag919.xml" ContentType="application/vnd.openxmlformats-officedocument.presentationml.tags+xml"/>
  <Override PartName="/ppt/tags/tag920.xml" ContentType="application/vnd.openxmlformats-officedocument.presentationml.tags+xml"/>
  <Override PartName="/ppt/tags/tag921.xml" ContentType="application/vnd.openxmlformats-officedocument.presentationml.tags+xml"/>
  <Override PartName="/ppt/tags/tag922.xml" ContentType="application/vnd.openxmlformats-officedocument.presentationml.tags+xml"/>
  <Override PartName="/ppt/tags/tag923.xml" ContentType="application/vnd.openxmlformats-officedocument.presentationml.tags+xml"/>
  <Override PartName="/ppt/tags/tag924.xml" ContentType="application/vnd.openxmlformats-officedocument.presentationml.tags+xml"/>
  <Override PartName="/ppt/tags/tag925.xml" ContentType="application/vnd.openxmlformats-officedocument.presentationml.tags+xml"/>
  <Override PartName="/ppt/tags/tag926.xml" ContentType="application/vnd.openxmlformats-officedocument.presentationml.tags+xml"/>
  <Override PartName="/ppt/tags/tag927.xml" ContentType="application/vnd.openxmlformats-officedocument.presentationml.tags+xml"/>
  <Override PartName="/ppt/tags/tag928.xml" ContentType="application/vnd.openxmlformats-officedocument.presentationml.tags+xml"/>
  <Override PartName="/ppt/tags/tag929.xml" ContentType="application/vnd.openxmlformats-officedocument.presentationml.tags+xml"/>
  <Override PartName="/ppt/tags/tag930.xml" ContentType="application/vnd.openxmlformats-officedocument.presentationml.tags+xml"/>
  <Override PartName="/ppt/tags/tag931.xml" ContentType="application/vnd.openxmlformats-officedocument.presentationml.tags+xml"/>
  <Override PartName="/ppt/tags/tag932.xml" ContentType="application/vnd.openxmlformats-officedocument.presentationml.tags+xml"/>
  <Override PartName="/ppt/tags/tag933.xml" ContentType="application/vnd.openxmlformats-officedocument.presentationml.tags+xml"/>
  <Override PartName="/ppt/tags/tag934.xml" ContentType="application/vnd.openxmlformats-officedocument.presentationml.tags+xml"/>
  <Override PartName="/ppt/tags/tag935.xml" ContentType="application/vnd.openxmlformats-officedocument.presentationml.tags+xml"/>
  <Override PartName="/ppt/notesSlides/notesSlide53.xml" ContentType="application/vnd.openxmlformats-officedocument.presentationml.notesSlide+xml"/>
  <Override PartName="/ppt/tags/tag936.xml" ContentType="application/vnd.openxmlformats-officedocument.presentationml.tags+xml"/>
  <Override PartName="/ppt/tags/tag937.xml" ContentType="application/vnd.openxmlformats-officedocument.presentationml.tags+xml"/>
  <Override PartName="/ppt/notesSlides/notesSlide54.xml" ContentType="application/vnd.openxmlformats-officedocument.presentationml.notesSlide+xml"/>
  <Override PartName="/ppt/tags/tag938.xml" ContentType="application/vnd.openxmlformats-officedocument.presentationml.tags+xml"/>
  <Override PartName="/ppt/tags/tag939.xml" ContentType="application/vnd.openxmlformats-officedocument.presentationml.tags+xml"/>
  <Override PartName="/ppt/notesSlides/notesSlide55.xml" ContentType="application/vnd.openxmlformats-officedocument.presentationml.notesSlide+xml"/>
  <Override PartName="/ppt/tags/tag940.xml" ContentType="application/vnd.openxmlformats-officedocument.presentationml.tags+xml"/>
  <Override PartName="/ppt/tags/tag941.xml" ContentType="application/vnd.openxmlformats-officedocument.presentationml.tags+xml"/>
  <Override PartName="/ppt/notesSlides/notesSlide56.xml" ContentType="application/vnd.openxmlformats-officedocument.presentationml.notesSlide+xml"/>
  <Override PartName="/ppt/tags/tag942.xml" ContentType="application/vnd.openxmlformats-officedocument.presentationml.tags+xml"/>
  <Override PartName="/ppt/notesSlides/notesSlide57.xml" ContentType="application/vnd.openxmlformats-officedocument.presentationml.notesSlide+xml"/>
  <Override PartName="/ppt/tags/tag943.xml" ContentType="application/vnd.openxmlformats-officedocument.presentationml.tags+xml"/>
  <Override PartName="/ppt/notesSlides/notesSlide58.xml" ContentType="application/vnd.openxmlformats-officedocument.presentationml.notesSlide+xml"/>
  <Override PartName="/ppt/tags/tag944.xml" ContentType="application/vnd.openxmlformats-officedocument.presentationml.tags+xml"/>
  <Override PartName="/ppt/notesSlides/notesSlide59.xml" ContentType="application/vnd.openxmlformats-officedocument.presentationml.notesSlide+xml"/>
  <Override PartName="/ppt/tags/tag945.xml" ContentType="application/vnd.openxmlformats-officedocument.presentationml.tags+xml"/>
  <Override PartName="/ppt/tags/tag946.xml" ContentType="application/vnd.openxmlformats-officedocument.presentationml.tags+xml"/>
  <Override PartName="/ppt/notesSlides/notesSlide60.xml" ContentType="application/vnd.openxmlformats-officedocument.presentationml.notesSlide+xml"/>
  <Override PartName="/ppt/tags/tag947.xml" ContentType="application/vnd.openxmlformats-officedocument.presentationml.tags+xml"/>
  <Override PartName="/ppt/tags/tag948.xml" ContentType="application/vnd.openxmlformats-officedocument.presentationml.tags+xml"/>
  <Override PartName="/ppt/tags/tag949.xml" ContentType="application/vnd.openxmlformats-officedocument.presentationml.tags+xml"/>
  <Override PartName="/ppt/tags/tag950.xml" ContentType="application/vnd.openxmlformats-officedocument.presentationml.tags+xml"/>
  <Override PartName="/ppt/tags/tag951.xml" ContentType="application/vnd.openxmlformats-officedocument.presentationml.tags+xml"/>
  <Override PartName="/ppt/tags/tag952.xml" ContentType="application/vnd.openxmlformats-officedocument.presentationml.tags+xml"/>
  <Override PartName="/ppt/tags/tag953.xml" ContentType="application/vnd.openxmlformats-officedocument.presentationml.tags+xml"/>
  <Override PartName="/ppt/tags/tag954.xml" ContentType="application/vnd.openxmlformats-officedocument.presentationml.tags+xml"/>
  <Override PartName="/ppt/tags/tag955.xml" ContentType="application/vnd.openxmlformats-officedocument.presentationml.tags+xml"/>
  <Override PartName="/ppt/tags/tag956.xml" ContentType="application/vnd.openxmlformats-officedocument.presentationml.tags+xml"/>
  <Override PartName="/ppt/tags/tag957.xml" ContentType="application/vnd.openxmlformats-officedocument.presentationml.tags+xml"/>
  <Override PartName="/ppt/tags/tag958.xml" ContentType="application/vnd.openxmlformats-officedocument.presentationml.tags+xml"/>
  <Override PartName="/ppt/tags/tag959.xml" ContentType="application/vnd.openxmlformats-officedocument.presentationml.tags+xml"/>
  <Override PartName="/ppt/tags/tag960.xml" ContentType="application/vnd.openxmlformats-officedocument.presentationml.tags+xml"/>
  <Override PartName="/ppt/notesSlides/notesSlide61.xml" ContentType="application/vnd.openxmlformats-officedocument.presentationml.notesSlide+xml"/>
  <Override PartName="/ppt/tags/tag961.xml" ContentType="application/vnd.openxmlformats-officedocument.presentationml.tags+xml"/>
  <Override PartName="/ppt/tags/tag962.xml" ContentType="application/vnd.openxmlformats-officedocument.presentationml.tags+xml"/>
  <Override PartName="/ppt/tags/tag963.xml" ContentType="application/vnd.openxmlformats-officedocument.presentationml.tags+xml"/>
  <Override PartName="/ppt/tags/tag964.xml" ContentType="application/vnd.openxmlformats-officedocument.presentationml.tags+xml"/>
  <Override PartName="/ppt/tags/tag965.xml" ContentType="application/vnd.openxmlformats-officedocument.presentationml.tags+xml"/>
  <Override PartName="/ppt/tags/tag966.xml" ContentType="application/vnd.openxmlformats-officedocument.presentationml.tags+xml"/>
  <Override PartName="/ppt/tags/tag967.xml" ContentType="application/vnd.openxmlformats-officedocument.presentationml.tags+xml"/>
  <Override PartName="/ppt/tags/tag968.xml" ContentType="application/vnd.openxmlformats-officedocument.presentationml.tags+xml"/>
  <Override PartName="/ppt/tags/tag969.xml" ContentType="application/vnd.openxmlformats-officedocument.presentationml.tags+xml"/>
  <Override PartName="/ppt/tags/tag970.xml" ContentType="application/vnd.openxmlformats-officedocument.presentationml.tags+xml"/>
  <Override PartName="/ppt/tags/tag971.xml" ContentType="application/vnd.openxmlformats-officedocument.presentationml.tags+xml"/>
  <Override PartName="/ppt/tags/tag972.xml" ContentType="application/vnd.openxmlformats-officedocument.presentationml.tags+xml"/>
  <Override PartName="/ppt/tags/tag973.xml" ContentType="application/vnd.openxmlformats-officedocument.presentationml.tags+xml"/>
  <Override PartName="/ppt/tags/tag974.xml" ContentType="application/vnd.openxmlformats-officedocument.presentationml.tags+xml"/>
  <Override PartName="/ppt/tags/tag975.xml" ContentType="application/vnd.openxmlformats-officedocument.presentationml.tags+xml"/>
  <Override PartName="/ppt/tags/tag976.xml" ContentType="application/vnd.openxmlformats-officedocument.presentationml.tags+xml"/>
  <Override PartName="/ppt/tags/tag977.xml" ContentType="application/vnd.openxmlformats-officedocument.presentationml.tags+xml"/>
  <Override PartName="/ppt/tags/tag978.xml" ContentType="application/vnd.openxmlformats-officedocument.presentationml.tags+xml"/>
  <Override PartName="/ppt/tags/tag979.xml" ContentType="application/vnd.openxmlformats-officedocument.presentationml.tags+xml"/>
  <Override PartName="/ppt/tags/tag980.xml" ContentType="application/vnd.openxmlformats-officedocument.presentationml.tags+xml"/>
  <Override PartName="/ppt/tags/tag981.xml" ContentType="application/vnd.openxmlformats-officedocument.presentationml.tags+xml"/>
  <Override PartName="/ppt/tags/tag982.xml" ContentType="application/vnd.openxmlformats-officedocument.presentationml.tags+xml"/>
  <Override PartName="/ppt/tags/tag983.xml" ContentType="application/vnd.openxmlformats-officedocument.presentationml.tags+xml"/>
  <Override PartName="/ppt/tags/tag984.xml" ContentType="application/vnd.openxmlformats-officedocument.presentationml.tags+xml"/>
  <Override PartName="/ppt/tags/tag985.xml" ContentType="application/vnd.openxmlformats-officedocument.presentationml.tags+xml"/>
  <Override PartName="/ppt/tags/tag986.xml" ContentType="application/vnd.openxmlformats-officedocument.presentationml.tags+xml"/>
  <Override PartName="/ppt/tags/tag987.xml" ContentType="application/vnd.openxmlformats-officedocument.presentationml.tags+xml"/>
  <Override PartName="/ppt/tags/tag988.xml" ContentType="application/vnd.openxmlformats-officedocument.presentationml.tags+xml"/>
  <Override PartName="/ppt/tags/tag989.xml" ContentType="application/vnd.openxmlformats-officedocument.presentationml.tags+xml"/>
  <Override PartName="/ppt/tags/tag990.xml" ContentType="application/vnd.openxmlformats-officedocument.presentationml.tags+xml"/>
  <Override PartName="/ppt/tags/tag991.xml" ContentType="application/vnd.openxmlformats-officedocument.presentationml.tags+xml"/>
  <Override PartName="/ppt/tags/tag992.xml" ContentType="application/vnd.openxmlformats-officedocument.presentationml.tags+xml"/>
  <Override PartName="/ppt/tags/tag993.xml" ContentType="application/vnd.openxmlformats-officedocument.presentationml.tags+xml"/>
  <Override PartName="/ppt/tags/tag994.xml" ContentType="application/vnd.openxmlformats-officedocument.presentationml.tags+xml"/>
  <Override PartName="/ppt/tags/tag995.xml" ContentType="application/vnd.openxmlformats-officedocument.presentationml.tags+xml"/>
  <Override PartName="/ppt/tags/tag996.xml" ContentType="application/vnd.openxmlformats-officedocument.presentationml.tags+xml"/>
  <Override PartName="/ppt/tags/tag997.xml" ContentType="application/vnd.openxmlformats-officedocument.presentationml.tags+xml"/>
  <Override PartName="/ppt/tags/tag998.xml" ContentType="application/vnd.openxmlformats-officedocument.presentationml.tags+xml"/>
  <Override PartName="/ppt/tags/tag999.xml" ContentType="application/vnd.openxmlformats-officedocument.presentationml.tags+xml"/>
  <Override PartName="/ppt/notesSlides/notesSlide62.xml" ContentType="application/vnd.openxmlformats-officedocument.presentationml.notesSlide+xml"/>
  <Override PartName="/ppt/ink/ink5.xml" ContentType="application/inkml+xml"/>
  <Override PartName="/ppt/ink/ink6.xml" ContentType="application/inkml+xml"/>
  <Override PartName="/ppt/tags/tag1000.xml" ContentType="application/vnd.openxmlformats-officedocument.presentationml.tags+xml"/>
  <Override PartName="/ppt/tags/tag1001.xml" ContentType="application/vnd.openxmlformats-officedocument.presentationml.tags+xml"/>
  <Override PartName="/ppt/tags/tag1002.xml" ContentType="application/vnd.openxmlformats-officedocument.presentationml.tags+xml"/>
  <Override PartName="/ppt/tags/tag1003.xml" ContentType="application/vnd.openxmlformats-officedocument.presentationml.tags+xml"/>
  <Override PartName="/ppt/tags/tag1004.xml" ContentType="application/vnd.openxmlformats-officedocument.presentationml.tags+xml"/>
  <Override PartName="/ppt/tags/tag1005.xml" ContentType="application/vnd.openxmlformats-officedocument.presentationml.tags+xml"/>
  <Override PartName="/ppt/tags/tag1006.xml" ContentType="application/vnd.openxmlformats-officedocument.presentationml.tags+xml"/>
  <Override PartName="/ppt/tags/tag1007.xml" ContentType="application/vnd.openxmlformats-officedocument.presentationml.tags+xml"/>
  <Override PartName="/ppt/tags/tag1008.xml" ContentType="application/vnd.openxmlformats-officedocument.presentationml.tags+xml"/>
  <Override PartName="/ppt/tags/tag1009.xml" ContentType="application/vnd.openxmlformats-officedocument.presentationml.tags+xml"/>
  <Override PartName="/ppt/tags/tag1010.xml" ContentType="application/vnd.openxmlformats-officedocument.presentationml.tags+xml"/>
  <Override PartName="/ppt/tags/tag1011.xml" ContentType="application/vnd.openxmlformats-officedocument.presentationml.tags+xml"/>
  <Override PartName="/ppt/tags/tag1012.xml" ContentType="application/vnd.openxmlformats-officedocument.presentationml.tags+xml"/>
  <Override PartName="/ppt/tags/tag1013.xml" ContentType="application/vnd.openxmlformats-officedocument.presentationml.tags+xml"/>
  <Override PartName="/ppt/tags/tag1014.xml" ContentType="application/vnd.openxmlformats-officedocument.presentationml.tags+xml"/>
  <Override PartName="/ppt/tags/tag1015.xml" ContentType="application/vnd.openxmlformats-officedocument.presentationml.tags+xml"/>
  <Override PartName="/ppt/tags/tag1016.xml" ContentType="application/vnd.openxmlformats-officedocument.presentationml.tags+xml"/>
  <Override PartName="/ppt/tags/tag1017.xml" ContentType="application/vnd.openxmlformats-officedocument.presentationml.tags+xml"/>
  <Override PartName="/ppt/tags/tag1018.xml" ContentType="application/vnd.openxmlformats-officedocument.presentationml.tags+xml"/>
  <Override PartName="/ppt/tags/tag1019.xml" ContentType="application/vnd.openxmlformats-officedocument.presentationml.tags+xml"/>
  <Override PartName="/ppt/tags/tag1020.xml" ContentType="application/vnd.openxmlformats-officedocument.presentationml.tags+xml"/>
  <Override PartName="/ppt/tags/tag1021.xml" ContentType="application/vnd.openxmlformats-officedocument.presentationml.tags+xml"/>
  <Override PartName="/ppt/tags/tag1022.xml" ContentType="application/vnd.openxmlformats-officedocument.presentationml.tags+xml"/>
  <Override PartName="/ppt/tags/tag1023.xml" ContentType="application/vnd.openxmlformats-officedocument.presentationml.tags+xml"/>
  <Override PartName="/ppt/tags/tag1024.xml" ContentType="application/vnd.openxmlformats-officedocument.presentationml.tags+xml"/>
  <Override PartName="/ppt/notesSlides/notesSlide63.xml" ContentType="application/vnd.openxmlformats-officedocument.presentationml.notesSlide+xml"/>
  <Override PartName="/ppt/ink/ink7.xml" ContentType="application/inkml+xml"/>
  <Override PartName="/ppt/ink/ink8.xml" ContentType="application/inkml+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tags/tag1025.xml" ContentType="application/vnd.openxmlformats-officedocument.presentationml.tags+xml"/>
  <Override PartName="/ppt/tags/tag1026.xml" ContentType="application/vnd.openxmlformats-officedocument.presentationml.tags+xml"/>
  <Override PartName="/ppt/tags/tag1027.xml" ContentType="application/vnd.openxmlformats-officedocument.presentationml.tags+xml"/>
  <Override PartName="/ppt/tags/tag1028.xml" ContentType="application/vnd.openxmlformats-officedocument.presentationml.tags+xml"/>
  <Override PartName="/ppt/tags/tag1029.xml" ContentType="application/vnd.openxmlformats-officedocument.presentationml.tags+xml"/>
  <Override PartName="/ppt/tags/tag1030.xml" ContentType="application/vnd.openxmlformats-officedocument.presentationml.tags+xml"/>
  <Override PartName="/ppt/tags/tag1031.xml" ContentType="application/vnd.openxmlformats-officedocument.presentationml.tags+xml"/>
  <Override PartName="/ppt/tags/tag1032.xml" ContentType="application/vnd.openxmlformats-officedocument.presentationml.tags+xml"/>
  <Override PartName="/ppt/tags/tag1033.xml" ContentType="application/vnd.openxmlformats-officedocument.presentationml.tags+xml"/>
  <Override PartName="/ppt/tags/tag1034.xml" ContentType="application/vnd.openxmlformats-officedocument.presentationml.tags+xml"/>
  <Override PartName="/ppt/tags/tag1035.xml" ContentType="application/vnd.openxmlformats-officedocument.presentationml.tags+xml"/>
  <Override PartName="/ppt/tags/tag1036.xml" ContentType="application/vnd.openxmlformats-officedocument.presentationml.tags+xml"/>
  <Override PartName="/ppt/tags/tag1037.xml" ContentType="application/vnd.openxmlformats-officedocument.presentationml.tags+xml"/>
  <Override PartName="/ppt/tags/tag1038.xml" ContentType="application/vnd.openxmlformats-officedocument.presentationml.tags+xml"/>
  <Override PartName="/ppt/tags/tag1039.xml" ContentType="application/vnd.openxmlformats-officedocument.presentationml.tags+xml"/>
  <Override PartName="/ppt/tags/tag1040.xml" ContentType="application/vnd.openxmlformats-officedocument.presentationml.tags+xml"/>
  <Override PartName="/ppt/tags/tag1041.xml" ContentType="application/vnd.openxmlformats-officedocument.presentationml.tags+xml"/>
  <Override PartName="/ppt/tags/tag1042.xml" ContentType="application/vnd.openxmlformats-officedocument.presentationml.tags+xml"/>
  <Override PartName="/ppt/tags/tag1043.xml" ContentType="application/vnd.openxmlformats-officedocument.presentationml.tags+xml"/>
  <Override PartName="/ppt/tags/tag1044.xml" ContentType="application/vnd.openxmlformats-officedocument.presentationml.tags+xml"/>
  <Override PartName="/ppt/tags/tag1045.xml" ContentType="application/vnd.openxmlformats-officedocument.presentationml.tags+xml"/>
  <Override PartName="/ppt/tags/tag1046.xml" ContentType="application/vnd.openxmlformats-officedocument.presentationml.tags+xml"/>
  <Override PartName="/ppt/tags/tag1047.xml" ContentType="application/vnd.openxmlformats-officedocument.presentationml.tags+xml"/>
  <Override PartName="/ppt/tags/tag1048.xml" ContentType="application/vnd.openxmlformats-officedocument.presentationml.tags+xml"/>
  <Override PartName="/ppt/tags/tag1049.xml" ContentType="application/vnd.openxmlformats-officedocument.presentationml.tags+xml"/>
  <Override PartName="/ppt/tags/tag1050.xml" ContentType="application/vnd.openxmlformats-officedocument.presentationml.tags+xml"/>
  <Override PartName="/ppt/tags/tag1051.xml" ContentType="application/vnd.openxmlformats-officedocument.presentationml.tags+xml"/>
  <Override PartName="/ppt/tags/tag1052.xml" ContentType="application/vnd.openxmlformats-officedocument.presentationml.tags+xml"/>
  <Override PartName="/ppt/tags/tag1053.xml" ContentType="application/vnd.openxmlformats-officedocument.presentationml.tags+xml"/>
  <Override PartName="/ppt/tags/tag1054.xml" ContentType="application/vnd.openxmlformats-officedocument.presentationml.tags+xml"/>
  <Override PartName="/ppt/notesSlides/notesSlide69.xml" ContentType="application/vnd.openxmlformats-officedocument.presentationml.notesSlide+xml"/>
  <Override PartName="/ppt/tags/tag1055.xml" ContentType="application/vnd.openxmlformats-officedocument.presentationml.tags+xml"/>
  <Override PartName="/ppt/tags/tag1056.xml" ContentType="application/vnd.openxmlformats-officedocument.presentationml.tags+xml"/>
  <Override PartName="/ppt/tags/tag1057.xml" ContentType="application/vnd.openxmlformats-officedocument.presentationml.tags+xml"/>
  <Override PartName="/ppt/tags/tag1058.xml" ContentType="application/vnd.openxmlformats-officedocument.presentationml.tags+xml"/>
  <Override PartName="/ppt/tags/tag1059.xml" ContentType="application/vnd.openxmlformats-officedocument.presentationml.tags+xml"/>
  <Override PartName="/ppt/tags/tag1060.xml" ContentType="application/vnd.openxmlformats-officedocument.presentationml.tags+xml"/>
  <Override PartName="/ppt/tags/tag1061.xml" ContentType="application/vnd.openxmlformats-officedocument.presentationml.tags+xml"/>
  <Override PartName="/ppt/tags/tag1062.xml" ContentType="application/vnd.openxmlformats-officedocument.presentationml.tags+xml"/>
  <Override PartName="/ppt/tags/tag1063.xml" ContentType="application/vnd.openxmlformats-officedocument.presentationml.tags+xml"/>
  <Override PartName="/ppt/tags/tag1064.xml" ContentType="application/vnd.openxmlformats-officedocument.presentationml.tags+xml"/>
  <Override PartName="/ppt/tags/tag1065.xml" ContentType="application/vnd.openxmlformats-officedocument.presentationml.tags+xml"/>
  <Override PartName="/ppt/tags/tag1066.xml" ContentType="application/vnd.openxmlformats-officedocument.presentationml.tags+xml"/>
  <Override PartName="/ppt/tags/tag1067.xml" ContentType="application/vnd.openxmlformats-officedocument.presentationml.tags+xml"/>
  <Override PartName="/ppt/tags/tag1068.xml" ContentType="application/vnd.openxmlformats-officedocument.presentationml.tags+xml"/>
  <Override PartName="/ppt/tags/tag1069.xml" ContentType="application/vnd.openxmlformats-officedocument.presentationml.tags+xml"/>
  <Override PartName="/ppt/tags/tag1070.xml" ContentType="application/vnd.openxmlformats-officedocument.presentationml.tags+xml"/>
  <Override PartName="/ppt/tags/tag1071.xml" ContentType="application/vnd.openxmlformats-officedocument.presentationml.tags+xml"/>
  <Override PartName="/ppt/tags/tag1072.xml" ContentType="application/vnd.openxmlformats-officedocument.presentationml.tags+xml"/>
  <Override PartName="/ppt/tags/tag1073.xml" ContentType="application/vnd.openxmlformats-officedocument.presentationml.tags+xml"/>
  <Override PartName="/ppt/tags/tag1074.xml" ContentType="application/vnd.openxmlformats-officedocument.presentationml.tags+xml"/>
  <Override PartName="/ppt/tags/tag1075.xml" ContentType="application/vnd.openxmlformats-officedocument.presentationml.tags+xml"/>
  <Override PartName="/ppt/tags/tag1076.xml" ContentType="application/vnd.openxmlformats-officedocument.presentationml.tags+xml"/>
  <Override PartName="/ppt/tags/tag1077.xml" ContentType="application/vnd.openxmlformats-officedocument.presentationml.tags+xml"/>
  <Override PartName="/ppt/tags/tag1078.xml" ContentType="application/vnd.openxmlformats-officedocument.presentationml.tags+xml"/>
  <Override PartName="/ppt/tags/tag1079.xml" ContentType="application/vnd.openxmlformats-officedocument.presentationml.tags+xml"/>
  <Override PartName="/ppt/tags/tag1080.xml" ContentType="application/vnd.openxmlformats-officedocument.presentationml.tags+xml"/>
  <Override PartName="/ppt/tags/tag1081.xml" ContentType="application/vnd.openxmlformats-officedocument.presentationml.tags+xml"/>
  <Override PartName="/ppt/tags/tag1082.xml" ContentType="application/vnd.openxmlformats-officedocument.presentationml.tags+xml"/>
  <Override PartName="/ppt/tags/tag1083.xml" ContentType="application/vnd.openxmlformats-officedocument.presentationml.tags+xml"/>
  <Override PartName="/ppt/tags/tag1084.xml" ContentType="application/vnd.openxmlformats-officedocument.presentationml.tags+xml"/>
  <Override PartName="/ppt/notesSlides/notesSlide70.xml" ContentType="application/vnd.openxmlformats-officedocument.presentationml.notesSlide+xml"/>
  <Override PartName="/ppt/tags/tag1085.xml" ContentType="application/vnd.openxmlformats-officedocument.presentationml.tags+xml"/>
  <Override PartName="/ppt/tags/tag1086.xml" ContentType="application/vnd.openxmlformats-officedocument.presentationml.tags+xml"/>
  <Override PartName="/ppt/tags/tag1087.xml" ContentType="application/vnd.openxmlformats-officedocument.presentationml.tags+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ink/ink9.xml" ContentType="application/inkml+xml"/>
  <Override PartName="/ppt/tags/tag1088.xml" ContentType="application/vnd.openxmlformats-officedocument.presentationml.tags+xml"/>
  <Override PartName="/ppt/tags/tag1089.xml" ContentType="application/vnd.openxmlformats-officedocument.presentationml.tags+xml"/>
  <Override PartName="/ppt/tags/tag1090.xml" ContentType="application/vnd.openxmlformats-officedocument.presentationml.tags+xml"/>
  <Override PartName="/ppt/tags/tag1091.xml" ContentType="application/vnd.openxmlformats-officedocument.presentationml.tags+xml"/>
  <Override PartName="/ppt/tags/tag1092.xml" ContentType="application/vnd.openxmlformats-officedocument.presentationml.tags+xml"/>
  <Override PartName="/ppt/tags/tag1093.xml" ContentType="application/vnd.openxmlformats-officedocument.presentationml.tags+xml"/>
  <Override PartName="/ppt/tags/tag1094.xml" ContentType="application/vnd.openxmlformats-officedocument.presentationml.tags+xml"/>
  <Override PartName="/ppt/tags/tag1095.xml" ContentType="application/vnd.openxmlformats-officedocument.presentationml.tags+xml"/>
  <Override PartName="/ppt/tags/tag1096.xml" ContentType="application/vnd.openxmlformats-officedocument.presentationml.tags+xml"/>
  <Override PartName="/ppt/tags/tag1097.xml" ContentType="application/vnd.openxmlformats-officedocument.presentationml.tags+xml"/>
  <Override PartName="/ppt/tags/tag1098.xml" ContentType="application/vnd.openxmlformats-officedocument.presentationml.tags+xml"/>
  <Override PartName="/ppt/tags/tag1099.xml" ContentType="application/vnd.openxmlformats-officedocument.presentationml.tags+xml"/>
  <Override PartName="/ppt/tags/tag1100.xml" ContentType="application/vnd.openxmlformats-officedocument.presentationml.tags+xml"/>
  <Override PartName="/ppt/tags/tag1101.xml" ContentType="application/vnd.openxmlformats-officedocument.presentationml.tags+xml"/>
  <Override PartName="/ppt/tags/tag1102.xml" ContentType="application/vnd.openxmlformats-officedocument.presentationml.tags+xml"/>
  <Override PartName="/ppt/tags/tag1103.xml" ContentType="application/vnd.openxmlformats-officedocument.presentationml.tags+xml"/>
  <Override PartName="/ppt/tags/tag1104.xml" ContentType="application/vnd.openxmlformats-officedocument.presentationml.tags+xml"/>
  <Override PartName="/ppt/ink/ink10.xml" ContentType="application/inkml+xml"/>
  <Override PartName="/ppt/ink/ink11.xml" ContentType="application/inkml+xml"/>
  <Override PartName="/ppt/tags/tag1105.xml" ContentType="application/vnd.openxmlformats-officedocument.presentationml.tags+xml"/>
  <Override PartName="/ppt/tags/tag1106.xml" ContentType="application/vnd.openxmlformats-officedocument.presentationml.tags+xml"/>
  <Override PartName="/ppt/tags/tag1107.xml" ContentType="application/vnd.openxmlformats-officedocument.presentationml.tags+xml"/>
  <Override PartName="/ppt/tags/tag1108.xml" ContentType="application/vnd.openxmlformats-officedocument.presentationml.tags+xml"/>
  <Override PartName="/ppt/tags/tag1109.xml" ContentType="application/vnd.openxmlformats-officedocument.presentationml.tags+xml"/>
  <Override PartName="/ppt/tags/tag1110.xml" ContentType="application/vnd.openxmlformats-officedocument.presentationml.tags+xml"/>
  <Override PartName="/ppt/tags/tag1111.xml" ContentType="application/vnd.openxmlformats-officedocument.presentationml.tags+xml"/>
  <Override PartName="/ppt/tags/tag1112.xml" ContentType="application/vnd.openxmlformats-officedocument.presentationml.tags+xml"/>
  <Override PartName="/ppt/tags/tag1113.xml" ContentType="application/vnd.openxmlformats-officedocument.presentationml.tags+xml"/>
  <Override PartName="/ppt/tags/tag1114.xml" ContentType="application/vnd.openxmlformats-officedocument.presentationml.tags+xml"/>
  <Override PartName="/ppt/tags/tag1115.xml" ContentType="application/vnd.openxmlformats-officedocument.presentationml.tags+xml"/>
  <Override PartName="/ppt/tags/tag1116.xml" ContentType="application/vnd.openxmlformats-officedocument.presentationml.tags+xml"/>
  <Override PartName="/ppt/tags/tag1117.xml" ContentType="application/vnd.openxmlformats-officedocument.presentationml.tags+xml"/>
  <Override PartName="/ppt/tags/tag1118.xml" ContentType="application/vnd.openxmlformats-officedocument.presentationml.tags+xml"/>
  <Override PartName="/ppt/notesSlides/notesSlide73.xml" ContentType="application/vnd.openxmlformats-officedocument.presentationml.notesSlide+xml"/>
  <Override PartName="/ppt/tags/tag1119.xml" ContentType="application/vnd.openxmlformats-officedocument.presentationml.tags+xml"/>
  <Override PartName="/ppt/notesSlides/notesSlide74.xml" ContentType="application/vnd.openxmlformats-officedocument.presentationml.notesSlide+xml"/>
  <Override PartName="/ppt/tags/tag1120.xml" ContentType="application/vnd.openxmlformats-officedocument.presentationml.tags+xml"/>
  <Override PartName="/ppt/tags/tag1121.xml" ContentType="application/vnd.openxmlformats-officedocument.presentationml.tags+xml"/>
  <Override PartName="/ppt/tags/tag1122.xml" ContentType="application/vnd.openxmlformats-officedocument.presentationml.tags+xml"/>
  <Override PartName="/ppt/tags/tag1123.xml" ContentType="application/vnd.openxmlformats-officedocument.presentationml.tags+xml"/>
  <Override PartName="/ppt/tags/tag1124.xml" ContentType="application/vnd.openxmlformats-officedocument.presentationml.tags+xml"/>
  <Override PartName="/ppt/tags/tag1125.xml" ContentType="application/vnd.openxmlformats-officedocument.presentationml.tags+xml"/>
  <Override PartName="/ppt/tags/tag1126.xml" ContentType="application/vnd.openxmlformats-officedocument.presentationml.tags+xml"/>
  <Override PartName="/ppt/tags/tag1127.xml" ContentType="application/vnd.openxmlformats-officedocument.presentationml.tags+xml"/>
  <Override PartName="/ppt/tags/tag1128.xml" ContentType="application/vnd.openxmlformats-officedocument.presentationml.tags+xml"/>
  <Override PartName="/ppt/tags/tag1129.xml" ContentType="application/vnd.openxmlformats-officedocument.presentationml.tags+xml"/>
  <Override PartName="/ppt/tags/tag1130.xml" ContentType="application/vnd.openxmlformats-officedocument.presentationml.tags+xml"/>
  <Override PartName="/ppt/tags/tag1131.xml" ContentType="application/vnd.openxmlformats-officedocument.presentationml.tags+xml"/>
  <Override PartName="/ppt/tags/tag1132.xml" ContentType="application/vnd.openxmlformats-officedocument.presentationml.tags+xml"/>
  <Override PartName="/ppt/tags/tag1133.xml" ContentType="application/vnd.openxmlformats-officedocument.presentationml.tags+xml"/>
  <Override PartName="/ppt/tags/tag1134.xml" ContentType="application/vnd.openxmlformats-officedocument.presentationml.tags+xml"/>
  <Override PartName="/ppt/notesSlides/notesSlide75.xml" ContentType="application/vnd.openxmlformats-officedocument.presentationml.notesSlide+xml"/>
  <Override PartName="/ppt/ink/ink12.xml" ContentType="application/inkml+xml"/>
  <Override PartName="/ppt/tags/tag1135.xml" ContentType="application/vnd.openxmlformats-officedocument.presentationml.tags+xml"/>
  <Override PartName="/ppt/tags/tag1136.xml" ContentType="application/vnd.openxmlformats-officedocument.presentationml.tags+xml"/>
  <Override PartName="/ppt/tags/tag1137.xml" ContentType="application/vnd.openxmlformats-officedocument.presentationml.tags+xml"/>
  <Override PartName="/ppt/tags/tag1138.xml" ContentType="application/vnd.openxmlformats-officedocument.presentationml.tags+xml"/>
  <Override PartName="/ppt/tags/tag1139.xml" ContentType="application/vnd.openxmlformats-officedocument.presentationml.tags+xml"/>
  <Override PartName="/ppt/tags/tag1140.xml" ContentType="application/vnd.openxmlformats-officedocument.presentationml.tags+xml"/>
  <Override PartName="/ppt/tags/tag1141.xml" ContentType="application/vnd.openxmlformats-officedocument.presentationml.tags+xml"/>
  <Override PartName="/ppt/tags/tag1142.xml" ContentType="application/vnd.openxmlformats-officedocument.presentationml.tags+xml"/>
  <Override PartName="/ppt/tags/tag1143.xml" ContentType="application/vnd.openxmlformats-officedocument.presentationml.tags+xml"/>
  <Override PartName="/ppt/tags/tag1144.xml" ContentType="application/vnd.openxmlformats-officedocument.presentationml.tags+xml"/>
  <Override PartName="/ppt/tags/tag1145.xml" ContentType="application/vnd.openxmlformats-officedocument.presentationml.tags+xml"/>
  <Override PartName="/ppt/tags/tag1146.xml" ContentType="application/vnd.openxmlformats-officedocument.presentationml.tags+xml"/>
  <Override PartName="/ppt/tags/tag1147.xml" ContentType="application/vnd.openxmlformats-officedocument.presentationml.tags+xml"/>
  <Override PartName="/ppt/tags/tag1148.xml" ContentType="application/vnd.openxmlformats-officedocument.presentationml.tags+xml"/>
  <Override PartName="/ppt/tags/tag1149.xml" ContentType="application/vnd.openxmlformats-officedocument.presentationml.tags+xml"/>
  <Override PartName="/ppt/tags/tag1150.xml" ContentType="application/vnd.openxmlformats-officedocument.presentationml.tags+xml"/>
  <Override PartName="/ppt/tags/tag1151.xml" ContentType="application/vnd.openxmlformats-officedocument.presentationml.tags+xml"/>
  <Override PartName="/ppt/tags/tag1152.xml" ContentType="application/vnd.openxmlformats-officedocument.presentationml.tags+xml"/>
  <Override PartName="/ppt/tags/tag1153.xml" ContentType="application/vnd.openxmlformats-officedocument.presentationml.tags+xml"/>
  <Override PartName="/ppt/tags/tag1154.xml" ContentType="application/vnd.openxmlformats-officedocument.presentationml.tags+xml"/>
  <Override PartName="/ppt/tags/tag1155.xml" ContentType="application/vnd.openxmlformats-officedocument.presentationml.tags+xml"/>
  <Override PartName="/ppt/tags/tag1156.xml" ContentType="application/vnd.openxmlformats-officedocument.presentationml.tags+xml"/>
  <Override PartName="/ppt/tags/tag1157.xml" ContentType="application/vnd.openxmlformats-officedocument.presentationml.tags+xml"/>
  <Override PartName="/ppt/tags/tag1158.xml" ContentType="application/vnd.openxmlformats-officedocument.presentationml.tags+xml"/>
  <Override PartName="/ppt/tags/tag1159.xml" ContentType="application/vnd.openxmlformats-officedocument.presentationml.tags+xml"/>
  <Override PartName="/ppt/tags/tag1160.xml" ContentType="application/vnd.openxmlformats-officedocument.presentationml.tags+xml"/>
  <Override PartName="/ppt/tags/tag1161.xml" ContentType="application/vnd.openxmlformats-officedocument.presentationml.tags+xml"/>
  <Override PartName="/ppt/tags/tag1162.xml" ContentType="application/vnd.openxmlformats-officedocument.presentationml.tags+xml"/>
  <Override PartName="/ppt/tags/tag1163.xml" ContentType="application/vnd.openxmlformats-officedocument.presentationml.tags+xml"/>
  <Override PartName="/ppt/tags/tag1164.xml" ContentType="application/vnd.openxmlformats-officedocument.presentationml.tags+xml"/>
  <Override PartName="/ppt/tags/tag1165.xml" ContentType="application/vnd.openxmlformats-officedocument.presentationml.tags+xml"/>
  <Override PartName="/ppt/tags/tag1166.xml" ContentType="application/vnd.openxmlformats-officedocument.presentationml.tags+xml"/>
  <Override PartName="/ppt/tags/tag1167.xml" ContentType="application/vnd.openxmlformats-officedocument.presentationml.tags+xml"/>
  <Override PartName="/ppt/tags/tag1168.xml" ContentType="application/vnd.openxmlformats-officedocument.presentationml.tags+xml"/>
  <Override PartName="/ppt/tags/tag1169.xml" ContentType="application/vnd.openxmlformats-officedocument.presentationml.tags+xml"/>
  <Override PartName="/ppt/tags/tag1170.xml" ContentType="application/vnd.openxmlformats-officedocument.presentationml.tags+xml"/>
  <Override PartName="/ppt/notesSlides/notesSlide76.xml" ContentType="application/vnd.openxmlformats-officedocument.presentationml.notesSlide+xml"/>
  <Override PartName="/ppt/ink/ink13.xml" ContentType="application/inkml+xml"/>
  <Override PartName="/ppt/tags/tag1171.xml" ContentType="application/vnd.openxmlformats-officedocument.presentationml.tags+xml"/>
  <Override PartName="/ppt/tags/tag1172.xml" ContentType="application/vnd.openxmlformats-officedocument.presentationml.tags+xml"/>
  <Override PartName="/ppt/tags/tag1173.xml" ContentType="application/vnd.openxmlformats-officedocument.presentationml.tags+xml"/>
  <Override PartName="/ppt/tags/tag1174.xml" ContentType="application/vnd.openxmlformats-officedocument.presentationml.tags+xml"/>
  <Override PartName="/ppt/tags/tag1175.xml" ContentType="application/vnd.openxmlformats-officedocument.presentationml.tags+xml"/>
  <Override PartName="/ppt/tags/tag1176.xml" ContentType="application/vnd.openxmlformats-officedocument.presentationml.tags+xml"/>
  <Override PartName="/ppt/tags/tag1177.xml" ContentType="application/vnd.openxmlformats-officedocument.presentationml.tags+xml"/>
  <Override PartName="/ppt/tags/tag1178.xml" ContentType="application/vnd.openxmlformats-officedocument.presentationml.tags+xml"/>
  <Override PartName="/ppt/tags/tag1179.xml" ContentType="application/vnd.openxmlformats-officedocument.presentationml.tags+xml"/>
  <Override PartName="/ppt/tags/tag1180.xml" ContentType="application/vnd.openxmlformats-officedocument.presentationml.tags+xml"/>
  <Override PartName="/ppt/tags/tag1181.xml" ContentType="application/vnd.openxmlformats-officedocument.presentationml.tags+xml"/>
  <Override PartName="/ppt/tags/tag1182.xml" ContentType="application/vnd.openxmlformats-officedocument.presentationml.tags+xml"/>
  <Override PartName="/ppt/tags/tag1183.xml" ContentType="application/vnd.openxmlformats-officedocument.presentationml.tags+xml"/>
  <Override PartName="/ppt/tags/tag1184.xml" ContentType="application/vnd.openxmlformats-officedocument.presentationml.tags+xml"/>
  <Override PartName="/ppt/tags/tag1185.xml" ContentType="application/vnd.openxmlformats-officedocument.presentationml.tags+xml"/>
  <Override PartName="/ppt/tags/tag1186.xml" ContentType="application/vnd.openxmlformats-officedocument.presentationml.tags+xml"/>
  <Override PartName="/ppt/tags/tag1187.xml" ContentType="application/vnd.openxmlformats-officedocument.presentationml.tags+xml"/>
  <Override PartName="/ppt/tags/tag1188.xml" ContentType="application/vnd.openxmlformats-officedocument.presentationml.tags+xml"/>
  <Override PartName="/ppt/tags/tag1189.xml" ContentType="application/vnd.openxmlformats-officedocument.presentationml.tags+xml"/>
  <Override PartName="/ppt/tags/tag1190.xml" ContentType="application/vnd.openxmlformats-officedocument.presentationml.tags+xml"/>
  <Override PartName="/ppt/tags/tag1191.xml" ContentType="application/vnd.openxmlformats-officedocument.presentationml.tags+xml"/>
  <Override PartName="/ppt/tags/tag1192.xml" ContentType="application/vnd.openxmlformats-officedocument.presentationml.tags+xml"/>
  <Override PartName="/ppt/tags/tag1193.xml" ContentType="application/vnd.openxmlformats-officedocument.presentationml.tags+xml"/>
  <Override PartName="/ppt/tags/tag1194.xml" ContentType="application/vnd.openxmlformats-officedocument.presentationml.tags+xml"/>
  <Override PartName="/ppt/tags/tag1195.xml" ContentType="application/vnd.openxmlformats-officedocument.presentationml.tags+xml"/>
  <Override PartName="/ppt/tags/tag1196.xml" ContentType="application/vnd.openxmlformats-officedocument.presentationml.tags+xml"/>
  <Override PartName="/ppt/tags/tag1197.xml" ContentType="application/vnd.openxmlformats-officedocument.presentationml.tags+xml"/>
  <Override PartName="/ppt/tags/tag1198.xml" ContentType="application/vnd.openxmlformats-officedocument.presentationml.tags+xml"/>
  <Override PartName="/ppt/tags/tag1199.xml" ContentType="application/vnd.openxmlformats-officedocument.presentationml.tags+xml"/>
  <Override PartName="/ppt/tags/tag1200.xml" ContentType="application/vnd.openxmlformats-officedocument.presentationml.tags+xml"/>
  <Override PartName="/ppt/tags/tag1201.xml" ContentType="application/vnd.openxmlformats-officedocument.presentationml.tags+xml"/>
  <Override PartName="/ppt/tags/tag1202.xml" ContentType="application/vnd.openxmlformats-officedocument.presentationml.tags+xml"/>
  <Override PartName="/ppt/tags/tag1203.xml" ContentType="application/vnd.openxmlformats-officedocument.presentationml.tags+xml"/>
  <Override PartName="/ppt/tags/tag1204.xml" ContentType="application/vnd.openxmlformats-officedocument.presentationml.tags+xml"/>
  <Override PartName="/ppt/tags/tag1205.xml" ContentType="application/vnd.openxmlformats-officedocument.presentationml.tags+xml"/>
  <Override PartName="/ppt/tags/tag1206.xml" ContentType="application/vnd.openxmlformats-officedocument.presentationml.tags+xml"/>
  <Override PartName="/ppt/tags/tag1207.xml" ContentType="application/vnd.openxmlformats-officedocument.presentationml.tags+xml"/>
  <Override PartName="/ppt/tags/tag1208.xml" ContentType="application/vnd.openxmlformats-officedocument.presentationml.tags+xml"/>
  <Override PartName="/ppt/tags/tag1209.xml" ContentType="application/vnd.openxmlformats-officedocument.presentationml.tags+xml"/>
  <Override PartName="/ppt/tags/tag1210.xml" ContentType="application/vnd.openxmlformats-officedocument.presentationml.tags+xml"/>
  <Override PartName="/ppt/tags/tag1211.xml" ContentType="application/vnd.openxmlformats-officedocument.presentationml.tags+xml"/>
  <Override PartName="/ppt/tags/tag1212.xml" ContentType="application/vnd.openxmlformats-officedocument.presentationml.tags+xml"/>
  <Override PartName="/ppt/tags/tag1213.xml" ContentType="application/vnd.openxmlformats-officedocument.presentationml.tags+xml"/>
  <Override PartName="/ppt/tags/tag1214.xml" ContentType="application/vnd.openxmlformats-officedocument.presentationml.tags+xml"/>
  <Override PartName="/ppt/tags/tag1215.xml" ContentType="application/vnd.openxmlformats-officedocument.presentationml.tags+xml"/>
  <Override PartName="/ppt/tags/tag1216.xml" ContentType="application/vnd.openxmlformats-officedocument.presentationml.tags+xml"/>
  <Override PartName="/ppt/tags/tag1217.xml" ContentType="application/vnd.openxmlformats-officedocument.presentationml.tags+xml"/>
  <Override PartName="/ppt/tags/tag1218.xml" ContentType="application/vnd.openxmlformats-officedocument.presentationml.tags+xml"/>
  <Override PartName="/ppt/tags/tag1219.xml" ContentType="application/vnd.openxmlformats-officedocument.presentationml.tags+xml"/>
  <Override PartName="/ppt/tags/tag1220.xml" ContentType="application/vnd.openxmlformats-officedocument.presentationml.tags+xml"/>
  <Override PartName="/ppt/notesSlides/notesSlide77.xml" ContentType="application/vnd.openxmlformats-officedocument.presentationml.notesSlide+xml"/>
  <Override PartName="/ppt/tags/tag1221.xml" ContentType="application/vnd.openxmlformats-officedocument.presentationml.tags+xml"/>
  <Override PartName="/ppt/tags/tag1222.xml" ContentType="application/vnd.openxmlformats-officedocument.presentationml.tags+xml"/>
  <Override PartName="/ppt/tags/tag1223.xml" ContentType="application/vnd.openxmlformats-officedocument.presentationml.tags+xml"/>
  <Override PartName="/ppt/tags/tag1224.xml" ContentType="application/vnd.openxmlformats-officedocument.presentationml.tags+xml"/>
  <Override PartName="/ppt/tags/tag1225.xml" ContentType="application/vnd.openxmlformats-officedocument.presentationml.tags+xml"/>
  <Override PartName="/ppt/tags/tag1226.xml" ContentType="application/vnd.openxmlformats-officedocument.presentationml.tags+xml"/>
  <Override PartName="/ppt/tags/tag1227.xml" ContentType="application/vnd.openxmlformats-officedocument.presentationml.tags+xml"/>
  <Override PartName="/ppt/tags/tag1228.xml" ContentType="application/vnd.openxmlformats-officedocument.presentationml.tags+xml"/>
  <Override PartName="/ppt/tags/tag1229.xml" ContentType="application/vnd.openxmlformats-officedocument.presentationml.tags+xml"/>
  <Override PartName="/ppt/tags/tag1230.xml" ContentType="application/vnd.openxmlformats-officedocument.presentationml.tags+xml"/>
  <Override PartName="/ppt/tags/tag1231.xml" ContentType="application/vnd.openxmlformats-officedocument.presentationml.tags+xml"/>
  <Override PartName="/ppt/tags/tag1232.xml" ContentType="application/vnd.openxmlformats-officedocument.presentationml.tags+xml"/>
  <Override PartName="/ppt/tags/tag1233.xml" ContentType="application/vnd.openxmlformats-officedocument.presentationml.tags+xml"/>
  <Override PartName="/ppt/tags/tag1234.xml" ContentType="application/vnd.openxmlformats-officedocument.presentationml.tags+xml"/>
  <Override PartName="/ppt/tags/tag1235.xml" ContentType="application/vnd.openxmlformats-officedocument.presentationml.tags+xml"/>
  <Override PartName="/ppt/tags/tag1236.xml" ContentType="application/vnd.openxmlformats-officedocument.presentationml.tags+xml"/>
  <Override PartName="/ppt/tags/tag1237.xml" ContentType="application/vnd.openxmlformats-officedocument.presentationml.tags+xml"/>
  <Override PartName="/ppt/tags/tag1238.xml" ContentType="application/vnd.openxmlformats-officedocument.presentationml.tags+xml"/>
  <Override PartName="/ppt/tags/tag1239.xml" ContentType="application/vnd.openxmlformats-officedocument.presentationml.tags+xml"/>
  <Override PartName="/ppt/tags/tag1240.xml" ContentType="application/vnd.openxmlformats-officedocument.presentationml.tags+xml"/>
  <Override PartName="/ppt/tags/tag1241.xml" ContentType="application/vnd.openxmlformats-officedocument.presentationml.tags+xml"/>
  <Override PartName="/ppt/tags/tag1242.xml" ContentType="application/vnd.openxmlformats-officedocument.presentationml.tags+xml"/>
  <Override PartName="/ppt/tags/tag1243.xml" ContentType="application/vnd.openxmlformats-officedocument.presentationml.tags+xml"/>
  <Override PartName="/ppt/tags/tag1244.xml" ContentType="application/vnd.openxmlformats-officedocument.presentationml.tags+xml"/>
  <Override PartName="/ppt/tags/tag1245.xml" ContentType="application/vnd.openxmlformats-officedocument.presentationml.tags+xml"/>
  <Override PartName="/ppt/tags/tag1246.xml" ContentType="application/vnd.openxmlformats-officedocument.presentationml.tags+xml"/>
  <Override PartName="/ppt/tags/tag1247.xml" ContentType="application/vnd.openxmlformats-officedocument.presentationml.tags+xml"/>
  <Override PartName="/ppt/tags/tag1248.xml" ContentType="application/vnd.openxmlformats-officedocument.presentationml.tags+xml"/>
  <Override PartName="/ppt/tags/tag1249.xml" ContentType="application/vnd.openxmlformats-officedocument.presentationml.tags+xml"/>
  <Override PartName="/ppt/tags/tag1250.xml" ContentType="application/vnd.openxmlformats-officedocument.presentationml.tags+xml"/>
  <Override PartName="/ppt/tags/tag1251.xml" ContentType="application/vnd.openxmlformats-officedocument.presentationml.tags+xml"/>
  <Override PartName="/ppt/tags/tag1252.xml" ContentType="application/vnd.openxmlformats-officedocument.presentationml.tags+xml"/>
  <Override PartName="/ppt/tags/tag1253.xml" ContentType="application/vnd.openxmlformats-officedocument.presentationml.tags+xml"/>
  <Override PartName="/ppt/tags/tag1254.xml" ContentType="application/vnd.openxmlformats-officedocument.presentationml.tags+xml"/>
  <Override PartName="/ppt/tags/tag1255.xml" ContentType="application/vnd.openxmlformats-officedocument.presentationml.tags+xml"/>
  <Override PartName="/ppt/tags/tag1256.xml" ContentType="application/vnd.openxmlformats-officedocument.presentationml.tags+xml"/>
  <Override PartName="/ppt/tags/tag1257.xml" ContentType="application/vnd.openxmlformats-officedocument.presentationml.tags+xml"/>
  <Override PartName="/ppt/tags/tag1258.xml" ContentType="application/vnd.openxmlformats-officedocument.presentationml.tags+xml"/>
  <Override PartName="/ppt/tags/tag1259.xml" ContentType="application/vnd.openxmlformats-officedocument.presentationml.tags+xml"/>
  <Override PartName="/ppt/tags/tag1260.xml" ContentType="application/vnd.openxmlformats-officedocument.presentationml.tags+xml"/>
  <Override PartName="/ppt/tags/tag1261.xml" ContentType="application/vnd.openxmlformats-officedocument.presentationml.tags+xml"/>
  <Override PartName="/ppt/tags/tag1262.xml" ContentType="application/vnd.openxmlformats-officedocument.presentationml.tags+xml"/>
  <Override PartName="/ppt/tags/tag1263.xml" ContentType="application/vnd.openxmlformats-officedocument.presentationml.tags+xml"/>
  <Override PartName="/ppt/tags/tag1264.xml" ContentType="application/vnd.openxmlformats-officedocument.presentationml.tags+xml"/>
  <Override PartName="/ppt/tags/tag1265.xml" ContentType="application/vnd.openxmlformats-officedocument.presentationml.tags+xml"/>
  <Override PartName="/ppt/tags/tag1266.xml" ContentType="application/vnd.openxmlformats-officedocument.presentationml.tags+xml"/>
  <Override PartName="/ppt/tags/tag1267.xml" ContentType="application/vnd.openxmlformats-officedocument.presentationml.tags+xml"/>
  <Override PartName="/ppt/tags/tag1268.xml" ContentType="application/vnd.openxmlformats-officedocument.presentationml.tags+xml"/>
  <Override PartName="/ppt/tags/tag1269.xml" ContentType="application/vnd.openxmlformats-officedocument.presentationml.tags+xml"/>
  <Override PartName="/ppt/tags/tag1270.xml" ContentType="application/vnd.openxmlformats-officedocument.presentationml.tags+xml"/>
  <Override PartName="/ppt/tags/tag1271.xml" ContentType="application/vnd.openxmlformats-officedocument.presentationml.tags+xml"/>
  <Override PartName="/ppt/tags/tag1272.xml" ContentType="application/vnd.openxmlformats-officedocument.presentationml.tags+xml"/>
  <Override PartName="/ppt/tags/tag1273.xml" ContentType="application/vnd.openxmlformats-officedocument.presentationml.tags+xml"/>
  <Override PartName="/ppt/tags/tag1274.xml" ContentType="application/vnd.openxmlformats-officedocument.presentationml.tags+xml"/>
  <Override PartName="/ppt/tags/tag1275.xml" ContentType="application/vnd.openxmlformats-officedocument.presentationml.tags+xml"/>
  <Override PartName="/ppt/tags/tag1276.xml" ContentType="application/vnd.openxmlformats-officedocument.presentationml.tags+xml"/>
  <Override PartName="/ppt/tags/tag1277.xml" ContentType="application/vnd.openxmlformats-officedocument.presentationml.tags+xml"/>
  <Override PartName="/ppt/tags/tag1278.xml" ContentType="application/vnd.openxmlformats-officedocument.presentationml.tags+xml"/>
  <Override PartName="/ppt/tags/tag1279.xml" ContentType="application/vnd.openxmlformats-officedocument.presentationml.tags+xml"/>
  <Override PartName="/ppt/tags/tag1280.xml" ContentType="application/vnd.openxmlformats-officedocument.presentationml.tags+xml"/>
  <Override PartName="/ppt/tags/tag1281.xml" ContentType="application/vnd.openxmlformats-officedocument.presentationml.tags+xml"/>
  <Override PartName="/ppt/tags/tag1282.xml" ContentType="application/vnd.openxmlformats-officedocument.presentationml.tags+xml"/>
  <Override PartName="/ppt/tags/tag1283.xml" ContentType="application/vnd.openxmlformats-officedocument.presentationml.tags+xml"/>
  <Override PartName="/ppt/tags/tag1284.xml" ContentType="application/vnd.openxmlformats-officedocument.presentationml.tags+xml"/>
  <Override PartName="/ppt/tags/tag1285.xml" ContentType="application/vnd.openxmlformats-officedocument.presentationml.tags+xml"/>
  <Override PartName="/ppt/tags/tag1286.xml" ContentType="application/vnd.openxmlformats-officedocument.presentationml.tags+xml"/>
  <Override PartName="/ppt/tags/tag1287.xml" ContentType="application/vnd.openxmlformats-officedocument.presentationml.tags+xml"/>
  <Override PartName="/ppt/tags/tag1288.xml" ContentType="application/vnd.openxmlformats-officedocument.presentationml.tags+xml"/>
  <Override PartName="/ppt/tags/tag1289.xml" ContentType="application/vnd.openxmlformats-officedocument.presentationml.tags+xml"/>
  <Override PartName="/ppt/tags/tag1290.xml" ContentType="application/vnd.openxmlformats-officedocument.presentationml.tags+xml"/>
  <Override PartName="/ppt/tags/tag1291.xml" ContentType="application/vnd.openxmlformats-officedocument.presentationml.tags+xml"/>
  <Override PartName="/ppt/tags/tag1292.xml" ContentType="application/vnd.openxmlformats-officedocument.presentationml.tags+xml"/>
  <Override PartName="/ppt/tags/tag1293.xml" ContentType="application/vnd.openxmlformats-officedocument.presentationml.tags+xml"/>
  <Override PartName="/ppt/tags/tag1294.xml" ContentType="application/vnd.openxmlformats-officedocument.presentationml.tags+xml"/>
  <Override PartName="/ppt/tags/tag1295.xml" ContentType="application/vnd.openxmlformats-officedocument.presentationml.tags+xml"/>
  <Override PartName="/ppt/tags/tag1296.xml" ContentType="application/vnd.openxmlformats-officedocument.presentationml.tags+xml"/>
  <Override PartName="/ppt/tags/tag1297.xml" ContentType="application/vnd.openxmlformats-officedocument.presentationml.tags+xml"/>
  <Override PartName="/ppt/tags/tag1298.xml" ContentType="application/vnd.openxmlformats-officedocument.presentationml.tags+xml"/>
  <Override PartName="/ppt/tags/tag1299.xml" ContentType="application/vnd.openxmlformats-officedocument.presentationml.tags+xml"/>
  <Override PartName="/ppt/tags/tag1300.xml" ContentType="application/vnd.openxmlformats-officedocument.presentationml.tags+xml"/>
  <Override PartName="/ppt/tags/tag1301.xml" ContentType="application/vnd.openxmlformats-officedocument.presentationml.tags+xml"/>
  <Override PartName="/ppt/tags/tag1302.xml" ContentType="application/vnd.openxmlformats-officedocument.presentationml.tags+xml"/>
  <Override PartName="/ppt/tags/tag1303.xml" ContentType="application/vnd.openxmlformats-officedocument.presentationml.tags+xml"/>
  <Override PartName="/ppt/tags/tag1304.xml" ContentType="application/vnd.openxmlformats-officedocument.presentationml.tags+xml"/>
  <Override PartName="/ppt/tags/tag1305.xml" ContentType="application/vnd.openxmlformats-officedocument.presentationml.tags+xml"/>
  <Override PartName="/ppt/tags/tag1306.xml" ContentType="application/vnd.openxmlformats-officedocument.presentationml.tags+xml"/>
  <Override PartName="/ppt/tags/tag1307.xml" ContentType="application/vnd.openxmlformats-officedocument.presentationml.tags+xml"/>
  <Override PartName="/ppt/tags/tag1308.xml" ContentType="application/vnd.openxmlformats-officedocument.presentationml.tags+xml"/>
  <Override PartName="/ppt/tags/tag1309.xml" ContentType="application/vnd.openxmlformats-officedocument.presentationml.tags+xml"/>
  <Override PartName="/ppt/tags/tag1310.xml" ContentType="application/vnd.openxmlformats-officedocument.presentationml.tags+xml"/>
  <Override PartName="/ppt/notesSlides/notesSlide78.xml" ContentType="application/vnd.openxmlformats-officedocument.presentationml.notesSlide+xml"/>
  <Override PartName="/ppt/ink/ink14.xml" ContentType="application/inkml+xml"/>
  <Override PartName="/ppt/tags/tag1311.xml" ContentType="application/vnd.openxmlformats-officedocument.presentationml.tags+xml"/>
  <Override PartName="/ppt/tags/tag1312.xml" ContentType="application/vnd.openxmlformats-officedocument.presentationml.tags+xml"/>
  <Override PartName="/ppt/tags/tag1313.xml" ContentType="application/vnd.openxmlformats-officedocument.presentationml.tags+xml"/>
  <Override PartName="/ppt/tags/tag1314.xml" ContentType="application/vnd.openxmlformats-officedocument.presentationml.tags+xml"/>
  <Override PartName="/ppt/tags/tag1315.xml" ContentType="application/vnd.openxmlformats-officedocument.presentationml.tags+xml"/>
  <Override PartName="/ppt/tags/tag1316.xml" ContentType="application/vnd.openxmlformats-officedocument.presentationml.tags+xml"/>
  <Override PartName="/ppt/tags/tag1317.xml" ContentType="application/vnd.openxmlformats-officedocument.presentationml.tags+xml"/>
  <Override PartName="/ppt/tags/tag1318.xml" ContentType="application/vnd.openxmlformats-officedocument.presentationml.tags+xml"/>
  <Override PartName="/ppt/tags/tag1319.xml" ContentType="application/vnd.openxmlformats-officedocument.presentationml.tags+xml"/>
  <Override PartName="/ppt/tags/tag1320.xml" ContentType="application/vnd.openxmlformats-officedocument.presentationml.tags+xml"/>
  <Override PartName="/ppt/tags/tag1321.xml" ContentType="application/vnd.openxmlformats-officedocument.presentationml.tags+xml"/>
  <Override PartName="/ppt/tags/tag1322.xml" ContentType="application/vnd.openxmlformats-officedocument.presentationml.tags+xml"/>
  <Override PartName="/ppt/tags/tag1323.xml" ContentType="application/vnd.openxmlformats-officedocument.presentationml.tags+xml"/>
  <Override PartName="/ppt/tags/tag1324.xml" ContentType="application/vnd.openxmlformats-officedocument.presentationml.tags+xml"/>
  <Override PartName="/ppt/tags/tag1325.xml" ContentType="application/vnd.openxmlformats-officedocument.presentationml.tags+xml"/>
  <Override PartName="/ppt/tags/tag1326.xml" ContentType="application/vnd.openxmlformats-officedocument.presentationml.tags+xml"/>
  <Override PartName="/ppt/tags/tag1327.xml" ContentType="application/vnd.openxmlformats-officedocument.presentationml.tags+xml"/>
  <Override PartName="/ppt/tags/tag1328.xml" ContentType="application/vnd.openxmlformats-officedocument.presentationml.tags+xml"/>
  <Override PartName="/ppt/tags/tag1329.xml" ContentType="application/vnd.openxmlformats-officedocument.presentationml.tags+xml"/>
  <Override PartName="/ppt/tags/tag1330.xml" ContentType="application/vnd.openxmlformats-officedocument.presentationml.tags+xml"/>
  <Override PartName="/ppt/tags/tag1331.xml" ContentType="application/vnd.openxmlformats-officedocument.presentationml.tags+xml"/>
  <Override PartName="/ppt/tags/tag1332.xml" ContentType="application/vnd.openxmlformats-officedocument.presentationml.tags+xml"/>
  <Override PartName="/ppt/tags/tag1333.xml" ContentType="application/vnd.openxmlformats-officedocument.presentationml.tags+xml"/>
  <Override PartName="/ppt/tags/tag1334.xml" ContentType="application/vnd.openxmlformats-officedocument.presentationml.tags+xml"/>
  <Override PartName="/ppt/tags/tag1335.xml" ContentType="application/vnd.openxmlformats-officedocument.presentationml.tags+xml"/>
  <Override PartName="/ppt/tags/tag1336.xml" ContentType="application/vnd.openxmlformats-officedocument.presentationml.tags+xml"/>
  <Override PartName="/ppt/tags/tag1337.xml" ContentType="application/vnd.openxmlformats-officedocument.presentationml.tags+xml"/>
  <Override PartName="/ppt/tags/tag1338.xml" ContentType="application/vnd.openxmlformats-officedocument.presentationml.tags+xml"/>
  <Override PartName="/ppt/tags/tag1339.xml" ContentType="application/vnd.openxmlformats-officedocument.presentationml.tags+xml"/>
  <Override PartName="/ppt/tags/tag1340.xml" ContentType="application/vnd.openxmlformats-officedocument.presentationml.tags+xml"/>
  <Override PartName="/ppt/tags/tag1341.xml" ContentType="application/vnd.openxmlformats-officedocument.presentationml.tags+xml"/>
  <Override PartName="/ppt/tags/tag1342.xml" ContentType="application/vnd.openxmlformats-officedocument.presentationml.tags+xml"/>
  <Override PartName="/ppt/tags/tag1343.xml" ContentType="application/vnd.openxmlformats-officedocument.presentationml.tags+xml"/>
  <Override PartName="/ppt/tags/tag1344.xml" ContentType="application/vnd.openxmlformats-officedocument.presentationml.tags+xml"/>
  <Override PartName="/ppt/tags/tag1345.xml" ContentType="application/vnd.openxmlformats-officedocument.presentationml.tags+xml"/>
  <Override PartName="/ppt/tags/tag1346.xml" ContentType="application/vnd.openxmlformats-officedocument.presentationml.tags+xml"/>
  <Override PartName="/ppt/tags/tag1347.xml" ContentType="application/vnd.openxmlformats-officedocument.presentationml.tags+xml"/>
  <Override PartName="/ppt/tags/tag1348.xml" ContentType="application/vnd.openxmlformats-officedocument.presentationml.tags+xml"/>
  <Override PartName="/ppt/tags/tag1349.xml" ContentType="application/vnd.openxmlformats-officedocument.presentationml.tags+xml"/>
  <Override PartName="/ppt/tags/tag1350.xml" ContentType="application/vnd.openxmlformats-officedocument.presentationml.tags+xml"/>
  <Override PartName="/ppt/tags/tag1351.xml" ContentType="application/vnd.openxmlformats-officedocument.presentationml.tags+xml"/>
  <Override PartName="/ppt/tags/tag1352.xml" ContentType="application/vnd.openxmlformats-officedocument.presentationml.tags+xml"/>
  <Override PartName="/ppt/tags/tag1353.xml" ContentType="application/vnd.openxmlformats-officedocument.presentationml.tags+xml"/>
  <Override PartName="/ppt/tags/tag1354.xml" ContentType="application/vnd.openxmlformats-officedocument.presentationml.tags+xml"/>
  <Override PartName="/ppt/tags/tag1355.xml" ContentType="application/vnd.openxmlformats-officedocument.presentationml.tags+xml"/>
  <Override PartName="/ppt/tags/tag1356.xml" ContentType="application/vnd.openxmlformats-officedocument.presentationml.tags+xml"/>
  <Override PartName="/ppt/tags/tag1357.xml" ContentType="application/vnd.openxmlformats-officedocument.presentationml.tags+xml"/>
  <Override PartName="/ppt/tags/tag1358.xml" ContentType="application/vnd.openxmlformats-officedocument.presentationml.tags+xml"/>
  <Override PartName="/ppt/tags/tag1359.xml" ContentType="application/vnd.openxmlformats-officedocument.presentationml.tags+xml"/>
  <Override PartName="/ppt/tags/tag1360.xml" ContentType="application/vnd.openxmlformats-officedocument.presentationml.tags+xml"/>
  <Override PartName="/ppt/tags/tag1361.xml" ContentType="application/vnd.openxmlformats-officedocument.presentationml.tags+xml"/>
  <Override PartName="/ppt/tags/tag1362.xml" ContentType="application/vnd.openxmlformats-officedocument.presentationml.tags+xml"/>
  <Override PartName="/ppt/tags/tag1363.xml" ContentType="application/vnd.openxmlformats-officedocument.presentationml.tags+xml"/>
  <Override PartName="/ppt/tags/tag1364.xml" ContentType="application/vnd.openxmlformats-officedocument.presentationml.tags+xml"/>
  <Override PartName="/ppt/tags/tag1365.xml" ContentType="application/vnd.openxmlformats-officedocument.presentationml.tags+xml"/>
  <Override PartName="/ppt/tags/tag1366.xml" ContentType="application/vnd.openxmlformats-officedocument.presentationml.tags+xml"/>
  <Override PartName="/ppt/tags/tag1367.xml" ContentType="application/vnd.openxmlformats-officedocument.presentationml.tags+xml"/>
  <Override PartName="/ppt/tags/tag1368.xml" ContentType="application/vnd.openxmlformats-officedocument.presentationml.tags+xml"/>
  <Override PartName="/ppt/tags/tag1369.xml" ContentType="application/vnd.openxmlformats-officedocument.presentationml.tags+xml"/>
  <Override PartName="/ppt/tags/tag1370.xml" ContentType="application/vnd.openxmlformats-officedocument.presentationml.tags+xml"/>
  <Override PartName="/ppt/tags/tag1371.xml" ContentType="application/vnd.openxmlformats-officedocument.presentationml.tags+xml"/>
  <Override PartName="/ppt/tags/tag1372.xml" ContentType="application/vnd.openxmlformats-officedocument.presentationml.tags+xml"/>
  <Override PartName="/ppt/tags/tag1373.xml" ContentType="application/vnd.openxmlformats-officedocument.presentationml.tags+xml"/>
  <Override PartName="/ppt/tags/tag1374.xml" ContentType="application/vnd.openxmlformats-officedocument.presentationml.tags+xml"/>
  <Override PartName="/ppt/tags/tag1375.xml" ContentType="application/vnd.openxmlformats-officedocument.presentationml.tags+xml"/>
  <Override PartName="/ppt/tags/tag1376.xml" ContentType="application/vnd.openxmlformats-officedocument.presentationml.tags+xml"/>
  <Override PartName="/ppt/tags/tag1377.xml" ContentType="application/vnd.openxmlformats-officedocument.presentationml.tags+xml"/>
  <Override PartName="/ppt/tags/tag1378.xml" ContentType="application/vnd.openxmlformats-officedocument.presentationml.tags+xml"/>
  <Override PartName="/ppt/tags/tag1379.xml" ContentType="application/vnd.openxmlformats-officedocument.presentationml.tags+xml"/>
  <Override PartName="/ppt/tags/tag1380.xml" ContentType="application/vnd.openxmlformats-officedocument.presentationml.tags+xml"/>
  <Override PartName="/ppt/tags/tag1381.xml" ContentType="application/vnd.openxmlformats-officedocument.presentationml.tags+xml"/>
  <Override PartName="/ppt/tags/tag1382.xml" ContentType="application/vnd.openxmlformats-officedocument.presentationml.tags+xml"/>
  <Override PartName="/ppt/tags/tag1383.xml" ContentType="application/vnd.openxmlformats-officedocument.presentationml.tags+xml"/>
  <Override PartName="/ppt/tags/tag1384.xml" ContentType="application/vnd.openxmlformats-officedocument.presentationml.tags+xml"/>
  <Override PartName="/ppt/tags/tag1385.xml" ContentType="application/vnd.openxmlformats-officedocument.presentationml.tags+xml"/>
  <Override PartName="/ppt/tags/tag1386.xml" ContentType="application/vnd.openxmlformats-officedocument.presentationml.tags+xml"/>
  <Override PartName="/ppt/tags/tag1387.xml" ContentType="application/vnd.openxmlformats-officedocument.presentationml.tags+xml"/>
  <Override PartName="/ppt/tags/tag1388.xml" ContentType="application/vnd.openxmlformats-officedocument.presentationml.tags+xml"/>
  <Override PartName="/ppt/tags/tag1389.xml" ContentType="application/vnd.openxmlformats-officedocument.presentationml.tags+xml"/>
  <Override PartName="/ppt/tags/tag1390.xml" ContentType="application/vnd.openxmlformats-officedocument.presentationml.tags+xml"/>
  <Override PartName="/ppt/tags/tag1391.xml" ContentType="application/vnd.openxmlformats-officedocument.presentationml.tags+xml"/>
  <Override PartName="/ppt/tags/tag1392.xml" ContentType="application/vnd.openxmlformats-officedocument.presentationml.tags+xml"/>
  <Override PartName="/ppt/tags/tag1393.xml" ContentType="application/vnd.openxmlformats-officedocument.presentationml.tags+xml"/>
  <Override PartName="/ppt/tags/tag1394.xml" ContentType="application/vnd.openxmlformats-officedocument.presentationml.tags+xml"/>
  <Override PartName="/ppt/tags/tag1395.xml" ContentType="application/vnd.openxmlformats-officedocument.presentationml.tags+xml"/>
  <Override PartName="/ppt/tags/tag1396.xml" ContentType="application/vnd.openxmlformats-officedocument.presentationml.tags+xml"/>
  <Override PartName="/ppt/tags/tag1397.xml" ContentType="application/vnd.openxmlformats-officedocument.presentationml.tags+xml"/>
  <Override PartName="/ppt/tags/tag1398.xml" ContentType="application/vnd.openxmlformats-officedocument.presentationml.tags+xml"/>
  <Override PartName="/ppt/tags/tag1399.xml" ContentType="application/vnd.openxmlformats-officedocument.presentationml.tags+xml"/>
  <Override PartName="/ppt/tags/tag1400.xml" ContentType="application/vnd.openxmlformats-officedocument.presentationml.tags+xml"/>
  <Override PartName="/ppt/tags/tag1401.xml" ContentType="application/vnd.openxmlformats-officedocument.presentationml.tags+xml"/>
  <Override PartName="/ppt/tags/tag1402.xml" ContentType="application/vnd.openxmlformats-officedocument.presentationml.tags+xml"/>
  <Override PartName="/ppt/tags/tag1403.xml" ContentType="application/vnd.openxmlformats-officedocument.presentationml.tags+xml"/>
  <Override PartName="/ppt/tags/tag1404.xml" ContentType="application/vnd.openxmlformats-officedocument.presentationml.tags+xml"/>
  <Override PartName="/ppt/tags/tag1405.xml" ContentType="application/vnd.openxmlformats-officedocument.presentationml.tags+xml"/>
  <Override PartName="/ppt/tags/tag1406.xml" ContentType="application/vnd.openxmlformats-officedocument.presentationml.tags+xml"/>
  <Override PartName="/ppt/tags/tag1407.xml" ContentType="application/vnd.openxmlformats-officedocument.presentationml.tags+xml"/>
  <Override PartName="/ppt/tags/tag1408.xml" ContentType="application/vnd.openxmlformats-officedocument.presentationml.tags+xml"/>
  <Override PartName="/ppt/tags/tag1409.xml" ContentType="application/vnd.openxmlformats-officedocument.presentationml.tags+xml"/>
  <Override PartName="/ppt/notesSlides/notesSlide79.xml" ContentType="application/vnd.openxmlformats-officedocument.presentationml.notesSlide+xml"/>
  <Override PartName="/ppt/ink/ink15.xml" ContentType="application/inkml+xml"/>
  <Override PartName="/ppt/tags/tag1410.xml" ContentType="application/vnd.openxmlformats-officedocument.presentationml.tags+xml"/>
  <Override PartName="/ppt/tags/tag1411.xml" ContentType="application/vnd.openxmlformats-officedocument.presentationml.tags+xml"/>
  <Override PartName="/ppt/tags/tag1412.xml" ContentType="application/vnd.openxmlformats-officedocument.presentationml.tags+xml"/>
  <Override PartName="/ppt/tags/tag1413.xml" ContentType="application/vnd.openxmlformats-officedocument.presentationml.tags+xml"/>
  <Override PartName="/ppt/tags/tag1414.xml" ContentType="application/vnd.openxmlformats-officedocument.presentationml.tags+xml"/>
  <Override PartName="/ppt/tags/tag1415.xml" ContentType="application/vnd.openxmlformats-officedocument.presentationml.tags+xml"/>
  <Override PartName="/ppt/tags/tag1416.xml" ContentType="application/vnd.openxmlformats-officedocument.presentationml.tags+xml"/>
  <Override PartName="/ppt/tags/tag1417.xml" ContentType="application/vnd.openxmlformats-officedocument.presentationml.tags+xml"/>
  <Override PartName="/ppt/tags/tag1418.xml" ContentType="application/vnd.openxmlformats-officedocument.presentationml.tags+xml"/>
  <Override PartName="/ppt/tags/tag1419.xml" ContentType="application/vnd.openxmlformats-officedocument.presentationml.tags+xml"/>
  <Override PartName="/ppt/tags/tag1420.xml" ContentType="application/vnd.openxmlformats-officedocument.presentationml.tags+xml"/>
  <Override PartName="/ppt/tags/tag1421.xml" ContentType="application/vnd.openxmlformats-officedocument.presentationml.tags+xml"/>
  <Override PartName="/ppt/tags/tag1422.xml" ContentType="application/vnd.openxmlformats-officedocument.presentationml.tags+xml"/>
  <Override PartName="/ppt/tags/tag1423.xml" ContentType="application/vnd.openxmlformats-officedocument.presentationml.tags+xml"/>
  <Override PartName="/ppt/tags/tag1424.xml" ContentType="application/vnd.openxmlformats-officedocument.presentationml.tags+xml"/>
  <Override PartName="/ppt/tags/tag1425.xml" ContentType="application/vnd.openxmlformats-officedocument.presentationml.tags+xml"/>
  <Override PartName="/ppt/tags/tag1426.xml" ContentType="application/vnd.openxmlformats-officedocument.presentationml.tags+xml"/>
  <Override PartName="/ppt/tags/tag1427.xml" ContentType="application/vnd.openxmlformats-officedocument.presentationml.tags+xml"/>
  <Override PartName="/ppt/tags/tag1428.xml" ContentType="application/vnd.openxmlformats-officedocument.presentationml.tags+xml"/>
  <Override PartName="/ppt/tags/tag1429.xml" ContentType="application/vnd.openxmlformats-officedocument.presentationml.tags+xml"/>
  <Override PartName="/ppt/tags/tag1430.xml" ContentType="application/vnd.openxmlformats-officedocument.presentationml.tags+xml"/>
  <Override PartName="/ppt/tags/tag1431.xml" ContentType="application/vnd.openxmlformats-officedocument.presentationml.tags+xml"/>
  <Override PartName="/ppt/tags/tag1432.xml" ContentType="application/vnd.openxmlformats-officedocument.presentationml.tags+xml"/>
  <Override PartName="/ppt/tags/tag1433.xml" ContentType="application/vnd.openxmlformats-officedocument.presentationml.tags+xml"/>
  <Override PartName="/ppt/tags/tag1434.xml" ContentType="application/vnd.openxmlformats-officedocument.presentationml.tags+xml"/>
  <Override PartName="/ppt/tags/tag1435.xml" ContentType="application/vnd.openxmlformats-officedocument.presentationml.tags+xml"/>
  <Override PartName="/ppt/tags/tag1436.xml" ContentType="application/vnd.openxmlformats-officedocument.presentationml.tags+xml"/>
  <Override PartName="/ppt/tags/tag1437.xml" ContentType="application/vnd.openxmlformats-officedocument.presentationml.tags+xml"/>
  <Override PartName="/ppt/tags/tag1438.xml" ContentType="application/vnd.openxmlformats-officedocument.presentationml.tags+xml"/>
  <Override PartName="/ppt/tags/tag1439.xml" ContentType="application/vnd.openxmlformats-officedocument.presentationml.tags+xml"/>
  <Override PartName="/ppt/tags/tag1440.xml" ContentType="application/vnd.openxmlformats-officedocument.presentationml.tags+xml"/>
  <Override PartName="/ppt/tags/tag1441.xml" ContentType="application/vnd.openxmlformats-officedocument.presentationml.tags+xml"/>
  <Override PartName="/ppt/tags/tag1442.xml" ContentType="application/vnd.openxmlformats-officedocument.presentationml.tags+xml"/>
  <Override PartName="/ppt/tags/tag1443.xml" ContentType="application/vnd.openxmlformats-officedocument.presentationml.tags+xml"/>
  <Override PartName="/ppt/tags/tag1444.xml" ContentType="application/vnd.openxmlformats-officedocument.presentationml.tags+xml"/>
  <Override PartName="/ppt/tags/tag1445.xml" ContentType="application/vnd.openxmlformats-officedocument.presentationml.tags+xml"/>
  <Override PartName="/ppt/tags/tag1446.xml" ContentType="application/vnd.openxmlformats-officedocument.presentationml.tags+xml"/>
  <Override PartName="/ppt/tags/tag1447.xml" ContentType="application/vnd.openxmlformats-officedocument.presentationml.tags+xml"/>
  <Override PartName="/ppt/tags/tag1448.xml" ContentType="application/vnd.openxmlformats-officedocument.presentationml.tags+xml"/>
  <Override PartName="/ppt/tags/tag1449.xml" ContentType="application/vnd.openxmlformats-officedocument.presentationml.tags+xml"/>
  <Override PartName="/ppt/tags/tag1450.xml" ContentType="application/vnd.openxmlformats-officedocument.presentationml.tags+xml"/>
  <Override PartName="/ppt/tags/tag1451.xml" ContentType="application/vnd.openxmlformats-officedocument.presentationml.tags+xml"/>
  <Override PartName="/ppt/tags/tag1452.xml" ContentType="application/vnd.openxmlformats-officedocument.presentationml.tags+xml"/>
  <Override PartName="/ppt/tags/tag1453.xml" ContentType="application/vnd.openxmlformats-officedocument.presentationml.tags+xml"/>
  <Override PartName="/ppt/tags/tag1454.xml" ContentType="application/vnd.openxmlformats-officedocument.presentationml.tags+xml"/>
  <Override PartName="/ppt/tags/tag1455.xml" ContentType="application/vnd.openxmlformats-officedocument.presentationml.tags+xml"/>
  <Override PartName="/ppt/tags/tag1456.xml" ContentType="application/vnd.openxmlformats-officedocument.presentationml.tags+xml"/>
  <Override PartName="/ppt/tags/tag1457.xml" ContentType="application/vnd.openxmlformats-officedocument.presentationml.tags+xml"/>
  <Override PartName="/ppt/tags/tag1458.xml" ContentType="application/vnd.openxmlformats-officedocument.presentationml.tags+xml"/>
  <Override PartName="/ppt/tags/tag1459.xml" ContentType="application/vnd.openxmlformats-officedocument.presentationml.tags+xml"/>
  <Override PartName="/ppt/tags/tag1460.xml" ContentType="application/vnd.openxmlformats-officedocument.presentationml.tags+xml"/>
  <Override PartName="/ppt/tags/tag1461.xml" ContentType="application/vnd.openxmlformats-officedocument.presentationml.tags+xml"/>
  <Override PartName="/ppt/tags/tag1462.xml" ContentType="application/vnd.openxmlformats-officedocument.presentationml.tags+xml"/>
  <Override PartName="/ppt/tags/tag1463.xml" ContentType="application/vnd.openxmlformats-officedocument.presentationml.tags+xml"/>
  <Override PartName="/ppt/tags/tag1464.xml" ContentType="application/vnd.openxmlformats-officedocument.presentationml.tags+xml"/>
  <Override PartName="/ppt/tags/tag1465.xml" ContentType="application/vnd.openxmlformats-officedocument.presentationml.tags+xml"/>
  <Override PartName="/ppt/tags/tag1466.xml" ContentType="application/vnd.openxmlformats-officedocument.presentationml.tags+xml"/>
  <Override PartName="/ppt/tags/tag1467.xml" ContentType="application/vnd.openxmlformats-officedocument.presentationml.tags+xml"/>
  <Override PartName="/ppt/tags/tag1468.xml" ContentType="application/vnd.openxmlformats-officedocument.presentationml.tags+xml"/>
  <Override PartName="/ppt/tags/tag1469.xml" ContentType="application/vnd.openxmlformats-officedocument.presentationml.tags+xml"/>
  <Override PartName="/ppt/tags/tag1470.xml" ContentType="application/vnd.openxmlformats-officedocument.presentationml.tags+xml"/>
  <Override PartName="/ppt/tags/tag1471.xml" ContentType="application/vnd.openxmlformats-officedocument.presentationml.tags+xml"/>
  <Override PartName="/ppt/tags/tag1472.xml" ContentType="application/vnd.openxmlformats-officedocument.presentationml.tags+xml"/>
  <Override PartName="/ppt/tags/tag1473.xml" ContentType="application/vnd.openxmlformats-officedocument.presentationml.tags+xml"/>
  <Override PartName="/ppt/tags/tag1474.xml" ContentType="application/vnd.openxmlformats-officedocument.presentationml.tags+xml"/>
  <Override PartName="/ppt/tags/tag1475.xml" ContentType="application/vnd.openxmlformats-officedocument.presentationml.tags+xml"/>
  <Override PartName="/ppt/tags/tag1476.xml" ContentType="application/vnd.openxmlformats-officedocument.presentationml.tags+xml"/>
  <Override PartName="/ppt/tags/tag1477.xml" ContentType="application/vnd.openxmlformats-officedocument.presentationml.tags+xml"/>
  <Override PartName="/ppt/tags/tag1478.xml" ContentType="application/vnd.openxmlformats-officedocument.presentationml.tags+xml"/>
  <Override PartName="/ppt/tags/tag1479.xml" ContentType="application/vnd.openxmlformats-officedocument.presentationml.tags+xml"/>
  <Override PartName="/ppt/tags/tag1480.xml" ContentType="application/vnd.openxmlformats-officedocument.presentationml.tags+xml"/>
  <Override PartName="/ppt/tags/tag1481.xml" ContentType="application/vnd.openxmlformats-officedocument.presentationml.tags+xml"/>
  <Override PartName="/ppt/tags/tag1482.xml" ContentType="application/vnd.openxmlformats-officedocument.presentationml.tags+xml"/>
  <Override PartName="/ppt/tags/tag1483.xml" ContentType="application/vnd.openxmlformats-officedocument.presentationml.tags+xml"/>
  <Override PartName="/ppt/tags/tag1484.xml" ContentType="application/vnd.openxmlformats-officedocument.presentationml.tags+xml"/>
  <Override PartName="/ppt/tags/tag1485.xml" ContentType="application/vnd.openxmlformats-officedocument.presentationml.tags+xml"/>
  <Override PartName="/ppt/tags/tag1486.xml" ContentType="application/vnd.openxmlformats-officedocument.presentationml.tags+xml"/>
  <Override PartName="/ppt/tags/tag1487.xml" ContentType="application/vnd.openxmlformats-officedocument.presentationml.tags+xml"/>
  <Override PartName="/ppt/tags/tag1488.xml" ContentType="application/vnd.openxmlformats-officedocument.presentationml.tags+xml"/>
  <Override PartName="/ppt/tags/tag1489.xml" ContentType="application/vnd.openxmlformats-officedocument.presentationml.tags+xml"/>
  <Override PartName="/ppt/tags/tag1490.xml" ContentType="application/vnd.openxmlformats-officedocument.presentationml.tags+xml"/>
  <Override PartName="/ppt/tags/tag1491.xml" ContentType="application/vnd.openxmlformats-officedocument.presentationml.tags+xml"/>
  <Override PartName="/ppt/tags/tag1492.xml" ContentType="application/vnd.openxmlformats-officedocument.presentationml.tags+xml"/>
  <Override PartName="/ppt/tags/tag1493.xml" ContentType="application/vnd.openxmlformats-officedocument.presentationml.tags+xml"/>
  <Override PartName="/ppt/tags/tag1494.xml" ContentType="application/vnd.openxmlformats-officedocument.presentationml.tags+xml"/>
  <Override PartName="/ppt/tags/tag1495.xml" ContentType="application/vnd.openxmlformats-officedocument.presentationml.tags+xml"/>
  <Override PartName="/ppt/tags/tag1496.xml" ContentType="application/vnd.openxmlformats-officedocument.presentationml.tags+xml"/>
  <Override PartName="/ppt/tags/tag1497.xml" ContentType="application/vnd.openxmlformats-officedocument.presentationml.tags+xml"/>
  <Override PartName="/ppt/tags/tag1498.xml" ContentType="application/vnd.openxmlformats-officedocument.presentationml.tags+xml"/>
  <Override PartName="/ppt/tags/tag1499.xml" ContentType="application/vnd.openxmlformats-officedocument.presentationml.tags+xml"/>
  <Override PartName="/ppt/tags/tag1500.xml" ContentType="application/vnd.openxmlformats-officedocument.presentationml.tags+xml"/>
  <Override PartName="/ppt/tags/tag1501.xml" ContentType="application/vnd.openxmlformats-officedocument.presentationml.tags+xml"/>
  <Override PartName="/ppt/tags/tag1502.xml" ContentType="application/vnd.openxmlformats-officedocument.presentationml.tags+xml"/>
  <Override PartName="/ppt/tags/tag1503.xml" ContentType="application/vnd.openxmlformats-officedocument.presentationml.tags+xml"/>
  <Override PartName="/ppt/tags/tag1504.xml" ContentType="application/vnd.openxmlformats-officedocument.presentationml.tags+xml"/>
  <Override PartName="/ppt/tags/tag1505.xml" ContentType="application/vnd.openxmlformats-officedocument.presentationml.tags+xml"/>
  <Override PartName="/ppt/tags/tag1506.xml" ContentType="application/vnd.openxmlformats-officedocument.presentationml.tags+xml"/>
  <Override PartName="/ppt/tags/tag1507.xml" ContentType="application/vnd.openxmlformats-officedocument.presentationml.tags+xml"/>
  <Override PartName="/ppt/tags/tag1508.xml" ContentType="application/vnd.openxmlformats-officedocument.presentationml.tags+xml"/>
  <Override PartName="/ppt/notesSlides/notesSlide80.xml" ContentType="application/vnd.openxmlformats-officedocument.presentationml.notesSlide+xml"/>
  <Override PartName="/ppt/ink/ink16.xml" ContentType="application/inkml+xml"/>
  <Override PartName="/ppt/tags/tag1509.xml" ContentType="application/vnd.openxmlformats-officedocument.presentationml.tags+xml"/>
  <Override PartName="/ppt/tags/tag1510.xml" ContentType="application/vnd.openxmlformats-officedocument.presentationml.tags+xml"/>
  <Override PartName="/ppt/tags/tag1511.xml" ContentType="application/vnd.openxmlformats-officedocument.presentationml.tags+xml"/>
  <Override PartName="/ppt/tags/tag1512.xml" ContentType="application/vnd.openxmlformats-officedocument.presentationml.tags+xml"/>
  <Override PartName="/ppt/tags/tag1513.xml" ContentType="application/vnd.openxmlformats-officedocument.presentationml.tags+xml"/>
  <Override PartName="/ppt/tags/tag1514.xml" ContentType="application/vnd.openxmlformats-officedocument.presentationml.tags+xml"/>
  <Override PartName="/ppt/tags/tag1515.xml" ContentType="application/vnd.openxmlformats-officedocument.presentationml.tags+xml"/>
  <Override PartName="/ppt/tags/tag1516.xml" ContentType="application/vnd.openxmlformats-officedocument.presentationml.tags+xml"/>
  <Override PartName="/ppt/tags/tag1517.xml" ContentType="application/vnd.openxmlformats-officedocument.presentationml.tags+xml"/>
  <Override PartName="/ppt/tags/tag1518.xml" ContentType="application/vnd.openxmlformats-officedocument.presentationml.tags+xml"/>
  <Override PartName="/ppt/tags/tag1519.xml" ContentType="application/vnd.openxmlformats-officedocument.presentationml.tags+xml"/>
  <Override PartName="/ppt/tags/tag1520.xml" ContentType="application/vnd.openxmlformats-officedocument.presentationml.tags+xml"/>
  <Override PartName="/ppt/tags/tag1521.xml" ContentType="application/vnd.openxmlformats-officedocument.presentationml.tags+xml"/>
  <Override PartName="/ppt/tags/tag1522.xml" ContentType="application/vnd.openxmlformats-officedocument.presentationml.tags+xml"/>
  <Override PartName="/ppt/tags/tag1523.xml" ContentType="application/vnd.openxmlformats-officedocument.presentationml.tags+xml"/>
  <Override PartName="/ppt/tags/tag1524.xml" ContentType="application/vnd.openxmlformats-officedocument.presentationml.tags+xml"/>
  <Override PartName="/ppt/tags/tag1525.xml" ContentType="application/vnd.openxmlformats-officedocument.presentationml.tags+xml"/>
  <Override PartName="/ppt/tags/tag1526.xml" ContentType="application/vnd.openxmlformats-officedocument.presentationml.tags+xml"/>
  <Override PartName="/ppt/tags/tag1527.xml" ContentType="application/vnd.openxmlformats-officedocument.presentationml.tags+xml"/>
  <Override PartName="/ppt/tags/tag1528.xml" ContentType="application/vnd.openxmlformats-officedocument.presentationml.tags+xml"/>
  <Override PartName="/ppt/tags/tag1529.xml" ContentType="application/vnd.openxmlformats-officedocument.presentationml.tags+xml"/>
  <Override PartName="/ppt/tags/tag1530.xml" ContentType="application/vnd.openxmlformats-officedocument.presentationml.tags+xml"/>
  <Override PartName="/ppt/tags/tag1531.xml" ContentType="application/vnd.openxmlformats-officedocument.presentationml.tags+xml"/>
  <Override PartName="/ppt/tags/tag1532.xml" ContentType="application/vnd.openxmlformats-officedocument.presentationml.tags+xml"/>
  <Override PartName="/ppt/tags/tag1533.xml" ContentType="application/vnd.openxmlformats-officedocument.presentationml.tags+xml"/>
  <Override PartName="/ppt/tags/tag1534.xml" ContentType="application/vnd.openxmlformats-officedocument.presentationml.tags+xml"/>
  <Override PartName="/ppt/tags/tag1535.xml" ContentType="application/vnd.openxmlformats-officedocument.presentationml.tags+xml"/>
  <Override PartName="/ppt/tags/tag1536.xml" ContentType="application/vnd.openxmlformats-officedocument.presentationml.tags+xml"/>
  <Override PartName="/ppt/tags/tag1537.xml" ContentType="application/vnd.openxmlformats-officedocument.presentationml.tags+xml"/>
  <Override PartName="/ppt/tags/tag1538.xml" ContentType="application/vnd.openxmlformats-officedocument.presentationml.tags+xml"/>
  <Override PartName="/ppt/tags/tag1539.xml" ContentType="application/vnd.openxmlformats-officedocument.presentationml.tags+xml"/>
  <Override PartName="/ppt/tags/tag1540.xml" ContentType="application/vnd.openxmlformats-officedocument.presentationml.tags+xml"/>
  <Override PartName="/ppt/tags/tag1541.xml" ContentType="application/vnd.openxmlformats-officedocument.presentationml.tags+xml"/>
  <Override PartName="/ppt/tags/tag1542.xml" ContentType="application/vnd.openxmlformats-officedocument.presentationml.tags+xml"/>
  <Override PartName="/ppt/tags/tag1543.xml" ContentType="application/vnd.openxmlformats-officedocument.presentationml.tags+xml"/>
  <Override PartName="/ppt/tags/tag1544.xml" ContentType="application/vnd.openxmlformats-officedocument.presentationml.tags+xml"/>
  <Override PartName="/ppt/tags/tag1545.xml" ContentType="application/vnd.openxmlformats-officedocument.presentationml.tags+xml"/>
  <Override PartName="/ppt/tags/tag1546.xml" ContentType="application/vnd.openxmlformats-officedocument.presentationml.tags+xml"/>
  <Override PartName="/ppt/tags/tag1547.xml" ContentType="application/vnd.openxmlformats-officedocument.presentationml.tags+xml"/>
  <Override PartName="/ppt/tags/tag1548.xml" ContentType="application/vnd.openxmlformats-officedocument.presentationml.tags+xml"/>
  <Override PartName="/ppt/tags/tag1549.xml" ContentType="application/vnd.openxmlformats-officedocument.presentationml.tags+xml"/>
  <Override PartName="/ppt/tags/tag1550.xml" ContentType="application/vnd.openxmlformats-officedocument.presentationml.tags+xml"/>
  <Override PartName="/ppt/tags/tag1551.xml" ContentType="application/vnd.openxmlformats-officedocument.presentationml.tags+xml"/>
  <Override PartName="/ppt/tags/tag1552.xml" ContentType="application/vnd.openxmlformats-officedocument.presentationml.tags+xml"/>
  <Override PartName="/ppt/tags/tag1553.xml" ContentType="application/vnd.openxmlformats-officedocument.presentationml.tags+xml"/>
  <Override PartName="/ppt/notesSlides/notesSlide81.xml" ContentType="application/vnd.openxmlformats-officedocument.presentationml.notesSlide+xml"/>
  <Override PartName="/ppt/ink/ink17.xml" ContentType="application/inkml+xml"/>
  <Override PartName="/ppt/tags/tag1554.xml" ContentType="application/vnd.openxmlformats-officedocument.presentationml.tags+xml"/>
  <Override PartName="/ppt/tags/tag1555.xml" ContentType="application/vnd.openxmlformats-officedocument.presentationml.tags+xml"/>
  <Override PartName="/ppt/tags/tag1556.xml" ContentType="application/vnd.openxmlformats-officedocument.presentationml.tags+xml"/>
  <Override PartName="/ppt/tags/tag1557.xml" ContentType="application/vnd.openxmlformats-officedocument.presentationml.tags+xml"/>
  <Override PartName="/ppt/tags/tag1558.xml" ContentType="application/vnd.openxmlformats-officedocument.presentationml.tags+xml"/>
  <Override PartName="/ppt/tags/tag1559.xml" ContentType="application/vnd.openxmlformats-officedocument.presentationml.tags+xml"/>
  <Override PartName="/ppt/tags/tag1560.xml" ContentType="application/vnd.openxmlformats-officedocument.presentationml.tags+xml"/>
  <Override PartName="/ppt/tags/tag1561.xml" ContentType="application/vnd.openxmlformats-officedocument.presentationml.tags+xml"/>
  <Override PartName="/ppt/tags/tag1562.xml" ContentType="application/vnd.openxmlformats-officedocument.presentationml.tags+xml"/>
  <Override PartName="/ppt/tags/tag1563.xml" ContentType="application/vnd.openxmlformats-officedocument.presentationml.tags+xml"/>
  <Override PartName="/ppt/tags/tag1564.xml" ContentType="application/vnd.openxmlformats-officedocument.presentationml.tags+xml"/>
  <Override PartName="/ppt/tags/tag1565.xml" ContentType="application/vnd.openxmlformats-officedocument.presentationml.tags+xml"/>
  <Override PartName="/ppt/tags/tag1566.xml" ContentType="application/vnd.openxmlformats-officedocument.presentationml.tags+xml"/>
  <Override PartName="/ppt/tags/tag1567.xml" ContentType="application/vnd.openxmlformats-officedocument.presentationml.tags+xml"/>
  <Override PartName="/ppt/tags/tag1568.xml" ContentType="application/vnd.openxmlformats-officedocument.presentationml.tags+xml"/>
  <Override PartName="/ppt/tags/tag1569.xml" ContentType="application/vnd.openxmlformats-officedocument.presentationml.tags+xml"/>
  <Override PartName="/ppt/tags/tag1570.xml" ContentType="application/vnd.openxmlformats-officedocument.presentationml.tags+xml"/>
  <Override PartName="/ppt/tags/tag1571.xml" ContentType="application/vnd.openxmlformats-officedocument.presentationml.tags+xml"/>
  <Override PartName="/ppt/tags/tag1572.xml" ContentType="application/vnd.openxmlformats-officedocument.presentationml.tags+xml"/>
  <Override PartName="/ppt/tags/tag1573.xml" ContentType="application/vnd.openxmlformats-officedocument.presentationml.tags+xml"/>
  <Override PartName="/ppt/tags/tag1574.xml" ContentType="application/vnd.openxmlformats-officedocument.presentationml.tags+xml"/>
  <Override PartName="/ppt/tags/tag1575.xml" ContentType="application/vnd.openxmlformats-officedocument.presentationml.tags+xml"/>
  <Override PartName="/ppt/tags/tag1576.xml" ContentType="application/vnd.openxmlformats-officedocument.presentationml.tags+xml"/>
  <Override PartName="/ppt/tags/tag1577.xml" ContentType="application/vnd.openxmlformats-officedocument.presentationml.tags+xml"/>
  <Override PartName="/ppt/tags/tag1578.xml" ContentType="application/vnd.openxmlformats-officedocument.presentationml.tags+xml"/>
  <Override PartName="/ppt/tags/tag1579.xml" ContentType="application/vnd.openxmlformats-officedocument.presentationml.tags+xml"/>
  <Override PartName="/ppt/tags/tag1580.xml" ContentType="application/vnd.openxmlformats-officedocument.presentationml.tags+xml"/>
  <Override PartName="/ppt/tags/tag1581.xml" ContentType="application/vnd.openxmlformats-officedocument.presentationml.tags+xml"/>
  <Override PartName="/ppt/tags/tag1582.xml" ContentType="application/vnd.openxmlformats-officedocument.presentationml.tags+xml"/>
  <Override PartName="/ppt/tags/tag1583.xml" ContentType="application/vnd.openxmlformats-officedocument.presentationml.tags+xml"/>
  <Override PartName="/ppt/tags/tag1584.xml" ContentType="application/vnd.openxmlformats-officedocument.presentationml.tags+xml"/>
  <Override PartName="/ppt/tags/tag1585.xml" ContentType="application/vnd.openxmlformats-officedocument.presentationml.tags+xml"/>
  <Override PartName="/ppt/tags/tag1586.xml" ContentType="application/vnd.openxmlformats-officedocument.presentationml.tags+xml"/>
  <Override PartName="/ppt/tags/tag1587.xml" ContentType="application/vnd.openxmlformats-officedocument.presentationml.tags+xml"/>
  <Override PartName="/ppt/tags/tag1588.xml" ContentType="application/vnd.openxmlformats-officedocument.presentationml.tags+xml"/>
  <Override PartName="/ppt/tags/tag1589.xml" ContentType="application/vnd.openxmlformats-officedocument.presentationml.tags+xml"/>
  <Override PartName="/ppt/tags/tag1590.xml" ContentType="application/vnd.openxmlformats-officedocument.presentationml.tags+xml"/>
  <Override PartName="/ppt/tags/tag1591.xml" ContentType="application/vnd.openxmlformats-officedocument.presentationml.tags+xml"/>
  <Override PartName="/ppt/tags/tag1592.xml" ContentType="application/vnd.openxmlformats-officedocument.presentationml.tags+xml"/>
  <Override PartName="/ppt/tags/tag1593.xml" ContentType="application/vnd.openxmlformats-officedocument.presentationml.tags+xml"/>
  <Override PartName="/ppt/tags/tag1594.xml" ContentType="application/vnd.openxmlformats-officedocument.presentationml.tags+xml"/>
  <Override PartName="/ppt/notesSlides/notesSlide82.xml" ContentType="application/vnd.openxmlformats-officedocument.presentationml.notesSlide+xml"/>
  <Override PartName="/ppt/ink/ink18.xml" ContentType="application/inkml+xml"/>
  <Override PartName="/ppt/ink/ink19.xml" ContentType="application/inkml+xml"/>
  <Override PartName="/ppt/ink/ink20.xml" ContentType="application/inkml+xml"/>
  <Override PartName="/ppt/ink/ink21.xml" ContentType="application/inkml+xml"/>
  <Override PartName="/ppt/ink/ink22.xml" ContentType="application/inkml+xml"/>
  <Override PartName="/ppt/ink/ink23.xml" ContentType="application/inkml+xml"/>
  <Override PartName="/ppt/ink/ink24.xml" ContentType="application/inkml+xml"/>
  <Override PartName="/ppt/ink/ink25.xml" ContentType="application/inkml+xml"/>
  <Override PartName="/ppt/ink/ink26.xml" ContentType="application/inkml+xml"/>
  <Override PartName="/ppt/ink/ink27.xml" ContentType="application/inkml+xml"/>
  <Override PartName="/ppt/ink/ink28.xml" ContentType="application/inkml+xml"/>
  <Override PartName="/ppt/ink/ink29.xml" ContentType="application/inkml+xml"/>
  <Override PartName="/ppt/ink/ink30.xml" ContentType="application/inkml+xml"/>
  <Override PartName="/ppt/ink/ink31.xml" ContentType="application/inkml+xml"/>
  <Override PartName="/ppt/ink/ink32.xml" ContentType="application/inkml+xml"/>
  <Override PartName="/ppt/ink/ink33.xml" ContentType="application/inkml+xml"/>
  <Override PartName="/ppt/ink/ink34.xml" ContentType="application/inkml+xml"/>
  <Override PartName="/ppt/ink/ink35.xml" ContentType="application/inkml+xml"/>
  <Override PartName="/ppt/ink/ink36.xml" ContentType="application/inkml+xml"/>
  <Override PartName="/ppt/ink/ink37.xml" ContentType="application/inkml+xml"/>
  <Override PartName="/ppt/ink/ink38.xml" ContentType="application/inkml+xml"/>
  <Override PartName="/ppt/ink/ink39.xml" ContentType="application/inkml+xml"/>
  <Override PartName="/ppt/ink/ink40.xml" ContentType="application/inkml+xml"/>
  <Override PartName="/ppt/ink/ink41.xml" ContentType="application/inkml+xml"/>
  <Override PartName="/ppt/ink/ink42.xml" ContentType="application/inkml+xml"/>
  <Override PartName="/ppt/ink/ink43.xml" ContentType="application/inkml+xml"/>
  <Override PartName="/ppt/ink/ink44.xml" ContentType="application/inkml+xml"/>
  <Override PartName="/ppt/ink/ink45.xml" ContentType="application/inkml+xml"/>
  <Override PartName="/ppt/ink/ink46.xml" ContentType="application/inkml+xml"/>
  <Override PartName="/ppt/tags/tag1595.xml" ContentType="application/vnd.openxmlformats-officedocument.presentationml.tags+xml"/>
  <Override PartName="/ppt/tags/tag1596.xml" ContentType="application/vnd.openxmlformats-officedocument.presentationml.tags+xml"/>
  <Override PartName="/ppt/tags/tag1597.xml" ContentType="application/vnd.openxmlformats-officedocument.presentationml.tags+xml"/>
  <Override PartName="/ppt/tags/tag1598.xml" ContentType="application/vnd.openxmlformats-officedocument.presentationml.tags+xml"/>
  <Override PartName="/ppt/tags/tag1599.xml" ContentType="application/vnd.openxmlformats-officedocument.presentationml.tags+xml"/>
  <Override PartName="/ppt/tags/tag1600.xml" ContentType="application/vnd.openxmlformats-officedocument.presentationml.tags+xml"/>
  <Override PartName="/ppt/tags/tag1601.xml" ContentType="application/vnd.openxmlformats-officedocument.presentationml.tags+xml"/>
  <Override PartName="/ppt/tags/tag1602.xml" ContentType="application/vnd.openxmlformats-officedocument.presentationml.tags+xml"/>
  <Override PartName="/ppt/tags/tag1603.xml" ContentType="application/vnd.openxmlformats-officedocument.presentationml.tags+xml"/>
  <Override PartName="/ppt/tags/tag1604.xml" ContentType="application/vnd.openxmlformats-officedocument.presentationml.tags+xml"/>
  <Override PartName="/ppt/tags/tag1605.xml" ContentType="application/vnd.openxmlformats-officedocument.presentationml.tags+xml"/>
  <Override PartName="/ppt/tags/tag1606.xml" ContentType="application/vnd.openxmlformats-officedocument.presentationml.tags+xml"/>
  <Override PartName="/ppt/tags/tag1607.xml" ContentType="application/vnd.openxmlformats-officedocument.presentationml.tags+xml"/>
  <Override PartName="/ppt/tags/tag1608.xml" ContentType="application/vnd.openxmlformats-officedocument.presentationml.tags+xml"/>
  <Override PartName="/ppt/tags/tag1609.xml" ContentType="application/vnd.openxmlformats-officedocument.presentationml.tags+xml"/>
  <Override PartName="/ppt/tags/tag1610.xml" ContentType="application/vnd.openxmlformats-officedocument.presentationml.tags+xml"/>
  <Override PartName="/ppt/tags/tag1611.xml" ContentType="application/vnd.openxmlformats-officedocument.presentationml.tags+xml"/>
  <Override PartName="/ppt/tags/tag1612.xml" ContentType="application/vnd.openxmlformats-officedocument.presentationml.tags+xml"/>
  <Override PartName="/ppt/tags/tag1613.xml" ContentType="application/vnd.openxmlformats-officedocument.presentationml.tags+xml"/>
  <Override PartName="/ppt/tags/tag1614.xml" ContentType="application/vnd.openxmlformats-officedocument.presentationml.tags+xml"/>
  <Override PartName="/ppt/tags/tag1615.xml" ContentType="application/vnd.openxmlformats-officedocument.presentationml.tags+xml"/>
  <Override PartName="/ppt/tags/tag1616.xml" ContentType="application/vnd.openxmlformats-officedocument.presentationml.tags+xml"/>
  <Override PartName="/ppt/tags/tag1617.xml" ContentType="application/vnd.openxmlformats-officedocument.presentationml.tags+xml"/>
  <Override PartName="/ppt/tags/tag1618.xml" ContentType="application/vnd.openxmlformats-officedocument.presentationml.tags+xml"/>
  <Override PartName="/ppt/tags/tag1619.xml" ContentType="application/vnd.openxmlformats-officedocument.presentationml.tags+xml"/>
  <Override PartName="/ppt/tags/tag1620.xml" ContentType="application/vnd.openxmlformats-officedocument.presentationml.tags+xml"/>
  <Override PartName="/ppt/tags/tag1621.xml" ContentType="application/vnd.openxmlformats-officedocument.presentationml.tags+xml"/>
  <Override PartName="/ppt/tags/tag1622.xml" ContentType="application/vnd.openxmlformats-officedocument.presentationml.tags+xml"/>
  <Override PartName="/ppt/tags/tag1623.xml" ContentType="application/vnd.openxmlformats-officedocument.presentationml.tags+xml"/>
  <Override PartName="/ppt/tags/tag1624.xml" ContentType="application/vnd.openxmlformats-officedocument.presentationml.tags+xml"/>
  <Override PartName="/ppt/tags/tag1625.xml" ContentType="application/vnd.openxmlformats-officedocument.presentationml.tags+xml"/>
  <Override PartName="/ppt/tags/tag1626.xml" ContentType="application/vnd.openxmlformats-officedocument.presentationml.tags+xml"/>
  <Override PartName="/ppt/tags/tag1627.xml" ContentType="application/vnd.openxmlformats-officedocument.presentationml.tags+xml"/>
  <Override PartName="/ppt/tags/tag1628.xml" ContentType="application/vnd.openxmlformats-officedocument.presentationml.tags+xml"/>
  <Override PartName="/ppt/tags/tag1629.xml" ContentType="application/vnd.openxmlformats-officedocument.presentationml.tags+xml"/>
  <Override PartName="/ppt/tags/tag1630.xml" ContentType="application/vnd.openxmlformats-officedocument.presentationml.tags+xml"/>
  <Override PartName="/ppt/tags/tag1631.xml" ContentType="application/vnd.openxmlformats-officedocument.presentationml.tags+xml"/>
  <Override PartName="/ppt/tags/tag1632.xml" ContentType="application/vnd.openxmlformats-officedocument.presentationml.tags+xml"/>
  <Override PartName="/ppt/tags/tag1633.xml" ContentType="application/vnd.openxmlformats-officedocument.presentationml.tags+xml"/>
  <Override PartName="/ppt/tags/tag1634.xml" ContentType="application/vnd.openxmlformats-officedocument.presentationml.tags+xml"/>
  <Override PartName="/ppt/tags/tag1635.xml" ContentType="application/vnd.openxmlformats-officedocument.presentationml.tags+xml"/>
  <Override PartName="/ppt/tags/tag1636.xml" ContentType="application/vnd.openxmlformats-officedocument.presentationml.tags+xml"/>
  <Override PartName="/ppt/tags/tag1637.xml" ContentType="application/vnd.openxmlformats-officedocument.presentationml.tags+xml"/>
  <Override PartName="/ppt/tags/tag1638.xml" ContentType="application/vnd.openxmlformats-officedocument.presentationml.tags+xml"/>
  <Override PartName="/ppt/tags/tag1639.xml" ContentType="application/vnd.openxmlformats-officedocument.presentationml.tags+xml"/>
  <Override PartName="/ppt/tags/tag1640.xml" ContentType="application/vnd.openxmlformats-officedocument.presentationml.tags+xml"/>
  <Override PartName="/ppt/tags/tag1641.xml" ContentType="application/vnd.openxmlformats-officedocument.presentationml.tags+xml"/>
  <Override PartName="/ppt/tags/tag1642.xml" ContentType="application/vnd.openxmlformats-officedocument.presentationml.tags+xml"/>
  <Override PartName="/ppt/tags/tag1643.xml" ContentType="application/vnd.openxmlformats-officedocument.presentationml.tags+xml"/>
  <Override PartName="/ppt/tags/tag1644.xml" ContentType="application/vnd.openxmlformats-officedocument.presentationml.tags+xml"/>
  <Override PartName="/ppt/tags/tag1645.xml" ContentType="application/vnd.openxmlformats-officedocument.presentationml.tags+xml"/>
  <Override PartName="/ppt/tags/tag1646.xml" ContentType="application/vnd.openxmlformats-officedocument.presentationml.tags+xml"/>
  <Override PartName="/ppt/tags/tag1647.xml" ContentType="application/vnd.openxmlformats-officedocument.presentationml.tags+xml"/>
  <Override PartName="/ppt/tags/tag1648.xml" ContentType="application/vnd.openxmlformats-officedocument.presentationml.tags+xml"/>
  <Override PartName="/ppt/tags/tag1649.xml" ContentType="application/vnd.openxmlformats-officedocument.presentationml.tags+xml"/>
  <Override PartName="/ppt/tags/tag1650.xml" ContentType="application/vnd.openxmlformats-officedocument.presentationml.tags+xml"/>
  <Override PartName="/ppt/tags/tag1651.xml" ContentType="application/vnd.openxmlformats-officedocument.presentationml.tags+xml"/>
  <Override PartName="/ppt/tags/tag1652.xml" ContentType="application/vnd.openxmlformats-officedocument.presentationml.tags+xml"/>
  <Override PartName="/ppt/tags/tag1653.xml" ContentType="application/vnd.openxmlformats-officedocument.presentationml.tags+xml"/>
  <Override PartName="/ppt/tags/tag1654.xml" ContentType="application/vnd.openxmlformats-officedocument.presentationml.tags+xml"/>
  <Override PartName="/ppt/tags/tag1655.xml" ContentType="application/vnd.openxmlformats-officedocument.presentationml.tags+xml"/>
  <Override PartName="/ppt/tags/tag1656.xml" ContentType="application/vnd.openxmlformats-officedocument.presentationml.tags+xml"/>
  <Override PartName="/ppt/tags/tag1657.xml" ContentType="application/vnd.openxmlformats-officedocument.presentationml.tags+xml"/>
  <Override PartName="/ppt/tags/tag1658.xml" ContentType="application/vnd.openxmlformats-officedocument.presentationml.tags+xml"/>
  <Override PartName="/ppt/tags/tag1659.xml" ContentType="application/vnd.openxmlformats-officedocument.presentationml.tags+xml"/>
  <Override PartName="/ppt/tags/tag1660.xml" ContentType="application/vnd.openxmlformats-officedocument.presentationml.tags+xml"/>
  <Override PartName="/ppt/tags/tag1661.xml" ContentType="application/vnd.openxmlformats-officedocument.presentationml.tags+xml"/>
  <Override PartName="/ppt/tags/tag1662.xml" ContentType="application/vnd.openxmlformats-officedocument.presentationml.tags+xml"/>
  <Override PartName="/ppt/tags/tag1663.xml" ContentType="application/vnd.openxmlformats-officedocument.presentationml.tags+xml"/>
  <Override PartName="/ppt/tags/tag1664.xml" ContentType="application/vnd.openxmlformats-officedocument.presentationml.tags+xml"/>
  <Override PartName="/ppt/tags/tag1665.xml" ContentType="application/vnd.openxmlformats-officedocument.presentationml.tags+xml"/>
  <Override PartName="/ppt/tags/tag1666.xml" ContentType="application/vnd.openxmlformats-officedocument.presentationml.tags+xml"/>
  <Override PartName="/ppt/tags/tag1667.xml" ContentType="application/vnd.openxmlformats-officedocument.presentationml.tags+xml"/>
  <Override PartName="/ppt/tags/tag1668.xml" ContentType="application/vnd.openxmlformats-officedocument.presentationml.tags+xml"/>
  <Override PartName="/ppt/tags/tag1669.xml" ContentType="application/vnd.openxmlformats-officedocument.presentationml.tags+xml"/>
  <Override PartName="/ppt/tags/tag1670.xml" ContentType="application/vnd.openxmlformats-officedocument.presentationml.tags+xml"/>
  <Override PartName="/ppt/tags/tag1671.xml" ContentType="application/vnd.openxmlformats-officedocument.presentationml.tags+xml"/>
  <Override PartName="/ppt/tags/tag1672.xml" ContentType="application/vnd.openxmlformats-officedocument.presentationml.tags+xml"/>
  <Override PartName="/ppt/tags/tag1673.xml" ContentType="application/vnd.openxmlformats-officedocument.presentationml.tags+xml"/>
  <Override PartName="/ppt/tags/tag1674.xml" ContentType="application/vnd.openxmlformats-officedocument.presentationml.tags+xml"/>
  <Override PartName="/ppt/tags/tag1675.xml" ContentType="application/vnd.openxmlformats-officedocument.presentationml.tags+xml"/>
  <Override PartName="/ppt/tags/tag1676.xml" ContentType="application/vnd.openxmlformats-officedocument.presentationml.tags+xml"/>
  <Override PartName="/ppt/tags/tag1677.xml" ContentType="application/vnd.openxmlformats-officedocument.presentationml.tags+xml"/>
  <Override PartName="/ppt/tags/tag1678.xml" ContentType="application/vnd.openxmlformats-officedocument.presentationml.tags+xml"/>
  <Override PartName="/ppt/tags/tag1679.xml" ContentType="application/vnd.openxmlformats-officedocument.presentationml.tags+xml"/>
  <Override PartName="/ppt/tags/tag1680.xml" ContentType="application/vnd.openxmlformats-officedocument.presentationml.tags+xml"/>
  <Override PartName="/ppt/tags/tag1681.xml" ContentType="application/vnd.openxmlformats-officedocument.presentationml.tags+xml"/>
  <Override PartName="/ppt/tags/tag1682.xml" ContentType="application/vnd.openxmlformats-officedocument.presentationml.tags+xml"/>
  <Override PartName="/ppt/tags/tag1683.xml" ContentType="application/vnd.openxmlformats-officedocument.presentationml.tags+xml"/>
  <Override PartName="/ppt/tags/tag1684.xml" ContentType="application/vnd.openxmlformats-officedocument.presentationml.tags+xml"/>
  <Override PartName="/ppt/tags/tag1685.xml" ContentType="application/vnd.openxmlformats-officedocument.presentationml.tags+xml"/>
  <Override PartName="/ppt/tags/tag1686.xml" ContentType="application/vnd.openxmlformats-officedocument.presentationml.tags+xml"/>
  <Override PartName="/ppt/tags/tag1687.xml" ContentType="application/vnd.openxmlformats-officedocument.presentationml.tags+xml"/>
  <Override PartName="/ppt/tags/tag1688.xml" ContentType="application/vnd.openxmlformats-officedocument.presentationml.tags+xml"/>
  <Override PartName="/ppt/tags/tag1689.xml" ContentType="application/vnd.openxmlformats-officedocument.presentationml.tags+xml"/>
  <Override PartName="/ppt/tags/tag1690.xml" ContentType="application/vnd.openxmlformats-officedocument.presentationml.tags+xml"/>
  <Override PartName="/ppt/tags/tag1691.xml" ContentType="application/vnd.openxmlformats-officedocument.presentationml.tags+xml"/>
  <Override PartName="/ppt/tags/tag1692.xml" ContentType="application/vnd.openxmlformats-officedocument.presentationml.tags+xml"/>
  <Override PartName="/ppt/notesSlides/notesSlide83.xml" ContentType="application/vnd.openxmlformats-officedocument.presentationml.notesSlide+xml"/>
  <Override PartName="/ppt/ink/ink47.xml" ContentType="application/inkml+xml"/>
  <Override PartName="/ppt/ink/ink48.xml" ContentType="application/inkml+xml"/>
  <Override PartName="/ppt/ink/ink49.xml" ContentType="application/inkml+xml"/>
  <Override PartName="/ppt/ink/ink50.xml" ContentType="application/inkml+xml"/>
  <Override PartName="/ppt/ink/ink51.xml" ContentType="application/inkml+xml"/>
  <Override PartName="/ppt/ink/ink52.xml" ContentType="application/inkml+xml"/>
  <Override PartName="/ppt/ink/ink53.xml" ContentType="application/inkml+xml"/>
  <Override PartName="/ppt/ink/ink54.xml" ContentType="application/inkml+xml"/>
  <Override PartName="/ppt/tags/tag1693.xml" ContentType="application/vnd.openxmlformats-officedocument.presentationml.tags+xml"/>
  <Override PartName="/ppt/tags/tag1694.xml" ContentType="application/vnd.openxmlformats-officedocument.presentationml.tags+xml"/>
  <Override PartName="/ppt/tags/tag1695.xml" ContentType="application/vnd.openxmlformats-officedocument.presentationml.tags+xml"/>
  <Override PartName="/ppt/tags/tag1696.xml" ContentType="application/vnd.openxmlformats-officedocument.presentationml.tags+xml"/>
  <Override PartName="/ppt/tags/tag1697.xml" ContentType="application/vnd.openxmlformats-officedocument.presentationml.tags+xml"/>
  <Override PartName="/ppt/tags/tag1698.xml" ContentType="application/vnd.openxmlformats-officedocument.presentationml.tags+xml"/>
  <Override PartName="/ppt/tags/tag1699.xml" ContentType="application/vnd.openxmlformats-officedocument.presentationml.tags+xml"/>
  <Override PartName="/ppt/tags/tag1700.xml" ContentType="application/vnd.openxmlformats-officedocument.presentationml.tags+xml"/>
  <Override PartName="/ppt/tags/tag1701.xml" ContentType="application/vnd.openxmlformats-officedocument.presentationml.tags+xml"/>
  <Override PartName="/ppt/tags/tag1702.xml" ContentType="application/vnd.openxmlformats-officedocument.presentationml.tags+xml"/>
  <Override PartName="/ppt/tags/tag1703.xml" ContentType="application/vnd.openxmlformats-officedocument.presentationml.tags+xml"/>
  <Override PartName="/ppt/tags/tag1704.xml" ContentType="application/vnd.openxmlformats-officedocument.presentationml.tags+xml"/>
  <Override PartName="/ppt/tags/tag1705.xml" ContentType="application/vnd.openxmlformats-officedocument.presentationml.tags+xml"/>
  <Override PartName="/ppt/tags/tag1706.xml" ContentType="application/vnd.openxmlformats-officedocument.presentationml.tags+xml"/>
  <Override PartName="/ppt/tags/tag1707.xml" ContentType="application/vnd.openxmlformats-officedocument.presentationml.tags+xml"/>
  <Override PartName="/ppt/tags/tag1708.xml" ContentType="application/vnd.openxmlformats-officedocument.presentationml.tags+xml"/>
  <Override PartName="/ppt/tags/tag1709.xml" ContentType="application/vnd.openxmlformats-officedocument.presentationml.tags+xml"/>
  <Override PartName="/ppt/tags/tag1710.xml" ContentType="application/vnd.openxmlformats-officedocument.presentationml.tags+xml"/>
  <Override PartName="/ppt/tags/tag1711.xml" ContentType="application/vnd.openxmlformats-officedocument.presentationml.tags+xml"/>
  <Override PartName="/ppt/tags/tag1712.xml" ContentType="application/vnd.openxmlformats-officedocument.presentationml.tags+xml"/>
  <Override PartName="/ppt/tags/tag1713.xml" ContentType="application/vnd.openxmlformats-officedocument.presentationml.tags+xml"/>
  <Override PartName="/ppt/tags/tag1714.xml" ContentType="application/vnd.openxmlformats-officedocument.presentationml.tags+xml"/>
  <Override PartName="/ppt/tags/tag1715.xml" ContentType="application/vnd.openxmlformats-officedocument.presentationml.tags+xml"/>
  <Override PartName="/ppt/tags/tag1716.xml" ContentType="application/vnd.openxmlformats-officedocument.presentationml.tags+xml"/>
  <Override PartName="/ppt/tags/tag1717.xml" ContentType="application/vnd.openxmlformats-officedocument.presentationml.tags+xml"/>
  <Override PartName="/ppt/tags/tag1718.xml" ContentType="application/vnd.openxmlformats-officedocument.presentationml.tags+xml"/>
  <Override PartName="/ppt/tags/tag1719.xml" ContentType="application/vnd.openxmlformats-officedocument.presentationml.tags+xml"/>
  <Override PartName="/ppt/tags/tag1720.xml" ContentType="application/vnd.openxmlformats-officedocument.presentationml.tags+xml"/>
  <Override PartName="/ppt/tags/tag1721.xml" ContentType="application/vnd.openxmlformats-officedocument.presentationml.tags+xml"/>
  <Override PartName="/ppt/tags/tag1722.xml" ContentType="application/vnd.openxmlformats-officedocument.presentationml.tags+xml"/>
  <Override PartName="/ppt/tags/tag1723.xml" ContentType="application/vnd.openxmlformats-officedocument.presentationml.tags+xml"/>
  <Override PartName="/ppt/tags/tag1724.xml" ContentType="application/vnd.openxmlformats-officedocument.presentationml.tags+xml"/>
  <Override PartName="/ppt/tags/tag1725.xml" ContentType="application/vnd.openxmlformats-officedocument.presentationml.tags+xml"/>
  <Override PartName="/ppt/tags/tag1726.xml" ContentType="application/vnd.openxmlformats-officedocument.presentationml.tags+xml"/>
  <Override PartName="/ppt/tags/tag1727.xml" ContentType="application/vnd.openxmlformats-officedocument.presentationml.tags+xml"/>
  <Override PartName="/ppt/tags/tag1728.xml" ContentType="application/vnd.openxmlformats-officedocument.presentationml.tags+xml"/>
  <Override PartName="/ppt/tags/tag1729.xml" ContentType="application/vnd.openxmlformats-officedocument.presentationml.tags+xml"/>
  <Override PartName="/ppt/tags/tag1730.xml" ContentType="application/vnd.openxmlformats-officedocument.presentationml.tags+xml"/>
  <Override PartName="/ppt/tags/tag1731.xml" ContentType="application/vnd.openxmlformats-officedocument.presentationml.tags+xml"/>
  <Override PartName="/ppt/tags/tag1732.xml" ContentType="application/vnd.openxmlformats-officedocument.presentationml.tags+xml"/>
  <Override PartName="/ppt/notesSlides/notesSlide84.xml" ContentType="application/vnd.openxmlformats-officedocument.presentationml.notesSlide+xml"/>
  <Override PartName="/ppt/ink/ink55.xml" ContentType="application/inkml+xml"/>
  <Override PartName="/ppt/ink/ink56.xml" ContentType="application/inkml+xml"/>
  <Override PartName="/ppt/tags/tag1733.xml" ContentType="application/vnd.openxmlformats-officedocument.presentationml.tags+xml"/>
  <Override PartName="/ppt/tags/tag1734.xml" ContentType="application/vnd.openxmlformats-officedocument.presentationml.tags+xml"/>
  <Override PartName="/ppt/tags/tag1735.xml" ContentType="application/vnd.openxmlformats-officedocument.presentationml.tags+xml"/>
  <Override PartName="/ppt/tags/tag1736.xml" ContentType="application/vnd.openxmlformats-officedocument.presentationml.tags+xml"/>
  <Override PartName="/ppt/tags/tag1737.xml" ContentType="application/vnd.openxmlformats-officedocument.presentationml.tags+xml"/>
  <Override PartName="/ppt/tags/tag1738.xml" ContentType="application/vnd.openxmlformats-officedocument.presentationml.tags+xml"/>
  <Override PartName="/ppt/tags/tag1739.xml" ContentType="application/vnd.openxmlformats-officedocument.presentationml.tags+xml"/>
  <Override PartName="/ppt/tags/tag1740.xml" ContentType="application/vnd.openxmlformats-officedocument.presentationml.tags+xml"/>
  <Override PartName="/ppt/tags/tag1741.xml" ContentType="application/vnd.openxmlformats-officedocument.presentationml.tags+xml"/>
  <Override PartName="/ppt/tags/tag1742.xml" ContentType="application/vnd.openxmlformats-officedocument.presentationml.tags+xml"/>
  <Override PartName="/ppt/tags/tag1743.xml" ContentType="application/vnd.openxmlformats-officedocument.presentationml.tags+xml"/>
  <Override PartName="/ppt/tags/tag1744.xml" ContentType="application/vnd.openxmlformats-officedocument.presentationml.tags+xml"/>
  <Override PartName="/ppt/tags/tag1745.xml" ContentType="application/vnd.openxmlformats-officedocument.presentationml.tags+xml"/>
  <Override PartName="/ppt/tags/tag1746.xml" ContentType="application/vnd.openxmlformats-officedocument.presentationml.tags+xml"/>
  <Override PartName="/ppt/tags/tag1747.xml" ContentType="application/vnd.openxmlformats-officedocument.presentationml.tags+xml"/>
  <Override PartName="/ppt/tags/tag1748.xml" ContentType="application/vnd.openxmlformats-officedocument.presentationml.tags+xml"/>
  <Override PartName="/ppt/tags/tag1749.xml" ContentType="application/vnd.openxmlformats-officedocument.presentationml.tags+xml"/>
  <Override PartName="/ppt/tags/tag1750.xml" ContentType="application/vnd.openxmlformats-officedocument.presentationml.tags+xml"/>
  <Override PartName="/ppt/tags/tag1751.xml" ContentType="application/vnd.openxmlformats-officedocument.presentationml.tags+xml"/>
  <Override PartName="/ppt/tags/tag1752.xml" ContentType="application/vnd.openxmlformats-officedocument.presentationml.tags+xml"/>
  <Override PartName="/ppt/tags/tag1753.xml" ContentType="application/vnd.openxmlformats-officedocument.presentationml.tags+xml"/>
  <Override PartName="/ppt/tags/tag1754.xml" ContentType="application/vnd.openxmlformats-officedocument.presentationml.tags+xml"/>
  <Override PartName="/ppt/tags/tag1755.xml" ContentType="application/vnd.openxmlformats-officedocument.presentationml.tags+xml"/>
  <Override PartName="/ppt/tags/tag1756.xml" ContentType="application/vnd.openxmlformats-officedocument.presentationml.tags+xml"/>
  <Override PartName="/ppt/tags/tag1757.xml" ContentType="application/vnd.openxmlformats-officedocument.presentationml.tags+xml"/>
  <Override PartName="/ppt/tags/tag1758.xml" ContentType="application/vnd.openxmlformats-officedocument.presentationml.tags+xml"/>
  <Override PartName="/ppt/notesSlides/notesSlide85.xml" ContentType="application/vnd.openxmlformats-officedocument.presentationml.notesSlide+xml"/>
  <Override PartName="/ppt/ink/ink57.xml" ContentType="application/inkml+xml"/>
  <Override PartName="/ppt/ink/ink58.xml" ContentType="application/inkml+xml"/>
  <Override PartName="/ppt/tags/tag1759.xml" ContentType="application/vnd.openxmlformats-officedocument.presentationml.tags+xml"/>
  <Override PartName="/ppt/tags/tag1760.xml" ContentType="application/vnd.openxmlformats-officedocument.presentationml.tags+xml"/>
  <Override PartName="/ppt/tags/tag1761.xml" ContentType="application/vnd.openxmlformats-officedocument.presentationml.tags+xml"/>
  <Override PartName="/ppt/notesSlides/notesSlide86.xml" ContentType="application/vnd.openxmlformats-officedocument.presentationml.notesSlide+xml"/>
  <Override PartName="/ppt/ink/ink59.xml" ContentType="application/inkml+xml"/>
  <Override PartName="/ppt/tags/tag1762.xml" ContentType="application/vnd.openxmlformats-officedocument.presentationml.tags+xml"/>
  <Override PartName="/ppt/notesSlides/notesSlide87.xml" ContentType="application/vnd.openxmlformats-officedocument.presentationml.notesSlide+xml"/>
  <Override PartName="/ppt/tags/tag1763.xml" ContentType="application/vnd.openxmlformats-officedocument.presentationml.tags+xml"/>
  <Override PartName="/ppt/tags/tag1764.xml" ContentType="application/vnd.openxmlformats-officedocument.presentationml.tags+xml"/>
  <Override PartName="/ppt/tags/tag1765.xml" ContentType="application/vnd.openxmlformats-officedocument.presentationml.tags+xml"/>
  <Override PartName="/ppt/tags/tag1766.xml" ContentType="application/vnd.openxmlformats-officedocument.presentationml.tags+xml"/>
  <Override PartName="/ppt/tags/tag1767.xml" ContentType="application/vnd.openxmlformats-officedocument.presentationml.tags+xml"/>
  <Override PartName="/ppt/tags/tag1768.xml" ContentType="application/vnd.openxmlformats-officedocument.presentationml.tags+xml"/>
  <Override PartName="/ppt/tags/tag1769.xml" ContentType="application/vnd.openxmlformats-officedocument.presentationml.tags+xml"/>
  <Override PartName="/ppt/tags/tag1770.xml" ContentType="application/vnd.openxmlformats-officedocument.presentationml.tags+xml"/>
  <Override PartName="/ppt/tags/tag1771.xml" ContentType="application/vnd.openxmlformats-officedocument.presentationml.tags+xml"/>
  <Override PartName="/ppt/tags/tag1772.xml" ContentType="application/vnd.openxmlformats-officedocument.presentationml.tags+xml"/>
  <Override PartName="/ppt/tags/tag1773.xml" ContentType="application/vnd.openxmlformats-officedocument.presentationml.tags+xml"/>
  <Override PartName="/ppt/tags/tag1774.xml" ContentType="application/vnd.openxmlformats-officedocument.presentationml.tags+xml"/>
  <Override PartName="/ppt/tags/tag1775.xml" ContentType="application/vnd.openxmlformats-officedocument.presentationml.tags+xml"/>
  <Override PartName="/ppt/tags/tag1776.xml" ContentType="application/vnd.openxmlformats-officedocument.presentationml.tags+xml"/>
  <Override PartName="/ppt/tags/tag1777.xml" ContentType="application/vnd.openxmlformats-officedocument.presentationml.tags+xml"/>
  <Override PartName="/ppt/tags/tag1778.xml" ContentType="application/vnd.openxmlformats-officedocument.presentationml.tags+xml"/>
  <Override PartName="/ppt/tags/tag1779.xml" ContentType="application/vnd.openxmlformats-officedocument.presentationml.tags+xml"/>
  <Override PartName="/ppt/tags/tag1780.xml" ContentType="application/vnd.openxmlformats-officedocument.presentationml.tags+xml"/>
  <Override PartName="/ppt/tags/tag1781.xml" ContentType="application/vnd.openxmlformats-officedocument.presentationml.tags+xml"/>
  <Override PartName="/ppt/tags/tag1782.xml" ContentType="application/vnd.openxmlformats-officedocument.presentationml.tags+xml"/>
  <Override PartName="/ppt/tags/tag1783.xml" ContentType="application/vnd.openxmlformats-officedocument.presentationml.tags+xml"/>
  <Override PartName="/ppt/tags/tag1784.xml" ContentType="application/vnd.openxmlformats-officedocument.presentationml.tags+xml"/>
  <Override PartName="/ppt/tags/tag1785.xml" ContentType="application/vnd.openxmlformats-officedocument.presentationml.tags+xml"/>
  <Override PartName="/ppt/tags/tag1786.xml" ContentType="application/vnd.openxmlformats-officedocument.presentationml.tags+xml"/>
  <Override PartName="/ppt/tags/tag1787.xml" ContentType="application/vnd.openxmlformats-officedocument.presentationml.tags+xml"/>
  <Override PartName="/ppt/tags/tag1788.xml" ContentType="application/vnd.openxmlformats-officedocument.presentationml.tags+xml"/>
  <Override PartName="/ppt/tags/tag1789.xml" ContentType="application/vnd.openxmlformats-officedocument.presentationml.tags+xml"/>
  <Override PartName="/ppt/tags/tag1790.xml" ContentType="application/vnd.openxmlformats-officedocument.presentationml.tags+xml"/>
  <Override PartName="/ppt/tags/tag1791.xml" ContentType="application/vnd.openxmlformats-officedocument.presentationml.tags+xml"/>
  <Override PartName="/ppt/tags/tag1792.xml" ContentType="application/vnd.openxmlformats-officedocument.presentationml.tags+xml"/>
  <Override PartName="/ppt/notesSlides/notesSlide88.xml" ContentType="application/vnd.openxmlformats-officedocument.presentationml.notesSlide+xml"/>
  <Override PartName="/ppt/ink/ink60.xml" ContentType="application/inkml+xml"/>
  <Override PartName="/ppt/ink/ink61.xml" ContentType="application/inkml+xml"/>
  <Override PartName="/ppt/ink/ink62.xml" ContentType="application/inkml+xml"/>
  <Override PartName="/ppt/tags/tag1793.xml" ContentType="application/vnd.openxmlformats-officedocument.presentationml.tags+xml"/>
  <Override PartName="/ppt/tags/tag1794.xml" ContentType="application/vnd.openxmlformats-officedocument.presentationml.tags+xml"/>
  <Override PartName="/ppt/tags/tag1795.xml" ContentType="application/vnd.openxmlformats-officedocument.presentationml.tags+xml"/>
  <Override PartName="/ppt/tags/tag1796.xml" ContentType="application/vnd.openxmlformats-officedocument.presentationml.tags+xml"/>
  <Override PartName="/ppt/tags/tag1797.xml" ContentType="application/vnd.openxmlformats-officedocument.presentationml.tags+xml"/>
  <Override PartName="/ppt/tags/tag1798.xml" ContentType="application/vnd.openxmlformats-officedocument.presentationml.tags+xml"/>
  <Override PartName="/ppt/tags/tag1799.xml" ContentType="application/vnd.openxmlformats-officedocument.presentationml.tags+xml"/>
  <Override PartName="/ppt/tags/tag1800.xml" ContentType="application/vnd.openxmlformats-officedocument.presentationml.tags+xml"/>
  <Override PartName="/ppt/tags/tag1801.xml" ContentType="application/vnd.openxmlformats-officedocument.presentationml.tags+xml"/>
  <Override PartName="/ppt/tags/tag1802.xml" ContentType="application/vnd.openxmlformats-officedocument.presentationml.tags+xml"/>
  <Override PartName="/ppt/tags/tag1803.xml" ContentType="application/vnd.openxmlformats-officedocument.presentationml.tags+xml"/>
  <Override PartName="/ppt/tags/tag1804.xml" ContentType="application/vnd.openxmlformats-officedocument.presentationml.tags+xml"/>
  <Override PartName="/ppt/tags/tag1805.xml" ContentType="application/vnd.openxmlformats-officedocument.presentationml.tags+xml"/>
  <Override PartName="/ppt/tags/tag1806.xml" ContentType="application/vnd.openxmlformats-officedocument.presentationml.tags+xml"/>
  <Override PartName="/ppt/tags/tag1807.xml" ContentType="application/vnd.openxmlformats-officedocument.presentationml.tags+xml"/>
  <Override PartName="/ppt/tags/tag1808.xml" ContentType="application/vnd.openxmlformats-officedocument.presentationml.tags+xml"/>
  <Override PartName="/ppt/tags/tag1809.xml" ContentType="application/vnd.openxmlformats-officedocument.presentationml.tags+xml"/>
  <Override PartName="/ppt/tags/tag1810.xml" ContentType="application/vnd.openxmlformats-officedocument.presentationml.tags+xml"/>
  <Override PartName="/ppt/tags/tag1811.xml" ContentType="application/vnd.openxmlformats-officedocument.presentationml.tags+xml"/>
  <Override PartName="/ppt/tags/tag1812.xml" ContentType="application/vnd.openxmlformats-officedocument.presentationml.tags+xml"/>
  <Override PartName="/ppt/tags/tag1813.xml" ContentType="application/vnd.openxmlformats-officedocument.presentationml.tags+xml"/>
  <Override PartName="/ppt/tags/tag1814.xml" ContentType="application/vnd.openxmlformats-officedocument.presentationml.tags+xml"/>
  <Override PartName="/ppt/tags/tag1815.xml" ContentType="application/vnd.openxmlformats-officedocument.presentationml.tags+xml"/>
  <Override PartName="/ppt/tags/tag1816.xml" ContentType="application/vnd.openxmlformats-officedocument.presentationml.tags+xml"/>
  <Override PartName="/ppt/tags/tag1817.xml" ContentType="application/vnd.openxmlformats-officedocument.presentationml.tags+xml"/>
  <Override PartName="/ppt/tags/tag1818.xml" ContentType="application/vnd.openxmlformats-officedocument.presentationml.tags+xml"/>
  <Override PartName="/ppt/tags/tag1819.xml" ContentType="application/vnd.openxmlformats-officedocument.presentationml.tags+xml"/>
  <Override PartName="/ppt/tags/tag1820.xml" ContentType="application/vnd.openxmlformats-officedocument.presentationml.tags+xml"/>
  <Override PartName="/ppt/tags/tag1821.xml" ContentType="application/vnd.openxmlformats-officedocument.presentationml.tags+xml"/>
  <Override PartName="/ppt/tags/tag1822.xml" ContentType="application/vnd.openxmlformats-officedocument.presentationml.tags+xml"/>
  <Override PartName="/ppt/notesSlides/notesSlide89.xml" ContentType="application/vnd.openxmlformats-officedocument.presentationml.notesSlide+xml"/>
  <Override PartName="/ppt/tags/tag1823.xml" ContentType="application/vnd.openxmlformats-officedocument.presentationml.tags+xml"/>
  <Override PartName="/ppt/tags/tag1824.xml" ContentType="application/vnd.openxmlformats-officedocument.presentationml.tags+xml"/>
  <Override PartName="/ppt/tags/tag1825.xml" ContentType="application/vnd.openxmlformats-officedocument.presentationml.tags+xml"/>
  <Override PartName="/ppt/tags/tag1826.xml" ContentType="application/vnd.openxmlformats-officedocument.presentationml.tags+xml"/>
  <Override PartName="/ppt/tags/tag1827.xml" ContentType="application/vnd.openxmlformats-officedocument.presentationml.tags+xml"/>
  <Override PartName="/ppt/tags/tag1828.xml" ContentType="application/vnd.openxmlformats-officedocument.presentationml.tags+xml"/>
  <Override PartName="/ppt/tags/tag1829.xml" ContentType="application/vnd.openxmlformats-officedocument.presentationml.tags+xml"/>
  <Override PartName="/ppt/tags/tag1830.xml" ContentType="application/vnd.openxmlformats-officedocument.presentationml.tags+xml"/>
  <Override PartName="/ppt/tags/tag1831.xml" ContentType="application/vnd.openxmlformats-officedocument.presentationml.tags+xml"/>
  <Override PartName="/ppt/tags/tag1832.xml" ContentType="application/vnd.openxmlformats-officedocument.presentationml.tags+xml"/>
  <Override PartName="/ppt/tags/tag1833.xml" ContentType="application/vnd.openxmlformats-officedocument.presentationml.tags+xml"/>
  <Override PartName="/ppt/tags/tag1834.xml" ContentType="application/vnd.openxmlformats-officedocument.presentationml.tags+xml"/>
  <Override PartName="/ppt/tags/tag1835.xml" ContentType="application/vnd.openxmlformats-officedocument.presentationml.tags+xml"/>
  <Override PartName="/ppt/tags/tag1836.xml" ContentType="application/vnd.openxmlformats-officedocument.presentationml.tags+xml"/>
  <Override PartName="/ppt/tags/tag1837.xml" ContentType="application/vnd.openxmlformats-officedocument.presentationml.tags+xml"/>
  <Override PartName="/ppt/tags/tag1838.xml" ContentType="application/vnd.openxmlformats-officedocument.presentationml.tags+xml"/>
  <Override PartName="/ppt/tags/tag1839.xml" ContentType="application/vnd.openxmlformats-officedocument.presentationml.tags+xml"/>
  <Override PartName="/ppt/tags/tag1840.xml" ContentType="application/vnd.openxmlformats-officedocument.presentationml.tags+xml"/>
  <Override PartName="/ppt/tags/tag1841.xml" ContentType="application/vnd.openxmlformats-officedocument.presentationml.tags+xml"/>
  <Override PartName="/ppt/tags/tag1842.xml" ContentType="application/vnd.openxmlformats-officedocument.presentationml.tags+xml"/>
  <Override PartName="/ppt/tags/tag1843.xml" ContentType="application/vnd.openxmlformats-officedocument.presentationml.tags+xml"/>
  <Override PartName="/ppt/tags/tag1844.xml" ContentType="application/vnd.openxmlformats-officedocument.presentationml.tags+xml"/>
  <Override PartName="/ppt/tags/tag1845.xml" ContentType="application/vnd.openxmlformats-officedocument.presentationml.tags+xml"/>
  <Override PartName="/ppt/tags/tag1846.xml" ContentType="application/vnd.openxmlformats-officedocument.presentationml.tags+xml"/>
  <Override PartName="/ppt/tags/tag1847.xml" ContentType="application/vnd.openxmlformats-officedocument.presentationml.tags+xml"/>
  <Override PartName="/ppt/tags/tag1848.xml" ContentType="application/vnd.openxmlformats-officedocument.presentationml.tags+xml"/>
  <Override PartName="/ppt/tags/tag1849.xml" ContentType="application/vnd.openxmlformats-officedocument.presentationml.tags+xml"/>
  <Override PartName="/ppt/tags/tag1850.xml" ContentType="application/vnd.openxmlformats-officedocument.presentationml.tags+xml"/>
  <Override PartName="/ppt/tags/tag1851.xml" ContentType="application/vnd.openxmlformats-officedocument.presentationml.tags+xml"/>
  <Override PartName="/ppt/tags/tag1852.xml" ContentType="application/vnd.openxmlformats-officedocument.presentationml.tags+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ink/ink63.xml" ContentType="application/inkml+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tags/tag1853.xml" ContentType="application/vnd.openxmlformats-officedocument.presentationml.tags+xml"/>
  <Override PartName="/ppt/tags/tag1854.xml" ContentType="application/vnd.openxmlformats-officedocument.presentationml.tags+xml"/>
  <Override PartName="/ppt/tags/tag1855.xml" ContentType="application/vnd.openxmlformats-officedocument.presentationml.tags+xml"/>
  <Override PartName="/ppt/tags/tag1856.xml" ContentType="application/vnd.openxmlformats-officedocument.presentationml.tags+xml"/>
  <Override PartName="/ppt/tags/tag1857.xml" ContentType="application/vnd.openxmlformats-officedocument.presentationml.tags+xml"/>
  <Override PartName="/ppt/tags/tag1858.xml" ContentType="application/vnd.openxmlformats-officedocument.presentationml.tags+xml"/>
  <Override PartName="/ppt/tags/tag1859.xml" ContentType="application/vnd.openxmlformats-officedocument.presentationml.tags+xml"/>
  <Override PartName="/ppt/tags/tag1860.xml" ContentType="application/vnd.openxmlformats-officedocument.presentationml.tags+xml"/>
  <Override PartName="/ppt/tags/tag1861.xml" ContentType="application/vnd.openxmlformats-officedocument.presentationml.tags+xml"/>
  <Override PartName="/ppt/tags/tag1862.xml" ContentType="application/vnd.openxmlformats-officedocument.presentationml.tags+xml"/>
  <Override PartName="/ppt/tags/tag1863.xml" ContentType="application/vnd.openxmlformats-officedocument.presentationml.tags+xml"/>
  <Override PartName="/ppt/tags/tag1864.xml" ContentType="application/vnd.openxmlformats-officedocument.presentationml.tags+xml"/>
  <Override PartName="/ppt/tags/tag1865.xml" ContentType="application/vnd.openxmlformats-officedocument.presentationml.tags+xml"/>
  <Override PartName="/ppt/tags/tag1866.xml" ContentType="application/vnd.openxmlformats-officedocument.presentationml.tags+xml"/>
  <Override PartName="/ppt/tags/tag1867.xml" ContentType="application/vnd.openxmlformats-officedocument.presentationml.tags+xml"/>
  <Override PartName="/ppt/tags/tag1868.xml" ContentType="application/vnd.openxmlformats-officedocument.presentationml.tags+xml"/>
  <Override PartName="/ppt/tags/tag1869.xml" ContentType="application/vnd.openxmlformats-officedocument.presentationml.tags+xml"/>
  <Override PartName="/ppt/tags/tag1870.xml" ContentType="application/vnd.openxmlformats-officedocument.presentationml.tags+xml"/>
  <Override PartName="/ppt/tags/tag1871.xml" ContentType="application/vnd.openxmlformats-officedocument.presentationml.tags+xml"/>
  <Override PartName="/ppt/tags/tag1872.xml" ContentType="application/vnd.openxmlformats-officedocument.presentationml.tags+xml"/>
  <Override PartName="/ppt/notesSlides/notesSlide100.xml" ContentType="application/vnd.openxmlformats-officedocument.presentationml.notesSlide+xml"/>
  <Override PartName="/ppt/tags/tag1873.xml" ContentType="application/vnd.openxmlformats-officedocument.presentationml.tags+xml"/>
  <Override PartName="/ppt/notesSlides/notesSlide101.xml" ContentType="application/vnd.openxmlformats-officedocument.presentationml.notesSlide+xml"/>
  <Override PartName="/ppt/tags/tag1874.xml" ContentType="application/vnd.openxmlformats-officedocument.presentationml.tags+xml"/>
  <Override PartName="/ppt/tags/tag1875.xml" ContentType="application/vnd.openxmlformats-officedocument.presentationml.tags+xml"/>
  <Override PartName="/ppt/tags/tag1876.xml" ContentType="application/vnd.openxmlformats-officedocument.presentationml.tags+xml"/>
  <Override PartName="/ppt/tags/tag1877.xml" ContentType="application/vnd.openxmlformats-officedocument.presentationml.tags+xml"/>
  <Override PartName="/ppt/tags/tag1878.xml" ContentType="application/vnd.openxmlformats-officedocument.presentationml.tags+xml"/>
  <Override PartName="/ppt/tags/tag1879.xml" ContentType="application/vnd.openxmlformats-officedocument.presentationml.tags+xml"/>
  <Override PartName="/ppt/tags/tag1880.xml" ContentType="application/vnd.openxmlformats-officedocument.presentationml.tags+xml"/>
  <Override PartName="/ppt/tags/tag1881.xml" ContentType="application/vnd.openxmlformats-officedocument.presentationml.tags+xml"/>
  <Override PartName="/ppt/tags/tag1882.xml" ContentType="application/vnd.openxmlformats-officedocument.presentationml.tags+xml"/>
  <Override PartName="/ppt/tags/tag1883.xml" ContentType="application/vnd.openxmlformats-officedocument.presentationml.tags+xml"/>
  <Override PartName="/ppt/tags/tag1884.xml" ContentType="application/vnd.openxmlformats-officedocument.presentationml.tags+xml"/>
  <Override PartName="/ppt/tags/tag1885.xml" ContentType="application/vnd.openxmlformats-officedocument.presentationml.tags+xml"/>
  <Override PartName="/ppt/tags/tag1886.xml" ContentType="application/vnd.openxmlformats-officedocument.presentationml.tags+xml"/>
  <Override PartName="/ppt/tags/tag1887.xml" ContentType="application/vnd.openxmlformats-officedocument.presentationml.tags+xml"/>
  <Override PartName="/ppt/tags/tag1888.xml" ContentType="application/vnd.openxmlformats-officedocument.presentationml.tags+xml"/>
  <Override PartName="/ppt/tags/tag1889.xml" ContentType="application/vnd.openxmlformats-officedocument.presentationml.tags+xml"/>
  <Override PartName="/ppt/tags/tag1890.xml" ContentType="application/vnd.openxmlformats-officedocument.presentationml.tags+xml"/>
  <Override PartName="/ppt/tags/tag1891.xml" ContentType="application/vnd.openxmlformats-officedocument.presentationml.tags+xml"/>
  <Override PartName="/ppt/tags/tag1892.xml" ContentType="application/vnd.openxmlformats-officedocument.presentationml.tags+xml"/>
  <Override PartName="/ppt/tags/tag1893.xml" ContentType="application/vnd.openxmlformats-officedocument.presentationml.tags+xml"/>
  <Override PartName="/ppt/tags/tag1894.xml" ContentType="application/vnd.openxmlformats-officedocument.presentationml.tags+xml"/>
  <Override PartName="/ppt/tags/tag1895.xml" ContentType="application/vnd.openxmlformats-officedocument.presentationml.tags+xml"/>
  <Override PartName="/ppt/tags/tag1896.xml" ContentType="application/vnd.openxmlformats-officedocument.presentationml.tags+xml"/>
  <Override PartName="/ppt/tags/tag1897.xml" ContentType="application/vnd.openxmlformats-officedocument.presentationml.tags+xml"/>
  <Override PartName="/ppt/tags/tag1898.xml" ContentType="application/vnd.openxmlformats-officedocument.presentationml.tags+xml"/>
  <Override PartName="/ppt/tags/tag1899.xml" ContentType="application/vnd.openxmlformats-officedocument.presentationml.tags+xml"/>
  <Override PartName="/ppt/tags/tag1900.xml" ContentType="application/vnd.openxmlformats-officedocument.presentationml.tags+xml"/>
  <Override PartName="/ppt/notesSlides/notesSlide102.xml" ContentType="application/vnd.openxmlformats-officedocument.presentationml.notesSlide+xml"/>
  <Override PartName="/ppt/tags/tag1901.xml" ContentType="application/vnd.openxmlformats-officedocument.presentationml.tags+xml"/>
  <Override PartName="/ppt/notesSlides/notesSlide103.xml" ContentType="application/vnd.openxmlformats-officedocument.presentationml.notesSlide+xml"/>
  <Override PartName="/ppt/ink/ink64.xml" ContentType="application/inkml+xml"/>
  <Override PartName="/ppt/ink/ink65.xml" ContentType="application/inkml+xml"/>
  <Override PartName="/ppt/ink/ink66.xml" ContentType="application/inkml+xml"/>
  <Override PartName="/ppt/ink/ink67.xml" ContentType="application/inkml+xml"/>
  <Override PartName="/ppt/ink/ink68.xml" ContentType="application/inkml+xml"/>
  <Override PartName="/ppt/ink/ink69.xml" ContentType="application/inkml+xml"/>
  <Override PartName="/ppt/ink/ink70.xml" ContentType="application/inkml+xml"/>
  <Override PartName="/ppt/ink/ink71.xml" ContentType="application/inkml+xml"/>
  <Override PartName="/ppt/ink/ink72.xml" ContentType="application/inkml+xml"/>
  <Override PartName="/ppt/ink/ink73.xml" ContentType="application/inkml+xml"/>
  <Override PartName="/ppt/tags/tag1902.xml" ContentType="application/vnd.openxmlformats-officedocument.presentationml.tags+xml"/>
  <Override PartName="/ppt/notesSlides/notesSlide104.xml" ContentType="application/vnd.openxmlformats-officedocument.presentationml.notesSlide+xml"/>
  <Override PartName="/ppt/ink/ink74.xml" ContentType="application/inkml+xml"/>
  <Override PartName="/ppt/ink/ink75.xml" ContentType="application/inkml+xml"/>
  <Override PartName="/ppt/ink/ink76.xml" ContentType="application/inkml+xml"/>
  <Override PartName="/ppt/ink/ink77.xml" ContentType="application/inkml+xml"/>
  <Override PartName="/ppt/ink/ink78.xml" ContentType="application/inkml+xml"/>
  <Override PartName="/ppt/ink/ink79.xml" ContentType="application/inkml+xml"/>
  <Override PartName="/ppt/ink/ink80.xml" ContentType="application/inkml+xml"/>
  <Override PartName="/ppt/ink/ink81.xml" ContentType="application/inkml+xml"/>
  <Override PartName="/ppt/tags/tag1903.xml" ContentType="application/vnd.openxmlformats-officedocument.presentationml.tags+xml"/>
  <Override PartName="/ppt/tags/tag1904.xml" ContentType="application/vnd.openxmlformats-officedocument.presentationml.tags+xml"/>
  <Override PartName="/ppt/tags/tag1905.xml" ContentType="application/vnd.openxmlformats-officedocument.presentationml.tags+xml"/>
  <Override PartName="/ppt/tags/tag1906.xml" ContentType="application/vnd.openxmlformats-officedocument.presentationml.tags+xml"/>
  <Override PartName="/ppt/tags/tag1907.xml" ContentType="application/vnd.openxmlformats-officedocument.presentationml.tags+xml"/>
  <Override PartName="/ppt/tags/tag1908.xml" ContentType="application/vnd.openxmlformats-officedocument.presentationml.tags+xml"/>
  <Override PartName="/ppt/tags/tag1909.xml" ContentType="application/vnd.openxmlformats-officedocument.presentationml.tags+xml"/>
  <Override PartName="/ppt/tags/tag1910.xml" ContentType="application/vnd.openxmlformats-officedocument.presentationml.tags+xml"/>
  <Override PartName="/ppt/tags/tag1911.xml" ContentType="application/vnd.openxmlformats-officedocument.presentationml.tags+xml"/>
  <Override PartName="/ppt/tags/tag1912.xml" ContentType="application/vnd.openxmlformats-officedocument.presentationml.tags+xml"/>
  <Override PartName="/ppt/tags/tag1913.xml" ContentType="application/vnd.openxmlformats-officedocument.presentationml.tags+xml"/>
  <Override PartName="/ppt/tags/tag1914.xml" ContentType="application/vnd.openxmlformats-officedocument.presentationml.tags+xml"/>
  <Override PartName="/ppt/tags/tag1915.xml" ContentType="application/vnd.openxmlformats-officedocument.presentationml.tags+xml"/>
  <Override PartName="/ppt/tags/tag1916.xml" ContentType="application/vnd.openxmlformats-officedocument.presentationml.tags+xml"/>
  <Override PartName="/ppt/tags/tag1917.xml" ContentType="application/vnd.openxmlformats-officedocument.presentationml.tags+xml"/>
  <Override PartName="/ppt/tags/tag1918.xml" ContentType="application/vnd.openxmlformats-officedocument.presentationml.tags+xml"/>
  <Override PartName="/ppt/tags/tag1919.xml" ContentType="application/vnd.openxmlformats-officedocument.presentationml.tags+xml"/>
  <Override PartName="/ppt/tags/tag1920.xml" ContentType="application/vnd.openxmlformats-officedocument.presentationml.tags+xml"/>
  <Override PartName="/ppt/tags/tag1921.xml" ContentType="application/vnd.openxmlformats-officedocument.presentationml.tags+xml"/>
  <Override PartName="/ppt/tags/tag1922.xml" ContentType="application/vnd.openxmlformats-officedocument.presentationml.tags+xml"/>
  <Override PartName="/ppt/tags/tag1923.xml" ContentType="application/vnd.openxmlformats-officedocument.presentationml.tags+xml"/>
  <Override PartName="/ppt/tags/tag1924.xml" ContentType="application/vnd.openxmlformats-officedocument.presentationml.tags+xml"/>
  <Override PartName="/ppt/tags/tag1925.xml" ContentType="application/vnd.openxmlformats-officedocument.presentationml.tags+xml"/>
  <Override PartName="/ppt/tags/tag1926.xml" ContentType="application/vnd.openxmlformats-officedocument.presentationml.tags+xml"/>
  <Override PartName="/ppt/tags/tag1927.xml" ContentType="application/vnd.openxmlformats-officedocument.presentationml.tags+xml"/>
  <Override PartName="/ppt/tags/tag1928.xml" ContentType="application/vnd.openxmlformats-officedocument.presentationml.tags+xml"/>
  <Override PartName="/ppt/tags/tag1929.xml" ContentType="application/vnd.openxmlformats-officedocument.presentationml.tags+xml"/>
  <Override PartName="/ppt/tags/tag1930.xml" ContentType="application/vnd.openxmlformats-officedocument.presentationml.tags+xml"/>
  <Override PartName="/ppt/tags/tag1931.xml" ContentType="application/vnd.openxmlformats-officedocument.presentationml.tags+xml"/>
  <Override PartName="/ppt/tags/tag1932.xml" ContentType="application/vnd.openxmlformats-officedocument.presentationml.tags+xml"/>
  <Override PartName="/ppt/tags/tag1933.xml" ContentType="application/vnd.openxmlformats-officedocument.presentationml.tags+xml"/>
  <Override PartName="/ppt/tags/tag1934.xml" ContentType="application/vnd.openxmlformats-officedocument.presentationml.tags+xml"/>
  <Override PartName="/ppt/tags/tag1935.xml" ContentType="application/vnd.openxmlformats-officedocument.presentationml.tags+xml"/>
  <Override PartName="/ppt/tags/tag1936.xml" ContentType="application/vnd.openxmlformats-officedocument.presentationml.tags+xml"/>
  <Override PartName="/ppt/tags/tag1937.xml" ContentType="application/vnd.openxmlformats-officedocument.presentationml.tags+xml"/>
  <Override PartName="/ppt/tags/tag1938.xml" ContentType="application/vnd.openxmlformats-officedocument.presentationml.tags+xml"/>
  <Override PartName="/ppt/tags/tag1939.xml" ContentType="application/vnd.openxmlformats-officedocument.presentationml.tags+xml"/>
  <Override PartName="/ppt/tags/tag1940.xml" ContentType="application/vnd.openxmlformats-officedocument.presentationml.tags+xml"/>
  <Override PartName="/ppt/tags/tag1941.xml" ContentType="application/vnd.openxmlformats-officedocument.presentationml.tags+xml"/>
  <Override PartName="/ppt/tags/tag1942.xml" ContentType="application/vnd.openxmlformats-officedocument.presentationml.tags+xml"/>
  <Override PartName="/ppt/tags/tag1943.xml" ContentType="application/vnd.openxmlformats-officedocument.presentationml.tags+xml"/>
  <Override PartName="/ppt/notesSlides/notesSlide105.xml" ContentType="application/vnd.openxmlformats-officedocument.presentationml.notesSlide+xml"/>
  <Override PartName="/ppt/ink/ink82.xml" ContentType="application/inkml+xml"/>
  <Override PartName="/ppt/ink/ink83.xml" ContentType="application/inkml+xml"/>
  <Override PartName="/ppt/ink/ink84.xml" ContentType="application/inkml+xml"/>
  <Override PartName="/ppt/ink/ink85.xml" ContentType="application/inkml+xml"/>
  <Override PartName="/ppt/ink/ink86.xml" ContentType="application/inkml+xml"/>
  <Override PartName="/ppt/ink/ink87.xml" ContentType="application/inkml+xml"/>
  <Override PartName="/ppt/ink/ink88.xml" ContentType="application/inkml+xml"/>
  <Override PartName="/ppt/ink/ink89.xml" ContentType="application/inkml+xml"/>
  <Override PartName="/ppt/ink/ink90.xml" ContentType="application/inkml+xml"/>
  <Override PartName="/ppt/ink/ink91.xml" ContentType="application/inkml+xml"/>
  <Override PartName="/ppt/ink/ink92.xml" ContentType="application/inkml+xml"/>
  <Override PartName="/ppt/ink/ink93.xml" ContentType="application/inkml+xml"/>
  <Override PartName="/ppt/ink/ink94.xml" ContentType="application/inkml+xml"/>
  <Override PartName="/ppt/ink/ink95.xml" ContentType="application/inkml+xml"/>
  <Override PartName="/ppt/ink/ink96.xml" ContentType="application/inkml+xml"/>
  <Override PartName="/ppt/ink/ink97.xml" ContentType="application/inkml+xml"/>
  <Override PartName="/ppt/ink/ink98.xml" ContentType="application/inkml+xml"/>
  <Override PartName="/ppt/tags/tag1944.xml" ContentType="application/vnd.openxmlformats-officedocument.presentationml.tags+xml"/>
  <Override PartName="/ppt/tags/tag1945.xml" ContentType="application/vnd.openxmlformats-officedocument.presentationml.tags+xml"/>
  <Override PartName="/ppt/tags/tag1946.xml" ContentType="application/vnd.openxmlformats-officedocument.presentationml.tags+xml"/>
  <Override PartName="/ppt/tags/tag1947.xml" ContentType="application/vnd.openxmlformats-officedocument.presentationml.tags+xml"/>
  <Override PartName="/ppt/tags/tag1948.xml" ContentType="application/vnd.openxmlformats-officedocument.presentationml.tags+xml"/>
  <Override PartName="/ppt/tags/tag1949.xml" ContentType="application/vnd.openxmlformats-officedocument.presentationml.tags+xml"/>
  <Override PartName="/ppt/tags/tag1950.xml" ContentType="application/vnd.openxmlformats-officedocument.presentationml.tags+xml"/>
  <Override PartName="/ppt/tags/tag1951.xml" ContentType="application/vnd.openxmlformats-officedocument.presentationml.tags+xml"/>
  <Override PartName="/ppt/tags/tag1952.xml" ContentType="application/vnd.openxmlformats-officedocument.presentationml.tags+xml"/>
  <Override PartName="/ppt/tags/tag1953.xml" ContentType="application/vnd.openxmlformats-officedocument.presentationml.tags+xml"/>
  <Override PartName="/ppt/tags/tag1954.xml" ContentType="application/vnd.openxmlformats-officedocument.presentationml.tags+xml"/>
  <Override PartName="/ppt/tags/tag1955.xml" ContentType="application/vnd.openxmlformats-officedocument.presentationml.tags+xml"/>
  <Override PartName="/ppt/tags/tag1956.xml" ContentType="application/vnd.openxmlformats-officedocument.presentationml.tags+xml"/>
  <Override PartName="/ppt/tags/tag1957.xml" ContentType="application/vnd.openxmlformats-officedocument.presentationml.tags+xml"/>
  <Override PartName="/ppt/tags/tag1958.xml" ContentType="application/vnd.openxmlformats-officedocument.presentationml.tags+xml"/>
  <Override PartName="/ppt/tags/tag1959.xml" ContentType="application/vnd.openxmlformats-officedocument.presentationml.tags+xml"/>
  <Override PartName="/ppt/tags/tag1960.xml" ContentType="application/vnd.openxmlformats-officedocument.presentationml.tags+xml"/>
  <Override PartName="/ppt/tags/tag1961.xml" ContentType="application/vnd.openxmlformats-officedocument.presentationml.tags+xml"/>
  <Override PartName="/ppt/tags/tag1962.xml" ContentType="application/vnd.openxmlformats-officedocument.presentationml.tags+xml"/>
  <Override PartName="/ppt/tags/tag1963.xml" ContentType="application/vnd.openxmlformats-officedocument.presentationml.tags+xml"/>
  <Override PartName="/ppt/tags/tag1964.xml" ContentType="application/vnd.openxmlformats-officedocument.presentationml.tags+xml"/>
  <Override PartName="/ppt/tags/tag1965.xml" ContentType="application/vnd.openxmlformats-officedocument.presentationml.tags+xml"/>
  <Override PartName="/ppt/tags/tag1966.xml" ContentType="application/vnd.openxmlformats-officedocument.presentationml.tags+xml"/>
  <Override PartName="/ppt/tags/tag1967.xml" ContentType="application/vnd.openxmlformats-officedocument.presentationml.tags+xml"/>
  <Override PartName="/ppt/tags/tag1968.xml" ContentType="application/vnd.openxmlformats-officedocument.presentationml.tags+xml"/>
  <Override PartName="/ppt/tags/tag1969.xml" ContentType="application/vnd.openxmlformats-officedocument.presentationml.tags+xml"/>
  <Override PartName="/ppt/tags/tag1970.xml" ContentType="application/vnd.openxmlformats-officedocument.presentationml.tags+xml"/>
  <Override PartName="/ppt/tags/tag1971.xml" ContentType="application/vnd.openxmlformats-officedocument.presentationml.tags+xml"/>
  <Override PartName="/ppt/tags/tag1972.xml" ContentType="application/vnd.openxmlformats-officedocument.presentationml.tags+xml"/>
  <Override PartName="/ppt/tags/tag1973.xml" ContentType="application/vnd.openxmlformats-officedocument.presentationml.tags+xml"/>
  <Override PartName="/ppt/tags/tag1974.xml" ContentType="application/vnd.openxmlformats-officedocument.presentationml.tags+xml"/>
  <Override PartName="/ppt/tags/tag1975.xml" ContentType="application/vnd.openxmlformats-officedocument.presentationml.tags+xml"/>
  <Override PartName="/ppt/tags/tag1976.xml" ContentType="application/vnd.openxmlformats-officedocument.presentationml.tags+xml"/>
  <Override PartName="/ppt/tags/tag1977.xml" ContentType="application/vnd.openxmlformats-officedocument.presentationml.tags+xml"/>
  <Override PartName="/ppt/tags/tag1978.xml" ContentType="application/vnd.openxmlformats-officedocument.presentationml.tags+xml"/>
  <Override PartName="/ppt/tags/tag1979.xml" ContentType="application/vnd.openxmlformats-officedocument.presentationml.tags+xml"/>
  <Override PartName="/ppt/tags/tag1980.xml" ContentType="application/vnd.openxmlformats-officedocument.presentationml.tags+xml"/>
  <Override PartName="/ppt/tags/tag1981.xml" ContentType="application/vnd.openxmlformats-officedocument.presentationml.tags+xml"/>
  <Override PartName="/ppt/tags/tag1982.xml" ContentType="application/vnd.openxmlformats-officedocument.presentationml.tags+xml"/>
  <Override PartName="/ppt/tags/tag1983.xml" ContentType="application/vnd.openxmlformats-officedocument.presentationml.tags+xml"/>
  <Override PartName="/ppt/tags/tag1984.xml" ContentType="application/vnd.openxmlformats-officedocument.presentationml.tags+xml"/>
  <Override PartName="/ppt/notesSlides/notesSlide106.xml" ContentType="application/vnd.openxmlformats-officedocument.presentationml.notesSlide+xml"/>
  <Override PartName="/ppt/ink/ink99.xml" ContentType="application/inkml+xml"/>
  <Override PartName="/ppt/ink/ink100.xml" ContentType="application/inkml+xml"/>
  <Override PartName="/ppt/ink/ink101.xml" ContentType="application/inkml+xml"/>
  <Override PartName="/ppt/ink/ink102.xml" ContentType="application/inkml+xml"/>
  <Override PartName="/ppt/ink/ink103.xml" ContentType="application/inkml+xml"/>
  <Override PartName="/ppt/ink/ink104.xml" ContentType="application/inkml+xml"/>
  <Override PartName="/ppt/ink/ink105.xml" ContentType="application/inkml+xml"/>
  <Override PartName="/ppt/ink/ink106.xml" ContentType="application/inkml+xml"/>
  <Override PartName="/ppt/tags/tag1985.xml" ContentType="application/vnd.openxmlformats-officedocument.presentationml.tags+xml"/>
  <Override PartName="/ppt/tags/tag1986.xml" ContentType="application/vnd.openxmlformats-officedocument.presentationml.tags+xml"/>
  <Override PartName="/ppt/tags/tag1987.xml" ContentType="application/vnd.openxmlformats-officedocument.presentationml.tags+xml"/>
  <Override PartName="/ppt/tags/tag1988.xml" ContentType="application/vnd.openxmlformats-officedocument.presentationml.tags+xml"/>
  <Override PartName="/ppt/tags/tag1989.xml" ContentType="application/vnd.openxmlformats-officedocument.presentationml.tags+xml"/>
  <Override PartName="/ppt/tags/tag1990.xml" ContentType="application/vnd.openxmlformats-officedocument.presentationml.tags+xml"/>
  <Override PartName="/ppt/tags/tag1991.xml" ContentType="application/vnd.openxmlformats-officedocument.presentationml.tags+xml"/>
  <Override PartName="/ppt/tags/tag1992.xml" ContentType="application/vnd.openxmlformats-officedocument.presentationml.tags+xml"/>
  <Override PartName="/ppt/tags/tag1993.xml" ContentType="application/vnd.openxmlformats-officedocument.presentationml.tags+xml"/>
  <Override PartName="/ppt/tags/tag1994.xml" ContentType="application/vnd.openxmlformats-officedocument.presentationml.tags+xml"/>
  <Override PartName="/ppt/tags/tag1995.xml" ContentType="application/vnd.openxmlformats-officedocument.presentationml.tags+xml"/>
  <Override PartName="/ppt/tags/tag1996.xml" ContentType="application/vnd.openxmlformats-officedocument.presentationml.tags+xml"/>
  <Override PartName="/ppt/tags/tag1997.xml" ContentType="application/vnd.openxmlformats-officedocument.presentationml.tags+xml"/>
  <Override PartName="/ppt/tags/tag1998.xml" ContentType="application/vnd.openxmlformats-officedocument.presentationml.tags+xml"/>
  <Override PartName="/ppt/tags/tag1999.xml" ContentType="application/vnd.openxmlformats-officedocument.presentationml.tags+xml"/>
  <Override PartName="/ppt/tags/tag2000.xml" ContentType="application/vnd.openxmlformats-officedocument.presentationml.tags+xml"/>
  <Override PartName="/ppt/tags/tag2001.xml" ContentType="application/vnd.openxmlformats-officedocument.presentationml.tags+xml"/>
  <Override PartName="/ppt/tags/tag2002.xml" ContentType="application/vnd.openxmlformats-officedocument.presentationml.tags+xml"/>
  <Override PartName="/ppt/tags/tag2003.xml" ContentType="application/vnd.openxmlformats-officedocument.presentationml.tags+xml"/>
  <Override PartName="/ppt/tags/tag2004.xml" ContentType="application/vnd.openxmlformats-officedocument.presentationml.tags+xml"/>
  <Override PartName="/ppt/tags/tag2005.xml" ContentType="application/vnd.openxmlformats-officedocument.presentationml.tags+xml"/>
  <Override PartName="/ppt/tags/tag2006.xml" ContentType="application/vnd.openxmlformats-officedocument.presentationml.tags+xml"/>
  <Override PartName="/ppt/tags/tag2007.xml" ContentType="application/vnd.openxmlformats-officedocument.presentationml.tags+xml"/>
  <Override PartName="/ppt/tags/tag2008.xml" ContentType="application/vnd.openxmlformats-officedocument.presentationml.tags+xml"/>
  <Override PartName="/ppt/tags/tag2009.xml" ContentType="application/vnd.openxmlformats-officedocument.presentationml.tags+xml"/>
  <Override PartName="/ppt/tags/tag2010.xml" ContentType="application/vnd.openxmlformats-officedocument.presentationml.tags+xml"/>
  <Override PartName="/ppt/tags/tag2011.xml" ContentType="application/vnd.openxmlformats-officedocument.presentationml.tags+xml"/>
  <Override PartName="/ppt/tags/tag2012.xml" ContentType="application/vnd.openxmlformats-officedocument.presentationml.tags+xml"/>
  <Override PartName="/ppt/tags/tag2013.xml" ContentType="application/vnd.openxmlformats-officedocument.presentationml.tags+xml"/>
  <Override PartName="/ppt/tags/tag2014.xml" ContentType="application/vnd.openxmlformats-officedocument.presentationml.tags+xml"/>
  <Override PartName="/ppt/tags/tag2015.xml" ContentType="application/vnd.openxmlformats-officedocument.presentationml.tags+xml"/>
  <Override PartName="/ppt/tags/tag2016.xml" ContentType="application/vnd.openxmlformats-officedocument.presentationml.tags+xml"/>
  <Override PartName="/ppt/tags/tag2017.xml" ContentType="application/vnd.openxmlformats-officedocument.presentationml.tags+xml"/>
  <Override PartName="/ppt/tags/tag2018.xml" ContentType="application/vnd.openxmlformats-officedocument.presentationml.tags+xml"/>
  <Override PartName="/ppt/tags/tag2019.xml" ContentType="application/vnd.openxmlformats-officedocument.presentationml.tags+xml"/>
  <Override PartName="/ppt/tags/tag2020.xml" ContentType="application/vnd.openxmlformats-officedocument.presentationml.tags+xml"/>
  <Override PartName="/ppt/tags/tag2021.xml" ContentType="application/vnd.openxmlformats-officedocument.presentationml.tags+xml"/>
  <Override PartName="/ppt/tags/tag2022.xml" ContentType="application/vnd.openxmlformats-officedocument.presentationml.tags+xml"/>
  <Override PartName="/ppt/tags/tag2023.xml" ContentType="application/vnd.openxmlformats-officedocument.presentationml.tags+xml"/>
  <Override PartName="/ppt/tags/tag2024.xml" ContentType="application/vnd.openxmlformats-officedocument.presentationml.tags+xml"/>
  <Override PartName="/ppt/tags/tag2025.xml" ContentType="application/vnd.openxmlformats-officedocument.presentationml.tags+xml"/>
  <Override PartName="/ppt/tags/tag2026.xml" ContentType="application/vnd.openxmlformats-officedocument.presentationml.tags+xml"/>
  <Override PartName="/ppt/tags/tag2027.xml" ContentType="application/vnd.openxmlformats-officedocument.presentationml.tags+xml"/>
  <Override PartName="/ppt/tags/tag2028.xml" ContentType="application/vnd.openxmlformats-officedocument.presentationml.tags+xml"/>
  <Override PartName="/ppt/tags/tag2029.xml" ContentType="application/vnd.openxmlformats-officedocument.presentationml.tags+xml"/>
  <Override PartName="/ppt/tags/tag2030.xml" ContentType="application/vnd.openxmlformats-officedocument.presentationml.tags+xml"/>
  <Override PartName="/ppt/tags/tag2031.xml" ContentType="application/vnd.openxmlformats-officedocument.presentationml.tags+xml"/>
  <Override PartName="/ppt/tags/tag2032.xml" ContentType="application/vnd.openxmlformats-officedocument.presentationml.tags+xml"/>
  <Override PartName="/ppt/tags/tag2033.xml" ContentType="application/vnd.openxmlformats-officedocument.presentationml.tags+xml"/>
  <Override PartName="/ppt/tags/tag2034.xml" ContentType="application/vnd.openxmlformats-officedocument.presentationml.tags+xml"/>
  <Override PartName="/ppt/tags/tag2035.xml" ContentType="application/vnd.openxmlformats-officedocument.presentationml.tags+xml"/>
  <Override PartName="/ppt/tags/tag2036.xml" ContentType="application/vnd.openxmlformats-officedocument.presentationml.tags+xml"/>
  <Override PartName="/ppt/tags/tag2037.xml" ContentType="application/vnd.openxmlformats-officedocument.presentationml.tags+xml"/>
  <Override PartName="/ppt/tags/tag2038.xml" ContentType="application/vnd.openxmlformats-officedocument.presentationml.tags+xml"/>
  <Override PartName="/ppt/tags/tag2039.xml" ContentType="application/vnd.openxmlformats-officedocument.presentationml.tags+xml"/>
  <Override PartName="/ppt/tags/tag2040.xml" ContentType="application/vnd.openxmlformats-officedocument.presentationml.tags+xml"/>
  <Override PartName="/ppt/tags/tag2041.xml" ContentType="application/vnd.openxmlformats-officedocument.presentationml.tags+xml"/>
  <Override PartName="/ppt/tags/tag2042.xml" ContentType="application/vnd.openxmlformats-officedocument.presentationml.tags+xml"/>
  <Override PartName="/ppt/tags/tag2043.xml" ContentType="application/vnd.openxmlformats-officedocument.presentationml.tags+xml"/>
  <Override PartName="/ppt/tags/tag2044.xml" ContentType="application/vnd.openxmlformats-officedocument.presentationml.tags+xml"/>
  <Override PartName="/ppt/tags/tag2045.xml" ContentType="application/vnd.openxmlformats-officedocument.presentationml.tags+xml"/>
  <Override PartName="/ppt/tags/tag2046.xml" ContentType="application/vnd.openxmlformats-officedocument.presentationml.tags+xml"/>
  <Override PartName="/ppt/tags/tag2047.xml" ContentType="application/vnd.openxmlformats-officedocument.presentationml.tags+xml"/>
  <Override PartName="/ppt/tags/tag2048.xml" ContentType="application/vnd.openxmlformats-officedocument.presentationml.tags+xml"/>
  <Override PartName="/ppt/tags/tag2049.xml" ContentType="application/vnd.openxmlformats-officedocument.presentationml.tags+xml"/>
  <Override PartName="/ppt/tags/tag2050.xml" ContentType="application/vnd.openxmlformats-officedocument.presentationml.tags+xml"/>
  <Override PartName="/ppt/tags/tag2051.xml" ContentType="application/vnd.openxmlformats-officedocument.presentationml.tags+xml"/>
  <Override PartName="/ppt/tags/tag2052.xml" ContentType="application/vnd.openxmlformats-officedocument.presentationml.tags+xml"/>
  <Override PartName="/ppt/tags/tag2053.xml" ContentType="application/vnd.openxmlformats-officedocument.presentationml.tags+xml"/>
  <Override PartName="/ppt/tags/tag2054.xml" ContentType="application/vnd.openxmlformats-officedocument.presentationml.tags+xml"/>
  <Override PartName="/ppt/tags/tag2055.xml" ContentType="application/vnd.openxmlformats-officedocument.presentationml.tags+xml"/>
  <Override PartName="/ppt/tags/tag2056.xml" ContentType="application/vnd.openxmlformats-officedocument.presentationml.tags+xml"/>
  <Override PartName="/ppt/tags/tag2057.xml" ContentType="application/vnd.openxmlformats-officedocument.presentationml.tags+xml"/>
  <Override PartName="/ppt/tags/tag2058.xml" ContentType="application/vnd.openxmlformats-officedocument.presentationml.tags+xml"/>
  <Override PartName="/ppt/tags/tag2059.xml" ContentType="application/vnd.openxmlformats-officedocument.presentationml.tags+xml"/>
  <Override PartName="/ppt/tags/tag2060.xml" ContentType="application/vnd.openxmlformats-officedocument.presentationml.tags+xml"/>
  <Override PartName="/ppt/tags/tag2061.xml" ContentType="application/vnd.openxmlformats-officedocument.presentationml.tags+xml"/>
  <Override PartName="/ppt/tags/tag2062.xml" ContentType="application/vnd.openxmlformats-officedocument.presentationml.tags+xml"/>
  <Override PartName="/ppt/tags/tag2063.xml" ContentType="application/vnd.openxmlformats-officedocument.presentationml.tags+xml"/>
  <Override PartName="/ppt/tags/tag2064.xml" ContentType="application/vnd.openxmlformats-officedocument.presentationml.tags+xml"/>
  <Override PartName="/ppt/tags/tag2065.xml" ContentType="application/vnd.openxmlformats-officedocument.presentationml.tags+xml"/>
  <Override PartName="/ppt/tags/tag2066.xml" ContentType="application/vnd.openxmlformats-officedocument.presentationml.tags+xml"/>
  <Override PartName="/ppt/tags/tag2067.xml" ContentType="application/vnd.openxmlformats-officedocument.presentationml.tags+xml"/>
  <Override PartName="/ppt/tags/tag2068.xml" ContentType="application/vnd.openxmlformats-officedocument.presentationml.tags+xml"/>
  <Override PartName="/ppt/tags/tag2069.xml" ContentType="application/vnd.openxmlformats-officedocument.presentationml.tags+xml"/>
  <Override PartName="/ppt/tags/tag2070.xml" ContentType="application/vnd.openxmlformats-officedocument.presentationml.tags+xml"/>
  <Override PartName="/ppt/tags/tag2071.xml" ContentType="application/vnd.openxmlformats-officedocument.presentationml.tags+xml"/>
  <Override PartName="/ppt/tags/tag2072.xml" ContentType="application/vnd.openxmlformats-officedocument.presentationml.tags+xml"/>
  <Override PartName="/ppt/tags/tag2073.xml" ContentType="application/vnd.openxmlformats-officedocument.presentationml.tags+xml"/>
  <Override PartName="/ppt/tags/tag2074.xml" ContentType="application/vnd.openxmlformats-officedocument.presentationml.tags+xml"/>
  <Override PartName="/ppt/tags/tag2075.xml" ContentType="application/vnd.openxmlformats-officedocument.presentationml.tags+xml"/>
  <Override PartName="/ppt/tags/tag2076.xml" ContentType="application/vnd.openxmlformats-officedocument.presentationml.tags+xml"/>
  <Override PartName="/ppt/tags/tag2077.xml" ContentType="application/vnd.openxmlformats-officedocument.presentationml.tags+xml"/>
  <Override PartName="/ppt/tags/tag2078.xml" ContentType="application/vnd.openxmlformats-officedocument.presentationml.tags+xml"/>
  <Override PartName="/ppt/tags/tag2079.xml" ContentType="application/vnd.openxmlformats-officedocument.presentationml.tags+xml"/>
  <Override PartName="/ppt/tags/tag2080.xml" ContentType="application/vnd.openxmlformats-officedocument.presentationml.tags+xml"/>
  <Override PartName="/ppt/tags/tag2081.xml" ContentType="application/vnd.openxmlformats-officedocument.presentationml.tags+xml"/>
  <Override PartName="/ppt/tags/tag2082.xml" ContentType="application/vnd.openxmlformats-officedocument.presentationml.tags+xml"/>
  <Override PartName="/ppt/tags/tag2083.xml" ContentType="application/vnd.openxmlformats-officedocument.presentationml.tags+xml"/>
  <Override PartName="/ppt/tags/tag2084.xml" ContentType="application/vnd.openxmlformats-officedocument.presentationml.tags+xml"/>
  <Override PartName="/ppt/tags/tag2085.xml" ContentType="application/vnd.openxmlformats-officedocument.presentationml.tags+xml"/>
  <Override PartName="/ppt/tags/tag2086.xml" ContentType="application/vnd.openxmlformats-officedocument.presentationml.tags+xml"/>
  <Override PartName="/ppt/tags/tag2087.xml" ContentType="application/vnd.openxmlformats-officedocument.presentationml.tags+xml"/>
  <Override PartName="/ppt/tags/tag2088.xml" ContentType="application/vnd.openxmlformats-officedocument.presentationml.tags+xml"/>
  <Override PartName="/ppt/tags/tag2089.xml" ContentType="application/vnd.openxmlformats-officedocument.presentationml.tags+xml"/>
  <Override PartName="/ppt/tags/tag2090.xml" ContentType="application/vnd.openxmlformats-officedocument.presentationml.tags+xml"/>
  <Override PartName="/ppt/tags/tag2091.xml" ContentType="application/vnd.openxmlformats-officedocument.presentationml.tags+xml"/>
  <Override PartName="/ppt/tags/tag2092.xml" ContentType="application/vnd.openxmlformats-officedocument.presentationml.tags+xml"/>
  <Override PartName="/ppt/tags/tag2093.xml" ContentType="application/vnd.openxmlformats-officedocument.presentationml.tags+xml"/>
  <Override PartName="/ppt/tags/tag2094.xml" ContentType="application/vnd.openxmlformats-officedocument.presentationml.tags+xml"/>
  <Override PartName="/ppt/tags/tag2095.xml" ContentType="application/vnd.openxmlformats-officedocument.presentationml.tags+xml"/>
  <Override PartName="/ppt/tags/tag2096.xml" ContentType="application/vnd.openxmlformats-officedocument.presentationml.tags+xml"/>
  <Override PartName="/ppt/tags/tag2097.xml" ContentType="application/vnd.openxmlformats-officedocument.presentationml.tags+xml"/>
  <Override PartName="/ppt/tags/tag2098.xml" ContentType="application/vnd.openxmlformats-officedocument.presentationml.tags+xml"/>
  <Override PartName="/ppt/tags/tag2099.xml" ContentType="application/vnd.openxmlformats-officedocument.presentationml.tags+xml"/>
  <Override PartName="/ppt/tags/tag2100.xml" ContentType="application/vnd.openxmlformats-officedocument.presentationml.tags+xml"/>
  <Override PartName="/ppt/tags/tag2101.xml" ContentType="application/vnd.openxmlformats-officedocument.presentationml.tags+xml"/>
  <Override PartName="/ppt/tags/tag2102.xml" ContentType="application/vnd.openxmlformats-officedocument.presentationml.tags+xml"/>
  <Override PartName="/ppt/tags/tag2103.xml" ContentType="application/vnd.openxmlformats-officedocument.presentationml.tags+xml"/>
  <Override PartName="/ppt/tags/tag2104.xml" ContentType="application/vnd.openxmlformats-officedocument.presentationml.tags+xml"/>
  <Override PartName="/ppt/tags/tag2105.xml" ContentType="application/vnd.openxmlformats-officedocument.presentationml.tags+xml"/>
  <Override PartName="/ppt/tags/tag2106.xml" ContentType="application/vnd.openxmlformats-officedocument.presentationml.tags+xml"/>
  <Override PartName="/ppt/tags/tag2107.xml" ContentType="application/vnd.openxmlformats-officedocument.presentationml.tags+xml"/>
  <Override PartName="/ppt/tags/tag2108.xml" ContentType="application/vnd.openxmlformats-officedocument.presentationml.tags+xml"/>
  <Override PartName="/ppt/tags/tag2109.xml" ContentType="application/vnd.openxmlformats-officedocument.presentationml.tags+xml"/>
  <Override PartName="/ppt/tags/tag2110.xml" ContentType="application/vnd.openxmlformats-officedocument.presentationml.tags+xml"/>
  <Override PartName="/ppt/tags/tag2111.xml" ContentType="application/vnd.openxmlformats-officedocument.presentationml.tags+xml"/>
  <Override PartName="/ppt/tags/tag2112.xml" ContentType="application/vnd.openxmlformats-officedocument.presentationml.tags+xml"/>
  <Override PartName="/ppt/tags/tag2113.xml" ContentType="application/vnd.openxmlformats-officedocument.presentationml.tags+xml"/>
  <Override PartName="/ppt/tags/tag2114.xml" ContentType="application/vnd.openxmlformats-officedocument.presentationml.tags+xml"/>
  <Override PartName="/ppt/tags/tag2115.xml" ContentType="application/vnd.openxmlformats-officedocument.presentationml.tags+xml"/>
  <Override PartName="/ppt/tags/tag2116.xml" ContentType="application/vnd.openxmlformats-officedocument.presentationml.tags+xml"/>
  <Override PartName="/ppt/tags/tag2117.xml" ContentType="application/vnd.openxmlformats-officedocument.presentationml.tags+xml"/>
  <Override PartName="/ppt/tags/tag2118.xml" ContentType="application/vnd.openxmlformats-officedocument.presentationml.tags+xml"/>
  <Override PartName="/ppt/tags/tag2119.xml" ContentType="application/vnd.openxmlformats-officedocument.presentationml.tags+xml"/>
  <Override PartName="/ppt/tags/tag2120.xml" ContentType="application/vnd.openxmlformats-officedocument.presentationml.tags+xml"/>
  <Override PartName="/ppt/tags/tag2121.xml" ContentType="application/vnd.openxmlformats-officedocument.presentationml.tags+xml"/>
  <Override PartName="/ppt/tags/tag2122.xml" ContentType="application/vnd.openxmlformats-officedocument.presentationml.tags+xml"/>
  <Override PartName="/ppt/tags/tag2123.xml" ContentType="application/vnd.openxmlformats-officedocument.presentationml.tags+xml"/>
  <Override PartName="/ppt/tags/tag2124.xml" ContentType="application/vnd.openxmlformats-officedocument.presentationml.tags+xml"/>
  <Override PartName="/ppt/tags/tag2125.xml" ContentType="application/vnd.openxmlformats-officedocument.presentationml.tags+xml"/>
  <Override PartName="/ppt/tags/tag2126.xml" ContentType="application/vnd.openxmlformats-officedocument.presentationml.tags+xml"/>
  <Override PartName="/ppt/tags/tag2127.xml" ContentType="application/vnd.openxmlformats-officedocument.presentationml.tags+xml"/>
  <Override PartName="/ppt/tags/tag2128.xml" ContentType="application/vnd.openxmlformats-officedocument.presentationml.tags+xml"/>
  <Override PartName="/ppt/tags/tag2129.xml" ContentType="application/vnd.openxmlformats-officedocument.presentationml.tags+xml"/>
  <Override PartName="/ppt/tags/tag2130.xml" ContentType="application/vnd.openxmlformats-officedocument.presentationml.tags+xml"/>
  <Override PartName="/ppt/tags/tag2131.xml" ContentType="application/vnd.openxmlformats-officedocument.presentationml.tags+xml"/>
  <Override PartName="/ppt/tags/tag2132.xml" ContentType="application/vnd.openxmlformats-officedocument.presentationml.tags+xml"/>
  <Override PartName="/ppt/tags/tag2133.xml" ContentType="application/vnd.openxmlformats-officedocument.presentationml.tags+xml"/>
  <Override PartName="/ppt/tags/tag2134.xml" ContentType="application/vnd.openxmlformats-officedocument.presentationml.tags+xml"/>
  <Override PartName="/ppt/tags/tag2135.xml" ContentType="application/vnd.openxmlformats-officedocument.presentationml.tags+xml"/>
  <Override PartName="/ppt/tags/tag2136.xml" ContentType="application/vnd.openxmlformats-officedocument.presentationml.tags+xml"/>
  <Override PartName="/ppt/tags/tag2137.xml" ContentType="application/vnd.openxmlformats-officedocument.presentationml.tags+xml"/>
  <Override PartName="/ppt/tags/tag2138.xml" ContentType="application/vnd.openxmlformats-officedocument.presentationml.tags+xml"/>
  <Override PartName="/ppt/tags/tag2139.xml" ContentType="application/vnd.openxmlformats-officedocument.presentationml.tags+xml"/>
  <Override PartName="/ppt/tags/tag2140.xml" ContentType="application/vnd.openxmlformats-officedocument.presentationml.tags+xml"/>
  <Override PartName="/ppt/tags/tag2141.xml" ContentType="application/vnd.openxmlformats-officedocument.presentationml.tags+xml"/>
  <Override PartName="/ppt/tags/tag2142.xml" ContentType="application/vnd.openxmlformats-officedocument.presentationml.tags+xml"/>
  <Override PartName="/ppt/tags/tag2143.xml" ContentType="application/vnd.openxmlformats-officedocument.presentationml.tags+xml"/>
  <Override PartName="/ppt/tags/tag2144.xml" ContentType="application/vnd.openxmlformats-officedocument.presentationml.tags+xml"/>
  <Override PartName="/ppt/tags/tag2145.xml" ContentType="application/vnd.openxmlformats-officedocument.presentationml.tags+xml"/>
  <Override PartName="/ppt/tags/tag2146.xml" ContentType="application/vnd.openxmlformats-officedocument.presentationml.tags+xml"/>
  <Override PartName="/ppt/tags/tag2147.xml" ContentType="application/vnd.openxmlformats-officedocument.presentationml.tags+xml"/>
  <Override PartName="/ppt/tags/tag2148.xml" ContentType="application/vnd.openxmlformats-officedocument.presentationml.tags+xml"/>
  <Override PartName="/ppt/tags/tag2149.xml" ContentType="application/vnd.openxmlformats-officedocument.presentationml.tags+xml"/>
  <Override PartName="/ppt/tags/tag2150.xml" ContentType="application/vnd.openxmlformats-officedocument.presentationml.tags+xml"/>
  <Override PartName="/ppt/tags/tag2151.xml" ContentType="application/vnd.openxmlformats-officedocument.presentationml.tags+xml"/>
  <Override PartName="/ppt/tags/tag2152.xml" ContentType="application/vnd.openxmlformats-officedocument.presentationml.tags+xml"/>
  <Override PartName="/ppt/tags/tag2153.xml" ContentType="application/vnd.openxmlformats-officedocument.presentationml.tags+xml"/>
  <Override PartName="/ppt/tags/tag2154.xml" ContentType="application/vnd.openxmlformats-officedocument.presentationml.tags+xml"/>
  <Override PartName="/ppt/tags/tag2155.xml" ContentType="application/vnd.openxmlformats-officedocument.presentationml.tags+xml"/>
  <Override PartName="/ppt/tags/tag2156.xml" ContentType="application/vnd.openxmlformats-officedocument.presentationml.tags+xml"/>
  <Override PartName="/ppt/tags/tag2157.xml" ContentType="application/vnd.openxmlformats-officedocument.presentationml.tags+xml"/>
  <Override PartName="/ppt/tags/tag2158.xml" ContentType="application/vnd.openxmlformats-officedocument.presentationml.tags+xml"/>
  <Override PartName="/ppt/tags/tag2159.xml" ContentType="application/vnd.openxmlformats-officedocument.presentationml.tags+xml"/>
  <Override PartName="/ppt/tags/tag2160.xml" ContentType="application/vnd.openxmlformats-officedocument.presentationml.tags+xml"/>
  <Override PartName="/ppt/tags/tag2161.xml" ContentType="application/vnd.openxmlformats-officedocument.presentationml.tags+xml"/>
  <Override PartName="/ppt/tags/tag2162.xml" ContentType="application/vnd.openxmlformats-officedocument.presentationml.tags+xml"/>
  <Override PartName="/ppt/tags/tag2163.xml" ContentType="application/vnd.openxmlformats-officedocument.presentationml.tags+xml"/>
  <Override PartName="/ppt/tags/tag2164.xml" ContentType="application/vnd.openxmlformats-officedocument.presentationml.tags+xml"/>
  <Override PartName="/ppt/tags/tag2165.xml" ContentType="application/vnd.openxmlformats-officedocument.presentationml.tags+xml"/>
  <Override PartName="/ppt/tags/tag2166.xml" ContentType="application/vnd.openxmlformats-officedocument.presentationml.tags+xml"/>
  <Override PartName="/ppt/tags/tag2167.xml" ContentType="application/vnd.openxmlformats-officedocument.presentationml.tags+xml"/>
  <Override PartName="/ppt/tags/tag2168.xml" ContentType="application/vnd.openxmlformats-officedocument.presentationml.tags+xml"/>
  <Override PartName="/ppt/tags/tag2169.xml" ContentType="application/vnd.openxmlformats-officedocument.presentationml.tags+xml"/>
  <Override PartName="/ppt/tags/tag2170.xml" ContentType="application/vnd.openxmlformats-officedocument.presentationml.tags+xml"/>
  <Override PartName="/ppt/tags/tag2171.xml" ContentType="application/vnd.openxmlformats-officedocument.presentationml.tags+xml"/>
  <Override PartName="/ppt/tags/tag2172.xml" ContentType="application/vnd.openxmlformats-officedocument.presentationml.tags+xml"/>
  <Override PartName="/ppt/tags/tag2173.xml" ContentType="application/vnd.openxmlformats-officedocument.presentationml.tags+xml"/>
  <Override PartName="/ppt/tags/tag2174.xml" ContentType="application/vnd.openxmlformats-officedocument.presentationml.tags+xml"/>
  <Override PartName="/ppt/tags/tag2175.xml" ContentType="application/vnd.openxmlformats-officedocument.presentationml.tags+xml"/>
  <Override PartName="/ppt/tags/tag2176.xml" ContentType="application/vnd.openxmlformats-officedocument.presentationml.tags+xml"/>
  <Override PartName="/ppt/tags/tag2177.xml" ContentType="application/vnd.openxmlformats-officedocument.presentationml.tags+xml"/>
  <Override PartName="/ppt/tags/tag2178.xml" ContentType="application/vnd.openxmlformats-officedocument.presentationml.tags+xml"/>
  <Override PartName="/ppt/tags/tag2179.xml" ContentType="application/vnd.openxmlformats-officedocument.presentationml.tags+xml"/>
  <Override PartName="/ppt/tags/tag2180.xml" ContentType="application/vnd.openxmlformats-officedocument.presentationml.tags+xml"/>
  <Override PartName="/ppt/tags/tag2181.xml" ContentType="application/vnd.openxmlformats-officedocument.presentationml.tags+xml"/>
  <Override PartName="/ppt/tags/tag2182.xml" ContentType="application/vnd.openxmlformats-officedocument.presentationml.tags+xml"/>
  <Override PartName="/ppt/tags/tag2183.xml" ContentType="application/vnd.openxmlformats-officedocument.presentationml.tags+xml"/>
  <Override PartName="/ppt/tags/tag2184.xml" ContentType="application/vnd.openxmlformats-officedocument.presentationml.tags+xml"/>
  <Override PartName="/ppt/tags/tag2185.xml" ContentType="application/vnd.openxmlformats-officedocument.presentationml.tags+xml"/>
  <Override PartName="/ppt/tags/tag2186.xml" ContentType="application/vnd.openxmlformats-officedocument.presentationml.tags+xml"/>
  <Override PartName="/ppt/tags/tag2187.xml" ContentType="application/vnd.openxmlformats-officedocument.presentationml.tags+xml"/>
  <Override PartName="/ppt/tags/tag2188.xml" ContentType="application/vnd.openxmlformats-officedocument.presentationml.tags+xml"/>
  <Override PartName="/ppt/tags/tag2189.xml" ContentType="application/vnd.openxmlformats-officedocument.presentationml.tags+xml"/>
  <Override PartName="/ppt/tags/tag2190.xml" ContentType="application/vnd.openxmlformats-officedocument.presentationml.tags+xml"/>
  <Override PartName="/ppt/tags/tag2191.xml" ContentType="application/vnd.openxmlformats-officedocument.presentationml.tags+xml"/>
  <Override PartName="/ppt/tags/tag2192.xml" ContentType="application/vnd.openxmlformats-officedocument.presentationml.tags+xml"/>
  <Override PartName="/ppt/tags/tag2193.xml" ContentType="application/vnd.openxmlformats-officedocument.presentationml.tags+xml"/>
  <Override PartName="/ppt/tags/tag2194.xml" ContentType="application/vnd.openxmlformats-officedocument.presentationml.tags+xml"/>
  <Override PartName="/ppt/tags/tag2195.xml" ContentType="application/vnd.openxmlformats-officedocument.presentationml.tags+xml"/>
  <Override PartName="/ppt/tags/tag2196.xml" ContentType="application/vnd.openxmlformats-officedocument.presentationml.tags+xml"/>
  <Override PartName="/ppt/tags/tag2197.xml" ContentType="application/vnd.openxmlformats-officedocument.presentationml.tags+xml"/>
  <Override PartName="/ppt/tags/tag2198.xml" ContentType="application/vnd.openxmlformats-officedocument.presentationml.tags+xml"/>
  <Override PartName="/ppt/tags/tag2199.xml" ContentType="application/vnd.openxmlformats-officedocument.presentationml.tags+xml"/>
  <Override PartName="/ppt/tags/tag2200.xml" ContentType="application/vnd.openxmlformats-officedocument.presentationml.tags+xml"/>
  <Override PartName="/ppt/tags/tag2201.xml" ContentType="application/vnd.openxmlformats-officedocument.presentationml.tags+xml"/>
  <Override PartName="/ppt/tags/tag2202.xml" ContentType="application/vnd.openxmlformats-officedocument.presentationml.tags+xml"/>
  <Override PartName="/ppt/tags/tag2203.xml" ContentType="application/vnd.openxmlformats-officedocument.presentationml.tags+xml"/>
  <Override PartName="/ppt/tags/tag2204.xml" ContentType="application/vnd.openxmlformats-officedocument.presentationml.tags+xml"/>
  <Override PartName="/ppt/tags/tag2205.xml" ContentType="application/vnd.openxmlformats-officedocument.presentationml.tags+xml"/>
  <Override PartName="/ppt/tags/tag2206.xml" ContentType="application/vnd.openxmlformats-officedocument.presentationml.tags+xml"/>
  <Override PartName="/ppt/tags/tag2207.xml" ContentType="application/vnd.openxmlformats-officedocument.presentationml.tags+xml"/>
  <Override PartName="/ppt/tags/tag2208.xml" ContentType="application/vnd.openxmlformats-officedocument.presentationml.tags+xml"/>
  <Override PartName="/ppt/tags/tag2209.xml" ContentType="application/vnd.openxmlformats-officedocument.presentationml.tags+xml"/>
  <Override PartName="/ppt/tags/tag2210.xml" ContentType="application/vnd.openxmlformats-officedocument.presentationml.tags+xml"/>
  <Override PartName="/ppt/tags/tag2211.xml" ContentType="application/vnd.openxmlformats-officedocument.presentationml.tags+xml"/>
  <Override PartName="/ppt/tags/tag2212.xml" ContentType="application/vnd.openxmlformats-officedocument.presentationml.tags+xml"/>
  <Override PartName="/ppt/tags/tag2213.xml" ContentType="application/vnd.openxmlformats-officedocument.presentationml.tags+xml"/>
  <Override PartName="/ppt/tags/tag2214.xml" ContentType="application/vnd.openxmlformats-officedocument.presentationml.tags+xml"/>
  <Override PartName="/ppt/tags/tag2215.xml" ContentType="application/vnd.openxmlformats-officedocument.presentationml.tags+xml"/>
  <Override PartName="/ppt/tags/tag2216.xml" ContentType="application/vnd.openxmlformats-officedocument.presentationml.tags+xml"/>
  <Override PartName="/ppt/tags/tag2217.xml" ContentType="application/vnd.openxmlformats-officedocument.presentationml.tags+xml"/>
  <Override PartName="/ppt/tags/tag2218.xml" ContentType="application/vnd.openxmlformats-officedocument.presentationml.tags+xml"/>
  <Override PartName="/ppt/tags/tag2219.xml" ContentType="application/vnd.openxmlformats-officedocument.presentationml.tags+xml"/>
  <Override PartName="/ppt/tags/tag2220.xml" ContentType="application/vnd.openxmlformats-officedocument.presentationml.tags+xml"/>
  <Override PartName="/ppt/tags/tag2221.xml" ContentType="application/vnd.openxmlformats-officedocument.presentationml.tags+xml"/>
  <Override PartName="/ppt/tags/tag2222.xml" ContentType="application/vnd.openxmlformats-officedocument.presentationml.tags+xml"/>
  <Override PartName="/ppt/tags/tag2223.xml" ContentType="application/vnd.openxmlformats-officedocument.presentationml.tags+xml"/>
  <Override PartName="/ppt/tags/tag2224.xml" ContentType="application/vnd.openxmlformats-officedocument.presentationml.tags+xml"/>
  <Override PartName="/ppt/tags/tag2225.xml" ContentType="application/vnd.openxmlformats-officedocument.presentationml.tags+xml"/>
  <Override PartName="/ppt/tags/tag2226.xml" ContentType="application/vnd.openxmlformats-officedocument.presentationml.tags+xml"/>
  <Override PartName="/ppt/tags/tag2227.xml" ContentType="application/vnd.openxmlformats-officedocument.presentationml.tags+xml"/>
  <Override PartName="/ppt/tags/tag2228.xml" ContentType="application/vnd.openxmlformats-officedocument.presentationml.tags+xml"/>
  <Override PartName="/ppt/tags/tag2229.xml" ContentType="application/vnd.openxmlformats-officedocument.presentationml.tags+xml"/>
  <Override PartName="/ppt/tags/tag2230.xml" ContentType="application/vnd.openxmlformats-officedocument.presentationml.tags+xml"/>
  <Override PartName="/ppt/tags/tag2231.xml" ContentType="application/vnd.openxmlformats-officedocument.presentationml.tags+xml"/>
  <Override PartName="/ppt/tags/tag2232.xml" ContentType="application/vnd.openxmlformats-officedocument.presentationml.tags+xml"/>
  <Override PartName="/ppt/tags/tag2233.xml" ContentType="application/vnd.openxmlformats-officedocument.presentationml.tags+xml"/>
  <Override PartName="/ppt/tags/tag2234.xml" ContentType="application/vnd.openxmlformats-officedocument.presentationml.tags+xml"/>
  <Override PartName="/ppt/tags/tag2235.xml" ContentType="application/vnd.openxmlformats-officedocument.presentationml.tags+xml"/>
  <Override PartName="/ppt/tags/tag2236.xml" ContentType="application/vnd.openxmlformats-officedocument.presentationml.tags+xml"/>
  <Override PartName="/ppt/tags/tag2237.xml" ContentType="application/vnd.openxmlformats-officedocument.presentationml.tags+xml"/>
  <Override PartName="/ppt/tags/tag2238.xml" ContentType="application/vnd.openxmlformats-officedocument.presentationml.tags+xml"/>
  <Override PartName="/ppt/tags/tag2239.xml" ContentType="application/vnd.openxmlformats-officedocument.presentationml.tags+xml"/>
  <Override PartName="/ppt/tags/tag2240.xml" ContentType="application/vnd.openxmlformats-officedocument.presentationml.tags+xml"/>
  <Override PartName="/ppt/tags/tag2241.xml" ContentType="application/vnd.openxmlformats-officedocument.presentationml.tags+xml"/>
  <Override PartName="/ppt/tags/tag2242.xml" ContentType="application/vnd.openxmlformats-officedocument.presentationml.tags+xml"/>
  <Override PartName="/ppt/tags/tag2243.xml" ContentType="application/vnd.openxmlformats-officedocument.presentationml.tags+xml"/>
  <Override PartName="/ppt/tags/tag2244.xml" ContentType="application/vnd.openxmlformats-officedocument.presentationml.tags+xml"/>
  <Override PartName="/ppt/tags/tag2245.xml" ContentType="application/vnd.openxmlformats-officedocument.presentationml.tags+xml"/>
  <Override PartName="/ppt/tags/tag2246.xml" ContentType="application/vnd.openxmlformats-officedocument.presentationml.tags+xml"/>
  <Override PartName="/ppt/tags/tag2247.xml" ContentType="application/vnd.openxmlformats-officedocument.presentationml.tags+xml"/>
  <Override PartName="/ppt/tags/tag2248.xml" ContentType="application/vnd.openxmlformats-officedocument.presentationml.tags+xml"/>
  <Override PartName="/ppt/tags/tag2249.xml" ContentType="application/vnd.openxmlformats-officedocument.presentationml.tags+xml"/>
  <Override PartName="/ppt/tags/tag2250.xml" ContentType="application/vnd.openxmlformats-officedocument.presentationml.tags+xml"/>
  <Override PartName="/ppt/tags/tag2251.xml" ContentType="application/vnd.openxmlformats-officedocument.presentationml.tags+xml"/>
  <Override PartName="/ppt/tags/tag2252.xml" ContentType="application/vnd.openxmlformats-officedocument.presentationml.tags+xml"/>
  <Override PartName="/ppt/tags/tag2253.xml" ContentType="application/vnd.openxmlformats-officedocument.presentationml.tags+xml"/>
  <Override PartName="/ppt/tags/tag2254.xml" ContentType="application/vnd.openxmlformats-officedocument.presentationml.tags+xml"/>
  <Override PartName="/ppt/tags/tag2255.xml" ContentType="application/vnd.openxmlformats-officedocument.presentationml.tags+xml"/>
  <Override PartName="/ppt/tags/tag2256.xml" ContentType="application/vnd.openxmlformats-officedocument.presentationml.tags+xml"/>
  <Override PartName="/ppt/tags/tag2257.xml" ContentType="application/vnd.openxmlformats-officedocument.presentationml.tags+xml"/>
  <Override PartName="/ppt/tags/tag2258.xml" ContentType="application/vnd.openxmlformats-officedocument.presentationml.tags+xml"/>
  <Override PartName="/ppt/tags/tag2259.xml" ContentType="application/vnd.openxmlformats-officedocument.presentationml.tags+xml"/>
  <Override PartName="/ppt/tags/tag2260.xml" ContentType="application/vnd.openxmlformats-officedocument.presentationml.tags+xml"/>
  <Override PartName="/ppt/tags/tag2261.xml" ContentType="application/vnd.openxmlformats-officedocument.presentationml.tags+xml"/>
  <Override PartName="/ppt/tags/tag2262.xml" ContentType="application/vnd.openxmlformats-officedocument.presentationml.tags+xml"/>
  <Override PartName="/ppt/tags/tag2263.xml" ContentType="application/vnd.openxmlformats-officedocument.presentationml.tags+xml"/>
  <Override PartName="/ppt/notesSlides/notesSlide107.xml" ContentType="application/vnd.openxmlformats-officedocument.presentationml.notesSlide+xml"/>
  <Override PartName="/ppt/tags/tag2264.xml" ContentType="application/vnd.openxmlformats-officedocument.presentationml.tags+xml"/>
  <Override PartName="/ppt/tags/tag2265.xml" ContentType="application/vnd.openxmlformats-officedocument.presentationml.tags+xml"/>
  <Override PartName="/ppt/tags/tag2266.xml" ContentType="application/vnd.openxmlformats-officedocument.presentationml.tags+xml"/>
  <Override PartName="/ppt/tags/tag2267.xml" ContentType="application/vnd.openxmlformats-officedocument.presentationml.tags+xml"/>
  <Override PartName="/ppt/tags/tag2268.xml" ContentType="application/vnd.openxmlformats-officedocument.presentationml.tags+xml"/>
  <Override PartName="/ppt/tags/tag2269.xml" ContentType="application/vnd.openxmlformats-officedocument.presentationml.tags+xml"/>
  <Override PartName="/ppt/tags/tag2270.xml" ContentType="application/vnd.openxmlformats-officedocument.presentationml.tags+xml"/>
  <Override PartName="/ppt/tags/tag2271.xml" ContentType="application/vnd.openxmlformats-officedocument.presentationml.tags+xml"/>
  <Override PartName="/ppt/tags/tag2272.xml" ContentType="application/vnd.openxmlformats-officedocument.presentationml.tags+xml"/>
  <Override PartName="/ppt/tags/tag2273.xml" ContentType="application/vnd.openxmlformats-officedocument.presentationml.tags+xml"/>
  <Override PartName="/ppt/tags/tag2274.xml" ContentType="application/vnd.openxmlformats-officedocument.presentationml.tags+xml"/>
  <Override PartName="/ppt/tags/tag2275.xml" ContentType="application/vnd.openxmlformats-officedocument.presentationml.tags+xml"/>
  <Override PartName="/ppt/tags/tag2276.xml" ContentType="application/vnd.openxmlformats-officedocument.presentationml.tags+xml"/>
  <Override PartName="/ppt/tags/tag2277.xml" ContentType="application/vnd.openxmlformats-officedocument.presentationml.tags+xml"/>
  <Override PartName="/ppt/tags/tag2278.xml" ContentType="application/vnd.openxmlformats-officedocument.presentationml.tags+xml"/>
  <Override PartName="/ppt/tags/tag2279.xml" ContentType="application/vnd.openxmlformats-officedocument.presentationml.tags+xml"/>
  <Override PartName="/ppt/tags/tag2280.xml" ContentType="application/vnd.openxmlformats-officedocument.presentationml.tags+xml"/>
  <Override PartName="/ppt/tags/tag2281.xml" ContentType="application/vnd.openxmlformats-officedocument.presentationml.tags+xml"/>
  <Override PartName="/ppt/tags/tag2282.xml" ContentType="application/vnd.openxmlformats-officedocument.presentationml.tags+xml"/>
  <Override PartName="/ppt/tags/tag2283.xml" ContentType="application/vnd.openxmlformats-officedocument.presentationml.tags+xml"/>
  <Override PartName="/ppt/tags/tag2284.xml" ContentType="application/vnd.openxmlformats-officedocument.presentationml.tags+xml"/>
  <Override PartName="/ppt/tags/tag2285.xml" ContentType="application/vnd.openxmlformats-officedocument.presentationml.tags+xml"/>
  <Override PartName="/ppt/tags/tag2286.xml" ContentType="application/vnd.openxmlformats-officedocument.presentationml.tags+xml"/>
  <Override PartName="/ppt/tags/tag2287.xml" ContentType="application/vnd.openxmlformats-officedocument.presentationml.tags+xml"/>
  <Override PartName="/ppt/tags/tag2288.xml" ContentType="application/vnd.openxmlformats-officedocument.presentationml.tags+xml"/>
  <Override PartName="/ppt/tags/tag2289.xml" ContentType="application/vnd.openxmlformats-officedocument.presentationml.tags+xml"/>
  <Override PartName="/ppt/tags/tag2290.xml" ContentType="application/vnd.openxmlformats-officedocument.presentationml.tags+xml"/>
  <Override PartName="/ppt/tags/tag2291.xml" ContentType="application/vnd.openxmlformats-officedocument.presentationml.tags+xml"/>
  <Override PartName="/ppt/tags/tag2292.xml" ContentType="application/vnd.openxmlformats-officedocument.presentationml.tags+xml"/>
  <Override PartName="/ppt/tags/tag2293.xml" ContentType="application/vnd.openxmlformats-officedocument.presentationml.tags+xml"/>
  <Override PartName="/ppt/tags/tag2294.xml" ContentType="application/vnd.openxmlformats-officedocument.presentationml.tags+xml"/>
  <Override PartName="/ppt/tags/tag2295.xml" ContentType="application/vnd.openxmlformats-officedocument.presentationml.tags+xml"/>
  <Override PartName="/ppt/tags/tag2296.xml" ContentType="application/vnd.openxmlformats-officedocument.presentationml.tags+xml"/>
  <Override PartName="/ppt/tags/tag2297.xml" ContentType="application/vnd.openxmlformats-officedocument.presentationml.tags+xml"/>
  <Override PartName="/ppt/tags/tag2298.xml" ContentType="application/vnd.openxmlformats-officedocument.presentationml.tags+xml"/>
  <Override PartName="/ppt/tags/tag2299.xml" ContentType="application/vnd.openxmlformats-officedocument.presentationml.tags+xml"/>
  <Override PartName="/ppt/tags/tag2300.xml" ContentType="application/vnd.openxmlformats-officedocument.presentationml.tags+xml"/>
  <Override PartName="/ppt/tags/tag2301.xml" ContentType="application/vnd.openxmlformats-officedocument.presentationml.tags+xml"/>
  <Override PartName="/ppt/tags/tag2302.xml" ContentType="application/vnd.openxmlformats-officedocument.presentationml.tags+xml"/>
  <Override PartName="/ppt/tags/tag2303.xml" ContentType="application/vnd.openxmlformats-officedocument.presentationml.tags+xml"/>
  <Override PartName="/ppt/tags/tag2304.xml" ContentType="application/vnd.openxmlformats-officedocument.presentationml.tags+xml"/>
  <Override PartName="/ppt/tags/tag2305.xml" ContentType="application/vnd.openxmlformats-officedocument.presentationml.tags+xml"/>
  <Override PartName="/ppt/tags/tag2306.xml" ContentType="application/vnd.openxmlformats-officedocument.presentationml.tags+xml"/>
  <Override PartName="/ppt/tags/tag2307.xml" ContentType="application/vnd.openxmlformats-officedocument.presentationml.tags+xml"/>
  <Override PartName="/ppt/tags/tag2308.xml" ContentType="application/vnd.openxmlformats-officedocument.presentationml.tags+xml"/>
  <Override PartName="/ppt/tags/tag2309.xml" ContentType="application/vnd.openxmlformats-officedocument.presentationml.tags+xml"/>
  <Override PartName="/ppt/tags/tag2310.xml" ContentType="application/vnd.openxmlformats-officedocument.presentationml.tags+xml"/>
  <Override PartName="/ppt/tags/tag2311.xml" ContentType="application/vnd.openxmlformats-officedocument.presentationml.tags+xml"/>
  <Override PartName="/ppt/tags/tag2312.xml" ContentType="application/vnd.openxmlformats-officedocument.presentationml.tags+xml"/>
  <Override PartName="/ppt/tags/tag2313.xml" ContentType="application/vnd.openxmlformats-officedocument.presentationml.tags+xml"/>
  <Override PartName="/ppt/tags/tag2314.xml" ContentType="application/vnd.openxmlformats-officedocument.presentationml.tags+xml"/>
  <Override PartName="/ppt/tags/tag2315.xml" ContentType="application/vnd.openxmlformats-officedocument.presentationml.tags+xml"/>
  <Override PartName="/ppt/tags/tag2316.xml" ContentType="application/vnd.openxmlformats-officedocument.presentationml.tags+xml"/>
  <Override PartName="/ppt/tags/tag2317.xml" ContentType="application/vnd.openxmlformats-officedocument.presentationml.tags+xml"/>
  <Override PartName="/ppt/tags/tag2318.xml" ContentType="application/vnd.openxmlformats-officedocument.presentationml.tags+xml"/>
  <Override PartName="/ppt/tags/tag2319.xml" ContentType="application/vnd.openxmlformats-officedocument.presentationml.tags+xml"/>
  <Override PartName="/ppt/tags/tag2320.xml" ContentType="application/vnd.openxmlformats-officedocument.presentationml.tags+xml"/>
  <Override PartName="/ppt/tags/tag2321.xml" ContentType="application/vnd.openxmlformats-officedocument.presentationml.tags+xml"/>
  <Override PartName="/ppt/tags/tag2322.xml" ContentType="application/vnd.openxmlformats-officedocument.presentationml.tags+xml"/>
  <Override PartName="/ppt/tags/tag2323.xml" ContentType="application/vnd.openxmlformats-officedocument.presentationml.tags+xml"/>
  <Override PartName="/ppt/tags/tag2324.xml" ContentType="application/vnd.openxmlformats-officedocument.presentationml.tags+xml"/>
  <Override PartName="/ppt/tags/tag2325.xml" ContentType="application/vnd.openxmlformats-officedocument.presentationml.tags+xml"/>
  <Override PartName="/ppt/tags/tag2326.xml" ContentType="application/vnd.openxmlformats-officedocument.presentationml.tags+xml"/>
  <Override PartName="/ppt/tags/tag2327.xml" ContentType="application/vnd.openxmlformats-officedocument.presentationml.tags+xml"/>
  <Override PartName="/ppt/tags/tag2328.xml" ContentType="application/vnd.openxmlformats-officedocument.presentationml.tags+xml"/>
  <Override PartName="/ppt/tags/tag2329.xml" ContentType="application/vnd.openxmlformats-officedocument.presentationml.tags+xml"/>
  <Override PartName="/ppt/tags/tag2330.xml" ContentType="application/vnd.openxmlformats-officedocument.presentationml.tags+xml"/>
  <Override PartName="/ppt/tags/tag2331.xml" ContentType="application/vnd.openxmlformats-officedocument.presentationml.tags+xml"/>
  <Override PartName="/ppt/tags/tag2332.xml" ContentType="application/vnd.openxmlformats-officedocument.presentationml.tags+xml"/>
  <Override PartName="/ppt/tags/tag2333.xml" ContentType="application/vnd.openxmlformats-officedocument.presentationml.tags+xml"/>
  <Override PartName="/ppt/tags/tag2334.xml" ContentType="application/vnd.openxmlformats-officedocument.presentationml.tags+xml"/>
  <Override PartName="/ppt/tags/tag2335.xml" ContentType="application/vnd.openxmlformats-officedocument.presentationml.tags+xml"/>
  <Override PartName="/ppt/tags/tag2336.xml" ContentType="application/vnd.openxmlformats-officedocument.presentationml.tags+xml"/>
  <Override PartName="/ppt/tags/tag2337.xml" ContentType="application/vnd.openxmlformats-officedocument.presentationml.tags+xml"/>
  <Override PartName="/ppt/tags/tag2338.xml" ContentType="application/vnd.openxmlformats-officedocument.presentationml.tags+xml"/>
  <Override PartName="/ppt/tags/tag2339.xml" ContentType="application/vnd.openxmlformats-officedocument.presentationml.tags+xml"/>
  <Override PartName="/ppt/tags/tag2340.xml" ContentType="application/vnd.openxmlformats-officedocument.presentationml.tags+xml"/>
  <Override PartName="/ppt/tags/tag2341.xml" ContentType="application/vnd.openxmlformats-officedocument.presentationml.tags+xml"/>
  <Override PartName="/ppt/tags/tag2342.xml" ContentType="application/vnd.openxmlformats-officedocument.presentationml.tags+xml"/>
  <Override PartName="/ppt/tags/tag2343.xml" ContentType="application/vnd.openxmlformats-officedocument.presentationml.tags+xml"/>
  <Override PartName="/ppt/tags/tag2344.xml" ContentType="application/vnd.openxmlformats-officedocument.presentationml.tags+xml"/>
  <Override PartName="/ppt/tags/tag2345.xml" ContentType="application/vnd.openxmlformats-officedocument.presentationml.tags+xml"/>
  <Override PartName="/ppt/tags/tag2346.xml" ContentType="application/vnd.openxmlformats-officedocument.presentationml.tags+xml"/>
  <Override PartName="/ppt/tags/tag2347.xml" ContentType="application/vnd.openxmlformats-officedocument.presentationml.tags+xml"/>
  <Override PartName="/ppt/tags/tag2348.xml" ContentType="application/vnd.openxmlformats-officedocument.presentationml.tags+xml"/>
  <Override PartName="/ppt/tags/tag2349.xml" ContentType="application/vnd.openxmlformats-officedocument.presentationml.tags+xml"/>
  <Override PartName="/ppt/tags/tag2350.xml" ContentType="application/vnd.openxmlformats-officedocument.presentationml.tags+xml"/>
  <Override PartName="/ppt/tags/tag2351.xml" ContentType="application/vnd.openxmlformats-officedocument.presentationml.tags+xml"/>
  <Override PartName="/ppt/tags/tag2352.xml" ContentType="application/vnd.openxmlformats-officedocument.presentationml.tags+xml"/>
  <Override PartName="/ppt/tags/tag2353.xml" ContentType="application/vnd.openxmlformats-officedocument.presentationml.tags+xml"/>
  <Override PartName="/ppt/tags/tag2354.xml" ContentType="application/vnd.openxmlformats-officedocument.presentationml.tags+xml"/>
  <Override PartName="/ppt/tags/tag2355.xml" ContentType="application/vnd.openxmlformats-officedocument.presentationml.tags+xml"/>
  <Override PartName="/ppt/tags/tag2356.xml" ContentType="application/vnd.openxmlformats-officedocument.presentationml.tags+xml"/>
  <Override PartName="/ppt/tags/tag2357.xml" ContentType="application/vnd.openxmlformats-officedocument.presentationml.tags+xml"/>
  <Override PartName="/ppt/tags/tag2358.xml" ContentType="application/vnd.openxmlformats-officedocument.presentationml.tags+xml"/>
  <Override PartName="/ppt/tags/tag2359.xml" ContentType="application/vnd.openxmlformats-officedocument.presentationml.tags+xml"/>
  <Override PartName="/ppt/tags/tag2360.xml" ContentType="application/vnd.openxmlformats-officedocument.presentationml.tags+xml"/>
  <Override PartName="/ppt/tags/tag2361.xml" ContentType="application/vnd.openxmlformats-officedocument.presentationml.tags+xml"/>
  <Override PartName="/ppt/tags/tag2362.xml" ContentType="application/vnd.openxmlformats-officedocument.presentationml.tags+xml"/>
  <Override PartName="/ppt/tags/tag2363.xml" ContentType="application/vnd.openxmlformats-officedocument.presentationml.tags+xml"/>
  <Override PartName="/ppt/tags/tag2364.xml" ContentType="application/vnd.openxmlformats-officedocument.presentationml.tags+xml"/>
  <Override PartName="/ppt/tags/tag2365.xml" ContentType="application/vnd.openxmlformats-officedocument.presentationml.tags+xml"/>
  <Override PartName="/ppt/tags/tag2366.xml" ContentType="application/vnd.openxmlformats-officedocument.presentationml.tags+xml"/>
  <Override PartName="/ppt/tags/tag2367.xml" ContentType="application/vnd.openxmlformats-officedocument.presentationml.tags+xml"/>
  <Override PartName="/ppt/tags/tag2368.xml" ContentType="application/vnd.openxmlformats-officedocument.presentationml.tags+xml"/>
  <Override PartName="/ppt/tags/tag2369.xml" ContentType="application/vnd.openxmlformats-officedocument.presentationml.tags+xml"/>
  <Override PartName="/ppt/tags/tag2370.xml" ContentType="application/vnd.openxmlformats-officedocument.presentationml.tags+xml"/>
  <Override PartName="/ppt/tags/tag2371.xml" ContentType="application/vnd.openxmlformats-officedocument.presentationml.tags+xml"/>
  <Override PartName="/ppt/tags/tag2372.xml" ContentType="application/vnd.openxmlformats-officedocument.presentationml.tags+xml"/>
  <Override PartName="/ppt/tags/tag2373.xml" ContentType="application/vnd.openxmlformats-officedocument.presentationml.tags+xml"/>
  <Override PartName="/ppt/tags/tag2374.xml" ContentType="application/vnd.openxmlformats-officedocument.presentationml.tags+xml"/>
  <Override PartName="/ppt/tags/tag2375.xml" ContentType="application/vnd.openxmlformats-officedocument.presentationml.tags+xml"/>
  <Override PartName="/ppt/tags/tag2376.xml" ContentType="application/vnd.openxmlformats-officedocument.presentationml.tags+xml"/>
  <Override PartName="/ppt/tags/tag2377.xml" ContentType="application/vnd.openxmlformats-officedocument.presentationml.tags+xml"/>
  <Override PartName="/ppt/tags/tag2378.xml" ContentType="application/vnd.openxmlformats-officedocument.presentationml.tags+xml"/>
  <Override PartName="/ppt/tags/tag2379.xml" ContentType="application/vnd.openxmlformats-officedocument.presentationml.tags+xml"/>
  <Override PartName="/ppt/tags/tag2380.xml" ContentType="application/vnd.openxmlformats-officedocument.presentationml.tags+xml"/>
  <Override PartName="/ppt/tags/tag2381.xml" ContentType="application/vnd.openxmlformats-officedocument.presentationml.tags+xml"/>
  <Override PartName="/ppt/tags/tag2382.xml" ContentType="application/vnd.openxmlformats-officedocument.presentationml.tags+xml"/>
  <Override PartName="/ppt/tags/tag2383.xml" ContentType="application/vnd.openxmlformats-officedocument.presentationml.tags+xml"/>
  <Override PartName="/ppt/tags/tag2384.xml" ContentType="application/vnd.openxmlformats-officedocument.presentationml.tags+xml"/>
  <Override PartName="/ppt/tags/tag2385.xml" ContentType="application/vnd.openxmlformats-officedocument.presentationml.tags+xml"/>
  <Override PartName="/ppt/tags/tag2386.xml" ContentType="application/vnd.openxmlformats-officedocument.presentationml.tags+xml"/>
  <Override PartName="/ppt/tags/tag2387.xml" ContentType="application/vnd.openxmlformats-officedocument.presentationml.tags+xml"/>
  <Override PartName="/ppt/tags/tag2388.xml" ContentType="application/vnd.openxmlformats-officedocument.presentationml.tags+xml"/>
  <Override PartName="/ppt/tags/tag2389.xml" ContentType="application/vnd.openxmlformats-officedocument.presentationml.tags+xml"/>
  <Override PartName="/ppt/tags/tag2390.xml" ContentType="application/vnd.openxmlformats-officedocument.presentationml.tags+xml"/>
  <Override PartName="/ppt/tags/tag2391.xml" ContentType="application/vnd.openxmlformats-officedocument.presentationml.tags+xml"/>
  <Override PartName="/ppt/tags/tag2392.xml" ContentType="application/vnd.openxmlformats-officedocument.presentationml.tags+xml"/>
  <Override PartName="/ppt/tags/tag2393.xml" ContentType="application/vnd.openxmlformats-officedocument.presentationml.tags+xml"/>
  <Override PartName="/ppt/tags/tag2394.xml" ContentType="application/vnd.openxmlformats-officedocument.presentationml.tags+xml"/>
  <Override PartName="/ppt/tags/tag2395.xml" ContentType="application/vnd.openxmlformats-officedocument.presentationml.tags+xml"/>
  <Override PartName="/ppt/tags/tag2396.xml" ContentType="application/vnd.openxmlformats-officedocument.presentationml.tags+xml"/>
  <Override PartName="/ppt/tags/tag2397.xml" ContentType="application/vnd.openxmlformats-officedocument.presentationml.tags+xml"/>
  <Override PartName="/ppt/tags/tag2398.xml" ContentType="application/vnd.openxmlformats-officedocument.presentationml.tags+xml"/>
  <Override PartName="/ppt/tags/tag2399.xml" ContentType="application/vnd.openxmlformats-officedocument.presentationml.tags+xml"/>
  <Override PartName="/ppt/tags/tag2400.xml" ContentType="application/vnd.openxmlformats-officedocument.presentationml.tags+xml"/>
  <Override PartName="/ppt/tags/tag2401.xml" ContentType="application/vnd.openxmlformats-officedocument.presentationml.tags+xml"/>
  <Override PartName="/ppt/tags/tag2402.xml" ContentType="application/vnd.openxmlformats-officedocument.presentationml.tags+xml"/>
  <Override PartName="/ppt/tags/tag2403.xml" ContentType="application/vnd.openxmlformats-officedocument.presentationml.tags+xml"/>
  <Override PartName="/ppt/tags/tag2404.xml" ContentType="application/vnd.openxmlformats-officedocument.presentationml.tags+xml"/>
  <Override PartName="/ppt/tags/tag2405.xml" ContentType="application/vnd.openxmlformats-officedocument.presentationml.tags+xml"/>
  <Override PartName="/ppt/tags/tag2406.xml" ContentType="application/vnd.openxmlformats-officedocument.presentationml.tags+xml"/>
  <Override PartName="/ppt/tags/tag2407.xml" ContentType="application/vnd.openxmlformats-officedocument.presentationml.tags+xml"/>
  <Override PartName="/ppt/tags/tag2408.xml" ContentType="application/vnd.openxmlformats-officedocument.presentationml.tags+xml"/>
  <Override PartName="/ppt/tags/tag2409.xml" ContentType="application/vnd.openxmlformats-officedocument.presentationml.tags+xml"/>
  <Override PartName="/ppt/tags/tag2410.xml" ContentType="application/vnd.openxmlformats-officedocument.presentationml.tags+xml"/>
  <Override PartName="/ppt/tags/tag2411.xml" ContentType="application/vnd.openxmlformats-officedocument.presentationml.tags+xml"/>
  <Override PartName="/ppt/tags/tag2412.xml" ContentType="application/vnd.openxmlformats-officedocument.presentationml.tags+xml"/>
  <Override PartName="/ppt/tags/tag2413.xml" ContentType="application/vnd.openxmlformats-officedocument.presentationml.tags+xml"/>
  <Override PartName="/ppt/tags/tag2414.xml" ContentType="application/vnd.openxmlformats-officedocument.presentationml.tags+xml"/>
  <Override PartName="/ppt/tags/tag2415.xml" ContentType="application/vnd.openxmlformats-officedocument.presentationml.tags+xml"/>
  <Override PartName="/ppt/tags/tag2416.xml" ContentType="application/vnd.openxmlformats-officedocument.presentationml.tags+xml"/>
  <Override PartName="/ppt/tags/tag2417.xml" ContentType="application/vnd.openxmlformats-officedocument.presentationml.tags+xml"/>
  <Override PartName="/ppt/tags/tag2418.xml" ContentType="application/vnd.openxmlformats-officedocument.presentationml.tags+xml"/>
  <Override PartName="/ppt/tags/tag2419.xml" ContentType="application/vnd.openxmlformats-officedocument.presentationml.tags+xml"/>
  <Override PartName="/ppt/tags/tag2420.xml" ContentType="application/vnd.openxmlformats-officedocument.presentationml.tags+xml"/>
  <Override PartName="/ppt/tags/tag2421.xml" ContentType="application/vnd.openxmlformats-officedocument.presentationml.tags+xml"/>
  <Override PartName="/ppt/tags/tag2422.xml" ContentType="application/vnd.openxmlformats-officedocument.presentationml.tags+xml"/>
  <Override PartName="/ppt/tags/tag2423.xml" ContentType="application/vnd.openxmlformats-officedocument.presentationml.tags+xml"/>
  <Override PartName="/ppt/tags/tag2424.xml" ContentType="application/vnd.openxmlformats-officedocument.presentationml.tags+xml"/>
  <Override PartName="/ppt/tags/tag2425.xml" ContentType="application/vnd.openxmlformats-officedocument.presentationml.tags+xml"/>
  <Override PartName="/ppt/tags/tag2426.xml" ContentType="application/vnd.openxmlformats-officedocument.presentationml.tags+xml"/>
  <Override PartName="/ppt/tags/tag2427.xml" ContentType="application/vnd.openxmlformats-officedocument.presentationml.tags+xml"/>
  <Override PartName="/ppt/tags/tag2428.xml" ContentType="application/vnd.openxmlformats-officedocument.presentationml.tags+xml"/>
  <Override PartName="/ppt/tags/tag2429.xml" ContentType="application/vnd.openxmlformats-officedocument.presentationml.tags+xml"/>
  <Override PartName="/ppt/tags/tag2430.xml" ContentType="application/vnd.openxmlformats-officedocument.presentationml.tags+xml"/>
  <Override PartName="/ppt/tags/tag2431.xml" ContentType="application/vnd.openxmlformats-officedocument.presentationml.tags+xml"/>
  <Override PartName="/ppt/tags/tag2432.xml" ContentType="application/vnd.openxmlformats-officedocument.presentationml.tags+xml"/>
  <Override PartName="/ppt/tags/tag2433.xml" ContentType="application/vnd.openxmlformats-officedocument.presentationml.tags+xml"/>
  <Override PartName="/ppt/tags/tag2434.xml" ContentType="application/vnd.openxmlformats-officedocument.presentationml.tags+xml"/>
  <Override PartName="/ppt/tags/tag2435.xml" ContentType="application/vnd.openxmlformats-officedocument.presentationml.tags+xml"/>
  <Override PartName="/ppt/tags/tag2436.xml" ContentType="application/vnd.openxmlformats-officedocument.presentationml.tags+xml"/>
  <Override PartName="/ppt/tags/tag2437.xml" ContentType="application/vnd.openxmlformats-officedocument.presentationml.tags+xml"/>
  <Override PartName="/ppt/tags/tag2438.xml" ContentType="application/vnd.openxmlformats-officedocument.presentationml.tags+xml"/>
  <Override PartName="/ppt/tags/tag2439.xml" ContentType="application/vnd.openxmlformats-officedocument.presentationml.tags+xml"/>
  <Override PartName="/ppt/tags/tag2440.xml" ContentType="application/vnd.openxmlformats-officedocument.presentationml.tags+xml"/>
  <Override PartName="/ppt/tags/tag2441.xml" ContentType="application/vnd.openxmlformats-officedocument.presentationml.tags+xml"/>
  <Override PartName="/ppt/tags/tag2442.xml" ContentType="application/vnd.openxmlformats-officedocument.presentationml.tags+xml"/>
  <Override PartName="/ppt/tags/tag2443.xml" ContentType="application/vnd.openxmlformats-officedocument.presentationml.tags+xml"/>
  <Override PartName="/ppt/tags/tag2444.xml" ContentType="application/vnd.openxmlformats-officedocument.presentationml.tags+xml"/>
  <Override PartName="/ppt/tags/tag2445.xml" ContentType="application/vnd.openxmlformats-officedocument.presentationml.tags+xml"/>
  <Override PartName="/ppt/tags/tag2446.xml" ContentType="application/vnd.openxmlformats-officedocument.presentationml.tags+xml"/>
  <Override PartName="/ppt/tags/tag2447.xml" ContentType="application/vnd.openxmlformats-officedocument.presentationml.tags+xml"/>
  <Override PartName="/ppt/tags/tag2448.xml" ContentType="application/vnd.openxmlformats-officedocument.presentationml.tags+xml"/>
  <Override PartName="/ppt/tags/tag2449.xml" ContentType="application/vnd.openxmlformats-officedocument.presentationml.tags+xml"/>
  <Override PartName="/ppt/tags/tag2450.xml" ContentType="application/vnd.openxmlformats-officedocument.presentationml.tags+xml"/>
  <Override PartName="/ppt/tags/tag2451.xml" ContentType="application/vnd.openxmlformats-officedocument.presentationml.tags+xml"/>
  <Override PartName="/ppt/tags/tag2452.xml" ContentType="application/vnd.openxmlformats-officedocument.presentationml.tags+xml"/>
  <Override PartName="/ppt/tags/tag2453.xml" ContentType="application/vnd.openxmlformats-officedocument.presentationml.tags+xml"/>
  <Override PartName="/ppt/tags/tag2454.xml" ContentType="application/vnd.openxmlformats-officedocument.presentationml.tags+xml"/>
  <Override PartName="/ppt/tags/tag2455.xml" ContentType="application/vnd.openxmlformats-officedocument.presentationml.tags+xml"/>
  <Override PartName="/ppt/tags/tag2456.xml" ContentType="application/vnd.openxmlformats-officedocument.presentationml.tags+xml"/>
  <Override PartName="/ppt/tags/tag2457.xml" ContentType="application/vnd.openxmlformats-officedocument.presentationml.tags+xml"/>
  <Override PartName="/ppt/tags/tag2458.xml" ContentType="application/vnd.openxmlformats-officedocument.presentationml.tags+xml"/>
  <Override PartName="/ppt/tags/tag2459.xml" ContentType="application/vnd.openxmlformats-officedocument.presentationml.tags+xml"/>
  <Override PartName="/ppt/tags/tag2460.xml" ContentType="application/vnd.openxmlformats-officedocument.presentationml.tags+xml"/>
  <Override PartName="/ppt/tags/tag2461.xml" ContentType="application/vnd.openxmlformats-officedocument.presentationml.tags+xml"/>
  <Override PartName="/ppt/tags/tag2462.xml" ContentType="application/vnd.openxmlformats-officedocument.presentationml.tags+xml"/>
  <Override PartName="/ppt/tags/tag2463.xml" ContentType="application/vnd.openxmlformats-officedocument.presentationml.tags+xml"/>
  <Override PartName="/ppt/tags/tag2464.xml" ContentType="application/vnd.openxmlformats-officedocument.presentationml.tags+xml"/>
  <Override PartName="/ppt/tags/tag2465.xml" ContentType="application/vnd.openxmlformats-officedocument.presentationml.tags+xml"/>
  <Override PartName="/ppt/tags/tag2466.xml" ContentType="application/vnd.openxmlformats-officedocument.presentationml.tags+xml"/>
  <Override PartName="/ppt/tags/tag2467.xml" ContentType="application/vnd.openxmlformats-officedocument.presentationml.tags+xml"/>
  <Override PartName="/ppt/tags/tag2468.xml" ContentType="application/vnd.openxmlformats-officedocument.presentationml.tags+xml"/>
  <Override PartName="/ppt/tags/tag2469.xml" ContentType="application/vnd.openxmlformats-officedocument.presentationml.tags+xml"/>
  <Override PartName="/ppt/tags/tag2470.xml" ContentType="application/vnd.openxmlformats-officedocument.presentationml.tags+xml"/>
  <Override PartName="/ppt/tags/tag2471.xml" ContentType="application/vnd.openxmlformats-officedocument.presentationml.tags+xml"/>
  <Override PartName="/ppt/tags/tag2472.xml" ContentType="application/vnd.openxmlformats-officedocument.presentationml.tags+xml"/>
  <Override PartName="/ppt/tags/tag2473.xml" ContentType="application/vnd.openxmlformats-officedocument.presentationml.tags+xml"/>
  <Override PartName="/ppt/tags/tag2474.xml" ContentType="application/vnd.openxmlformats-officedocument.presentationml.tags+xml"/>
  <Override PartName="/ppt/tags/tag2475.xml" ContentType="application/vnd.openxmlformats-officedocument.presentationml.tags+xml"/>
  <Override PartName="/ppt/tags/tag2476.xml" ContentType="application/vnd.openxmlformats-officedocument.presentationml.tags+xml"/>
  <Override PartName="/ppt/tags/tag2477.xml" ContentType="application/vnd.openxmlformats-officedocument.presentationml.tags+xml"/>
  <Override PartName="/ppt/tags/tag2478.xml" ContentType="application/vnd.openxmlformats-officedocument.presentationml.tags+xml"/>
  <Override PartName="/ppt/tags/tag2479.xml" ContentType="application/vnd.openxmlformats-officedocument.presentationml.tags+xml"/>
  <Override PartName="/ppt/tags/tag2480.xml" ContentType="application/vnd.openxmlformats-officedocument.presentationml.tags+xml"/>
  <Override PartName="/ppt/tags/tag2481.xml" ContentType="application/vnd.openxmlformats-officedocument.presentationml.tags+xml"/>
  <Override PartName="/ppt/tags/tag2482.xml" ContentType="application/vnd.openxmlformats-officedocument.presentationml.tags+xml"/>
  <Override PartName="/ppt/tags/tag2483.xml" ContentType="application/vnd.openxmlformats-officedocument.presentationml.tags+xml"/>
  <Override PartName="/ppt/tags/tag2484.xml" ContentType="application/vnd.openxmlformats-officedocument.presentationml.tags+xml"/>
  <Override PartName="/ppt/tags/tag2485.xml" ContentType="application/vnd.openxmlformats-officedocument.presentationml.tags+xml"/>
  <Override PartName="/ppt/tags/tag2486.xml" ContentType="application/vnd.openxmlformats-officedocument.presentationml.tags+xml"/>
  <Override PartName="/ppt/tags/tag2487.xml" ContentType="application/vnd.openxmlformats-officedocument.presentationml.tags+xml"/>
  <Override PartName="/ppt/tags/tag2488.xml" ContentType="application/vnd.openxmlformats-officedocument.presentationml.tags+xml"/>
  <Override PartName="/ppt/tags/tag2489.xml" ContentType="application/vnd.openxmlformats-officedocument.presentationml.tags+xml"/>
  <Override PartName="/ppt/tags/tag2490.xml" ContentType="application/vnd.openxmlformats-officedocument.presentationml.tags+xml"/>
  <Override PartName="/ppt/tags/tag2491.xml" ContentType="application/vnd.openxmlformats-officedocument.presentationml.tags+xml"/>
  <Override PartName="/ppt/tags/tag2492.xml" ContentType="application/vnd.openxmlformats-officedocument.presentationml.tags+xml"/>
  <Override PartName="/ppt/tags/tag2493.xml" ContentType="application/vnd.openxmlformats-officedocument.presentationml.tags+xml"/>
  <Override PartName="/ppt/tags/tag2494.xml" ContentType="application/vnd.openxmlformats-officedocument.presentationml.tags+xml"/>
  <Override PartName="/ppt/tags/tag2495.xml" ContentType="application/vnd.openxmlformats-officedocument.presentationml.tags+xml"/>
  <Override PartName="/ppt/tags/tag2496.xml" ContentType="application/vnd.openxmlformats-officedocument.presentationml.tags+xml"/>
  <Override PartName="/ppt/tags/tag2497.xml" ContentType="application/vnd.openxmlformats-officedocument.presentationml.tags+xml"/>
  <Override PartName="/ppt/tags/tag2498.xml" ContentType="application/vnd.openxmlformats-officedocument.presentationml.tags+xml"/>
  <Override PartName="/ppt/tags/tag2499.xml" ContentType="application/vnd.openxmlformats-officedocument.presentationml.tags+xml"/>
  <Override PartName="/ppt/tags/tag2500.xml" ContentType="application/vnd.openxmlformats-officedocument.presentationml.tags+xml"/>
  <Override PartName="/ppt/tags/tag2501.xml" ContentType="application/vnd.openxmlformats-officedocument.presentationml.tags+xml"/>
  <Override PartName="/ppt/tags/tag2502.xml" ContentType="application/vnd.openxmlformats-officedocument.presentationml.tags+xml"/>
  <Override PartName="/ppt/tags/tag2503.xml" ContentType="application/vnd.openxmlformats-officedocument.presentationml.tags+xml"/>
  <Override PartName="/ppt/tags/tag2504.xml" ContentType="application/vnd.openxmlformats-officedocument.presentationml.tags+xml"/>
  <Override PartName="/ppt/tags/tag2505.xml" ContentType="application/vnd.openxmlformats-officedocument.presentationml.tags+xml"/>
  <Override PartName="/ppt/tags/tag2506.xml" ContentType="application/vnd.openxmlformats-officedocument.presentationml.tags+xml"/>
  <Override PartName="/ppt/tags/tag2507.xml" ContentType="application/vnd.openxmlformats-officedocument.presentationml.tags+xml"/>
  <Override PartName="/ppt/tags/tag2508.xml" ContentType="application/vnd.openxmlformats-officedocument.presentationml.tags+xml"/>
  <Override PartName="/ppt/tags/tag2509.xml" ContentType="application/vnd.openxmlformats-officedocument.presentationml.tags+xml"/>
  <Override PartName="/ppt/tags/tag2510.xml" ContentType="application/vnd.openxmlformats-officedocument.presentationml.tags+xml"/>
  <Override PartName="/ppt/tags/tag2511.xml" ContentType="application/vnd.openxmlformats-officedocument.presentationml.tags+xml"/>
  <Override PartName="/ppt/tags/tag2512.xml" ContentType="application/vnd.openxmlformats-officedocument.presentationml.tags+xml"/>
  <Override PartName="/ppt/tags/tag2513.xml" ContentType="application/vnd.openxmlformats-officedocument.presentationml.tags+xml"/>
  <Override PartName="/ppt/tags/tag2514.xml" ContentType="application/vnd.openxmlformats-officedocument.presentationml.tags+xml"/>
  <Override PartName="/ppt/tags/tag2515.xml" ContentType="application/vnd.openxmlformats-officedocument.presentationml.tags+xml"/>
  <Override PartName="/ppt/tags/tag2516.xml" ContentType="application/vnd.openxmlformats-officedocument.presentationml.tags+xml"/>
  <Override PartName="/ppt/tags/tag2517.xml" ContentType="application/vnd.openxmlformats-officedocument.presentationml.tags+xml"/>
  <Override PartName="/ppt/tags/tag2518.xml" ContentType="application/vnd.openxmlformats-officedocument.presentationml.tags+xml"/>
  <Override PartName="/ppt/tags/tag2519.xml" ContentType="application/vnd.openxmlformats-officedocument.presentationml.tags+xml"/>
  <Override PartName="/ppt/tags/tag2520.xml" ContentType="application/vnd.openxmlformats-officedocument.presentationml.tags+xml"/>
  <Override PartName="/ppt/tags/tag2521.xml" ContentType="application/vnd.openxmlformats-officedocument.presentationml.tags+xml"/>
  <Override PartName="/ppt/tags/tag2522.xml" ContentType="application/vnd.openxmlformats-officedocument.presentationml.tags+xml"/>
  <Override PartName="/ppt/tags/tag2523.xml" ContentType="application/vnd.openxmlformats-officedocument.presentationml.tags+xml"/>
  <Override PartName="/ppt/tags/tag2524.xml" ContentType="application/vnd.openxmlformats-officedocument.presentationml.tags+xml"/>
  <Override PartName="/ppt/tags/tag2525.xml" ContentType="application/vnd.openxmlformats-officedocument.presentationml.tags+xml"/>
  <Override PartName="/ppt/tags/tag2526.xml" ContentType="application/vnd.openxmlformats-officedocument.presentationml.tags+xml"/>
  <Override PartName="/ppt/tags/tag2527.xml" ContentType="application/vnd.openxmlformats-officedocument.presentationml.tags+xml"/>
  <Override PartName="/ppt/tags/tag2528.xml" ContentType="application/vnd.openxmlformats-officedocument.presentationml.tags+xml"/>
  <Override PartName="/ppt/tags/tag2529.xml" ContentType="application/vnd.openxmlformats-officedocument.presentationml.tags+xml"/>
  <Override PartName="/ppt/tags/tag2530.xml" ContentType="application/vnd.openxmlformats-officedocument.presentationml.tags+xml"/>
  <Override PartName="/ppt/tags/tag2531.xml" ContentType="application/vnd.openxmlformats-officedocument.presentationml.tags+xml"/>
  <Override PartName="/ppt/tags/tag2532.xml" ContentType="application/vnd.openxmlformats-officedocument.presentationml.tags+xml"/>
  <Override PartName="/ppt/tags/tag2533.xml" ContentType="application/vnd.openxmlformats-officedocument.presentationml.tags+xml"/>
  <Override PartName="/ppt/tags/tag2534.xml" ContentType="application/vnd.openxmlformats-officedocument.presentationml.tags+xml"/>
  <Override PartName="/ppt/tags/tag2535.xml" ContentType="application/vnd.openxmlformats-officedocument.presentationml.tags+xml"/>
  <Override PartName="/ppt/tags/tag2536.xml" ContentType="application/vnd.openxmlformats-officedocument.presentationml.tags+xml"/>
  <Override PartName="/ppt/tags/tag2537.xml" ContentType="application/vnd.openxmlformats-officedocument.presentationml.tags+xml"/>
  <Override PartName="/ppt/tags/tag2538.xml" ContentType="application/vnd.openxmlformats-officedocument.presentationml.tags+xml"/>
  <Override PartName="/ppt/tags/tag2539.xml" ContentType="application/vnd.openxmlformats-officedocument.presentationml.tags+xml"/>
  <Override PartName="/ppt/tags/tag2540.xml" ContentType="application/vnd.openxmlformats-officedocument.presentationml.tags+xml"/>
  <Override PartName="/ppt/tags/tag2541.xml" ContentType="application/vnd.openxmlformats-officedocument.presentationml.tags+xml"/>
  <Override PartName="/ppt/tags/tag2542.xml" ContentType="application/vnd.openxmlformats-officedocument.presentationml.tags+xml"/>
  <Override PartName="/ppt/tags/tag2543.xml" ContentType="application/vnd.openxmlformats-officedocument.presentationml.tags+xml"/>
  <Override PartName="/ppt/tags/tag2544.xml" ContentType="application/vnd.openxmlformats-officedocument.presentationml.tags+xml"/>
  <Override PartName="/ppt/tags/tag2545.xml" ContentType="application/vnd.openxmlformats-officedocument.presentationml.tags+xml"/>
  <Override PartName="/ppt/tags/tag2546.xml" ContentType="application/vnd.openxmlformats-officedocument.presentationml.tags+xml"/>
  <Override PartName="/ppt/tags/tag2547.xml" ContentType="application/vnd.openxmlformats-officedocument.presentationml.tags+xml"/>
  <Override PartName="/ppt/tags/tag2548.xml" ContentType="application/vnd.openxmlformats-officedocument.presentationml.tags+xml"/>
  <Override PartName="/ppt/tags/tag2549.xml" ContentType="application/vnd.openxmlformats-officedocument.presentationml.tags+xml"/>
  <Override PartName="/ppt/tags/tag2550.xml" ContentType="application/vnd.openxmlformats-officedocument.presentationml.tags+xml"/>
  <Override PartName="/ppt/tags/tag2551.xml" ContentType="application/vnd.openxmlformats-officedocument.presentationml.tags+xml"/>
  <Override PartName="/ppt/tags/tag2552.xml" ContentType="application/vnd.openxmlformats-officedocument.presentationml.tags+xml"/>
  <Override PartName="/ppt/tags/tag2553.xml" ContentType="application/vnd.openxmlformats-officedocument.presentationml.tags+xml"/>
  <Override PartName="/ppt/tags/tag2554.xml" ContentType="application/vnd.openxmlformats-officedocument.presentationml.tags+xml"/>
  <Override PartName="/ppt/tags/tag2555.xml" ContentType="application/vnd.openxmlformats-officedocument.presentationml.tags+xml"/>
  <Override PartName="/ppt/tags/tag2556.xml" ContentType="application/vnd.openxmlformats-officedocument.presentationml.tags+xml"/>
  <Override PartName="/ppt/tags/tag2557.xml" ContentType="application/vnd.openxmlformats-officedocument.presentationml.tags+xml"/>
  <Override PartName="/ppt/tags/tag2558.xml" ContentType="application/vnd.openxmlformats-officedocument.presentationml.tags+xml"/>
  <Override PartName="/ppt/tags/tag2559.xml" ContentType="application/vnd.openxmlformats-officedocument.presentationml.tags+xml"/>
  <Override PartName="/ppt/tags/tag2560.xml" ContentType="application/vnd.openxmlformats-officedocument.presentationml.tags+xml"/>
  <Override PartName="/ppt/tags/tag2561.xml" ContentType="application/vnd.openxmlformats-officedocument.presentationml.tags+xml"/>
  <Override PartName="/ppt/tags/tag2562.xml" ContentType="application/vnd.openxmlformats-officedocument.presentationml.tags+xml"/>
  <Override PartName="/ppt/tags/tag2563.xml" ContentType="application/vnd.openxmlformats-officedocument.presentationml.tags+xml"/>
  <Override PartName="/ppt/tags/tag2564.xml" ContentType="application/vnd.openxmlformats-officedocument.presentationml.tags+xml"/>
  <Override PartName="/ppt/tags/tag2565.xml" ContentType="application/vnd.openxmlformats-officedocument.presentationml.tags+xml"/>
  <Override PartName="/ppt/tags/tag2566.xml" ContentType="application/vnd.openxmlformats-officedocument.presentationml.tags+xml"/>
  <Override PartName="/ppt/tags/tag2567.xml" ContentType="application/vnd.openxmlformats-officedocument.presentationml.tags+xml"/>
  <Override PartName="/ppt/tags/tag2568.xml" ContentType="application/vnd.openxmlformats-officedocument.presentationml.tags+xml"/>
  <Override PartName="/ppt/tags/tag2569.xml" ContentType="application/vnd.openxmlformats-officedocument.presentationml.tags+xml"/>
  <Override PartName="/ppt/tags/tag2570.xml" ContentType="application/vnd.openxmlformats-officedocument.presentationml.tags+xml"/>
  <Override PartName="/ppt/tags/tag2571.xml" ContentType="application/vnd.openxmlformats-officedocument.presentationml.tags+xml"/>
  <Override PartName="/ppt/tags/tag2572.xml" ContentType="application/vnd.openxmlformats-officedocument.presentationml.tags+xml"/>
  <Override PartName="/ppt/tags/tag2573.xml" ContentType="application/vnd.openxmlformats-officedocument.presentationml.tags+xml"/>
  <Override PartName="/ppt/tags/tag2574.xml" ContentType="application/vnd.openxmlformats-officedocument.presentationml.tags+xml"/>
  <Override PartName="/ppt/tags/tag2575.xml" ContentType="application/vnd.openxmlformats-officedocument.presentationml.tags+xml"/>
  <Override PartName="/ppt/tags/tag2576.xml" ContentType="application/vnd.openxmlformats-officedocument.presentationml.tags+xml"/>
  <Override PartName="/ppt/tags/tag2577.xml" ContentType="application/vnd.openxmlformats-officedocument.presentationml.tags+xml"/>
  <Override PartName="/ppt/tags/tag2578.xml" ContentType="application/vnd.openxmlformats-officedocument.presentationml.tags+xml"/>
  <Override PartName="/ppt/tags/tag2579.xml" ContentType="application/vnd.openxmlformats-officedocument.presentationml.tags+xml"/>
  <Override PartName="/ppt/tags/tag2580.xml" ContentType="application/vnd.openxmlformats-officedocument.presentationml.tags+xml"/>
  <Override PartName="/ppt/tags/tag2581.xml" ContentType="application/vnd.openxmlformats-officedocument.presentationml.tags+xml"/>
  <Override PartName="/ppt/tags/tag2582.xml" ContentType="application/vnd.openxmlformats-officedocument.presentationml.tags+xml"/>
  <Override PartName="/ppt/tags/tag2583.xml" ContentType="application/vnd.openxmlformats-officedocument.presentationml.tags+xml"/>
  <Override PartName="/ppt/tags/tag2584.xml" ContentType="application/vnd.openxmlformats-officedocument.presentationml.tags+xml"/>
  <Override PartName="/ppt/tags/tag2585.xml" ContentType="application/vnd.openxmlformats-officedocument.presentationml.tags+xml"/>
  <Override PartName="/ppt/tags/tag2586.xml" ContentType="application/vnd.openxmlformats-officedocument.presentationml.tags+xml"/>
  <Override PartName="/ppt/tags/tag2587.xml" ContentType="application/vnd.openxmlformats-officedocument.presentationml.tags+xml"/>
  <Override PartName="/ppt/tags/tag2588.xml" ContentType="application/vnd.openxmlformats-officedocument.presentationml.tags+xml"/>
  <Override PartName="/ppt/tags/tag2589.xml" ContentType="application/vnd.openxmlformats-officedocument.presentationml.tags+xml"/>
  <Override PartName="/ppt/tags/tag2590.xml" ContentType="application/vnd.openxmlformats-officedocument.presentationml.tags+xml"/>
  <Override PartName="/ppt/tags/tag2591.xml" ContentType="application/vnd.openxmlformats-officedocument.presentationml.tags+xml"/>
  <Override PartName="/ppt/tags/tag2592.xml" ContentType="application/vnd.openxmlformats-officedocument.presentationml.tags+xml"/>
  <Override PartName="/ppt/tags/tag2593.xml" ContentType="application/vnd.openxmlformats-officedocument.presentationml.tags+xml"/>
  <Override PartName="/ppt/tags/tag2594.xml" ContentType="application/vnd.openxmlformats-officedocument.presentationml.tags+xml"/>
  <Override PartName="/ppt/tags/tag2595.xml" ContentType="application/vnd.openxmlformats-officedocument.presentationml.tags+xml"/>
  <Override PartName="/ppt/tags/tag2596.xml" ContentType="application/vnd.openxmlformats-officedocument.presentationml.tags+xml"/>
  <Override PartName="/ppt/tags/tag2597.xml" ContentType="application/vnd.openxmlformats-officedocument.presentationml.tags+xml"/>
  <Override PartName="/ppt/tags/tag2598.xml" ContentType="application/vnd.openxmlformats-officedocument.presentationml.tags+xml"/>
  <Override PartName="/ppt/tags/tag2599.xml" ContentType="application/vnd.openxmlformats-officedocument.presentationml.tags+xml"/>
  <Override PartName="/ppt/tags/tag2600.xml" ContentType="application/vnd.openxmlformats-officedocument.presentationml.tags+xml"/>
  <Override PartName="/ppt/tags/tag2601.xml" ContentType="application/vnd.openxmlformats-officedocument.presentationml.tags+xml"/>
  <Override PartName="/ppt/tags/tag2602.xml" ContentType="application/vnd.openxmlformats-officedocument.presentationml.tags+xml"/>
  <Override PartName="/ppt/tags/tag2603.xml" ContentType="application/vnd.openxmlformats-officedocument.presentationml.tags+xml"/>
  <Override PartName="/ppt/tags/tag2604.xml" ContentType="application/vnd.openxmlformats-officedocument.presentationml.tags+xml"/>
  <Override PartName="/ppt/tags/tag2605.xml" ContentType="application/vnd.openxmlformats-officedocument.presentationml.tags+xml"/>
  <Override PartName="/ppt/tags/tag2606.xml" ContentType="application/vnd.openxmlformats-officedocument.presentationml.tags+xml"/>
  <Override PartName="/ppt/tags/tag2607.xml" ContentType="application/vnd.openxmlformats-officedocument.presentationml.tags+xml"/>
  <Override PartName="/ppt/tags/tag2608.xml" ContentType="application/vnd.openxmlformats-officedocument.presentationml.tags+xml"/>
  <Override PartName="/ppt/tags/tag2609.xml" ContentType="application/vnd.openxmlformats-officedocument.presentationml.tags+xml"/>
  <Override PartName="/ppt/tags/tag2610.xml" ContentType="application/vnd.openxmlformats-officedocument.presentationml.tags+xml"/>
  <Override PartName="/ppt/tags/tag2611.xml" ContentType="application/vnd.openxmlformats-officedocument.presentationml.tags+xml"/>
  <Override PartName="/ppt/tags/tag2612.xml" ContentType="application/vnd.openxmlformats-officedocument.presentationml.tags+xml"/>
  <Override PartName="/ppt/tags/tag2613.xml" ContentType="application/vnd.openxmlformats-officedocument.presentationml.tags+xml"/>
  <Override PartName="/ppt/tags/tag2614.xml" ContentType="application/vnd.openxmlformats-officedocument.presentationml.tags+xml"/>
  <Override PartName="/ppt/tags/tag2615.xml" ContentType="application/vnd.openxmlformats-officedocument.presentationml.tags+xml"/>
  <Override PartName="/ppt/tags/tag2616.xml" ContentType="application/vnd.openxmlformats-officedocument.presentationml.tags+xml"/>
  <Override PartName="/ppt/tags/tag2617.xml" ContentType="application/vnd.openxmlformats-officedocument.presentationml.tags+xml"/>
  <Override PartName="/ppt/tags/tag2618.xml" ContentType="application/vnd.openxmlformats-officedocument.presentationml.tags+xml"/>
  <Override PartName="/ppt/tags/tag2619.xml" ContentType="application/vnd.openxmlformats-officedocument.presentationml.tags+xml"/>
  <Override PartName="/ppt/tags/tag2620.xml" ContentType="application/vnd.openxmlformats-officedocument.presentationml.tags+xml"/>
  <Override PartName="/ppt/tags/tag2621.xml" ContentType="application/vnd.openxmlformats-officedocument.presentationml.tags+xml"/>
  <Override PartName="/ppt/tags/tag2622.xml" ContentType="application/vnd.openxmlformats-officedocument.presentationml.tags+xml"/>
  <Override PartName="/ppt/tags/tag2623.xml" ContentType="application/vnd.openxmlformats-officedocument.presentationml.tags+xml"/>
  <Override PartName="/ppt/tags/tag2624.xml" ContentType="application/vnd.openxmlformats-officedocument.presentationml.tags+xml"/>
  <Override PartName="/ppt/tags/tag2625.xml" ContentType="application/vnd.openxmlformats-officedocument.presentationml.tags+xml"/>
  <Override PartName="/ppt/tags/tag2626.xml" ContentType="application/vnd.openxmlformats-officedocument.presentationml.tags+xml"/>
  <Override PartName="/ppt/tags/tag2627.xml" ContentType="application/vnd.openxmlformats-officedocument.presentationml.tags+xml"/>
  <Override PartName="/ppt/tags/tag2628.xml" ContentType="application/vnd.openxmlformats-officedocument.presentationml.tags+xml"/>
  <Override PartName="/ppt/tags/tag2629.xml" ContentType="application/vnd.openxmlformats-officedocument.presentationml.tags+xml"/>
  <Override PartName="/ppt/tags/tag2630.xml" ContentType="application/vnd.openxmlformats-officedocument.presentationml.tags+xml"/>
  <Override PartName="/ppt/tags/tag2631.xml" ContentType="application/vnd.openxmlformats-officedocument.presentationml.tags+xml"/>
  <Override PartName="/ppt/tags/tag2632.xml" ContentType="application/vnd.openxmlformats-officedocument.presentationml.tags+xml"/>
  <Override PartName="/ppt/tags/tag2633.xml" ContentType="application/vnd.openxmlformats-officedocument.presentationml.tags+xml"/>
  <Override PartName="/ppt/tags/tag2634.xml" ContentType="application/vnd.openxmlformats-officedocument.presentationml.tags+xml"/>
  <Override PartName="/ppt/tags/tag2635.xml" ContentType="application/vnd.openxmlformats-officedocument.presentationml.tags+xml"/>
  <Override PartName="/ppt/tags/tag2636.xml" ContentType="application/vnd.openxmlformats-officedocument.presentationml.tags+xml"/>
  <Override PartName="/ppt/tags/tag2637.xml" ContentType="application/vnd.openxmlformats-officedocument.presentationml.tags+xml"/>
  <Override PartName="/ppt/tags/tag2638.xml" ContentType="application/vnd.openxmlformats-officedocument.presentationml.tags+xml"/>
  <Override PartName="/ppt/tags/tag2639.xml" ContentType="application/vnd.openxmlformats-officedocument.presentationml.tags+xml"/>
  <Override PartName="/ppt/tags/tag2640.xml" ContentType="application/vnd.openxmlformats-officedocument.presentationml.tags+xml"/>
  <Override PartName="/ppt/tags/tag2641.xml" ContentType="application/vnd.openxmlformats-officedocument.presentationml.tags+xml"/>
  <Override PartName="/ppt/tags/tag2642.xml" ContentType="application/vnd.openxmlformats-officedocument.presentationml.tags+xml"/>
  <Override PartName="/ppt/tags/tag2643.xml" ContentType="application/vnd.openxmlformats-officedocument.presentationml.tags+xml"/>
  <Override PartName="/ppt/tags/tag2644.xml" ContentType="application/vnd.openxmlformats-officedocument.presentationml.tags+xml"/>
  <Override PartName="/ppt/tags/tag2645.xml" ContentType="application/vnd.openxmlformats-officedocument.presentationml.tags+xml"/>
  <Override PartName="/ppt/tags/tag2646.xml" ContentType="application/vnd.openxmlformats-officedocument.presentationml.tags+xml"/>
  <Override PartName="/ppt/tags/tag2647.xml" ContentType="application/vnd.openxmlformats-officedocument.presentationml.tags+xml"/>
  <Override PartName="/ppt/tags/tag2648.xml" ContentType="application/vnd.openxmlformats-officedocument.presentationml.tags+xml"/>
  <Override PartName="/ppt/tags/tag2649.xml" ContentType="application/vnd.openxmlformats-officedocument.presentationml.tags+xml"/>
  <Override PartName="/ppt/tags/tag2650.xml" ContentType="application/vnd.openxmlformats-officedocument.presentationml.tags+xml"/>
  <Override PartName="/ppt/tags/tag2651.xml" ContentType="application/vnd.openxmlformats-officedocument.presentationml.tags+xml"/>
  <Override PartName="/ppt/tags/tag2652.xml" ContentType="application/vnd.openxmlformats-officedocument.presentationml.tags+xml"/>
  <Override PartName="/ppt/tags/tag2653.xml" ContentType="application/vnd.openxmlformats-officedocument.presentationml.tags+xml"/>
  <Override PartName="/ppt/tags/tag2654.xml" ContentType="application/vnd.openxmlformats-officedocument.presentationml.tags+xml"/>
  <Override PartName="/ppt/tags/tag2655.xml" ContentType="application/vnd.openxmlformats-officedocument.presentationml.tags+xml"/>
  <Override PartName="/ppt/tags/tag2656.xml" ContentType="application/vnd.openxmlformats-officedocument.presentationml.tags+xml"/>
  <Override PartName="/ppt/tags/tag2657.xml" ContentType="application/vnd.openxmlformats-officedocument.presentationml.tags+xml"/>
  <Override PartName="/ppt/tags/tag2658.xml" ContentType="application/vnd.openxmlformats-officedocument.presentationml.tags+xml"/>
  <Override PartName="/ppt/tags/tag2659.xml" ContentType="application/vnd.openxmlformats-officedocument.presentationml.tags+xml"/>
  <Override PartName="/ppt/tags/tag2660.xml" ContentType="application/vnd.openxmlformats-officedocument.presentationml.tags+xml"/>
  <Override PartName="/ppt/tags/tag2661.xml" ContentType="application/vnd.openxmlformats-officedocument.presentationml.tags+xml"/>
  <Override PartName="/ppt/tags/tag2662.xml" ContentType="application/vnd.openxmlformats-officedocument.presentationml.tags+xml"/>
  <Override PartName="/ppt/tags/tag2663.xml" ContentType="application/vnd.openxmlformats-officedocument.presentationml.tags+xml"/>
  <Override PartName="/ppt/tags/tag2664.xml" ContentType="application/vnd.openxmlformats-officedocument.presentationml.tags+xml"/>
  <Override PartName="/ppt/tags/tag2665.xml" ContentType="application/vnd.openxmlformats-officedocument.presentationml.tags+xml"/>
  <Override PartName="/ppt/tags/tag2666.xml" ContentType="application/vnd.openxmlformats-officedocument.presentationml.tags+xml"/>
  <Override PartName="/ppt/tags/tag2667.xml" ContentType="application/vnd.openxmlformats-officedocument.presentationml.tags+xml"/>
  <Override PartName="/ppt/tags/tag2668.xml" ContentType="application/vnd.openxmlformats-officedocument.presentationml.tags+xml"/>
  <Override PartName="/ppt/tags/tag2669.xml" ContentType="application/vnd.openxmlformats-officedocument.presentationml.tags+xml"/>
  <Override PartName="/ppt/tags/tag2670.xml" ContentType="application/vnd.openxmlformats-officedocument.presentationml.tags+xml"/>
  <Override PartName="/ppt/tags/tag2671.xml" ContentType="application/vnd.openxmlformats-officedocument.presentationml.tags+xml"/>
  <Override PartName="/ppt/tags/tag2672.xml" ContentType="application/vnd.openxmlformats-officedocument.presentationml.tags+xml"/>
  <Override PartName="/ppt/tags/tag2673.xml" ContentType="application/vnd.openxmlformats-officedocument.presentationml.tags+xml"/>
  <Override PartName="/ppt/tags/tag2674.xml" ContentType="application/vnd.openxmlformats-officedocument.presentationml.tags+xml"/>
  <Override PartName="/ppt/tags/tag2675.xml" ContentType="application/vnd.openxmlformats-officedocument.presentationml.tags+xml"/>
  <Override PartName="/ppt/tags/tag2676.xml" ContentType="application/vnd.openxmlformats-officedocument.presentationml.tags+xml"/>
  <Override PartName="/ppt/tags/tag2677.xml" ContentType="application/vnd.openxmlformats-officedocument.presentationml.tags+xml"/>
  <Override PartName="/ppt/tags/tag2678.xml" ContentType="application/vnd.openxmlformats-officedocument.presentationml.tags+xml"/>
  <Override PartName="/ppt/tags/tag2679.xml" ContentType="application/vnd.openxmlformats-officedocument.presentationml.tags+xml"/>
  <Override PartName="/ppt/tags/tag2680.xml" ContentType="application/vnd.openxmlformats-officedocument.presentationml.tags+xml"/>
  <Override PartName="/ppt/tags/tag2681.xml" ContentType="application/vnd.openxmlformats-officedocument.presentationml.tags+xml"/>
  <Override PartName="/ppt/tags/tag2682.xml" ContentType="application/vnd.openxmlformats-officedocument.presentationml.tags+xml"/>
  <Override PartName="/ppt/tags/tag2683.xml" ContentType="application/vnd.openxmlformats-officedocument.presentationml.tags+xml"/>
  <Override PartName="/ppt/tags/tag2684.xml" ContentType="application/vnd.openxmlformats-officedocument.presentationml.tags+xml"/>
  <Override PartName="/ppt/tags/tag2685.xml" ContentType="application/vnd.openxmlformats-officedocument.presentationml.tags+xml"/>
  <Override PartName="/ppt/tags/tag2686.xml" ContentType="application/vnd.openxmlformats-officedocument.presentationml.tags+xml"/>
  <Override PartName="/ppt/tags/tag2687.xml" ContentType="application/vnd.openxmlformats-officedocument.presentationml.tags+xml"/>
  <Override PartName="/ppt/tags/tag2688.xml" ContentType="application/vnd.openxmlformats-officedocument.presentationml.tags+xml"/>
  <Override PartName="/ppt/tags/tag2689.xml" ContentType="application/vnd.openxmlformats-officedocument.presentationml.tags+xml"/>
  <Override PartName="/ppt/tags/tag2690.xml" ContentType="application/vnd.openxmlformats-officedocument.presentationml.tags+xml"/>
  <Override PartName="/ppt/tags/tag2691.xml" ContentType="application/vnd.openxmlformats-officedocument.presentationml.tags+xml"/>
  <Override PartName="/ppt/tags/tag2692.xml" ContentType="application/vnd.openxmlformats-officedocument.presentationml.tags+xml"/>
  <Override PartName="/ppt/tags/tag2693.xml" ContentType="application/vnd.openxmlformats-officedocument.presentationml.tags+xml"/>
  <Override PartName="/ppt/tags/tag2694.xml" ContentType="application/vnd.openxmlformats-officedocument.presentationml.tags+xml"/>
  <Override PartName="/ppt/tags/tag2695.xml" ContentType="application/vnd.openxmlformats-officedocument.presentationml.tags+xml"/>
  <Override PartName="/ppt/tags/tag2696.xml" ContentType="application/vnd.openxmlformats-officedocument.presentationml.tags+xml"/>
  <Override PartName="/ppt/tags/tag2697.xml" ContentType="application/vnd.openxmlformats-officedocument.presentationml.tags+xml"/>
  <Override PartName="/ppt/tags/tag2698.xml" ContentType="application/vnd.openxmlformats-officedocument.presentationml.tags+xml"/>
  <Override PartName="/ppt/tags/tag2699.xml" ContentType="application/vnd.openxmlformats-officedocument.presentationml.tags+xml"/>
  <Override PartName="/ppt/tags/tag2700.xml" ContentType="application/vnd.openxmlformats-officedocument.presentationml.tags+xml"/>
  <Override PartName="/ppt/tags/tag2701.xml" ContentType="application/vnd.openxmlformats-officedocument.presentationml.tags+xml"/>
  <Override PartName="/ppt/tags/tag2702.xml" ContentType="application/vnd.openxmlformats-officedocument.presentationml.tags+xml"/>
  <Override PartName="/ppt/tags/tag2703.xml" ContentType="application/vnd.openxmlformats-officedocument.presentationml.tags+xml"/>
  <Override PartName="/ppt/tags/tag2704.xml" ContentType="application/vnd.openxmlformats-officedocument.presentationml.tags+xml"/>
  <Override PartName="/ppt/tags/tag2705.xml" ContentType="application/vnd.openxmlformats-officedocument.presentationml.tags+xml"/>
  <Override PartName="/ppt/tags/tag2706.xml" ContentType="application/vnd.openxmlformats-officedocument.presentationml.tags+xml"/>
  <Override PartName="/ppt/tags/tag2707.xml" ContentType="application/vnd.openxmlformats-officedocument.presentationml.tags+xml"/>
  <Override PartName="/ppt/tags/tag2708.xml" ContentType="application/vnd.openxmlformats-officedocument.presentationml.tags+xml"/>
  <Override PartName="/ppt/tags/tag2709.xml" ContentType="application/vnd.openxmlformats-officedocument.presentationml.tags+xml"/>
  <Override PartName="/ppt/tags/tag2710.xml" ContentType="application/vnd.openxmlformats-officedocument.presentationml.tags+xml"/>
  <Override PartName="/ppt/tags/tag2711.xml" ContentType="application/vnd.openxmlformats-officedocument.presentationml.tags+xml"/>
  <Override PartName="/ppt/tags/tag2712.xml" ContentType="application/vnd.openxmlformats-officedocument.presentationml.tags+xml"/>
  <Override PartName="/ppt/tags/tag2713.xml" ContentType="application/vnd.openxmlformats-officedocument.presentationml.tags+xml"/>
  <Override PartName="/ppt/tags/tag2714.xml" ContentType="application/vnd.openxmlformats-officedocument.presentationml.tags+xml"/>
  <Override PartName="/ppt/tags/tag2715.xml" ContentType="application/vnd.openxmlformats-officedocument.presentationml.tags+xml"/>
  <Override PartName="/ppt/tags/tag2716.xml" ContentType="application/vnd.openxmlformats-officedocument.presentationml.tags+xml"/>
  <Override PartName="/ppt/tags/tag2717.xml" ContentType="application/vnd.openxmlformats-officedocument.presentationml.tags+xml"/>
  <Override PartName="/ppt/tags/tag2718.xml" ContentType="application/vnd.openxmlformats-officedocument.presentationml.tags+xml"/>
  <Override PartName="/ppt/tags/tag2719.xml" ContentType="application/vnd.openxmlformats-officedocument.presentationml.tags+xml"/>
  <Override PartName="/ppt/tags/tag2720.xml" ContentType="application/vnd.openxmlformats-officedocument.presentationml.tags+xml"/>
  <Override PartName="/ppt/tags/tag2721.xml" ContentType="application/vnd.openxmlformats-officedocument.presentationml.tags+xml"/>
  <Override PartName="/ppt/tags/tag2722.xml" ContentType="application/vnd.openxmlformats-officedocument.presentationml.tags+xml"/>
  <Override PartName="/ppt/tags/tag2723.xml" ContentType="application/vnd.openxmlformats-officedocument.presentationml.tags+xml"/>
  <Override PartName="/ppt/tags/tag2724.xml" ContentType="application/vnd.openxmlformats-officedocument.presentationml.tags+xml"/>
  <Override PartName="/ppt/tags/tag2725.xml" ContentType="application/vnd.openxmlformats-officedocument.presentationml.tags+xml"/>
  <Override PartName="/ppt/tags/tag2726.xml" ContentType="application/vnd.openxmlformats-officedocument.presentationml.tags+xml"/>
  <Override PartName="/ppt/tags/tag2727.xml" ContentType="application/vnd.openxmlformats-officedocument.presentationml.tags+xml"/>
  <Override PartName="/ppt/tags/tag2728.xml" ContentType="application/vnd.openxmlformats-officedocument.presentationml.tags+xml"/>
  <Override PartName="/ppt/tags/tag2729.xml" ContentType="application/vnd.openxmlformats-officedocument.presentationml.tags+xml"/>
  <Override PartName="/ppt/tags/tag2730.xml" ContentType="application/vnd.openxmlformats-officedocument.presentationml.tags+xml"/>
  <Override PartName="/ppt/tags/tag2731.xml" ContentType="application/vnd.openxmlformats-officedocument.presentationml.tags+xml"/>
  <Override PartName="/ppt/tags/tag2732.xml" ContentType="application/vnd.openxmlformats-officedocument.presentationml.tags+xml"/>
  <Override PartName="/ppt/tags/tag2733.xml" ContentType="application/vnd.openxmlformats-officedocument.presentationml.tags+xml"/>
  <Override PartName="/ppt/tags/tag2734.xml" ContentType="application/vnd.openxmlformats-officedocument.presentationml.tags+xml"/>
  <Override PartName="/ppt/tags/tag2735.xml" ContentType="application/vnd.openxmlformats-officedocument.presentationml.tags+xml"/>
  <Override PartName="/ppt/tags/tag2736.xml" ContentType="application/vnd.openxmlformats-officedocument.presentationml.tags+xml"/>
  <Override PartName="/ppt/tags/tag2737.xml" ContentType="application/vnd.openxmlformats-officedocument.presentationml.tags+xml"/>
  <Override PartName="/ppt/tags/tag2738.xml" ContentType="application/vnd.openxmlformats-officedocument.presentationml.tags+xml"/>
  <Override PartName="/ppt/tags/tag2739.xml" ContentType="application/vnd.openxmlformats-officedocument.presentationml.tags+xml"/>
  <Override PartName="/ppt/tags/tag2740.xml" ContentType="application/vnd.openxmlformats-officedocument.presentationml.tags+xml"/>
  <Override PartName="/ppt/tags/tag2741.xml" ContentType="application/vnd.openxmlformats-officedocument.presentationml.tags+xml"/>
  <Override PartName="/ppt/tags/tag2742.xml" ContentType="application/vnd.openxmlformats-officedocument.presentationml.tags+xml"/>
  <Override PartName="/ppt/tags/tag2743.xml" ContentType="application/vnd.openxmlformats-officedocument.presentationml.tags+xml"/>
  <Override PartName="/ppt/tags/tag2744.xml" ContentType="application/vnd.openxmlformats-officedocument.presentationml.tags+xml"/>
  <Override PartName="/ppt/tags/tag2745.xml" ContentType="application/vnd.openxmlformats-officedocument.presentationml.tags+xml"/>
  <Override PartName="/ppt/tags/tag2746.xml" ContentType="application/vnd.openxmlformats-officedocument.presentationml.tags+xml"/>
  <Override PartName="/ppt/tags/tag2747.xml" ContentType="application/vnd.openxmlformats-officedocument.presentationml.tags+xml"/>
  <Override PartName="/ppt/tags/tag2748.xml" ContentType="application/vnd.openxmlformats-officedocument.presentationml.tags+xml"/>
  <Override PartName="/ppt/tags/tag2749.xml" ContentType="application/vnd.openxmlformats-officedocument.presentationml.tags+xml"/>
  <Override PartName="/ppt/tags/tag2750.xml" ContentType="application/vnd.openxmlformats-officedocument.presentationml.tags+xml"/>
  <Override PartName="/ppt/tags/tag2751.xml" ContentType="application/vnd.openxmlformats-officedocument.presentationml.tags+xml"/>
  <Override PartName="/ppt/tags/tag2752.xml" ContentType="application/vnd.openxmlformats-officedocument.presentationml.tags+xml"/>
  <Override PartName="/ppt/tags/tag2753.xml" ContentType="application/vnd.openxmlformats-officedocument.presentationml.tags+xml"/>
  <Override PartName="/ppt/tags/tag2754.xml" ContentType="application/vnd.openxmlformats-officedocument.presentationml.tags+xml"/>
  <Override PartName="/ppt/tags/tag2755.xml" ContentType="application/vnd.openxmlformats-officedocument.presentationml.tags+xml"/>
  <Override PartName="/ppt/tags/tag2756.xml" ContentType="application/vnd.openxmlformats-officedocument.presentationml.tags+xml"/>
  <Override PartName="/ppt/tags/tag2757.xml" ContentType="application/vnd.openxmlformats-officedocument.presentationml.tags+xml"/>
  <Override PartName="/ppt/tags/tag2758.xml" ContentType="application/vnd.openxmlformats-officedocument.presentationml.tags+xml"/>
  <Override PartName="/ppt/tags/tag2759.xml" ContentType="application/vnd.openxmlformats-officedocument.presentationml.tags+xml"/>
  <Override PartName="/ppt/tags/tag2760.xml" ContentType="application/vnd.openxmlformats-officedocument.presentationml.tags+xml"/>
  <Override PartName="/ppt/tags/tag2761.xml" ContentType="application/vnd.openxmlformats-officedocument.presentationml.tags+xml"/>
  <Override PartName="/ppt/tags/tag2762.xml" ContentType="application/vnd.openxmlformats-officedocument.presentationml.tags+xml"/>
  <Override PartName="/ppt/tags/tag2763.xml" ContentType="application/vnd.openxmlformats-officedocument.presentationml.tags+xml"/>
  <Override PartName="/ppt/tags/tag2764.xml" ContentType="application/vnd.openxmlformats-officedocument.presentationml.tags+xml"/>
  <Override PartName="/ppt/tags/tag2765.xml" ContentType="application/vnd.openxmlformats-officedocument.presentationml.tags+xml"/>
  <Override PartName="/ppt/tags/tag2766.xml" ContentType="application/vnd.openxmlformats-officedocument.presentationml.tags+xml"/>
  <Override PartName="/ppt/tags/tag2767.xml" ContentType="application/vnd.openxmlformats-officedocument.presentationml.tags+xml"/>
  <Override PartName="/ppt/tags/tag2768.xml" ContentType="application/vnd.openxmlformats-officedocument.presentationml.tags+xml"/>
  <Override PartName="/ppt/tags/tag2769.xml" ContentType="application/vnd.openxmlformats-officedocument.presentationml.tags+xml"/>
  <Override PartName="/ppt/tags/tag2770.xml" ContentType="application/vnd.openxmlformats-officedocument.presentationml.tags+xml"/>
  <Override PartName="/ppt/tags/tag2771.xml" ContentType="application/vnd.openxmlformats-officedocument.presentationml.tags+xml"/>
  <Override PartName="/ppt/tags/tag2772.xml" ContentType="application/vnd.openxmlformats-officedocument.presentationml.tags+xml"/>
  <Override PartName="/ppt/tags/tag2773.xml" ContentType="application/vnd.openxmlformats-officedocument.presentationml.tags+xml"/>
  <Override PartName="/ppt/tags/tag2774.xml" ContentType="application/vnd.openxmlformats-officedocument.presentationml.tags+xml"/>
  <Override PartName="/ppt/tags/tag2775.xml" ContentType="application/vnd.openxmlformats-officedocument.presentationml.tags+xml"/>
  <Override PartName="/ppt/tags/tag2776.xml" ContentType="application/vnd.openxmlformats-officedocument.presentationml.tags+xml"/>
  <Override PartName="/ppt/tags/tag2777.xml" ContentType="application/vnd.openxmlformats-officedocument.presentationml.tags+xml"/>
  <Override PartName="/ppt/tags/tag2778.xml" ContentType="application/vnd.openxmlformats-officedocument.presentationml.tags+xml"/>
  <Override PartName="/ppt/tags/tag2779.xml" ContentType="application/vnd.openxmlformats-officedocument.presentationml.tags+xml"/>
  <Override PartName="/ppt/tags/tag2780.xml" ContentType="application/vnd.openxmlformats-officedocument.presentationml.tags+xml"/>
  <Override PartName="/ppt/tags/tag2781.xml" ContentType="application/vnd.openxmlformats-officedocument.presentationml.tags+xml"/>
  <Override PartName="/ppt/tags/tag2782.xml" ContentType="application/vnd.openxmlformats-officedocument.presentationml.tags+xml"/>
  <Override PartName="/ppt/tags/tag2783.xml" ContentType="application/vnd.openxmlformats-officedocument.presentationml.tags+xml"/>
  <Override PartName="/ppt/tags/tag2784.xml" ContentType="application/vnd.openxmlformats-officedocument.presentationml.tags+xml"/>
  <Override PartName="/ppt/tags/tag2785.xml" ContentType="application/vnd.openxmlformats-officedocument.presentationml.tags+xml"/>
  <Override PartName="/ppt/tags/tag2786.xml" ContentType="application/vnd.openxmlformats-officedocument.presentationml.tags+xml"/>
  <Override PartName="/ppt/tags/tag2787.xml" ContentType="application/vnd.openxmlformats-officedocument.presentationml.tags+xml"/>
  <Override PartName="/ppt/tags/tag2788.xml" ContentType="application/vnd.openxmlformats-officedocument.presentationml.tags+xml"/>
  <Override PartName="/ppt/tags/tag2789.xml" ContentType="application/vnd.openxmlformats-officedocument.presentationml.tags+xml"/>
  <Override PartName="/ppt/tags/tag2790.xml" ContentType="application/vnd.openxmlformats-officedocument.presentationml.tags+xml"/>
  <Override PartName="/ppt/tags/tag2791.xml" ContentType="application/vnd.openxmlformats-officedocument.presentationml.tags+xml"/>
  <Override PartName="/ppt/tags/tag2792.xml" ContentType="application/vnd.openxmlformats-officedocument.presentationml.tags+xml"/>
  <Override PartName="/ppt/tags/tag2793.xml" ContentType="application/vnd.openxmlformats-officedocument.presentationml.tags+xml"/>
  <Override PartName="/ppt/tags/tag2794.xml" ContentType="application/vnd.openxmlformats-officedocument.presentationml.tags+xml"/>
  <Override PartName="/ppt/tags/tag2795.xml" ContentType="application/vnd.openxmlformats-officedocument.presentationml.tags+xml"/>
  <Override PartName="/ppt/tags/tag2796.xml" ContentType="application/vnd.openxmlformats-officedocument.presentationml.tags+xml"/>
  <Override PartName="/ppt/tags/tag2797.xml" ContentType="application/vnd.openxmlformats-officedocument.presentationml.tags+xml"/>
  <Override PartName="/ppt/tags/tag2798.xml" ContentType="application/vnd.openxmlformats-officedocument.presentationml.tags+xml"/>
  <Override PartName="/ppt/tags/tag2799.xml" ContentType="application/vnd.openxmlformats-officedocument.presentationml.tags+xml"/>
  <Override PartName="/ppt/tags/tag2800.xml" ContentType="application/vnd.openxmlformats-officedocument.presentationml.tags+xml"/>
  <Override PartName="/ppt/tags/tag2801.xml" ContentType="application/vnd.openxmlformats-officedocument.presentationml.tags+xml"/>
  <Override PartName="/ppt/tags/tag2802.xml" ContentType="application/vnd.openxmlformats-officedocument.presentationml.tags+xml"/>
  <Override PartName="/ppt/tags/tag2803.xml" ContentType="application/vnd.openxmlformats-officedocument.presentationml.tags+xml"/>
  <Override PartName="/ppt/tags/tag2804.xml" ContentType="application/vnd.openxmlformats-officedocument.presentationml.tags+xml"/>
  <Override PartName="/ppt/tags/tag2805.xml" ContentType="application/vnd.openxmlformats-officedocument.presentationml.tags+xml"/>
  <Override PartName="/ppt/tags/tag2806.xml" ContentType="application/vnd.openxmlformats-officedocument.presentationml.tags+xml"/>
  <Override PartName="/ppt/tags/tag2807.xml" ContentType="application/vnd.openxmlformats-officedocument.presentationml.tags+xml"/>
  <Override PartName="/ppt/tags/tag2808.xml" ContentType="application/vnd.openxmlformats-officedocument.presentationml.tags+xml"/>
  <Override PartName="/ppt/tags/tag2809.xml" ContentType="application/vnd.openxmlformats-officedocument.presentationml.tags+xml"/>
  <Override PartName="/ppt/tags/tag2810.xml" ContentType="application/vnd.openxmlformats-officedocument.presentationml.tags+xml"/>
  <Override PartName="/ppt/tags/tag2811.xml" ContentType="application/vnd.openxmlformats-officedocument.presentationml.tags+xml"/>
  <Override PartName="/ppt/tags/tag2812.xml" ContentType="application/vnd.openxmlformats-officedocument.presentationml.tags+xml"/>
  <Override PartName="/ppt/tags/tag2813.xml" ContentType="application/vnd.openxmlformats-officedocument.presentationml.tags+xml"/>
  <Override PartName="/ppt/tags/tag2814.xml" ContentType="application/vnd.openxmlformats-officedocument.presentationml.tags+xml"/>
  <Override PartName="/ppt/tags/tag2815.xml" ContentType="application/vnd.openxmlformats-officedocument.presentationml.tags+xml"/>
  <Override PartName="/ppt/tags/tag2816.xml" ContentType="application/vnd.openxmlformats-officedocument.presentationml.tags+xml"/>
  <Override PartName="/ppt/tags/tag2817.xml" ContentType="application/vnd.openxmlformats-officedocument.presentationml.tags+xml"/>
  <Override PartName="/ppt/tags/tag2818.xml" ContentType="application/vnd.openxmlformats-officedocument.presentationml.tags+xml"/>
  <Override PartName="/ppt/tags/tag2819.xml" ContentType="application/vnd.openxmlformats-officedocument.presentationml.tags+xml"/>
  <Override PartName="/ppt/tags/tag2820.xml" ContentType="application/vnd.openxmlformats-officedocument.presentationml.tags+xml"/>
  <Override PartName="/ppt/tags/tag2821.xml" ContentType="application/vnd.openxmlformats-officedocument.presentationml.tags+xml"/>
  <Override PartName="/ppt/tags/tag2822.xml" ContentType="application/vnd.openxmlformats-officedocument.presentationml.tags+xml"/>
  <Override PartName="/ppt/tags/tag2823.xml" ContentType="application/vnd.openxmlformats-officedocument.presentationml.tags+xml"/>
  <Override PartName="/ppt/tags/tag2824.xml" ContentType="application/vnd.openxmlformats-officedocument.presentationml.tags+xml"/>
  <Override PartName="/ppt/tags/tag2825.xml" ContentType="application/vnd.openxmlformats-officedocument.presentationml.tags+xml"/>
  <Override PartName="/ppt/tags/tag2826.xml" ContentType="application/vnd.openxmlformats-officedocument.presentationml.tags+xml"/>
  <Override PartName="/ppt/tags/tag2827.xml" ContentType="application/vnd.openxmlformats-officedocument.presentationml.tags+xml"/>
  <Override PartName="/ppt/tags/tag2828.xml" ContentType="application/vnd.openxmlformats-officedocument.presentationml.tags+xml"/>
  <Override PartName="/ppt/tags/tag2829.xml" ContentType="application/vnd.openxmlformats-officedocument.presentationml.tags+xml"/>
  <Override PartName="/ppt/tags/tag2830.xml" ContentType="application/vnd.openxmlformats-officedocument.presentationml.tags+xml"/>
  <Override PartName="/ppt/tags/tag2831.xml" ContentType="application/vnd.openxmlformats-officedocument.presentationml.tags+xml"/>
  <Override PartName="/ppt/tags/tag2832.xml" ContentType="application/vnd.openxmlformats-officedocument.presentationml.tags+xml"/>
  <Override PartName="/ppt/tags/tag2833.xml" ContentType="application/vnd.openxmlformats-officedocument.presentationml.tags+xml"/>
  <Override PartName="/ppt/tags/tag2834.xml" ContentType="application/vnd.openxmlformats-officedocument.presentationml.tags+xml"/>
  <Override PartName="/ppt/tags/tag2835.xml" ContentType="application/vnd.openxmlformats-officedocument.presentationml.tags+xml"/>
  <Override PartName="/ppt/tags/tag2836.xml" ContentType="application/vnd.openxmlformats-officedocument.presentationml.tags+xml"/>
  <Override PartName="/ppt/tags/tag2837.xml" ContentType="application/vnd.openxmlformats-officedocument.presentationml.tags+xml"/>
  <Override PartName="/ppt/tags/tag2838.xml" ContentType="application/vnd.openxmlformats-officedocument.presentationml.tags+xml"/>
  <Override PartName="/ppt/tags/tag2839.xml" ContentType="application/vnd.openxmlformats-officedocument.presentationml.tags+xml"/>
  <Override PartName="/ppt/tags/tag2840.xml" ContentType="application/vnd.openxmlformats-officedocument.presentationml.tags+xml"/>
  <Override PartName="/ppt/tags/tag2841.xml" ContentType="application/vnd.openxmlformats-officedocument.presentationml.tags+xml"/>
  <Override PartName="/ppt/tags/tag2842.xml" ContentType="application/vnd.openxmlformats-officedocument.presentationml.tags+xml"/>
  <Override PartName="/ppt/tags/tag2843.xml" ContentType="application/vnd.openxmlformats-officedocument.presentationml.tags+xml"/>
  <Override PartName="/ppt/tags/tag2844.xml" ContentType="application/vnd.openxmlformats-officedocument.presentationml.tags+xml"/>
  <Override PartName="/ppt/tags/tag2845.xml" ContentType="application/vnd.openxmlformats-officedocument.presentationml.tags+xml"/>
  <Override PartName="/ppt/tags/tag2846.xml" ContentType="application/vnd.openxmlformats-officedocument.presentationml.tags+xml"/>
  <Override PartName="/ppt/tags/tag2847.xml" ContentType="application/vnd.openxmlformats-officedocument.presentationml.tags+xml"/>
  <Override PartName="/ppt/tags/tag2848.xml" ContentType="application/vnd.openxmlformats-officedocument.presentationml.tags+xml"/>
  <Override PartName="/ppt/tags/tag2849.xml" ContentType="application/vnd.openxmlformats-officedocument.presentationml.tags+xml"/>
  <Override PartName="/ppt/tags/tag2850.xml" ContentType="application/vnd.openxmlformats-officedocument.presentationml.tags+xml"/>
  <Override PartName="/ppt/tags/tag2851.xml" ContentType="application/vnd.openxmlformats-officedocument.presentationml.tags+xml"/>
  <Override PartName="/ppt/tags/tag2852.xml" ContentType="application/vnd.openxmlformats-officedocument.presentationml.tags+xml"/>
  <Override PartName="/ppt/tags/tag2853.xml" ContentType="application/vnd.openxmlformats-officedocument.presentationml.tags+xml"/>
  <Override PartName="/ppt/tags/tag2854.xml" ContentType="application/vnd.openxmlformats-officedocument.presentationml.tags+xml"/>
  <Override PartName="/ppt/tags/tag2855.xml" ContentType="application/vnd.openxmlformats-officedocument.presentationml.tags+xml"/>
  <Override PartName="/ppt/tags/tag2856.xml" ContentType="application/vnd.openxmlformats-officedocument.presentationml.tags+xml"/>
  <Override PartName="/ppt/tags/tag2857.xml" ContentType="application/vnd.openxmlformats-officedocument.presentationml.tags+xml"/>
  <Override PartName="/ppt/tags/tag2858.xml" ContentType="application/vnd.openxmlformats-officedocument.presentationml.tags+xml"/>
  <Override PartName="/ppt/tags/tag2859.xml" ContentType="application/vnd.openxmlformats-officedocument.presentationml.tags+xml"/>
  <Override PartName="/ppt/tags/tag2860.xml" ContentType="application/vnd.openxmlformats-officedocument.presentationml.tags+xml"/>
  <Override PartName="/ppt/tags/tag2861.xml" ContentType="application/vnd.openxmlformats-officedocument.presentationml.tags+xml"/>
  <Override PartName="/ppt/tags/tag2862.xml" ContentType="application/vnd.openxmlformats-officedocument.presentationml.tags+xml"/>
  <Override PartName="/ppt/tags/tag2863.xml" ContentType="application/vnd.openxmlformats-officedocument.presentationml.tags+xml"/>
  <Override PartName="/ppt/tags/tag2864.xml" ContentType="application/vnd.openxmlformats-officedocument.presentationml.tags+xml"/>
  <Override PartName="/ppt/tags/tag2865.xml" ContentType="application/vnd.openxmlformats-officedocument.presentationml.tags+xml"/>
  <Override PartName="/ppt/tags/tag2866.xml" ContentType="application/vnd.openxmlformats-officedocument.presentationml.tags+xml"/>
  <Override PartName="/ppt/tags/tag2867.xml" ContentType="application/vnd.openxmlformats-officedocument.presentationml.tags+xml"/>
  <Override PartName="/ppt/tags/tag2868.xml" ContentType="application/vnd.openxmlformats-officedocument.presentationml.tags+xml"/>
  <Override PartName="/ppt/tags/tag2869.xml" ContentType="application/vnd.openxmlformats-officedocument.presentationml.tags+xml"/>
  <Override PartName="/ppt/tags/tag2870.xml" ContentType="application/vnd.openxmlformats-officedocument.presentationml.tags+xml"/>
  <Override PartName="/ppt/tags/tag2871.xml" ContentType="application/vnd.openxmlformats-officedocument.presentationml.tags+xml"/>
  <Override PartName="/ppt/tags/tag2872.xml" ContentType="application/vnd.openxmlformats-officedocument.presentationml.tags+xml"/>
  <Override PartName="/ppt/tags/tag2873.xml" ContentType="application/vnd.openxmlformats-officedocument.presentationml.tags+xml"/>
  <Override PartName="/ppt/tags/tag2874.xml" ContentType="application/vnd.openxmlformats-officedocument.presentationml.tags+xml"/>
  <Override PartName="/ppt/tags/tag2875.xml" ContentType="application/vnd.openxmlformats-officedocument.presentationml.tags+xml"/>
  <Override PartName="/ppt/tags/tag2876.xml" ContentType="application/vnd.openxmlformats-officedocument.presentationml.tags+xml"/>
  <Override PartName="/ppt/tags/tag2877.xml" ContentType="application/vnd.openxmlformats-officedocument.presentationml.tags+xml"/>
  <Override PartName="/ppt/tags/tag2878.xml" ContentType="application/vnd.openxmlformats-officedocument.presentationml.tags+xml"/>
  <Override PartName="/ppt/tags/tag2879.xml" ContentType="application/vnd.openxmlformats-officedocument.presentationml.tags+xml"/>
  <Override PartName="/ppt/tags/tag2880.xml" ContentType="application/vnd.openxmlformats-officedocument.presentationml.tags+xml"/>
  <Override PartName="/ppt/tags/tag2881.xml" ContentType="application/vnd.openxmlformats-officedocument.presentationml.tags+xml"/>
  <Override PartName="/ppt/tags/tag2882.xml" ContentType="application/vnd.openxmlformats-officedocument.presentationml.tags+xml"/>
  <Override PartName="/ppt/tags/tag2883.xml" ContentType="application/vnd.openxmlformats-officedocument.presentationml.tags+xml"/>
  <Override PartName="/ppt/tags/tag2884.xml" ContentType="application/vnd.openxmlformats-officedocument.presentationml.tags+xml"/>
  <Override PartName="/ppt/tags/tag2885.xml" ContentType="application/vnd.openxmlformats-officedocument.presentationml.tags+xml"/>
  <Override PartName="/ppt/tags/tag2886.xml" ContentType="application/vnd.openxmlformats-officedocument.presentationml.tags+xml"/>
  <Override PartName="/ppt/tags/tag2887.xml" ContentType="application/vnd.openxmlformats-officedocument.presentationml.tags+xml"/>
  <Override PartName="/ppt/tags/tag2888.xml" ContentType="application/vnd.openxmlformats-officedocument.presentationml.tags+xml"/>
  <Override PartName="/ppt/tags/tag2889.xml" ContentType="application/vnd.openxmlformats-officedocument.presentationml.tags+xml"/>
  <Override PartName="/ppt/tags/tag2890.xml" ContentType="application/vnd.openxmlformats-officedocument.presentationml.tags+xml"/>
  <Override PartName="/ppt/tags/tag2891.xml" ContentType="application/vnd.openxmlformats-officedocument.presentationml.tags+xml"/>
  <Override PartName="/ppt/tags/tag2892.xml" ContentType="application/vnd.openxmlformats-officedocument.presentationml.tags+xml"/>
  <Override PartName="/ppt/tags/tag2893.xml" ContentType="application/vnd.openxmlformats-officedocument.presentationml.tags+xml"/>
  <Override PartName="/ppt/tags/tag2894.xml" ContentType="application/vnd.openxmlformats-officedocument.presentationml.tags+xml"/>
  <Override PartName="/ppt/tags/tag2895.xml" ContentType="application/vnd.openxmlformats-officedocument.presentationml.tags+xml"/>
  <Override PartName="/ppt/tags/tag2896.xml" ContentType="application/vnd.openxmlformats-officedocument.presentationml.tags+xml"/>
  <Override PartName="/ppt/tags/tag2897.xml" ContentType="application/vnd.openxmlformats-officedocument.presentationml.tags+xml"/>
  <Override PartName="/ppt/tags/tag2898.xml" ContentType="application/vnd.openxmlformats-officedocument.presentationml.tags+xml"/>
  <Override PartName="/ppt/tags/tag2899.xml" ContentType="application/vnd.openxmlformats-officedocument.presentationml.tags+xml"/>
  <Override PartName="/ppt/tags/tag2900.xml" ContentType="application/vnd.openxmlformats-officedocument.presentationml.tags+xml"/>
  <Override PartName="/ppt/tags/tag2901.xml" ContentType="application/vnd.openxmlformats-officedocument.presentationml.tags+xml"/>
  <Override PartName="/ppt/tags/tag2902.xml" ContentType="application/vnd.openxmlformats-officedocument.presentationml.tags+xml"/>
  <Override PartName="/ppt/tags/tag2903.xml" ContentType="application/vnd.openxmlformats-officedocument.presentationml.tags+xml"/>
  <Override PartName="/ppt/tags/tag2904.xml" ContentType="application/vnd.openxmlformats-officedocument.presentationml.tags+xml"/>
  <Override PartName="/ppt/tags/tag2905.xml" ContentType="application/vnd.openxmlformats-officedocument.presentationml.tags+xml"/>
  <Override PartName="/ppt/tags/tag2906.xml" ContentType="application/vnd.openxmlformats-officedocument.presentationml.tags+xml"/>
  <Override PartName="/ppt/tags/tag2907.xml" ContentType="application/vnd.openxmlformats-officedocument.presentationml.tags+xml"/>
  <Override PartName="/ppt/tags/tag2908.xml" ContentType="application/vnd.openxmlformats-officedocument.presentationml.tags+xml"/>
  <Override PartName="/ppt/tags/tag2909.xml" ContentType="application/vnd.openxmlformats-officedocument.presentationml.tags+xml"/>
  <Override PartName="/ppt/tags/tag2910.xml" ContentType="application/vnd.openxmlformats-officedocument.presentationml.tags+xml"/>
  <Override PartName="/ppt/tags/tag2911.xml" ContentType="application/vnd.openxmlformats-officedocument.presentationml.tags+xml"/>
  <Override PartName="/ppt/tags/tag2912.xml" ContentType="application/vnd.openxmlformats-officedocument.presentationml.tags+xml"/>
  <Override PartName="/ppt/tags/tag2913.xml" ContentType="application/vnd.openxmlformats-officedocument.presentationml.tags+xml"/>
  <Override PartName="/ppt/tags/tag2914.xml" ContentType="application/vnd.openxmlformats-officedocument.presentationml.tags+xml"/>
  <Override PartName="/ppt/tags/tag2915.xml" ContentType="application/vnd.openxmlformats-officedocument.presentationml.tags+xml"/>
  <Override PartName="/ppt/tags/tag2916.xml" ContentType="application/vnd.openxmlformats-officedocument.presentationml.tags+xml"/>
  <Override PartName="/ppt/tags/tag2917.xml" ContentType="application/vnd.openxmlformats-officedocument.presentationml.tags+xml"/>
  <Override PartName="/ppt/tags/tag2918.xml" ContentType="application/vnd.openxmlformats-officedocument.presentationml.tags+xml"/>
  <Override PartName="/ppt/tags/tag2919.xml" ContentType="application/vnd.openxmlformats-officedocument.presentationml.tags+xml"/>
  <Override PartName="/ppt/tags/tag2920.xml" ContentType="application/vnd.openxmlformats-officedocument.presentationml.tags+xml"/>
  <Override PartName="/ppt/tags/tag2921.xml" ContentType="application/vnd.openxmlformats-officedocument.presentationml.tags+xml"/>
  <Override PartName="/ppt/tags/tag2922.xml" ContentType="application/vnd.openxmlformats-officedocument.presentationml.tags+xml"/>
  <Override PartName="/ppt/tags/tag2923.xml" ContentType="application/vnd.openxmlformats-officedocument.presentationml.tags+xml"/>
  <Override PartName="/ppt/tags/tag2924.xml" ContentType="application/vnd.openxmlformats-officedocument.presentationml.tags+xml"/>
  <Override PartName="/ppt/tags/tag2925.xml" ContentType="application/vnd.openxmlformats-officedocument.presentationml.tags+xml"/>
  <Override PartName="/ppt/tags/tag2926.xml" ContentType="application/vnd.openxmlformats-officedocument.presentationml.tags+xml"/>
  <Override PartName="/ppt/tags/tag2927.xml" ContentType="application/vnd.openxmlformats-officedocument.presentationml.tags+xml"/>
  <Override PartName="/ppt/tags/tag2928.xml" ContentType="application/vnd.openxmlformats-officedocument.presentationml.tags+xml"/>
  <Override PartName="/ppt/tags/tag2929.xml" ContentType="application/vnd.openxmlformats-officedocument.presentationml.tags+xml"/>
  <Override PartName="/ppt/tags/tag2930.xml" ContentType="application/vnd.openxmlformats-officedocument.presentationml.tags+xml"/>
  <Override PartName="/ppt/tags/tag2931.xml" ContentType="application/vnd.openxmlformats-officedocument.presentationml.tags+xml"/>
  <Override PartName="/ppt/tags/tag2932.xml" ContentType="application/vnd.openxmlformats-officedocument.presentationml.tags+xml"/>
  <Override PartName="/ppt/tags/tag2933.xml" ContentType="application/vnd.openxmlformats-officedocument.presentationml.tags+xml"/>
  <Override PartName="/ppt/tags/tag2934.xml" ContentType="application/vnd.openxmlformats-officedocument.presentationml.tags+xml"/>
  <Override PartName="/ppt/tags/tag2935.xml" ContentType="application/vnd.openxmlformats-officedocument.presentationml.tags+xml"/>
  <Override PartName="/ppt/tags/tag2936.xml" ContentType="application/vnd.openxmlformats-officedocument.presentationml.tags+xml"/>
  <Override PartName="/ppt/tags/tag2937.xml" ContentType="application/vnd.openxmlformats-officedocument.presentationml.tags+xml"/>
  <Override PartName="/ppt/tags/tag2938.xml" ContentType="application/vnd.openxmlformats-officedocument.presentationml.tags+xml"/>
  <Override PartName="/ppt/tags/tag2939.xml" ContentType="application/vnd.openxmlformats-officedocument.presentationml.tags+xml"/>
  <Override PartName="/ppt/tags/tag2940.xml" ContentType="application/vnd.openxmlformats-officedocument.presentationml.tags+xml"/>
  <Override PartName="/ppt/tags/tag2941.xml" ContentType="application/vnd.openxmlformats-officedocument.presentationml.tags+xml"/>
  <Override PartName="/ppt/tags/tag2942.xml" ContentType="application/vnd.openxmlformats-officedocument.presentationml.tags+xml"/>
  <Override PartName="/ppt/tags/tag2943.xml" ContentType="application/vnd.openxmlformats-officedocument.presentationml.tags+xml"/>
  <Override PartName="/ppt/tags/tag2944.xml" ContentType="application/vnd.openxmlformats-officedocument.presentationml.tags+xml"/>
  <Override PartName="/ppt/tags/tag2945.xml" ContentType="application/vnd.openxmlformats-officedocument.presentationml.tags+xml"/>
  <Override PartName="/ppt/tags/tag2946.xml" ContentType="application/vnd.openxmlformats-officedocument.presentationml.tags+xml"/>
  <Override PartName="/ppt/tags/tag2947.xml" ContentType="application/vnd.openxmlformats-officedocument.presentationml.tags+xml"/>
  <Override PartName="/ppt/tags/tag2948.xml" ContentType="application/vnd.openxmlformats-officedocument.presentationml.tags+xml"/>
  <Override PartName="/ppt/tags/tag2949.xml" ContentType="application/vnd.openxmlformats-officedocument.presentationml.tags+xml"/>
  <Override PartName="/ppt/tags/tag2950.xml" ContentType="application/vnd.openxmlformats-officedocument.presentationml.tags+xml"/>
  <Override PartName="/ppt/tags/tag2951.xml" ContentType="application/vnd.openxmlformats-officedocument.presentationml.tags+xml"/>
  <Override PartName="/ppt/tags/tag2952.xml" ContentType="application/vnd.openxmlformats-officedocument.presentationml.tags+xml"/>
  <Override PartName="/ppt/tags/tag2953.xml" ContentType="application/vnd.openxmlformats-officedocument.presentationml.tags+xml"/>
  <Override PartName="/ppt/tags/tag2954.xml" ContentType="application/vnd.openxmlformats-officedocument.presentationml.tags+xml"/>
  <Override PartName="/ppt/tags/tag2955.xml" ContentType="application/vnd.openxmlformats-officedocument.presentationml.tags+xml"/>
  <Override PartName="/ppt/tags/tag2956.xml" ContentType="application/vnd.openxmlformats-officedocument.presentationml.tags+xml"/>
  <Override PartName="/ppt/tags/tag2957.xml" ContentType="application/vnd.openxmlformats-officedocument.presentationml.tags+xml"/>
  <Override PartName="/ppt/tags/tag2958.xml" ContentType="application/vnd.openxmlformats-officedocument.presentationml.tags+xml"/>
  <Override PartName="/ppt/tags/tag2959.xml" ContentType="application/vnd.openxmlformats-officedocument.presentationml.tags+xml"/>
  <Override PartName="/ppt/tags/tag2960.xml" ContentType="application/vnd.openxmlformats-officedocument.presentationml.tags+xml"/>
  <Override PartName="/ppt/tags/tag2961.xml" ContentType="application/vnd.openxmlformats-officedocument.presentationml.tags+xml"/>
  <Override PartName="/ppt/tags/tag2962.xml" ContentType="application/vnd.openxmlformats-officedocument.presentationml.tags+xml"/>
  <Override PartName="/ppt/tags/tag2963.xml" ContentType="application/vnd.openxmlformats-officedocument.presentationml.tags+xml"/>
  <Override PartName="/ppt/tags/tag2964.xml" ContentType="application/vnd.openxmlformats-officedocument.presentationml.tags+xml"/>
  <Override PartName="/ppt/tags/tag2965.xml" ContentType="application/vnd.openxmlformats-officedocument.presentationml.tags+xml"/>
  <Override PartName="/ppt/tags/tag2966.xml" ContentType="application/vnd.openxmlformats-officedocument.presentationml.tags+xml"/>
  <Override PartName="/ppt/tags/tag2967.xml" ContentType="application/vnd.openxmlformats-officedocument.presentationml.tags+xml"/>
  <Override PartName="/ppt/tags/tag2968.xml" ContentType="application/vnd.openxmlformats-officedocument.presentationml.tags+xml"/>
  <Override PartName="/ppt/tags/tag2969.xml" ContentType="application/vnd.openxmlformats-officedocument.presentationml.tags+xml"/>
  <Override PartName="/ppt/tags/tag2970.xml" ContentType="application/vnd.openxmlformats-officedocument.presentationml.tags+xml"/>
  <Override PartName="/ppt/tags/tag2971.xml" ContentType="application/vnd.openxmlformats-officedocument.presentationml.tags+xml"/>
  <Override PartName="/ppt/tags/tag2972.xml" ContentType="application/vnd.openxmlformats-officedocument.presentationml.tags+xml"/>
  <Override PartName="/ppt/tags/tag2973.xml" ContentType="application/vnd.openxmlformats-officedocument.presentationml.tags+xml"/>
  <Override PartName="/ppt/tags/tag2974.xml" ContentType="application/vnd.openxmlformats-officedocument.presentationml.tags+xml"/>
  <Override PartName="/ppt/tags/tag2975.xml" ContentType="application/vnd.openxmlformats-officedocument.presentationml.tags+xml"/>
  <Override PartName="/ppt/tags/tag2976.xml" ContentType="application/vnd.openxmlformats-officedocument.presentationml.tags+xml"/>
  <Override PartName="/ppt/tags/tag2977.xml" ContentType="application/vnd.openxmlformats-officedocument.presentationml.tags+xml"/>
  <Override PartName="/ppt/tags/tag2978.xml" ContentType="application/vnd.openxmlformats-officedocument.presentationml.tags+xml"/>
  <Override PartName="/ppt/tags/tag2979.xml" ContentType="application/vnd.openxmlformats-officedocument.presentationml.tags+xml"/>
  <Override PartName="/ppt/tags/tag2980.xml" ContentType="application/vnd.openxmlformats-officedocument.presentationml.tags+xml"/>
  <Override PartName="/ppt/tags/tag2981.xml" ContentType="application/vnd.openxmlformats-officedocument.presentationml.tags+xml"/>
  <Override PartName="/ppt/tags/tag2982.xml" ContentType="application/vnd.openxmlformats-officedocument.presentationml.tags+xml"/>
  <Override PartName="/ppt/tags/tag2983.xml" ContentType="application/vnd.openxmlformats-officedocument.presentationml.tags+xml"/>
  <Override PartName="/ppt/tags/tag2984.xml" ContentType="application/vnd.openxmlformats-officedocument.presentationml.tags+xml"/>
  <Override PartName="/ppt/tags/tag2985.xml" ContentType="application/vnd.openxmlformats-officedocument.presentationml.tags+xml"/>
  <Override PartName="/ppt/tags/tag2986.xml" ContentType="application/vnd.openxmlformats-officedocument.presentationml.tags+xml"/>
  <Override PartName="/ppt/tags/tag2987.xml" ContentType="application/vnd.openxmlformats-officedocument.presentationml.tags+xml"/>
  <Override PartName="/ppt/tags/tag2988.xml" ContentType="application/vnd.openxmlformats-officedocument.presentationml.tags+xml"/>
  <Override PartName="/ppt/tags/tag2989.xml" ContentType="application/vnd.openxmlformats-officedocument.presentationml.tags+xml"/>
  <Override PartName="/ppt/tags/tag2990.xml" ContentType="application/vnd.openxmlformats-officedocument.presentationml.tags+xml"/>
  <Override PartName="/ppt/tags/tag2991.xml" ContentType="application/vnd.openxmlformats-officedocument.presentationml.tags+xml"/>
  <Override PartName="/ppt/tags/tag2992.xml" ContentType="application/vnd.openxmlformats-officedocument.presentationml.tags+xml"/>
  <Override PartName="/ppt/tags/tag2993.xml" ContentType="application/vnd.openxmlformats-officedocument.presentationml.tags+xml"/>
  <Override PartName="/ppt/tags/tag2994.xml" ContentType="application/vnd.openxmlformats-officedocument.presentationml.tags+xml"/>
  <Override PartName="/ppt/tags/tag2995.xml" ContentType="application/vnd.openxmlformats-officedocument.presentationml.tags+xml"/>
  <Override PartName="/ppt/tags/tag2996.xml" ContentType="application/vnd.openxmlformats-officedocument.presentationml.tags+xml"/>
  <Override PartName="/ppt/tags/tag2997.xml" ContentType="application/vnd.openxmlformats-officedocument.presentationml.tags+xml"/>
  <Override PartName="/ppt/tags/tag2998.xml" ContentType="application/vnd.openxmlformats-officedocument.presentationml.tags+xml"/>
  <Override PartName="/ppt/tags/tag2999.xml" ContentType="application/vnd.openxmlformats-officedocument.presentationml.tags+xml"/>
  <Override PartName="/ppt/tags/tag3000.xml" ContentType="application/vnd.openxmlformats-officedocument.presentationml.tags+xml"/>
  <Override PartName="/ppt/tags/tag3001.xml" ContentType="application/vnd.openxmlformats-officedocument.presentationml.tags+xml"/>
  <Override PartName="/ppt/tags/tag3002.xml" ContentType="application/vnd.openxmlformats-officedocument.presentationml.tags+xml"/>
  <Override PartName="/ppt/tags/tag3003.xml" ContentType="application/vnd.openxmlformats-officedocument.presentationml.tags+xml"/>
  <Override PartName="/ppt/tags/tag3004.xml" ContentType="application/vnd.openxmlformats-officedocument.presentationml.tags+xml"/>
  <Override PartName="/ppt/tags/tag3005.xml" ContentType="application/vnd.openxmlformats-officedocument.presentationml.tags+xml"/>
  <Override PartName="/ppt/tags/tag3006.xml" ContentType="application/vnd.openxmlformats-officedocument.presentationml.tags+xml"/>
  <Override PartName="/ppt/tags/tag3007.xml" ContentType="application/vnd.openxmlformats-officedocument.presentationml.tags+xml"/>
  <Override PartName="/ppt/tags/tag3008.xml" ContentType="application/vnd.openxmlformats-officedocument.presentationml.tags+xml"/>
  <Override PartName="/ppt/tags/tag3009.xml" ContentType="application/vnd.openxmlformats-officedocument.presentationml.tags+xml"/>
  <Override PartName="/ppt/tags/tag3010.xml" ContentType="application/vnd.openxmlformats-officedocument.presentationml.tags+xml"/>
  <Override PartName="/ppt/tags/tag3011.xml" ContentType="application/vnd.openxmlformats-officedocument.presentationml.tags+xml"/>
  <Override PartName="/ppt/tags/tag3012.xml" ContentType="application/vnd.openxmlformats-officedocument.presentationml.tags+xml"/>
  <Override PartName="/ppt/tags/tag3013.xml" ContentType="application/vnd.openxmlformats-officedocument.presentationml.tags+xml"/>
  <Override PartName="/ppt/tags/tag3014.xml" ContentType="application/vnd.openxmlformats-officedocument.presentationml.tags+xml"/>
  <Override PartName="/ppt/tags/tag3015.xml" ContentType="application/vnd.openxmlformats-officedocument.presentationml.tags+xml"/>
  <Override PartName="/ppt/tags/tag3016.xml" ContentType="application/vnd.openxmlformats-officedocument.presentationml.tags+xml"/>
  <Override PartName="/ppt/tags/tag3017.xml" ContentType="application/vnd.openxmlformats-officedocument.presentationml.tags+xml"/>
  <Override PartName="/ppt/tags/tag3018.xml" ContentType="application/vnd.openxmlformats-officedocument.presentationml.tags+xml"/>
  <Override PartName="/ppt/tags/tag3019.xml" ContentType="application/vnd.openxmlformats-officedocument.presentationml.tags+xml"/>
  <Override PartName="/ppt/tags/tag3020.xml" ContentType="application/vnd.openxmlformats-officedocument.presentationml.tags+xml"/>
  <Override PartName="/ppt/tags/tag3021.xml" ContentType="application/vnd.openxmlformats-officedocument.presentationml.tags+xml"/>
  <Override PartName="/ppt/tags/tag3022.xml" ContentType="application/vnd.openxmlformats-officedocument.presentationml.tags+xml"/>
  <Override PartName="/ppt/tags/tag3023.xml" ContentType="application/vnd.openxmlformats-officedocument.presentationml.tags+xml"/>
  <Override PartName="/ppt/tags/tag3024.xml" ContentType="application/vnd.openxmlformats-officedocument.presentationml.tags+xml"/>
  <Override PartName="/ppt/tags/tag3025.xml" ContentType="application/vnd.openxmlformats-officedocument.presentationml.tags+xml"/>
  <Override PartName="/ppt/tags/tag3026.xml" ContentType="application/vnd.openxmlformats-officedocument.presentationml.tags+xml"/>
  <Override PartName="/ppt/tags/tag3027.xml" ContentType="application/vnd.openxmlformats-officedocument.presentationml.tags+xml"/>
  <Override PartName="/ppt/tags/tag3028.xml" ContentType="application/vnd.openxmlformats-officedocument.presentationml.tags+xml"/>
  <Override PartName="/ppt/tags/tag3029.xml" ContentType="application/vnd.openxmlformats-officedocument.presentationml.tags+xml"/>
  <Override PartName="/ppt/tags/tag3030.xml" ContentType="application/vnd.openxmlformats-officedocument.presentationml.tags+xml"/>
  <Override PartName="/ppt/tags/tag3031.xml" ContentType="application/vnd.openxmlformats-officedocument.presentationml.tags+xml"/>
  <Override PartName="/ppt/tags/tag3032.xml" ContentType="application/vnd.openxmlformats-officedocument.presentationml.tags+xml"/>
  <Override PartName="/ppt/tags/tag3033.xml" ContentType="application/vnd.openxmlformats-officedocument.presentationml.tags+xml"/>
  <Override PartName="/ppt/tags/tag3034.xml" ContentType="application/vnd.openxmlformats-officedocument.presentationml.tags+xml"/>
  <Override PartName="/ppt/tags/tag3035.xml" ContentType="application/vnd.openxmlformats-officedocument.presentationml.tags+xml"/>
  <Override PartName="/ppt/tags/tag3036.xml" ContentType="application/vnd.openxmlformats-officedocument.presentationml.tags+xml"/>
  <Override PartName="/ppt/tags/tag3037.xml" ContentType="application/vnd.openxmlformats-officedocument.presentationml.tags+xml"/>
  <Override PartName="/ppt/tags/tag3038.xml" ContentType="application/vnd.openxmlformats-officedocument.presentationml.tags+xml"/>
  <Override PartName="/ppt/tags/tag3039.xml" ContentType="application/vnd.openxmlformats-officedocument.presentationml.tags+xml"/>
  <Override PartName="/ppt/tags/tag3040.xml" ContentType="application/vnd.openxmlformats-officedocument.presentationml.tags+xml"/>
  <Override PartName="/ppt/tags/tag3041.xml" ContentType="application/vnd.openxmlformats-officedocument.presentationml.tags+xml"/>
  <Override PartName="/ppt/tags/tag3042.xml" ContentType="application/vnd.openxmlformats-officedocument.presentationml.tags+xml"/>
  <Override PartName="/ppt/tags/tag3043.xml" ContentType="application/vnd.openxmlformats-officedocument.presentationml.tags+xml"/>
  <Override PartName="/ppt/tags/tag3044.xml" ContentType="application/vnd.openxmlformats-officedocument.presentationml.tags+xml"/>
  <Override PartName="/ppt/tags/tag3045.xml" ContentType="application/vnd.openxmlformats-officedocument.presentationml.tags+xml"/>
  <Override PartName="/ppt/tags/tag3046.xml" ContentType="application/vnd.openxmlformats-officedocument.presentationml.tags+xml"/>
  <Override PartName="/ppt/tags/tag3047.xml" ContentType="application/vnd.openxmlformats-officedocument.presentationml.tags+xml"/>
  <Override PartName="/ppt/tags/tag3048.xml" ContentType="application/vnd.openxmlformats-officedocument.presentationml.tags+xml"/>
  <Override PartName="/ppt/tags/tag3049.xml" ContentType="application/vnd.openxmlformats-officedocument.presentationml.tags+xml"/>
  <Override PartName="/ppt/tags/tag3050.xml" ContentType="application/vnd.openxmlformats-officedocument.presentationml.tags+xml"/>
  <Override PartName="/ppt/tags/tag3051.xml" ContentType="application/vnd.openxmlformats-officedocument.presentationml.tags+xml"/>
  <Override PartName="/ppt/tags/tag3052.xml" ContentType="application/vnd.openxmlformats-officedocument.presentationml.tags+xml"/>
  <Override PartName="/ppt/tags/tag3053.xml" ContentType="application/vnd.openxmlformats-officedocument.presentationml.tags+xml"/>
  <Override PartName="/ppt/tags/tag3054.xml" ContentType="application/vnd.openxmlformats-officedocument.presentationml.tags+xml"/>
  <Override PartName="/ppt/tags/tag3055.xml" ContentType="application/vnd.openxmlformats-officedocument.presentationml.tags+xml"/>
  <Override PartName="/ppt/tags/tag3056.xml" ContentType="application/vnd.openxmlformats-officedocument.presentationml.tags+xml"/>
  <Override PartName="/ppt/tags/tag3057.xml" ContentType="application/vnd.openxmlformats-officedocument.presentationml.tags+xml"/>
  <Override PartName="/ppt/tags/tag3058.xml" ContentType="application/vnd.openxmlformats-officedocument.presentationml.tags+xml"/>
  <Override PartName="/ppt/tags/tag3059.xml" ContentType="application/vnd.openxmlformats-officedocument.presentationml.tags+xml"/>
  <Override PartName="/ppt/tags/tag3060.xml" ContentType="application/vnd.openxmlformats-officedocument.presentationml.tags+xml"/>
  <Override PartName="/ppt/tags/tag3061.xml" ContentType="application/vnd.openxmlformats-officedocument.presentationml.tags+xml"/>
  <Override PartName="/ppt/tags/tag3062.xml" ContentType="application/vnd.openxmlformats-officedocument.presentationml.tags+xml"/>
  <Override PartName="/ppt/tags/tag3063.xml" ContentType="application/vnd.openxmlformats-officedocument.presentationml.tags+xml"/>
  <Override PartName="/ppt/tags/tag3064.xml" ContentType="application/vnd.openxmlformats-officedocument.presentationml.tags+xml"/>
  <Override PartName="/ppt/tags/tag3065.xml" ContentType="application/vnd.openxmlformats-officedocument.presentationml.tags+xml"/>
  <Override PartName="/ppt/tags/tag3066.xml" ContentType="application/vnd.openxmlformats-officedocument.presentationml.tags+xml"/>
  <Override PartName="/ppt/tags/tag3067.xml" ContentType="application/vnd.openxmlformats-officedocument.presentationml.tags+xml"/>
  <Override PartName="/ppt/tags/tag3068.xml" ContentType="application/vnd.openxmlformats-officedocument.presentationml.tags+xml"/>
  <Override PartName="/ppt/tags/tag3069.xml" ContentType="application/vnd.openxmlformats-officedocument.presentationml.tags+xml"/>
  <Override PartName="/ppt/tags/tag3070.xml" ContentType="application/vnd.openxmlformats-officedocument.presentationml.tags+xml"/>
  <Override PartName="/ppt/tags/tag3071.xml" ContentType="application/vnd.openxmlformats-officedocument.presentationml.tags+xml"/>
  <Override PartName="/ppt/tags/tag3072.xml" ContentType="application/vnd.openxmlformats-officedocument.presentationml.tags+xml"/>
  <Override PartName="/ppt/tags/tag3073.xml" ContentType="application/vnd.openxmlformats-officedocument.presentationml.tags+xml"/>
  <Override PartName="/ppt/tags/tag3074.xml" ContentType="application/vnd.openxmlformats-officedocument.presentationml.tags+xml"/>
  <Override PartName="/ppt/tags/tag3075.xml" ContentType="application/vnd.openxmlformats-officedocument.presentationml.tags+xml"/>
  <Override PartName="/ppt/tags/tag3076.xml" ContentType="application/vnd.openxmlformats-officedocument.presentationml.tags+xml"/>
  <Override PartName="/ppt/tags/tag3077.xml" ContentType="application/vnd.openxmlformats-officedocument.presentationml.tags+xml"/>
  <Override PartName="/ppt/tags/tag3078.xml" ContentType="application/vnd.openxmlformats-officedocument.presentationml.tags+xml"/>
  <Override PartName="/ppt/tags/tag3079.xml" ContentType="application/vnd.openxmlformats-officedocument.presentationml.tags+xml"/>
  <Override PartName="/ppt/tags/tag3080.xml" ContentType="application/vnd.openxmlformats-officedocument.presentationml.tags+xml"/>
  <Override PartName="/ppt/tags/tag3081.xml" ContentType="application/vnd.openxmlformats-officedocument.presentationml.tags+xml"/>
  <Override PartName="/ppt/tags/tag3082.xml" ContentType="application/vnd.openxmlformats-officedocument.presentationml.tags+xml"/>
  <Override PartName="/ppt/tags/tag3083.xml" ContentType="application/vnd.openxmlformats-officedocument.presentationml.tags+xml"/>
  <Override PartName="/ppt/tags/tag3084.xml" ContentType="application/vnd.openxmlformats-officedocument.presentationml.tags+xml"/>
  <Override PartName="/ppt/tags/tag3085.xml" ContentType="application/vnd.openxmlformats-officedocument.presentationml.tags+xml"/>
  <Override PartName="/ppt/tags/tag3086.xml" ContentType="application/vnd.openxmlformats-officedocument.presentationml.tags+xml"/>
  <Override PartName="/ppt/tags/tag3087.xml" ContentType="application/vnd.openxmlformats-officedocument.presentationml.tags+xml"/>
  <Override PartName="/ppt/tags/tag3088.xml" ContentType="application/vnd.openxmlformats-officedocument.presentationml.tags+xml"/>
  <Override PartName="/ppt/tags/tag3089.xml" ContentType="application/vnd.openxmlformats-officedocument.presentationml.tags+xml"/>
  <Override PartName="/ppt/tags/tag3090.xml" ContentType="application/vnd.openxmlformats-officedocument.presentationml.tags+xml"/>
  <Override PartName="/ppt/tags/tag3091.xml" ContentType="application/vnd.openxmlformats-officedocument.presentationml.tags+xml"/>
  <Override PartName="/ppt/tags/tag3092.xml" ContentType="application/vnd.openxmlformats-officedocument.presentationml.tags+xml"/>
  <Override PartName="/ppt/tags/tag3093.xml" ContentType="application/vnd.openxmlformats-officedocument.presentationml.tags+xml"/>
  <Override PartName="/ppt/tags/tag3094.xml" ContentType="application/vnd.openxmlformats-officedocument.presentationml.tags+xml"/>
  <Override PartName="/ppt/tags/tag3095.xml" ContentType="application/vnd.openxmlformats-officedocument.presentationml.tags+xml"/>
  <Override PartName="/ppt/tags/tag3096.xml" ContentType="application/vnd.openxmlformats-officedocument.presentationml.tags+xml"/>
  <Override PartName="/ppt/tags/tag3097.xml" ContentType="application/vnd.openxmlformats-officedocument.presentationml.tags+xml"/>
  <Override PartName="/ppt/tags/tag3098.xml" ContentType="application/vnd.openxmlformats-officedocument.presentationml.tags+xml"/>
  <Override PartName="/ppt/tags/tag3099.xml" ContentType="application/vnd.openxmlformats-officedocument.presentationml.tags+xml"/>
  <Override PartName="/ppt/tags/tag3100.xml" ContentType="application/vnd.openxmlformats-officedocument.presentationml.tags+xml"/>
  <Override PartName="/ppt/tags/tag3101.xml" ContentType="application/vnd.openxmlformats-officedocument.presentationml.tags+xml"/>
  <Override PartName="/ppt/tags/tag3102.xml" ContentType="application/vnd.openxmlformats-officedocument.presentationml.tags+xml"/>
  <Override PartName="/ppt/tags/tag3103.xml" ContentType="application/vnd.openxmlformats-officedocument.presentationml.tags+xml"/>
  <Override PartName="/ppt/tags/tag3104.xml" ContentType="application/vnd.openxmlformats-officedocument.presentationml.tags+xml"/>
  <Override PartName="/ppt/tags/tag3105.xml" ContentType="application/vnd.openxmlformats-officedocument.presentationml.tags+xml"/>
  <Override PartName="/ppt/tags/tag3106.xml" ContentType="application/vnd.openxmlformats-officedocument.presentationml.tags+xml"/>
  <Override PartName="/ppt/tags/tag3107.xml" ContentType="application/vnd.openxmlformats-officedocument.presentationml.tags+xml"/>
  <Override PartName="/ppt/tags/tag3108.xml" ContentType="application/vnd.openxmlformats-officedocument.presentationml.tags+xml"/>
  <Override PartName="/ppt/tags/tag3109.xml" ContentType="application/vnd.openxmlformats-officedocument.presentationml.tags+xml"/>
  <Override PartName="/ppt/tags/tag3110.xml" ContentType="application/vnd.openxmlformats-officedocument.presentationml.tags+xml"/>
  <Override PartName="/ppt/tags/tag3111.xml" ContentType="application/vnd.openxmlformats-officedocument.presentationml.tags+xml"/>
  <Override PartName="/ppt/tags/tag3112.xml" ContentType="application/vnd.openxmlformats-officedocument.presentationml.tags+xml"/>
  <Override PartName="/ppt/tags/tag3113.xml" ContentType="application/vnd.openxmlformats-officedocument.presentationml.tags+xml"/>
  <Override PartName="/ppt/tags/tag3114.xml" ContentType="application/vnd.openxmlformats-officedocument.presentationml.tags+xml"/>
  <Override PartName="/ppt/tags/tag3115.xml" ContentType="application/vnd.openxmlformats-officedocument.presentationml.tags+xml"/>
  <Override PartName="/ppt/tags/tag3116.xml" ContentType="application/vnd.openxmlformats-officedocument.presentationml.tags+xml"/>
  <Override PartName="/ppt/tags/tag3117.xml" ContentType="application/vnd.openxmlformats-officedocument.presentationml.tags+xml"/>
  <Override PartName="/ppt/tags/tag3118.xml" ContentType="application/vnd.openxmlformats-officedocument.presentationml.tags+xml"/>
  <Override PartName="/ppt/tags/tag3119.xml" ContentType="application/vnd.openxmlformats-officedocument.presentationml.tags+xml"/>
  <Override PartName="/ppt/tags/tag3120.xml" ContentType="application/vnd.openxmlformats-officedocument.presentationml.tags+xml"/>
  <Override PartName="/ppt/tags/tag3121.xml" ContentType="application/vnd.openxmlformats-officedocument.presentationml.tags+xml"/>
  <Override PartName="/ppt/tags/tag3122.xml" ContentType="application/vnd.openxmlformats-officedocument.presentationml.tags+xml"/>
  <Override PartName="/ppt/tags/tag3123.xml" ContentType="application/vnd.openxmlformats-officedocument.presentationml.tags+xml"/>
  <Override PartName="/ppt/tags/tag3124.xml" ContentType="application/vnd.openxmlformats-officedocument.presentationml.tags+xml"/>
  <Override PartName="/ppt/tags/tag3125.xml" ContentType="application/vnd.openxmlformats-officedocument.presentationml.tags+xml"/>
  <Override PartName="/ppt/tags/tag3126.xml" ContentType="application/vnd.openxmlformats-officedocument.presentationml.tags+xml"/>
  <Override PartName="/ppt/tags/tag3127.xml" ContentType="application/vnd.openxmlformats-officedocument.presentationml.tags+xml"/>
  <Override PartName="/ppt/tags/tag3128.xml" ContentType="application/vnd.openxmlformats-officedocument.presentationml.tags+xml"/>
  <Override PartName="/ppt/tags/tag3129.xml" ContentType="application/vnd.openxmlformats-officedocument.presentationml.tags+xml"/>
  <Override PartName="/ppt/tags/tag3130.xml" ContentType="application/vnd.openxmlformats-officedocument.presentationml.tags+xml"/>
  <Override PartName="/ppt/tags/tag3131.xml" ContentType="application/vnd.openxmlformats-officedocument.presentationml.tags+xml"/>
  <Override PartName="/ppt/tags/tag3132.xml" ContentType="application/vnd.openxmlformats-officedocument.presentationml.tags+xml"/>
  <Override PartName="/ppt/tags/tag3133.xml" ContentType="application/vnd.openxmlformats-officedocument.presentationml.tags+xml"/>
  <Override PartName="/ppt/tags/tag3134.xml" ContentType="application/vnd.openxmlformats-officedocument.presentationml.tags+xml"/>
  <Override PartName="/ppt/tags/tag3135.xml" ContentType="application/vnd.openxmlformats-officedocument.presentationml.tags+xml"/>
  <Override PartName="/ppt/tags/tag3136.xml" ContentType="application/vnd.openxmlformats-officedocument.presentationml.tags+xml"/>
  <Override PartName="/ppt/tags/tag3137.xml" ContentType="application/vnd.openxmlformats-officedocument.presentationml.tags+xml"/>
  <Override PartName="/ppt/tags/tag3138.xml" ContentType="application/vnd.openxmlformats-officedocument.presentationml.tags+xml"/>
  <Override PartName="/ppt/tags/tag3139.xml" ContentType="application/vnd.openxmlformats-officedocument.presentationml.tags+xml"/>
  <Override PartName="/ppt/tags/tag3140.xml" ContentType="application/vnd.openxmlformats-officedocument.presentationml.tags+xml"/>
  <Override PartName="/ppt/tags/tag3141.xml" ContentType="application/vnd.openxmlformats-officedocument.presentationml.tags+xml"/>
  <Override PartName="/ppt/tags/tag3142.xml" ContentType="application/vnd.openxmlformats-officedocument.presentationml.tags+xml"/>
  <Override PartName="/ppt/tags/tag3143.xml" ContentType="application/vnd.openxmlformats-officedocument.presentationml.tags+xml"/>
  <Override PartName="/ppt/tags/tag3144.xml" ContentType="application/vnd.openxmlformats-officedocument.presentationml.tags+xml"/>
  <Override PartName="/ppt/tags/tag3145.xml" ContentType="application/vnd.openxmlformats-officedocument.presentationml.tags+xml"/>
  <Override PartName="/ppt/tags/tag3146.xml" ContentType="application/vnd.openxmlformats-officedocument.presentationml.tags+xml"/>
  <Override PartName="/ppt/tags/tag3147.xml" ContentType="application/vnd.openxmlformats-officedocument.presentationml.tags+xml"/>
  <Override PartName="/ppt/tags/tag3148.xml" ContentType="application/vnd.openxmlformats-officedocument.presentationml.tags+xml"/>
  <Override PartName="/ppt/tags/tag3149.xml" ContentType="application/vnd.openxmlformats-officedocument.presentationml.tags+xml"/>
  <Override PartName="/ppt/tags/tag3150.xml" ContentType="application/vnd.openxmlformats-officedocument.presentationml.tags+xml"/>
  <Override PartName="/ppt/tags/tag3151.xml" ContentType="application/vnd.openxmlformats-officedocument.presentationml.tags+xml"/>
  <Override PartName="/ppt/tags/tag3152.xml" ContentType="application/vnd.openxmlformats-officedocument.presentationml.tags+xml"/>
  <Override PartName="/ppt/tags/tag3153.xml" ContentType="application/vnd.openxmlformats-officedocument.presentationml.tags+xml"/>
  <Override PartName="/ppt/tags/tag3154.xml" ContentType="application/vnd.openxmlformats-officedocument.presentationml.tags+xml"/>
  <Override PartName="/ppt/tags/tag3155.xml" ContentType="application/vnd.openxmlformats-officedocument.presentationml.tags+xml"/>
  <Override PartName="/ppt/tags/tag3156.xml" ContentType="application/vnd.openxmlformats-officedocument.presentationml.tags+xml"/>
  <Override PartName="/ppt/tags/tag3157.xml" ContentType="application/vnd.openxmlformats-officedocument.presentationml.tags+xml"/>
  <Override PartName="/ppt/tags/tag3158.xml" ContentType="application/vnd.openxmlformats-officedocument.presentationml.tags+xml"/>
  <Override PartName="/ppt/tags/tag3159.xml" ContentType="application/vnd.openxmlformats-officedocument.presentationml.tags+xml"/>
  <Override PartName="/ppt/tags/tag3160.xml" ContentType="application/vnd.openxmlformats-officedocument.presentationml.tags+xml"/>
  <Override PartName="/ppt/tags/tag3161.xml" ContentType="application/vnd.openxmlformats-officedocument.presentationml.tags+xml"/>
  <Override PartName="/ppt/tags/tag3162.xml" ContentType="application/vnd.openxmlformats-officedocument.presentationml.tags+xml"/>
  <Override PartName="/ppt/tags/tag3163.xml" ContentType="application/vnd.openxmlformats-officedocument.presentationml.tags+xml"/>
  <Override PartName="/ppt/tags/tag3164.xml" ContentType="application/vnd.openxmlformats-officedocument.presentationml.tags+xml"/>
  <Override PartName="/ppt/tags/tag3165.xml" ContentType="application/vnd.openxmlformats-officedocument.presentationml.tags+xml"/>
  <Override PartName="/ppt/tags/tag3166.xml" ContentType="application/vnd.openxmlformats-officedocument.presentationml.tags+xml"/>
  <Override PartName="/ppt/tags/tag3167.xml" ContentType="application/vnd.openxmlformats-officedocument.presentationml.tags+xml"/>
  <Override PartName="/ppt/tags/tag3168.xml" ContentType="application/vnd.openxmlformats-officedocument.presentationml.tags+xml"/>
  <Override PartName="/ppt/tags/tag3169.xml" ContentType="application/vnd.openxmlformats-officedocument.presentationml.tags+xml"/>
  <Override PartName="/ppt/tags/tag3170.xml" ContentType="application/vnd.openxmlformats-officedocument.presentationml.tags+xml"/>
  <Override PartName="/ppt/tags/tag3171.xml" ContentType="application/vnd.openxmlformats-officedocument.presentationml.tags+xml"/>
  <Override PartName="/ppt/tags/tag3172.xml" ContentType="application/vnd.openxmlformats-officedocument.presentationml.tags+xml"/>
  <Override PartName="/ppt/tags/tag3173.xml" ContentType="application/vnd.openxmlformats-officedocument.presentationml.tags+xml"/>
  <Override PartName="/ppt/tags/tag3174.xml" ContentType="application/vnd.openxmlformats-officedocument.presentationml.tags+xml"/>
  <Override PartName="/ppt/tags/tag3175.xml" ContentType="application/vnd.openxmlformats-officedocument.presentationml.tags+xml"/>
  <Override PartName="/ppt/tags/tag3176.xml" ContentType="application/vnd.openxmlformats-officedocument.presentationml.tags+xml"/>
  <Override PartName="/ppt/tags/tag3177.xml" ContentType="application/vnd.openxmlformats-officedocument.presentationml.tags+xml"/>
  <Override PartName="/ppt/tags/tag3178.xml" ContentType="application/vnd.openxmlformats-officedocument.presentationml.tags+xml"/>
  <Override PartName="/ppt/tags/tag3179.xml" ContentType="application/vnd.openxmlformats-officedocument.presentationml.tags+xml"/>
  <Override PartName="/ppt/tags/tag3180.xml" ContentType="application/vnd.openxmlformats-officedocument.presentationml.tags+xml"/>
  <Override PartName="/ppt/tags/tag3181.xml" ContentType="application/vnd.openxmlformats-officedocument.presentationml.tags+xml"/>
  <Override PartName="/ppt/tags/tag3182.xml" ContentType="application/vnd.openxmlformats-officedocument.presentationml.tags+xml"/>
  <Override PartName="/ppt/tags/tag3183.xml" ContentType="application/vnd.openxmlformats-officedocument.presentationml.tags+xml"/>
  <Override PartName="/ppt/tags/tag3184.xml" ContentType="application/vnd.openxmlformats-officedocument.presentationml.tags+xml"/>
  <Override PartName="/ppt/tags/tag3185.xml" ContentType="application/vnd.openxmlformats-officedocument.presentationml.tags+xml"/>
  <Override PartName="/ppt/tags/tag3186.xml" ContentType="application/vnd.openxmlformats-officedocument.presentationml.tags+xml"/>
  <Override PartName="/ppt/tags/tag3187.xml" ContentType="application/vnd.openxmlformats-officedocument.presentationml.tags+xml"/>
  <Override PartName="/ppt/tags/tag3188.xml" ContentType="application/vnd.openxmlformats-officedocument.presentationml.tags+xml"/>
  <Override PartName="/ppt/tags/tag3189.xml" ContentType="application/vnd.openxmlformats-officedocument.presentationml.tags+xml"/>
  <Override PartName="/ppt/tags/tag3190.xml" ContentType="application/vnd.openxmlformats-officedocument.presentationml.tags+xml"/>
  <Override PartName="/ppt/tags/tag3191.xml" ContentType="application/vnd.openxmlformats-officedocument.presentationml.tags+xml"/>
  <Override PartName="/ppt/tags/tag3192.xml" ContentType="application/vnd.openxmlformats-officedocument.presentationml.tags+xml"/>
  <Override PartName="/ppt/tags/tag3193.xml" ContentType="application/vnd.openxmlformats-officedocument.presentationml.tags+xml"/>
  <Override PartName="/ppt/tags/tag3194.xml" ContentType="application/vnd.openxmlformats-officedocument.presentationml.tags+xml"/>
  <Override PartName="/ppt/tags/tag3195.xml" ContentType="application/vnd.openxmlformats-officedocument.presentationml.tags+xml"/>
  <Override PartName="/ppt/tags/tag3196.xml" ContentType="application/vnd.openxmlformats-officedocument.presentationml.tags+xml"/>
  <Override PartName="/ppt/tags/tag3197.xml" ContentType="application/vnd.openxmlformats-officedocument.presentationml.tags+xml"/>
  <Override PartName="/ppt/tags/tag3198.xml" ContentType="application/vnd.openxmlformats-officedocument.presentationml.tags+xml"/>
  <Override PartName="/ppt/tags/tag3199.xml" ContentType="application/vnd.openxmlformats-officedocument.presentationml.tags+xml"/>
  <Override PartName="/ppt/tags/tag3200.xml" ContentType="application/vnd.openxmlformats-officedocument.presentationml.tags+xml"/>
  <Override PartName="/ppt/tags/tag3201.xml" ContentType="application/vnd.openxmlformats-officedocument.presentationml.tags+xml"/>
  <Override PartName="/ppt/tags/tag3202.xml" ContentType="application/vnd.openxmlformats-officedocument.presentationml.tags+xml"/>
  <Override PartName="/ppt/tags/tag3203.xml" ContentType="application/vnd.openxmlformats-officedocument.presentationml.tags+xml"/>
  <Override PartName="/ppt/tags/tag3204.xml" ContentType="application/vnd.openxmlformats-officedocument.presentationml.tags+xml"/>
  <Override PartName="/ppt/tags/tag3205.xml" ContentType="application/vnd.openxmlformats-officedocument.presentationml.tags+xml"/>
  <Override PartName="/ppt/tags/tag3206.xml" ContentType="application/vnd.openxmlformats-officedocument.presentationml.tags+xml"/>
  <Override PartName="/ppt/tags/tag3207.xml" ContentType="application/vnd.openxmlformats-officedocument.presentationml.tags+xml"/>
  <Override PartName="/ppt/tags/tag3208.xml" ContentType="application/vnd.openxmlformats-officedocument.presentationml.tags+xml"/>
  <Override PartName="/ppt/tags/tag3209.xml" ContentType="application/vnd.openxmlformats-officedocument.presentationml.tags+xml"/>
  <Override PartName="/ppt/tags/tag3210.xml" ContentType="application/vnd.openxmlformats-officedocument.presentationml.tags+xml"/>
  <Override PartName="/ppt/tags/tag3211.xml" ContentType="application/vnd.openxmlformats-officedocument.presentationml.tags+xml"/>
  <Override PartName="/ppt/tags/tag3212.xml" ContentType="application/vnd.openxmlformats-officedocument.presentationml.tags+xml"/>
  <Override PartName="/ppt/tags/tag3213.xml" ContentType="application/vnd.openxmlformats-officedocument.presentationml.tags+xml"/>
  <Override PartName="/ppt/tags/tag3214.xml" ContentType="application/vnd.openxmlformats-officedocument.presentationml.tags+xml"/>
  <Override PartName="/ppt/tags/tag3215.xml" ContentType="application/vnd.openxmlformats-officedocument.presentationml.tags+xml"/>
  <Override PartName="/ppt/tags/tag3216.xml" ContentType="application/vnd.openxmlformats-officedocument.presentationml.tags+xml"/>
  <Override PartName="/ppt/tags/tag3217.xml" ContentType="application/vnd.openxmlformats-officedocument.presentationml.tags+xml"/>
  <Override PartName="/ppt/tags/tag3218.xml" ContentType="application/vnd.openxmlformats-officedocument.presentationml.tags+xml"/>
  <Override PartName="/ppt/tags/tag3219.xml" ContentType="application/vnd.openxmlformats-officedocument.presentationml.tags+xml"/>
  <Override PartName="/ppt/tags/tag3220.xml" ContentType="application/vnd.openxmlformats-officedocument.presentationml.tags+xml"/>
  <Override PartName="/ppt/tags/tag3221.xml" ContentType="application/vnd.openxmlformats-officedocument.presentationml.tags+xml"/>
  <Override PartName="/ppt/tags/tag3222.xml" ContentType="application/vnd.openxmlformats-officedocument.presentationml.tags+xml"/>
  <Override PartName="/ppt/tags/tag3223.xml" ContentType="application/vnd.openxmlformats-officedocument.presentationml.tags+xml"/>
  <Override PartName="/ppt/tags/tag3224.xml" ContentType="application/vnd.openxmlformats-officedocument.presentationml.tags+xml"/>
  <Override PartName="/ppt/tags/tag3225.xml" ContentType="application/vnd.openxmlformats-officedocument.presentationml.tags+xml"/>
  <Override PartName="/ppt/tags/tag3226.xml" ContentType="application/vnd.openxmlformats-officedocument.presentationml.tags+xml"/>
  <Override PartName="/ppt/tags/tag3227.xml" ContentType="application/vnd.openxmlformats-officedocument.presentationml.tags+xml"/>
  <Override PartName="/ppt/tags/tag3228.xml" ContentType="application/vnd.openxmlformats-officedocument.presentationml.tags+xml"/>
  <Override PartName="/ppt/tags/tag3229.xml" ContentType="application/vnd.openxmlformats-officedocument.presentationml.tags+xml"/>
  <Override PartName="/ppt/tags/tag3230.xml" ContentType="application/vnd.openxmlformats-officedocument.presentationml.tags+xml"/>
  <Override PartName="/ppt/tags/tag3231.xml" ContentType="application/vnd.openxmlformats-officedocument.presentationml.tags+xml"/>
  <Override PartName="/ppt/tags/tag3232.xml" ContentType="application/vnd.openxmlformats-officedocument.presentationml.tags+xml"/>
  <Override PartName="/ppt/tags/tag3233.xml" ContentType="application/vnd.openxmlformats-officedocument.presentationml.tags+xml"/>
  <Override PartName="/ppt/tags/tag3234.xml" ContentType="application/vnd.openxmlformats-officedocument.presentationml.tags+xml"/>
  <Override PartName="/ppt/tags/tag3235.xml" ContentType="application/vnd.openxmlformats-officedocument.presentationml.tags+xml"/>
  <Override PartName="/ppt/tags/tag3236.xml" ContentType="application/vnd.openxmlformats-officedocument.presentationml.tags+xml"/>
  <Override PartName="/ppt/tags/tag3237.xml" ContentType="application/vnd.openxmlformats-officedocument.presentationml.tags+xml"/>
  <Override PartName="/ppt/tags/tag3238.xml" ContentType="application/vnd.openxmlformats-officedocument.presentationml.tags+xml"/>
  <Override PartName="/ppt/tags/tag3239.xml" ContentType="application/vnd.openxmlformats-officedocument.presentationml.tags+xml"/>
  <Override PartName="/ppt/tags/tag3240.xml" ContentType="application/vnd.openxmlformats-officedocument.presentationml.tags+xml"/>
  <Override PartName="/ppt/tags/tag3241.xml" ContentType="application/vnd.openxmlformats-officedocument.presentationml.tags+xml"/>
  <Override PartName="/ppt/tags/tag3242.xml" ContentType="application/vnd.openxmlformats-officedocument.presentationml.tags+xml"/>
  <Override PartName="/ppt/tags/tag3243.xml" ContentType="application/vnd.openxmlformats-officedocument.presentationml.tags+xml"/>
  <Override PartName="/ppt/tags/tag3244.xml" ContentType="application/vnd.openxmlformats-officedocument.presentationml.tags+xml"/>
  <Override PartName="/ppt/tags/tag3245.xml" ContentType="application/vnd.openxmlformats-officedocument.presentationml.tags+xml"/>
  <Override PartName="/ppt/tags/tag3246.xml" ContentType="application/vnd.openxmlformats-officedocument.presentationml.tags+xml"/>
  <Override PartName="/ppt/tags/tag3247.xml" ContentType="application/vnd.openxmlformats-officedocument.presentationml.tags+xml"/>
  <Override PartName="/ppt/tags/tag3248.xml" ContentType="application/vnd.openxmlformats-officedocument.presentationml.tags+xml"/>
  <Override PartName="/ppt/tags/tag3249.xml" ContentType="application/vnd.openxmlformats-officedocument.presentationml.tags+xml"/>
  <Override PartName="/ppt/tags/tag3250.xml" ContentType="application/vnd.openxmlformats-officedocument.presentationml.tags+xml"/>
  <Override PartName="/ppt/tags/tag3251.xml" ContentType="application/vnd.openxmlformats-officedocument.presentationml.tags+xml"/>
  <Override PartName="/ppt/tags/tag3252.xml" ContentType="application/vnd.openxmlformats-officedocument.presentationml.tags+xml"/>
  <Override PartName="/ppt/tags/tag3253.xml" ContentType="application/vnd.openxmlformats-officedocument.presentationml.tags+xml"/>
  <Override PartName="/ppt/tags/tag3254.xml" ContentType="application/vnd.openxmlformats-officedocument.presentationml.tags+xml"/>
  <Override PartName="/ppt/tags/tag3255.xml" ContentType="application/vnd.openxmlformats-officedocument.presentationml.tags+xml"/>
  <Override PartName="/ppt/tags/tag3256.xml" ContentType="application/vnd.openxmlformats-officedocument.presentationml.tags+xml"/>
  <Override PartName="/ppt/tags/tag3257.xml" ContentType="application/vnd.openxmlformats-officedocument.presentationml.tags+xml"/>
  <Override PartName="/ppt/tags/tag3258.xml" ContentType="application/vnd.openxmlformats-officedocument.presentationml.tags+xml"/>
  <Override PartName="/ppt/tags/tag3259.xml" ContentType="application/vnd.openxmlformats-officedocument.presentationml.tags+xml"/>
  <Override PartName="/ppt/tags/tag3260.xml" ContentType="application/vnd.openxmlformats-officedocument.presentationml.tags+xml"/>
  <Override PartName="/ppt/tags/tag3261.xml" ContentType="application/vnd.openxmlformats-officedocument.presentationml.tags+xml"/>
  <Override PartName="/ppt/tags/tag3262.xml" ContentType="application/vnd.openxmlformats-officedocument.presentationml.tags+xml"/>
  <Override PartName="/ppt/tags/tag3263.xml" ContentType="application/vnd.openxmlformats-officedocument.presentationml.tags+xml"/>
  <Override PartName="/ppt/tags/tag3264.xml" ContentType="application/vnd.openxmlformats-officedocument.presentationml.tags+xml"/>
  <Override PartName="/ppt/tags/tag3265.xml" ContentType="application/vnd.openxmlformats-officedocument.presentationml.tags+xml"/>
  <Override PartName="/ppt/tags/tag3266.xml" ContentType="application/vnd.openxmlformats-officedocument.presentationml.tags+xml"/>
  <Override PartName="/ppt/tags/tag3267.xml" ContentType="application/vnd.openxmlformats-officedocument.presentationml.tags+xml"/>
  <Override PartName="/ppt/tags/tag3268.xml" ContentType="application/vnd.openxmlformats-officedocument.presentationml.tags+xml"/>
  <Override PartName="/ppt/tags/tag3269.xml" ContentType="application/vnd.openxmlformats-officedocument.presentationml.tags+xml"/>
  <Override PartName="/ppt/tags/tag3270.xml" ContentType="application/vnd.openxmlformats-officedocument.presentationml.tags+xml"/>
  <Override PartName="/ppt/tags/tag3271.xml" ContentType="application/vnd.openxmlformats-officedocument.presentationml.tags+xml"/>
  <Override PartName="/ppt/tags/tag3272.xml" ContentType="application/vnd.openxmlformats-officedocument.presentationml.tags+xml"/>
  <Override PartName="/ppt/tags/tag3273.xml" ContentType="application/vnd.openxmlformats-officedocument.presentationml.tags+xml"/>
  <Override PartName="/ppt/tags/tag3274.xml" ContentType="application/vnd.openxmlformats-officedocument.presentationml.tags+xml"/>
  <Override PartName="/ppt/tags/tag3275.xml" ContentType="application/vnd.openxmlformats-officedocument.presentationml.tags+xml"/>
  <Override PartName="/ppt/tags/tag3276.xml" ContentType="application/vnd.openxmlformats-officedocument.presentationml.tags+xml"/>
  <Override PartName="/ppt/tags/tag3277.xml" ContentType="application/vnd.openxmlformats-officedocument.presentationml.tags+xml"/>
  <Override PartName="/ppt/tags/tag3278.xml" ContentType="application/vnd.openxmlformats-officedocument.presentationml.tags+xml"/>
  <Override PartName="/ppt/tags/tag3279.xml" ContentType="application/vnd.openxmlformats-officedocument.presentationml.tags+xml"/>
  <Override PartName="/ppt/tags/tag3280.xml" ContentType="application/vnd.openxmlformats-officedocument.presentationml.tags+xml"/>
  <Override PartName="/ppt/tags/tag3281.xml" ContentType="application/vnd.openxmlformats-officedocument.presentationml.tags+xml"/>
  <Override PartName="/ppt/tags/tag3282.xml" ContentType="application/vnd.openxmlformats-officedocument.presentationml.tags+xml"/>
  <Override PartName="/ppt/tags/tag3283.xml" ContentType="application/vnd.openxmlformats-officedocument.presentationml.tags+xml"/>
  <Override PartName="/ppt/tags/tag3284.xml" ContentType="application/vnd.openxmlformats-officedocument.presentationml.tags+xml"/>
  <Override PartName="/ppt/tags/tag3285.xml" ContentType="application/vnd.openxmlformats-officedocument.presentationml.tags+xml"/>
  <Override PartName="/ppt/tags/tag3286.xml" ContentType="application/vnd.openxmlformats-officedocument.presentationml.tags+xml"/>
  <Override PartName="/ppt/tags/tag3287.xml" ContentType="application/vnd.openxmlformats-officedocument.presentationml.tags+xml"/>
  <Override PartName="/ppt/tags/tag3288.xml" ContentType="application/vnd.openxmlformats-officedocument.presentationml.tags+xml"/>
  <Override PartName="/ppt/tags/tag3289.xml" ContentType="application/vnd.openxmlformats-officedocument.presentationml.tags+xml"/>
  <Override PartName="/ppt/tags/tag3290.xml" ContentType="application/vnd.openxmlformats-officedocument.presentationml.tags+xml"/>
  <Override PartName="/ppt/tags/tag3291.xml" ContentType="application/vnd.openxmlformats-officedocument.presentationml.tags+xml"/>
  <Override PartName="/ppt/tags/tag3292.xml" ContentType="application/vnd.openxmlformats-officedocument.presentationml.tags+xml"/>
  <Override PartName="/ppt/tags/tag3293.xml" ContentType="application/vnd.openxmlformats-officedocument.presentationml.tags+xml"/>
  <Override PartName="/ppt/tags/tag3294.xml" ContentType="application/vnd.openxmlformats-officedocument.presentationml.tags+xml"/>
  <Override PartName="/ppt/tags/tag3295.xml" ContentType="application/vnd.openxmlformats-officedocument.presentationml.tags+xml"/>
  <Override PartName="/ppt/tags/tag3296.xml" ContentType="application/vnd.openxmlformats-officedocument.presentationml.tags+xml"/>
  <Override PartName="/ppt/tags/tag3297.xml" ContentType="application/vnd.openxmlformats-officedocument.presentationml.tags+xml"/>
  <Override PartName="/ppt/tags/tag3298.xml" ContentType="application/vnd.openxmlformats-officedocument.presentationml.tags+xml"/>
  <Override PartName="/ppt/tags/tag3299.xml" ContentType="application/vnd.openxmlformats-officedocument.presentationml.tags+xml"/>
  <Override PartName="/ppt/tags/tag3300.xml" ContentType="application/vnd.openxmlformats-officedocument.presentationml.tags+xml"/>
  <Override PartName="/ppt/tags/tag3301.xml" ContentType="application/vnd.openxmlformats-officedocument.presentationml.tags+xml"/>
  <Override PartName="/ppt/tags/tag3302.xml" ContentType="application/vnd.openxmlformats-officedocument.presentationml.tags+xml"/>
  <Override PartName="/ppt/tags/tag3303.xml" ContentType="application/vnd.openxmlformats-officedocument.presentationml.tags+xml"/>
  <Override PartName="/ppt/tags/tag3304.xml" ContentType="application/vnd.openxmlformats-officedocument.presentationml.tags+xml"/>
  <Override PartName="/ppt/tags/tag3305.xml" ContentType="application/vnd.openxmlformats-officedocument.presentationml.tags+xml"/>
  <Override PartName="/ppt/tags/tag3306.xml" ContentType="application/vnd.openxmlformats-officedocument.presentationml.tags+xml"/>
  <Override PartName="/ppt/tags/tag3307.xml" ContentType="application/vnd.openxmlformats-officedocument.presentationml.tags+xml"/>
  <Override PartName="/ppt/tags/tag3308.xml" ContentType="application/vnd.openxmlformats-officedocument.presentationml.tags+xml"/>
  <Override PartName="/ppt/tags/tag3309.xml" ContentType="application/vnd.openxmlformats-officedocument.presentationml.tags+xml"/>
  <Override PartName="/ppt/tags/tag3310.xml" ContentType="application/vnd.openxmlformats-officedocument.presentationml.tags+xml"/>
  <Override PartName="/ppt/tags/tag3311.xml" ContentType="application/vnd.openxmlformats-officedocument.presentationml.tags+xml"/>
  <Override PartName="/ppt/tags/tag3312.xml" ContentType="application/vnd.openxmlformats-officedocument.presentationml.tags+xml"/>
  <Override PartName="/ppt/tags/tag3313.xml" ContentType="application/vnd.openxmlformats-officedocument.presentationml.tags+xml"/>
  <Override PartName="/ppt/tags/tag3314.xml" ContentType="application/vnd.openxmlformats-officedocument.presentationml.tags+xml"/>
  <Override PartName="/ppt/tags/tag3315.xml" ContentType="application/vnd.openxmlformats-officedocument.presentationml.tags+xml"/>
  <Override PartName="/ppt/tags/tag3316.xml" ContentType="application/vnd.openxmlformats-officedocument.presentationml.tags+xml"/>
  <Override PartName="/ppt/tags/tag3317.xml" ContentType="application/vnd.openxmlformats-officedocument.presentationml.tags+xml"/>
  <Override PartName="/ppt/tags/tag3318.xml" ContentType="application/vnd.openxmlformats-officedocument.presentationml.tags+xml"/>
  <Override PartName="/ppt/tags/tag3319.xml" ContentType="application/vnd.openxmlformats-officedocument.presentationml.tags+xml"/>
  <Override PartName="/ppt/tags/tag3320.xml" ContentType="application/vnd.openxmlformats-officedocument.presentationml.tags+xml"/>
  <Override PartName="/ppt/tags/tag3321.xml" ContentType="application/vnd.openxmlformats-officedocument.presentationml.tags+xml"/>
  <Override PartName="/ppt/tags/tag3322.xml" ContentType="application/vnd.openxmlformats-officedocument.presentationml.tags+xml"/>
  <Override PartName="/ppt/tags/tag3323.xml" ContentType="application/vnd.openxmlformats-officedocument.presentationml.tags+xml"/>
  <Override PartName="/ppt/tags/tag3324.xml" ContentType="application/vnd.openxmlformats-officedocument.presentationml.tags+xml"/>
  <Override PartName="/ppt/tags/tag3325.xml" ContentType="application/vnd.openxmlformats-officedocument.presentationml.tags+xml"/>
  <Override PartName="/ppt/tags/tag3326.xml" ContentType="application/vnd.openxmlformats-officedocument.presentationml.tags+xml"/>
  <Override PartName="/ppt/tags/tag3327.xml" ContentType="application/vnd.openxmlformats-officedocument.presentationml.tags+xml"/>
  <Override PartName="/ppt/tags/tag3328.xml" ContentType="application/vnd.openxmlformats-officedocument.presentationml.tags+xml"/>
  <Override PartName="/ppt/tags/tag3329.xml" ContentType="application/vnd.openxmlformats-officedocument.presentationml.tags+xml"/>
  <Override PartName="/ppt/tags/tag3330.xml" ContentType="application/vnd.openxmlformats-officedocument.presentationml.tags+xml"/>
  <Override PartName="/ppt/tags/tag3331.xml" ContentType="application/vnd.openxmlformats-officedocument.presentationml.tags+xml"/>
  <Override PartName="/ppt/tags/tag3332.xml" ContentType="application/vnd.openxmlformats-officedocument.presentationml.tags+xml"/>
  <Override PartName="/ppt/tags/tag3333.xml" ContentType="application/vnd.openxmlformats-officedocument.presentationml.tags+xml"/>
  <Override PartName="/ppt/tags/tag3334.xml" ContentType="application/vnd.openxmlformats-officedocument.presentationml.tags+xml"/>
  <Override PartName="/ppt/tags/tag3335.xml" ContentType="application/vnd.openxmlformats-officedocument.presentationml.tags+xml"/>
  <Override PartName="/ppt/tags/tag3336.xml" ContentType="application/vnd.openxmlformats-officedocument.presentationml.tags+xml"/>
  <Override PartName="/ppt/tags/tag3337.xml" ContentType="application/vnd.openxmlformats-officedocument.presentationml.tags+xml"/>
  <Override PartName="/ppt/tags/tag3338.xml" ContentType="application/vnd.openxmlformats-officedocument.presentationml.tags+xml"/>
  <Override PartName="/ppt/tags/tag3339.xml" ContentType="application/vnd.openxmlformats-officedocument.presentationml.tags+xml"/>
  <Override PartName="/ppt/tags/tag3340.xml" ContentType="application/vnd.openxmlformats-officedocument.presentationml.tags+xml"/>
  <Override PartName="/ppt/tags/tag3341.xml" ContentType="application/vnd.openxmlformats-officedocument.presentationml.tags+xml"/>
  <Override PartName="/ppt/tags/tag3342.xml" ContentType="application/vnd.openxmlformats-officedocument.presentationml.tags+xml"/>
  <Override PartName="/ppt/tags/tag3343.xml" ContentType="application/vnd.openxmlformats-officedocument.presentationml.tags+xml"/>
  <Override PartName="/ppt/tags/tag3344.xml" ContentType="application/vnd.openxmlformats-officedocument.presentationml.tags+xml"/>
  <Override PartName="/ppt/tags/tag3345.xml" ContentType="application/vnd.openxmlformats-officedocument.presentationml.tags+xml"/>
  <Override PartName="/ppt/tags/tag3346.xml" ContentType="application/vnd.openxmlformats-officedocument.presentationml.tags+xml"/>
  <Override PartName="/ppt/tags/tag3347.xml" ContentType="application/vnd.openxmlformats-officedocument.presentationml.tags+xml"/>
  <Override PartName="/ppt/tags/tag3348.xml" ContentType="application/vnd.openxmlformats-officedocument.presentationml.tags+xml"/>
  <Override PartName="/ppt/tags/tag3349.xml" ContentType="application/vnd.openxmlformats-officedocument.presentationml.tags+xml"/>
  <Override PartName="/ppt/tags/tag3350.xml" ContentType="application/vnd.openxmlformats-officedocument.presentationml.tags+xml"/>
  <Override PartName="/ppt/tags/tag3351.xml" ContentType="application/vnd.openxmlformats-officedocument.presentationml.tags+xml"/>
  <Override PartName="/ppt/tags/tag3352.xml" ContentType="application/vnd.openxmlformats-officedocument.presentationml.tags+xml"/>
  <Override PartName="/ppt/tags/tag3353.xml" ContentType="application/vnd.openxmlformats-officedocument.presentationml.tags+xml"/>
  <Override PartName="/ppt/tags/tag3354.xml" ContentType="application/vnd.openxmlformats-officedocument.presentationml.tags+xml"/>
  <Override PartName="/ppt/tags/tag3355.xml" ContentType="application/vnd.openxmlformats-officedocument.presentationml.tags+xml"/>
  <Override PartName="/ppt/tags/tag3356.xml" ContentType="application/vnd.openxmlformats-officedocument.presentationml.tags+xml"/>
  <Override PartName="/ppt/tags/tag3357.xml" ContentType="application/vnd.openxmlformats-officedocument.presentationml.tags+xml"/>
  <Override PartName="/ppt/tags/tag3358.xml" ContentType="application/vnd.openxmlformats-officedocument.presentationml.tags+xml"/>
  <Override PartName="/ppt/tags/tag3359.xml" ContentType="application/vnd.openxmlformats-officedocument.presentationml.tags+xml"/>
  <Override PartName="/ppt/tags/tag3360.xml" ContentType="application/vnd.openxmlformats-officedocument.presentationml.tags+xml"/>
  <Override PartName="/ppt/tags/tag3361.xml" ContentType="application/vnd.openxmlformats-officedocument.presentationml.tags+xml"/>
  <Override PartName="/ppt/tags/tag3362.xml" ContentType="application/vnd.openxmlformats-officedocument.presentationml.tags+xml"/>
  <Override PartName="/ppt/tags/tag3363.xml" ContentType="application/vnd.openxmlformats-officedocument.presentationml.tags+xml"/>
  <Override PartName="/ppt/tags/tag3364.xml" ContentType="application/vnd.openxmlformats-officedocument.presentationml.tags+xml"/>
  <Override PartName="/ppt/tags/tag3365.xml" ContentType="application/vnd.openxmlformats-officedocument.presentationml.tags+xml"/>
  <Override PartName="/ppt/tags/tag3366.xml" ContentType="application/vnd.openxmlformats-officedocument.presentationml.tags+xml"/>
  <Override PartName="/ppt/tags/tag3367.xml" ContentType="application/vnd.openxmlformats-officedocument.presentationml.tags+xml"/>
  <Override PartName="/ppt/tags/tag3368.xml" ContentType="application/vnd.openxmlformats-officedocument.presentationml.tags+xml"/>
  <Override PartName="/ppt/tags/tag3369.xml" ContentType="application/vnd.openxmlformats-officedocument.presentationml.tags+xml"/>
  <Override PartName="/ppt/tags/tag3370.xml" ContentType="application/vnd.openxmlformats-officedocument.presentationml.tags+xml"/>
  <Override PartName="/ppt/tags/tag3371.xml" ContentType="application/vnd.openxmlformats-officedocument.presentationml.tags+xml"/>
  <Override PartName="/ppt/tags/tag3372.xml" ContentType="application/vnd.openxmlformats-officedocument.presentationml.tags+xml"/>
  <Override PartName="/ppt/tags/tag3373.xml" ContentType="application/vnd.openxmlformats-officedocument.presentationml.tags+xml"/>
  <Override PartName="/ppt/tags/tag3374.xml" ContentType="application/vnd.openxmlformats-officedocument.presentationml.tags+xml"/>
  <Override PartName="/ppt/tags/tag3375.xml" ContentType="application/vnd.openxmlformats-officedocument.presentationml.tags+xml"/>
  <Override PartName="/ppt/tags/tag3376.xml" ContentType="application/vnd.openxmlformats-officedocument.presentationml.tags+xml"/>
  <Override PartName="/ppt/tags/tag3377.xml" ContentType="application/vnd.openxmlformats-officedocument.presentationml.tags+xml"/>
  <Override PartName="/ppt/tags/tag3378.xml" ContentType="application/vnd.openxmlformats-officedocument.presentationml.tags+xml"/>
  <Override PartName="/ppt/tags/tag3379.xml" ContentType="application/vnd.openxmlformats-officedocument.presentationml.tags+xml"/>
  <Override PartName="/ppt/tags/tag3380.xml" ContentType="application/vnd.openxmlformats-officedocument.presentationml.tags+xml"/>
  <Override PartName="/ppt/tags/tag3381.xml" ContentType="application/vnd.openxmlformats-officedocument.presentationml.tags+xml"/>
  <Override PartName="/ppt/tags/tag3382.xml" ContentType="application/vnd.openxmlformats-officedocument.presentationml.tags+xml"/>
  <Override PartName="/ppt/tags/tag3383.xml" ContentType="application/vnd.openxmlformats-officedocument.presentationml.tags+xml"/>
  <Override PartName="/ppt/tags/tag3384.xml" ContentType="application/vnd.openxmlformats-officedocument.presentationml.tags+xml"/>
  <Override PartName="/ppt/tags/tag3385.xml" ContentType="application/vnd.openxmlformats-officedocument.presentationml.tags+xml"/>
  <Override PartName="/ppt/tags/tag3386.xml" ContentType="application/vnd.openxmlformats-officedocument.presentationml.tags+xml"/>
  <Override PartName="/ppt/tags/tag3387.xml" ContentType="application/vnd.openxmlformats-officedocument.presentationml.tags+xml"/>
  <Override PartName="/ppt/tags/tag3388.xml" ContentType="application/vnd.openxmlformats-officedocument.presentationml.tags+xml"/>
  <Override PartName="/ppt/tags/tag3389.xml" ContentType="application/vnd.openxmlformats-officedocument.presentationml.tags+xml"/>
  <Override PartName="/ppt/tags/tag3390.xml" ContentType="application/vnd.openxmlformats-officedocument.presentationml.tags+xml"/>
  <Override PartName="/ppt/tags/tag3391.xml" ContentType="application/vnd.openxmlformats-officedocument.presentationml.tags+xml"/>
  <Override PartName="/ppt/tags/tag3392.xml" ContentType="application/vnd.openxmlformats-officedocument.presentationml.tags+xml"/>
  <Override PartName="/ppt/tags/tag3393.xml" ContentType="application/vnd.openxmlformats-officedocument.presentationml.tags+xml"/>
  <Override PartName="/ppt/tags/tag3394.xml" ContentType="application/vnd.openxmlformats-officedocument.presentationml.tags+xml"/>
  <Override PartName="/ppt/tags/tag3395.xml" ContentType="application/vnd.openxmlformats-officedocument.presentationml.tags+xml"/>
  <Override PartName="/ppt/tags/tag3396.xml" ContentType="application/vnd.openxmlformats-officedocument.presentationml.tags+xml"/>
  <Override PartName="/ppt/tags/tag3397.xml" ContentType="application/vnd.openxmlformats-officedocument.presentationml.tags+xml"/>
  <Override PartName="/ppt/tags/tag3398.xml" ContentType="application/vnd.openxmlformats-officedocument.presentationml.tags+xml"/>
  <Override PartName="/ppt/tags/tag3399.xml" ContentType="application/vnd.openxmlformats-officedocument.presentationml.tags+xml"/>
  <Override PartName="/ppt/tags/tag3400.xml" ContentType="application/vnd.openxmlformats-officedocument.presentationml.tags+xml"/>
  <Override PartName="/ppt/tags/tag3401.xml" ContentType="application/vnd.openxmlformats-officedocument.presentationml.tags+xml"/>
  <Override PartName="/ppt/tags/tag3402.xml" ContentType="application/vnd.openxmlformats-officedocument.presentationml.tags+xml"/>
  <Override PartName="/ppt/tags/tag3403.xml" ContentType="application/vnd.openxmlformats-officedocument.presentationml.tags+xml"/>
  <Override PartName="/ppt/tags/tag3404.xml" ContentType="application/vnd.openxmlformats-officedocument.presentationml.tags+xml"/>
  <Override PartName="/ppt/tags/tag3405.xml" ContentType="application/vnd.openxmlformats-officedocument.presentationml.tags+xml"/>
  <Override PartName="/ppt/tags/tag3406.xml" ContentType="application/vnd.openxmlformats-officedocument.presentationml.tags+xml"/>
  <Override PartName="/ppt/tags/tag3407.xml" ContentType="application/vnd.openxmlformats-officedocument.presentationml.tags+xml"/>
  <Override PartName="/ppt/tags/tag3408.xml" ContentType="application/vnd.openxmlformats-officedocument.presentationml.tags+xml"/>
  <Override PartName="/ppt/tags/tag3409.xml" ContentType="application/vnd.openxmlformats-officedocument.presentationml.tags+xml"/>
  <Override PartName="/ppt/tags/tag3410.xml" ContentType="application/vnd.openxmlformats-officedocument.presentationml.tags+xml"/>
  <Override PartName="/ppt/tags/tag3411.xml" ContentType="application/vnd.openxmlformats-officedocument.presentationml.tags+xml"/>
  <Override PartName="/ppt/tags/tag3412.xml" ContentType="application/vnd.openxmlformats-officedocument.presentationml.tags+xml"/>
  <Override PartName="/ppt/tags/tag3413.xml" ContentType="application/vnd.openxmlformats-officedocument.presentationml.tags+xml"/>
  <Override PartName="/ppt/tags/tag3414.xml" ContentType="application/vnd.openxmlformats-officedocument.presentationml.tags+xml"/>
  <Override PartName="/ppt/tags/tag3415.xml" ContentType="application/vnd.openxmlformats-officedocument.presentationml.tags+xml"/>
  <Override PartName="/ppt/tags/tag3416.xml" ContentType="application/vnd.openxmlformats-officedocument.presentationml.tags+xml"/>
  <Override PartName="/ppt/tags/tag3417.xml" ContentType="application/vnd.openxmlformats-officedocument.presentationml.tags+xml"/>
  <Override PartName="/ppt/tags/tag3418.xml" ContentType="application/vnd.openxmlformats-officedocument.presentationml.tags+xml"/>
  <Override PartName="/ppt/tags/tag3419.xml" ContentType="application/vnd.openxmlformats-officedocument.presentationml.tags+xml"/>
  <Override PartName="/ppt/tags/tag3420.xml" ContentType="application/vnd.openxmlformats-officedocument.presentationml.tags+xml"/>
  <Override PartName="/ppt/tags/tag3421.xml" ContentType="application/vnd.openxmlformats-officedocument.presentationml.tags+xml"/>
  <Override PartName="/ppt/tags/tag3422.xml" ContentType="application/vnd.openxmlformats-officedocument.presentationml.tags+xml"/>
  <Override PartName="/ppt/tags/tag3423.xml" ContentType="application/vnd.openxmlformats-officedocument.presentationml.tags+xml"/>
  <Override PartName="/ppt/tags/tag3424.xml" ContentType="application/vnd.openxmlformats-officedocument.presentationml.tags+xml"/>
  <Override PartName="/ppt/tags/tag3425.xml" ContentType="application/vnd.openxmlformats-officedocument.presentationml.tags+xml"/>
  <Override PartName="/ppt/tags/tag3426.xml" ContentType="application/vnd.openxmlformats-officedocument.presentationml.tags+xml"/>
  <Override PartName="/ppt/tags/tag3427.xml" ContentType="application/vnd.openxmlformats-officedocument.presentationml.tags+xml"/>
  <Override PartName="/ppt/tags/tag3428.xml" ContentType="application/vnd.openxmlformats-officedocument.presentationml.tags+xml"/>
  <Override PartName="/ppt/tags/tag3429.xml" ContentType="application/vnd.openxmlformats-officedocument.presentationml.tags+xml"/>
  <Override PartName="/ppt/tags/tag3430.xml" ContentType="application/vnd.openxmlformats-officedocument.presentationml.tags+xml"/>
  <Override PartName="/ppt/tags/tag3431.xml" ContentType="application/vnd.openxmlformats-officedocument.presentationml.tags+xml"/>
  <Override PartName="/ppt/tags/tag3432.xml" ContentType="application/vnd.openxmlformats-officedocument.presentationml.tags+xml"/>
  <Override PartName="/ppt/tags/tag3433.xml" ContentType="application/vnd.openxmlformats-officedocument.presentationml.tags+xml"/>
  <Override PartName="/ppt/tags/tag3434.xml" ContentType="application/vnd.openxmlformats-officedocument.presentationml.tags+xml"/>
  <Override PartName="/ppt/tags/tag3435.xml" ContentType="application/vnd.openxmlformats-officedocument.presentationml.tags+xml"/>
  <Override PartName="/ppt/tags/tag3436.xml" ContentType="application/vnd.openxmlformats-officedocument.presentationml.tags+xml"/>
  <Override PartName="/ppt/tags/tag3437.xml" ContentType="application/vnd.openxmlformats-officedocument.presentationml.tags+xml"/>
  <Override PartName="/ppt/tags/tag3438.xml" ContentType="application/vnd.openxmlformats-officedocument.presentationml.tags+xml"/>
  <Override PartName="/ppt/tags/tag3439.xml" ContentType="application/vnd.openxmlformats-officedocument.presentationml.tags+xml"/>
  <Override PartName="/ppt/tags/tag3440.xml" ContentType="application/vnd.openxmlformats-officedocument.presentationml.tags+xml"/>
  <Override PartName="/ppt/tags/tag3441.xml" ContentType="application/vnd.openxmlformats-officedocument.presentationml.tags+xml"/>
  <Override PartName="/ppt/tags/tag3442.xml" ContentType="application/vnd.openxmlformats-officedocument.presentationml.tags+xml"/>
  <Override PartName="/ppt/tags/tag3443.xml" ContentType="application/vnd.openxmlformats-officedocument.presentationml.tags+xml"/>
  <Override PartName="/ppt/tags/tag3444.xml" ContentType="application/vnd.openxmlformats-officedocument.presentationml.tags+xml"/>
  <Override PartName="/ppt/tags/tag3445.xml" ContentType="application/vnd.openxmlformats-officedocument.presentationml.tags+xml"/>
  <Override PartName="/ppt/tags/tag3446.xml" ContentType="application/vnd.openxmlformats-officedocument.presentationml.tags+xml"/>
  <Override PartName="/ppt/tags/tag3447.xml" ContentType="application/vnd.openxmlformats-officedocument.presentationml.tags+xml"/>
  <Override PartName="/ppt/tags/tag3448.xml" ContentType="application/vnd.openxmlformats-officedocument.presentationml.tags+xml"/>
  <Override PartName="/ppt/tags/tag3449.xml" ContentType="application/vnd.openxmlformats-officedocument.presentationml.tags+xml"/>
  <Override PartName="/ppt/tags/tag3450.xml" ContentType="application/vnd.openxmlformats-officedocument.presentationml.tags+xml"/>
  <Override PartName="/ppt/tags/tag3451.xml" ContentType="application/vnd.openxmlformats-officedocument.presentationml.tags+xml"/>
  <Override PartName="/ppt/tags/tag3452.xml" ContentType="application/vnd.openxmlformats-officedocument.presentationml.tags+xml"/>
  <Override PartName="/ppt/tags/tag3453.xml" ContentType="application/vnd.openxmlformats-officedocument.presentationml.tags+xml"/>
  <Override PartName="/ppt/tags/tag3454.xml" ContentType="application/vnd.openxmlformats-officedocument.presentationml.tags+xml"/>
  <Override PartName="/ppt/tags/tag3455.xml" ContentType="application/vnd.openxmlformats-officedocument.presentationml.tags+xml"/>
  <Override PartName="/ppt/tags/tag3456.xml" ContentType="application/vnd.openxmlformats-officedocument.presentationml.tags+xml"/>
  <Override PartName="/ppt/tags/tag3457.xml" ContentType="application/vnd.openxmlformats-officedocument.presentationml.tags+xml"/>
  <Override PartName="/ppt/tags/tag3458.xml" ContentType="application/vnd.openxmlformats-officedocument.presentationml.tags+xml"/>
  <Override PartName="/ppt/tags/tag3459.xml" ContentType="application/vnd.openxmlformats-officedocument.presentationml.tags+xml"/>
  <Override PartName="/ppt/tags/tag3460.xml" ContentType="application/vnd.openxmlformats-officedocument.presentationml.tags+xml"/>
  <Override PartName="/ppt/tags/tag3461.xml" ContentType="application/vnd.openxmlformats-officedocument.presentationml.tags+xml"/>
  <Override PartName="/ppt/tags/tag3462.xml" ContentType="application/vnd.openxmlformats-officedocument.presentationml.tags+xml"/>
  <Override PartName="/ppt/tags/tag3463.xml" ContentType="application/vnd.openxmlformats-officedocument.presentationml.tags+xml"/>
  <Override PartName="/ppt/tags/tag3464.xml" ContentType="application/vnd.openxmlformats-officedocument.presentationml.tags+xml"/>
  <Override PartName="/ppt/tags/tag3465.xml" ContentType="application/vnd.openxmlformats-officedocument.presentationml.tags+xml"/>
  <Override PartName="/ppt/tags/tag3466.xml" ContentType="application/vnd.openxmlformats-officedocument.presentationml.tags+xml"/>
  <Override PartName="/ppt/tags/tag3467.xml" ContentType="application/vnd.openxmlformats-officedocument.presentationml.tags+xml"/>
  <Override PartName="/ppt/tags/tag3468.xml" ContentType="application/vnd.openxmlformats-officedocument.presentationml.tags+xml"/>
  <Override PartName="/ppt/tags/tag3469.xml" ContentType="application/vnd.openxmlformats-officedocument.presentationml.tags+xml"/>
  <Override PartName="/ppt/tags/tag3470.xml" ContentType="application/vnd.openxmlformats-officedocument.presentationml.tags+xml"/>
  <Override PartName="/ppt/tags/tag3471.xml" ContentType="application/vnd.openxmlformats-officedocument.presentationml.tags+xml"/>
  <Override PartName="/ppt/tags/tag3472.xml" ContentType="application/vnd.openxmlformats-officedocument.presentationml.tags+xml"/>
  <Override PartName="/ppt/tags/tag3473.xml" ContentType="application/vnd.openxmlformats-officedocument.presentationml.tags+xml"/>
  <Override PartName="/ppt/tags/tag3474.xml" ContentType="application/vnd.openxmlformats-officedocument.presentationml.tags+xml"/>
  <Override PartName="/ppt/tags/tag3475.xml" ContentType="application/vnd.openxmlformats-officedocument.presentationml.tags+xml"/>
  <Override PartName="/ppt/tags/tag3476.xml" ContentType="application/vnd.openxmlformats-officedocument.presentationml.tags+xml"/>
  <Override PartName="/ppt/tags/tag3477.xml" ContentType="application/vnd.openxmlformats-officedocument.presentationml.tags+xml"/>
  <Override PartName="/ppt/tags/tag3478.xml" ContentType="application/vnd.openxmlformats-officedocument.presentationml.tags+xml"/>
  <Override PartName="/ppt/tags/tag3479.xml" ContentType="application/vnd.openxmlformats-officedocument.presentationml.tags+xml"/>
  <Override PartName="/ppt/tags/tag3480.xml" ContentType="application/vnd.openxmlformats-officedocument.presentationml.tags+xml"/>
  <Override PartName="/ppt/tags/tag3481.xml" ContentType="application/vnd.openxmlformats-officedocument.presentationml.tags+xml"/>
  <Override PartName="/ppt/tags/tag3482.xml" ContentType="application/vnd.openxmlformats-officedocument.presentationml.tags+xml"/>
  <Override PartName="/ppt/tags/tag3483.xml" ContentType="application/vnd.openxmlformats-officedocument.presentationml.tags+xml"/>
  <Override PartName="/ppt/tags/tag3484.xml" ContentType="application/vnd.openxmlformats-officedocument.presentationml.tags+xml"/>
  <Override PartName="/ppt/tags/tag3485.xml" ContentType="application/vnd.openxmlformats-officedocument.presentationml.tags+xml"/>
  <Override PartName="/ppt/tags/tag3486.xml" ContentType="application/vnd.openxmlformats-officedocument.presentationml.tags+xml"/>
  <Override PartName="/ppt/tags/tag3487.xml" ContentType="application/vnd.openxmlformats-officedocument.presentationml.tags+xml"/>
  <Override PartName="/ppt/tags/tag3488.xml" ContentType="application/vnd.openxmlformats-officedocument.presentationml.tags+xml"/>
  <Override PartName="/ppt/tags/tag3489.xml" ContentType="application/vnd.openxmlformats-officedocument.presentationml.tags+xml"/>
  <Override PartName="/ppt/tags/tag3490.xml" ContentType="application/vnd.openxmlformats-officedocument.presentationml.tags+xml"/>
  <Override PartName="/ppt/tags/tag3491.xml" ContentType="application/vnd.openxmlformats-officedocument.presentationml.tags+xml"/>
  <Override PartName="/ppt/tags/tag3492.xml" ContentType="application/vnd.openxmlformats-officedocument.presentationml.tags+xml"/>
  <Override PartName="/ppt/tags/tag3493.xml" ContentType="application/vnd.openxmlformats-officedocument.presentationml.tags+xml"/>
  <Override PartName="/ppt/tags/tag3494.xml" ContentType="application/vnd.openxmlformats-officedocument.presentationml.tags+xml"/>
  <Override PartName="/ppt/tags/tag3495.xml" ContentType="application/vnd.openxmlformats-officedocument.presentationml.tags+xml"/>
  <Override PartName="/ppt/tags/tag3496.xml" ContentType="application/vnd.openxmlformats-officedocument.presentationml.tags+xml"/>
  <Override PartName="/ppt/tags/tag3497.xml" ContentType="application/vnd.openxmlformats-officedocument.presentationml.tags+xml"/>
  <Override PartName="/ppt/tags/tag3498.xml" ContentType="application/vnd.openxmlformats-officedocument.presentationml.tags+xml"/>
  <Override PartName="/ppt/tags/tag3499.xml" ContentType="application/vnd.openxmlformats-officedocument.presentationml.tags+xml"/>
  <Override PartName="/ppt/tags/tag3500.xml" ContentType="application/vnd.openxmlformats-officedocument.presentationml.tags+xml"/>
  <Override PartName="/ppt/tags/tag3501.xml" ContentType="application/vnd.openxmlformats-officedocument.presentationml.tags+xml"/>
  <Override PartName="/ppt/tags/tag3502.xml" ContentType="application/vnd.openxmlformats-officedocument.presentationml.tags+xml"/>
  <Override PartName="/ppt/tags/tag3503.xml" ContentType="application/vnd.openxmlformats-officedocument.presentationml.tags+xml"/>
  <Override PartName="/ppt/tags/tag3504.xml" ContentType="application/vnd.openxmlformats-officedocument.presentationml.tags+xml"/>
  <Override PartName="/ppt/tags/tag3505.xml" ContentType="application/vnd.openxmlformats-officedocument.presentationml.tags+xml"/>
  <Override PartName="/ppt/tags/tag3506.xml" ContentType="application/vnd.openxmlformats-officedocument.presentationml.tags+xml"/>
  <Override PartName="/ppt/tags/tag3507.xml" ContentType="application/vnd.openxmlformats-officedocument.presentationml.tags+xml"/>
  <Override PartName="/ppt/tags/tag3508.xml" ContentType="application/vnd.openxmlformats-officedocument.presentationml.tags+xml"/>
  <Override PartName="/ppt/tags/tag3509.xml" ContentType="application/vnd.openxmlformats-officedocument.presentationml.tags+xml"/>
  <Override PartName="/ppt/tags/tag3510.xml" ContentType="application/vnd.openxmlformats-officedocument.presentationml.tags+xml"/>
  <Override PartName="/ppt/tags/tag3511.xml" ContentType="application/vnd.openxmlformats-officedocument.presentationml.tags+xml"/>
  <Override PartName="/ppt/tags/tag3512.xml" ContentType="application/vnd.openxmlformats-officedocument.presentationml.tags+xml"/>
  <Override PartName="/ppt/tags/tag3513.xml" ContentType="application/vnd.openxmlformats-officedocument.presentationml.tags+xml"/>
  <Override PartName="/ppt/tags/tag3514.xml" ContentType="application/vnd.openxmlformats-officedocument.presentationml.tags+xml"/>
  <Override PartName="/ppt/tags/tag3515.xml" ContentType="application/vnd.openxmlformats-officedocument.presentationml.tags+xml"/>
  <Override PartName="/ppt/tags/tag3516.xml" ContentType="application/vnd.openxmlformats-officedocument.presentationml.tags+xml"/>
  <Override PartName="/ppt/tags/tag3517.xml" ContentType="application/vnd.openxmlformats-officedocument.presentationml.tags+xml"/>
  <Override PartName="/ppt/tags/tag3518.xml" ContentType="application/vnd.openxmlformats-officedocument.presentationml.tags+xml"/>
  <Override PartName="/ppt/tags/tag3519.xml" ContentType="application/vnd.openxmlformats-officedocument.presentationml.tags+xml"/>
  <Override PartName="/ppt/tags/tag3520.xml" ContentType="application/vnd.openxmlformats-officedocument.presentationml.tags+xml"/>
  <Override PartName="/ppt/tags/tag3521.xml" ContentType="application/vnd.openxmlformats-officedocument.presentationml.tags+xml"/>
  <Override PartName="/ppt/tags/tag3522.xml" ContentType="application/vnd.openxmlformats-officedocument.presentationml.tags+xml"/>
  <Override PartName="/ppt/tags/tag3523.xml" ContentType="application/vnd.openxmlformats-officedocument.presentationml.tags+xml"/>
  <Override PartName="/ppt/tags/tag3524.xml" ContentType="application/vnd.openxmlformats-officedocument.presentationml.tags+xml"/>
  <Override PartName="/ppt/tags/tag3525.xml" ContentType="application/vnd.openxmlformats-officedocument.presentationml.tags+xml"/>
  <Override PartName="/ppt/tags/tag3526.xml" ContentType="application/vnd.openxmlformats-officedocument.presentationml.tags+xml"/>
  <Override PartName="/ppt/tags/tag3527.xml" ContentType="application/vnd.openxmlformats-officedocument.presentationml.tags+xml"/>
  <Override PartName="/ppt/tags/tag3528.xml" ContentType="application/vnd.openxmlformats-officedocument.presentationml.tags+xml"/>
  <Override PartName="/ppt/tags/tag3529.xml" ContentType="application/vnd.openxmlformats-officedocument.presentationml.tags+xml"/>
  <Override PartName="/ppt/tags/tag3530.xml" ContentType="application/vnd.openxmlformats-officedocument.presentationml.tags+xml"/>
  <Override PartName="/ppt/tags/tag3531.xml" ContentType="application/vnd.openxmlformats-officedocument.presentationml.tags+xml"/>
  <Override PartName="/ppt/tags/tag3532.xml" ContentType="application/vnd.openxmlformats-officedocument.presentationml.tags+xml"/>
  <Override PartName="/ppt/tags/tag3533.xml" ContentType="application/vnd.openxmlformats-officedocument.presentationml.tags+xml"/>
  <Override PartName="/ppt/tags/tag3534.xml" ContentType="application/vnd.openxmlformats-officedocument.presentationml.tags+xml"/>
  <Override PartName="/ppt/tags/tag3535.xml" ContentType="application/vnd.openxmlformats-officedocument.presentationml.tags+xml"/>
  <Override PartName="/ppt/tags/tag3536.xml" ContentType="application/vnd.openxmlformats-officedocument.presentationml.tags+xml"/>
  <Override PartName="/ppt/tags/tag3537.xml" ContentType="application/vnd.openxmlformats-officedocument.presentationml.tags+xml"/>
  <Override PartName="/ppt/tags/tag3538.xml" ContentType="application/vnd.openxmlformats-officedocument.presentationml.tags+xml"/>
  <Override PartName="/ppt/tags/tag3539.xml" ContentType="application/vnd.openxmlformats-officedocument.presentationml.tags+xml"/>
  <Override PartName="/ppt/tags/tag3540.xml" ContentType="application/vnd.openxmlformats-officedocument.presentationml.tags+xml"/>
  <Override PartName="/ppt/tags/tag3541.xml" ContentType="application/vnd.openxmlformats-officedocument.presentationml.tags+xml"/>
  <Override PartName="/ppt/tags/tag3542.xml" ContentType="application/vnd.openxmlformats-officedocument.presentationml.tags+xml"/>
  <Override PartName="/ppt/tags/tag3543.xml" ContentType="application/vnd.openxmlformats-officedocument.presentationml.tags+xml"/>
  <Override PartName="/ppt/tags/tag3544.xml" ContentType="application/vnd.openxmlformats-officedocument.presentationml.tags+xml"/>
  <Override PartName="/ppt/tags/tag3545.xml" ContentType="application/vnd.openxmlformats-officedocument.presentationml.tags+xml"/>
  <Override PartName="/ppt/tags/tag3546.xml" ContentType="application/vnd.openxmlformats-officedocument.presentationml.tags+xml"/>
  <Override PartName="/ppt/tags/tag3547.xml" ContentType="application/vnd.openxmlformats-officedocument.presentationml.tags+xml"/>
  <Override PartName="/ppt/tags/tag3548.xml" ContentType="application/vnd.openxmlformats-officedocument.presentationml.tags+xml"/>
  <Override PartName="/ppt/tags/tag3549.xml" ContentType="application/vnd.openxmlformats-officedocument.presentationml.tags+xml"/>
  <Override PartName="/ppt/tags/tag3550.xml" ContentType="application/vnd.openxmlformats-officedocument.presentationml.tags+xml"/>
  <Override PartName="/ppt/tags/tag3551.xml" ContentType="application/vnd.openxmlformats-officedocument.presentationml.tags+xml"/>
  <Override PartName="/ppt/tags/tag3552.xml" ContentType="application/vnd.openxmlformats-officedocument.presentationml.tags+xml"/>
  <Override PartName="/ppt/tags/tag3553.xml" ContentType="application/vnd.openxmlformats-officedocument.presentationml.tags+xml"/>
  <Override PartName="/ppt/tags/tag3554.xml" ContentType="application/vnd.openxmlformats-officedocument.presentationml.tags+xml"/>
  <Override PartName="/ppt/tags/tag3555.xml" ContentType="application/vnd.openxmlformats-officedocument.presentationml.tags+xml"/>
  <Override PartName="/ppt/tags/tag3556.xml" ContentType="application/vnd.openxmlformats-officedocument.presentationml.tags+xml"/>
  <Override PartName="/ppt/tags/tag3557.xml" ContentType="application/vnd.openxmlformats-officedocument.presentationml.tags+xml"/>
  <Override PartName="/ppt/tags/tag3558.xml" ContentType="application/vnd.openxmlformats-officedocument.presentationml.tags+xml"/>
  <Override PartName="/ppt/tags/tag3559.xml" ContentType="application/vnd.openxmlformats-officedocument.presentationml.tags+xml"/>
  <Override PartName="/ppt/tags/tag3560.xml" ContentType="application/vnd.openxmlformats-officedocument.presentationml.tags+xml"/>
  <Override PartName="/ppt/notesSlides/notesSlide108.xml" ContentType="application/vnd.openxmlformats-officedocument.presentationml.notesSlide+xml"/>
  <Override PartName="/ppt/tags/tag3561.xml" ContentType="application/vnd.openxmlformats-officedocument.presentationml.tags+xml"/>
  <Override PartName="/ppt/tags/tag3562.xml" ContentType="application/vnd.openxmlformats-officedocument.presentationml.tags+xml"/>
  <Override PartName="/ppt/tags/tag3563.xml" ContentType="application/vnd.openxmlformats-officedocument.presentationml.tags+xml"/>
  <Override PartName="/ppt/tags/tag3564.xml" ContentType="application/vnd.openxmlformats-officedocument.presentationml.tags+xml"/>
  <Override PartName="/ppt/tags/tag3565.xml" ContentType="application/vnd.openxmlformats-officedocument.presentationml.tags+xml"/>
  <Override PartName="/ppt/tags/tag3566.xml" ContentType="application/vnd.openxmlformats-officedocument.presentationml.tags+xml"/>
  <Override PartName="/ppt/tags/tag3567.xml" ContentType="application/vnd.openxmlformats-officedocument.presentationml.tags+xml"/>
  <Override PartName="/ppt/tags/tag3568.xml" ContentType="application/vnd.openxmlformats-officedocument.presentationml.tags+xml"/>
  <Override PartName="/ppt/tags/tag3569.xml" ContentType="application/vnd.openxmlformats-officedocument.presentationml.tags+xml"/>
  <Override PartName="/ppt/tags/tag3570.xml" ContentType="application/vnd.openxmlformats-officedocument.presentationml.tags+xml"/>
  <Override PartName="/ppt/tags/tag3571.xml" ContentType="application/vnd.openxmlformats-officedocument.presentationml.tags+xml"/>
  <Override PartName="/ppt/tags/tag3572.xml" ContentType="application/vnd.openxmlformats-officedocument.presentationml.tags+xml"/>
  <Override PartName="/ppt/tags/tag3573.xml" ContentType="application/vnd.openxmlformats-officedocument.presentationml.tags+xml"/>
  <Override PartName="/ppt/tags/tag3574.xml" ContentType="application/vnd.openxmlformats-officedocument.presentationml.tags+xml"/>
  <Override PartName="/ppt/tags/tag3575.xml" ContentType="application/vnd.openxmlformats-officedocument.presentationml.tags+xml"/>
  <Override PartName="/ppt/tags/tag3576.xml" ContentType="application/vnd.openxmlformats-officedocument.presentationml.tags+xml"/>
  <Override PartName="/ppt/tags/tag3577.xml" ContentType="application/vnd.openxmlformats-officedocument.presentationml.tags+xml"/>
  <Override PartName="/ppt/tags/tag3578.xml" ContentType="application/vnd.openxmlformats-officedocument.presentationml.tags+xml"/>
  <Override PartName="/ppt/tags/tag3579.xml" ContentType="application/vnd.openxmlformats-officedocument.presentationml.tags+xml"/>
  <Override PartName="/ppt/tags/tag3580.xml" ContentType="application/vnd.openxmlformats-officedocument.presentationml.tags+xml"/>
  <Override PartName="/ppt/tags/tag3581.xml" ContentType="application/vnd.openxmlformats-officedocument.presentationml.tags+xml"/>
  <Override PartName="/ppt/tags/tag3582.xml" ContentType="application/vnd.openxmlformats-officedocument.presentationml.tags+xml"/>
  <Override PartName="/ppt/tags/tag3583.xml" ContentType="application/vnd.openxmlformats-officedocument.presentationml.tags+xml"/>
  <Override PartName="/ppt/tags/tag3584.xml" ContentType="application/vnd.openxmlformats-officedocument.presentationml.tags+xml"/>
  <Override PartName="/ppt/tags/tag3585.xml" ContentType="application/vnd.openxmlformats-officedocument.presentationml.tags+xml"/>
  <Override PartName="/ppt/tags/tag3586.xml" ContentType="application/vnd.openxmlformats-officedocument.presentationml.tags+xml"/>
  <Override PartName="/ppt/tags/tag3587.xml" ContentType="application/vnd.openxmlformats-officedocument.presentationml.tags+xml"/>
  <Override PartName="/ppt/tags/tag3588.xml" ContentType="application/vnd.openxmlformats-officedocument.presentationml.tags+xml"/>
  <Override PartName="/ppt/tags/tag3589.xml" ContentType="application/vnd.openxmlformats-officedocument.presentationml.tags+xml"/>
  <Override PartName="/ppt/tags/tag3590.xml" ContentType="application/vnd.openxmlformats-officedocument.presentationml.tags+xml"/>
  <Override PartName="/ppt/tags/tag3591.xml" ContentType="application/vnd.openxmlformats-officedocument.presentationml.tags+xml"/>
  <Override PartName="/ppt/tags/tag3592.xml" ContentType="application/vnd.openxmlformats-officedocument.presentationml.tags+xml"/>
  <Override PartName="/ppt/tags/tag3593.xml" ContentType="application/vnd.openxmlformats-officedocument.presentationml.tags+xml"/>
  <Override PartName="/ppt/tags/tag3594.xml" ContentType="application/vnd.openxmlformats-officedocument.presentationml.tags+xml"/>
  <Override PartName="/ppt/tags/tag3595.xml" ContentType="application/vnd.openxmlformats-officedocument.presentationml.tags+xml"/>
  <Override PartName="/ppt/tags/tag3596.xml" ContentType="application/vnd.openxmlformats-officedocument.presentationml.tags+xml"/>
  <Override PartName="/ppt/tags/tag3597.xml" ContentType="application/vnd.openxmlformats-officedocument.presentationml.tags+xml"/>
  <Override PartName="/ppt/tags/tag3598.xml" ContentType="application/vnd.openxmlformats-officedocument.presentationml.tags+xml"/>
  <Override PartName="/ppt/tags/tag3599.xml" ContentType="application/vnd.openxmlformats-officedocument.presentationml.tags+xml"/>
  <Override PartName="/ppt/tags/tag3600.xml" ContentType="application/vnd.openxmlformats-officedocument.presentationml.tags+xml"/>
  <Override PartName="/ppt/tags/tag3601.xml" ContentType="application/vnd.openxmlformats-officedocument.presentationml.tags+xml"/>
  <Override PartName="/ppt/tags/tag3602.xml" ContentType="application/vnd.openxmlformats-officedocument.presentationml.tags+xml"/>
  <Override PartName="/ppt/tags/tag3603.xml" ContentType="application/vnd.openxmlformats-officedocument.presentationml.tags+xml"/>
  <Override PartName="/ppt/tags/tag3604.xml" ContentType="application/vnd.openxmlformats-officedocument.presentationml.tags+xml"/>
  <Override PartName="/ppt/tags/tag3605.xml" ContentType="application/vnd.openxmlformats-officedocument.presentationml.tags+xml"/>
  <Override PartName="/ppt/tags/tag3606.xml" ContentType="application/vnd.openxmlformats-officedocument.presentationml.tags+xml"/>
  <Override PartName="/ppt/tags/tag3607.xml" ContentType="application/vnd.openxmlformats-officedocument.presentationml.tags+xml"/>
  <Override PartName="/ppt/tags/tag3608.xml" ContentType="application/vnd.openxmlformats-officedocument.presentationml.tags+xml"/>
  <Override PartName="/ppt/tags/tag3609.xml" ContentType="application/vnd.openxmlformats-officedocument.presentationml.tags+xml"/>
  <Override PartName="/ppt/tags/tag3610.xml" ContentType="application/vnd.openxmlformats-officedocument.presentationml.tags+xml"/>
  <Override PartName="/ppt/tags/tag3611.xml" ContentType="application/vnd.openxmlformats-officedocument.presentationml.tags+xml"/>
  <Override PartName="/ppt/tags/tag3612.xml" ContentType="application/vnd.openxmlformats-officedocument.presentationml.tags+xml"/>
  <Override PartName="/ppt/tags/tag3613.xml" ContentType="application/vnd.openxmlformats-officedocument.presentationml.tags+xml"/>
  <Override PartName="/ppt/tags/tag3614.xml" ContentType="application/vnd.openxmlformats-officedocument.presentationml.tags+xml"/>
  <Override PartName="/ppt/tags/tag3615.xml" ContentType="application/vnd.openxmlformats-officedocument.presentationml.tags+xml"/>
  <Override PartName="/ppt/tags/tag3616.xml" ContentType="application/vnd.openxmlformats-officedocument.presentationml.tags+xml"/>
  <Override PartName="/ppt/tags/tag3617.xml" ContentType="application/vnd.openxmlformats-officedocument.presentationml.tags+xml"/>
  <Override PartName="/ppt/tags/tag3618.xml" ContentType="application/vnd.openxmlformats-officedocument.presentationml.tags+xml"/>
  <Override PartName="/ppt/tags/tag3619.xml" ContentType="application/vnd.openxmlformats-officedocument.presentationml.tags+xml"/>
  <Override PartName="/ppt/tags/tag3620.xml" ContentType="application/vnd.openxmlformats-officedocument.presentationml.tags+xml"/>
  <Override PartName="/ppt/tags/tag3621.xml" ContentType="application/vnd.openxmlformats-officedocument.presentationml.tags+xml"/>
  <Override PartName="/ppt/tags/tag3622.xml" ContentType="application/vnd.openxmlformats-officedocument.presentationml.tags+xml"/>
  <Override PartName="/ppt/tags/tag3623.xml" ContentType="application/vnd.openxmlformats-officedocument.presentationml.tags+xml"/>
  <Override PartName="/ppt/tags/tag3624.xml" ContentType="application/vnd.openxmlformats-officedocument.presentationml.tags+xml"/>
  <Override PartName="/ppt/tags/tag3625.xml" ContentType="application/vnd.openxmlformats-officedocument.presentationml.tags+xml"/>
  <Override PartName="/ppt/tags/tag3626.xml" ContentType="application/vnd.openxmlformats-officedocument.presentationml.tags+xml"/>
  <Override PartName="/ppt/tags/tag3627.xml" ContentType="application/vnd.openxmlformats-officedocument.presentationml.tags+xml"/>
  <Override PartName="/ppt/tags/tag3628.xml" ContentType="application/vnd.openxmlformats-officedocument.presentationml.tags+xml"/>
  <Override PartName="/ppt/tags/tag3629.xml" ContentType="application/vnd.openxmlformats-officedocument.presentationml.tags+xml"/>
  <Override PartName="/ppt/tags/tag3630.xml" ContentType="application/vnd.openxmlformats-officedocument.presentationml.tags+xml"/>
  <Override PartName="/ppt/tags/tag3631.xml" ContentType="application/vnd.openxmlformats-officedocument.presentationml.tags+xml"/>
  <Override PartName="/ppt/tags/tag3632.xml" ContentType="application/vnd.openxmlformats-officedocument.presentationml.tags+xml"/>
  <Override PartName="/ppt/tags/tag3633.xml" ContentType="application/vnd.openxmlformats-officedocument.presentationml.tags+xml"/>
  <Override PartName="/ppt/tags/tag3634.xml" ContentType="application/vnd.openxmlformats-officedocument.presentationml.tags+xml"/>
  <Override PartName="/ppt/tags/tag3635.xml" ContentType="application/vnd.openxmlformats-officedocument.presentationml.tags+xml"/>
  <Override PartName="/ppt/tags/tag3636.xml" ContentType="application/vnd.openxmlformats-officedocument.presentationml.tags+xml"/>
  <Override PartName="/ppt/tags/tag3637.xml" ContentType="application/vnd.openxmlformats-officedocument.presentationml.tags+xml"/>
  <Override PartName="/ppt/tags/tag3638.xml" ContentType="application/vnd.openxmlformats-officedocument.presentationml.tags+xml"/>
  <Override PartName="/ppt/tags/tag3639.xml" ContentType="application/vnd.openxmlformats-officedocument.presentationml.tags+xml"/>
  <Override PartName="/ppt/tags/tag3640.xml" ContentType="application/vnd.openxmlformats-officedocument.presentationml.tags+xml"/>
  <Override PartName="/ppt/tags/tag3641.xml" ContentType="application/vnd.openxmlformats-officedocument.presentationml.tags+xml"/>
  <Override PartName="/ppt/tags/tag3642.xml" ContentType="application/vnd.openxmlformats-officedocument.presentationml.tags+xml"/>
  <Override PartName="/ppt/tags/tag3643.xml" ContentType="application/vnd.openxmlformats-officedocument.presentationml.tags+xml"/>
  <Override PartName="/ppt/tags/tag3644.xml" ContentType="application/vnd.openxmlformats-officedocument.presentationml.tags+xml"/>
  <Override PartName="/ppt/tags/tag3645.xml" ContentType="application/vnd.openxmlformats-officedocument.presentationml.tags+xml"/>
  <Override PartName="/ppt/tags/tag3646.xml" ContentType="application/vnd.openxmlformats-officedocument.presentationml.tags+xml"/>
  <Override PartName="/ppt/tags/tag3647.xml" ContentType="application/vnd.openxmlformats-officedocument.presentationml.tags+xml"/>
  <Override PartName="/ppt/notesSlides/notesSlide109.xml" ContentType="application/vnd.openxmlformats-officedocument.presentationml.notesSlide+xml"/>
  <Override PartName="/ppt/tags/tag3648.xml" ContentType="application/vnd.openxmlformats-officedocument.presentationml.tags+xml"/>
  <Override PartName="/ppt/tags/tag3649.xml" ContentType="application/vnd.openxmlformats-officedocument.presentationml.tags+xml"/>
  <Override PartName="/ppt/tags/tag3650.xml" ContentType="application/vnd.openxmlformats-officedocument.presentationml.tags+xml"/>
  <Override PartName="/ppt/tags/tag3651.xml" ContentType="application/vnd.openxmlformats-officedocument.presentationml.tags+xml"/>
  <Override PartName="/ppt/tags/tag3652.xml" ContentType="application/vnd.openxmlformats-officedocument.presentationml.tags+xml"/>
  <Override PartName="/ppt/tags/tag3653.xml" ContentType="application/vnd.openxmlformats-officedocument.presentationml.tags+xml"/>
  <Override PartName="/ppt/tags/tag3654.xml" ContentType="application/vnd.openxmlformats-officedocument.presentationml.tags+xml"/>
  <Override PartName="/ppt/tags/tag3655.xml" ContentType="application/vnd.openxmlformats-officedocument.presentationml.tags+xml"/>
  <Override PartName="/ppt/tags/tag3656.xml" ContentType="application/vnd.openxmlformats-officedocument.presentationml.tags+xml"/>
  <Override PartName="/ppt/tags/tag3657.xml" ContentType="application/vnd.openxmlformats-officedocument.presentationml.tags+xml"/>
  <Override PartName="/ppt/tags/tag3658.xml" ContentType="application/vnd.openxmlformats-officedocument.presentationml.tags+xml"/>
  <Override PartName="/ppt/tags/tag3659.xml" ContentType="application/vnd.openxmlformats-officedocument.presentationml.tags+xml"/>
  <Override PartName="/ppt/tags/tag3660.xml" ContentType="application/vnd.openxmlformats-officedocument.presentationml.tags+xml"/>
  <Override PartName="/ppt/notesSlides/notesSlide110.xml" ContentType="application/vnd.openxmlformats-officedocument.presentationml.notesSlide+xml"/>
  <Override PartName="/ppt/tags/tag3661.xml" ContentType="application/vnd.openxmlformats-officedocument.presentationml.tags+xml"/>
  <Override PartName="/ppt/tags/tag3662.xml" ContentType="application/vnd.openxmlformats-officedocument.presentationml.tags+xml"/>
  <Override PartName="/ppt/tags/tag3663.xml" ContentType="application/vnd.openxmlformats-officedocument.presentationml.tags+xml"/>
  <Override PartName="/ppt/tags/tag3664.xml" ContentType="application/vnd.openxmlformats-officedocument.presentationml.tags+xml"/>
  <Override PartName="/ppt/tags/tag3665.xml" ContentType="application/vnd.openxmlformats-officedocument.presentationml.tags+xml"/>
  <Override PartName="/ppt/tags/tag3666.xml" ContentType="application/vnd.openxmlformats-officedocument.presentationml.tags+xml"/>
  <Override PartName="/ppt/tags/tag3667.xml" ContentType="application/vnd.openxmlformats-officedocument.presentationml.tags+xml"/>
  <Override PartName="/ppt/tags/tag3668.xml" ContentType="application/vnd.openxmlformats-officedocument.presentationml.tags+xml"/>
  <Override PartName="/ppt/tags/tag3669.xml" ContentType="application/vnd.openxmlformats-officedocument.presentationml.tags+xml"/>
  <Override PartName="/ppt/tags/tag3670.xml" ContentType="application/vnd.openxmlformats-officedocument.presentationml.tags+xml"/>
  <Override PartName="/ppt/tags/tag3671.xml" ContentType="application/vnd.openxmlformats-officedocument.presentationml.tags+xml"/>
  <Override PartName="/ppt/tags/tag3672.xml" ContentType="application/vnd.openxmlformats-officedocument.presentationml.tags+xml"/>
  <Override PartName="/ppt/notesSlides/notesSlide111.xml" ContentType="application/vnd.openxmlformats-officedocument.presentationml.notesSlide+xml"/>
  <Override PartName="/ppt/tags/tag3673.xml" ContentType="application/vnd.openxmlformats-officedocument.presentationml.tags+xml"/>
  <Override PartName="/ppt/tags/tag3674.xml" ContentType="application/vnd.openxmlformats-officedocument.presentationml.tags+xml"/>
  <Override PartName="/ppt/tags/tag3675.xml" ContentType="application/vnd.openxmlformats-officedocument.presentationml.tags+xml"/>
  <Override PartName="/ppt/tags/tag3676.xml" ContentType="application/vnd.openxmlformats-officedocument.presentationml.tags+xml"/>
  <Override PartName="/ppt/tags/tag3677.xml" ContentType="application/vnd.openxmlformats-officedocument.presentationml.tags+xml"/>
  <Override PartName="/ppt/tags/tag3678.xml" ContentType="application/vnd.openxmlformats-officedocument.presentationml.tags+xml"/>
  <Override PartName="/ppt/tags/tag3679.xml" ContentType="application/vnd.openxmlformats-officedocument.presentationml.tags+xml"/>
  <Override PartName="/ppt/tags/tag3680.xml" ContentType="application/vnd.openxmlformats-officedocument.presentationml.tags+xml"/>
  <Override PartName="/ppt/tags/tag3681.xml" ContentType="application/vnd.openxmlformats-officedocument.presentationml.tags+xml"/>
  <Override PartName="/ppt/tags/tag3682.xml" ContentType="application/vnd.openxmlformats-officedocument.presentationml.tags+xml"/>
  <Override PartName="/ppt/tags/tag3683.xml" ContentType="application/vnd.openxmlformats-officedocument.presentationml.tags+xml"/>
  <Override PartName="/ppt/tags/tag3684.xml" ContentType="application/vnd.openxmlformats-officedocument.presentationml.tags+xml"/>
  <Override PartName="/ppt/tags/tag3685.xml" ContentType="application/vnd.openxmlformats-officedocument.presentationml.tags+xml"/>
  <Override PartName="/ppt/tags/tag3686.xml" ContentType="application/vnd.openxmlformats-officedocument.presentationml.tags+xml"/>
  <Override PartName="/ppt/tags/tag3687.xml" ContentType="application/vnd.openxmlformats-officedocument.presentationml.tags+xml"/>
  <Override PartName="/ppt/tags/tag3688.xml" ContentType="application/vnd.openxmlformats-officedocument.presentationml.tags+xml"/>
  <Override PartName="/ppt/tags/tag3689.xml" ContentType="application/vnd.openxmlformats-officedocument.presentationml.tags+xml"/>
  <Override PartName="/ppt/tags/tag3690.xml" ContentType="application/vnd.openxmlformats-officedocument.presentationml.tags+xml"/>
  <Override PartName="/ppt/notesSlides/notesSlide112.xml" ContentType="application/vnd.openxmlformats-officedocument.presentationml.notesSlide+xml"/>
  <Override PartName="/ppt/tags/tag3691.xml" ContentType="application/vnd.openxmlformats-officedocument.presentationml.tags+xml"/>
  <Override PartName="/ppt/tags/tag3692.xml" ContentType="application/vnd.openxmlformats-officedocument.presentationml.tags+xml"/>
  <Override PartName="/ppt/tags/tag3693.xml" ContentType="application/vnd.openxmlformats-officedocument.presentationml.tags+xml"/>
  <Override PartName="/ppt/tags/tag3694.xml" ContentType="application/vnd.openxmlformats-officedocument.presentationml.tags+xml"/>
  <Override PartName="/ppt/tags/tag3695.xml" ContentType="application/vnd.openxmlformats-officedocument.presentationml.tags+xml"/>
  <Override PartName="/ppt/tags/tag3696.xml" ContentType="application/vnd.openxmlformats-officedocument.presentationml.tags+xml"/>
  <Override PartName="/ppt/tags/tag3697.xml" ContentType="application/vnd.openxmlformats-officedocument.presentationml.tags+xml"/>
  <Override PartName="/ppt/tags/tag3698.xml" ContentType="application/vnd.openxmlformats-officedocument.presentationml.tags+xml"/>
  <Override PartName="/ppt/tags/tag3699.xml" ContentType="application/vnd.openxmlformats-officedocument.presentationml.tags+xml"/>
  <Override PartName="/ppt/tags/tag3700.xml" ContentType="application/vnd.openxmlformats-officedocument.presentationml.tags+xml"/>
  <Override PartName="/ppt/tags/tag3701.xml" ContentType="application/vnd.openxmlformats-officedocument.presentationml.tags+xml"/>
  <Override PartName="/ppt/tags/tag3702.xml" ContentType="application/vnd.openxmlformats-officedocument.presentationml.tags+xml"/>
  <Override PartName="/ppt/tags/tag3703.xml" ContentType="application/vnd.openxmlformats-officedocument.presentationml.tags+xml"/>
  <Override PartName="/ppt/tags/tag3704.xml" ContentType="application/vnd.openxmlformats-officedocument.presentationml.tags+xml"/>
  <Override PartName="/ppt/tags/tag3705.xml" ContentType="application/vnd.openxmlformats-officedocument.presentationml.tags+xml"/>
  <Override PartName="/ppt/tags/tag3706.xml" ContentType="application/vnd.openxmlformats-officedocument.presentationml.tags+xml"/>
  <Override PartName="/ppt/tags/tag3707.xml" ContentType="application/vnd.openxmlformats-officedocument.presentationml.tags+xml"/>
  <Override PartName="/ppt/tags/tag3708.xml" ContentType="application/vnd.openxmlformats-officedocument.presentationml.tags+xml"/>
  <Override PartName="/ppt/tags/tag3709.xml" ContentType="application/vnd.openxmlformats-officedocument.presentationml.tags+xml"/>
  <Override PartName="/ppt/notesSlides/notesSlide113.xml" ContentType="application/vnd.openxmlformats-officedocument.presentationml.notesSlide+xml"/>
  <Override PartName="/ppt/tags/tag3710.xml" ContentType="application/vnd.openxmlformats-officedocument.presentationml.tags+xml"/>
  <Override PartName="/ppt/tags/tag3711.xml" ContentType="application/vnd.openxmlformats-officedocument.presentationml.tags+xml"/>
  <Override PartName="/ppt/tags/tag3712.xml" ContentType="application/vnd.openxmlformats-officedocument.presentationml.tags+xml"/>
  <Override PartName="/ppt/tags/tag3713.xml" ContentType="application/vnd.openxmlformats-officedocument.presentationml.tags+xml"/>
  <Override PartName="/ppt/notesSlides/notesSlide114.xml" ContentType="application/vnd.openxmlformats-officedocument.presentationml.notesSlide+xml"/>
  <Override PartName="/ppt/tags/tag3714.xml" ContentType="application/vnd.openxmlformats-officedocument.presentationml.tags+xml"/>
  <Override PartName="/ppt/tags/tag3715.xml" ContentType="application/vnd.openxmlformats-officedocument.presentationml.tags+xml"/>
  <Override PartName="/ppt/tags/tag3716.xml" ContentType="application/vnd.openxmlformats-officedocument.presentationml.tags+xml"/>
  <Override PartName="/ppt/tags/tag3717.xml" ContentType="application/vnd.openxmlformats-officedocument.presentationml.tags+xml"/>
  <Override PartName="/ppt/tags/tag3718.xml" ContentType="application/vnd.openxmlformats-officedocument.presentationml.tags+xml"/>
  <Override PartName="/ppt/tags/tag3719.xml" ContentType="application/vnd.openxmlformats-officedocument.presentationml.tags+xml"/>
  <Override PartName="/ppt/tags/tag3720.xml" ContentType="application/vnd.openxmlformats-officedocument.presentationml.tags+xml"/>
  <Override PartName="/ppt/tags/tag3721.xml" ContentType="application/vnd.openxmlformats-officedocument.presentationml.tags+xml"/>
  <Override PartName="/ppt/tags/tag3722.xml" ContentType="application/vnd.openxmlformats-officedocument.presentationml.tags+xml"/>
  <Override PartName="/ppt/tags/tag3723.xml" ContentType="application/vnd.openxmlformats-officedocument.presentationml.tags+xml"/>
  <Override PartName="/ppt/tags/tag3724.xml" ContentType="application/vnd.openxmlformats-officedocument.presentationml.tags+xml"/>
  <Override PartName="/ppt/tags/tag3725.xml" ContentType="application/vnd.openxmlformats-officedocument.presentationml.tags+xml"/>
  <Override PartName="/ppt/tags/tag3726.xml" ContentType="application/vnd.openxmlformats-officedocument.presentationml.tags+xml"/>
  <Override PartName="/ppt/tags/tag3727.xml" ContentType="application/vnd.openxmlformats-officedocument.presentationml.tags+xml"/>
  <Override PartName="/ppt/tags/tag3728.xml" ContentType="application/vnd.openxmlformats-officedocument.presentationml.tags+xml"/>
  <Override PartName="/ppt/tags/tag3729.xml" ContentType="application/vnd.openxmlformats-officedocument.presentationml.tags+xml"/>
  <Override PartName="/ppt/tags/tag3730.xml" ContentType="application/vnd.openxmlformats-officedocument.presentationml.tags+xml"/>
  <Override PartName="/ppt/tags/tag3731.xml" ContentType="application/vnd.openxmlformats-officedocument.presentationml.tags+xml"/>
  <Override PartName="/ppt/tags/tag3732.xml" ContentType="application/vnd.openxmlformats-officedocument.presentationml.tags+xml"/>
  <Override PartName="/ppt/tags/tag3733.xml" ContentType="application/vnd.openxmlformats-officedocument.presentationml.tags+xml"/>
  <Override PartName="/ppt/tags/tag3734.xml" ContentType="application/vnd.openxmlformats-officedocument.presentationml.tags+xml"/>
  <Override PartName="/ppt/tags/tag3735.xml" ContentType="application/vnd.openxmlformats-officedocument.presentationml.tags+xml"/>
  <Override PartName="/ppt/tags/tag3736.xml" ContentType="application/vnd.openxmlformats-officedocument.presentationml.tags+xml"/>
  <Override PartName="/ppt/tags/tag3737.xml" ContentType="application/vnd.openxmlformats-officedocument.presentationml.tags+xml"/>
  <Override PartName="/ppt/tags/tag3738.xml" ContentType="application/vnd.openxmlformats-officedocument.presentationml.tags+xml"/>
  <Override PartName="/ppt/tags/tag3739.xml" ContentType="application/vnd.openxmlformats-officedocument.presentationml.tags+xml"/>
  <Override PartName="/ppt/tags/tag3740.xml" ContentType="application/vnd.openxmlformats-officedocument.presentationml.tags+xml"/>
  <Override PartName="/ppt/tags/tag3741.xml" ContentType="application/vnd.openxmlformats-officedocument.presentationml.tags+xml"/>
  <Override PartName="/ppt/tags/tag3742.xml" ContentType="application/vnd.openxmlformats-officedocument.presentationml.tags+xml"/>
  <Override PartName="/ppt/tags/tag3743.xml" ContentType="application/vnd.openxmlformats-officedocument.presentationml.tags+xml"/>
  <Override PartName="/ppt/tags/tag3744.xml" ContentType="application/vnd.openxmlformats-officedocument.presentationml.tags+xml"/>
  <Override PartName="/ppt/tags/tag3745.xml" ContentType="application/vnd.openxmlformats-officedocument.presentationml.tags+xml"/>
  <Override PartName="/ppt/tags/tag3746.xml" ContentType="application/vnd.openxmlformats-officedocument.presentationml.tags+xml"/>
  <Override PartName="/ppt/tags/tag3747.xml" ContentType="application/vnd.openxmlformats-officedocument.presentationml.tags+xml"/>
  <Override PartName="/ppt/tags/tag3748.xml" ContentType="application/vnd.openxmlformats-officedocument.presentationml.tags+xml"/>
  <Override PartName="/ppt/tags/tag3749.xml" ContentType="application/vnd.openxmlformats-officedocument.presentationml.tags+xml"/>
  <Override PartName="/ppt/tags/tag3750.xml" ContentType="application/vnd.openxmlformats-officedocument.presentationml.tags+xml"/>
  <Override PartName="/ppt/tags/tag3751.xml" ContentType="application/vnd.openxmlformats-officedocument.presentationml.tags+xml"/>
  <Override PartName="/ppt/tags/tag3752.xml" ContentType="application/vnd.openxmlformats-officedocument.presentationml.tags+xml"/>
  <Override PartName="/ppt/tags/tag3753.xml" ContentType="application/vnd.openxmlformats-officedocument.presentationml.tags+xml"/>
  <Override PartName="/ppt/tags/tag3754.xml" ContentType="application/vnd.openxmlformats-officedocument.presentationml.tags+xml"/>
  <Override PartName="/ppt/tags/tag3755.xml" ContentType="application/vnd.openxmlformats-officedocument.presentationml.tags+xml"/>
  <Override PartName="/ppt/tags/tag3756.xml" ContentType="application/vnd.openxmlformats-officedocument.presentationml.tags+xml"/>
  <Override PartName="/ppt/tags/tag3757.xml" ContentType="application/vnd.openxmlformats-officedocument.presentationml.tags+xml"/>
  <Override PartName="/ppt/tags/tag3758.xml" ContentType="application/vnd.openxmlformats-officedocument.presentationml.tags+xml"/>
  <Override PartName="/ppt/tags/tag3759.xml" ContentType="application/vnd.openxmlformats-officedocument.presentationml.tags+xml"/>
  <Override PartName="/ppt/tags/tag3760.xml" ContentType="application/vnd.openxmlformats-officedocument.presentationml.tags+xml"/>
  <Override PartName="/ppt/tags/tag3761.xml" ContentType="application/vnd.openxmlformats-officedocument.presentationml.tags+xml"/>
  <Override PartName="/ppt/tags/tag3762.xml" ContentType="application/vnd.openxmlformats-officedocument.presentationml.tags+xml"/>
  <Override PartName="/ppt/tags/tag3763.xml" ContentType="application/vnd.openxmlformats-officedocument.presentationml.tags+xml"/>
  <Override PartName="/ppt/tags/tag3764.xml" ContentType="application/vnd.openxmlformats-officedocument.presentationml.tags+xml"/>
  <Override PartName="/ppt/tags/tag3765.xml" ContentType="application/vnd.openxmlformats-officedocument.presentationml.tags+xml"/>
  <Override PartName="/ppt/tags/tag3766.xml" ContentType="application/vnd.openxmlformats-officedocument.presentationml.tags+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tags/tag3767.xml" ContentType="application/vnd.openxmlformats-officedocument.presentationml.tags+xml"/>
  <Override PartName="/ppt/tags/tag3768.xml" ContentType="application/vnd.openxmlformats-officedocument.presentationml.tags+xml"/>
  <Override PartName="/ppt/tags/tag3769.xml" ContentType="application/vnd.openxmlformats-officedocument.presentationml.tags+xml"/>
  <Override PartName="/ppt/tags/tag3770.xml" ContentType="application/vnd.openxmlformats-officedocument.presentationml.tags+xml"/>
  <Override PartName="/ppt/tags/tag3771.xml" ContentType="application/vnd.openxmlformats-officedocument.presentationml.tags+xml"/>
  <Override PartName="/ppt/tags/tag3772.xml" ContentType="application/vnd.openxmlformats-officedocument.presentationml.tags+xml"/>
  <Override PartName="/ppt/tags/tag3773.xml" ContentType="application/vnd.openxmlformats-officedocument.presentationml.tags+xml"/>
  <Override PartName="/ppt/tags/tag3774.xml" ContentType="application/vnd.openxmlformats-officedocument.presentationml.tags+xml"/>
  <Override PartName="/ppt/tags/tag3775.xml" ContentType="application/vnd.openxmlformats-officedocument.presentationml.tags+xml"/>
  <Override PartName="/ppt/tags/tag3776.xml" ContentType="application/vnd.openxmlformats-officedocument.presentationml.tags+xml"/>
  <Override PartName="/ppt/tags/tag3777.xml" ContentType="application/vnd.openxmlformats-officedocument.presentationml.tags+xml"/>
  <Override PartName="/ppt/tags/tag3778.xml" ContentType="application/vnd.openxmlformats-officedocument.presentationml.tags+xml"/>
  <Override PartName="/ppt/tags/tag3779.xml" ContentType="application/vnd.openxmlformats-officedocument.presentationml.tags+xml"/>
  <Override PartName="/ppt/tags/tag3780.xml" ContentType="application/vnd.openxmlformats-officedocument.presentationml.tags+xml"/>
  <Override PartName="/ppt/tags/tag3781.xml" ContentType="application/vnd.openxmlformats-officedocument.presentationml.tags+xml"/>
  <Override PartName="/ppt/tags/tag3782.xml" ContentType="application/vnd.openxmlformats-officedocument.presentationml.tags+xml"/>
  <Override PartName="/ppt/tags/tag3783.xml" ContentType="application/vnd.openxmlformats-officedocument.presentationml.tags+xml"/>
  <Override PartName="/ppt/tags/tag3784.xml" ContentType="application/vnd.openxmlformats-officedocument.presentationml.tags+xml"/>
  <Override PartName="/ppt/tags/tag3785.xml" ContentType="application/vnd.openxmlformats-officedocument.presentationml.tags+xml"/>
  <Override PartName="/ppt/notesSlides/notesSlide117.xml" ContentType="application/vnd.openxmlformats-officedocument.presentationml.notesSlide+xml"/>
  <Override PartName="/ppt/tags/tag3786.xml" ContentType="application/vnd.openxmlformats-officedocument.presentationml.tags+xml"/>
  <Override PartName="/ppt/tags/tag3787.xml" ContentType="application/vnd.openxmlformats-officedocument.presentationml.tags+xml"/>
  <Override PartName="/ppt/tags/tag3788.xml" ContentType="application/vnd.openxmlformats-officedocument.presentationml.tags+xml"/>
  <Override PartName="/ppt/tags/tag3789.xml" ContentType="application/vnd.openxmlformats-officedocument.presentationml.tags+xml"/>
  <Override PartName="/ppt/tags/tag3790.xml" ContentType="application/vnd.openxmlformats-officedocument.presentationml.tags+xml"/>
  <Override PartName="/ppt/notesSlides/notesSlide118.xml" ContentType="application/vnd.openxmlformats-officedocument.presentationml.notesSlide+xml"/>
  <Override PartName="/ppt/tags/tag3791.xml" ContentType="application/vnd.openxmlformats-officedocument.presentationml.tags+xml"/>
  <Override PartName="/ppt/tags/tag3792.xml" ContentType="application/vnd.openxmlformats-officedocument.presentationml.tags+xml"/>
  <Override PartName="/ppt/tags/tag3793.xml" ContentType="application/vnd.openxmlformats-officedocument.presentationml.tags+xml"/>
  <Override PartName="/ppt/tags/tag3794.xml" ContentType="application/vnd.openxmlformats-officedocument.presentationml.tags+xml"/>
  <Override PartName="/ppt/tags/tag3795.xml" ContentType="application/vnd.openxmlformats-officedocument.presentationml.tags+xml"/>
  <Override PartName="/ppt/tags/tag3796.xml" ContentType="application/vnd.openxmlformats-officedocument.presentationml.tags+xml"/>
  <Override PartName="/ppt/tags/tag3797.xml" ContentType="application/vnd.openxmlformats-officedocument.presentationml.tags+xml"/>
  <Override PartName="/ppt/tags/tag3798.xml" ContentType="application/vnd.openxmlformats-officedocument.presentationml.tags+xml"/>
  <Override PartName="/ppt/tags/tag3799.xml" ContentType="application/vnd.openxmlformats-officedocument.presentationml.tags+xml"/>
  <Override PartName="/ppt/tags/tag3800.xml" ContentType="application/vnd.openxmlformats-officedocument.presentationml.tags+xml"/>
  <Override PartName="/ppt/tags/tag3801.xml" ContentType="application/vnd.openxmlformats-officedocument.presentationml.tags+xml"/>
  <Override PartName="/ppt/tags/tag3802.xml" ContentType="application/vnd.openxmlformats-officedocument.presentationml.tags+xml"/>
  <Override PartName="/ppt/tags/tag3803.xml" ContentType="application/vnd.openxmlformats-officedocument.presentationml.tags+xml"/>
  <Override PartName="/ppt/tags/tag3804.xml" ContentType="application/vnd.openxmlformats-officedocument.presentationml.tags+xml"/>
  <Override PartName="/ppt/tags/tag3805.xml" ContentType="application/vnd.openxmlformats-officedocument.presentationml.tags+xml"/>
  <Override PartName="/ppt/tags/tag3806.xml" ContentType="application/vnd.openxmlformats-officedocument.presentationml.tags+xml"/>
  <Override PartName="/ppt/tags/tag3807.xml" ContentType="application/vnd.openxmlformats-officedocument.presentationml.tags+xml"/>
  <Override PartName="/ppt/tags/tag3808.xml" ContentType="application/vnd.openxmlformats-officedocument.presentationml.tags+xml"/>
  <Override PartName="/ppt/tags/tag3809.xml" ContentType="application/vnd.openxmlformats-officedocument.presentationml.tags+xml"/>
  <Override PartName="/ppt/tags/tag3810.xml" ContentType="application/vnd.openxmlformats-officedocument.presentationml.tags+xml"/>
  <Override PartName="/ppt/tags/tag3811.xml" ContentType="application/vnd.openxmlformats-officedocument.presentationml.tags+xml"/>
  <Override PartName="/ppt/tags/tag3812.xml" ContentType="application/vnd.openxmlformats-officedocument.presentationml.tags+xml"/>
  <Override PartName="/ppt/tags/tag3813.xml" ContentType="application/vnd.openxmlformats-officedocument.presentationml.tags+xml"/>
  <Override PartName="/ppt/tags/tag3814.xml" ContentType="application/vnd.openxmlformats-officedocument.presentationml.tags+xml"/>
  <Override PartName="/ppt/tags/tag3815.xml" ContentType="application/vnd.openxmlformats-officedocument.presentationml.tags+xml"/>
  <Override PartName="/ppt/tags/tag3816.xml" ContentType="application/vnd.openxmlformats-officedocument.presentationml.tags+xml"/>
  <Override PartName="/ppt/tags/tag3817.xml" ContentType="application/vnd.openxmlformats-officedocument.presentationml.tags+xml"/>
  <Override PartName="/ppt/tags/tag3818.xml" ContentType="application/vnd.openxmlformats-officedocument.presentationml.tags+xml"/>
  <Override PartName="/ppt/tags/tag3819.xml" ContentType="application/vnd.openxmlformats-officedocument.presentationml.tags+xml"/>
  <Override PartName="/ppt/tags/tag3820.xml" ContentType="application/vnd.openxmlformats-officedocument.presentationml.tags+xml"/>
  <Override PartName="/ppt/tags/tag3821.xml" ContentType="application/vnd.openxmlformats-officedocument.presentationml.tags+xml"/>
  <Override PartName="/ppt/tags/tag3822.xml" ContentType="application/vnd.openxmlformats-officedocument.presentationml.tags+xml"/>
  <Override PartName="/ppt/tags/tag3823.xml" ContentType="application/vnd.openxmlformats-officedocument.presentationml.tags+xml"/>
  <Override PartName="/ppt/tags/tag3824.xml" ContentType="application/vnd.openxmlformats-officedocument.presentationml.tags+xml"/>
  <Override PartName="/ppt/tags/tag3825.xml" ContentType="application/vnd.openxmlformats-officedocument.presentationml.tags+xml"/>
  <Override PartName="/ppt/tags/tag3826.xml" ContentType="application/vnd.openxmlformats-officedocument.presentationml.tags+xml"/>
  <Override PartName="/ppt/tags/tag3827.xml" ContentType="application/vnd.openxmlformats-officedocument.presentationml.tags+xml"/>
  <Override PartName="/ppt/tags/tag3828.xml" ContentType="application/vnd.openxmlformats-officedocument.presentationml.tags+xml"/>
  <Override PartName="/ppt/tags/tag3829.xml" ContentType="application/vnd.openxmlformats-officedocument.presentationml.tags+xml"/>
  <Override PartName="/ppt/tags/tag3830.xml" ContentType="application/vnd.openxmlformats-officedocument.presentationml.tags+xml"/>
  <Override PartName="/ppt/tags/tag3831.xml" ContentType="application/vnd.openxmlformats-officedocument.presentationml.tags+xml"/>
  <Override PartName="/ppt/tags/tag3832.xml" ContentType="application/vnd.openxmlformats-officedocument.presentationml.tags+xml"/>
  <Override PartName="/ppt/tags/tag3833.xml" ContentType="application/vnd.openxmlformats-officedocument.presentationml.tags+xml"/>
  <Override PartName="/ppt/tags/tag3834.xml" ContentType="application/vnd.openxmlformats-officedocument.presentationml.tags+xml"/>
  <Override PartName="/ppt/tags/tag3835.xml" ContentType="application/vnd.openxmlformats-officedocument.presentationml.tags+xml"/>
  <Override PartName="/ppt/tags/tag3836.xml" ContentType="application/vnd.openxmlformats-officedocument.presentationml.tags+xml"/>
  <Override PartName="/ppt/tags/tag3837.xml" ContentType="application/vnd.openxmlformats-officedocument.presentationml.tags+xml"/>
  <Override PartName="/ppt/tags/tag3838.xml" ContentType="application/vnd.openxmlformats-officedocument.presentationml.tags+xml"/>
  <Override PartName="/ppt/tags/tag3839.xml" ContentType="application/vnd.openxmlformats-officedocument.presentationml.tags+xml"/>
  <Override PartName="/ppt/tags/tag3840.xml" ContentType="application/vnd.openxmlformats-officedocument.presentationml.tags+xml"/>
  <Override PartName="/ppt/tags/tag3841.xml" ContentType="application/vnd.openxmlformats-officedocument.presentationml.tags+xml"/>
  <Override PartName="/ppt/tags/tag3842.xml" ContentType="application/vnd.openxmlformats-officedocument.presentationml.tags+xml"/>
  <Override PartName="/ppt/tags/tag3843.xml" ContentType="application/vnd.openxmlformats-officedocument.presentationml.tags+xml"/>
  <Override PartName="/ppt/tags/tag3844.xml" ContentType="application/vnd.openxmlformats-officedocument.presentationml.tags+xml"/>
  <Override PartName="/ppt/tags/tag3845.xml" ContentType="application/vnd.openxmlformats-officedocument.presentationml.tags+xml"/>
  <Override PartName="/ppt/tags/tag3846.xml" ContentType="application/vnd.openxmlformats-officedocument.presentationml.tags+xml"/>
  <Override PartName="/ppt/tags/tag3847.xml" ContentType="application/vnd.openxmlformats-officedocument.presentationml.tags+xml"/>
  <Override PartName="/ppt/tags/tag3848.xml" ContentType="application/vnd.openxmlformats-officedocument.presentationml.tags+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tags/tag3849.xml" ContentType="application/vnd.openxmlformats-officedocument.presentationml.tags+xml"/>
  <Override PartName="/ppt/tags/tag3850.xml" ContentType="application/vnd.openxmlformats-officedocument.presentationml.tags+xml"/>
  <Override PartName="/ppt/tags/tag3851.xml" ContentType="application/vnd.openxmlformats-officedocument.presentationml.tags+xml"/>
  <Override PartName="/ppt/tags/tag3852.xml" ContentType="application/vnd.openxmlformats-officedocument.presentationml.tags+xml"/>
  <Override PartName="/ppt/tags/tag3853.xml" ContentType="application/vnd.openxmlformats-officedocument.presentationml.tags+xml"/>
  <Override PartName="/ppt/tags/tag3854.xml" ContentType="application/vnd.openxmlformats-officedocument.presentationml.tags+xml"/>
  <Override PartName="/ppt/tags/tag3855.xml" ContentType="application/vnd.openxmlformats-officedocument.presentationml.tags+xml"/>
  <Override PartName="/ppt/tags/tag3856.xml" ContentType="application/vnd.openxmlformats-officedocument.presentationml.tags+xml"/>
  <Override PartName="/ppt/tags/tag3857.xml" ContentType="application/vnd.openxmlformats-officedocument.presentationml.tags+xml"/>
  <Override PartName="/ppt/tags/tag3858.xml" ContentType="application/vnd.openxmlformats-officedocument.presentationml.tags+xml"/>
  <Override PartName="/ppt/tags/tag3859.xml" ContentType="application/vnd.openxmlformats-officedocument.presentationml.tags+xml"/>
  <Override PartName="/ppt/tags/tag3860.xml" ContentType="application/vnd.openxmlformats-officedocument.presentationml.tags+xml"/>
  <Override PartName="/ppt/tags/tag3861.xml" ContentType="application/vnd.openxmlformats-officedocument.presentationml.tags+xml"/>
  <Override PartName="/ppt/tags/tag3862.xml" ContentType="application/vnd.openxmlformats-officedocument.presentationml.tags+xml"/>
  <Override PartName="/ppt/tags/tag3863.xml" ContentType="application/vnd.openxmlformats-officedocument.presentationml.tags+xml"/>
  <Override PartName="/ppt/tags/tag3864.xml" ContentType="application/vnd.openxmlformats-officedocument.presentationml.tags+xml"/>
  <Override PartName="/ppt/tags/tag3865.xml" ContentType="application/vnd.openxmlformats-officedocument.presentationml.tags+xml"/>
  <Override PartName="/ppt/tags/tag3866.xml" ContentType="application/vnd.openxmlformats-officedocument.presentationml.tags+xml"/>
  <Override PartName="/ppt/tags/tag3867.xml" ContentType="application/vnd.openxmlformats-officedocument.presentationml.tags+xml"/>
  <Override PartName="/ppt/tags/tag3868.xml" ContentType="application/vnd.openxmlformats-officedocument.presentationml.tags+xml"/>
  <Override PartName="/ppt/tags/tag3869.xml" ContentType="application/vnd.openxmlformats-officedocument.presentationml.tags+xml"/>
  <Override PartName="/ppt/tags/tag3870.xml" ContentType="application/vnd.openxmlformats-officedocument.presentationml.tags+xml"/>
  <Override PartName="/ppt/tags/tag3871.xml" ContentType="application/vnd.openxmlformats-officedocument.presentationml.tags+xml"/>
  <Override PartName="/ppt/tags/tag3872.xml" ContentType="application/vnd.openxmlformats-officedocument.presentationml.tags+xml"/>
  <Override PartName="/ppt/tags/tag3873.xml" ContentType="application/vnd.openxmlformats-officedocument.presentationml.tags+xml"/>
  <Override PartName="/ppt/tags/tag3874.xml" ContentType="application/vnd.openxmlformats-officedocument.presentationml.tags+xml"/>
  <Override PartName="/ppt/tags/tag3875.xml" ContentType="application/vnd.openxmlformats-officedocument.presentationml.tags+xml"/>
  <Override PartName="/ppt/tags/tag3876.xml" ContentType="application/vnd.openxmlformats-officedocument.presentationml.tags+xml"/>
  <Override PartName="/ppt/tags/tag3877.xml" ContentType="application/vnd.openxmlformats-officedocument.presentationml.tags+xml"/>
  <Override PartName="/ppt/tags/tag3878.xml" ContentType="application/vnd.openxmlformats-officedocument.presentationml.tags+xml"/>
  <Override PartName="/ppt/tags/tag3879.xml" ContentType="application/vnd.openxmlformats-officedocument.presentationml.tags+xml"/>
  <Override PartName="/ppt/tags/tag3880.xml" ContentType="application/vnd.openxmlformats-officedocument.presentationml.tags+xml"/>
  <Override PartName="/ppt/tags/tag3881.xml" ContentType="application/vnd.openxmlformats-officedocument.presentationml.tags+xml"/>
  <Override PartName="/ppt/tags/tag3882.xml" ContentType="application/vnd.openxmlformats-officedocument.presentationml.tags+xml"/>
  <Override PartName="/ppt/tags/tag3883.xml" ContentType="application/vnd.openxmlformats-officedocument.presentationml.tags+xml"/>
  <Override PartName="/ppt/tags/tag3884.xml" ContentType="application/vnd.openxmlformats-officedocument.presentationml.tags+xml"/>
  <Override PartName="/ppt/tags/tag3885.xml" ContentType="application/vnd.openxmlformats-officedocument.presentationml.tags+xml"/>
  <Override PartName="/ppt/tags/tag3886.xml" ContentType="application/vnd.openxmlformats-officedocument.presentationml.tags+xml"/>
  <Override PartName="/ppt/tags/tag3887.xml" ContentType="application/vnd.openxmlformats-officedocument.presentationml.tags+xml"/>
  <Override PartName="/ppt/tags/tag3888.xml" ContentType="application/vnd.openxmlformats-officedocument.presentationml.tags+xml"/>
  <Override PartName="/ppt/tags/tag3889.xml" ContentType="application/vnd.openxmlformats-officedocument.presentationml.tags+xml"/>
  <Override PartName="/ppt/tags/tag3890.xml" ContentType="application/vnd.openxmlformats-officedocument.presentationml.tags+xml"/>
  <Override PartName="/ppt/tags/tag3891.xml" ContentType="application/vnd.openxmlformats-officedocument.presentationml.tags+xml"/>
  <Override PartName="/ppt/tags/tag3892.xml" ContentType="application/vnd.openxmlformats-officedocument.presentationml.tags+xml"/>
  <Override PartName="/ppt/tags/tag3893.xml" ContentType="application/vnd.openxmlformats-officedocument.presentationml.tags+xml"/>
  <Override PartName="/ppt/tags/tag3894.xml" ContentType="application/vnd.openxmlformats-officedocument.presentationml.tags+xml"/>
  <Override PartName="/ppt/tags/tag3895.xml" ContentType="application/vnd.openxmlformats-officedocument.presentationml.tags+xml"/>
  <Override PartName="/ppt/tags/tag3896.xml" ContentType="application/vnd.openxmlformats-officedocument.presentationml.tags+xml"/>
  <Override PartName="/ppt/tags/tag3897.xml" ContentType="application/vnd.openxmlformats-officedocument.presentationml.tags+xml"/>
  <Override PartName="/ppt/tags/tag3898.xml" ContentType="application/vnd.openxmlformats-officedocument.presentationml.tags+xml"/>
  <Override PartName="/ppt/tags/tag3899.xml" ContentType="application/vnd.openxmlformats-officedocument.presentationml.tags+xml"/>
  <Override PartName="/ppt/tags/tag3900.xml" ContentType="application/vnd.openxmlformats-officedocument.presentationml.tags+xml"/>
  <Override PartName="/ppt/tags/tag3901.xml" ContentType="application/vnd.openxmlformats-officedocument.presentationml.tags+xml"/>
  <Override PartName="/ppt/tags/tag3902.xml" ContentType="application/vnd.openxmlformats-officedocument.presentationml.tags+xml"/>
  <Override PartName="/ppt/tags/tag3903.xml" ContentType="application/vnd.openxmlformats-officedocument.presentationml.tags+xml"/>
  <Override PartName="/ppt/tags/tag3904.xml" ContentType="application/vnd.openxmlformats-officedocument.presentationml.tags+xml"/>
  <Override PartName="/ppt/tags/tag3905.xml" ContentType="application/vnd.openxmlformats-officedocument.presentationml.tags+xml"/>
  <Override PartName="/ppt/tags/tag3906.xml" ContentType="application/vnd.openxmlformats-officedocument.presentationml.tags+xml"/>
  <Override PartName="/ppt/tags/tag3907.xml" ContentType="application/vnd.openxmlformats-officedocument.presentationml.tags+xml"/>
  <Override PartName="/ppt/tags/tag3908.xml" ContentType="application/vnd.openxmlformats-officedocument.presentationml.tags+xml"/>
  <Override PartName="/ppt/tags/tag3909.xml" ContentType="application/vnd.openxmlformats-officedocument.presentationml.tags+xml"/>
  <Override PartName="/ppt/tags/tag3910.xml" ContentType="application/vnd.openxmlformats-officedocument.presentationml.tags+xml"/>
  <Override PartName="/ppt/tags/tag3911.xml" ContentType="application/vnd.openxmlformats-officedocument.presentationml.tags+xml"/>
  <Override PartName="/ppt/tags/tag3912.xml" ContentType="application/vnd.openxmlformats-officedocument.presentationml.tags+xml"/>
  <Override PartName="/ppt/tags/tag3913.xml" ContentType="application/vnd.openxmlformats-officedocument.presentationml.tags+xml"/>
  <Override PartName="/ppt/tags/tag3914.xml" ContentType="application/vnd.openxmlformats-officedocument.presentationml.tags+xml"/>
  <Override PartName="/ppt/tags/tag3915.xml" ContentType="application/vnd.openxmlformats-officedocument.presentationml.tags+xml"/>
  <Override PartName="/ppt/tags/tag3916.xml" ContentType="application/vnd.openxmlformats-officedocument.presentationml.tags+xml"/>
  <Override PartName="/ppt/tags/tag3917.xml" ContentType="application/vnd.openxmlformats-officedocument.presentationml.tags+xml"/>
  <Override PartName="/ppt/tags/tag3918.xml" ContentType="application/vnd.openxmlformats-officedocument.presentationml.tags+xml"/>
  <Override PartName="/ppt/tags/tag3919.xml" ContentType="application/vnd.openxmlformats-officedocument.presentationml.tags+xml"/>
  <Override PartName="/ppt/tags/tag3920.xml" ContentType="application/vnd.openxmlformats-officedocument.presentationml.tags+xml"/>
  <Override PartName="/ppt/tags/tag3921.xml" ContentType="application/vnd.openxmlformats-officedocument.presentationml.tags+xml"/>
  <Override PartName="/ppt/tags/tag3922.xml" ContentType="application/vnd.openxmlformats-officedocument.presentationml.tags+xml"/>
  <Override PartName="/ppt/tags/tag3923.xml" ContentType="application/vnd.openxmlformats-officedocument.presentationml.tags+xml"/>
  <Override PartName="/ppt/tags/tag3924.xml" ContentType="application/vnd.openxmlformats-officedocument.presentationml.tags+xml"/>
  <Override PartName="/ppt/tags/tag3925.xml" ContentType="application/vnd.openxmlformats-officedocument.presentationml.tags+xml"/>
  <Override PartName="/ppt/tags/tag3926.xml" ContentType="application/vnd.openxmlformats-officedocument.presentationml.tags+xml"/>
  <Override PartName="/ppt/tags/tag3927.xml" ContentType="application/vnd.openxmlformats-officedocument.presentationml.tags+xml"/>
  <Override PartName="/ppt/tags/tag3928.xml" ContentType="application/vnd.openxmlformats-officedocument.presentationml.tags+xml"/>
  <Override PartName="/ppt/tags/tag3929.xml" ContentType="application/vnd.openxmlformats-officedocument.presentationml.tags+xml"/>
  <Override PartName="/ppt/tags/tag3930.xml" ContentType="application/vnd.openxmlformats-officedocument.presentationml.tags+xml"/>
  <Override PartName="/ppt/tags/tag3931.xml" ContentType="application/vnd.openxmlformats-officedocument.presentationml.tags+xml"/>
  <Override PartName="/ppt/tags/tag3932.xml" ContentType="application/vnd.openxmlformats-officedocument.presentationml.tags+xml"/>
  <Override PartName="/ppt/tags/tag3933.xml" ContentType="application/vnd.openxmlformats-officedocument.presentationml.tags+xml"/>
  <Override PartName="/ppt/tags/tag3934.xml" ContentType="application/vnd.openxmlformats-officedocument.presentationml.tags+xml"/>
  <Override PartName="/ppt/tags/tag3935.xml" ContentType="application/vnd.openxmlformats-officedocument.presentationml.tags+xml"/>
  <Override PartName="/ppt/tags/tag3936.xml" ContentType="application/vnd.openxmlformats-officedocument.presentationml.tags+xml"/>
  <Override PartName="/ppt/tags/tag3937.xml" ContentType="application/vnd.openxmlformats-officedocument.presentationml.tags+xml"/>
  <Override PartName="/ppt/tags/tag3938.xml" ContentType="application/vnd.openxmlformats-officedocument.presentationml.tags+xml"/>
  <Override PartName="/ppt/tags/tag3939.xml" ContentType="application/vnd.openxmlformats-officedocument.presentationml.tags+xml"/>
  <Override PartName="/ppt/tags/tag3940.xml" ContentType="application/vnd.openxmlformats-officedocument.presentationml.tags+xml"/>
  <Override PartName="/ppt/tags/tag3941.xml" ContentType="application/vnd.openxmlformats-officedocument.presentationml.tags+xml"/>
  <Override PartName="/ppt/tags/tag3942.xml" ContentType="application/vnd.openxmlformats-officedocument.presentationml.tags+xml"/>
  <Override PartName="/ppt/tags/tag3943.xml" ContentType="application/vnd.openxmlformats-officedocument.presentationml.tags+xml"/>
  <Override PartName="/ppt/tags/tag3944.xml" ContentType="application/vnd.openxmlformats-officedocument.presentationml.tags+xml"/>
  <Override PartName="/ppt/tags/tag3945.xml" ContentType="application/vnd.openxmlformats-officedocument.presentationml.tags+xml"/>
  <Override PartName="/ppt/tags/tag3946.xml" ContentType="application/vnd.openxmlformats-officedocument.presentationml.tags+xml"/>
  <Override PartName="/ppt/tags/tag3947.xml" ContentType="application/vnd.openxmlformats-officedocument.presentationml.tags+xml"/>
  <Override PartName="/ppt/tags/tag3948.xml" ContentType="application/vnd.openxmlformats-officedocument.presentationml.tags+xml"/>
  <Override PartName="/ppt/tags/tag3949.xml" ContentType="application/vnd.openxmlformats-officedocument.presentationml.tags+xml"/>
  <Override PartName="/ppt/tags/tag3950.xml" ContentType="application/vnd.openxmlformats-officedocument.presentationml.tags+xml"/>
  <Override PartName="/ppt/tags/tag3951.xml" ContentType="application/vnd.openxmlformats-officedocument.presentationml.tags+xml"/>
  <Override PartName="/ppt/tags/tag3952.xml" ContentType="application/vnd.openxmlformats-officedocument.presentationml.tags+xml"/>
  <Override PartName="/ppt/tags/tag3953.xml" ContentType="application/vnd.openxmlformats-officedocument.presentationml.tags+xml"/>
  <Override PartName="/ppt/tags/tag3954.xml" ContentType="application/vnd.openxmlformats-officedocument.presentationml.tags+xml"/>
  <Override PartName="/ppt/tags/tag3955.xml" ContentType="application/vnd.openxmlformats-officedocument.presentationml.tags+xml"/>
  <Override PartName="/ppt/tags/tag3956.xml" ContentType="application/vnd.openxmlformats-officedocument.presentationml.tags+xml"/>
  <Override PartName="/ppt/tags/tag3957.xml" ContentType="application/vnd.openxmlformats-officedocument.presentationml.tags+xml"/>
  <Override PartName="/ppt/tags/tag3958.xml" ContentType="application/vnd.openxmlformats-officedocument.presentationml.tags+xml"/>
  <Override PartName="/ppt/tags/tag3959.xml" ContentType="application/vnd.openxmlformats-officedocument.presentationml.tags+xml"/>
  <Override PartName="/ppt/tags/tag3960.xml" ContentType="application/vnd.openxmlformats-officedocument.presentationml.tags+xml"/>
  <Override PartName="/ppt/tags/tag3961.xml" ContentType="application/vnd.openxmlformats-officedocument.presentationml.tags+xml"/>
  <Override PartName="/ppt/tags/tag3962.xml" ContentType="application/vnd.openxmlformats-officedocument.presentationml.tags+xml"/>
  <Override PartName="/ppt/tags/tag3963.xml" ContentType="application/vnd.openxmlformats-officedocument.presentationml.tags+xml"/>
  <Override PartName="/ppt/tags/tag3964.xml" ContentType="application/vnd.openxmlformats-officedocument.presentationml.tags+xml"/>
  <Override PartName="/ppt/tags/tag3965.xml" ContentType="application/vnd.openxmlformats-officedocument.presentationml.tags+xml"/>
  <Override PartName="/ppt/tags/tag3966.xml" ContentType="application/vnd.openxmlformats-officedocument.presentationml.tags+xml"/>
  <Override PartName="/ppt/tags/tag3967.xml" ContentType="application/vnd.openxmlformats-officedocument.presentationml.tags+xml"/>
  <Override PartName="/ppt/tags/tag3968.xml" ContentType="application/vnd.openxmlformats-officedocument.presentationml.tags+xml"/>
  <Override PartName="/ppt/tags/tag3969.xml" ContentType="application/vnd.openxmlformats-officedocument.presentationml.tags+xml"/>
  <Override PartName="/ppt/tags/tag3970.xml" ContentType="application/vnd.openxmlformats-officedocument.presentationml.tags+xml"/>
  <Override PartName="/ppt/tags/tag3971.xml" ContentType="application/vnd.openxmlformats-officedocument.presentationml.tags+xml"/>
  <Override PartName="/ppt/tags/tag3972.xml" ContentType="application/vnd.openxmlformats-officedocument.presentationml.tags+xml"/>
  <Override PartName="/ppt/tags/tag3973.xml" ContentType="application/vnd.openxmlformats-officedocument.presentationml.tags+xml"/>
  <Override PartName="/ppt/tags/tag3974.xml" ContentType="application/vnd.openxmlformats-officedocument.presentationml.tags+xml"/>
  <Override PartName="/ppt/tags/tag3975.xml" ContentType="application/vnd.openxmlformats-officedocument.presentationml.tags+xml"/>
  <Override PartName="/ppt/tags/tag3976.xml" ContentType="application/vnd.openxmlformats-officedocument.presentationml.tags+xml"/>
  <Override PartName="/ppt/tags/tag3977.xml" ContentType="application/vnd.openxmlformats-officedocument.presentationml.tags+xml"/>
  <Override PartName="/ppt/tags/tag3978.xml" ContentType="application/vnd.openxmlformats-officedocument.presentationml.tags+xml"/>
  <Override PartName="/ppt/tags/tag3979.xml" ContentType="application/vnd.openxmlformats-officedocument.presentationml.tags+xml"/>
  <Override PartName="/ppt/tags/tag3980.xml" ContentType="application/vnd.openxmlformats-officedocument.presentationml.tags+xml"/>
  <Override PartName="/ppt/tags/tag3981.xml" ContentType="application/vnd.openxmlformats-officedocument.presentationml.tags+xml"/>
  <Override PartName="/ppt/tags/tag3982.xml" ContentType="application/vnd.openxmlformats-officedocument.presentationml.tags+xml"/>
  <Override PartName="/ppt/tags/tag3983.xml" ContentType="application/vnd.openxmlformats-officedocument.presentationml.tags+xml"/>
  <Override PartName="/ppt/tags/tag3984.xml" ContentType="application/vnd.openxmlformats-officedocument.presentationml.tags+xml"/>
  <Override PartName="/ppt/tags/tag3985.xml" ContentType="application/vnd.openxmlformats-officedocument.presentationml.tags+xml"/>
  <Override PartName="/ppt/tags/tag3986.xml" ContentType="application/vnd.openxmlformats-officedocument.presentationml.tags+xml"/>
  <Override PartName="/ppt/tags/tag3987.xml" ContentType="application/vnd.openxmlformats-officedocument.presentationml.tags+xml"/>
  <Override PartName="/ppt/tags/tag3988.xml" ContentType="application/vnd.openxmlformats-officedocument.presentationml.tags+xml"/>
  <Override PartName="/ppt/tags/tag3989.xml" ContentType="application/vnd.openxmlformats-officedocument.presentationml.tags+xml"/>
  <Override PartName="/ppt/tags/tag3990.xml" ContentType="application/vnd.openxmlformats-officedocument.presentationml.tags+xml"/>
  <Override PartName="/ppt/tags/tag3991.xml" ContentType="application/vnd.openxmlformats-officedocument.presentationml.tags+xml"/>
  <Override PartName="/ppt/tags/tag3992.xml" ContentType="application/vnd.openxmlformats-officedocument.presentationml.tags+xml"/>
  <Override PartName="/ppt/tags/tag3993.xml" ContentType="application/vnd.openxmlformats-officedocument.presentationml.tags+xml"/>
  <Override PartName="/ppt/notesSlides/notesSlide121.xml" ContentType="application/vnd.openxmlformats-officedocument.presentationml.notesSlide+xml"/>
  <Override PartName="/ppt/tags/tag3994.xml" ContentType="application/vnd.openxmlformats-officedocument.presentationml.tags+xml"/>
  <Override PartName="/ppt/tags/tag3995.xml" ContentType="application/vnd.openxmlformats-officedocument.presentationml.tags+xml"/>
  <Override PartName="/ppt/tags/tag3996.xml" ContentType="application/vnd.openxmlformats-officedocument.presentationml.tags+xml"/>
  <Override PartName="/ppt/tags/tag3997.xml" ContentType="application/vnd.openxmlformats-officedocument.presentationml.tags+xml"/>
  <Override PartName="/ppt/tags/tag3998.xml" ContentType="application/vnd.openxmlformats-officedocument.presentationml.tags+xml"/>
  <Override PartName="/ppt/tags/tag3999.xml" ContentType="application/vnd.openxmlformats-officedocument.presentationml.tags+xml"/>
  <Override PartName="/ppt/tags/tag4000.xml" ContentType="application/vnd.openxmlformats-officedocument.presentationml.tags+xml"/>
  <Override PartName="/ppt/tags/tag4001.xml" ContentType="application/vnd.openxmlformats-officedocument.presentationml.tags+xml"/>
  <Override PartName="/ppt/tags/tag4002.xml" ContentType="application/vnd.openxmlformats-officedocument.presentationml.tags+xml"/>
  <Override PartName="/ppt/tags/tag4003.xml" ContentType="application/vnd.openxmlformats-officedocument.presentationml.tags+xml"/>
  <Override PartName="/ppt/tags/tag4004.xml" ContentType="application/vnd.openxmlformats-officedocument.presentationml.tags+xml"/>
  <Override PartName="/ppt/tags/tag4005.xml" ContentType="application/vnd.openxmlformats-officedocument.presentationml.tags+xml"/>
  <Override PartName="/ppt/tags/tag4006.xml" ContentType="application/vnd.openxmlformats-officedocument.presentationml.tags+xml"/>
  <Override PartName="/ppt/tags/tag4007.xml" ContentType="application/vnd.openxmlformats-officedocument.presentationml.tags+xml"/>
  <Override PartName="/ppt/tags/tag4008.xml" ContentType="application/vnd.openxmlformats-officedocument.presentationml.tags+xml"/>
  <Override PartName="/ppt/tags/tag4009.xml" ContentType="application/vnd.openxmlformats-officedocument.presentationml.tags+xml"/>
  <Override PartName="/ppt/tags/tag4010.xml" ContentType="application/vnd.openxmlformats-officedocument.presentationml.tags+xml"/>
  <Override PartName="/ppt/tags/tag4011.xml" ContentType="application/vnd.openxmlformats-officedocument.presentationml.tags+xml"/>
  <Override PartName="/ppt/tags/tag4012.xml" ContentType="application/vnd.openxmlformats-officedocument.presentationml.tags+xml"/>
  <Override PartName="/ppt/tags/tag4013.xml" ContentType="application/vnd.openxmlformats-officedocument.presentationml.tags+xml"/>
  <Override PartName="/ppt/tags/tag4014.xml" ContentType="application/vnd.openxmlformats-officedocument.presentationml.tags+xml"/>
  <Override PartName="/ppt/tags/tag4015.xml" ContentType="application/vnd.openxmlformats-officedocument.presentationml.tags+xml"/>
  <Override PartName="/ppt/tags/tag4016.xml" ContentType="application/vnd.openxmlformats-officedocument.presentationml.tags+xml"/>
  <Override PartName="/ppt/tags/tag4017.xml" ContentType="application/vnd.openxmlformats-officedocument.presentationml.tags+xml"/>
  <Override PartName="/ppt/tags/tag4018.xml" ContentType="application/vnd.openxmlformats-officedocument.presentationml.tags+xml"/>
  <Override PartName="/ppt/tags/tag4019.xml" ContentType="application/vnd.openxmlformats-officedocument.presentationml.tags+xml"/>
  <Override PartName="/ppt/tags/tag4020.xml" ContentType="application/vnd.openxmlformats-officedocument.presentationml.tags+xml"/>
  <Override PartName="/ppt/tags/tag4021.xml" ContentType="application/vnd.openxmlformats-officedocument.presentationml.tags+xml"/>
  <Override PartName="/ppt/tags/tag4022.xml" ContentType="application/vnd.openxmlformats-officedocument.presentationml.tags+xml"/>
  <Override PartName="/ppt/tags/tag4023.xml" ContentType="application/vnd.openxmlformats-officedocument.presentationml.tags+xml"/>
  <Override PartName="/ppt/tags/tag4024.xml" ContentType="application/vnd.openxmlformats-officedocument.presentationml.tags+xml"/>
  <Override PartName="/ppt/tags/tag4025.xml" ContentType="application/vnd.openxmlformats-officedocument.presentationml.tags+xml"/>
  <Override PartName="/ppt/tags/tag4026.xml" ContentType="application/vnd.openxmlformats-officedocument.presentationml.tags+xml"/>
  <Override PartName="/ppt/tags/tag4027.xml" ContentType="application/vnd.openxmlformats-officedocument.presentationml.tags+xml"/>
  <Override PartName="/ppt/tags/tag4028.xml" ContentType="application/vnd.openxmlformats-officedocument.presentationml.tags+xml"/>
  <Override PartName="/ppt/tags/tag4029.xml" ContentType="application/vnd.openxmlformats-officedocument.presentationml.tags+xml"/>
  <Override PartName="/ppt/tags/tag4030.xml" ContentType="application/vnd.openxmlformats-officedocument.presentationml.tags+xml"/>
  <Override PartName="/ppt/tags/tag4031.xml" ContentType="application/vnd.openxmlformats-officedocument.presentationml.tags+xml"/>
  <Override PartName="/ppt/tags/tag4032.xml" ContentType="application/vnd.openxmlformats-officedocument.presentationml.tags+xml"/>
  <Override PartName="/ppt/tags/tag4033.xml" ContentType="application/vnd.openxmlformats-officedocument.presentationml.tags+xml"/>
  <Override PartName="/ppt/tags/tag4034.xml" ContentType="application/vnd.openxmlformats-officedocument.presentationml.tags+xml"/>
  <Override PartName="/ppt/tags/tag4035.xml" ContentType="application/vnd.openxmlformats-officedocument.presentationml.tags+xml"/>
  <Override PartName="/ppt/tags/tag4036.xml" ContentType="application/vnd.openxmlformats-officedocument.presentationml.tags+xml"/>
  <Override PartName="/ppt/tags/tag4037.xml" ContentType="application/vnd.openxmlformats-officedocument.presentationml.tags+xml"/>
  <Override PartName="/ppt/tags/tag4038.xml" ContentType="application/vnd.openxmlformats-officedocument.presentationml.tags+xml"/>
  <Override PartName="/ppt/tags/tag4039.xml" ContentType="application/vnd.openxmlformats-officedocument.presentationml.tags+xml"/>
  <Override PartName="/ppt/tags/tag4040.xml" ContentType="application/vnd.openxmlformats-officedocument.presentationml.tags+xml"/>
  <Override PartName="/ppt/tags/tag4041.xml" ContentType="application/vnd.openxmlformats-officedocument.presentationml.tags+xml"/>
  <Override PartName="/ppt/tags/tag4042.xml" ContentType="application/vnd.openxmlformats-officedocument.presentationml.tags+xml"/>
  <Override PartName="/ppt/tags/tag4043.xml" ContentType="application/vnd.openxmlformats-officedocument.presentationml.tags+xml"/>
  <Override PartName="/ppt/tags/tag4044.xml" ContentType="application/vnd.openxmlformats-officedocument.presentationml.tags+xml"/>
  <Override PartName="/ppt/tags/tag4045.xml" ContentType="application/vnd.openxmlformats-officedocument.presentationml.tags+xml"/>
  <Override PartName="/ppt/tags/tag4046.xml" ContentType="application/vnd.openxmlformats-officedocument.presentationml.tags+xml"/>
  <Override PartName="/ppt/tags/tag4047.xml" ContentType="application/vnd.openxmlformats-officedocument.presentationml.tags+xml"/>
  <Override PartName="/ppt/tags/tag4048.xml" ContentType="application/vnd.openxmlformats-officedocument.presentationml.tags+xml"/>
  <Override PartName="/ppt/tags/tag4049.xml" ContentType="application/vnd.openxmlformats-officedocument.presentationml.tags+xml"/>
  <Override PartName="/ppt/tags/tag4050.xml" ContentType="application/vnd.openxmlformats-officedocument.presentationml.tags+xml"/>
  <Override PartName="/ppt/tags/tag4051.xml" ContentType="application/vnd.openxmlformats-officedocument.presentationml.tags+xml"/>
  <Override PartName="/ppt/tags/tag4052.xml" ContentType="application/vnd.openxmlformats-officedocument.presentationml.tags+xml"/>
  <Override PartName="/ppt/tags/tag4053.xml" ContentType="application/vnd.openxmlformats-officedocument.presentationml.tags+xml"/>
  <Override PartName="/ppt/tags/tag4054.xml" ContentType="application/vnd.openxmlformats-officedocument.presentationml.tags+xml"/>
  <Override PartName="/ppt/tags/tag4055.xml" ContentType="application/vnd.openxmlformats-officedocument.presentationml.tags+xml"/>
  <Override PartName="/ppt/tags/tag4056.xml" ContentType="application/vnd.openxmlformats-officedocument.presentationml.tags+xml"/>
  <Override PartName="/ppt/tags/tag4057.xml" ContentType="application/vnd.openxmlformats-officedocument.presentationml.tags+xml"/>
  <Override PartName="/ppt/tags/tag4058.xml" ContentType="application/vnd.openxmlformats-officedocument.presentationml.tags+xml"/>
  <Override PartName="/ppt/tags/tag4059.xml" ContentType="application/vnd.openxmlformats-officedocument.presentationml.tags+xml"/>
  <Override PartName="/ppt/tags/tag4060.xml" ContentType="application/vnd.openxmlformats-officedocument.presentationml.tags+xml"/>
  <Override PartName="/ppt/tags/tag4061.xml" ContentType="application/vnd.openxmlformats-officedocument.presentationml.tags+xml"/>
  <Override PartName="/ppt/tags/tag4062.xml" ContentType="application/vnd.openxmlformats-officedocument.presentationml.tags+xml"/>
  <Override PartName="/ppt/tags/tag4063.xml" ContentType="application/vnd.openxmlformats-officedocument.presentationml.tags+xml"/>
  <Override PartName="/ppt/tags/tag4064.xml" ContentType="application/vnd.openxmlformats-officedocument.presentationml.tags+xml"/>
  <Override PartName="/ppt/tags/tag4065.xml" ContentType="application/vnd.openxmlformats-officedocument.presentationml.tags+xml"/>
  <Override PartName="/ppt/tags/tag4066.xml" ContentType="application/vnd.openxmlformats-officedocument.presentationml.tags+xml"/>
  <Override PartName="/ppt/tags/tag4067.xml" ContentType="application/vnd.openxmlformats-officedocument.presentationml.tags+xml"/>
  <Override PartName="/ppt/tags/tag4068.xml" ContentType="application/vnd.openxmlformats-officedocument.presentationml.tags+xml"/>
  <Override PartName="/ppt/tags/tag4069.xml" ContentType="application/vnd.openxmlformats-officedocument.presentationml.tags+xml"/>
  <Override PartName="/ppt/tags/tag4070.xml" ContentType="application/vnd.openxmlformats-officedocument.presentationml.tags+xml"/>
  <Override PartName="/ppt/tags/tag4071.xml" ContentType="application/vnd.openxmlformats-officedocument.presentationml.tags+xml"/>
  <Override PartName="/ppt/tags/tag4072.xml" ContentType="application/vnd.openxmlformats-officedocument.presentationml.tags+xml"/>
  <Override PartName="/ppt/tags/tag4073.xml" ContentType="application/vnd.openxmlformats-officedocument.presentationml.tags+xml"/>
  <Override PartName="/ppt/tags/tag4074.xml" ContentType="application/vnd.openxmlformats-officedocument.presentationml.tags+xml"/>
  <Override PartName="/ppt/tags/tag4075.xml" ContentType="application/vnd.openxmlformats-officedocument.presentationml.tags+xml"/>
  <Override PartName="/ppt/tags/tag4076.xml" ContentType="application/vnd.openxmlformats-officedocument.presentationml.tags+xml"/>
  <Override PartName="/ppt/tags/tag4077.xml" ContentType="application/vnd.openxmlformats-officedocument.presentationml.tags+xml"/>
  <Override PartName="/ppt/tags/tag4078.xml" ContentType="application/vnd.openxmlformats-officedocument.presentationml.tags+xml"/>
  <Override PartName="/ppt/tags/tag4079.xml" ContentType="application/vnd.openxmlformats-officedocument.presentationml.tags+xml"/>
  <Override PartName="/ppt/tags/tag4080.xml" ContentType="application/vnd.openxmlformats-officedocument.presentationml.tags+xml"/>
  <Override PartName="/ppt/tags/tag4081.xml" ContentType="application/vnd.openxmlformats-officedocument.presentationml.tags+xml"/>
  <Override PartName="/ppt/tags/tag4082.xml" ContentType="application/vnd.openxmlformats-officedocument.presentationml.tags+xml"/>
  <Override PartName="/ppt/tags/tag4083.xml" ContentType="application/vnd.openxmlformats-officedocument.presentationml.tags+xml"/>
  <Override PartName="/ppt/tags/tag4084.xml" ContentType="application/vnd.openxmlformats-officedocument.presentationml.tags+xml"/>
  <Override PartName="/ppt/tags/tag4085.xml" ContentType="application/vnd.openxmlformats-officedocument.presentationml.tags+xml"/>
  <Override PartName="/ppt/tags/tag4086.xml" ContentType="application/vnd.openxmlformats-officedocument.presentationml.tags+xml"/>
  <Override PartName="/ppt/tags/tag4087.xml" ContentType="application/vnd.openxmlformats-officedocument.presentationml.tags+xml"/>
  <Override PartName="/ppt/tags/tag4088.xml" ContentType="application/vnd.openxmlformats-officedocument.presentationml.tags+xml"/>
  <Override PartName="/ppt/tags/tag4089.xml" ContentType="application/vnd.openxmlformats-officedocument.presentationml.tags+xml"/>
  <Override PartName="/ppt/tags/tag4090.xml" ContentType="application/vnd.openxmlformats-officedocument.presentationml.tags+xml"/>
  <Override PartName="/ppt/tags/tag4091.xml" ContentType="application/vnd.openxmlformats-officedocument.presentationml.tags+xml"/>
  <Override PartName="/ppt/tags/tag4092.xml" ContentType="application/vnd.openxmlformats-officedocument.presentationml.tags+xml"/>
  <Override PartName="/ppt/tags/tag4093.xml" ContentType="application/vnd.openxmlformats-officedocument.presentationml.tags+xml"/>
  <Override PartName="/ppt/tags/tag4094.xml" ContentType="application/vnd.openxmlformats-officedocument.presentationml.tags+xml"/>
  <Override PartName="/ppt/tags/tag4095.xml" ContentType="application/vnd.openxmlformats-officedocument.presentationml.tags+xml"/>
  <Override PartName="/ppt/tags/tag4096.xml" ContentType="application/vnd.openxmlformats-officedocument.presentationml.tags+xml"/>
  <Override PartName="/ppt/tags/tag4097.xml" ContentType="application/vnd.openxmlformats-officedocument.presentationml.tags+xml"/>
  <Override PartName="/ppt/tags/tag4098.xml" ContentType="application/vnd.openxmlformats-officedocument.presentationml.tags+xml"/>
  <Override PartName="/ppt/tags/tag4099.xml" ContentType="application/vnd.openxmlformats-officedocument.presentationml.tags+xml"/>
  <Override PartName="/ppt/tags/tag4100.xml" ContentType="application/vnd.openxmlformats-officedocument.presentationml.tags+xml"/>
  <Override PartName="/ppt/tags/tag4101.xml" ContentType="application/vnd.openxmlformats-officedocument.presentationml.tags+xml"/>
  <Override PartName="/ppt/tags/tag4102.xml" ContentType="application/vnd.openxmlformats-officedocument.presentationml.tags+xml"/>
  <Override PartName="/ppt/tags/tag4103.xml" ContentType="application/vnd.openxmlformats-officedocument.presentationml.tags+xml"/>
  <Override PartName="/ppt/tags/tag4104.xml" ContentType="application/vnd.openxmlformats-officedocument.presentationml.tags+xml"/>
  <Override PartName="/ppt/tags/tag4105.xml" ContentType="application/vnd.openxmlformats-officedocument.presentationml.tags+xml"/>
  <Override PartName="/ppt/tags/tag4106.xml" ContentType="application/vnd.openxmlformats-officedocument.presentationml.tags+xml"/>
  <Override PartName="/ppt/tags/tag4107.xml" ContentType="application/vnd.openxmlformats-officedocument.presentationml.tags+xml"/>
  <Override PartName="/ppt/tags/tag4108.xml" ContentType="application/vnd.openxmlformats-officedocument.presentationml.tags+xml"/>
  <Override PartName="/ppt/tags/tag4109.xml" ContentType="application/vnd.openxmlformats-officedocument.presentationml.tags+xml"/>
  <Override PartName="/ppt/tags/tag4110.xml" ContentType="application/vnd.openxmlformats-officedocument.presentationml.tags+xml"/>
  <Override PartName="/ppt/tags/tag4111.xml" ContentType="application/vnd.openxmlformats-officedocument.presentationml.tags+xml"/>
  <Override PartName="/ppt/tags/tag4112.xml" ContentType="application/vnd.openxmlformats-officedocument.presentationml.tags+xml"/>
  <Override PartName="/ppt/tags/tag4113.xml" ContentType="application/vnd.openxmlformats-officedocument.presentationml.tags+xml"/>
  <Override PartName="/ppt/tags/tag4114.xml" ContentType="application/vnd.openxmlformats-officedocument.presentationml.tags+xml"/>
  <Override PartName="/ppt/tags/tag4115.xml" ContentType="application/vnd.openxmlformats-officedocument.presentationml.tags+xml"/>
  <Override PartName="/ppt/tags/tag4116.xml" ContentType="application/vnd.openxmlformats-officedocument.presentationml.tags+xml"/>
  <Override PartName="/ppt/tags/tag4117.xml" ContentType="application/vnd.openxmlformats-officedocument.presentationml.tags+xml"/>
  <Override PartName="/ppt/tags/tag4118.xml" ContentType="application/vnd.openxmlformats-officedocument.presentationml.tags+xml"/>
  <Override PartName="/ppt/tags/tag4119.xml" ContentType="application/vnd.openxmlformats-officedocument.presentationml.tags+xml"/>
  <Override PartName="/ppt/tags/tag4120.xml" ContentType="application/vnd.openxmlformats-officedocument.presentationml.tags+xml"/>
  <Override PartName="/ppt/tags/tag4121.xml" ContentType="application/vnd.openxmlformats-officedocument.presentationml.tags+xml"/>
  <Override PartName="/ppt/tags/tag4122.xml" ContentType="application/vnd.openxmlformats-officedocument.presentationml.tags+xml"/>
  <Override PartName="/ppt/tags/tag4123.xml" ContentType="application/vnd.openxmlformats-officedocument.presentationml.tags+xml"/>
  <Override PartName="/ppt/tags/tag4124.xml" ContentType="application/vnd.openxmlformats-officedocument.presentationml.tags+xml"/>
  <Override PartName="/ppt/tags/tag4125.xml" ContentType="application/vnd.openxmlformats-officedocument.presentationml.tags+xml"/>
  <Override PartName="/ppt/tags/tag4126.xml" ContentType="application/vnd.openxmlformats-officedocument.presentationml.tags+xml"/>
  <Override PartName="/ppt/tags/tag4127.xml" ContentType="application/vnd.openxmlformats-officedocument.presentationml.tags+xml"/>
  <Override PartName="/ppt/tags/tag4128.xml" ContentType="application/vnd.openxmlformats-officedocument.presentationml.tags+xml"/>
  <Override PartName="/ppt/tags/tag4129.xml" ContentType="application/vnd.openxmlformats-officedocument.presentationml.tags+xml"/>
  <Override PartName="/ppt/tags/tag4130.xml" ContentType="application/vnd.openxmlformats-officedocument.presentationml.tags+xml"/>
  <Override PartName="/ppt/tags/tag4131.xml" ContentType="application/vnd.openxmlformats-officedocument.presentationml.tags+xml"/>
  <Override PartName="/ppt/tags/tag4132.xml" ContentType="application/vnd.openxmlformats-officedocument.presentationml.tags+xml"/>
  <Override PartName="/ppt/tags/tag4133.xml" ContentType="application/vnd.openxmlformats-officedocument.presentationml.tags+xml"/>
  <Override PartName="/ppt/tags/tag4134.xml" ContentType="application/vnd.openxmlformats-officedocument.presentationml.tags+xml"/>
  <Override PartName="/ppt/tags/tag4135.xml" ContentType="application/vnd.openxmlformats-officedocument.presentationml.tags+xml"/>
  <Override PartName="/ppt/tags/tag4136.xml" ContentType="application/vnd.openxmlformats-officedocument.presentationml.tags+xml"/>
  <Override PartName="/ppt/tags/tag4137.xml" ContentType="application/vnd.openxmlformats-officedocument.presentationml.tags+xml"/>
  <Override PartName="/ppt/tags/tag4138.xml" ContentType="application/vnd.openxmlformats-officedocument.presentationml.tags+xml"/>
  <Override PartName="/ppt/tags/tag4139.xml" ContentType="application/vnd.openxmlformats-officedocument.presentationml.tags+xml"/>
  <Override PartName="/ppt/tags/tag4140.xml" ContentType="application/vnd.openxmlformats-officedocument.presentationml.tags+xml"/>
  <Override PartName="/ppt/tags/tag4141.xml" ContentType="application/vnd.openxmlformats-officedocument.presentationml.tags+xml"/>
  <Override PartName="/ppt/tags/tag4142.xml" ContentType="application/vnd.openxmlformats-officedocument.presentationml.tags+xml"/>
  <Override PartName="/ppt/tags/tag4143.xml" ContentType="application/vnd.openxmlformats-officedocument.presentationml.tags+xml"/>
  <Override PartName="/ppt/tags/tag4144.xml" ContentType="application/vnd.openxmlformats-officedocument.presentationml.tags+xml"/>
  <Override PartName="/ppt/tags/tag4145.xml" ContentType="application/vnd.openxmlformats-officedocument.presentationml.tags+xml"/>
  <Override PartName="/ppt/tags/tag4146.xml" ContentType="application/vnd.openxmlformats-officedocument.presentationml.tags+xml"/>
  <Override PartName="/ppt/tags/tag4147.xml" ContentType="application/vnd.openxmlformats-officedocument.presentationml.tags+xml"/>
  <Override PartName="/ppt/tags/tag4148.xml" ContentType="application/vnd.openxmlformats-officedocument.presentationml.tags+xml"/>
  <Override PartName="/ppt/tags/tag4149.xml" ContentType="application/vnd.openxmlformats-officedocument.presentationml.tags+xml"/>
  <Override PartName="/ppt/tags/tag4150.xml" ContentType="application/vnd.openxmlformats-officedocument.presentationml.tags+xml"/>
  <Override PartName="/ppt/tags/tag4151.xml" ContentType="application/vnd.openxmlformats-officedocument.presentationml.tags+xml"/>
  <Override PartName="/ppt/tags/tag4152.xml" ContentType="application/vnd.openxmlformats-officedocument.presentationml.tags+xml"/>
  <Override PartName="/ppt/tags/tag4153.xml" ContentType="application/vnd.openxmlformats-officedocument.presentationml.tags+xml"/>
  <Override PartName="/ppt/tags/tag4154.xml" ContentType="application/vnd.openxmlformats-officedocument.presentationml.tags+xml"/>
  <Override PartName="/ppt/tags/tag4155.xml" ContentType="application/vnd.openxmlformats-officedocument.presentationml.tags+xml"/>
  <Override PartName="/ppt/tags/tag4156.xml" ContentType="application/vnd.openxmlformats-officedocument.presentationml.tags+xml"/>
  <Override PartName="/ppt/tags/tag4157.xml" ContentType="application/vnd.openxmlformats-officedocument.presentationml.tags+xml"/>
  <Override PartName="/ppt/tags/tag4158.xml" ContentType="application/vnd.openxmlformats-officedocument.presentationml.tags+xml"/>
  <Override PartName="/ppt/tags/tag4159.xml" ContentType="application/vnd.openxmlformats-officedocument.presentationml.tags+xml"/>
  <Override PartName="/ppt/tags/tag4160.xml" ContentType="application/vnd.openxmlformats-officedocument.presentationml.tags+xml"/>
  <Override PartName="/ppt/tags/tag4161.xml" ContentType="application/vnd.openxmlformats-officedocument.presentationml.tags+xml"/>
  <Override PartName="/ppt/tags/tag4162.xml" ContentType="application/vnd.openxmlformats-officedocument.presentationml.tags+xml"/>
  <Override PartName="/ppt/tags/tag4163.xml" ContentType="application/vnd.openxmlformats-officedocument.presentationml.tags+xml"/>
  <Override PartName="/ppt/tags/tag4164.xml" ContentType="application/vnd.openxmlformats-officedocument.presentationml.tags+xml"/>
  <Override PartName="/ppt/tags/tag4165.xml" ContentType="application/vnd.openxmlformats-officedocument.presentationml.tags+xml"/>
  <Override PartName="/ppt/tags/tag4166.xml" ContentType="application/vnd.openxmlformats-officedocument.presentationml.tags+xml"/>
  <Override PartName="/ppt/tags/tag4167.xml" ContentType="application/vnd.openxmlformats-officedocument.presentationml.tags+xml"/>
  <Override PartName="/ppt/tags/tag4168.xml" ContentType="application/vnd.openxmlformats-officedocument.presentationml.tags+xml"/>
  <Override PartName="/ppt/tags/tag4169.xml" ContentType="application/vnd.openxmlformats-officedocument.presentationml.tags+xml"/>
  <Override PartName="/ppt/tags/tag4170.xml" ContentType="application/vnd.openxmlformats-officedocument.presentationml.tags+xml"/>
  <Override PartName="/ppt/tags/tag4171.xml" ContentType="application/vnd.openxmlformats-officedocument.presentationml.tags+xml"/>
  <Override PartName="/ppt/tags/tag4172.xml" ContentType="application/vnd.openxmlformats-officedocument.presentationml.tags+xml"/>
  <Override PartName="/ppt/tags/tag4173.xml" ContentType="application/vnd.openxmlformats-officedocument.presentationml.tags+xml"/>
  <Override PartName="/ppt/tags/tag4174.xml" ContentType="application/vnd.openxmlformats-officedocument.presentationml.tags+xml"/>
  <Override PartName="/ppt/tags/tag4175.xml" ContentType="application/vnd.openxmlformats-officedocument.presentationml.tags+xml"/>
  <Override PartName="/ppt/tags/tag4176.xml" ContentType="application/vnd.openxmlformats-officedocument.presentationml.tags+xml"/>
  <Override PartName="/ppt/tags/tag4177.xml" ContentType="application/vnd.openxmlformats-officedocument.presentationml.tags+xml"/>
  <Override PartName="/ppt/tags/tag4178.xml" ContentType="application/vnd.openxmlformats-officedocument.presentationml.tags+xml"/>
  <Override PartName="/ppt/tags/tag4179.xml" ContentType="application/vnd.openxmlformats-officedocument.presentationml.tags+xml"/>
  <Override PartName="/ppt/tags/tag4180.xml" ContentType="application/vnd.openxmlformats-officedocument.presentationml.tags+xml"/>
  <Override PartName="/ppt/tags/tag4181.xml" ContentType="application/vnd.openxmlformats-officedocument.presentationml.tags+xml"/>
  <Override PartName="/ppt/tags/tag4182.xml" ContentType="application/vnd.openxmlformats-officedocument.presentationml.tags+xml"/>
  <Override PartName="/ppt/tags/tag4183.xml" ContentType="application/vnd.openxmlformats-officedocument.presentationml.tags+xml"/>
  <Override PartName="/ppt/tags/tag4184.xml" ContentType="application/vnd.openxmlformats-officedocument.presentationml.tags+xml"/>
  <Override PartName="/ppt/tags/tag4185.xml" ContentType="application/vnd.openxmlformats-officedocument.presentationml.tags+xml"/>
  <Override PartName="/ppt/tags/tag4186.xml" ContentType="application/vnd.openxmlformats-officedocument.presentationml.tags+xml"/>
  <Override PartName="/ppt/tags/tag4187.xml" ContentType="application/vnd.openxmlformats-officedocument.presentationml.tags+xml"/>
  <Override PartName="/ppt/tags/tag4188.xml" ContentType="application/vnd.openxmlformats-officedocument.presentationml.tags+xml"/>
  <Override PartName="/ppt/tags/tag4189.xml" ContentType="application/vnd.openxmlformats-officedocument.presentationml.tags+xml"/>
  <Override PartName="/ppt/tags/tag4190.xml" ContentType="application/vnd.openxmlformats-officedocument.presentationml.tags+xml"/>
  <Override PartName="/ppt/tags/tag4191.xml" ContentType="application/vnd.openxmlformats-officedocument.presentationml.tags+xml"/>
  <Override PartName="/ppt/tags/tag4192.xml" ContentType="application/vnd.openxmlformats-officedocument.presentationml.tags+xml"/>
  <Override PartName="/ppt/tags/tag4193.xml" ContentType="application/vnd.openxmlformats-officedocument.presentationml.tags+xml"/>
  <Override PartName="/ppt/tags/tag4194.xml" ContentType="application/vnd.openxmlformats-officedocument.presentationml.tags+xml"/>
  <Override PartName="/ppt/tags/tag4195.xml" ContentType="application/vnd.openxmlformats-officedocument.presentationml.tags+xml"/>
  <Override PartName="/ppt/tags/tag4196.xml" ContentType="application/vnd.openxmlformats-officedocument.presentationml.tags+xml"/>
  <Override PartName="/ppt/tags/tag4197.xml" ContentType="application/vnd.openxmlformats-officedocument.presentationml.tags+xml"/>
  <Override PartName="/ppt/tags/tag4198.xml" ContentType="application/vnd.openxmlformats-officedocument.presentationml.tags+xml"/>
  <Override PartName="/ppt/tags/tag4199.xml" ContentType="application/vnd.openxmlformats-officedocument.presentationml.tags+xml"/>
  <Override PartName="/ppt/tags/tag4200.xml" ContentType="application/vnd.openxmlformats-officedocument.presentationml.tags+xml"/>
  <Override PartName="/ppt/tags/tag4201.xml" ContentType="application/vnd.openxmlformats-officedocument.presentationml.tags+xml"/>
  <Override PartName="/ppt/tags/tag4202.xml" ContentType="application/vnd.openxmlformats-officedocument.presentationml.tags+xml"/>
  <Override PartName="/ppt/tags/tag4203.xml" ContentType="application/vnd.openxmlformats-officedocument.presentationml.tags+xml"/>
  <Override PartName="/ppt/tags/tag4204.xml" ContentType="application/vnd.openxmlformats-officedocument.presentationml.tags+xml"/>
  <Override PartName="/ppt/tags/tag4205.xml" ContentType="application/vnd.openxmlformats-officedocument.presentationml.tags+xml"/>
  <Override PartName="/ppt/tags/tag4206.xml" ContentType="application/vnd.openxmlformats-officedocument.presentationml.tags+xml"/>
  <Override PartName="/ppt/tags/tag4207.xml" ContentType="application/vnd.openxmlformats-officedocument.presentationml.tags+xml"/>
  <Override PartName="/ppt/tags/tag4208.xml" ContentType="application/vnd.openxmlformats-officedocument.presentationml.tags+xml"/>
  <Override PartName="/ppt/tags/tag4209.xml" ContentType="application/vnd.openxmlformats-officedocument.presentationml.tags+xml"/>
  <Override PartName="/ppt/tags/tag4210.xml" ContentType="application/vnd.openxmlformats-officedocument.presentationml.tags+xml"/>
  <Override PartName="/ppt/tags/tag4211.xml" ContentType="application/vnd.openxmlformats-officedocument.presentationml.tags+xml"/>
  <Override PartName="/ppt/tags/tag4212.xml" ContentType="application/vnd.openxmlformats-officedocument.presentationml.tags+xml"/>
  <Override PartName="/ppt/tags/tag4213.xml" ContentType="application/vnd.openxmlformats-officedocument.presentationml.tags+xml"/>
  <Override PartName="/ppt/tags/tag4214.xml" ContentType="application/vnd.openxmlformats-officedocument.presentationml.tags+xml"/>
  <Override PartName="/ppt/tags/tag4215.xml" ContentType="application/vnd.openxmlformats-officedocument.presentationml.tags+xml"/>
  <Override PartName="/ppt/tags/tag4216.xml" ContentType="application/vnd.openxmlformats-officedocument.presentationml.tags+xml"/>
  <Override PartName="/ppt/tags/tag4217.xml" ContentType="application/vnd.openxmlformats-officedocument.presentationml.tags+xml"/>
  <Override PartName="/ppt/tags/tag4218.xml" ContentType="application/vnd.openxmlformats-officedocument.presentationml.tags+xml"/>
  <Override PartName="/ppt/tags/tag4219.xml" ContentType="application/vnd.openxmlformats-officedocument.presentationml.tags+xml"/>
  <Override PartName="/ppt/tags/tag4220.xml" ContentType="application/vnd.openxmlformats-officedocument.presentationml.tags+xml"/>
  <Override PartName="/ppt/tags/tag4221.xml" ContentType="application/vnd.openxmlformats-officedocument.presentationml.tags+xml"/>
  <Override PartName="/ppt/tags/tag4222.xml" ContentType="application/vnd.openxmlformats-officedocument.presentationml.tags+xml"/>
  <Override PartName="/ppt/tags/tag4223.xml" ContentType="application/vnd.openxmlformats-officedocument.presentationml.tags+xml"/>
  <Override PartName="/ppt/tags/tag4224.xml" ContentType="application/vnd.openxmlformats-officedocument.presentationml.tags+xml"/>
  <Override PartName="/ppt/tags/tag4225.xml" ContentType="application/vnd.openxmlformats-officedocument.presentationml.tags+xml"/>
  <Override PartName="/ppt/tags/tag4226.xml" ContentType="application/vnd.openxmlformats-officedocument.presentationml.tags+xml"/>
  <Override PartName="/ppt/tags/tag4227.xml" ContentType="application/vnd.openxmlformats-officedocument.presentationml.tags+xml"/>
  <Override PartName="/ppt/tags/tag4228.xml" ContentType="application/vnd.openxmlformats-officedocument.presentationml.tags+xml"/>
  <Override PartName="/ppt/tags/tag4229.xml" ContentType="application/vnd.openxmlformats-officedocument.presentationml.tags+xml"/>
  <Override PartName="/ppt/tags/tag4230.xml" ContentType="application/vnd.openxmlformats-officedocument.presentationml.tags+xml"/>
  <Override PartName="/ppt/tags/tag4231.xml" ContentType="application/vnd.openxmlformats-officedocument.presentationml.tags+xml"/>
  <Override PartName="/ppt/tags/tag4232.xml" ContentType="application/vnd.openxmlformats-officedocument.presentationml.tags+xml"/>
  <Override PartName="/ppt/tags/tag4233.xml" ContentType="application/vnd.openxmlformats-officedocument.presentationml.tags+xml"/>
  <Override PartName="/ppt/tags/tag4234.xml" ContentType="application/vnd.openxmlformats-officedocument.presentationml.tags+xml"/>
  <Override PartName="/ppt/tags/tag4235.xml" ContentType="application/vnd.openxmlformats-officedocument.presentationml.tags+xml"/>
  <Override PartName="/ppt/tags/tag4236.xml" ContentType="application/vnd.openxmlformats-officedocument.presentationml.tags+xml"/>
  <Override PartName="/ppt/tags/tag4237.xml" ContentType="application/vnd.openxmlformats-officedocument.presentationml.tags+xml"/>
  <Override PartName="/ppt/tags/tag4238.xml" ContentType="application/vnd.openxmlformats-officedocument.presentationml.tags+xml"/>
  <Override PartName="/ppt/tags/tag4239.xml" ContentType="application/vnd.openxmlformats-officedocument.presentationml.tags+xml"/>
  <Override PartName="/ppt/tags/tag4240.xml" ContentType="application/vnd.openxmlformats-officedocument.presentationml.tags+xml"/>
  <Override PartName="/ppt/tags/tag4241.xml" ContentType="application/vnd.openxmlformats-officedocument.presentationml.tags+xml"/>
  <Override PartName="/ppt/tags/tag4242.xml" ContentType="application/vnd.openxmlformats-officedocument.presentationml.tags+xml"/>
  <Override PartName="/ppt/tags/tag4243.xml" ContentType="application/vnd.openxmlformats-officedocument.presentationml.tags+xml"/>
  <Override PartName="/ppt/tags/tag4244.xml" ContentType="application/vnd.openxmlformats-officedocument.presentationml.tags+xml"/>
  <Override PartName="/ppt/tags/tag4245.xml" ContentType="application/vnd.openxmlformats-officedocument.presentationml.tags+xml"/>
  <Override PartName="/ppt/tags/tag4246.xml" ContentType="application/vnd.openxmlformats-officedocument.presentationml.tags+xml"/>
  <Override PartName="/ppt/tags/tag4247.xml" ContentType="application/vnd.openxmlformats-officedocument.presentationml.tags+xml"/>
  <Override PartName="/ppt/tags/tag4248.xml" ContentType="application/vnd.openxmlformats-officedocument.presentationml.tags+xml"/>
  <Override PartName="/ppt/tags/tag4249.xml" ContentType="application/vnd.openxmlformats-officedocument.presentationml.tags+xml"/>
  <Override PartName="/ppt/tags/tag4250.xml" ContentType="application/vnd.openxmlformats-officedocument.presentationml.tags+xml"/>
  <Override PartName="/ppt/tags/tag4251.xml" ContentType="application/vnd.openxmlformats-officedocument.presentationml.tags+xml"/>
  <Override PartName="/ppt/tags/tag4252.xml" ContentType="application/vnd.openxmlformats-officedocument.presentationml.tags+xml"/>
  <Override PartName="/ppt/tags/tag4253.xml" ContentType="application/vnd.openxmlformats-officedocument.presentationml.tags+xml"/>
  <Override PartName="/ppt/tags/tag4254.xml" ContentType="application/vnd.openxmlformats-officedocument.presentationml.tags+xml"/>
  <Override PartName="/ppt/tags/tag4255.xml" ContentType="application/vnd.openxmlformats-officedocument.presentationml.tags+xml"/>
  <Override PartName="/ppt/tags/tag4256.xml" ContentType="application/vnd.openxmlformats-officedocument.presentationml.tags+xml"/>
  <Override PartName="/ppt/tags/tag4257.xml" ContentType="application/vnd.openxmlformats-officedocument.presentationml.tags+xml"/>
  <Override PartName="/ppt/tags/tag4258.xml" ContentType="application/vnd.openxmlformats-officedocument.presentationml.tags+xml"/>
  <Override PartName="/ppt/tags/tag4259.xml" ContentType="application/vnd.openxmlformats-officedocument.presentationml.tags+xml"/>
  <Override PartName="/ppt/tags/tag4260.xml" ContentType="application/vnd.openxmlformats-officedocument.presentationml.tags+xml"/>
  <Override PartName="/ppt/tags/tag4261.xml" ContentType="application/vnd.openxmlformats-officedocument.presentationml.tags+xml"/>
  <Override PartName="/ppt/tags/tag4262.xml" ContentType="application/vnd.openxmlformats-officedocument.presentationml.tags+xml"/>
  <Override PartName="/ppt/tags/tag4263.xml" ContentType="application/vnd.openxmlformats-officedocument.presentationml.tags+xml"/>
  <Override PartName="/ppt/tags/tag4264.xml" ContentType="application/vnd.openxmlformats-officedocument.presentationml.tags+xml"/>
  <Override PartName="/ppt/tags/tag4265.xml" ContentType="application/vnd.openxmlformats-officedocument.presentationml.tags+xml"/>
  <Override PartName="/ppt/tags/tag4266.xml" ContentType="application/vnd.openxmlformats-officedocument.presentationml.tags+xml"/>
  <Override PartName="/ppt/tags/tag4267.xml" ContentType="application/vnd.openxmlformats-officedocument.presentationml.tags+xml"/>
  <Override PartName="/ppt/notesSlides/notesSlide122.xml" ContentType="application/vnd.openxmlformats-officedocument.presentationml.notesSlide+xml"/>
  <Override PartName="/ppt/tags/tag4268.xml" ContentType="application/vnd.openxmlformats-officedocument.presentationml.tags+xml"/>
  <Override PartName="/ppt/tags/tag4269.xml" ContentType="application/vnd.openxmlformats-officedocument.presentationml.tags+xml"/>
  <Override PartName="/ppt/notesSlides/notesSlide123.xml" ContentType="application/vnd.openxmlformats-officedocument.presentationml.notesSlide+xml"/>
  <Override PartName="/ppt/tags/tag4270.xml" ContentType="application/vnd.openxmlformats-officedocument.presentationml.tags+xml"/>
  <Override PartName="/ppt/tags/tag4271.xml" ContentType="application/vnd.openxmlformats-officedocument.presentationml.tags+xml"/>
  <Override PartName="/ppt/tags/tag4272.xml" ContentType="application/vnd.openxmlformats-officedocument.presentationml.tags+xml"/>
  <Override PartName="/ppt/notesSlides/notesSlide124.xml" ContentType="application/vnd.openxmlformats-officedocument.presentationml.notesSlide+xml"/>
  <Override PartName="/ppt/tags/tag4273.xml" ContentType="application/vnd.openxmlformats-officedocument.presentationml.tags+xml"/>
  <Override PartName="/ppt/tags/tag4274.xml" ContentType="application/vnd.openxmlformats-officedocument.presentationml.tags+xml"/>
  <Override PartName="/ppt/tags/tag4275.xml" ContentType="application/vnd.openxmlformats-officedocument.presentationml.tags+xml"/>
  <Override PartName="/ppt/tags/tag4276.xml" ContentType="application/vnd.openxmlformats-officedocument.presentationml.tags+xml"/>
  <Override PartName="/ppt/tags/tag4277.xml" ContentType="application/vnd.openxmlformats-officedocument.presentationml.tags+xml"/>
  <Override PartName="/ppt/tags/tag4278.xml" ContentType="application/vnd.openxmlformats-officedocument.presentationml.tags+xml"/>
  <Override PartName="/ppt/tags/tag4279.xml" ContentType="application/vnd.openxmlformats-officedocument.presentationml.tags+xml"/>
  <Override PartName="/ppt/tags/tag4280.xml" ContentType="application/vnd.openxmlformats-officedocument.presentationml.tags+xml"/>
  <Override PartName="/ppt/tags/tag4281.xml" ContentType="application/vnd.openxmlformats-officedocument.presentationml.tags+xml"/>
  <Override PartName="/ppt/tags/tag4282.xml" ContentType="application/vnd.openxmlformats-officedocument.presentationml.tags+xml"/>
  <Override PartName="/ppt/tags/tag4283.xml" ContentType="application/vnd.openxmlformats-officedocument.presentationml.tags+xml"/>
  <Override PartName="/ppt/tags/tag4284.xml" ContentType="application/vnd.openxmlformats-officedocument.presentationml.tags+xml"/>
  <Override PartName="/ppt/tags/tag4285.xml" ContentType="application/vnd.openxmlformats-officedocument.presentationml.tags+xml"/>
  <Override PartName="/ppt/tags/tag4286.xml" ContentType="application/vnd.openxmlformats-officedocument.presentationml.tags+xml"/>
  <Override PartName="/ppt/tags/tag4287.xml" ContentType="application/vnd.openxmlformats-officedocument.presentationml.tags+xml"/>
  <Override PartName="/ppt/tags/tag4288.xml" ContentType="application/vnd.openxmlformats-officedocument.presentationml.tags+xml"/>
  <Override PartName="/ppt/tags/tag4289.xml" ContentType="application/vnd.openxmlformats-officedocument.presentationml.tags+xml"/>
  <Override PartName="/ppt/tags/tag4290.xml" ContentType="application/vnd.openxmlformats-officedocument.presentationml.tags+xml"/>
  <Override PartName="/ppt/tags/tag4291.xml" ContentType="application/vnd.openxmlformats-officedocument.presentationml.tags+xml"/>
  <Override PartName="/ppt/tags/tag4292.xml" ContentType="application/vnd.openxmlformats-officedocument.presentationml.tags+xml"/>
  <Override PartName="/ppt/tags/tag4293.xml" ContentType="application/vnd.openxmlformats-officedocument.presentationml.tags+xml"/>
  <Override PartName="/ppt/tags/tag4294.xml" ContentType="application/vnd.openxmlformats-officedocument.presentationml.tags+xml"/>
  <Override PartName="/ppt/tags/tag4295.xml" ContentType="application/vnd.openxmlformats-officedocument.presentationml.tags+xml"/>
  <Override PartName="/ppt/tags/tag4296.xml" ContentType="application/vnd.openxmlformats-officedocument.presentationml.tags+xml"/>
  <Override PartName="/ppt/tags/tag4297.xml" ContentType="application/vnd.openxmlformats-officedocument.presentationml.tags+xml"/>
  <Override PartName="/ppt/tags/tag4298.xml" ContentType="application/vnd.openxmlformats-officedocument.presentationml.tags+xml"/>
  <Override PartName="/ppt/tags/tag4299.xml" ContentType="application/vnd.openxmlformats-officedocument.presentationml.tags+xml"/>
  <Override PartName="/ppt/tags/tag4300.xml" ContentType="application/vnd.openxmlformats-officedocument.presentationml.tags+xml"/>
  <Override PartName="/ppt/tags/tag4301.xml" ContentType="application/vnd.openxmlformats-officedocument.presentationml.tags+xml"/>
  <Override PartName="/ppt/tags/tag4302.xml" ContentType="application/vnd.openxmlformats-officedocument.presentationml.tags+xml"/>
  <Override PartName="/ppt/tags/tag4303.xml" ContentType="application/vnd.openxmlformats-officedocument.presentationml.tags+xml"/>
  <Override PartName="/ppt/notesSlides/notesSlide125.xml" ContentType="application/vnd.openxmlformats-officedocument.presentationml.notesSlide+xml"/>
  <Override PartName="/ppt/tags/tag4304.xml" ContentType="application/vnd.openxmlformats-officedocument.presentationml.tags+xml"/>
  <Override PartName="/ppt/tags/tag4305.xml" ContentType="application/vnd.openxmlformats-officedocument.presentationml.tags+xml"/>
  <Override PartName="/ppt/tags/tag4306.xml" ContentType="application/vnd.openxmlformats-officedocument.presentationml.tags+xml"/>
  <Override PartName="/ppt/tags/tag4307.xml" ContentType="application/vnd.openxmlformats-officedocument.presentationml.tags+xml"/>
  <Override PartName="/ppt/tags/tag4308.xml" ContentType="application/vnd.openxmlformats-officedocument.presentationml.tags+xml"/>
  <Override PartName="/ppt/tags/tag4309.xml" ContentType="application/vnd.openxmlformats-officedocument.presentationml.tags+xml"/>
  <Override PartName="/ppt/tags/tag4310.xml" ContentType="application/vnd.openxmlformats-officedocument.presentationml.tags+xml"/>
  <Override PartName="/ppt/tags/tag4311.xml" ContentType="application/vnd.openxmlformats-officedocument.presentationml.tags+xml"/>
  <Override PartName="/ppt/tags/tag4312.xml" ContentType="application/vnd.openxmlformats-officedocument.presentationml.tags+xml"/>
  <Override PartName="/ppt/tags/tag4313.xml" ContentType="application/vnd.openxmlformats-officedocument.presentationml.tags+xml"/>
  <Override PartName="/ppt/tags/tag4314.xml" ContentType="application/vnd.openxmlformats-officedocument.presentationml.tags+xml"/>
  <Override PartName="/ppt/tags/tag4315.xml" ContentType="application/vnd.openxmlformats-officedocument.presentationml.tags+xml"/>
  <Override PartName="/ppt/tags/tag4316.xml" ContentType="application/vnd.openxmlformats-officedocument.presentationml.tags+xml"/>
  <Override PartName="/ppt/tags/tag4317.xml" ContentType="application/vnd.openxmlformats-officedocument.presentationml.tags+xml"/>
  <Override PartName="/ppt/tags/tag4318.xml" ContentType="application/vnd.openxmlformats-officedocument.presentationml.tags+xml"/>
  <Override PartName="/ppt/tags/tag4319.xml" ContentType="application/vnd.openxmlformats-officedocument.presentationml.tags+xml"/>
  <Override PartName="/ppt/tags/tag4320.xml" ContentType="application/vnd.openxmlformats-officedocument.presentationml.tags+xml"/>
  <Override PartName="/ppt/tags/tag4321.xml" ContentType="application/vnd.openxmlformats-officedocument.presentationml.tags+xml"/>
  <Override PartName="/ppt/tags/tag4322.xml" ContentType="application/vnd.openxmlformats-officedocument.presentationml.tags+xml"/>
  <Override PartName="/ppt/tags/tag4323.xml" ContentType="application/vnd.openxmlformats-officedocument.presentationml.tags+xml"/>
  <Override PartName="/ppt/tags/tag4324.xml" ContentType="application/vnd.openxmlformats-officedocument.presentationml.tags+xml"/>
  <Override PartName="/ppt/tags/tag4325.xml" ContentType="application/vnd.openxmlformats-officedocument.presentationml.tags+xml"/>
  <Override PartName="/ppt/tags/tag4326.xml" ContentType="application/vnd.openxmlformats-officedocument.presentationml.tags+xml"/>
  <Override PartName="/ppt/tags/tag4327.xml" ContentType="application/vnd.openxmlformats-officedocument.presentationml.tags+xml"/>
  <Override PartName="/ppt/tags/tag4328.xml" ContentType="application/vnd.openxmlformats-officedocument.presentationml.tags+xml"/>
  <Override PartName="/ppt/tags/tag4329.xml" ContentType="application/vnd.openxmlformats-officedocument.presentationml.tags+xml"/>
  <Override PartName="/ppt/tags/tag4330.xml" ContentType="application/vnd.openxmlformats-officedocument.presentationml.tags+xml"/>
  <Override PartName="/ppt/tags/tag4331.xml" ContentType="application/vnd.openxmlformats-officedocument.presentationml.tags+xml"/>
  <Override PartName="/ppt/tags/tag4332.xml" ContentType="application/vnd.openxmlformats-officedocument.presentationml.tags+xml"/>
  <Override PartName="/ppt/tags/tag4333.xml" ContentType="application/vnd.openxmlformats-officedocument.presentationml.tags+xml"/>
  <Override PartName="/ppt/tags/tag4334.xml" ContentType="application/vnd.openxmlformats-officedocument.presentationml.tags+xml"/>
  <Override PartName="/ppt/tags/tag4335.xml" ContentType="application/vnd.openxmlformats-officedocument.presentationml.tags+xml"/>
  <Override PartName="/ppt/tags/tag4336.xml" ContentType="application/vnd.openxmlformats-officedocument.presentationml.tags+xml"/>
  <Override PartName="/ppt/tags/tag4337.xml" ContentType="application/vnd.openxmlformats-officedocument.presentationml.tags+xml"/>
  <Override PartName="/ppt/tags/tag4338.xml" ContentType="application/vnd.openxmlformats-officedocument.presentationml.tags+xml"/>
  <Override PartName="/ppt/tags/tag4339.xml" ContentType="application/vnd.openxmlformats-officedocument.presentationml.tags+xml"/>
  <Override PartName="/ppt/tags/tag4340.xml" ContentType="application/vnd.openxmlformats-officedocument.presentationml.tags+xml"/>
  <Override PartName="/ppt/tags/tag4341.xml" ContentType="application/vnd.openxmlformats-officedocument.presentationml.tags+xml"/>
  <Override PartName="/ppt/tags/tag4342.xml" ContentType="application/vnd.openxmlformats-officedocument.presentationml.tags+xml"/>
  <Override PartName="/ppt/tags/tag4343.xml" ContentType="application/vnd.openxmlformats-officedocument.presentationml.tags+xml"/>
  <Override PartName="/ppt/tags/tag4344.xml" ContentType="application/vnd.openxmlformats-officedocument.presentationml.tags+xml"/>
  <Override PartName="/ppt/tags/tag4345.xml" ContentType="application/vnd.openxmlformats-officedocument.presentationml.tags+xml"/>
  <Override PartName="/ppt/tags/tag4346.xml" ContentType="application/vnd.openxmlformats-officedocument.presentationml.tags+xml"/>
  <Override PartName="/ppt/tags/tag4347.xml" ContentType="application/vnd.openxmlformats-officedocument.presentationml.tags+xml"/>
  <Override PartName="/ppt/tags/tag4348.xml" ContentType="application/vnd.openxmlformats-officedocument.presentationml.tags+xml"/>
  <Override PartName="/ppt/tags/tag4349.xml" ContentType="application/vnd.openxmlformats-officedocument.presentationml.tags+xml"/>
  <Override PartName="/ppt/tags/tag4350.xml" ContentType="application/vnd.openxmlformats-officedocument.presentationml.tags+xml"/>
  <Override PartName="/ppt/tags/tag4351.xml" ContentType="application/vnd.openxmlformats-officedocument.presentationml.tags+xml"/>
  <Override PartName="/ppt/tags/tag4352.xml" ContentType="application/vnd.openxmlformats-officedocument.presentationml.tags+xml"/>
  <Override PartName="/ppt/tags/tag4353.xml" ContentType="application/vnd.openxmlformats-officedocument.presentationml.tags+xml"/>
  <Override PartName="/ppt/tags/tag4354.xml" ContentType="application/vnd.openxmlformats-officedocument.presentationml.tags+xml"/>
  <Override PartName="/ppt/tags/tag4355.xml" ContentType="application/vnd.openxmlformats-officedocument.presentationml.tags+xml"/>
  <Override PartName="/ppt/tags/tag4356.xml" ContentType="application/vnd.openxmlformats-officedocument.presentationml.tags+xml"/>
  <Override PartName="/ppt/tags/tag4357.xml" ContentType="application/vnd.openxmlformats-officedocument.presentationml.tags+xml"/>
  <Override PartName="/ppt/tags/tag4358.xml" ContentType="application/vnd.openxmlformats-officedocument.presentationml.tags+xml"/>
  <Override PartName="/ppt/tags/tag4359.xml" ContentType="application/vnd.openxmlformats-officedocument.presentationml.tags+xml"/>
  <Override PartName="/ppt/notesSlides/notesSlide126.xml" ContentType="application/vnd.openxmlformats-officedocument.presentationml.notesSlide+xml"/>
  <Override PartName="/ppt/tags/tag4360.xml" ContentType="application/vnd.openxmlformats-officedocument.presentationml.tags+xml"/>
  <Override PartName="/ppt/tags/tag4361.xml" ContentType="application/vnd.openxmlformats-officedocument.presentationml.tags+xml"/>
  <Override PartName="/ppt/tags/tag4362.xml" ContentType="application/vnd.openxmlformats-officedocument.presentationml.tags+xml"/>
  <Override PartName="/ppt/tags/tag4363.xml" ContentType="application/vnd.openxmlformats-officedocument.presentationml.tags+xml"/>
  <Override PartName="/ppt/notesSlides/notesSlide127.xml" ContentType="application/vnd.openxmlformats-officedocument.presentationml.notesSlide+xml"/>
  <Override PartName="/ppt/tags/tag4364.xml" ContentType="application/vnd.openxmlformats-officedocument.presentationml.tags+xml"/>
  <Override PartName="/ppt/tags/tag4365.xml" ContentType="application/vnd.openxmlformats-officedocument.presentationml.tags+xml"/>
  <Override PartName="/ppt/tags/tag4366.xml" ContentType="application/vnd.openxmlformats-officedocument.presentationml.tags+xml"/>
  <Override PartName="/ppt/tags/tag4367.xml" ContentType="application/vnd.openxmlformats-officedocument.presentationml.tags+xml"/>
  <Override PartName="/ppt/tags/tag4368.xml" ContentType="application/vnd.openxmlformats-officedocument.presentationml.tags+xml"/>
  <Override PartName="/ppt/tags/tag4369.xml" ContentType="application/vnd.openxmlformats-officedocument.presentationml.tags+xml"/>
  <Override PartName="/ppt/tags/tag4370.xml" ContentType="application/vnd.openxmlformats-officedocument.presentationml.tags+xml"/>
  <Override PartName="/ppt/tags/tag4371.xml" ContentType="application/vnd.openxmlformats-officedocument.presentationml.tags+xml"/>
  <Override PartName="/ppt/tags/tag4372.xml" ContentType="application/vnd.openxmlformats-officedocument.presentationml.tags+xml"/>
  <Override PartName="/ppt/tags/tag4373.xml" ContentType="application/vnd.openxmlformats-officedocument.presentationml.tags+xml"/>
  <Override PartName="/ppt/tags/tag4374.xml" ContentType="application/vnd.openxmlformats-officedocument.presentationml.tags+xml"/>
  <Override PartName="/ppt/tags/tag4375.xml" ContentType="application/vnd.openxmlformats-officedocument.presentationml.tags+xml"/>
  <Override PartName="/ppt/tags/tag4376.xml" ContentType="application/vnd.openxmlformats-officedocument.presentationml.tags+xml"/>
  <Override PartName="/ppt/tags/tag4377.xml" ContentType="application/vnd.openxmlformats-officedocument.presentationml.tags+xml"/>
  <Override PartName="/ppt/tags/tag4378.xml" ContentType="application/vnd.openxmlformats-officedocument.presentationml.tags+xml"/>
  <Override PartName="/ppt/tags/tag4379.xml" ContentType="application/vnd.openxmlformats-officedocument.presentationml.tags+xml"/>
  <Override PartName="/ppt/tags/tag4380.xml" ContentType="application/vnd.openxmlformats-officedocument.presentationml.tags+xml"/>
  <Override PartName="/ppt/tags/tag4381.xml" ContentType="application/vnd.openxmlformats-officedocument.presentationml.tags+xml"/>
  <Override PartName="/ppt/tags/tag4382.xml" ContentType="application/vnd.openxmlformats-officedocument.presentationml.tags+xml"/>
  <Override PartName="/ppt/tags/tag4383.xml" ContentType="application/vnd.openxmlformats-officedocument.presentationml.tags+xml"/>
  <Override PartName="/ppt/tags/tag4384.xml" ContentType="application/vnd.openxmlformats-officedocument.presentationml.tags+xml"/>
  <Override PartName="/ppt/tags/tag4385.xml" ContentType="application/vnd.openxmlformats-officedocument.presentationml.tags+xml"/>
  <Override PartName="/ppt/tags/tag4386.xml" ContentType="application/vnd.openxmlformats-officedocument.presentationml.tags+xml"/>
  <Override PartName="/ppt/tags/tag4387.xml" ContentType="application/vnd.openxmlformats-officedocument.presentationml.tags+xml"/>
  <Override PartName="/ppt/tags/tag4388.xml" ContentType="application/vnd.openxmlformats-officedocument.presentationml.tags+xml"/>
  <Override PartName="/ppt/tags/tag4389.xml" ContentType="application/vnd.openxmlformats-officedocument.presentationml.tags+xml"/>
  <Override PartName="/ppt/tags/tag4390.xml" ContentType="application/vnd.openxmlformats-officedocument.presentationml.tags+xml"/>
  <Override PartName="/ppt/tags/tag4391.xml" ContentType="application/vnd.openxmlformats-officedocument.presentationml.tags+xml"/>
  <Override PartName="/ppt/tags/tag4392.xml" ContentType="application/vnd.openxmlformats-officedocument.presentationml.tags+xml"/>
  <Override PartName="/ppt/tags/tag4393.xml" ContentType="application/vnd.openxmlformats-officedocument.presentationml.tags+xml"/>
  <Override PartName="/ppt/tags/tag4394.xml" ContentType="application/vnd.openxmlformats-officedocument.presentationml.tags+xml"/>
  <Override PartName="/ppt/tags/tag4395.xml" ContentType="application/vnd.openxmlformats-officedocument.presentationml.tags+xml"/>
  <Override PartName="/ppt/tags/tag4396.xml" ContentType="application/vnd.openxmlformats-officedocument.presentationml.tags+xml"/>
  <Override PartName="/ppt/tags/tag4397.xml" ContentType="application/vnd.openxmlformats-officedocument.presentationml.tags+xml"/>
  <Override PartName="/ppt/tags/tag4398.xml" ContentType="application/vnd.openxmlformats-officedocument.presentationml.tags+xml"/>
  <Override PartName="/ppt/tags/tag4399.xml" ContentType="application/vnd.openxmlformats-officedocument.presentationml.tags+xml"/>
  <Override PartName="/ppt/tags/tag4400.xml" ContentType="application/vnd.openxmlformats-officedocument.presentationml.tags+xml"/>
  <Override PartName="/ppt/tags/tag4401.xml" ContentType="application/vnd.openxmlformats-officedocument.presentationml.tags+xml"/>
  <Override PartName="/ppt/tags/tag4402.xml" ContentType="application/vnd.openxmlformats-officedocument.presentationml.tags+xml"/>
  <Override PartName="/ppt/tags/tag4403.xml" ContentType="application/vnd.openxmlformats-officedocument.presentationml.tags+xml"/>
  <Override PartName="/ppt/tags/tag4404.xml" ContentType="application/vnd.openxmlformats-officedocument.presentationml.tags+xml"/>
  <Override PartName="/ppt/tags/tag4405.xml" ContentType="application/vnd.openxmlformats-officedocument.presentationml.tags+xml"/>
  <Override PartName="/ppt/tags/tag4406.xml" ContentType="application/vnd.openxmlformats-officedocument.presentationml.tags+xml"/>
  <Override PartName="/ppt/tags/tag4407.xml" ContentType="application/vnd.openxmlformats-officedocument.presentationml.tags+xml"/>
  <Override PartName="/ppt/tags/tag4408.xml" ContentType="application/vnd.openxmlformats-officedocument.presentationml.tags+xml"/>
  <Override PartName="/ppt/tags/tag4409.xml" ContentType="application/vnd.openxmlformats-officedocument.presentationml.tags+xml"/>
  <Override PartName="/ppt/tags/tag4410.xml" ContentType="application/vnd.openxmlformats-officedocument.presentationml.tags+xml"/>
  <Override PartName="/ppt/tags/tag4411.xml" ContentType="application/vnd.openxmlformats-officedocument.presentationml.tags+xml"/>
  <Override PartName="/ppt/tags/tag4412.xml" ContentType="application/vnd.openxmlformats-officedocument.presentationml.tags+xml"/>
  <Override PartName="/ppt/tags/tag4413.xml" ContentType="application/vnd.openxmlformats-officedocument.presentationml.tags+xml"/>
  <Override PartName="/ppt/tags/tag4414.xml" ContentType="application/vnd.openxmlformats-officedocument.presentationml.tags+xml"/>
  <Override PartName="/ppt/tags/tag4415.xml" ContentType="application/vnd.openxmlformats-officedocument.presentationml.tags+xml"/>
  <Override PartName="/ppt/tags/tag4416.xml" ContentType="application/vnd.openxmlformats-officedocument.presentationml.tags+xml"/>
  <Override PartName="/ppt/tags/tag4417.xml" ContentType="application/vnd.openxmlformats-officedocument.presentationml.tags+xml"/>
  <Override PartName="/ppt/tags/tag4418.xml" ContentType="application/vnd.openxmlformats-officedocument.presentationml.tags+xml"/>
  <Override PartName="/ppt/tags/tag4419.xml" ContentType="application/vnd.openxmlformats-officedocument.presentationml.tags+xml"/>
  <Override PartName="/ppt/tags/tag4420.xml" ContentType="application/vnd.openxmlformats-officedocument.presentationml.tags+xml"/>
  <Override PartName="/ppt/tags/tag4421.xml" ContentType="application/vnd.openxmlformats-officedocument.presentationml.tags+xml"/>
  <Override PartName="/ppt/tags/tag4422.xml" ContentType="application/vnd.openxmlformats-officedocument.presentationml.tags+xml"/>
  <Override PartName="/ppt/tags/tag4423.xml" ContentType="application/vnd.openxmlformats-officedocument.presentationml.tags+xml"/>
  <Override PartName="/ppt/tags/tag4424.xml" ContentType="application/vnd.openxmlformats-officedocument.presentationml.tags+xml"/>
  <Override PartName="/ppt/notesSlides/notesSlide128.xml" ContentType="application/vnd.openxmlformats-officedocument.presentationml.notesSlide+xml"/>
  <Override PartName="/ppt/tags/tag4425.xml" ContentType="application/vnd.openxmlformats-officedocument.presentationml.tags+xml"/>
  <Override PartName="/ppt/tags/tag4426.xml" ContentType="application/vnd.openxmlformats-officedocument.presentationml.tags+xml"/>
  <Override PartName="/ppt/tags/tag4427.xml" ContentType="application/vnd.openxmlformats-officedocument.presentationml.tags+xml"/>
  <Override PartName="/ppt/tags/tag4428.xml" ContentType="application/vnd.openxmlformats-officedocument.presentationml.tags+xml"/>
  <Override PartName="/ppt/tags/tag4429.xml" ContentType="application/vnd.openxmlformats-officedocument.presentationml.tags+xml"/>
  <Override PartName="/ppt/tags/tag4430.xml" ContentType="application/vnd.openxmlformats-officedocument.presentationml.tags+xml"/>
  <Override PartName="/ppt/tags/tag4431.xml" ContentType="application/vnd.openxmlformats-officedocument.presentationml.tags+xml"/>
  <Override PartName="/ppt/tags/tag4432.xml" ContentType="application/vnd.openxmlformats-officedocument.presentationml.tags+xml"/>
  <Override PartName="/ppt/tags/tag4433.xml" ContentType="application/vnd.openxmlformats-officedocument.presentationml.tags+xml"/>
  <Override PartName="/ppt/tags/tag4434.xml" ContentType="application/vnd.openxmlformats-officedocument.presentationml.tags+xml"/>
  <Override PartName="/ppt/tags/tag4435.xml" ContentType="application/vnd.openxmlformats-officedocument.presentationml.tags+xml"/>
  <Override PartName="/ppt/tags/tag4436.xml" ContentType="application/vnd.openxmlformats-officedocument.presentationml.tags+xml"/>
  <Override PartName="/ppt/tags/tag4437.xml" ContentType="application/vnd.openxmlformats-officedocument.presentationml.tags+xml"/>
  <Override PartName="/ppt/tags/tag4438.xml" ContentType="application/vnd.openxmlformats-officedocument.presentationml.tags+xml"/>
  <Override PartName="/ppt/tags/tag4439.xml" ContentType="application/vnd.openxmlformats-officedocument.presentationml.tags+xml"/>
  <Override PartName="/ppt/tags/tag4440.xml" ContentType="application/vnd.openxmlformats-officedocument.presentationml.tags+xml"/>
  <Override PartName="/ppt/tags/tag4441.xml" ContentType="application/vnd.openxmlformats-officedocument.presentationml.tags+xml"/>
  <Override PartName="/ppt/tags/tag4442.xml" ContentType="application/vnd.openxmlformats-officedocument.presentationml.tags+xml"/>
  <Override PartName="/ppt/tags/tag4443.xml" ContentType="application/vnd.openxmlformats-officedocument.presentationml.tags+xml"/>
  <Override PartName="/ppt/tags/tag4444.xml" ContentType="application/vnd.openxmlformats-officedocument.presentationml.tags+xml"/>
  <Override PartName="/ppt/tags/tag4445.xml" ContentType="application/vnd.openxmlformats-officedocument.presentationml.tags+xml"/>
  <Override PartName="/ppt/tags/tag4446.xml" ContentType="application/vnd.openxmlformats-officedocument.presentationml.tags+xml"/>
  <Override PartName="/ppt/tags/tag4447.xml" ContentType="application/vnd.openxmlformats-officedocument.presentationml.tags+xml"/>
  <Override PartName="/ppt/tags/tag4448.xml" ContentType="application/vnd.openxmlformats-officedocument.presentationml.tags+xml"/>
  <Override PartName="/ppt/tags/tag4449.xml" ContentType="application/vnd.openxmlformats-officedocument.presentationml.tags+xml"/>
  <Override PartName="/ppt/tags/tag4450.xml" ContentType="application/vnd.openxmlformats-officedocument.presentationml.tags+xml"/>
  <Override PartName="/ppt/tags/tag4451.xml" ContentType="application/vnd.openxmlformats-officedocument.presentationml.tags+xml"/>
  <Override PartName="/ppt/tags/tag4452.xml" ContentType="application/vnd.openxmlformats-officedocument.presentationml.tags+xml"/>
  <Override PartName="/ppt/tags/tag4453.xml" ContentType="application/vnd.openxmlformats-officedocument.presentationml.tags+xml"/>
  <Override PartName="/ppt/tags/tag4454.xml" ContentType="application/vnd.openxmlformats-officedocument.presentationml.tags+xml"/>
  <Override PartName="/ppt/tags/tag4455.xml" ContentType="application/vnd.openxmlformats-officedocument.presentationml.tags+xml"/>
  <Override PartName="/ppt/tags/tag4456.xml" ContentType="application/vnd.openxmlformats-officedocument.presentationml.tags+xml"/>
  <Override PartName="/ppt/tags/tag4457.xml" ContentType="application/vnd.openxmlformats-officedocument.presentationml.tags+xml"/>
  <Override PartName="/ppt/tags/tag4458.xml" ContentType="application/vnd.openxmlformats-officedocument.presentationml.tags+xml"/>
  <Override PartName="/ppt/tags/tag4459.xml" ContentType="application/vnd.openxmlformats-officedocument.presentationml.tags+xml"/>
  <Override PartName="/ppt/tags/tag4460.xml" ContentType="application/vnd.openxmlformats-officedocument.presentationml.tags+xml"/>
  <Override PartName="/ppt/tags/tag4461.xml" ContentType="application/vnd.openxmlformats-officedocument.presentationml.tags+xml"/>
  <Override PartName="/ppt/tags/tag4462.xml" ContentType="application/vnd.openxmlformats-officedocument.presentationml.tags+xml"/>
  <Override PartName="/ppt/tags/tag4463.xml" ContentType="application/vnd.openxmlformats-officedocument.presentationml.tags+xml"/>
  <Override PartName="/ppt/tags/tag4464.xml" ContentType="application/vnd.openxmlformats-officedocument.presentationml.tags+xml"/>
  <Override PartName="/ppt/tags/tag4465.xml" ContentType="application/vnd.openxmlformats-officedocument.presentationml.tags+xml"/>
  <Override PartName="/ppt/tags/tag4466.xml" ContentType="application/vnd.openxmlformats-officedocument.presentationml.tags+xml"/>
  <Override PartName="/ppt/tags/tag4467.xml" ContentType="application/vnd.openxmlformats-officedocument.presentationml.tags+xml"/>
  <Override PartName="/ppt/tags/tag4468.xml" ContentType="application/vnd.openxmlformats-officedocument.presentationml.tags+xml"/>
  <Override PartName="/ppt/tags/tag4469.xml" ContentType="application/vnd.openxmlformats-officedocument.presentationml.tags+xml"/>
  <Override PartName="/ppt/tags/tag4470.xml" ContentType="application/vnd.openxmlformats-officedocument.presentationml.tags+xml"/>
  <Override PartName="/ppt/tags/tag4471.xml" ContentType="application/vnd.openxmlformats-officedocument.presentationml.tags+xml"/>
  <Override PartName="/ppt/tags/tag4472.xml" ContentType="application/vnd.openxmlformats-officedocument.presentationml.tags+xml"/>
  <Override PartName="/ppt/tags/tag4473.xml" ContentType="application/vnd.openxmlformats-officedocument.presentationml.tags+xml"/>
  <Override PartName="/ppt/tags/tag4474.xml" ContentType="application/vnd.openxmlformats-officedocument.presentationml.tags+xml"/>
  <Override PartName="/ppt/tags/tag4475.xml" ContentType="application/vnd.openxmlformats-officedocument.presentationml.tags+xml"/>
  <Override PartName="/ppt/tags/tag4476.xml" ContentType="application/vnd.openxmlformats-officedocument.presentationml.tags+xml"/>
  <Override PartName="/ppt/tags/tag4477.xml" ContentType="application/vnd.openxmlformats-officedocument.presentationml.tags+xml"/>
  <Override PartName="/ppt/tags/tag4478.xml" ContentType="application/vnd.openxmlformats-officedocument.presentationml.tags+xml"/>
  <Override PartName="/ppt/tags/tag4479.xml" ContentType="application/vnd.openxmlformats-officedocument.presentationml.tags+xml"/>
  <Override PartName="/ppt/tags/tag4480.xml" ContentType="application/vnd.openxmlformats-officedocument.presentationml.tags+xml"/>
  <Override PartName="/ppt/tags/tag4481.xml" ContentType="application/vnd.openxmlformats-officedocument.presentationml.tags+xml"/>
  <Override PartName="/ppt/tags/tag4482.xml" ContentType="application/vnd.openxmlformats-officedocument.presentationml.tags+xml"/>
  <Override PartName="/ppt/tags/tag4483.xml" ContentType="application/vnd.openxmlformats-officedocument.presentationml.tags+xml"/>
  <Override PartName="/ppt/tags/tag4484.xml" ContentType="application/vnd.openxmlformats-officedocument.presentationml.tags+xml"/>
  <Override PartName="/ppt/tags/tag4485.xml" ContentType="application/vnd.openxmlformats-officedocument.presentationml.tags+xml"/>
  <Override PartName="/ppt/tags/tag4486.xml" ContentType="application/vnd.openxmlformats-officedocument.presentationml.tags+xml"/>
  <Override PartName="/ppt/tags/tag4487.xml" ContentType="application/vnd.openxmlformats-officedocument.presentationml.tags+xml"/>
  <Override PartName="/ppt/tags/tag4488.xml" ContentType="application/vnd.openxmlformats-officedocument.presentationml.tags+xml"/>
  <Override PartName="/ppt/tags/tag4489.xml" ContentType="application/vnd.openxmlformats-officedocument.presentationml.tags+xml"/>
  <Override PartName="/ppt/tags/tag4490.xml" ContentType="application/vnd.openxmlformats-officedocument.presentationml.tags+xml"/>
  <Override PartName="/ppt/tags/tag4491.xml" ContentType="application/vnd.openxmlformats-officedocument.presentationml.tags+xml"/>
  <Override PartName="/ppt/tags/tag4492.xml" ContentType="application/vnd.openxmlformats-officedocument.presentationml.tags+xml"/>
  <Override PartName="/ppt/tags/tag4493.xml" ContentType="application/vnd.openxmlformats-officedocument.presentationml.tags+xml"/>
  <Override PartName="/ppt/tags/tag4494.xml" ContentType="application/vnd.openxmlformats-officedocument.presentationml.tags+xml"/>
  <Override PartName="/ppt/tags/tag4495.xml" ContentType="application/vnd.openxmlformats-officedocument.presentationml.tags+xml"/>
  <Override PartName="/ppt/tags/tag4496.xml" ContentType="application/vnd.openxmlformats-officedocument.presentationml.tags+xml"/>
  <Override PartName="/ppt/tags/tag4497.xml" ContentType="application/vnd.openxmlformats-officedocument.presentationml.tags+xml"/>
  <Override PartName="/ppt/tags/tag4498.xml" ContentType="application/vnd.openxmlformats-officedocument.presentationml.tags+xml"/>
  <Override PartName="/ppt/tags/tag4499.xml" ContentType="application/vnd.openxmlformats-officedocument.presentationml.tags+xml"/>
  <Override PartName="/ppt/tags/tag4500.xml" ContentType="application/vnd.openxmlformats-officedocument.presentationml.tags+xml"/>
  <Override PartName="/ppt/tags/tag4501.xml" ContentType="application/vnd.openxmlformats-officedocument.presentationml.tags+xml"/>
  <Override PartName="/ppt/tags/tag4502.xml" ContentType="application/vnd.openxmlformats-officedocument.presentationml.tags+xml"/>
  <Override PartName="/ppt/tags/tag4503.xml" ContentType="application/vnd.openxmlformats-officedocument.presentationml.tags+xml"/>
  <Override PartName="/ppt/tags/tag4504.xml" ContentType="application/vnd.openxmlformats-officedocument.presentationml.tags+xml"/>
  <Override PartName="/ppt/tags/tag4505.xml" ContentType="application/vnd.openxmlformats-officedocument.presentationml.tags+xml"/>
  <Override PartName="/ppt/tags/tag4506.xml" ContentType="application/vnd.openxmlformats-officedocument.presentationml.tags+xml"/>
  <Override PartName="/ppt/tags/tag4507.xml" ContentType="application/vnd.openxmlformats-officedocument.presentationml.tags+xml"/>
  <Override PartName="/ppt/tags/tag4508.xml" ContentType="application/vnd.openxmlformats-officedocument.presentationml.tags+xml"/>
  <Override PartName="/ppt/tags/tag4509.xml" ContentType="application/vnd.openxmlformats-officedocument.presentationml.tags+xml"/>
  <Override PartName="/ppt/tags/tag4510.xml" ContentType="application/vnd.openxmlformats-officedocument.presentationml.tags+xml"/>
  <Override PartName="/ppt/tags/tag4511.xml" ContentType="application/vnd.openxmlformats-officedocument.presentationml.tags+xml"/>
  <Override PartName="/ppt/tags/tag4512.xml" ContentType="application/vnd.openxmlformats-officedocument.presentationml.tags+xml"/>
  <Override PartName="/ppt/tags/tag4513.xml" ContentType="application/vnd.openxmlformats-officedocument.presentationml.tags+xml"/>
  <Override PartName="/ppt/tags/tag4514.xml" ContentType="application/vnd.openxmlformats-officedocument.presentationml.tags+xml"/>
  <Override PartName="/ppt/tags/tag4515.xml" ContentType="application/vnd.openxmlformats-officedocument.presentationml.tags+xml"/>
  <Override PartName="/ppt/tags/tag4516.xml" ContentType="application/vnd.openxmlformats-officedocument.presentationml.tags+xml"/>
  <Override PartName="/ppt/tags/tag4517.xml" ContentType="application/vnd.openxmlformats-officedocument.presentationml.tags+xml"/>
  <Override PartName="/ppt/tags/tag4518.xml" ContentType="application/vnd.openxmlformats-officedocument.presentationml.tags+xml"/>
  <Override PartName="/ppt/tags/tag4519.xml" ContentType="application/vnd.openxmlformats-officedocument.presentationml.tags+xml"/>
  <Override PartName="/ppt/tags/tag4520.xml" ContentType="application/vnd.openxmlformats-officedocument.presentationml.tags+xml"/>
  <Override PartName="/ppt/tags/tag4521.xml" ContentType="application/vnd.openxmlformats-officedocument.presentationml.tags+xml"/>
  <Override PartName="/ppt/tags/tag4522.xml" ContentType="application/vnd.openxmlformats-officedocument.presentationml.tags+xml"/>
  <Override PartName="/ppt/tags/tag4523.xml" ContentType="application/vnd.openxmlformats-officedocument.presentationml.tags+xml"/>
  <Override PartName="/ppt/tags/tag4524.xml" ContentType="application/vnd.openxmlformats-officedocument.presentationml.tags+xml"/>
  <Override PartName="/ppt/tags/tag4525.xml" ContentType="application/vnd.openxmlformats-officedocument.presentationml.tags+xml"/>
  <Override PartName="/ppt/tags/tag4526.xml" ContentType="application/vnd.openxmlformats-officedocument.presentationml.tags+xml"/>
  <Override PartName="/ppt/tags/tag4527.xml" ContentType="application/vnd.openxmlformats-officedocument.presentationml.tags+xml"/>
  <Override PartName="/ppt/tags/tag4528.xml" ContentType="application/vnd.openxmlformats-officedocument.presentationml.tags+xml"/>
  <Override PartName="/ppt/tags/tag4529.xml" ContentType="application/vnd.openxmlformats-officedocument.presentationml.tags+xml"/>
  <Override PartName="/ppt/tags/tag4530.xml" ContentType="application/vnd.openxmlformats-officedocument.presentationml.tags+xml"/>
  <Override PartName="/ppt/tags/tag4531.xml" ContentType="application/vnd.openxmlformats-officedocument.presentationml.tags+xml"/>
  <Override PartName="/ppt/tags/tag4532.xml" ContentType="application/vnd.openxmlformats-officedocument.presentationml.tags+xml"/>
  <Override PartName="/ppt/tags/tag4533.xml" ContentType="application/vnd.openxmlformats-officedocument.presentationml.tags+xml"/>
  <Override PartName="/ppt/tags/tag4534.xml" ContentType="application/vnd.openxmlformats-officedocument.presentationml.tags+xml"/>
  <Override PartName="/ppt/tags/tag4535.xml" ContentType="application/vnd.openxmlformats-officedocument.presentationml.tags+xml"/>
  <Override PartName="/ppt/tags/tag4536.xml" ContentType="application/vnd.openxmlformats-officedocument.presentationml.tags+xml"/>
  <Override PartName="/ppt/tags/tag4537.xml" ContentType="application/vnd.openxmlformats-officedocument.presentationml.tags+xml"/>
  <Override PartName="/ppt/tags/tag4538.xml" ContentType="application/vnd.openxmlformats-officedocument.presentationml.tags+xml"/>
  <Override PartName="/ppt/tags/tag4539.xml" ContentType="application/vnd.openxmlformats-officedocument.presentationml.tags+xml"/>
  <Override PartName="/ppt/tags/tag4540.xml" ContentType="application/vnd.openxmlformats-officedocument.presentationml.tags+xml"/>
  <Override PartName="/ppt/tags/tag4541.xml" ContentType="application/vnd.openxmlformats-officedocument.presentationml.tags+xml"/>
  <Override PartName="/ppt/tags/tag4542.xml" ContentType="application/vnd.openxmlformats-officedocument.presentationml.tags+xml"/>
  <Override PartName="/ppt/tags/tag4543.xml" ContentType="application/vnd.openxmlformats-officedocument.presentationml.tags+xml"/>
  <Override PartName="/ppt/tags/tag4544.xml" ContentType="application/vnd.openxmlformats-officedocument.presentationml.tags+xml"/>
  <Override PartName="/ppt/tags/tag4545.xml" ContentType="application/vnd.openxmlformats-officedocument.presentationml.tags+xml"/>
  <Override PartName="/ppt/tags/tag4546.xml" ContentType="application/vnd.openxmlformats-officedocument.presentationml.tags+xml"/>
  <Override PartName="/ppt/tags/tag4547.xml" ContentType="application/vnd.openxmlformats-officedocument.presentationml.tags+xml"/>
  <Override PartName="/ppt/tags/tag4548.xml" ContentType="application/vnd.openxmlformats-officedocument.presentationml.tags+xml"/>
  <Override PartName="/ppt/tags/tag4549.xml" ContentType="application/vnd.openxmlformats-officedocument.presentationml.tags+xml"/>
  <Override PartName="/ppt/tags/tag4550.xml" ContentType="application/vnd.openxmlformats-officedocument.presentationml.tags+xml"/>
  <Override PartName="/ppt/tags/tag4551.xml" ContentType="application/vnd.openxmlformats-officedocument.presentationml.tags+xml"/>
  <Override PartName="/ppt/tags/tag4552.xml" ContentType="application/vnd.openxmlformats-officedocument.presentationml.tags+xml"/>
  <Override PartName="/ppt/tags/tag4553.xml" ContentType="application/vnd.openxmlformats-officedocument.presentationml.tags+xml"/>
  <Override PartName="/ppt/tags/tag4554.xml" ContentType="application/vnd.openxmlformats-officedocument.presentationml.tags+xml"/>
  <Override PartName="/ppt/tags/tag4555.xml" ContentType="application/vnd.openxmlformats-officedocument.presentationml.tags+xml"/>
  <Override PartName="/ppt/tags/tag4556.xml" ContentType="application/vnd.openxmlformats-officedocument.presentationml.tags+xml"/>
  <Override PartName="/ppt/tags/tag4557.xml" ContentType="application/vnd.openxmlformats-officedocument.presentationml.tags+xml"/>
  <Override PartName="/ppt/tags/tag4558.xml" ContentType="application/vnd.openxmlformats-officedocument.presentationml.tags+xml"/>
  <Override PartName="/ppt/tags/tag4559.xml" ContentType="application/vnd.openxmlformats-officedocument.presentationml.tags+xml"/>
  <Override PartName="/ppt/tags/tag4560.xml" ContentType="application/vnd.openxmlformats-officedocument.presentationml.tags+xml"/>
  <Override PartName="/ppt/tags/tag4561.xml" ContentType="application/vnd.openxmlformats-officedocument.presentationml.tags+xml"/>
  <Override PartName="/ppt/tags/tag4562.xml" ContentType="application/vnd.openxmlformats-officedocument.presentationml.tags+xml"/>
  <Override PartName="/ppt/tags/tag4563.xml" ContentType="application/vnd.openxmlformats-officedocument.presentationml.tags+xml"/>
  <Override PartName="/ppt/tags/tag4564.xml" ContentType="application/vnd.openxmlformats-officedocument.presentationml.tags+xml"/>
  <Override PartName="/ppt/tags/tag4565.xml" ContentType="application/vnd.openxmlformats-officedocument.presentationml.tags+xml"/>
  <Override PartName="/ppt/tags/tag4566.xml" ContentType="application/vnd.openxmlformats-officedocument.presentationml.tags+xml"/>
  <Override PartName="/ppt/tags/tag4567.xml" ContentType="application/vnd.openxmlformats-officedocument.presentationml.tags+xml"/>
  <Override PartName="/ppt/tags/tag4568.xml" ContentType="application/vnd.openxmlformats-officedocument.presentationml.tags+xml"/>
  <Override PartName="/ppt/tags/tag4569.xml" ContentType="application/vnd.openxmlformats-officedocument.presentationml.tags+xml"/>
  <Override PartName="/ppt/tags/tag4570.xml" ContentType="application/vnd.openxmlformats-officedocument.presentationml.tags+xml"/>
  <Override PartName="/ppt/tags/tag4571.xml" ContentType="application/vnd.openxmlformats-officedocument.presentationml.tags+xml"/>
  <Override PartName="/ppt/tags/tag4572.xml" ContentType="application/vnd.openxmlformats-officedocument.presentationml.tags+xml"/>
  <Override PartName="/ppt/tags/tag4573.xml" ContentType="application/vnd.openxmlformats-officedocument.presentationml.tags+xml"/>
  <Override PartName="/ppt/tags/tag4574.xml" ContentType="application/vnd.openxmlformats-officedocument.presentationml.tags+xml"/>
  <Override PartName="/ppt/tags/tag4575.xml" ContentType="application/vnd.openxmlformats-officedocument.presentationml.tags+xml"/>
  <Override PartName="/ppt/tags/tag4576.xml" ContentType="application/vnd.openxmlformats-officedocument.presentationml.tags+xml"/>
  <Override PartName="/ppt/tags/tag4577.xml" ContentType="application/vnd.openxmlformats-officedocument.presentationml.tags+xml"/>
  <Override PartName="/ppt/tags/tag4578.xml" ContentType="application/vnd.openxmlformats-officedocument.presentationml.tags+xml"/>
  <Override PartName="/ppt/tags/tag4579.xml" ContentType="application/vnd.openxmlformats-officedocument.presentationml.tags+xml"/>
  <Override PartName="/ppt/tags/tag4580.xml" ContentType="application/vnd.openxmlformats-officedocument.presentationml.tags+xml"/>
  <Override PartName="/ppt/tags/tag4581.xml" ContentType="application/vnd.openxmlformats-officedocument.presentationml.tags+xml"/>
  <Override PartName="/ppt/tags/tag4582.xml" ContentType="application/vnd.openxmlformats-officedocument.presentationml.tags+xml"/>
  <Override PartName="/ppt/tags/tag4583.xml" ContentType="application/vnd.openxmlformats-officedocument.presentationml.tags+xml"/>
  <Override PartName="/ppt/tags/tag4584.xml" ContentType="application/vnd.openxmlformats-officedocument.presentationml.tags+xml"/>
  <Override PartName="/ppt/tags/tag4585.xml" ContentType="application/vnd.openxmlformats-officedocument.presentationml.tags+xml"/>
  <Override PartName="/ppt/tags/tag4586.xml" ContentType="application/vnd.openxmlformats-officedocument.presentationml.tags+xml"/>
  <Override PartName="/ppt/tags/tag4587.xml" ContentType="application/vnd.openxmlformats-officedocument.presentationml.tags+xml"/>
  <Override PartName="/ppt/tags/tag4588.xml" ContentType="application/vnd.openxmlformats-officedocument.presentationml.tags+xml"/>
  <Override PartName="/ppt/notesSlides/notesSlide129.xml" ContentType="application/vnd.openxmlformats-officedocument.presentationml.notesSlide+xml"/>
  <Override PartName="/ppt/tags/tag4589.xml" ContentType="application/vnd.openxmlformats-officedocument.presentationml.tags+xml"/>
  <Override PartName="/ppt/tags/tag4590.xml" ContentType="application/vnd.openxmlformats-officedocument.presentationml.tags+xml"/>
  <Override PartName="/ppt/tags/tag4591.xml" ContentType="application/vnd.openxmlformats-officedocument.presentationml.tags+xml"/>
  <Override PartName="/ppt/tags/tag4592.xml" ContentType="application/vnd.openxmlformats-officedocument.presentationml.tags+xml"/>
  <Override PartName="/ppt/tags/tag4593.xml" ContentType="application/vnd.openxmlformats-officedocument.presentationml.tags+xml"/>
  <Override PartName="/ppt/tags/tag4594.xml" ContentType="application/vnd.openxmlformats-officedocument.presentationml.tags+xml"/>
  <Override PartName="/ppt/tags/tag4595.xml" ContentType="application/vnd.openxmlformats-officedocument.presentationml.tags+xml"/>
  <Override PartName="/ppt/tags/tag4596.xml" ContentType="application/vnd.openxmlformats-officedocument.presentationml.tags+xml"/>
  <Override PartName="/ppt/tags/tag4597.xml" ContentType="application/vnd.openxmlformats-officedocument.presentationml.tags+xml"/>
  <Override PartName="/ppt/tags/tag4598.xml" ContentType="application/vnd.openxmlformats-officedocument.presentationml.tags+xml"/>
  <Override PartName="/ppt/tags/tag4599.xml" ContentType="application/vnd.openxmlformats-officedocument.presentationml.tags+xml"/>
  <Override PartName="/ppt/tags/tag4600.xml" ContentType="application/vnd.openxmlformats-officedocument.presentationml.tags+xml"/>
  <Override PartName="/ppt/tags/tag4601.xml" ContentType="application/vnd.openxmlformats-officedocument.presentationml.tags+xml"/>
  <Override PartName="/ppt/tags/tag4602.xml" ContentType="application/vnd.openxmlformats-officedocument.presentationml.tags+xml"/>
  <Override PartName="/ppt/tags/tag4603.xml" ContentType="application/vnd.openxmlformats-officedocument.presentationml.tags+xml"/>
  <Override PartName="/ppt/tags/tag4604.xml" ContentType="application/vnd.openxmlformats-officedocument.presentationml.tags+xml"/>
  <Override PartName="/ppt/tags/tag4605.xml" ContentType="application/vnd.openxmlformats-officedocument.presentationml.tags+xml"/>
  <Override PartName="/ppt/tags/tag4606.xml" ContentType="application/vnd.openxmlformats-officedocument.presentationml.tags+xml"/>
  <Override PartName="/ppt/tags/tag4607.xml" ContentType="application/vnd.openxmlformats-officedocument.presentationml.tags+xml"/>
  <Override PartName="/ppt/tags/tag4608.xml" ContentType="application/vnd.openxmlformats-officedocument.presentationml.tags+xml"/>
  <Override PartName="/ppt/tags/tag4609.xml" ContentType="application/vnd.openxmlformats-officedocument.presentationml.tags+xml"/>
  <Override PartName="/ppt/tags/tag4610.xml" ContentType="application/vnd.openxmlformats-officedocument.presentationml.tags+xml"/>
  <Override PartName="/ppt/tags/tag4611.xml" ContentType="application/vnd.openxmlformats-officedocument.presentationml.tags+xml"/>
  <Override PartName="/ppt/tags/tag4612.xml" ContentType="application/vnd.openxmlformats-officedocument.presentationml.tags+xml"/>
  <Override PartName="/ppt/tags/tag4613.xml" ContentType="application/vnd.openxmlformats-officedocument.presentationml.tags+xml"/>
  <Override PartName="/ppt/tags/tag4614.xml" ContentType="application/vnd.openxmlformats-officedocument.presentationml.tags+xml"/>
  <Override PartName="/ppt/tags/tag4615.xml" ContentType="application/vnd.openxmlformats-officedocument.presentationml.tags+xml"/>
  <Override PartName="/ppt/tags/tag4616.xml" ContentType="application/vnd.openxmlformats-officedocument.presentationml.tags+xml"/>
  <Override PartName="/ppt/tags/tag4617.xml" ContentType="application/vnd.openxmlformats-officedocument.presentationml.tags+xml"/>
  <Override PartName="/ppt/tags/tag4618.xml" ContentType="application/vnd.openxmlformats-officedocument.presentationml.tags+xml"/>
  <Override PartName="/ppt/tags/tag4619.xml" ContentType="application/vnd.openxmlformats-officedocument.presentationml.tags+xml"/>
  <Override PartName="/ppt/tags/tag4620.xml" ContentType="application/vnd.openxmlformats-officedocument.presentationml.tags+xml"/>
  <Override PartName="/ppt/tags/tag4621.xml" ContentType="application/vnd.openxmlformats-officedocument.presentationml.tags+xml"/>
  <Override PartName="/ppt/tags/tag4622.xml" ContentType="application/vnd.openxmlformats-officedocument.presentationml.tags+xml"/>
  <Override PartName="/ppt/tags/tag4623.xml" ContentType="application/vnd.openxmlformats-officedocument.presentationml.tags+xml"/>
  <Override PartName="/ppt/tags/tag4624.xml" ContentType="application/vnd.openxmlformats-officedocument.presentationml.tags+xml"/>
  <Override PartName="/ppt/tags/tag4625.xml" ContentType="application/vnd.openxmlformats-officedocument.presentationml.tags+xml"/>
  <Override PartName="/ppt/tags/tag4626.xml" ContentType="application/vnd.openxmlformats-officedocument.presentationml.tags+xml"/>
  <Override PartName="/ppt/tags/tag4627.xml" ContentType="application/vnd.openxmlformats-officedocument.presentationml.tags+xml"/>
  <Override PartName="/ppt/tags/tag4628.xml" ContentType="application/vnd.openxmlformats-officedocument.presentationml.tags+xml"/>
  <Override PartName="/ppt/tags/tag4629.xml" ContentType="application/vnd.openxmlformats-officedocument.presentationml.tags+xml"/>
  <Override PartName="/ppt/tags/tag4630.xml" ContentType="application/vnd.openxmlformats-officedocument.presentationml.tags+xml"/>
  <Override PartName="/ppt/tags/tag4631.xml" ContentType="application/vnd.openxmlformats-officedocument.presentationml.tags+xml"/>
  <Override PartName="/ppt/tags/tag4632.xml" ContentType="application/vnd.openxmlformats-officedocument.presentationml.tags+xml"/>
  <Override PartName="/ppt/tags/tag4633.xml" ContentType="application/vnd.openxmlformats-officedocument.presentationml.tags+xml"/>
  <Override PartName="/ppt/tags/tag4634.xml" ContentType="application/vnd.openxmlformats-officedocument.presentationml.tags+xml"/>
  <Override PartName="/ppt/tags/tag4635.xml" ContentType="application/vnd.openxmlformats-officedocument.presentationml.tags+xml"/>
  <Override PartName="/ppt/tags/tag4636.xml" ContentType="application/vnd.openxmlformats-officedocument.presentationml.tags+xml"/>
  <Override PartName="/ppt/tags/tag4637.xml" ContentType="application/vnd.openxmlformats-officedocument.presentationml.tags+xml"/>
  <Override PartName="/ppt/tags/tag4638.xml" ContentType="application/vnd.openxmlformats-officedocument.presentationml.tags+xml"/>
  <Override PartName="/ppt/tags/tag4639.xml" ContentType="application/vnd.openxmlformats-officedocument.presentationml.tags+xml"/>
  <Override PartName="/ppt/tags/tag4640.xml" ContentType="application/vnd.openxmlformats-officedocument.presentationml.tags+xml"/>
  <Override PartName="/ppt/tags/tag4641.xml" ContentType="application/vnd.openxmlformats-officedocument.presentationml.tags+xml"/>
  <Override PartName="/ppt/tags/tag4642.xml" ContentType="application/vnd.openxmlformats-officedocument.presentationml.tags+xml"/>
  <Override PartName="/ppt/tags/tag4643.xml" ContentType="application/vnd.openxmlformats-officedocument.presentationml.tags+xml"/>
  <Override PartName="/ppt/tags/tag4644.xml" ContentType="application/vnd.openxmlformats-officedocument.presentationml.tags+xml"/>
  <Override PartName="/ppt/tags/tag4645.xml" ContentType="application/vnd.openxmlformats-officedocument.presentationml.tags+xml"/>
  <Override PartName="/ppt/tags/tag4646.xml" ContentType="application/vnd.openxmlformats-officedocument.presentationml.tags+xml"/>
  <Override PartName="/ppt/tags/tag4647.xml" ContentType="application/vnd.openxmlformats-officedocument.presentationml.tags+xml"/>
  <Override PartName="/ppt/tags/tag4648.xml" ContentType="application/vnd.openxmlformats-officedocument.presentationml.tags+xml"/>
  <Override PartName="/ppt/tags/tag4649.xml" ContentType="application/vnd.openxmlformats-officedocument.presentationml.tags+xml"/>
  <Override PartName="/ppt/tags/tag4650.xml" ContentType="application/vnd.openxmlformats-officedocument.presentationml.tags+xml"/>
  <Override PartName="/ppt/tags/tag4651.xml" ContentType="application/vnd.openxmlformats-officedocument.presentationml.tags+xml"/>
  <Override PartName="/ppt/tags/tag4652.xml" ContentType="application/vnd.openxmlformats-officedocument.presentationml.tags+xml"/>
  <Override PartName="/ppt/tags/tag4653.xml" ContentType="application/vnd.openxmlformats-officedocument.presentationml.tags+xml"/>
  <Override PartName="/ppt/tags/tag4654.xml" ContentType="application/vnd.openxmlformats-officedocument.presentationml.tags+xml"/>
  <Override PartName="/ppt/tags/tag4655.xml" ContentType="application/vnd.openxmlformats-officedocument.presentationml.tags+xml"/>
  <Override PartName="/ppt/tags/tag4656.xml" ContentType="application/vnd.openxmlformats-officedocument.presentationml.tags+xml"/>
  <Override PartName="/ppt/tags/tag4657.xml" ContentType="application/vnd.openxmlformats-officedocument.presentationml.tags+xml"/>
  <Override PartName="/ppt/tags/tag4658.xml" ContentType="application/vnd.openxmlformats-officedocument.presentationml.tags+xml"/>
  <Override PartName="/ppt/tags/tag4659.xml" ContentType="application/vnd.openxmlformats-officedocument.presentationml.tags+xml"/>
  <Override PartName="/ppt/tags/tag4660.xml" ContentType="application/vnd.openxmlformats-officedocument.presentationml.tags+xml"/>
  <Override PartName="/ppt/tags/tag4661.xml" ContentType="application/vnd.openxmlformats-officedocument.presentationml.tags+xml"/>
  <Override PartName="/ppt/tags/tag4662.xml" ContentType="application/vnd.openxmlformats-officedocument.presentationml.tags+xml"/>
  <Override PartName="/ppt/tags/tag4663.xml" ContentType="application/vnd.openxmlformats-officedocument.presentationml.tags+xml"/>
  <Override PartName="/ppt/tags/tag4664.xml" ContentType="application/vnd.openxmlformats-officedocument.presentationml.tags+xml"/>
  <Override PartName="/ppt/tags/tag4665.xml" ContentType="application/vnd.openxmlformats-officedocument.presentationml.tags+xml"/>
  <Override PartName="/ppt/tags/tag4666.xml" ContentType="application/vnd.openxmlformats-officedocument.presentationml.tags+xml"/>
  <Override PartName="/ppt/tags/tag4667.xml" ContentType="application/vnd.openxmlformats-officedocument.presentationml.tags+xml"/>
  <Override PartName="/ppt/tags/tag4668.xml" ContentType="application/vnd.openxmlformats-officedocument.presentationml.tags+xml"/>
  <Override PartName="/ppt/tags/tag4669.xml" ContentType="application/vnd.openxmlformats-officedocument.presentationml.tags+xml"/>
  <Override PartName="/ppt/tags/tag4670.xml" ContentType="application/vnd.openxmlformats-officedocument.presentationml.tags+xml"/>
  <Override PartName="/ppt/tags/tag4671.xml" ContentType="application/vnd.openxmlformats-officedocument.presentationml.tags+xml"/>
  <Override PartName="/ppt/tags/tag4672.xml" ContentType="application/vnd.openxmlformats-officedocument.presentationml.tags+xml"/>
  <Override PartName="/ppt/tags/tag4673.xml" ContentType="application/vnd.openxmlformats-officedocument.presentationml.tags+xml"/>
  <Override PartName="/ppt/tags/tag4674.xml" ContentType="application/vnd.openxmlformats-officedocument.presentationml.tags+xml"/>
  <Override PartName="/ppt/tags/tag4675.xml" ContentType="application/vnd.openxmlformats-officedocument.presentationml.tags+xml"/>
  <Override PartName="/ppt/tags/tag4676.xml" ContentType="application/vnd.openxmlformats-officedocument.presentationml.tags+xml"/>
  <Override PartName="/ppt/tags/tag4677.xml" ContentType="application/vnd.openxmlformats-officedocument.presentationml.tags+xml"/>
  <Override PartName="/ppt/tags/tag4678.xml" ContentType="application/vnd.openxmlformats-officedocument.presentationml.tags+xml"/>
  <Override PartName="/ppt/tags/tag4679.xml" ContentType="application/vnd.openxmlformats-officedocument.presentationml.tags+xml"/>
  <Override PartName="/ppt/tags/tag4680.xml" ContentType="application/vnd.openxmlformats-officedocument.presentationml.tags+xml"/>
  <Override PartName="/ppt/tags/tag4681.xml" ContentType="application/vnd.openxmlformats-officedocument.presentationml.tags+xml"/>
  <Override PartName="/ppt/tags/tag4682.xml" ContentType="application/vnd.openxmlformats-officedocument.presentationml.tags+xml"/>
  <Override PartName="/ppt/tags/tag4683.xml" ContentType="application/vnd.openxmlformats-officedocument.presentationml.tags+xml"/>
  <Override PartName="/ppt/tags/tag4684.xml" ContentType="application/vnd.openxmlformats-officedocument.presentationml.tags+xml"/>
  <Override PartName="/ppt/tags/tag4685.xml" ContentType="application/vnd.openxmlformats-officedocument.presentationml.tags+xml"/>
  <Override PartName="/ppt/tags/tag4686.xml" ContentType="application/vnd.openxmlformats-officedocument.presentationml.tags+xml"/>
  <Override PartName="/ppt/tags/tag4687.xml" ContentType="application/vnd.openxmlformats-officedocument.presentationml.tags+xml"/>
  <Override PartName="/ppt/tags/tag4688.xml" ContentType="application/vnd.openxmlformats-officedocument.presentationml.tags+xml"/>
  <Override PartName="/ppt/tags/tag4689.xml" ContentType="application/vnd.openxmlformats-officedocument.presentationml.tags+xml"/>
  <Override PartName="/ppt/tags/tag4690.xml" ContentType="application/vnd.openxmlformats-officedocument.presentationml.tags+xml"/>
  <Override PartName="/ppt/tags/tag4691.xml" ContentType="application/vnd.openxmlformats-officedocument.presentationml.tags+xml"/>
  <Override PartName="/ppt/tags/tag4692.xml" ContentType="application/vnd.openxmlformats-officedocument.presentationml.tags+xml"/>
  <Override PartName="/ppt/tags/tag4693.xml" ContentType="application/vnd.openxmlformats-officedocument.presentationml.tags+xml"/>
  <Override PartName="/ppt/tags/tag4694.xml" ContentType="application/vnd.openxmlformats-officedocument.presentationml.tags+xml"/>
  <Override PartName="/ppt/tags/tag4695.xml" ContentType="application/vnd.openxmlformats-officedocument.presentationml.tags+xml"/>
  <Override PartName="/ppt/tags/tag4696.xml" ContentType="application/vnd.openxmlformats-officedocument.presentationml.tags+xml"/>
  <Override PartName="/ppt/tags/tag4697.xml" ContentType="application/vnd.openxmlformats-officedocument.presentationml.tags+xml"/>
  <Override PartName="/ppt/tags/tag4698.xml" ContentType="application/vnd.openxmlformats-officedocument.presentationml.tags+xml"/>
  <Override PartName="/ppt/tags/tag4699.xml" ContentType="application/vnd.openxmlformats-officedocument.presentationml.tags+xml"/>
  <Override PartName="/ppt/tags/tag4700.xml" ContentType="application/vnd.openxmlformats-officedocument.presentationml.tags+xml"/>
  <Override PartName="/ppt/tags/tag4701.xml" ContentType="application/vnd.openxmlformats-officedocument.presentationml.tags+xml"/>
  <Override PartName="/ppt/tags/tag4702.xml" ContentType="application/vnd.openxmlformats-officedocument.presentationml.tags+xml"/>
  <Override PartName="/ppt/tags/tag4703.xml" ContentType="application/vnd.openxmlformats-officedocument.presentationml.tags+xml"/>
  <Override PartName="/ppt/notesSlides/notesSlide130.xml" ContentType="application/vnd.openxmlformats-officedocument.presentationml.notesSlide+xml"/>
  <Override PartName="/ppt/tags/tag4704.xml" ContentType="application/vnd.openxmlformats-officedocument.presentationml.tags+xml"/>
  <Override PartName="/ppt/tags/tag4705.xml" ContentType="application/vnd.openxmlformats-officedocument.presentationml.tags+xml"/>
  <Override PartName="/ppt/tags/tag4706.xml" ContentType="application/vnd.openxmlformats-officedocument.presentationml.tags+xml"/>
  <Override PartName="/ppt/tags/tag4707.xml" ContentType="application/vnd.openxmlformats-officedocument.presentationml.tags+xml"/>
  <Override PartName="/ppt/tags/tag4708.xml" ContentType="application/vnd.openxmlformats-officedocument.presentationml.tags+xml"/>
  <Override PartName="/ppt/tags/tag4709.xml" ContentType="application/vnd.openxmlformats-officedocument.presentationml.tags+xml"/>
  <Override PartName="/ppt/tags/tag4710.xml" ContentType="application/vnd.openxmlformats-officedocument.presentationml.tags+xml"/>
  <Override PartName="/ppt/tags/tag4711.xml" ContentType="application/vnd.openxmlformats-officedocument.presentationml.tags+xml"/>
  <Override PartName="/ppt/tags/tag4712.xml" ContentType="application/vnd.openxmlformats-officedocument.presentationml.tags+xml"/>
  <Override PartName="/ppt/tags/tag4713.xml" ContentType="application/vnd.openxmlformats-officedocument.presentationml.tags+xml"/>
  <Override PartName="/ppt/tags/tag4714.xml" ContentType="application/vnd.openxmlformats-officedocument.presentationml.tags+xml"/>
  <Override PartName="/ppt/tags/tag4715.xml" ContentType="application/vnd.openxmlformats-officedocument.presentationml.tags+xml"/>
  <Override PartName="/ppt/tags/tag4716.xml" ContentType="application/vnd.openxmlformats-officedocument.presentationml.tags+xml"/>
  <Override PartName="/ppt/tags/tag4717.xml" ContentType="application/vnd.openxmlformats-officedocument.presentationml.tags+xml"/>
  <Override PartName="/ppt/tags/tag4718.xml" ContentType="application/vnd.openxmlformats-officedocument.presentationml.tags+xml"/>
  <Override PartName="/ppt/tags/tag4719.xml" ContentType="application/vnd.openxmlformats-officedocument.presentationml.tags+xml"/>
  <Override PartName="/ppt/tags/tag4720.xml" ContentType="application/vnd.openxmlformats-officedocument.presentationml.tags+xml"/>
  <Override PartName="/ppt/tags/tag4721.xml" ContentType="application/vnd.openxmlformats-officedocument.presentationml.tags+xml"/>
  <Override PartName="/ppt/tags/tag4722.xml" ContentType="application/vnd.openxmlformats-officedocument.presentationml.tags+xml"/>
  <Override PartName="/ppt/tags/tag4723.xml" ContentType="application/vnd.openxmlformats-officedocument.presentationml.tags+xml"/>
  <Override PartName="/ppt/tags/tag4724.xml" ContentType="application/vnd.openxmlformats-officedocument.presentationml.tags+xml"/>
  <Override PartName="/ppt/notesSlides/notesSlide131.xml" ContentType="application/vnd.openxmlformats-officedocument.presentationml.notesSlide+xml"/>
  <Override PartName="/ppt/tags/tag4725.xml" ContentType="application/vnd.openxmlformats-officedocument.presentationml.tags+xml"/>
  <Override PartName="/ppt/notesSlides/notesSlide132.xml" ContentType="application/vnd.openxmlformats-officedocument.presentationml.notesSlide+xml"/>
  <Override PartName="/ppt/tags/tag4726.xml" ContentType="application/vnd.openxmlformats-officedocument.presentationml.tags+xml"/>
  <Override PartName="/ppt/tags/tag4727.xml" ContentType="application/vnd.openxmlformats-officedocument.presentationml.tags+xml"/>
  <Override PartName="/ppt/tags/tag4728.xml" ContentType="application/vnd.openxmlformats-officedocument.presentationml.tags+xml"/>
  <Override PartName="/ppt/tags/tag4729.xml" ContentType="application/vnd.openxmlformats-officedocument.presentationml.tags+xml"/>
  <Override PartName="/ppt/tags/tag4730.xml" ContentType="application/vnd.openxmlformats-officedocument.presentationml.tags+xml"/>
  <Override PartName="/ppt/tags/tag4731.xml" ContentType="application/vnd.openxmlformats-officedocument.presentationml.tags+xml"/>
  <Override PartName="/ppt/tags/tag4732.xml" ContentType="application/vnd.openxmlformats-officedocument.presentationml.tags+xml"/>
  <Override PartName="/ppt/tags/tag4733.xml" ContentType="application/vnd.openxmlformats-officedocument.presentationml.tags+xml"/>
  <Override PartName="/ppt/tags/tag4734.xml" ContentType="application/vnd.openxmlformats-officedocument.presentationml.tags+xml"/>
  <Override PartName="/ppt/tags/tag4735.xml" ContentType="application/vnd.openxmlformats-officedocument.presentationml.tags+xml"/>
  <Override PartName="/ppt/tags/tag4736.xml" ContentType="application/vnd.openxmlformats-officedocument.presentationml.tags+xml"/>
  <Override PartName="/ppt/tags/tag4737.xml" ContentType="application/vnd.openxmlformats-officedocument.presentationml.tags+xml"/>
  <Override PartName="/ppt/tags/tag4738.xml" ContentType="application/vnd.openxmlformats-officedocument.presentationml.tags+xml"/>
  <Override PartName="/ppt/tags/tag4739.xml" ContentType="application/vnd.openxmlformats-officedocument.presentationml.tags+xml"/>
  <Override PartName="/ppt/tags/tag4740.xml" ContentType="application/vnd.openxmlformats-officedocument.presentationml.tags+xml"/>
  <Override PartName="/ppt/tags/tag4741.xml" ContentType="application/vnd.openxmlformats-officedocument.presentationml.tags+xml"/>
  <Override PartName="/ppt/tags/tag4742.xml" ContentType="application/vnd.openxmlformats-officedocument.presentationml.tags+xml"/>
  <Override PartName="/ppt/tags/tag4743.xml" ContentType="application/vnd.openxmlformats-officedocument.presentationml.tags+xml"/>
  <Override PartName="/ppt/tags/tag4744.xml" ContentType="application/vnd.openxmlformats-officedocument.presentationml.tags+xml"/>
  <Override PartName="/ppt/tags/tag4745.xml" ContentType="application/vnd.openxmlformats-officedocument.presentationml.tags+xml"/>
  <Override PartName="/ppt/tags/tag4746.xml" ContentType="application/vnd.openxmlformats-officedocument.presentationml.tags+xml"/>
  <Override PartName="/ppt/tags/tag4747.xml" ContentType="application/vnd.openxmlformats-officedocument.presentationml.tags+xml"/>
  <Override PartName="/ppt/tags/tag4748.xml" ContentType="application/vnd.openxmlformats-officedocument.presentationml.tags+xml"/>
  <Override PartName="/ppt/tags/tag4749.xml" ContentType="application/vnd.openxmlformats-officedocument.presentationml.tags+xml"/>
  <Override PartName="/ppt/tags/tag4750.xml" ContentType="application/vnd.openxmlformats-officedocument.presentationml.tags+xml"/>
  <Override PartName="/ppt/tags/tag4751.xml" ContentType="application/vnd.openxmlformats-officedocument.presentationml.tags+xml"/>
  <Override PartName="/ppt/tags/tag4752.xml" ContentType="application/vnd.openxmlformats-officedocument.presentationml.tags+xml"/>
  <Override PartName="/ppt/tags/tag4753.xml" ContentType="application/vnd.openxmlformats-officedocument.presentationml.tags+xml"/>
  <Override PartName="/ppt/tags/tag4754.xml" ContentType="application/vnd.openxmlformats-officedocument.presentationml.tags+xml"/>
  <Override PartName="/ppt/tags/tag4755.xml" ContentType="application/vnd.openxmlformats-officedocument.presentationml.tags+xml"/>
  <Override PartName="/ppt/tags/tag4756.xml" ContentType="application/vnd.openxmlformats-officedocument.presentationml.tags+xml"/>
  <Override PartName="/ppt/tags/tag4757.xml" ContentType="application/vnd.openxmlformats-officedocument.presentationml.tags+xml"/>
  <Override PartName="/ppt/tags/tag4758.xml" ContentType="application/vnd.openxmlformats-officedocument.presentationml.tags+xml"/>
  <Override PartName="/ppt/notesSlides/notesSlide133.xml" ContentType="application/vnd.openxmlformats-officedocument.presentationml.notesSlide+xml"/>
  <Override PartName="/ppt/tags/tag4759.xml" ContentType="application/vnd.openxmlformats-officedocument.presentationml.tags+xml"/>
  <Override PartName="/ppt/tags/tag4760.xml" ContentType="application/vnd.openxmlformats-officedocument.presentationml.tags+xml"/>
  <Override PartName="/ppt/tags/tag4761.xml" ContentType="application/vnd.openxmlformats-officedocument.presentationml.tags+xml"/>
  <Override PartName="/ppt/tags/tag4762.xml" ContentType="application/vnd.openxmlformats-officedocument.presentationml.tags+xml"/>
  <Override PartName="/ppt/tags/tag4763.xml" ContentType="application/vnd.openxmlformats-officedocument.presentationml.tags+xml"/>
  <Override PartName="/ppt/tags/tag4764.xml" ContentType="application/vnd.openxmlformats-officedocument.presentationml.tags+xml"/>
  <Override PartName="/ppt/tags/tag4765.xml" ContentType="application/vnd.openxmlformats-officedocument.presentationml.tags+xml"/>
  <Override PartName="/ppt/tags/tag4766.xml" ContentType="application/vnd.openxmlformats-officedocument.presentationml.tags+xml"/>
  <Override PartName="/ppt/tags/tag4767.xml" ContentType="application/vnd.openxmlformats-officedocument.presentationml.tags+xml"/>
  <Override PartName="/ppt/tags/tag4768.xml" ContentType="application/vnd.openxmlformats-officedocument.presentationml.tags+xml"/>
  <Override PartName="/ppt/tags/tag4769.xml" ContentType="application/vnd.openxmlformats-officedocument.presentationml.tags+xml"/>
  <Override PartName="/ppt/tags/tag4770.xml" ContentType="application/vnd.openxmlformats-officedocument.presentationml.tags+xml"/>
  <Override PartName="/ppt/tags/tag4771.xml" ContentType="application/vnd.openxmlformats-officedocument.presentationml.tags+xml"/>
  <Override PartName="/ppt/tags/tag4772.xml" ContentType="application/vnd.openxmlformats-officedocument.presentationml.tags+xml"/>
  <Override PartName="/ppt/tags/tag4773.xml" ContentType="application/vnd.openxmlformats-officedocument.presentationml.tags+xml"/>
  <Override PartName="/ppt/tags/tag4774.xml" ContentType="application/vnd.openxmlformats-officedocument.presentationml.tags+xml"/>
  <Override PartName="/ppt/tags/tag4775.xml" ContentType="application/vnd.openxmlformats-officedocument.presentationml.tags+xml"/>
  <Override PartName="/ppt/tags/tag4776.xml" ContentType="application/vnd.openxmlformats-officedocument.presentationml.tags+xml"/>
  <Override PartName="/ppt/tags/tag4777.xml" ContentType="application/vnd.openxmlformats-officedocument.presentationml.tags+xml"/>
  <Override PartName="/ppt/tags/tag4778.xml" ContentType="application/vnd.openxmlformats-officedocument.presentationml.tags+xml"/>
  <Override PartName="/ppt/tags/tag4779.xml" ContentType="application/vnd.openxmlformats-officedocument.presentationml.tags+xml"/>
  <Override PartName="/ppt/tags/tag4780.xml" ContentType="application/vnd.openxmlformats-officedocument.presentationml.tags+xml"/>
  <Override PartName="/ppt/tags/tag4781.xml" ContentType="application/vnd.openxmlformats-officedocument.presentationml.tags+xml"/>
  <Override PartName="/ppt/tags/tag4782.xml" ContentType="application/vnd.openxmlformats-officedocument.presentationml.tags+xml"/>
  <Override PartName="/ppt/tags/tag4783.xml" ContentType="application/vnd.openxmlformats-officedocument.presentationml.tags+xml"/>
  <Override PartName="/ppt/tags/tag4784.xml" ContentType="application/vnd.openxmlformats-officedocument.presentationml.tags+xml"/>
  <Override PartName="/ppt/tags/tag4785.xml" ContentType="application/vnd.openxmlformats-officedocument.presentationml.tags+xml"/>
  <Override PartName="/ppt/tags/tag4786.xml" ContentType="application/vnd.openxmlformats-officedocument.presentationml.tags+xml"/>
  <Override PartName="/ppt/tags/tag4787.xml" ContentType="application/vnd.openxmlformats-officedocument.presentationml.tags+xml"/>
  <Override PartName="/ppt/tags/tag4788.xml" ContentType="application/vnd.openxmlformats-officedocument.presentationml.tags+xml"/>
  <Override PartName="/ppt/tags/tag4789.xml" ContentType="application/vnd.openxmlformats-officedocument.presentationml.tags+xml"/>
  <Override PartName="/ppt/notesSlides/notesSlide134.xml" ContentType="application/vnd.openxmlformats-officedocument.presentationml.notesSlide+xml"/>
  <Override PartName="/ppt/tags/tag4790.xml" ContentType="application/vnd.openxmlformats-officedocument.presentationml.tags+xml"/>
  <Override PartName="/ppt/tags/tag4791.xml" ContentType="application/vnd.openxmlformats-officedocument.presentationml.tags+xml"/>
  <Override PartName="/ppt/tags/tag4792.xml" ContentType="application/vnd.openxmlformats-officedocument.presentationml.tags+xml"/>
  <Override PartName="/ppt/tags/tag4793.xml" ContentType="application/vnd.openxmlformats-officedocument.presentationml.tags+xml"/>
  <Override PartName="/ppt/tags/tag4794.xml" ContentType="application/vnd.openxmlformats-officedocument.presentationml.tags+xml"/>
  <Override PartName="/ppt/tags/tag4795.xml" ContentType="application/vnd.openxmlformats-officedocument.presentationml.tags+xml"/>
  <Override PartName="/ppt/tags/tag4796.xml" ContentType="application/vnd.openxmlformats-officedocument.presentationml.tags+xml"/>
  <Override PartName="/ppt/tags/tag4797.xml" ContentType="application/vnd.openxmlformats-officedocument.presentationml.tags+xml"/>
  <Override PartName="/ppt/tags/tag4798.xml" ContentType="application/vnd.openxmlformats-officedocument.presentationml.tags+xml"/>
  <Override PartName="/ppt/tags/tag4799.xml" ContentType="application/vnd.openxmlformats-officedocument.presentationml.tags+xml"/>
  <Override PartName="/ppt/tags/tag4800.xml" ContentType="application/vnd.openxmlformats-officedocument.presentationml.tags+xml"/>
  <Override PartName="/ppt/tags/tag4801.xml" ContentType="application/vnd.openxmlformats-officedocument.presentationml.tags+xml"/>
  <Override PartName="/ppt/tags/tag4802.xml" ContentType="application/vnd.openxmlformats-officedocument.presentationml.tags+xml"/>
  <Override PartName="/ppt/tags/tag4803.xml" ContentType="application/vnd.openxmlformats-officedocument.presentationml.tags+xml"/>
  <Override PartName="/ppt/tags/tag4804.xml" ContentType="application/vnd.openxmlformats-officedocument.presentationml.tags+xml"/>
  <Override PartName="/ppt/tags/tag4805.xml" ContentType="application/vnd.openxmlformats-officedocument.presentationml.tags+xml"/>
  <Override PartName="/ppt/tags/tag4806.xml" ContentType="application/vnd.openxmlformats-officedocument.presentationml.tags+xml"/>
  <Override PartName="/ppt/tags/tag4807.xml" ContentType="application/vnd.openxmlformats-officedocument.presentationml.tags+xml"/>
  <Override PartName="/ppt/tags/tag4808.xml" ContentType="application/vnd.openxmlformats-officedocument.presentationml.tags+xml"/>
  <Override PartName="/ppt/tags/tag4809.xml" ContentType="application/vnd.openxmlformats-officedocument.presentationml.tags+xml"/>
  <Override PartName="/ppt/tags/tag4810.xml" ContentType="application/vnd.openxmlformats-officedocument.presentationml.tags+xml"/>
  <Override PartName="/ppt/tags/tag4811.xml" ContentType="application/vnd.openxmlformats-officedocument.presentationml.tags+xml"/>
  <Override PartName="/ppt/tags/tag4812.xml" ContentType="application/vnd.openxmlformats-officedocument.presentationml.tags+xml"/>
  <Override PartName="/ppt/tags/tag4813.xml" ContentType="application/vnd.openxmlformats-officedocument.presentationml.tags+xml"/>
  <Override PartName="/ppt/tags/tag4814.xml" ContentType="application/vnd.openxmlformats-officedocument.presentationml.tags+xml"/>
  <Override PartName="/ppt/tags/tag4815.xml" ContentType="application/vnd.openxmlformats-officedocument.presentationml.tags+xml"/>
  <Override PartName="/ppt/tags/tag4816.xml" ContentType="application/vnd.openxmlformats-officedocument.presentationml.tags+xml"/>
  <Override PartName="/ppt/tags/tag4817.xml" ContentType="application/vnd.openxmlformats-officedocument.presentationml.tags+xml"/>
  <Override PartName="/ppt/tags/tag4818.xml" ContentType="application/vnd.openxmlformats-officedocument.presentationml.tags+xml"/>
  <Override PartName="/ppt/tags/tag4819.xml" ContentType="application/vnd.openxmlformats-officedocument.presentationml.tags+xml"/>
  <Override PartName="/ppt/tags/tag4820.xml" ContentType="application/vnd.openxmlformats-officedocument.presentationml.tags+xml"/>
  <Override PartName="/ppt/tags/tag4821.xml" ContentType="application/vnd.openxmlformats-officedocument.presentationml.tags+xml"/>
  <Override PartName="/ppt/tags/tag4822.xml" ContentType="application/vnd.openxmlformats-officedocument.presentationml.tags+xml"/>
  <Override PartName="/ppt/tags/tag4823.xml" ContentType="application/vnd.openxmlformats-officedocument.presentationml.tags+xml"/>
  <Override PartName="/ppt/tags/tag4824.xml" ContentType="application/vnd.openxmlformats-officedocument.presentationml.tags+xml"/>
  <Override PartName="/ppt/tags/tag4825.xml" ContentType="application/vnd.openxmlformats-officedocument.presentationml.tags+xml"/>
  <Override PartName="/ppt/tags/tag4826.xml" ContentType="application/vnd.openxmlformats-officedocument.presentationml.tags+xml"/>
  <Override PartName="/ppt/tags/tag4827.xml" ContentType="application/vnd.openxmlformats-officedocument.presentationml.tags+xml"/>
  <Override PartName="/ppt/tags/tag4828.xml" ContentType="application/vnd.openxmlformats-officedocument.presentationml.tags+xml"/>
  <Override PartName="/ppt/tags/tag4829.xml" ContentType="application/vnd.openxmlformats-officedocument.presentationml.tags+xml"/>
  <Override PartName="/ppt/tags/tag4830.xml" ContentType="application/vnd.openxmlformats-officedocument.presentationml.tags+xml"/>
  <Override PartName="/ppt/tags/tag4831.xml" ContentType="application/vnd.openxmlformats-officedocument.presentationml.tags+xml"/>
  <Override PartName="/ppt/tags/tag4832.xml" ContentType="application/vnd.openxmlformats-officedocument.presentationml.tags+xml"/>
  <Override PartName="/ppt/tags/tag4833.xml" ContentType="application/vnd.openxmlformats-officedocument.presentationml.tags+xml"/>
  <Override PartName="/ppt/tags/tag4834.xml" ContentType="application/vnd.openxmlformats-officedocument.presentationml.tags+xml"/>
  <Override PartName="/ppt/tags/tag4835.xml" ContentType="application/vnd.openxmlformats-officedocument.presentationml.tags+xml"/>
  <Override PartName="/ppt/tags/tag4836.xml" ContentType="application/vnd.openxmlformats-officedocument.presentationml.tags+xml"/>
  <Override PartName="/ppt/tags/tag4837.xml" ContentType="application/vnd.openxmlformats-officedocument.presentationml.tags+xml"/>
  <Override PartName="/ppt/tags/tag4838.xml" ContentType="application/vnd.openxmlformats-officedocument.presentationml.tags+xml"/>
  <Override PartName="/ppt/tags/tag4839.xml" ContentType="application/vnd.openxmlformats-officedocument.presentationml.tags+xml"/>
  <Override PartName="/ppt/notesSlides/notesSlide135.xml" ContentType="application/vnd.openxmlformats-officedocument.presentationml.notesSlide+xml"/>
  <Override PartName="/ppt/tags/tag4840.xml" ContentType="application/vnd.openxmlformats-officedocument.presentationml.tags+xml"/>
  <Override PartName="/ppt/tags/tag4841.xml" ContentType="application/vnd.openxmlformats-officedocument.presentationml.tags+xml"/>
  <Override PartName="/ppt/tags/tag4842.xml" ContentType="application/vnd.openxmlformats-officedocument.presentationml.tags+xml"/>
  <Override PartName="/ppt/tags/tag4843.xml" ContentType="application/vnd.openxmlformats-officedocument.presentationml.tags+xml"/>
  <Override PartName="/ppt/tags/tag4844.xml" ContentType="application/vnd.openxmlformats-officedocument.presentationml.tags+xml"/>
  <Override PartName="/ppt/tags/tag4845.xml" ContentType="application/vnd.openxmlformats-officedocument.presentationml.tags+xml"/>
  <Override PartName="/ppt/tags/tag4846.xml" ContentType="application/vnd.openxmlformats-officedocument.presentationml.tags+xml"/>
  <Override PartName="/ppt/tags/tag4847.xml" ContentType="application/vnd.openxmlformats-officedocument.presentationml.tags+xml"/>
  <Override PartName="/ppt/tags/tag4848.xml" ContentType="application/vnd.openxmlformats-officedocument.presentationml.tags+xml"/>
  <Override PartName="/ppt/tags/tag4849.xml" ContentType="application/vnd.openxmlformats-officedocument.presentationml.tags+xml"/>
  <Override PartName="/ppt/tags/tag4850.xml" ContentType="application/vnd.openxmlformats-officedocument.presentationml.tags+xml"/>
  <Override PartName="/ppt/tags/tag4851.xml" ContentType="application/vnd.openxmlformats-officedocument.presentationml.tags+xml"/>
  <Override PartName="/ppt/tags/tag4852.xml" ContentType="application/vnd.openxmlformats-officedocument.presentationml.tags+xml"/>
  <Override PartName="/ppt/tags/tag4853.xml" ContentType="application/vnd.openxmlformats-officedocument.presentationml.tags+xml"/>
  <Override PartName="/ppt/tags/tag4854.xml" ContentType="application/vnd.openxmlformats-officedocument.presentationml.tags+xml"/>
  <Override PartName="/ppt/tags/tag4855.xml" ContentType="application/vnd.openxmlformats-officedocument.presentationml.tags+xml"/>
  <Override PartName="/ppt/tags/tag4856.xml" ContentType="application/vnd.openxmlformats-officedocument.presentationml.tags+xml"/>
  <Override PartName="/ppt/tags/tag4857.xml" ContentType="application/vnd.openxmlformats-officedocument.presentationml.tags+xml"/>
  <Override PartName="/ppt/tags/tag4858.xml" ContentType="application/vnd.openxmlformats-officedocument.presentationml.tags+xml"/>
  <Override PartName="/ppt/tags/tag4859.xml" ContentType="application/vnd.openxmlformats-officedocument.presentationml.tags+xml"/>
  <Override PartName="/ppt/tags/tag4860.xml" ContentType="application/vnd.openxmlformats-officedocument.presentationml.tags+xml"/>
  <Override PartName="/ppt/tags/tag4861.xml" ContentType="application/vnd.openxmlformats-officedocument.presentationml.tags+xml"/>
  <Override PartName="/ppt/tags/tag4862.xml" ContentType="application/vnd.openxmlformats-officedocument.presentationml.tags+xml"/>
  <Override PartName="/ppt/tags/tag4863.xml" ContentType="application/vnd.openxmlformats-officedocument.presentationml.tags+xml"/>
  <Override PartName="/ppt/tags/tag4864.xml" ContentType="application/vnd.openxmlformats-officedocument.presentationml.tags+xml"/>
  <Override PartName="/ppt/tags/tag4865.xml" ContentType="application/vnd.openxmlformats-officedocument.presentationml.tags+xml"/>
  <Override PartName="/ppt/tags/tag4866.xml" ContentType="application/vnd.openxmlformats-officedocument.presentationml.tags+xml"/>
  <Override PartName="/ppt/tags/tag4867.xml" ContentType="application/vnd.openxmlformats-officedocument.presentationml.tags+xml"/>
  <Override PartName="/ppt/tags/tag4868.xml" ContentType="application/vnd.openxmlformats-officedocument.presentationml.tags+xml"/>
  <Override PartName="/ppt/tags/tag4869.xml" ContentType="application/vnd.openxmlformats-officedocument.presentationml.tags+xml"/>
  <Override PartName="/ppt/tags/tag4870.xml" ContentType="application/vnd.openxmlformats-officedocument.presentationml.tags+xml"/>
  <Override PartName="/ppt/tags/tag4871.xml" ContentType="application/vnd.openxmlformats-officedocument.presentationml.tags+xml"/>
  <Override PartName="/ppt/tags/tag4872.xml" ContentType="application/vnd.openxmlformats-officedocument.presentationml.tags+xml"/>
  <Override PartName="/ppt/tags/tag4873.xml" ContentType="application/vnd.openxmlformats-officedocument.presentationml.tags+xml"/>
  <Override PartName="/ppt/tags/tag4874.xml" ContentType="application/vnd.openxmlformats-officedocument.presentationml.tags+xml"/>
  <Override PartName="/ppt/tags/tag4875.xml" ContentType="application/vnd.openxmlformats-officedocument.presentationml.tags+xml"/>
  <Override PartName="/ppt/tags/tag4876.xml" ContentType="application/vnd.openxmlformats-officedocument.presentationml.tags+xml"/>
  <Override PartName="/ppt/tags/tag4877.xml" ContentType="application/vnd.openxmlformats-officedocument.presentationml.tags+xml"/>
  <Override PartName="/ppt/tags/tag4878.xml" ContentType="application/vnd.openxmlformats-officedocument.presentationml.tags+xml"/>
  <Override PartName="/ppt/tags/tag4879.xml" ContentType="application/vnd.openxmlformats-officedocument.presentationml.tags+xml"/>
  <Override PartName="/ppt/tags/tag4880.xml" ContentType="application/vnd.openxmlformats-officedocument.presentationml.tags+xml"/>
  <Override PartName="/ppt/tags/tag4881.xml" ContentType="application/vnd.openxmlformats-officedocument.presentationml.tags+xml"/>
  <Override PartName="/ppt/tags/tag4882.xml" ContentType="application/vnd.openxmlformats-officedocument.presentationml.tags+xml"/>
  <Override PartName="/ppt/tags/tag4883.xml" ContentType="application/vnd.openxmlformats-officedocument.presentationml.tags+xml"/>
  <Override PartName="/ppt/tags/tag4884.xml" ContentType="application/vnd.openxmlformats-officedocument.presentationml.tags+xml"/>
  <Override PartName="/ppt/tags/tag4885.xml" ContentType="application/vnd.openxmlformats-officedocument.presentationml.tags+xml"/>
  <Override PartName="/ppt/tags/tag4886.xml" ContentType="application/vnd.openxmlformats-officedocument.presentationml.tags+xml"/>
  <Override PartName="/ppt/tags/tag4887.xml" ContentType="application/vnd.openxmlformats-officedocument.presentationml.tags+xml"/>
  <Override PartName="/ppt/tags/tag4888.xml" ContentType="application/vnd.openxmlformats-officedocument.presentationml.tags+xml"/>
  <Override PartName="/ppt/tags/tag4889.xml" ContentType="application/vnd.openxmlformats-officedocument.presentationml.tags+xml"/>
  <Override PartName="/ppt/tags/tag4890.xml" ContentType="application/vnd.openxmlformats-officedocument.presentationml.tags+xml"/>
  <Override PartName="/ppt/tags/tag4891.xml" ContentType="application/vnd.openxmlformats-officedocument.presentationml.tags+xml"/>
  <Override PartName="/ppt/tags/tag4892.xml" ContentType="application/vnd.openxmlformats-officedocument.presentationml.tags+xml"/>
  <Override PartName="/ppt/tags/tag4893.xml" ContentType="application/vnd.openxmlformats-officedocument.presentationml.tags+xml"/>
  <Override PartName="/ppt/tags/tag4894.xml" ContentType="application/vnd.openxmlformats-officedocument.presentationml.tags+xml"/>
  <Override PartName="/ppt/tags/tag4895.xml" ContentType="application/vnd.openxmlformats-officedocument.presentationml.tags+xml"/>
  <Override PartName="/ppt/tags/tag4896.xml" ContentType="application/vnd.openxmlformats-officedocument.presentationml.tags+xml"/>
  <Override PartName="/ppt/tags/tag4897.xml" ContentType="application/vnd.openxmlformats-officedocument.presentationml.tags+xml"/>
  <Override PartName="/ppt/tags/tag4898.xml" ContentType="application/vnd.openxmlformats-officedocument.presentationml.tags+xml"/>
  <Override PartName="/ppt/tags/tag4899.xml" ContentType="application/vnd.openxmlformats-officedocument.presentationml.tags+xml"/>
  <Override PartName="/ppt/tags/tag4900.xml" ContentType="application/vnd.openxmlformats-officedocument.presentationml.tags+xml"/>
  <Override PartName="/ppt/tags/tag4901.xml" ContentType="application/vnd.openxmlformats-officedocument.presentationml.tags+xml"/>
  <Override PartName="/ppt/tags/tag4902.xml" ContentType="application/vnd.openxmlformats-officedocument.presentationml.tags+xml"/>
  <Override PartName="/ppt/tags/tag4903.xml" ContentType="application/vnd.openxmlformats-officedocument.presentationml.tags+xml"/>
  <Override PartName="/ppt/notesSlides/notesSlide136.xml" ContentType="application/vnd.openxmlformats-officedocument.presentationml.notesSlide+xml"/>
  <Override PartName="/ppt/tags/tag4904.xml" ContentType="application/vnd.openxmlformats-officedocument.presentationml.tags+xml"/>
  <Override PartName="/ppt/tags/tag4905.xml" ContentType="application/vnd.openxmlformats-officedocument.presentationml.tags+xml"/>
  <Override PartName="/ppt/tags/tag4906.xml" ContentType="application/vnd.openxmlformats-officedocument.presentationml.tags+xml"/>
  <Override PartName="/ppt/tags/tag4907.xml" ContentType="application/vnd.openxmlformats-officedocument.presentationml.tags+xml"/>
  <Override PartName="/ppt/tags/tag4908.xml" ContentType="application/vnd.openxmlformats-officedocument.presentationml.tags+xml"/>
  <Override PartName="/ppt/tags/tag4909.xml" ContentType="application/vnd.openxmlformats-officedocument.presentationml.tags+xml"/>
  <Override PartName="/ppt/tags/tag4910.xml" ContentType="application/vnd.openxmlformats-officedocument.presentationml.tags+xml"/>
  <Override PartName="/ppt/tags/tag4911.xml" ContentType="application/vnd.openxmlformats-officedocument.presentationml.tags+xml"/>
  <Override PartName="/ppt/tags/tag4912.xml" ContentType="application/vnd.openxmlformats-officedocument.presentationml.tags+xml"/>
  <Override PartName="/ppt/tags/tag4913.xml" ContentType="application/vnd.openxmlformats-officedocument.presentationml.tags+xml"/>
  <Override PartName="/ppt/tags/tag4914.xml" ContentType="application/vnd.openxmlformats-officedocument.presentationml.tags+xml"/>
  <Override PartName="/ppt/tags/tag4915.xml" ContentType="application/vnd.openxmlformats-officedocument.presentationml.tags+xml"/>
  <Override PartName="/ppt/tags/tag4916.xml" ContentType="application/vnd.openxmlformats-officedocument.presentationml.tags+xml"/>
  <Override PartName="/ppt/tags/tag4917.xml" ContentType="application/vnd.openxmlformats-officedocument.presentationml.tags+xml"/>
  <Override PartName="/ppt/tags/tag4918.xml" ContentType="application/vnd.openxmlformats-officedocument.presentationml.tags+xml"/>
  <Override PartName="/ppt/tags/tag4919.xml" ContentType="application/vnd.openxmlformats-officedocument.presentationml.tags+xml"/>
  <Override PartName="/ppt/tags/tag4920.xml" ContentType="application/vnd.openxmlformats-officedocument.presentationml.tags+xml"/>
  <Override PartName="/ppt/tags/tag4921.xml" ContentType="application/vnd.openxmlformats-officedocument.presentationml.tags+xml"/>
  <Override PartName="/ppt/tags/tag4922.xml" ContentType="application/vnd.openxmlformats-officedocument.presentationml.tags+xml"/>
  <Override PartName="/ppt/tags/tag4923.xml" ContentType="application/vnd.openxmlformats-officedocument.presentationml.tags+xml"/>
  <Override PartName="/ppt/tags/tag4924.xml" ContentType="application/vnd.openxmlformats-officedocument.presentationml.tags+xml"/>
  <Override PartName="/ppt/tags/tag4925.xml" ContentType="application/vnd.openxmlformats-officedocument.presentationml.tags+xml"/>
  <Override PartName="/ppt/tags/tag4926.xml" ContentType="application/vnd.openxmlformats-officedocument.presentationml.tags+xml"/>
  <Override PartName="/ppt/tags/tag4927.xml" ContentType="application/vnd.openxmlformats-officedocument.presentationml.tags+xml"/>
  <Override PartName="/ppt/tags/tag4928.xml" ContentType="application/vnd.openxmlformats-officedocument.presentationml.tags+xml"/>
  <Override PartName="/ppt/tags/tag4929.xml" ContentType="application/vnd.openxmlformats-officedocument.presentationml.tags+xml"/>
  <Override PartName="/ppt/tags/tag4930.xml" ContentType="application/vnd.openxmlformats-officedocument.presentationml.tags+xml"/>
  <Override PartName="/ppt/tags/tag4931.xml" ContentType="application/vnd.openxmlformats-officedocument.presentationml.tags+xml"/>
  <Override PartName="/ppt/tags/tag4932.xml" ContentType="application/vnd.openxmlformats-officedocument.presentationml.tags+xml"/>
  <Override PartName="/ppt/tags/tag4933.xml" ContentType="application/vnd.openxmlformats-officedocument.presentationml.tags+xml"/>
  <Override PartName="/ppt/tags/tag4934.xml" ContentType="application/vnd.openxmlformats-officedocument.presentationml.tags+xml"/>
  <Override PartName="/ppt/tags/tag4935.xml" ContentType="application/vnd.openxmlformats-officedocument.presentationml.tags+xml"/>
  <Override PartName="/ppt/tags/tag4936.xml" ContentType="application/vnd.openxmlformats-officedocument.presentationml.tags+xml"/>
  <Override PartName="/ppt/tags/tag4937.xml" ContentType="application/vnd.openxmlformats-officedocument.presentationml.tags+xml"/>
  <Override PartName="/ppt/notesSlides/notesSlide137.xml" ContentType="application/vnd.openxmlformats-officedocument.presentationml.notesSlide+xml"/>
  <Override PartName="/ppt/tags/tag4938.xml" ContentType="application/vnd.openxmlformats-officedocument.presentationml.tags+xml"/>
  <Override PartName="/ppt/tags/tag4939.xml" ContentType="application/vnd.openxmlformats-officedocument.presentationml.tags+xml"/>
  <Override PartName="/ppt/tags/tag4940.xml" ContentType="application/vnd.openxmlformats-officedocument.presentationml.tags+xml"/>
  <Override PartName="/ppt/tags/tag4941.xml" ContentType="application/vnd.openxmlformats-officedocument.presentationml.tags+xml"/>
  <Override PartName="/ppt/tags/tag4942.xml" ContentType="application/vnd.openxmlformats-officedocument.presentationml.tags+xml"/>
  <Override PartName="/ppt/tags/tag4943.xml" ContentType="application/vnd.openxmlformats-officedocument.presentationml.tags+xml"/>
  <Override PartName="/ppt/tags/tag4944.xml" ContentType="application/vnd.openxmlformats-officedocument.presentationml.tags+xml"/>
  <Override PartName="/ppt/tags/tag4945.xml" ContentType="application/vnd.openxmlformats-officedocument.presentationml.tags+xml"/>
  <Override PartName="/ppt/tags/tag4946.xml" ContentType="application/vnd.openxmlformats-officedocument.presentationml.tags+xml"/>
  <Override PartName="/ppt/tags/tag4947.xml" ContentType="application/vnd.openxmlformats-officedocument.presentationml.tags+xml"/>
  <Override PartName="/ppt/tags/tag4948.xml" ContentType="application/vnd.openxmlformats-officedocument.presentationml.tags+xml"/>
  <Override PartName="/ppt/tags/tag4949.xml" ContentType="application/vnd.openxmlformats-officedocument.presentationml.tags+xml"/>
  <Override PartName="/ppt/tags/tag4950.xml" ContentType="application/vnd.openxmlformats-officedocument.presentationml.tags+xml"/>
  <Override PartName="/ppt/tags/tag4951.xml" ContentType="application/vnd.openxmlformats-officedocument.presentationml.tags+xml"/>
  <Override PartName="/ppt/tags/tag4952.xml" ContentType="application/vnd.openxmlformats-officedocument.presentationml.tags+xml"/>
  <Override PartName="/ppt/tags/tag4953.xml" ContentType="application/vnd.openxmlformats-officedocument.presentationml.tags+xml"/>
  <Override PartName="/ppt/tags/tag4954.xml" ContentType="application/vnd.openxmlformats-officedocument.presentationml.tags+xml"/>
  <Override PartName="/ppt/tags/tag4955.xml" ContentType="application/vnd.openxmlformats-officedocument.presentationml.tags+xml"/>
  <Override PartName="/ppt/tags/tag4956.xml" ContentType="application/vnd.openxmlformats-officedocument.presentationml.tags+xml"/>
  <Override PartName="/ppt/tags/tag4957.xml" ContentType="application/vnd.openxmlformats-officedocument.presentationml.tags+xml"/>
  <Override PartName="/ppt/tags/tag4958.xml" ContentType="application/vnd.openxmlformats-officedocument.presentationml.tags+xml"/>
  <Override PartName="/ppt/tags/tag4959.xml" ContentType="application/vnd.openxmlformats-officedocument.presentationml.tags+xml"/>
  <Override PartName="/ppt/tags/tag4960.xml" ContentType="application/vnd.openxmlformats-officedocument.presentationml.tags+xml"/>
  <Override PartName="/ppt/tags/tag4961.xml" ContentType="application/vnd.openxmlformats-officedocument.presentationml.tags+xml"/>
  <Override PartName="/ppt/tags/tag4962.xml" ContentType="application/vnd.openxmlformats-officedocument.presentationml.tags+xml"/>
  <Override PartName="/ppt/tags/tag4963.xml" ContentType="application/vnd.openxmlformats-officedocument.presentationml.tags+xml"/>
  <Override PartName="/ppt/tags/tag4964.xml" ContentType="application/vnd.openxmlformats-officedocument.presentationml.tags+xml"/>
  <Override PartName="/ppt/tags/tag4965.xml" ContentType="application/vnd.openxmlformats-officedocument.presentationml.tags+xml"/>
  <Override PartName="/ppt/tags/tag4966.xml" ContentType="application/vnd.openxmlformats-officedocument.presentationml.tags+xml"/>
  <Override PartName="/ppt/tags/tag4967.xml" ContentType="application/vnd.openxmlformats-officedocument.presentationml.tags+xml"/>
  <Override PartName="/ppt/tags/tag4968.xml" ContentType="application/vnd.openxmlformats-officedocument.presentationml.tags+xml"/>
  <Override PartName="/ppt/tags/tag4969.xml" ContentType="application/vnd.openxmlformats-officedocument.presentationml.tags+xml"/>
  <Override PartName="/ppt/tags/tag4970.xml" ContentType="application/vnd.openxmlformats-officedocument.presentationml.tags+xml"/>
  <Override PartName="/ppt/tags/tag4971.xml" ContentType="application/vnd.openxmlformats-officedocument.presentationml.tags+xml"/>
  <Override PartName="/ppt/notesSlides/notesSlide138.xml" ContentType="application/vnd.openxmlformats-officedocument.presentationml.notesSlide+xml"/>
  <Override PartName="/ppt/tags/tag4972.xml" ContentType="application/vnd.openxmlformats-officedocument.presentationml.tags+xml"/>
  <Override PartName="/ppt/tags/tag4973.xml" ContentType="application/vnd.openxmlformats-officedocument.presentationml.tags+xml"/>
  <Override PartName="/ppt/tags/tag4974.xml" ContentType="application/vnd.openxmlformats-officedocument.presentationml.tags+xml"/>
  <Override PartName="/ppt/tags/tag4975.xml" ContentType="application/vnd.openxmlformats-officedocument.presentationml.tags+xml"/>
  <Override PartName="/ppt/tags/tag4976.xml" ContentType="application/vnd.openxmlformats-officedocument.presentationml.tags+xml"/>
  <Override PartName="/ppt/tags/tag4977.xml" ContentType="application/vnd.openxmlformats-officedocument.presentationml.tags+xml"/>
  <Override PartName="/ppt/tags/tag4978.xml" ContentType="application/vnd.openxmlformats-officedocument.presentationml.tags+xml"/>
  <Override PartName="/ppt/tags/tag4979.xml" ContentType="application/vnd.openxmlformats-officedocument.presentationml.tags+xml"/>
  <Override PartName="/ppt/tags/tag4980.xml" ContentType="application/vnd.openxmlformats-officedocument.presentationml.tags+xml"/>
  <Override PartName="/ppt/tags/tag4981.xml" ContentType="application/vnd.openxmlformats-officedocument.presentationml.tags+xml"/>
  <Override PartName="/ppt/tags/tag4982.xml" ContentType="application/vnd.openxmlformats-officedocument.presentationml.tags+xml"/>
  <Override PartName="/ppt/tags/tag4983.xml" ContentType="application/vnd.openxmlformats-officedocument.presentationml.tags+xml"/>
  <Override PartName="/ppt/tags/tag4984.xml" ContentType="application/vnd.openxmlformats-officedocument.presentationml.tags+xml"/>
  <Override PartName="/ppt/tags/tag4985.xml" ContentType="application/vnd.openxmlformats-officedocument.presentationml.tags+xml"/>
  <Override PartName="/ppt/tags/tag4986.xml" ContentType="application/vnd.openxmlformats-officedocument.presentationml.tags+xml"/>
  <Override PartName="/ppt/tags/tag4987.xml" ContentType="application/vnd.openxmlformats-officedocument.presentationml.tags+xml"/>
  <Override PartName="/ppt/tags/tag4988.xml" ContentType="application/vnd.openxmlformats-officedocument.presentationml.tags+xml"/>
  <Override PartName="/ppt/tags/tag4989.xml" ContentType="application/vnd.openxmlformats-officedocument.presentationml.tags+xml"/>
  <Override PartName="/ppt/tags/tag4990.xml" ContentType="application/vnd.openxmlformats-officedocument.presentationml.tags+xml"/>
  <Override PartName="/ppt/tags/tag4991.xml" ContentType="application/vnd.openxmlformats-officedocument.presentationml.tags+xml"/>
  <Override PartName="/ppt/tags/tag4992.xml" ContentType="application/vnd.openxmlformats-officedocument.presentationml.tags+xml"/>
  <Override PartName="/ppt/tags/tag4993.xml" ContentType="application/vnd.openxmlformats-officedocument.presentationml.tags+xml"/>
  <Override PartName="/ppt/tags/tag4994.xml" ContentType="application/vnd.openxmlformats-officedocument.presentationml.tags+xml"/>
  <Override PartName="/ppt/tags/tag4995.xml" ContentType="application/vnd.openxmlformats-officedocument.presentationml.tags+xml"/>
  <Override PartName="/ppt/tags/tag4996.xml" ContentType="application/vnd.openxmlformats-officedocument.presentationml.tags+xml"/>
  <Override PartName="/ppt/tags/tag4997.xml" ContentType="application/vnd.openxmlformats-officedocument.presentationml.tags+xml"/>
  <Override PartName="/ppt/tags/tag4998.xml" ContentType="application/vnd.openxmlformats-officedocument.presentationml.tags+xml"/>
  <Override PartName="/ppt/tags/tag4999.xml" ContentType="application/vnd.openxmlformats-officedocument.presentationml.tags+xml"/>
  <Override PartName="/ppt/notesSlides/notesSlide139.xml" ContentType="application/vnd.openxmlformats-officedocument.presentationml.notesSlide+xml"/>
  <Override PartName="/ppt/tags/tag5000.xml" ContentType="application/vnd.openxmlformats-officedocument.presentationml.tags+xml"/>
  <Override PartName="/ppt/tags/tag5001.xml" ContentType="application/vnd.openxmlformats-officedocument.presentationml.tags+xml"/>
  <Override PartName="/ppt/tags/tag5002.xml" ContentType="application/vnd.openxmlformats-officedocument.presentationml.tags+xml"/>
  <Override PartName="/ppt/tags/tag5003.xml" ContentType="application/vnd.openxmlformats-officedocument.presentationml.tags+xml"/>
  <Override PartName="/ppt/tags/tag5004.xml" ContentType="application/vnd.openxmlformats-officedocument.presentationml.tags+xml"/>
  <Override PartName="/ppt/tags/tag5005.xml" ContentType="application/vnd.openxmlformats-officedocument.presentationml.tags+xml"/>
  <Override PartName="/ppt/tags/tag5006.xml" ContentType="application/vnd.openxmlformats-officedocument.presentationml.tags+xml"/>
  <Override PartName="/ppt/tags/tag5007.xml" ContentType="application/vnd.openxmlformats-officedocument.presentationml.tags+xml"/>
  <Override PartName="/ppt/tags/tag5008.xml" ContentType="application/vnd.openxmlformats-officedocument.presentationml.tags+xml"/>
  <Override PartName="/ppt/tags/tag5009.xml" ContentType="application/vnd.openxmlformats-officedocument.presentationml.tags+xml"/>
  <Override PartName="/ppt/tags/tag5010.xml" ContentType="application/vnd.openxmlformats-officedocument.presentationml.tags+xml"/>
  <Override PartName="/ppt/tags/tag5011.xml" ContentType="application/vnd.openxmlformats-officedocument.presentationml.tags+xml"/>
  <Override PartName="/ppt/tags/tag5012.xml" ContentType="application/vnd.openxmlformats-officedocument.presentationml.tags+xml"/>
  <Override PartName="/ppt/tags/tag5013.xml" ContentType="application/vnd.openxmlformats-officedocument.presentationml.tags+xml"/>
  <Override PartName="/ppt/tags/tag5014.xml" ContentType="application/vnd.openxmlformats-officedocument.presentationml.tags+xml"/>
  <Override PartName="/ppt/tags/tag5015.xml" ContentType="application/vnd.openxmlformats-officedocument.presentationml.tags+xml"/>
  <Override PartName="/ppt/tags/tag5016.xml" ContentType="application/vnd.openxmlformats-officedocument.presentationml.tags+xml"/>
  <Override PartName="/ppt/tags/tag5017.xml" ContentType="application/vnd.openxmlformats-officedocument.presentationml.tags+xml"/>
  <Override PartName="/ppt/tags/tag5018.xml" ContentType="application/vnd.openxmlformats-officedocument.presentationml.tags+xml"/>
  <Override PartName="/ppt/tags/tag5019.xml" ContentType="application/vnd.openxmlformats-officedocument.presentationml.tags+xml"/>
  <Override PartName="/ppt/tags/tag5020.xml" ContentType="application/vnd.openxmlformats-officedocument.presentationml.tags+xml"/>
  <Override PartName="/ppt/tags/tag5021.xml" ContentType="application/vnd.openxmlformats-officedocument.presentationml.tags+xml"/>
  <Override PartName="/ppt/tags/tag5022.xml" ContentType="application/vnd.openxmlformats-officedocument.presentationml.tags+xml"/>
  <Override PartName="/ppt/tags/tag5023.xml" ContentType="application/vnd.openxmlformats-officedocument.presentationml.tags+xml"/>
  <Override PartName="/ppt/tags/tag5024.xml" ContentType="application/vnd.openxmlformats-officedocument.presentationml.tags+xml"/>
  <Override PartName="/ppt/tags/tag5025.xml" ContentType="application/vnd.openxmlformats-officedocument.presentationml.tags+xml"/>
  <Override PartName="/ppt/tags/tag5026.xml" ContentType="application/vnd.openxmlformats-officedocument.presentationml.tags+xml"/>
  <Override PartName="/ppt/tags/tag5027.xml" ContentType="application/vnd.openxmlformats-officedocument.presentationml.tags+xml"/>
  <Override PartName="/ppt/tags/tag5028.xml" ContentType="application/vnd.openxmlformats-officedocument.presentationml.tags+xml"/>
  <Override PartName="/ppt/tags/tag5029.xml" ContentType="application/vnd.openxmlformats-officedocument.presentationml.tags+xml"/>
  <Override PartName="/ppt/tags/tag5030.xml" ContentType="application/vnd.openxmlformats-officedocument.presentationml.tags+xml"/>
  <Override PartName="/ppt/notesSlides/notesSlide140.xml" ContentType="application/vnd.openxmlformats-officedocument.presentationml.notesSlide+xml"/>
  <Override PartName="/ppt/tags/tag5031.xml" ContentType="application/vnd.openxmlformats-officedocument.presentationml.tags+xml"/>
  <Override PartName="/ppt/tags/tag5032.xml" ContentType="application/vnd.openxmlformats-officedocument.presentationml.tags+xml"/>
  <Override PartName="/ppt/tags/tag5033.xml" ContentType="application/vnd.openxmlformats-officedocument.presentationml.tags+xml"/>
  <Override PartName="/ppt/tags/tag5034.xml" ContentType="application/vnd.openxmlformats-officedocument.presentationml.tags+xml"/>
  <Override PartName="/ppt/tags/tag5035.xml" ContentType="application/vnd.openxmlformats-officedocument.presentationml.tags+xml"/>
  <Override PartName="/ppt/notesSlides/notesSlide141.xml" ContentType="application/vnd.openxmlformats-officedocument.presentationml.notesSlide+xml"/>
  <Override PartName="/ppt/tags/tag5036.xml" ContentType="application/vnd.openxmlformats-officedocument.presentationml.tags+xml"/>
  <Override PartName="/ppt/tags/tag5037.xml" ContentType="application/vnd.openxmlformats-officedocument.presentationml.tags+xml"/>
  <Override PartName="/ppt/tags/tag5038.xml" ContentType="application/vnd.openxmlformats-officedocument.presentationml.tags+xml"/>
  <Override PartName="/ppt/tags/tag5039.xml" ContentType="application/vnd.openxmlformats-officedocument.presentationml.tags+xml"/>
  <Override PartName="/ppt/tags/tag5040.xml" ContentType="application/vnd.openxmlformats-officedocument.presentationml.tags+xml"/>
  <Override PartName="/ppt/tags/tag5041.xml" ContentType="application/vnd.openxmlformats-officedocument.presentationml.tags+xml"/>
  <Override PartName="/ppt/tags/tag5042.xml" ContentType="application/vnd.openxmlformats-officedocument.presentationml.tags+xml"/>
  <Override PartName="/ppt/tags/tag5043.xml" ContentType="application/vnd.openxmlformats-officedocument.presentationml.tags+xml"/>
  <Override PartName="/ppt/tags/tag5044.xml" ContentType="application/vnd.openxmlformats-officedocument.presentationml.tags+xml"/>
  <Override PartName="/ppt/tags/tag5045.xml" ContentType="application/vnd.openxmlformats-officedocument.presentationml.tags+xml"/>
  <Override PartName="/ppt/tags/tag5046.xml" ContentType="application/vnd.openxmlformats-officedocument.presentationml.tags+xml"/>
  <Override PartName="/ppt/tags/tag5047.xml" ContentType="application/vnd.openxmlformats-officedocument.presentationml.tags+xml"/>
  <Override PartName="/ppt/tags/tag5048.xml" ContentType="application/vnd.openxmlformats-officedocument.presentationml.tags+xml"/>
  <Override PartName="/ppt/tags/tag5049.xml" ContentType="application/vnd.openxmlformats-officedocument.presentationml.tags+xml"/>
  <Override PartName="/ppt/tags/tag5050.xml" ContentType="application/vnd.openxmlformats-officedocument.presentationml.tags+xml"/>
  <Override PartName="/ppt/tags/tag5051.xml" ContentType="application/vnd.openxmlformats-officedocument.presentationml.tags+xml"/>
  <Override PartName="/ppt/tags/tag5052.xml" ContentType="application/vnd.openxmlformats-officedocument.presentationml.tags+xml"/>
  <Override PartName="/ppt/tags/tag5053.xml" ContentType="application/vnd.openxmlformats-officedocument.presentationml.tags+xml"/>
  <Override PartName="/ppt/tags/tag5054.xml" ContentType="application/vnd.openxmlformats-officedocument.presentationml.tags+xml"/>
  <Override PartName="/ppt/tags/tag5055.xml" ContentType="application/vnd.openxmlformats-officedocument.presentationml.tags+xml"/>
  <Override PartName="/ppt/tags/tag5056.xml" ContentType="application/vnd.openxmlformats-officedocument.presentationml.tags+xml"/>
  <Override PartName="/ppt/tags/tag5057.xml" ContentType="application/vnd.openxmlformats-officedocument.presentationml.tags+xml"/>
  <Override PartName="/ppt/tags/tag5058.xml" ContentType="application/vnd.openxmlformats-officedocument.presentationml.tags+xml"/>
  <Override PartName="/ppt/tags/tag5059.xml" ContentType="application/vnd.openxmlformats-officedocument.presentationml.tags+xml"/>
  <Override PartName="/ppt/tags/tag5060.xml" ContentType="application/vnd.openxmlformats-officedocument.presentationml.tags+xml"/>
  <Override PartName="/ppt/tags/tag5061.xml" ContentType="application/vnd.openxmlformats-officedocument.presentationml.tags+xml"/>
  <Override PartName="/ppt/tags/tag5062.xml" ContentType="application/vnd.openxmlformats-officedocument.presentationml.tags+xml"/>
  <Override PartName="/ppt/tags/tag5063.xml" ContentType="application/vnd.openxmlformats-officedocument.presentationml.tags+xml"/>
  <Override PartName="/ppt/tags/tag5064.xml" ContentType="application/vnd.openxmlformats-officedocument.presentationml.tags+xml"/>
  <Override PartName="/ppt/tags/tag5065.xml" ContentType="application/vnd.openxmlformats-officedocument.presentationml.tags+xml"/>
  <Override PartName="/ppt/tags/tag5066.xml" ContentType="application/vnd.openxmlformats-officedocument.presentationml.tags+xml"/>
  <Override PartName="/ppt/tags/tag5067.xml" ContentType="application/vnd.openxmlformats-officedocument.presentationml.tags+xml"/>
  <Override PartName="/ppt/tags/tag5068.xml" ContentType="application/vnd.openxmlformats-officedocument.presentationml.tags+xml"/>
  <Override PartName="/ppt/tags/tag5069.xml" ContentType="application/vnd.openxmlformats-officedocument.presentationml.tags+xml"/>
  <Override PartName="/ppt/tags/tag5070.xml" ContentType="application/vnd.openxmlformats-officedocument.presentationml.tags+xml"/>
  <Override PartName="/ppt/tags/tag5071.xml" ContentType="application/vnd.openxmlformats-officedocument.presentationml.tags+xml"/>
  <Override PartName="/ppt/tags/tag5072.xml" ContentType="application/vnd.openxmlformats-officedocument.presentationml.tags+xml"/>
  <Override PartName="/ppt/notesSlides/notesSlide142.xml" ContentType="application/vnd.openxmlformats-officedocument.presentationml.notesSlide+xml"/>
  <Override PartName="/ppt/tags/tag5073.xml" ContentType="application/vnd.openxmlformats-officedocument.presentationml.tags+xml"/>
  <Override PartName="/ppt/tags/tag5074.xml" ContentType="application/vnd.openxmlformats-officedocument.presentationml.tags+xml"/>
  <Override PartName="/ppt/tags/tag5075.xml" ContentType="application/vnd.openxmlformats-officedocument.presentationml.tags+xml"/>
  <Override PartName="/ppt/tags/tag5076.xml" ContentType="application/vnd.openxmlformats-officedocument.presentationml.tags+xml"/>
  <Override PartName="/ppt/tags/tag5077.xml" ContentType="application/vnd.openxmlformats-officedocument.presentationml.tags+xml"/>
  <Override PartName="/ppt/tags/tag5078.xml" ContentType="application/vnd.openxmlformats-officedocument.presentationml.tags+xml"/>
  <Override PartName="/ppt/tags/tag5079.xml" ContentType="application/vnd.openxmlformats-officedocument.presentationml.tags+xml"/>
  <Override PartName="/ppt/tags/tag5080.xml" ContentType="application/vnd.openxmlformats-officedocument.presentationml.tags+xml"/>
  <Override PartName="/ppt/tags/tag5081.xml" ContentType="application/vnd.openxmlformats-officedocument.presentationml.tags+xml"/>
  <Override PartName="/ppt/tags/tag5082.xml" ContentType="application/vnd.openxmlformats-officedocument.presentationml.tags+xml"/>
  <Override PartName="/ppt/tags/tag5083.xml" ContentType="application/vnd.openxmlformats-officedocument.presentationml.tags+xml"/>
  <Override PartName="/ppt/tags/tag5084.xml" ContentType="application/vnd.openxmlformats-officedocument.presentationml.tags+xml"/>
  <Override PartName="/ppt/tags/tag5085.xml" ContentType="application/vnd.openxmlformats-officedocument.presentationml.tags+xml"/>
  <Override PartName="/ppt/tags/tag5086.xml" ContentType="application/vnd.openxmlformats-officedocument.presentationml.tags+xml"/>
  <Override PartName="/ppt/tags/tag5087.xml" ContentType="application/vnd.openxmlformats-officedocument.presentationml.tags+xml"/>
  <Override PartName="/ppt/tags/tag5088.xml" ContentType="application/vnd.openxmlformats-officedocument.presentationml.tags+xml"/>
  <Override PartName="/ppt/tags/tag5089.xml" ContentType="application/vnd.openxmlformats-officedocument.presentationml.tags+xml"/>
  <Override PartName="/ppt/tags/tag5090.xml" ContentType="application/vnd.openxmlformats-officedocument.presentationml.tags+xml"/>
  <Override PartName="/ppt/tags/tag5091.xml" ContentType="application/vnd.openxmlformats-officedocument.presentationml.tags+xml"/>
  <Override PartName="/ppt/tags/tag5092.xml" ContentType="application/vnd.openxmlformats-officedocument.presentationml.tags+xml"/>
  <Override PartName="/ppt/tags/tag5093.xml" ContentType="application/vnd.openxmlformats-officedocument.presentationml.tags+xml"/>
  <Override PartName="/ppt/tags/tag5094.xml" ContentType="application/vnd.openxmlformats-officedocument.presentationml.tags+xml"/>
  <Override PartName="/ppt/tags/tag5095.xml" ContentType="application/vnd.openxmlformats-officedocument.presentationml.tags+xml"/>
  <Override PartName="/ppt/tags/tag5096.xml" ContentType="application/vnd.openxmlformats-officedocument.presentationml.tags+xml"/>
  <Override PartName="/ppt/tags/tag5097.xml" ContentType="application/vnd.openxmlformats-officedocument.presentationml.tags+xml"/>
  <Override PartName="/ppt/tags/tag5098.xml" ContentType="application/vnd.openxmlformats-officedocument.presentationml.tags+xml"/>
  <Override PartName="/ppt/tags/tag5099.xml" ContentType="application/vnd.openxmlformats-officedocument.presentationml.tags+xml"/>
  <Override PartName="/ppt/tags/tag5100.xml" ContentType="application/vnd.openxmlformats-officedocument.presentationml.tags+xml"/>
  <Override PartName="/ppt/tags/tag5101.xml" ContentType="application/vnd.openxmlformats-officedocument.presentationml.tags+xml"/>
  <Override PartName="/ppt/tags/tag5102.xml" ContentType="application/vnd.openxmlformats-officedocument.presentationml.tags+xml"/>
  <Override PartName="/ppt/tags/tag5103.xml" ContentType="application/vnd.openxmlformats-officedocument.presentationml.tags+xml"/>
  <Override PartName="/ppt/tags/tag5104.xml" ContentType="application/vnd.openxmlformats-officedocument.presentationml.tags+xml"/>
  <Override PartName="/ppt/notesSlides/notesSlide143.xml" ContentType="application/vnd.openxmlformats-officedocument.presentationml.notesSlide+xml"/>
  <Override PartName="/ppt/tags/tag5105.xml" ContentType="application/vnd.openxmlformats-officedocument.presentationml.tags+xml"/>
  <Override PartName="/ppt/tags/tag5106.xml" ContentType="application/vnd.openxmlformats-officedocument.presentationml.tags+xml"/>
  <Override PartName="/ppt/tags/tag5107.xml" ContentType="application/vnd.openxmlformats-officedocument.presentationml.tags+xml"/>
  <Override PartName="/ppt/tags/tag5108.xml" ContentType="application/vnd.openxmlformats-officedocument.presentationml.tags+xml"/>
  <Override PartName="/ppt/tags/tag5109.xml" ContentType="application/vnd.openxmlformats-officedocument.presentationml.tags+xml"/>
  <Override PartName="/ppt/tags/tag5110.xml" ContentType="application/vnd.openxmlformats-officedocument.presentationml.tags+xml"/>
  <Override PartName="/ppt/tags/tag5111.xml" ContentType="application/vnd.openxmlformats-officedocument.presentationml.tags+xml"/>
  <Override PartName="/ppt/tags/tag5112.xml" ContentType="application/vnd.openxmlformats-officedocument.presentationml.tags+xml"/>
  <Override PartName="/ppt/tags/tag5113.xml" ContentType="application/vnd.openxmlformats-officedocument.presentationml.tags+xml"/>
  <Override PartName="/ppt/tags/tag5114.xml" ContentType="application/vnd.openxmlformats-officedocument.presentationml.tags+xml"/>
  <Override PartName="/ppt/tags/tag5115.xml" ContentType="application/vnd.openxmlformats-officedocument.presentationml.tags+xml"/>
  <Override PartName="/ppt/tags/tag5116.xml" ContentType="application/vnd.openxmlformats-officedocument.presentationml.tags+xml"/>
  <Override PartName="/ppt/tags/tag5117.xml" ContentType="application/vnd.openxmlformats-officedocument.presentationml.tags+xml"/>
  <Override PartName="/ppt/tags/tag5118.xml" ContentType="application/vnd.openxmlformats-officedocument.presentationml.tags+xml"/>
  <Override PartName="/ppt/tags/tag5119.xml" ContentType="application/vnd.openxmlformats-officedocument.presentationml.tags+xml"/>
  <Override PartName="/ppt/tags/tag5120.xml" ContentType="application/vnd.openxmlformats-officedocument.presentationml.tags+xml"/>
  <Override PartName="/ppt/tags/tag5121.xml" ContentType="application/vnd.openxmlformats-officedocument.presentationml.tags+xml"/>
  <Override PartName="/ppt/tags/tag5122.xml" ContentType="application/vnd.openxmlformats-officedocument.presentationml.tags+xml"/>
  <Override PartName="/ppt/tags/tag5123.xml" ContentType="application/vnd.openxmlformats-officedocument.presentationml.tags+xml"/>
  <Override PartName="/ppt/tags/tag5124.xml" ContentType="application/vnd.openxmlformats-officedocument.presentationml.tags+xml"/>
  <Override PartName="/ppt/tags/tag5125.xml" ContentType="application/vnd.openxmlformats-officedocument.presentationml.tags+xml"/>
  <Override PartName="/ppt/tags/tag5126.xml" ContentType="application/vnd.openxmlformats-officedocument.presentationml.tags+xml"/>
  <Override PartName="/ppt/tags/tag5127.xml" ContentType="application/vnd.openxmlformats-officedocument.presentationml.tags+xml"/>
  <Override PartName="/ppt/tags/tag5128.xml" ContentType="application/vnd.openxmlformats-officedocument.presentationml.tags+xml"/>
  <Override PartName="/ppt/tags/tag5129.xml" ContentType="application/vnd.openxmlformats-officedocument.presentationml.tags+xml"/>
  <Override PartName="/ppt/tags/tag5130.xml" ContentType="application/vnd.openxmlformats-officedocument.presentationml.tags+xml"/>
  <Override PartName="/ppt/tags/tag5131.xml" ContentType="application/vnd.openxmlformats-officedocument.presentationml.tags+xml"/>
  <Override PartName="/ppt/tags/tag5132.xml" ContentType="application/vnd.openxmlformats-officedocument.presentationml.tags+xml"/>
  <Override PartName="/ppt/tags/tag5133.xml" ContentType="application/vnd.openxmlformats-officedocument.presentationml.tags+xml"/>
  <Override PartName="/ppt/tags/tag5134.xml" ContentType="application/vnd.openxmlformats-officedocument.presentationml.tags+xml"/>
  <Override PartName="/ppt/tags/tag5135.xml" ContentType="application/vnd.openxmlformats-officedocument.presentationml.tags+xml"/>
  <Override PartName="/ppt/tags/tag5136.xml" ContentType="application/vnd.openxmlformats-officedocument.presentationml.tags+xml"/>
  <Override PartName="/ppt/tags/tag5137.xml" ContentType="application/vnd.openxmlformats-officedocument.presentationml.tags+xml"/>
  <Override PartName="/ppt/tags/tag5138.xml" ContentType="application/vnd.openxmlformats-officedocument.presentationml.tags+xml"/>
  <Override PartName="/ppt/tags/tag5139.xml" ContentType="application/vnd.openxmlformats-officedocument.presentationml.tags+xml"/>
  <Override PartName="/ppt/notesSlides/notesSlide144.xml" ContentType="application/vnd.openxmlformats-officedocument.presentationml.notesSlide+xml"/>
  <Override PartName="/ppt/tags/tag5140.xml" ContentType="application/vnd.openxmlformats-officedocument.presentationml.tags+xml"/>
  <Override PartName="/ppt/tags/tag5141.xml" ContentType="application/vnd.openxmlformats-officedocument.presentationml.tags+xml"/>
  <Override PartName="/ppt/tags/tag5142.xml" ContentType="application/vnd.openxmlformats-officedocument.presentationml.tags+xml"/>
  <Override PartName="/ppt/tags/tag5143.xml" ContentType="application/vnd.openxmlformats-officedocument.presentationml.tags+xml"/>
  <Override PartName="/ppt/tags/tag5144.xml" ContentType="application/vnd.openxmlformats-officedocument.presentationml.tags+xml"/>
  <Override PartName="/ppt/tags/tag5145.xml" ContentType="application/vnd.openxmlformats-officedocument.presentationml.tags+xml"/>
  <Override PartName="/ppt/tags/tag5146.xml" ContentType="application/vnd.openxmlformats-officedocument.presentationml.tags+xml"/>
  <Override PartName="/ppt/tags/tag5147.xml" ContentType="application/vnd.openxmlformats-officedocument.presentationml.tags+xml"/>
  <Override PartName="/ppt/tags/tag5148.xml" ContentType="application/vnd.openxmlformats-officedocument.presentationml.tags+xml"/>
  <Override PartName="/ppt/tags/tag5149.xml" ContentType="application/vnd.openxmlformats-officedocument.presentationml.tags+xml"/>
  <Override PartName="/ppt/tags/tag5150.xml" ContentType="application/vnd.openxmlformats-officedocument.presentationml.tags+xml"/>
  <Override PartName="/ppt/tags/tag5151.xml" ContentType="application/vnd.openxmlformats-officedocument.presentationml.tags+xml"/>
  <Override PartName="/ppt/tags/tag5152.xml" ContentType="application/vnd.openxmlformats-officedocument.presentationml.tags+xml"/>
  <Override PartName="/ppt/tags/tag5153.xml" ContentType="application/vnd.openxmlformats-officedocument.presentationml.tags+xml"/>
  <Override PartName="/ppt/tags/tag5154.xml" ContentType="application/vnd.openxmlformats-officedocument.presentationml.tags+xml"/>
  <Override PartName="/ppt/tags/tag5155.xml" ContentType="application/vnd.openxmlformats-officedocument.presentationml.tags+xml"/>
  <Override PartName="/ppt/tags/tag5156.xml" ContentType="application/vnd.openxmlformats-officedocument.presentationml.tags+xml"/>
  <Override PartName="/ppt/tags/tag5157.xml" ContentType="application/vnd.openxmlformats-officedocument.presentationml.tags+xml"/>
  <Override PartName="/ppt/tags/tag5158.xml" ContentType="application/vnd.openxmlformats-officedocument.presentationml.tags+xml"/>
  <Override PartName="/ppt/tags/tag5159.xml" ContentType="application/vnd.openxmlformats-officedocument.presentationml.tags+xml"/>
  <Override PartName="/ppt/tags/tag5160.xml" ContentType="application/vnd.openxmlformats-officedocument.presentationml.tags+xml"/>
  <Override PartName="/ppt/tags/tag5161.xml" ContentType="application/vnd.openxmlformats-officedocument.presentationml.tags+xml"/>
  <Override PartName="/ppt/tags/tag5162.xml" ContentType="application/vnd.openxmlformats-officedocument.presentationml.tags+xml"/>
  <Override PartName="/ppt/tags/tag5163.xml" ContentType="application/vnd.openxmlformats-officedocument.presentationml.tags+xml"/>
  <Override PartName="/ppt/tags/tag5164.xml" ContentType="application/vnd.openxmlformats-officedocument.presentationml.tags+xml"/>
  <Override PartName="/ppt/tags/tag5165.xml" ContentType="application/vnd.openxmlformats-officedocument.presentationml.tags+xml"/>
  <Override PartName="/ppt/tags/tag5166.xml" ContentType="application/vnd.openxmlformats-officedocument.presentationml.tags+xml"/>
  <Override PartName="/ppt/tags/tag5167.xml" ContentType="application/vnd.openxmlformats-officedocument.presentationml.tags+xml"/>
  <Override PartName="/ppt/tags/tag5168.xml" ContentType="application/vnd.openxmlformats-officedocument.presentationml.tags+xml"/>
  <Override PartName="/ppt/tags/tag5169.xml" ContentType="application/vnd.openxmlformats-officedocument.presentationml.tags+xml"/>
  <Override PartName="/ppt/tags/tag5170.xml" ContentType="application/vnd.openxmlformats-officedocument.presentationml.tags+xml"/>
  <Override PartName="/ppt/tags/tag5171.xml" ContentType="application/vnd.openxmlformats-officedocument.presentationml.tags+xml"/>
  <Override PartName="/ppt/tags/tag5172.xml" ContentType="application/vnd.openxmlformats-officedocument.presentationml.tags+xml"/>
  <Override PartName="/ppt/tags/tag5173.xml" ContentType="application/vnd.openxmlformats-officedocument.presentationml.tags+xml"/>
  <Override PartName="/ppt/tags/tag5174.xml" ContentType="application/vnd.openxmlformats-officedocument.presentationml.tags+xml"/>
  <Override PartName="/ppt/tags/tag5175.xml" ContentType="application/vnd.openxmlformats-officedocument.presentationml.tags+xml"/>
  <Override PartName="/ppt/tags/tag5176.xml" ContentType="application/vnd.openxmlformats-officedocument.presentationml.tags+xml"/>
  <Override PartName="/ppt/tags/tag5177.xml" ContentType="application/vnd.openxmlformats-officedocument.presentationml.tags+xml"/>
  <Override PartName="/ppt/tags/tag5178.xml" ContentType="application/vnd.openxmlformats-officedocument.presentationml.tags+xml"/>
  <Override PartName="/ppt/tags/tag5179.xml" ContentType="application/vnd.openxmlformats-officedocument.presentationml.tags+xml"/>
  <Override PartName="/ppt/tags/tag5180.xml" ContentType="application/vnd.openxmlformats-officedocument.presentationml.tags+xml"/>
  <Override PartName="/ppt/tags/tag5181.xml" ContentType="application/vnd.openxmlformats-officedocument.presentationml.tags+xml"/>
  <Override PartName="/ppt/tags/tag5182.xml" ContentType="application/vnd.openxmlformats-officedocument.presentationml.tags+xml"/>
  <Override PartName="/ppt/tags/tag5183.xml" ContentType="application/vnd.openxmlformats-officedocument.presentationml.tags+xml"/>
  <Override PartName="/ppt/tags/tag5184.xml" ContentType="application/vnd.openxmlformats-officedocument.presentationml.tags+xml"/>
  <Override PartName="/ppt/tags/tag5185.xml" ContentType="application/vnd.openxmlformats-officedocument.presentationml.tags+xml"/>
  <Override PartName="/ppt/tags/tag5186.xml" ContentType="application/vnd.openxmlformats-officedocument.presentationml.tags+xml"/>
  <Override PartName="/ppt/tags/tag5187.xml" ContentType="application/vnd.openxmlformats-officedocument.presentationml.tags+xml"/>
  <Override PartName="/ppt/tags/tag5188.xml" ContentType="application/vnd.openxmlformats-officedocument.presentationml.tags+xml"/>
  <Override PartName="/ppt/tags/tag5189.xml" ContentType="application/vnd.openxmlformats-officedocument.presentationml.tags+xml"/>
  <Override PartName="/ppt/tags/tag5190.xml" ContentType="application/vnd.openxmlformats-officedocument.presentationml.tags+xml"/>
  <Override PartName="/ppt/tags/tag5191.xml" ContentType="application/vnd.openxmlformats-officedocument.presentationml.tags+xml"/>
  <Override PartName="/ppt/tags/tag5192.xml" ContentType="application/vnd.openxmlformats-officedocument.presentationml.tags+xml"/>
  <Override PartName="/ppt/tags/tag5193.xml" ContentType="application/vnd.openxmlformats-officedocument.presentationml.tags+xml"/>
  <Override PartName="/ppt/tags/tag5194.xml" ContentType="application/vnd.openxmlformats-officedocument.presentationml.tags+xml"/>
  <Override PartName="/ppt/tags/tag5195.xml" ContentType="application/vnd.openxmlformats-officedocument.presentationml.tags+xml"/>
  <Override PartName="/ppt/tags/tag5196.xml" ContentType="application/vnd.openxmlformats-officedocument.presentationml.tags+xml"/>
  <Override PartName="/ppt/tags/tag5197.xml" ContentType="application/vnd.openxmlformats-officedocument.presentationml.tags+xml"/>
  <Override PartName="/ppt/tags/tag5198.xml" ContentType="application/vnd.openxmlformats-officedocument.presentationml.tags+xml"/>
  <Override PartName="/ppt/tags/tag5199.xml" ContentType="application/vnd.openxmlformats-officedocument.presentationml.tags+xml"/>
  <Override PartName="/ppt/tags/tag5200.xml" ContentType="application/vnd.openxmlformats-officedocument.presentationml.tags+xml"/>
  <Override PartName="/ppt/notesSlides/notesSlide145.xml" ContentType="application/vnd.openxmlformats-officedocument.presentationml.notesSlide+xml"/>
  <Override PartName="/ppt/tags/tag5201.xml" ContentType="application/vnd.openxmlformats-officedocument.presentationml.tags+xml"/>
  <Override PartName="/ppt/tags/tag5202.xml" ContentType="application/vnd.openxmlformats-officedocument.presentationml.tags+xml"/>
  <Override PartName="/ppt/tags/tag5203.xml" ContentType="application/vnd.openxmlformats-officedocument.presentationml.tags+xml"/>
  <Override PartName="/ppt/tags/tag5204.xml" ContentType="application/vnd.openxmlformats-officedocument.presentationml.tags+xml"/>
  <Override PartName="/ppt/tags/tag5205.xml" ContentType="application/vnd.openxmlformats-officedocument.presentationml.tags+xml"/>
  <Override PartName="/ppt/tags/tag5206.xml" ContentType="application/vnd.openxmlformats-officedocument.presentationml.tags+xml"/>
  <Override PartName="/ppt/tags/tag5207.xml" ContentType="application/vnd.openxmlformats-officedocument.presentationml.tags+xml"/>
  <Override PartName="/ppt/tags/tag5208.xml" ContentType="application/vnd.openxmlformats-officedocument.presentationml.tags+xml"/>
  <Override PartName="/ppt/tags/tag5209.xml" ContentType="application/vnd.openxmlformats-officedocument.presentationml.tags+xml"/>
  <Override PartName="/ppt/tags/tag5210.xml" ContentType="application/vnd.openxmlformats-officedocument.presentationml.tags+xml"/>
  <Override PartName="/ppt/tags/tag5211.xml" ContentType="application/vnd.openxmlformats-officedocument.presentationml.tags+xml"/>
  <Override PartName="/ppt/tags/tag5212.xml" ContentType="application/vnd.openxmlformats-officedocument.presentationml.tags+xml"/>
  <Override PartName="/ppt/tags/tag5213.xml" ContentType="application/vnd.openxmlformats-officedocument.presentationml.tags+xml"/>
  <Override PartName="/ppt/tags/tag5214.xml" ContentType="application/vnd.openxmlformats-officedocument.presentationml.tags+xml"/>
  <Override PartName="/ppt/tags/tag5215.xml" ContentType="application/vnd.openxmlformats-officedocument.presentationml.tags+xml"/>
  <Override PartName="/ppt/tags/tag5216.xml" ContentType="application/vnd.openxmlformats-officedocument.presentationml.tags+xml"/>
  <Override PartName="/ppt/tags/tag5217.xml" ContentType="application/vnd.openxmlformats-officedocument.presentationml.tags+xml"/>
  <Override PartName="/ppt/tags/tag5218.xml" ContentType="application/vnd.openxmlformats-officedocument.presentationml.tags+xml"/>
  <Override PartName="/ppt/tags/tag5219.xml" ContentType="application/vnd.openxmlformats-officedocument.presentationml.tags+xml"/>
  <Override PartName="/ppt/tags/tag5220.xml" ContentType="application/vnd.openxmlformats-officedocument.presentationml.tags+xml"/>
  <Override PartName="/ppt/tags/tag5221.xml" ContentType="application/vnd.openxmlformats-officedocument.presentationml.tags+xml"/>
  <Override PartName="/ppt/tags/tag5222.xml" ContentType="application/vnd.openxmlformats-officedocument.presentationml.tags+xml"/>
  <Override PartName="/ppt/tags/tag5223.xml" ContentType="application/vnd.openxmlformats-officedocument.presentationml.tags+xml"/>
  <Override PartName="/ppt/tags/tag5224.xml" ContentType="application/vnd.openxmlformats-officedocument.presentationml.tags+xml"/>
  <Override PartName="/ppt/tags/tag5225.xml" ContentType="application/vnd.openxmlformats-officedocument.presentationml.tags+xml"/>
  <Override PartName="/ppt/tags/tag5226.xml" ContentType="application/vnd.openxmlformats-officedocument.presentationml.tags+xml"/>
  <Override PartName="/ppt/tags/tag5227.xml" ContentType="application/vnd.openxmlformats-officedocument.presentationml.tags+xml"/>
  <Override PartName="/ppt/tags/tag5228.xml" ContentType="application/vnd.openxmlformats-officedocument.presentationml.tags+xml"/>
  <Override PartName="/ppt/tags/tag5229.xml" ContentType="application/vnd.openxmlformats-officedocument.presentationml.tags+xml"/>
  <Override PartName="/ppt/tags/tag5230.xml" ContentType="application/vnd.openxmlformats-officedocument.presentationml.tags+xml"/>
  <Override PartName="/ppt/tags/tag5231.xml" ContentType="application/vnd.openxmlformats-officedocument.presentationml.tags+xml"/>
  <Override PartName="/ppt/tags/tag5232.xml" ContentType="application/vnd.openxmlformats-officedocument.presentationml.tags+xml"/>
  <Override PartName="/ppt/tags/tag5233.xml" ContentType="application/vnd.openxmlformats-officedocument.presentationml.tags+xml"/>
  <Override PartName="/ppt/tags/tag5234.xml" ContentType="application/vnd.openxmlformats-officedocument.presentationml.tags+xml"/>
  <Override PartName="/ppt/tags/tag5235.xml" ContentType="application/vnd.openxmlformats-officedocument.presentationml.tags+xml"/>
  <Override PartName="/ppt/tags/tag5236.xml" ContentType="application/vnd.openxmlformats-officedocument.presentationml.tags+xml"/>
  <Override PartName="/ppt/tags/tag5237.xml" ContentType="application/vnd.openxmlformats-officedocument.presentationml.tags+xml"/>
  <Override PartName="/ppt/tags/tag5238.xml" ContentType="application/vnd.openxmlformats-officedocument.presentationml.tags+xml"/>
  <Override PartName="/ppt/tags/tag5239.xml" ContentType="application/vnd.openxmlformats-officedocument.presentationml.tags+xml"/>
  <Override PartName="/ppt/tags/tag5240.xml" ContentType="application/vnd.openxmlformats-officedocument.presentationml.tags+xml"/>
  <Override PartName="/ppt/tags/tag5241.xml" ContentType="application/vnd.openxmlformats-officedocument.presentationml.tags+xml"/>
  <Override PartName="/ppt/tags/tag5242.xml" ContentType="application/vnd.openxmlformats-officedocument.presentationml.tags+xml"/>
  <Override PartName="/ppt/tags/tag5243.xml" ContentType="application/vnd.openxmlformats-officedocument.presentationml.tags+xml"/>
  <Override PartName="/ppt/tags/tag5244.xml" ContentType="application/vnd.openxmlformats-officedocument.presentationml.tags+xml"/>
  <Override PartName="/ppt/tags/tag5245.xml" ContentType="application/vnd.openxmlformats-officedocument.presentationml.tags+xml"/>
  <Override PartName="/ppt/tags/tag5246.xml" ContentType="application/vnd.openxmlformats-officedocument.presentationml.tags+xml"/>
  <Override PartName="/ppt/tags/tag5247.xml" ContentType="application/vnd.openxmlformats-officedocument.presentationml.tags+xml"/>
  <Override PartName="/ppt/tags/tag5248.xml" ContentType="application/vnd.openxmlformats-officedocument.presentationml.tags+xml"/>
  <Override PartName="/ppt/tags/tag5249.xml" ContentType="application/vnd.openxmlformats-officedocument.presentationml.tags+xml"/>
  <Override PartName="/ppt/tags/tag5250.xml" ContentType="application/vnd.openxmlformats-officedocument.presentationml.tags+xml"/>
  <Override PartName="/ppt/tags/tag5251.xml" ContentType="application/vnd.openxmlformats-officedocument.presentationml.tags+xml"/>
  <Override PartName="/ppt/tags/tag5252.xml" ContentType="application/vnd.openxmlformats-officedocument.presentationml.tags+xml"/>
  <Override PartName="/ppt/tags/tag5253.xml" ContentType="application/vnd.openxmlformats-officedocument.presentationml.tags+xml"/>
  <Override PartName="/ppt/tags/tag5254.xml" ContentType="application/vnd.openxmlformats-officedocument.presentationml.tags+xml"/>
  <Override PartName="/ppt/tags/tag5255.xml" ContentType="application/vnd.openxmlformats-officedocument.presentationml.tags+xml"/>
  <Override PartName="/ppt/tags/tag5256.xml" ContentType="application/vnd.openxmlformats-officedocument.presentationml.tags+xml"/>
  <Override PartName="/ppt/tags/tag5257.xml" ContentType="application/vnd.openxmlformats-officedocument.presentationml.tags+xml"/>
  <Override PartName="/ppt/tags/tag5258.xml" ContentType="application/vnd.openxmlformats-officedocument.presentationml.tags+xml"/>
  <Override PartName="/ppt/tags/tag5259.xml" ContentType="application/vnd.openxmlformats-officedocument.presentationml.tags+xml"/>
  <Override PartName="/ppt/tags/tag5260.xml" ContentType="application/vnd.openxmlformats-officedocument.presentationml.tags+xml"/>
  <Override PartName="/ppt/tags/tag5261.xml" ContentType="application/vnd.openxmlformats-officedocument.presentationml.tags+xml"/>
  <Override PartName="/ppt/tags/tag5262.xml" ContentType="application/vnd.openxmlformats-officedocument.presentationml.tags+xml"/>
  <Override PartName="/ppt/tags/tag5263.xml" ContentType="application/vnd.openxmlformats-officedocument.presentationml.tags+xml"/>
  <Override PartName="/ppt/tags/tag5264.xml" ContentType="application/vnd.openxmlformats-officedocument.presentationml.tags+xml"/>
  <Override PartName="/ppt/tags/tag5265.xml" ContentType="application/vnd.openxmlformats-officedocument.presentationml.tags+xml"/>
  <Override PartName="/ppt/tags/tag5266.xml" ContentType="application/vnd.openxmlformats-officedocument.presentationml.tags+xml"/>
  <Override PartName="/ppt/tags/tag5267.xml" ContentType="application/vnd.openxmlformats-officedocument.presentationml.tags+xml"/>
  <Override PartName="/ppt/tags/tag5268.xml" ContentType="application/vnd.openxmlformats-officedocument.presentationml.tags+xml"/>
  <Override PartName="/ppt/tags/tag5269.xml" ContentType="application/vnd.openxmlformats-officedocument.presentationml.tags+xml"/>
  <Override PartName="/ppt/tags/tag5270.xml" ContentType="application/vnd.openxmlformats-officedocument.presentationml.tags+xml"/>
  <Override PartName="/ppt/tags/tag5271.xml" ContentType="application/vnd.openxmlformats-officedocument.presentationml.tags+xml"/>
  <Override PartName="/ppt/tags/tag5272.xml" ContentType="application/vnd.openxmlformats-officedocument.presentationml.tags+xml"/>
  <Override PartName="/ppt/notesSlides/notesSlide146.xml" ContentType="application/vnd.openxmlformats-officedocument.presentationml.notesSlide+xml"/>
  <Override PartName="/ppt/tags/tag5273.xml" ContentType="application/vnd.openxmlformats-officedocument.presentationml.tags+xml"/>
  <Override PartName="/ppt/tags/tag5274.xml" ContentType="application/vnd.openxmlformats-officedocument.presentationml.tags+xml"/>
  <Override PartName="/ppt/tags/tag5275.xml" ContentType="application/vnd.openxmlformats-officedocument.presentationml.tags+xml"/>
  <Override PartName="/ppt/tags/tag5276.xml" ContentType="application/vnd.openxmlformats-officedocument.presentationml.tags+xml"/>
  <Override PartName="/ppt/tags/tag5277.xml" ContentType="application/vnd.openxmlformats-officedocument.presentationml.tags+xml"/>
  <Override PartName="/ppt/tags/tag5278.xml" ContentType="application/vnd.openxmlformats-officedocument.presentationml.tags+xml"/>
  <Override PartName="/ppt/tags/tag5279.xml" ContentType="application/vnd.openxmlformats-officedocument.presentationml.tags+xml"/>
  <Override PartName="/ppt/tags/tag5280.xml" ContentType="application/vnd.openxmlformats-officedocument.presentationml.tags+xml"/>
  <Override PartName="/ppt/tags/tag5281.xml" ContentType="application/vnd.openxmlformats-officedocument.presentationml.tags+xml"/>
  <Override PartName="/ppt/tags/tag5282.xml" ContentType="application/vnd.openxmlformats-officedocument.presentationml.tags+xml"/>
  <Override PartName="/ppt/tags/tag5283.xml" ContentType="application/vnd.openxmlformats-officedocument.presentationml.tags+xml"/>
  <Override PartName="/ppt/tags/tag5284.xml" ContentType="application/vnd.openxmlformats-officedocument.presentationml.tags+xml"/>
  <Override PartName="/ppt/tags/tag5285.xml" ContentType="application/vnd.openxmlformats-officedocument.presentationml.tags+xml"/>
  <Override PartName="/ppt/tags/tag5286.xml" ContentType="application/vnd.openxmlformats-officedocument.presentationml.tags+xml"/>
  <Override PartName="/ppt/tags/tag5287.xml" ContentType="application/vnd.openxmlformats-officedocument.presentationml.tags+xml"/>
  <Override PartName="/ppt/tags/tag5288.xml" ContentType="application/vnd.openxmlformats-officedocument.presentationml.tags+xml"/>
  <Override PartName="/ppt/tags/tag5289.xml" ContentType="application/vnd.openxmlformats-officedocument.presentationml.tags+xml"/>
  <Override PartName="/ppt/tags/tag5290.xml" ContentType="application/vnd.openxmlformats-officedocument.presentationml.tags+xml"/>
  <Override PartName="/ppt/tags/tag5291.xml" ContentType="application/vnd.openxmlformats-officedocument.presentationml.tags+xml"/>
  <Override PartName="/ppt/tags/tag5292.xml" ContentType="application/vnd.openxmlformats-officedocument.presentationml.tags+xml"/>
  <Override PartName="/ppt/tags/tag5293.xml" ContentType="application/vnd.openxmlformats-officedocument.presentationml.tags+xml"/>
  <Override PartName="/ppt/tags/tag5294.xml" ContentType="application/vnd.openxmlformats-officedocument.presentationml.tags+xml"/>
  <Override PartName="/ppt/tags/tag5295.xml" ContentType="application/vnd.openxmlformats-officedocument.presentationml.tags+xml"/>
  <Override PartName="/ppt/tags/tag5296.xml" ContentType="application/vnd.openxmlformats-officedocument.presentationml.tags+xml"/>
  <Override PartName="/ppt/tags/tag5297.xml" ContentType="application/vnd.openxmlformats-officedocument.presentationml.tags+xml"/>
  <Override PartName="/ppt/tags/tag5298.xml" ContentType="application/vnd.openxmlformats-officedocument.presentationml.tags+xml"/>
  <Override PartName="/ppt/tags/tag5299.xml" ContentType="application/vnd.openxmlformats-officedocument.presentationml.tags+xml"/>
  <Override PartName="/ppt/tags/tag5300.xml" ContentType="application/vnd.openxmlformats-officedocument.presentationml.tags+xml"/>
  <Override PartName="/ppt/tags/tag5301.xml" ContentType="application/vnd.openxmlformats-officedocument.presentationml.tags+xml"/>
  <Override PartName="/ppt/tags/tag5302.xml" ContentType="application/vnd.openxmlformats-officedocument.presentationml.tags+xml"/>
  <Override PartName="/ppt/tags/tag5303.xml" ContentType="application/vnd.openxmlformats-officedocument.presentationml.tags+xml"/>
  <Override PartName="/ppt/tags/tag5304.xml" ContentType="application/vnd.openxmlformats-officedocument.presentationml.tags+xml"/>
  <Override PartName="/ppt/tags/tag5305.xml" ContentType="application/vnd.openxmlformats-officedocument.presentationml.tags+xml"/>
  <Override PartName="/ppt/tags/tag5306.xml" ContentType="application/vnd.openxmlformats-officedocument.presentationml.tags+xml"/>
  <Override PartName="/ppt/tags/tag5307.xml" ContentType="application/vnd.openxmlformats-officedocument.presentationml.tags+xml"/>
  <Override PartName="/ppt/tags/tag5308.xml" ContentType="application/vnd.openxmlformats-officedocument.presentationml.tags+xml"/>
  <Override PartName="/ppt/tags/tag5309.xml" ContentType="application/vnd.openxmlformats-officedocument.presentationml.tags+xml"/>
  <Override PartName="/ppt/tags/tag5310.xml" ContentType="application/vnd.openxmlformats-officedocument.presentationml.tags+xml"/>
  <Override PartName="/ppt/tags/tag5311.xml" ContentType="application/vnd.openxmlformats-officedocument.presentationml.tags+xml"/>
  <Override PartName="/ppt/tags/tag5312.xml" ContentType="application/vnd.openxmlformats-officedocument.presentationml.tags+xml"/>
  <Override PartName="/ppt/tags/tag5313.xml" ContentType="application/vnd.openxmlformats-officedocument.presentationml.tags+xml"/>
  <Override PartName="/ppt/tags/tag5314.xml" ContentType="application/vnd.openxmlformats-officedocument.presentationml.tags+xml"/>
  <Override PartName="/ppt/tags/tag5315.xml" ContentType="application/vnd.openxmlformats-officedocument.presentationml.tags+xml"/>
  <Override PartName="/ppt/tags/tag5316.xml" ContentType="application/vnd.openxmlformats-officedocument.presentationml.tags+xml"/>
  <Override PartName="/ppt/tags/tag5317.xml" ContentType="application/vnd.openxmlformats-officedocument.presentationml.tags+xml"/>
  <Override PartName="/ppt/tags/tag5318.xml" ContentType="application/vnd.openxmlformats-officedocument.presentationml.tags+xml"/>
  <Override PartName="/ppt/tags/tag5319.xml" ContentType="application/vnd.openxmlformats-officedocument.presentationml.tags+xml"/>
  <Override PartName="/ppt/tags/tag5320.xml" ContentType="application/vnd.openxmlformats-officedocument.presentationml.tags+xml"/>
  <Override PartName="/ppt/tags/tag5321.xml" ContentType="application/vnd.openxmlformats-officedocument.presentationml.tags+xml"/>
  <Override PartName="/ppt/tags/tag5322.xml" ContentType="application/vnd.openxmlformats-officedocument.presentationml.tags+xml"/>
  <Override PartName="/ppt/tags/tag5323.xml" ContentType="application/vnd.openxmlformats-officedocument.presentationml.tags+xml"/>
  <Override PartName="/ppt/tags/tag5324.xml" ContentType="application/vnd.openxmlformats-officedocument.presentationml.tags+xml"/>
  <Override PartName="/ppt/tags/tag5325.xml" ContentType="application/vnd.openxmlformats-officedocument.presentationml.tags+xml"/>
  <Override PartName="/ppt/tags/tag5326.xml" ContentType="application/vnd.openxmlformats-officedocument.presentationml.tags+xml"/>
  <Override PartName="/ppt/tags/tag5327.xml" ContentType="application/vnd.openxmlformats-officedocument.presentationml.tags+xml"/>
  <Override PartName="/ppt/tags/tag5328.xml" ContentType="application/vnd.openxmlformats-officedocument.presentationml.tags+xml"/>
  <Override PartName="/ppt/tags/tag5329.xml" ContentType="application/vnd.openxmlformats-officedocument.presentationml.tags+xml"/>
  <Override PartName="/ppt/tags/tag5330.xml" ContentType="application/vnd.openxmlformats-officedocument.presentationml.tags+xml"/>
  <Override PartName="/ppt/tags/tag5331.xml" ContentType="application/vnd.openxmlformats-officedocument.presentationml.tags+xml"/>
  <Override PartName="/ppt/tags/tag5332.xml" ContentType="application/vnd.openxmlformats-officedocument.presentationml.tags+xml"/>
  <Override PartName="/ppt/notesSlides/notesSlide147.xml" ContentType="application/vnd.openxmlformats-officedocument.presentationml.notesSlide+xml"/>
  <Override PartName="/ppt/tags/tag5333.xml" ContentType="application/vnd.openxmlformats-officedocument.presentationml.tags+xml"/>
  <Override PartName="/ppt/tags/tag5334.xml" ContentType="application/vnd.openxmlformats-officedocument.presentationml.tags+xml"/>
  <Override PartName="/ppt/tags/tag5335.xml" ContentType="application/vnd.openxmlformats-officedocument.presentationml.tags+xml"/>
  <Override PartName="/ppt/tags/tag5336.xml" ContentType="application/vnd.openxmlformats-officedocument.presentationml.tags+xml"/>
  <Override PartName="/ppt/tags/tag5337.xml" ContentType="application/vnd.openxmlformats-officedocument.presentationml.tags+xml"/>
  <Override PartName="/ppt/tags/tag5338.xml" ContentType="application/vnd.openxmlformats-officedocument.presentationml.tags+xml"/>
  <Override PartName="/ppt/tags/tag5339.xml" ContentType="application/vnd.openxmlformats-officedocument.presentationml.tags+xml"/>
  <Override PartName="/ppt/tags/tag5340.xml" ContentType="application/vnd.openxmlformats-officedocument.presentationml.tags+xml"/>
  <Override PartName="/ppt/tags/tag5341.xml" ContentType="application/vnd.openxmlformats-officedocument.presentationml.tags+xml"/>
  <Override PartName="/ppt/tags/tag5342.xml" ContentType="application/vnd.openxmlformats-officedocument.presentationml.tags+xml"/>
  <Override PartName="/ppt/tags/tag5343.xml" ContentType="application/vnd.openxmlformats-officedocument.presentationml.tags+xml"/>
  <Override PartName="/ppt/tags/tag5344.xml" ContentType="application/vnd.openxmlformats-officedocument.presentationml.tags+xml"/>
  <Override PartName="/ppt/tags/tag5345.xml" ContentType="application/vnd.openxmlformats-officedocument.presentationml.tags+xml"/>
  <Override PartName="/ppt/tags/tag5346.xml" ContentType="application/vnd.openxmlformats-officedocument.presentationml.tags+xml"/>
  <Override PartName="/ppt/tags/tag5347.xml" ContentType="application/vnd.openxmlformats-officedocument.presentationml.tags+xml"/>
  <Override PartName="/ppt/tags/tag5348.xml" ContentType="application/vnd.openxmlformats-officedocument.presentationml.tags+xml"/>
  <Override PartName="/ppt/tags/tag5349.xml" ContentType="application/vnd.openxmlformats-officedocument.presentationml.tags+xml"/>
  <Override PartName="/ppt/tags/tag5350.xml" ContentType="application/vnd.openxmlformats-officedocument.presentationml.tags+xml"/>
  <Override PartName="/ppt/tags/tag5351.xml" ContentType="application/vnd.openxmlformats-officedocument.presentationml.tags+xml"/>
  <Override PartName="/ppt/tags/tag5352.xml" ContentType="application/vnd.openxmlformats-officedocument.presentationml.tags+xml"/>
  <Override PartName="/ppt/tags/tag5353.xml" ContentType="application/vnd.openxmlformats-officedocument.presentationml.tags+xml"/>
  <Override PartName="/ppt/tags/tag5354.xml" ContentType="application/vnd.openxmlformats-officedocument.presentationml.tags+xml"/>
  <Override PartName="/ppt/tags/tag5355.xml" ContentType="application/vnd.openxmlformats-officedocument.presentationml.tags+xml"/>
  <Override PartName="/ppt/tags/tag5356.xml" ContentType="application/vnd.openxmlformats-officedocument.presentationml.tags+xml"/>
  <Override PartName="/ppt/tags/tag5357.xml" ContentType="application/vnd.openxmlformats-officedocument.presentationml.tags+xml"/>
  <Override PartName="/ppt/tags/tag5358.xml" ContentType="application/vnd.openxmlformats-officedocument.presentationml.tags+xml"/>
  <Override PartName="/ppt/tags/tag5359.xml" ContentType="application/vnd.openxmlformats-officedocument.presentationml.tags+xml"/>
  <Override PartName="/ppt/tags/tag5360.xml" ContentType="application/vnd.openxmlformats-officedocument.presentationml.tags+xml"/>
  <Override PartName="/ppt/tags/tag5361.xml" ContentType="application/vnd.openxmlformats-officedocument.presentationml.tags+xml"/>
  <Override PartName="/ppt/tags/tag5362.xml" ContentType="application/vnd.openxmlformats-officedocument.presentationml.tags+xml"/>
  <Override PartName="/ppt/tags/tag5363.xml" ContentType="application/vnd.openxmlformats-officedocument.presentationml.tags+xml"/>
  <Override PartName="/ppt/tags/tag5364.xml" ContentType="application/vnd.openxmlformats-officedocument.presentationml.tags+xml"/>
  <Override PartName="/ppt/tags/tag5365.xml" ContentType="application/vnd.openxmlformats-officedocument.presentationml.tags+xml"/>
  <Override PartName="/ppt/tags/tag5366.xml" ContentType="application/vnd.openxmlformats-officedocument.presentationml.tags+xml"/>
  <Override PartName="/ppt/tags/tag5367.xml" ContentType="application/vnd.openxmlformats-officedocument.presentationml.tags+xml"/>
  <Override PartName="/ppt/tags/tag5368.xml" ContentType="application/vnd.openxmlformats-officedocument.presentationml.tags+xml"/>
  <Override PartName="/ppt/tags/tag5369.xml" ContentType="application/vnd.openxmlformats-officedocument.presentationml.tags+xml"/>
  <Override PartName="/ppt/tags/tag5370.xml" ContentType="application/vnd.openxmlformats-officedocument.presentationml.tags+xml"/>
  <Override PartName="/ppt/tags/tag5371.xml" ContentType="application/vnd.openxmlformats-officedocument.presentationml.tags+xml"/>
  <Override PartName="/ppt/tags/tag5372.xml" ContentType="application/vnd.openxmlformats-officedocument.presentationml.tags+xml"/>
  <Override PartName="/ppt/tags/tag5373.xml" ContentType="application/vnd.openxmlformats-officedocument.presentationml.tags+xml"/>
  <Override PartName="/ppt/tags/tag5374.xml" ContentType="application/vnd.openxmlformats-officedocument.presentationml.tags+xml"/>
  <Override PartName="/ppt/tags/tag5375.xml" ContentType="application/vnd.openxmlformats-officedocument.presentationml.tags+xml"/>
  <Override PartName="/ppt/tags/tag5376.xml" ContentType="application/vnd.openxmlformats-officedocument.presentationml.tags+xml"/>
  <Override PartName="/ppt/tags/tag5377.xml" ContentType="application/vnd.openxmlformats-officedocument.presentationml.tags+xml"/>
  <Override PartName="/ppt/notesSlides/notesSlide148.xml" ContentType="application/vnd.openxmlformats-officedocument.presentationml.notesSlide+xml"/>
  <Override PartName="/ppt/tags/tag5378.xml" ContentType="application/vnd.openxmlformats-officedocument.presentationml.tags+xml"/>
  <Override PartName="/ppt/tags/tag5379.xml" ContentType="application/vnd.openxmlformats-officedocument.presentationml.tags+xml"/>
  <Override PartName="/ppt/tags/tag5380.xml" ContentType="application/vnd.openxmlformats-officedocument.presentationml.tags+xml"/>
  <Override PartName="/ppt/tags/tag5381.xml" ContentType="application/vnd.openxmlformats-officedocument.presentationml.tags+xml"/>
  <Override PartName="/ppt/tags/tag5382.xml" ContentType="application/vnd.openxmlformats-officedocument.presentationml.tags+xml"/>
  <Override PartName="/ppt/tags/tag5383.xml" ContentType="application/vnd.openxmlformats-officedocument.presentationml.tags+xml"/>
  <Override PartName="/ppt/tags/tag5384.xml" ContentType="application/vnd.openxmlformats-officedocument.presentationml.tags+xml"/>
  <Override PartName="/ppt/tags/tag5385.xml" ContentType="application/vnd.openxmlformats-officedocument.presentationml.tags+xml"/>
  <Override PartName="/ppt/tags/tag5386.xml" ContentType="application/vnd.openxmlformats-officedocument.presentationml.tags+xml"/>
  <Override PartName="/ppt/tags/tag5387.xml" ContentType="application/vnd.openxmlformats-officedocument.presentationml.tags+xml"/>
  <Override PartName="/ppt/tags/tag5388.xml" ContentType="application/vnd.openxmlformats-officedocument.presentationml.tags+xml"/>
  <Override PartName="/ppt/tags/tag5389.xml" ContentType="application/vnd.openxmlformats-officedocument.presentationml.tags+xml"/>
  <Override PartName="/ppt/tags/tag5390.xml" ContentType="application/vnd.openxmlformats-officedocument.presentationml.tags+xml"/>
  <Override PartName="/ppt/tags/tag5391.xml" ContentType="application/vnd.openxmlformats-officedocument.presentationml.tags+xml"/>
  <Override PartName="/ppt/notesSlides/notesSlide149.xml" ContentType="application/vnd.openxmlformats-officedocument.presentationml.notesSlide+xml"/>
  <Override PartName="/ppt/tags/tag5392.xml" ContentType="application/vnd.openxmlformats-officedocument.presentationml.tags+xml"/>
  <Override PartName="/ppt/tags/tag5393.xml" ContentType="application/vnd.openxmlformats-officedocument.presentationml.tags+xml"/>
  <Override PartName="/ppt/tags/tag5394.xml" ContentType="application/vnd.openxmlformats-officedocument.presentationml.tags+xml"/>
  <Override PartName="/ppt/tags/tag5395.xml" ContentType="application/vnd.openxmlformats-officedocument.presentationml.tags+xml"/>
  <Override PartName="/ppt/tags/tag5396.xml" ContentType="application/vnd.openxmlformats-officedocument.presentationml.tags+xml"/>
  <Override PartName="/ppt/tags/tag5397.xml" ContentType="application/vnd.openxmlformats-officedocument.presentationml.tags+xml"/>
  <Override PartName="/ppt/tags/tag5398.xml" ContentType="application/vnd.openxmlformats-officedocument.presentationml.tags+xml"/>
  <Override PartName="/ppt/tags/tag5399.xml" ContentType="application/vnd.openxmlformats-officedocument.presentationml.tags+xml"/>
  <Override PartName="/ppt/tags/tag5400.xml" ContentType="application/vnd.openxmlformats-officedocument.presentationml.tags+xml"/>
  <Override PartName="/ppt/tags/tag5401.xml" ContentType="application/vnd.openxmlformats-officedocument.presentationml.tags+xml"/>
  <Override PartName="/ppt/tags/tag5402.xml" ContentType="application/vnd.openxmlformats-officedocument.presentationml.tags+xml"/>
  <Override PartName="/ppt/tags/tag5403.xml" ContentType="application/vnd.openxmlformats-officedocument.presentationml.tags+xml"/>
  <Override PartName="/ppt/tags/tag5404.xml" ContentType="application/vnd.openxmlformats-officedocument.presentationml.tags+xml"/>
  <Override PartName="/ppt/tags/tag5405.xml" ContentType="application/vnd.openxmlformats-officedocument.presentationml.tags+xml"/>
  <Override PartName="/ppt/tags/tag5406.xml" ContentType="application/vnd.openxmlformats-officedocument.presentationml.tags+xml"/>
  <Override PartName="/ppt/tags/tag5407.xml" ContentType="application/vnd.openxmlformats-officedocument.presentationml.tags+xml"/>
  <Override PartName="/ppt/tags/tag5408.xml" ContentType="application/vnd.openxmlformats-officedocument.presentationml.tags+xml"/>
  <Override PartName="/ppt/tags/tag5409.xml" ContentType="application/vnd.openxmlformats-officedocument.presentationml.tags+xml"/>
  <Override PartName="/ppt/tags/tag5410.xml" ContentType="application/vnd.openxmlformats-officedocument.presentationml.tags+xml"/>
  <Override PartName="/ppt/tags/tag5411.xml" ContentType="application/vnd.openxmlformats-officedocument.presentationml.tags+xml"/>
  <Override PartName="/ppt/tags/tag5412.xml" ContentType="application/vnd.openxmlformats-officedocument.presentationml.tags+xml"/>
  <Override PartName="/ppt/tags/tag5413.xml" ContentType="application/vnd.openxmlformats-officedocument.presentationml.tags+xml"/>
  <Override PartName="/ppt/tags/tag5414.xml" ContentType="application/vnd.openxmlformats-officedocument.presentationml.tags+xml"/>
  <Override PartName="/ppt/tags/tag5415.xml" ContentType="application/vnd.openxmlformats-officedocument.presentationml.tags+xml"/>
  <Override PartName="/ppt/tags/tag5416.xml" ContentType="application/vnd.openxmlformats-officedocument.presentationml.tags+xml"/>
  <Override PartName="/ppt/tags/tag5417.xml" ContentType="application/vnd.openxmlformats-officedocument.presentationml.tags+xml"/>
  <Override PartName="/ppt/tags/tag5418.xml" ContentType="application/vnd.openxmlformats-officedocument.presentationml.tags+xml"/>
  <Override PartName="/ppt/tags/tag5419.xml" ContentType="application/vnd.openxmlformats-officedocument.presentationml.tags+xml"/>
  <Override PartName="/ppt/tags/tag5420.xml" ContentType="application/vnd.openxmlformats-officedocument.presentationml.tags+xml"/>
  <Override PartName="/ppt/tags/tag5421.xml" ContentType="application/vnd.openxmlformats-officedocument.presentationml.tags+xml"/>
  <Override PartName="/ppt/tags/tag5422.xml" ContentType="application/vnd.openxmlformats-officedocument.presentationml.tags+xml"/>
  <Override PartName="/ppt/tags/tag5423.xml" ContentType="application/vnd.openxmlformats-officedocument.presentationml.tags+xml"/>
  <Override PartName="/ppt/tags/tag5424.xml" ContentType="application/vnd.openxmlformats-officedocument.presentationml.tags+xml"/>
  <Override PartName="/ppt/tags/tag5425.xml" ContentType="application/vnd.openxmlformats-officedocument.presentationml.tags+xml"/>
  <Override PartName="/ppt/tags/tag5426.xml" ContentType="application/vnd.openxmlformats-officedocument.presentationml.tags+xml"/>
  <Override PartName="/ppt/tags/tag5427.xml" ContentType="application/vnd.openxmlformats-officedocument.presentationml.tags+xml"/>
  <Override PartName="/ppt/tags/tag5428.xml" ContentType="application/vnd.openxmlformats-officedocument.presentationml.tags+xml"/>
  <Override PartName="/ppt/tags/tag5429.xml" ContentType="application/vnd.openxmlformats-officedocument.presentationml.tags+xml"/>
  <Override PartName="/ppt/tags/tag5430.xml" ContentType="application/vnd.openxmlformats-officedocument.presentationml.tags+xml"/>
  <Override PartName="/ppt/tags/tag5431.xml" ContentType="application/vnd.openxmlformats-officedocument.presentationml.tags+xml"/>
  <Override PartName="/ppt/tags/tag5432.xml" ContentType="application/vnd.openxmlformats-officedocument.presentationml.tags+xml"/>
  <Override PartName="/ppt/tags/tag5433.xml" ContentType="application/vnd.openxmlformats-officedocument.presentationml.tags+xml"/>
  <Override PartName="/ppt/tags/tag5434.xml" ContentType="application/vnd.openxmlformats-officedocument.presentationml.tags+xml"/>
  <Override PartName="/ppt/tags/tag5435.xml" ContentType="application/vnd.openxmlformats-officedocument.presentationml.tags+xml"/>
  <Override PartName="/ppt/tags/tag5436.xml" ContentType="application/vnd.openxmlformats-officedocument.presentationml.tags+xml"/>
  <Override PartName="/ppt/tags/tag5437.xml" ContentType="application/vnd.openxmlformats-officedocument.presentationml.tags+xml"/>
  <Override PartName="/ppt/tags/tag5438.xml" ContentType="application/vnd.openxmlformats-officedocument.presentationml.tags+xml"/>
  <Override PartName="/ppt/tags/tag5439.xml" ContentType="application/vnd.openxmlformats-officedocument.presentationml.tags+xml"/>
  <Override PartName="/ppt/tags/tag5440.xml" ContentType="application/vnd.openxmlformats-officedocument.presentationml.tags+xml"/>
  <Override PartName="/ppt/tags/tag5441.xml" ContentType="application/vnd.openxmlformats-officedocument.presentationml.tags+xml"/>
  <Override PartName="/ppt/tags/tag5442.xml" ContentType="application/vnd.openxmlformats-officedocument.presentationml.tags+xml"/>
  <Override PartName="/ppt/tags/tag5443.xml" ContentType="application/vnd.openxmlformats-officedocument.presentationml.tags+xml"/>
  <Override PartName="/ppt/tags/tag5444.xml" ContentType="application/vnd.openxmlformats-officedocument.presentationml.tags+xml"/>
  <Override PartName="/ppt/tags/tag5445.xml" ContentType="application/vnd.openxmlformats-officedocument.presentationml.tags+xml"/>
  <Override PartName="/ppt/notesSlides/notesSlide150.xml" ContentType="application/vnd.openxmlformats-officedocument.presentationml.notesSlide+xml"/>
  <Override PartName="/ppt/tags/tag5446.xml" ContentType="application/vnd.openxmlformats-officedocument.presentationml.tags+xml"/>
  <Override PartName="/ppt/tags/tag5447.xml" ContentType="application/vnd.openxmlformats-officedocument.presentationml.tags+xml"/>
  <Override PartName="/ppt/tags/tag5448.xml" ContentType="application/vnd.openxmlformats-officedocument.presentationml.tags+xml"/>
  <Override PartName="/ppt/tags/tag5449.xml" ContentType="application/vnd.openxmlformats-officedocument.presentationml.tags+xml"/>
  <Override PartName="/ppt/tags/tag5450.xml" ContentType="application/vnd.openxmlformats-officedocument.presentationml.tags+xml"/>
  <Override PartName="/ppt/tags/tag5451.xml" ContentType="application/vnd.openxmlformats-officedocument.presentationml.tags+xml"/>
  <Override PartName="/ppt/tags/tag5452.xml" ContentType="application/vnd.openxmlformats-officedocument.presentationml.tags+xml"/>
  <Override PartName="/ppt/tags/tag5453.xml" ContentType="application/vnd.openxmlformats-officedocument.presentationml.tags+xml"/>
  <Override PartName="/ppt/tags/tag5454.xml" ContentType="application/vnd.openxmlformats-officedocument.presentationml.tags+xml"/>
  <Override PartName="/ppt/tags/tag5455.xml" ContentType="application/vnd.openxmlformats-officedocument.presentationml.tags+xml"/>
  <Override PartName="/ppt/tags/tag5456.xml" ContentType="application/vnd.openxmlformats-officedocument.presentationml.tags+xml"/>
  <Override PartName="/ppt/tags/tag5457.xml" ContentType="application/vnd.openxmlformats-officedocument.presentationml.tags+xml"/>
  <Override PartName="/ppt/tags/tag5458.xml" ContentType="application/vnd.openxmlformats-officedocument.presentationml.tags+xml"/>
  <Override PartName="/ppt/tags/tag5459.xml" ContentType="application/vnd.openxmlformats-officedocument.presentationml.tags+xml"/>
  <Override PartName="/ppt/tags/tag5460.xml" ContentType="application/vnd.openxmlformats-officedocument.presentationml.tags+xml"/>
  <Override PartName="/ppt/tags/tag5461.xml" ContentType="application/vnd.openxmlformats-officedocument.presentationml.tags+xml"/>
  <Override PartName="/ppt/tags/tag5462.xml" ContentType="application/vnd.openxmlformats-officedocument.presentationml.tags+xml"/>
  <Override PartName="/ppt/tags/tag5463.xml" ContentType="application/vnd.openxmlformats-officedocument.presentationml.tags+xml"/>
  <Override PartName="/ppt/tags/tag5464.xml" ContentType="application/vnd.openxmlformats-officedocument.presentationml.tags+xml"/>
  <Override PartName="/ppt/tags/tag5465.xml" ContentType="application/vnd.openxmlformats-officedocument.presentationml.tags+xml"/>
  <Override PartName="/ppt/tags/tag5466.xml" ContentType="application/vnd.openxmlformats-officedocument.presentationml.tags+xml"/>
  <Override PartName="/ppt/tags/tag5467.xml" ContentType="application/vnd.openxmlformats-officedocument.presentationml.tags+xml"/>
  <Override PartName="/ppt/tags/tag5468.xml" ContentType="application/vnd.openxmlformats-officedocument.presentationml.tags+xml"/>
  <Override PartName="/ppt/tags/tag5469.xml" ContentType="application/vnd.openxmlformats-officedocument.presentationml.tags+xml"/>
  <Override PartName="/ppt/tags/tag5470.xml" ContentType="application/vnd.openxmlformats-officedocument.presentationml.tags+xml"/>
  <Override PartName="/ppt/tags/tag5471.xml" ContentType="application/vnd.openxmlformats-officedocument.presentationml.tags+xml"/>
  <Override PartName="/ppt/tags/tag5472.xml" ContentType="application/vnd.openxmlformats-officedocument.presentationml.tags+xml"/>
  <Override PartName="/ppt/tags/tag5473.xml" ContentType="application/vnd.openxmlformats-officedocument.presentationml.tags+xml"/>
  <Override PartName="/ppt/tags/tag5474.xml" ContentType="application/vnd.openxmlformats-officedocument.presentationml.tags+xml"/>
  <Override PartName="/ppt/tags/tag5475.xml" ContentType="application/vnd.openxmlformats-officedocument.presentationml.tags+xml"/>
  <Override PartName="/ppt/tags/tag5476.xml" ContentType="application/vnd.openxmlformats-officedocument.presentationml.tags+xml"/>
  <Override PartName="/ppt/tags/tag5477.xml" ContentType="application/vnd.openxmlformats-officedocument.presentationml.tags+xml"/>
  <Override PartName="/ppt/tags/tag5478.xml" ContentType="application/vnd.openxmlformats-officedocument.presentationml.tags+xml"/>
  <Override PartName="/ppt/tags/tag5479.xml" ContentType="application/vnd.openxmlformats-officedocument.presentationml.tags+xml"/>
  <Override PartName="/ppt/tags/tag5480.xml" ContentType="application/vnd.openxmlformats-officedocument.presentationml.tags+xml"/>
  <Override PartName="/ppt/tags/tag5481.xml" ContentType="application/vnd.openxmlformats-officedocument.presentationml.tags+xml"/>
  <Override PartName="/ppt/tags/tag5482.xml" ContentType="application/vnd.openxmlformats-officedocument.presentationml.tags+xml"/>
  <Override PartName="/ppt/tags/tag5483.xml" ContentType="application/vnd.openxmlformats-officedocument.presentationml.tags+xml"/>
  <Override PartName="/ppt/tags/tag5484.xml" ContentType="application/vnd.openxmlformats-officedocument.presentationml.tags+xml"/>
  <Override PartName="/ppt/tags/tag5485.xml" ContentType="application/vnd.openxmlformats-officedocument.presentationml.tags+xml"/>
  <Override PartName="/ppt/tags/tag5486.xml" ContentType="application/vnd.openxmlformats-officedocument.presentationml.tags+xml"/>
  <Override PartName="/ppt/tags/tag5487.xml" ContentType="application/vnd.openxmlformats-officedocument.presentationml.tags+xml"/>
  <Override PartName="/ppt/tags/tag5488.xml" ContentType="application/vnd.openxmlformats-officedocument.presentationml.tags+xml"/>
  <Override PartName="/ppt/tags/tag5489.xml" ContentType="application/vnd.openxmlformats-officedocument.presentationml.tags+xml"/>
  <Override PartName="/ppt/tags/tag5490.xml" ContentType="application/vnd.openxmlformats-officedocument.presentationml.tags+xml"/>
  <Override PartName="/ppt/tags/tag5491.xml" ContentType="application/vnd.openxmlformats-officedocument.presentationml.tags+xml"/>
  <Override PartName="/ppt/tags/tag5492.xml" ContentType="application/vnd.openxmlformats-officedocument.presentationml.tags+xml"/>
  <Override PartName="/ppt/tags/tag5493.xml" ContentType="application/vnd.openxmlformats-officedocument.presentationml.tags+xml"/>
  <Override PartName="/ppt/tags/tag5494.xml" ContentType="application/vnd.openxmlformats-officedocument.presentationml.tags+xml"/>
  <Override PartName="/ppt/tags/tag5495.xml" ContentType="application/vnd.openxmlformats-officedocument.presentationml.tags+xml"/>
  <Override PartName="/ppt/tags/tag5496.xml" ContentType="application/vnd.openxmlformats-officedocument.presentationml.tags+xml"/>
  <Override PartName="/ppt/tags/tag5497.xml" ContentType="application/vnd.openxmlformats-officedocument.presentationml.tags+xml"/>
  <Override PartName="/ppt/notesSlides/notesSlide151.xml" ContentType="application/vnd.openxmlformats-officedocument.presentationml.notesSlide+xml"/>
  <Override PartName="/ppt/tags/tag5498.xml" ContentType="application/vnd.openxmlformats-officedocument.presentationml.tags+xml"/>
  <Override PartName="/ppt/tags/tag5499.xml" ContentType="application/vnd.openxmlformats-officedocument.presentationml.tags+xml"/>
  <Override PartName="/ppt/tags/tag5500.xml" ContentType="application/vnd.openxmlformats-officedocument.presentationml.tags+xml"/>
  <Override PartName="/ppt/tags/tag5501.xml" ContentType="application/vnd.openxmlformats-officedocument.presentationml.tags+xml"/>
  <Override PartName="/ppt/tags/tag5502.xml" ContentType="application/vnd.openxmlformats-officedocument.presentationml.tags+xml"/>
  <Override PartName="/ppt/tags/tag5503.xml" ContentType="application/vnd.openxmlformats-officedocument.presentationml.tags+xml"/>
  <Override PartName="/ppt/tags/tag5504.xml" ContentType="application/vnd.openxmlformats-officedocument.presentationml.tags+xml"/>
  <Override PartName="/ppt/tags/tag5505.xml" ContentType="application/vnd.openxmlformats-officedocument.presentationml.tags+xml"/>
  <Override PartName="/ppt/tags/tag5506.xml" ContentType="application/vnd.openxmlformats-officedocument.presentationml.tags+xml"/>
  <Override PartName="/ppt/tags/tag5507.xml" ContentType="application/vnd.openxmlformats-officedocument.presentationml.tags+xml"/>
  <Override PartName="/ppt/tags/tag5508.xml" ContentType="application/vnd.openxmlformats-officedocument.presentationml.tags+xml"/>
  <Override PartName="/ppt/tags/tag5509.xml" ContentType="application/vnd.openxmlformats-officedocument.presentationml.tags+xml"/>
  <Override PartName="/ppt/tags/tag5510.xml" ContentType="application/vnd.openxmlformats-officedocument.presentationml.tags+xml"/>
  <Override PartName="/ppt/tags/tag5511.xml" ContentType="application/vnd.openxmlformats-officedocument.presentationml.tags+xml"/>
  <Override PartName="/ppt/tags/tag5512.xml" ContentType="application/vnd.openxmlformats-officedocument.presentationml.tags+xml"/>
  <Override PartName="/ppt/tags/tag5513.xml" ContentType="application/vnd.openxmlformats-officedocument.presentationml.tags+xml"/>
  <Override PartName="/ppt/tags/tag5514.xml" ContentType="application/vnd.openxmlformats-officedocument.presentationml.tags+xml"/>
  <Override PartName="/ppt/tags/tag5515.xml" ContentType="application/vnd.openxmlformats-officedocument.presentationml.tags+xml"/>
  <Override PartName="/ppt/tags/tag5516.xml" ContentType="application/vnd.openxmlformats-officedocument.presentationml.tags+xml"/>
  <Override PartName="/ppt/tags/tag5517.xml" ContentType="application/vnd.openxmlformats-officedocument.presentationml.tags+xml"/>
  <Override PartName="/ppt/tags/tag5518.xml" ContentType="application/vnd.openxmlformats-officedocument.presentationml.tags+xml"/>
  <Override PartName="/ppt/tags/tag5519.xml" ContentType="application/vnd.openxmlformats-officedocument.presentationml.tags+xml"/>
  <Override PartName="/ppt/tags/tag5520.xml" ContentType="application/vnd.openxmlformats-officedocument.presentationml.tags+xml"/>
  <Override PartName="/ppt/tags/tag5521.xml" ContentType="application/vnd.openxmlformats-officedocument.presentationml.tags+xml"/>
  <Override PartName="/ppt/tags/tag5522.xml" ContentType="application/vnd.openxmlformats-officedocument.presentationml.tags+xml"/>
  <Override PartName="/ppt/tags/tag5523.xml" ContentType="application/vnd.openxmlformats-officedocument.presentationml.tags+xml"/>
  <Override PartName="/ppt/tags/tag5524.xml" ContentType="application/vnd.openxmlformats-officedocument.presentationml.tags+xml"/>
  <Override PartName="/ppt/tags/tag5525.xml" ContentType="application/vnd.openxmlformats-officedocument.presentationml.tags+xml"/>
  <Override PartName="/ppt/tags/tag5526.xml" ContentType="application/vnd.openxmlformats-officedocument.presentationml.tags+xml"/>
  <Override PartName="/ppt/tags/tag5527.xml" ContentType="application/vnd.openxmlformats-officedocument.presentationml.tags+xml"/>
  <Override PartName="/ppt/tags/tag5528.xml" ContentType="application/vnd.openxmlformats-officedocument.presentationml.tags+xml"/>
  <Override PartName="/ppt/tags/tag5529.xml" ContentType="application/vnd.openxmlformats-officedocument.presentationml.tags+xml"/>
  <Override PartName="/ppt/tags/tag5530.xml" ContentType="application/vnd.openxmlformats-officedocument.presentationml.tags+xml"/>
  <Override PartName="/ppt/tags/tag5531.xml" ContentType="application/vnd.openxmlformats-officedocument.presentationml.tags+xml"/>
  <Override PartName="/ppt/tags/tag5532.xml" ContentType="application/vnd.openxmlformats-officedocument.presentationml.tags+xml"/>
  <Override PartName="/ppt/tags/tag5533.xml" ContentType="application/vnd.openxmlformats-officedocument.presentationml.tags+xml"/>
  <Override PartName="/ppt/tags/tag5534.xml" ContentType="application/vnd.openxmlformats-officedocument.presentationml.tags+xml"/>
  <Override PartName="/ppt/tags/tag5535.xml" ContentType="application/vnd.openxmlformats-officedocument.presentationml.tags+xml"/>
  <Override PartName="/ppt/tags/tag5536.xml" ContentType="application/vnd.openxmlformats-officedocument.presentationml.tags+xml"/>
  <Override PartName="/ppt/tags/tag5537.xml" ContentType="application/vnd.openxmlformats-officedocument.presentationml.tags+xml"/>
  <Override PartName="/ppt/tags/tag5538.xml" ContentType="application/vnd.openxmlformats-officedocument.presentationml.tags+xml"/>
  <Override PartName="/ppt/tags/tag5539.xml" ContentType="application/vnd.openxmlformats-officedocument.presentationml.tags+xml"/>
  <Override PartName="/ppt/tags/tag5540.xml" ContentType="application/vnd.openxmlformats-officedocument.presentationml.tags+xml"/>
  <Override PartName="/ppt/tags/tag5541.xml" ContentType="application/vnd.openxmlformats-officedocument.presentationml.tags+xml"/>
  <Override PartName="/ppt/tags/tag5542.xml" ContentType="application/vnd.openxmlformats-officedocument.presentationml.tags+xml"/>
  <Override PartName="/ppt/tags/tag5543.xml" ContentType="application/vnd.openxmlformats-officedocument.presentationml.tags+xml"/>
  <Override PartName="/ppt/tags/tag5544.xml" ContentType="application/vnd.openxmlformats-officedocument.presentationml.tags+xml"/>
  <Override PartName="/ppt/tags/tag5545.xml" ContentType="application/vnd.openxmlformats-officedocument.presentationml.tags+xml"/>
  <Override PartName="/ppt/tags/tag5546.xml" ContentType="application/vnd.openxmlformats-officedocument.presentationml.tags+xml"/>
  <Override PartName="/ppt/tags/tag5547.xml" ContentType="application/vnd.openxmlformats-officedocument.presentationml.tags+xml"/>
  <Override PartName="/ppt/tags/tag5548.xml" ContentType="application/vnd.openxmlformats-officedocument.presentationml.tags+xml"/>
  <Override PartName="/ppt/tags/tag5549.xml" ContentType="application/vnd.openxmlformats-officedocument.presentationml.tags+xml"/>
  <Override PartName="/ppt/tags/tag5550.xml" ContentType="application/vnd.openxmlformats-officedocument.presentationml.tags+xml"/>
  <Override PartName="/ppt/tags/tag5551.xml" ContentType="application/vnd.openxmlformats-officedocument.presentationml.tags+xml"/>
  <Override PartName="/ppt/tags/tag5552.xml" ContentType="application/vnd.openxmlformats-officedocument.presentationml.tags+xml"/>
  <Override PartName="/ppt/tags/tag5553.xml" ContentType="application/vnd.openxmlformats-officedocument.presentationml.tags+xml"/>
  <Override PartName="/ppt/notesSlides/notesSlide152.xml" ContentType="application/vnd.openxmlformats-officedocument.presentationml.notesSlide+xml"/>
  <Override PartName="/ppt/tags/tag5554.xml" ContentType="application/vnd.openxmlformats-officedocument.presentationml.tags+xml"/>
  <Override PartName="/ppt/tags/tag5555.xml" ContentType="application/vnd.openxmlformats-officedocument.presentationml.tags+xml"/>
  <Override PartName="/ppt/tags/tag5556.xml" ContentType="application/vnd.openxmlformats-officedocument.presentationml.tags+xml"/>
  <Override PartName="/ppt/tags/tag5557.xml" ContentType="application/vnd.openxmlformats-officedocument.presentationml.tags+xml"/>
  <Override PartName="/ppt/tags/tag5558.xml" ContentType="application/vnd.openxmlformats-officedocument.presentationml.tags+xml"/>
  <Override PartName="/ppt/tags/tag5559.xml" ContentType="application/vnd.openxmlformats-officedocument.presentationml.tags+xml"/>
  <Override PartName="/ppt/tags/tag5560.xml" ContentType="application/vnd.openxmlformats-officedocument.presentationml.tags+xml"/>
  <Override PartName="/ppt/tags/tag5561.xml" ContentType="application/vnd.openxmlformats-officedocument.presentationml.tags+xml"/>
  <Override PartName="/ppt/tags/tag5562.xml" ContentType="application/vnd.openxmlformats-officedocument.presentationml.tags+xml"/>
  <Override PartName="/ppt/tags/tag5563.xml" ContentType="application/vnd.openxmlformats-officedocument.presentationml.tags+xml"/>
  <Override PartName="/ppt/tags/tag5564.xml" ContentType="application/vnd.openxmlformats-officedocument.presentationml.tags+xml"/>
  <Override PartName="/ppt/tags/tag5565.xml" ContentType="application/vnd.openxmlformats-officedocument.presentationml.tags+xml"/>
  <Override PartName="/ppt/tags/tag5566.xml" ContentType="application/vnd.openxmlformats-officedocument.presentationml.tags+xml"/>
  <Override PartName="/ppt/tags/tag5567.xml" ContentType="application/vnd.openxmlformats-officedocument.presentationml.tags+xml"/>
  <Override PartName="/ppt/tags/tag5568.xml" ContentType="application/vnd.openxmlformats-officedocument.presentationml.tags+xml"/>
  <Override PartName="/ppt/tags/tag5569.xml" ContentType="application/vnd.openxmlformats-officedocument.presentationml.tags+xml"/>
  <Override PartName="/ppt/tags/tag5570.xml" ContentType="application/vnd.openxmlformats-officedocument.presentationml.tags+xml"/>
  <Override PartName="/ppt/tags/tag5571.xml" ContentType="application/vnd.openxmlformats-officedocument.presentationml.tags+xml"/>
  <Override PartName="/ppt/tags/tag5572.xml" ContentType="application/vnd.openxmlformats-officedocument.presentationml.tags+xml"/>
  <Override PartName="/ppt/tags/tag5573.xml" ContentType="application/vnd.openxmlformats-officedocument.presentationml.tags+xml"/>
  <Override PartName="/ppt/tags/tag5574.xml" ContentType="application/vnd.openxmlformats-officedocument.presentationml.tags+xml"/>
  <Override PartName="/ppt/tags/tag5575.xml" ContentType="application/vnd.openxmlformats-officedocument.presentationml.tags+xml"/>
  <Override PartName="/ppt/tags/tag5576.xml" ContentType="application/vnd.openxmlformats-officedocument.presentationml.tags+xml"/>
  <Override PartName="/ppt/tags/tag5577.xml" ContentType="application/vnd.openxmlformats-officedocument.presentationml.tags+xml"/>
  <Override PartName="/ppt/tags/tag5578.xml" ContentType="application/vnd.openxmlformats-officedocument.presentationml.tags+xml"/>
  <Override PartName="/ppt/tags/tag5579.xml" ContentType="application/vnd.openxmlformats-officedocument.presentationml.tags+xml"/>
  <Override PartName="/ppt/tags/tag5580.xml" ContentType="application/vnd.openxmlformats-officedocument.presentationml.tags+xml"/>
  <Override PartName="/ppt/tags/tag5581.xml" ContentType="application/vnd.openxmlformats-officedocument.presentationml.tags+xml"/>
  <Override PartName="/ppt/tags/tag5582.xml" ContentType="application/vnd.openxmlformats-officedocument.presentationml.tags+xml"/>
  <Override PartName="/ppt/tags/tag5583.xml" ContentType="application/vnd.openxmlformats-officedocument.presentationml.tags+xml"/>
  <Override PartName="/ppt/tags/tag5584.xml" ContentType="application/vnd.openxmlformats-officedocument.presentationml.tags+xml"/>
  <Override PartName="/ppt/tags/tag5585.xml" ContentType="application/vnd.openxmlformats-officedocument.presentationml.tags+xml"/>
  <Override PartName="/ppt/tags/tag5586.xml" ContentType="application/vnd.openxmlformats-officedocument.presentationml.tags+xml"/>
  <Override PartName="/ppt/tags/tag5587.xml" ContentType="application/vnd.openxmlformats-officedocument.presentationml.tags+xml"/>
  <Override PartName="/ppt/tags/tag5588.xml" ContentType="application/vnd.openxmlformats-officedocument.presentationml.tags+xml"/>
  <Override PartName="/ppt/tags/tag5589.xml" ContentType="application/vnd.openxmlformats-officedocument.presentationml.tags+xml"/>
  <Override PartName="/ppt/tags/tag5590.xml" ContentType="application/vnd.openxmlformats-officedocument.presentationml.tags+xml"/>
  <Override PartName="/ppt/tags/tag5591.xml" ContentType="application/vnd.openxmlformats-officedocument.presentationml.tags+xml"/>
  <Override PartName="/ppt/tags/tag5592.xml" ContentType="application/vnd.openxmlformats-officedocument.presentationml.tags+xml"/>
  <Override PartName="/ppt/tags/tag5593.xml" ContentType="application/vnd.openxmlformats-officedocument.presentationml.tags+xml"/>
  <Override PartName="/ppt/tags/tag5594.xml" ContentType="application/vnd.openxmlformats-officedocument.presentationml.tags+xml"/>
  <Override PartName="/ppt/tags/tag5595.xml" ContentType="application/vnd.openxmlformats-officedocument.presentationml.tags+xml"/>
  <Override PartName="/ppt/tags/tag5596.xml" ContentType="application/vnd.openxmlformats-officedocument.presentationml.tags+xml"/>
  <Override PartName="/ppt/tags/tag5597.xml" ContentType="application/vnd.openxmlformats-officedocument.presentationml.tags+xml"/>
  <Override PartName="/ppt/tags/tag5598.xml" ContentType="application/vnd.openxmlformats-officedocument.presentationml.tags+xml"/>
  <Override PartName="/ppt/tags/tag5599.xml" ContentType="application/vnd.openxmlformats-officedocument.presentationml.tags+xml"/>
  <Override PartName="/ppt/tags/tag5600.xml" ContentType="application/vnd.openxmlformats-officedocument.presentationml.tags+xml"/>
  <Override PartName="/ppt/tags/tag5601.xml" ContentType="application/vnd.openxmlformats-officedocument.presentationml.tags+xml"/>
  <Override PartName="/ppt/tags/tag5602.xml" ContentType="application/vnd.openxmlformats-officedocument.presentationml.tags+xml"/>
  <Override PartName="/ppt/tags/tag5603.xml" ContentType="application/vnd.openxmlformats-officedocument.presentationml.tags+xml"/>
  <Override PartName="/ppt/tags/tag5604.xml" ContentType="application/vnd.openxmlformats-officedocument.presentationml.tags+xml"/>
  <Override PartName="/ppt/tags/tag5605.xml" ContentType="application/vnd.openxmlformats-officedocument.presentationml.tags+xml"/>
  <Override PartName="/ppt/tags/tag5606.xml" ContentType="application/vnd.openxmlformats-officedocument.presentationml.tags+xml"/>
  <Override PartName="/ppt/tags/tag5607.xml" ContentType="application/vnd.openxmlformats-officedocument.presentationml.tags+xml"/>
  <Override PartName="/ppt/tags/tag5608.xml" ContentType="application/vnd.openxmlformats-officedocument.presentationml.tags+xml"/>
  <Override PartName="/ppt/tags/tag5609.xml" ContentType="application/vnd.openxmlformats-officedocument.presentationml.tags+xml"/>
  <Override PartName="/ppt/notesSlides/notesSlide153.xml" ContentType="application/vnd.openxmlformats-officedocument.presentationml.notesSlide+xml"/>
  <Override PartName="/ppt/tags/tag5610.xml" ContentType="application/vnd.openxmlformats-officedocument.presentationml.tags+xml"/>
  <Override PartName="/ppt/tags/tag5611.xml" ContentType="application/vnd.openxmlformats-officedocument.presentationml.tags+xml"/>
  <Override PartName="/ppt/tags/tag5612.xml" ContentType="application/vnd.openxmlformats-officedocument.presentationml.tags+xml"/>
  <Override PartName="/ppt/tags/tag5613.xml" ContentType="application/vnd.openxmlformats-officedocument.presentationml.tags+xml"/>
  <Override PartName="/ppt/tags/tag5614.xml" ContentType="application/vnd.openxmlformats-officedocument.presentationml.tags+xml"/>
  <Override PartName="/ppt/tags/tag5615.xml" ContentType="application/vnd.openxmlformats-officedocument.presentationml.tags+xml"/>
  <Override PartName="/ppt/tags/tag5616.xml" ContentType="application/vnd.openxmlformats-officedocument.presentationml.tags+xml"/>
  <Override PartName="/ppt/tags/tag5617.xml" ContentType="application/vnd.openxmlformats-officedocument.presentationml.tags+xml"/>
  <Override PartName="/ppt/tags/tag5618.xml" ContentType="application/vnd.openxmlformats-officedocument.presentationml.tags+xml"/>
  <Override PartName="/ppt/tags/tag5619.xml" ContentType="application/vnd.openxmlformats-officedocument.presentationml.tags+xml"/>
  <Override PartName="/ppt/tags/tag5620.xml" ContentType="application/vnd.openxmlformats-officedocument.presentationml.tags+xml"/>
  <Override PartName="/ppt/tags/tag5621.xml" ContentType="application/vnd.openxmlformats-officedocument.presentationml.tags+xml"/>
  <Override PartName="/ppt/tags/tag5622.xml" ContentType="application/vnd.openxmlformats-officedocument.presentationml.tags+xml"/>
  <Override PartName="/ppt/tags/tag5623.xml" ContentType="application/vnd.openxmlformats-officedocument.presentationml.tags+xml"/>
  <Override PartName="/ppt/tags/tag5624.xml" ContentType="application/vnd.openxmlformats-officedocument.presentationml.tags+xml"/>
  <Override PartName="/ppt/tags/tag5625.xml" ContentType="application/vnd.openxmlformats-officedocument.presentationml.tags+xml"/>
  <Override PartName="/ppt/tags/tag5626.xml" ContentType="application/vnd.openxmlformats-officedocument.presentationml.tags+xml"/>
  <Override PartName="/ppt/tags/tag5627.xml" ContentType="application/vnd.openxmlformats-officedocument.presentationml.tags+xml"/>
  <Override PartName="/ppt/tags/tag5628.xml" ContentType="application/vnd.openxmlformats-officedocument.presentationml.tags+xml"/>
  <Override PartName="/ppt/tags/tag5629.xml" ContentType="application/vnd.openxmlformats-officedocument.presentationml.tags+xml"/>
  <Override PartName="/ppt/tags/tag5630.xml" ContentType="application/vnd.openxmlformats-officedocument.presentationml.tags+xml"/>
  <Override PartName="/ppt/tags/tag5631.xml" ContentType="application/vnd.openxmlformats-officedocument.presentationml.tags+xml"/>
  <Override PartName="/ppt/tags/tag5632.xml" ContentType="application/vnd.openxmlformats-officedocument.presentationml.tags+xml"/>
  <Override PartName="/ppt/tags/tag5633.xml" ContentType="application/vnd.openxmlformats-officedocument.presentationml.tags+xml"/>
  <Override PartName="/ppt/tags/tag5634.xml" ContentType="application/vnd.openxmlformats-officedocument.presentationml.tags+xml"/>
  <Override PartName="/ppt/tags/tag5635.xml" ContentType="application/vnd.openxmlformats-officedocument.presentationml.tags+xml"/>
  <Override PartName="/ppt/tags/tag5636.xml" ContentType="application/vnd.openxmlformats-officedocument.presentationml.tags+xml"/>
  <Override PartName="/ppt/tags/tag5637.xml" ContentType="application/vnd.openxmlformats-officedocument.presentationml.tags+xml"/>
  <Override PartName="/ppt/tags/tag5638.xml" ContentType="application/vnd.openxmlformats-officedocument.presentationml.tags+xml"/>
  <Override PartName="/ppt/tags/tag5639.xml" ContentType="application/vnd.openxmlformats-officedocument.presentationml.tags+xml"/>
  <Override PartName="/ppt/tags/tag5640.xml" ContentType="application/vnd.openxmlformats-officedocument.presentationml.tags+xml"/>
  <Override PartName="/ppt/tags/tag5641.xml" ContentType="application/vnd.openxmlformats-officedocument.presentationml.tags+xml"/>
  <Override PartName="/ppt/tags/tag5642.xml" ContentType="application/vnd.openxmlformats-officedocument.presentationml.tags+xml"/>
  <Override PartName="/ppt/tags/tag5643.xml" ContentType="application/vnd.openxmlformats-officedocument.presentationml.tags+xml"/>
  <Override PartName="/ppt/tags/tag5644.xml" ContentType="application/vnd.openxmlformats-officedocument.presentationml.tags+xml"/>
  <Override PartName="/ppt/tags/tag5645.xml" ContentType="application/vnd.openxmlformats-officedocument.presentationml.tags+xml"/>
  <Override PartName="/ppt/tags/tag5646.xml" ContentType="application/vnd.openxmlformats-officedocument.presentationml.tags+xml"/>
  <Override PartName="/ppt/tags/tag5647.xml" ContentType="application/vnd.openxmlformats-officedocument.presentationml.tags+xml"/>
  <Override PartName="/ppt/tags/tag5648.xml" ContentType="application/vnd.openxmlformats-officedocument.presentationml.tags+xml"/>
  <Override PartName="/ppt/tags/tag5649.xml" ContentType="application/vnd.openxmlformats-officedocument.presentationml.tags+xml"/>
  <Override PartName="/ppt/tags/tag5650.xml" ContentType="application/vnd.openxmlformats-officedocument.presentationml.tags+xml"/>
  <Override PartName="/ppt/tags/tag5651.xml" ContentType="application/vnd.openxmlformats-officedocument.presentationml.tags+xml"/>
  <Override PartName="/ppt/tags/tag5652.xml" ContentType="application/vnd.openxmlformats-officedocument.presentationml.tags+xml"/>
  <Override PartName="/ppt/tags/tag5653.xml" ContentType="application/vnd.openxmlformats-officedocument.presentationml.tags+xml"/>
  <Override PartName="/ppt/tags/tag5654.xml" ContentType="application/vnd.openxmlformats-officedocument.presentationml.tags+xml"/>
  <Override PartName="/ppt/tags/tag5655.xml" ContentType="application/vnd.openxmlformats-officedocument.presentationml.tags+xml"/>
  <Override PartName="/ppt/tags/tag5656.xml" ContentType="application/vnd.openxmlformats-officedocument.presentationml.tags+xml"/>
  <Override PartName="/ppt/tags/tag5657.xml" ContentType="application/vnd.openxmlformats-officedocument.presentationml.tags+xml"/>
  <Override PartName="/ppt/tags/tag5658.xml" ContentType="application/vnd.openxmlformats-officedocument.presentationml.tags+xml"/>
  <Override PartName="/ppt/tags/tag5659.xml" ContentType="application/vnd.openxmlformats-officedocument.presentationml.tags+xml"/>
  <Override PartName="/ppt/tags/tag5660.xml" ContentType="application/vnd.openxmlformats-officedocument.presentationml.tags+xml"/>
  <Override PartName="/ppt/tags/tag5661.xml" ContentType="application/vnd.openxmlformats-officedocument.presentationml.tags+xml"/>
  <Override PartName="/ppt/tags/tag5662.xml" ContentType="application/vnd.openxmlformats-officedocument.presentationml.tags+xml"/>
  <Override PartName="/ppt/tags/tag5663.xml" ContentType="application/vnd.openxmlformats-officedocument.presentationml.tags+xml"/>
  <Override PartName="/ppt/tags/tag5664.xml" ContentType="application/vnd.openxmlformats-officedocument.presentationml.tags+xml"/>
  <Override PartName="/ppt/notesSlides/notesSlide154.xml" ContentType="application/vnd.openxmlformats-officedocument.presentationml.notesSlide+xml"/>
  <Override PartName="/ppt/tags/tag5665.xml" ContentType="application/vnd.openxmlformats-officedocument.presentationml.tags+xml"/>
  <Override PartName="/ppt/tags/tag5666.xml" ContentType="application/vnd.openxmlformats-officedocument.presentationml.tags+xml"/>
  <Override PartName="/ppt/tags/tag5667.xml" ContentType="application/vnd.openxmlformats-officedocument.presentationml.tags+xml"/>
  <Override PartName="/ppt/tags/tag5668.xml" ContentType="application/vnd.openxmlformats-officedocument.presentationml.tags+xml"/>
  <Override PartName="/ppt/tags/tag5669.xml" ContentType="application/vnd.openxmlformats-officedocument.presentationml.tags+xml"/>
  <Override PartName="/ppt/tags/tag5670.xml" ContentType="application/vnd.openxmlformats-officedocument.presentationml.tags+xml"/>
  <Override PartName="/ppt/tags/tag5671.xml" ContentType="application/vnd.openxmlformats-officedocument.presentationml.tags+xml"/>
  <Override PartName="/ppt/tags/tag5672.xml" ContentType="application/vnd.openxmlformats-officedocument.presentationml.tags+xml"/>
  <Override PartName="/ppt/tags/tag5673.xml" ContentType="application/vnd.openxmlformats-officedocument.presentationml.tags+xml"/>
  <Override PartName="/ppt/tags/tag5674.xml" ContentType="application/vnd.openxmlformats-officedocument.presentationml.tags+xml"/>
  <Override PartName="/ppt/tags/tag5675.xml" ContentType="application/vnd.openxmlformats-officedocument.presentationml.tags+xml"/>
  <Override PartName="/ppt/tags/tag5676.xml" ContentType="application/vnd.openxmlformats-officedocument.presentationml.tags+xml"/>
  <Override PartName="/ppt/tags/tag5677.xml" ContentType="application/vnd.openxmlformats-officedocument.presentationml.tags+xml"/>
  <Override PartName="/ppt/tags/tag5678.xml" ContentType="application/vnd.openxmlformats-officedocument.presentationml.tags+xml"/>
  <Override PartName="/ppt/tags/tag5679.xml" ContentType="application/vnd.openxmlformats-officedocument.presentationml.tags+xml"/>
  <Override PartName="/ppt/tags/tag5680.xml" ContentType="application/vnd.openxmlformats-officedocument.presentationml.tags+xml"/>
  <Override PartName="/ppt/tags/tag5681.xml" ContentType="application/vnd.openxmlformats-officedocument.presentationml.tags+xml"/>
  <Override PartName="/ppt/tags/tag5682.xml" ContentType="application/vnd.openxmlformats-officedocument.presentationml.tags+xml"/>
  <Override PartName="/ppt/tags/tag5683.xml" ContentType="application/vnd.openxmlformats-officedocument.presentationml.tags+xml"/>
  <Override PartName="/ppt/tags/tag5684.xml" ContentType="application/vnd.openxmlformats-officedocument.presentationml.tags+xml"/>
  <Override PartName="/ppt/tags/tag5685.xml" ContentType="application/vnd.openxmlformats-officedocument.presentationml.tags+xml"/>
  <Override PartName="/ppt/tags/tag5686.xml" ContentType="application/vnd.openxmlformats-officedocument.presentationml.tags+xml"/>
  <Override PartName="/ppt/tags/tag5687.xml" ContentType="application/vnd.openxmlformats-officedocument.presentationml.tags+xml"/>
  <Override PartName="/ppt/tags/tag5688.xml" ContentType="application/vnd.openxmlformats-officedocument.presentationml.tags+xml"/>
  <Override PartName="/ppt/tags/tag5689.xml" ContentType="application/vnd.openxmlformats-officedocument.presentationml.tags+xml"/>
  <Override PartName="/ppt/tags/tag5690.xml" ContentType="application/vnd.openxmlformats-officedocument.presentationml.tags+xml"/>
  <Override PartName="/ppt/tags/tag5691.xml" ContentType="application/vnd.openxmlformats-officedocument.presentationml.tags+xml"/>
  <Override PartName="/ppt/tags/tag5692.xml" ContentType="application/vnd.openxmlformats-officedocument.presentationml.tags+xml"/>
  <Override PartName="/ppt/tags/tag5693.xml" ContentType="application/vnd.openxmlformats-officedocument.presentationml.tags+xml"/>
  <Override PartName="/ppt/tags/tag5694.xml" ContentType="application/vnd.openxmlformats-officedocument.presentationml.tags+xml"/>
  <Override PartName="/ppt/tags/tag5695.xml" ContentType="application/vnd.openxmlformats-officedocument.presentationml.tags+xml"/>
  <Override PartName="/ppt/tags/tag5696.xml" ContentType="application/vnd.openxmlformats-officedocument.presentationml.tags+xml"/>
  <Override PartName="/ppt/tags/tag5697.xml" ContentType="application/vnd.openxmlformats-officedocument.presentationml.tags+xml"/>
  <Override PartName="/ppt/tags/tag5698.xml" ContentType="application/vnd.openxmlformats-officedocument.presentationml.tags+xml"/>
  <Override PartName="/ppt/tags/tag5699.xml" ContentType="application/vnd.openxmlformats-officedocument.presentationml.tags+xml"/>
  <Override PartName="/ppt/tags/tag5700.xml" ContentType="application/vnd.openxmlformats-officedocument.presentationml.tags+xml"/>
  <Override PartName="/ppt/tags/tag5701.xml" ContentType="application/vnd.openxmlformats-officedocument.presentationml.tags+xml"/>
  <Override PartName="/ppt/tags/tag5702.xml" ContentType="application/vnd.openxmlformats-officedocument.presentationml.tags+xml"/>
  <Override PartName="/ppt/tags/tag5703.xml" ContentType="application/vnd.openxmlformats-officedocument.presentationml.tags+xml"/>
  <Override PartName="/ppt/tags/tag5704.xml" ContentType="application/vnd.openxmlformats-officedocument.presentationml.tags+xml"/>
  <Override PartName="/ppt/tags/tag5705.xml" ContentType="application/vnd.openxmlformats-officedocument.presentationml.tags+xml"/>
  <Override PartName="/ppt/tags/tag5706.xml" ContentType="application/vnd.openxmlformats-officedocument.presentationml.tags+xml"/>
  <Override PartName="/ppt/tags/tag5707.xml" ContentType="application/vnd.openxmlformats-officedocument.presentationml.tags+xml"/>
  <Override PartName="/ppt/tags/tag5708.xml" ContentType="application/vnd.openxmlformats-officedocument.presentationml.tags+xml"/>
  <Override PartName="/ppt/tags/tag5709.xml" ContentType="application/vnd.openxmlformats-officedocument.presentationml.tags+xml"/>
  <Override PartName="/ppt/tags/tag5710.xml" ContentType="application/vnd.openxmlformats-officedocument.presentationml.tags+xml"/>
  <Override PartName="/ppt/tags/tag5711.xml" ContentType="application/vnd.openxmlformats-officedocument.presentationml.tags+xml"/>
  <Override PartName="/ppt/tags/tag5712.xml" ContentType="application/vnd.openxmlformats-officedocument.presentationml.tags+xml"/>
  <Override PartName="/ppt/tags/tag5713.xml" ContentType="application/vnd.openxmlformats-officedocument.presentationml.tags+xml"/>
  <Override PartName="/ppt/tags/tag5714.xml" ContentType="application/vnd.openxmlformats-officedocument.presentationml.tags+xml"/>
  <Override PartName="/ppt/tags/tag5715.xml" ContentType="application/vnd.openxmlformats-officedocument.presentationml.tags+xml"/>
  <Override PartName="/ppt/tags/tag5716.xml" ContentType="application/vnd.openxmlformats-officedocument.presentationml.tags+xml"/>
  <Override PartName="/ppt/tags/tag5717.xml" ContentType="application/vnd.openxmlformats-officedocument.presentationml.tags+xml"/>
  <Override PartName="/ppt/tags/tag5718.xml" ContentType="application/vnd.openxmlformats-officedocument.presentationml.tags+xml"/>
  <Override PartName="/ppt/tags/tag5719.xml" ContentType="application/vnd.openxmlformats-officedocument.presentationml.tags+xml"/>
  <Override PartName="/ppt/notesSlides/notesSlide155.xml" ContentType="application/vnd.openxmlformats-officedocument.presentationml.notesSlide+xml"/>
  <Override PartName="/ppt/tags/tag5720.xml" ContentType="application/vnd.openxmlformats-officedocument.presentationml.tags+xml"/>
  <Override PartName="/ppt/tags/tag5721.xml" ContentType="application/vnd.openxmlformats-officedocument.presentationml.tags+xml"/>
  <Override PartName="/ppt/tags/tag5722.xml" ContentType="application/vnd.openxmlformats-officedocument.presentationml.tags+xml"/>
  <Override PartName="/ppt/tags/tag5723.xml" ContentType="application/vnd.openxmlformats-officedocument.presentationml.tags+xml"/>
  <Override PartName="/ppt/tags/tag5724.xml" ContentType="application/vnd.openxmlformats-officedocument.presentationml.tags+xml"/>
  <Override PartName="/ppt/tags/tag5725.xml" ContentType="application/vnd.openxmlformats-officedocument.presentationml.tags+xml"/>
  <Override PartName="/ppt/tags/tag5726.xml" ContentType="application/vnd.openxmlformats-officedocument.presentationml.tags+xml"/>
  <Override PartName="/ppt/tags/tag5727.xml" ContentType="application/vnd.openxmlformats-officedocument.presentationml.tags+xml"/>
  <Override PartName="/ppt/tags/tag5728.xml" ContentType="application/vnd.openxmlformats-officedocument.presentationml.tags+xml"/>
  <Override PartName="/ppt/tags/tag5729.xml" ContentType="application/vnd.openxmlformats-officedocument.presentationml.tags+xml"/>
  <Override PartName="/ppt/tags/tag5730.xml" ContentType="application/vnd.openxmlformats-officedocument.presentationml.tags+xml"/>
  <Override PartName="/ppt/tags/tag5731.xml" ContentType="application/vnd.openxmlformats-officedocument.presentationml.tags+xml"/>
  <Override PartName="/ppt/tags/tag5732.xml" ContentType="application/vnd.openxmlformats-officedocument.presentationml.tags+xml"/>
  <Override PartName="/ppt/tags/tag5733.xml" ContentType="application/vnd.openxmlformats-officedocument.presentationml.tags+xml"/>
  <Override PartName="/ppt/tags/tag5734.xml" ContentType="application/vnd.openxmlformats-officedocument.presentationml.tags+xml"/>
  <Override PartName="/ppt/tags/tag5735.xml" ContentType="application/vnd.openxmlformats-officedocument.presentationml.tags+xml"/>
  <Override PartName="/ppt/tags/tag5736.xml" ContentType="application/vnd.openxmlformats-officedocument.presentationml.tags+xml"/>
  <Override PartName="/ppt/tags/tag5737.xml" ContentType="application/vnd.openxmlformats-officedocument.presentationml.tags+xml"/>
  <Override PartName="/ppt/tags/tag5738.xml" ContentType="application/vnd.openxmlformats-officedocument.presentationml.tags+xml"/>
  <Override PartName="/ppt/tags/tag5739.xml" ContentType="application/vnd.openxmlformats-officedocument.presentationml.tags+xml"/>
  <Override PartName="/ppt/tags/tag5740.xml" ContentType="application/vnd.openxmlformats-officedocument.presentationml.tags+xml"/>
  <Override PartName="/ppt/tags/tag5741.xml" ContentType="application/vnd.openxmlformats-officedocument.presentationml.tags+xml"/>
  <Override PartName="/ppt/tags/tag5742.xml" ContentType="application/vnd.openxmlformats-officedocument.presentationml.tags+xml"/>
  <Override PartName="/ppt/tags/tag5743.xml" ContentType="application/vnd.openxmlformats-officedocument.presentationml.tags+xml"/>
  <Override PartName="/ppt/tags/tag5744.xml" ContentType="application/vnd.openxmlformats-officedocument.presentationml.tags+xml"/>
  <Override PartName="/ppt/tags/tag5745.xml" ContentType="application/vnd.openxmlformats-officedocument.presentationml.tags+xml"/>
  <Override PartName="/ppt/tags/tag5746.xml" ContentType="application/vnd.openxmlformats-officedocument.presentationml.tags+xml"/>
  <Override PartName="/ppt/tags/tag5747.xml" ContentType="application/vnd.openxmlformats-officedocument.presentationml.tags+xml"/>
  <Override PartName="/ppt/tags/tag5748.xml" ContentType="application/vnd.openxmlformats-officedocument.presentationml.tags+xml"/>
  <Override PartName="/ppt/tags/tag5749.xml" ContentType="application/vnd.openxmlformats-officedocument.presentationml.tags+xml"/>
  <Override PartName="/ppt/tags/tag5750.xml" ContentType="application/vnd.openxmlformats-officedocument.presentationml.tags+xml"/>
  <Override PartName="/ppt/tags/tag5751.xml" ContentType="application/vnd.openxmlformats-officedocument.presentationml.tags+xml"/>
  <Override PartName="/ppt/tags/tag5752.xml" ContentType="application/vnd.openxmlformats-officedocument.presentationml.tags+xml"/>
  <Override PartName="/ppt/tags/tag5753.xml" ContentType="application/vnd.openxmlformats-officedocument.presentationml.tags+xml"/>
  <Override PartName="/ppt/tags/tag5754.xml" ContentType="application/vnd.openxmlformats-officedocument.presentationml.tags+xml"/>
  <Override PartName="/ppt/tags/tag5755.xml" ContentType="application/vnd.openxmlformats-officedocument.presentationml.tags+xml"/>
  <Override PartName="/ppt/tags/tag5756.xml" ContentType="application/vnd.openxmlformats-officedocument.presentationml.tags+xml"/>
  <Override PartName="/ppt/tags/tag5757.xml" ContentType="application/vnd.openxmlformats-officedocument.presentationml.tags+xml"/>
  <Override PartName="/ppt/tags/tag5758.xml" ContentType="application/vnd.openxmlformats-officedocument.presentationml.tags+xml"/>
  <Override PartName="/ppt/tags/tag5759.xml" ContentType="application/vnd.openxmlformats-officedocument.presentationml.tags+xml"/>
  <Override PartName="/ppt/tags/tag5760.xml" ContentType="application/vnd.openxmlformats-officedocument.presentationml.tags+xml"/>
  <Override PartName="/ppt/tags/tag5761.xml" ContentType="application/vnd.openxmlformats-officedocument.presentationml.tags+xml"/>
  <Override PartName="/ppt/tags/tag5762.xml" ContentType="application/vnd.openxmlformats-officedocument.presentationml.tags+xml"/>
  <Override PartName="/ppt/tags/tag5763.xml" ContentType="application/vnd.openxmlformats-officedocument.presentationml.tags+xml"/>
  <Override PartName="/ppt/tags/tag5764.xml" ContentType="application/vnd.openxmlformats-officedocument.presentationml.tags+xml"/>
  <Override PartName="/ppt/tags/tag5765.xml" ContentType="application/vnd.openxmlformats-officedocument.presentationml.tags+xml"/>
  <Override PartName="/ppt/tags/tag5766.xml" ContentType="application/vnd.openxmlformats-officedocument.presentationml.tags+xml"/>
  <Override PartName="/ppt/tags/tag5767.xml" ContentType="application/vnd.openxmlformats-officedocument.presentationml.tags+xml"/>
  <Override PartName="/ppt/tags/tag5768.xml" ContentType="application/vnd.openxmlformats-officedocument.presentationml.tags+xml"/>
  <Override PartName="/ppt/tags/tag5769.xml" ContentType="application/vnd.openxmlformats-officedocument.presentationml.tags+xml"/>
  <Override PartName="/ppt/tags/tag5770.xml" ContentType="application/vnd.openxmlformats-officedocument.presentationml.tags+xml"/>
  <Override PartName="/ppt/tags/tag5771.xml" ContentType="application/vnd.openxmlformats-officedocument.presentationml.tags+xml"/>
  <Override PartName="/ppt/tags/tag5772.xml" ContentType="application/vnd.openxmlformats-officedocument.presentationml.tags+xml"/>
  <Override PartName="/ppt/tags/tag5773.xml" ContentType="application/vnd.openxmlformats-officedocument.presentationml.tags+xml"/>
  <Override PartName="/ppt/tags/tag5774.xml" ContentType="application/vnd.openxmlformats-officedocument.presentationml.tags+xml"/>
  <Override PartName="/ppt/notesSlides/notesSlide156.xml" ContentType="application/vnd.openxmlformats-officedocument.presentationml.notesSlide+xml"/>
  <Override PartName="/ppt/tags/tag5775.xml" ContentType="application/vnd.openxmlformats-officedocument.presentationml.tags+xml"/>
  <Override PartName="/ppt/tags/tag5776.xml" ContentType="application/vnd.openxmlformats-officedocument.presentationml.tags+xml"/>
  <Override PartName="/ppt/tags/tag5777.xml" ContentType="application/vnd.openxmlformats-officedocument.presentationml.tags+xml"/>
  <Override PartName="/ppt/tags/tag5778.xml" ContentType="application/vnd.openxmlformats-officedocument.presentationml.tags+xml"/>
  <Override PartName="/ppt/tags/tag5779.xml" ContentType="application/vnd.openxmlformats-officedocument.presentationml.tags+xml"/>
  <Override PartName="/ppt/tags/tag5780.xml" ContentType="application/vnd.openxmlformats-officedocument.presentationml.tags+xml"/>
  <Override PartName="/ppt/tags/tag5781.xml" ContentType="application/vnd.openxmlformats-officedocument.presentationml.tags+xml"/>
  <Override PartName="/ppt/tags/tag5782.xml" ContentType="application/vnd.openxmlformats-officedocument.presentationml.tags+xml"/>
  <Override PartName="/ppt/tags/tag5783.xml" ContentType="application/vnd.openxmlformats-officedocument.presentationml.tags+xml"/>
  <Override PartName="/ppt/tags/tag5784.xml" ContentType="application/vnd.openxmlformats-officedocument.presentationml.tags+xml"/>
  <Override PartName="/ppt/tags/tag5785.xml" ContentType="application/vnd.openxmlformats-officedocument.presentationml.tags+xml"/>
  <Override PartName="/ppt/tags/tag5786.xml" ContentType="application/vnd.openxmlformats-officedocument.presentationml.tags+xml"/>
  <Override PartName="/ppt/tags/tag5787.xml" ContentType="application/vnd.openxmlformats-officedocument.presentationml.tags+xml"/>
  <Override PartName="/ppt/tags/tag5788.xml" ContentType="application/vnd.openxmlformats-officedocument.presentationml.tags+xml"/>
  <Override PartName="/ppt/tags/tag5789.xml" ContentType="application/vnd.openxmlformats-officedocument.presentationml.tags+xml"/>
  <Override PartName="/ppt/tags/tag5790.xml" ContentType="application/vnd.openxmlformats-officedocument.presentationml.tags+xml"/>
  <Override PartName="/ppt/tags/tag5791.xml" ContentType="application/vnd.openxmlformats-officedocument.presentationml.tags+xml"/>
  <Override PartName="/ppt/tags/tag5792.xml" ContentType="application/vnd.openxmlformats-officedocument.presentationml.tags+xml"/>
  <Override PartName="/ppt/tags/tag5793.xml" ContentType="application/vnd.openxmlformats-officedocument.presentationml.tags+xml"/>
  <Override PartName="/ppt/tags/tag5794.xml" ContentType="application/vnd.openxmlformats-officedocument.presentationml.tags+xml"/>
  <Override PartName="/ppt/tags/tag5795.xml" ContentType="application/vnd.openxmlformats-officedocument.presentationml.tags+xml"/>
  <Override PartName="/ppt/tags/tag5796.xml" ContentType="application/vnd.openxmlformats-officedocument.presentationml.tags+xml"/>
  <Override PartName="/ppt/tags/tag5797.xml" ContentType="application/vnd.openxmlformats-officedocument.presentationml.tags+xml"/>
  <Override PartName="/ppt/tags/tag5798.xml" ContentType="application/vnd.openxmlformats-officedocument.presentationml.tags+xml"/>
  <Override PartName="/ppt/tags/tag5799.xml" ContentType="application/vnd.openxmlformats-officedocument.presentationml.tags+xml"/>
  <Override PartName="/ppt/tags/tag5800.xml" ContentType="application/vnd.openxmlformats-officedocument.presentationml.tags+xml"/>
  <Override PartName="/ppt/tags/tag5801.xml" ContentType="application/vnd.openxmlformats-officedocument.presentationml.tags+xml"/>
  <Override PartName="/ppt/tags/tag5802.xml" ContentType="application/vnd.openxmlformats-officedocument.presentationml.tags+xml"/>
  <Override PartName="/ppt/tags/tag5803.xml" ContentType="application/vnd.openxmlformats-officedocument.presentationml.tags+xml"/>
  <Override PartName="/ppt/tags/tag5804.xml" ContentType="application/vnd.openxmlformats-officedocument.presentationml.tags+xml"/>
  <Override PartName="/ppt/tags/tag5805.xml" ContentType="application/vnd.openxmlformats-officedocument.presentationml.tags+xml"/>
  <Override PartName="/ppt/tags/tag5806.xml" ContentType="application/vnd.openxmlformats-officedocument.presentationml.tags+xml"/>
  <Override PartName="/ppt/tags/tag5807.xml" ContentType="application/vnd.openxmlformats-officedocument.presentationml.tags+xml"/>
  <Override PartName="/ppt/tags/tag5808.xml" ContentType="application/vnd.openxmlformats-officedocument.presentationml.tags+xml"/>
  <Override PartName="/ppt/tags/tag5809.xml" ContentType="application/vnd.openxmlformats-officedocument.presentationml.tags+xml"/>
  <Override PartName="/ppt/tags/tag5810.xml" ContentType="application/vnd.openxmlformats-officedocument.presentationml.tags+xml"/>
  <Override PartName="/ppt/tags/tag5811.xml" ContentType="application/vnd.openxmlformats-officedocument.presentationml.tags+xml"/>
  <Override PartName="/ppt/tags/tag5812.xml" ContentType="application/vnd.openxmlformats-officedocument.presentationml.tags+xml"/>
  <Override PartName="/ppt/tags/tag5813.xml" ContentType="application/vnd.openxmlformats-officedocument.presentationml.tags+xml"/>
  <Override PartName="/ppt/tags/tag5814.xml" ContentType="application/vnd.openxmlformats-officedocument.presentationml.tags+xml"/>
  <Override PartName="/ppt/tags/tag5815.xml" ContentType="application/vnd.openxmlformats-officedocument.presentationml.tags+xml"/>
  <Override PartName="/ppt/tags/tag5816.xml" ContentType="application/vnd.openxmlformats-officedocument.presentationml.tags+xml"/>
  <Override PartName="/ppt/tags/tag5817.xml" ContentType="application/vnd.openxmlformats-officedocument.presentationml.tags+xml"/>
  <Override PartName="/ppt/tags/tag5818.xml" ContentType="application/vnd.openxmlformats-officedocument.presentationml.tags+xml"/>
  <Override PartName="/ppt/tags/tag5819.xml" ContentType="application/vnd.openxmlformats-officedocument.presentationml.tags+xml"/>
  <Override PartName="/ppt/tags/tag5820.xml" ContentType="application/vnd.openxmlformats-officedocument.presentationml.tags+xml"/>
  <Override PartName="/ppt/tags/tag5821.xml" ContentType="application/vnd.openxmlformats-officedocument.presentationml.tags+xml"/>
  <Override PartName="/ppt/tags/tag5822.xml" ContentType="application/vnd.openxmlformats-officedocument.presentationml.tags+xml"/>
  <Override PartName="/ppt/tags/tag5823.xml" ContentType="application/vnd.openxmlformats-officedocument.presentationml.tags+xml"/>
  <Override PartName="/ppt/tags/tag5824.xml" ContentType="application/vnd.openxmlformats-officedocument.presentationml.tags+xml"/>
  <Override PartName="/ppt/tags/tag5825.xml" ContentType="application/vnd.openxmlformats-officedocument.presentationml.tags+xml"/>
  <Override PartName="/ppt/tags/tag5826.xml" ContentType="application/vnd.openxmlformats-officedocument.presentationml.tags+xml"/>
  <Override PartName="/ppt/tags/tag5827.xml" ContentType="application/vnd.openxmlformats-officedocument.presentationml.tags+xml"/>
  <Override PartName="/ppt/tags/tag5828.xml" ContentType="application/vnd.openxmlformats-officedocument.presentationml.tags+xml"/>
  <Override PartName="/ppt/tags/tag5829.xml" ContentType="application/vnd.openxmlformats-officedocument.presentationml.tags+xml"/>
  <Override PartName="/ppt/notesSlides/notesSlide157.xml" ContentType="application/vnd.openxmlformats-officedocument.presentationml.notesSlide+xml"/>
  <Override PartName="/ppt/tags/tag5830.xml" ContentType="application/vnd.openxmlformats-officedocument.presentationml.tags+xml"/>
  <Override PartName="/ppt/tags/tag5831.xml" ContentType="application/vnd.openxmlformats-officedocument.presentationml.tags+xml"/>
  <Override PartName="/ppt/tags/tag5832.xml" ContentType="application/vnd.openxmlformats-officedocument.presentationml.tags+xml"/>
  <Override PartName="/ppt/tags/tag5833.xml" ContentType="application/vnd.openxmlformats-officedocument.presentationml.tags+xml"/>
  <Override PartName="/ppt/tags/tag5834.xml" ContentType="application/vnd.openxmlformats-officedocument.presentationml.tags+xml"/>
  <Override PartName="/ppt/tags/tag5835.xml" ContentType="application/vnd.openxmlformats-officedocument.presentationml.tags+xml"/>
  <Override PartName="/ppt/tags/tag5836.xml" ContentType="application/vnd.openxmlformats-officedocument.presentationml.tags+xml"/>
  <Override PartName="/ppt/tags/tag5837.xml" ContentType="application/vnd.openxmlformats-officedocument.presentationml.tags+xml"/>
  <Override PartName="/ppt/tags/tag5838.xml" ContentType="application/vnd.openxmlformats-officedocument.presentationml.tags+xml"/>
  <Override PartName="/ppt/tags/tag5839.xml" ContentType="application/vnd.openxmlformats-officedocument.presentationml.tags+xml"/>
  <Override PartName="/ppt/tags/tag5840.xml" ContentType="application/vnd.openxmlformats-officedocument.presentationml.tags+xml"/>
  <Override PartName="/ppt/tags/tag5841.xml" ContentType="application/vnd.openxmlformats-officedocument.presentationml.tags+xml"/>
  <Override PartName="/ppt/tags/tag5842.xml" ContentType="application/vnd.openxmlformats-officedocument.presentationml.tags+xml"/>
  <Override PartName="/ppt/tags/tag5843.xml" ContentType="application/vnd.openxmlformats-officedocument.presentationml.tags+xml"/>
  <Override PartName="/ppt/tags/tag5844.xml" ContentType="application/vnd.openxmlformats-officedocument.presentationml.tags+xml"/>
  <Override PartName="/ppt/tags/tag5845.xml" ContentType="application/vnd.openxmlformats-officedocument.presentationml.tags+xml"/>
  <Override PartName="/ppt/tags/tag5846.xml" ContentType="application/vnd.openxmlformats-officedocument.presentationml.tags+xml"/>
  <Override PartName="/ppt/tags/tag5847.xml" ContentType="application/vnd.openxmlformats-officedocument.presentationml.tags+xml"/>
  <Override PartName="/ppt/tags/tag5848.xml" ContentType="application/vnd.openxmlformats-officedocument.presentationml.tags+xml"/>
  <Override PartName="/ppt/tags/tag5849.xml" ContentType="application/vnd.openxmlformats-officedocument.presentationml.tags+xml"/>
  <Override PartName="/ppt/tags/tag5850.xml" ContentType="application/vnd.openxmlformats-officedocument.presentationml.tags+xml"/>
  <Override PartName="/ppt/tags/tag5851.xml" ContentType="application/vnd.openxmlformats-officedocument.presentationml.tags+xml"/>
  <Override PartName="/ppt/tags/tag5852.xml" ContentType="application/vnd.openxmlformats-officedocument.presentationml.tags+xml"/>
  <Override PartName="/ppt/tags/tag5853.xml" ContentType="application/vnd.openxmlformats-officedocument.presentationml.tags+xml"/>
  <Override PartName="/ppt/tags/tag5854.xml" ContentType="application/vnd.openxmlformats-officedocument.presentationml.tags+xml"/>
  <Override PartName="/ppt/tags/tag5855.xml" ContentType="application/vnd.openxmlformats-officedocument.presentationml.tags+xml"/>
  <Override PartName="/ppt/tags/tag5856.xml" ContentType="application/vnd.openxmlformats-officedocument.presentationml.tags+xml"/>
  <Override PartName="/ppt/tags/tag5857.xml" ContentType="application/vnd.openxmlformats-officedocument.presentationml.tags+xml"/>
  <Override PartName="/ppt/tags/tag5858.xml" ContentType="application/vnd.openxmlformats-officedocument.presentationml.tags+xml"/>
  <Override PartName="/ppt/tags/tag5859.xml" ContentType="application/vnd.openxmlformats-officedocument.presentationml.tags+xml"/>
  <Override PartName="/ppt/tags/tag5860.xml" ContentType="application/vnd.openxmlformats-officedocument.presentationml.tags+xml"/>
  <Override PartName="/ppt/tags/tag5861.xml" ContentType="application/vnd.openxmlformats-officedocument.presentationml.tags+xml"/>
  <Override PartName="/ppt/tags/tag5862.xml" ContentType="application/vnd.openxmlformats-officedocument.presentationml.tags+xml"/>
  <Override PartName="/ppt/tags/tag5863.xml" ContentType="application/vnd.openxmlformats-officedocument.presentationml.tags+xml"/>
  <Override PartName="/ppt/tags/tag5864.xml" ContentType="application/vnd.openxmlformats-officedocument.presentationml.tags+xml"/>
  <Override PartName="/ppt/tags/tag5865.xml" ContentType="application/vnd.openxmlformats-officedocument.presentationml.tags+xml"/>
  <Override PartName="/ppt/tags/tag5866.xml" ContentType="application/vnd.openxmlformats-officedocument.presentationml.tags+xml"/>
  <Override PartName="/ppt/tags/tag5867.xml" ContentType="application/vnd.openxmlformats-officedocument.presentationml.tags+xml"/>
  <Override PartName="/ppt/tags/tag5868.xml" ContentType="application/vnd.openxmlformats-officedocument.presentationml.tags+xml"/>
  <Override PartName="/ppt/tags/tag5869.xml" ContentType="application/vnd.openxmlformats-officedocument.presentationml.tags+xml"/>
  <Override PartName="/ppt/tags/tag5870.xml" ContentType="application/vnd.openxmlformats-officedocument.presentationml.tags+xml"/>
  <Override PartName="/ppt/tags/tag5871.xml" ContentType="application/vnd.openxmlformats-officedocument.presentationml.tags+xml"/>
  <Override PartName="/ppt/tags/tag5872.xml" ContentType="application/vnd.openxmlformats-officedocument.presentationml.tags+xml"/>
  <Override PartName="/ppt/tags/tag5873.xml" ContentType="application/vnd.openxmlformats-officedocument.presentationml.tags+xml"/>
  <Override PartName="/ppt/tags/tag5874.xml" ContentType="application/vnd.openxmlformats-officedocument.presentationml.tags+xml"/>
  <Override PartName="/ppt/tags/tag5875.xml" ContentType="application/vnd.openxmlformats-officedocument.presentationml.tags+xml"/>
  <Override PartName="/ppt/tags/tag5876.xml" ContentType="application/vnd.openxmlformats-officedocument.presentationml.tags+xml"/>
  <Override PartName="/ppt/tags/tag5877.xml" ContentType="application/vnd.openxmlformats-officedocument.presentationml.tags+xml"/>
  <Override PartName="/ppt/tags/tag5878.xml" ContentType="application/vnd.openxmlformats-officedocument.presentationml.tags+xml"/>
  <Override PartName="/ppt/tags/tag5879.xml" ContentType="application/vnd.openxmlformats-officedocument.presentationml.tags+xml"/>
  <Override PartName="/ppt/tags/tag5880.xml" ContentType="application/vnd.openxmlformats-officedocument.presentationml.tags+xml"/>
  <Override PartName="/ppt/tags/tag5881.xml" ContentType="application/vnd.openxmlformats-officedocument.presentationml.tags+xml"/>
  <Override PartName="/ppt/tags/tag5882.xml" ContentType="application/vnd.openxmlformats-officedocument.presentationml.tags+xml"/>
  <Override PartName="/ppt/tags/tag5883.xml" ContentType="application/vnd.openxmlformats-officedocument.presentationml.tags+xml"/>
  <Override PartName="/ppt/tags/tag5884.xml" ContentType="application/vnd.openxmlformats-officedocument.presentationml.tags+xml"/>
  <Override PartName="/ppt/notesSlides/notesSlide158.xml" ContentType="application/vnd.openxmlformats-officedocument.presentationml.notesSlide+xml"/>
  <Override PartName="/ppt/tags/tag5885.xml" ContentType="application/vnd.openxmlformats-officedocument.presentationml.tags+xml"/>
  <Override PartName="/ppt/tags/tag5886.xml" ContentType="application/vnd.openxmlformats-officedocument.presentationml.tags+xml"/>
  <Override PartName="/ppt/tags/tag5887.xml" ContentType="application/vnd.openxmlformats-officedocument.presentationml.tags+xml"/>
  <Override PartName="/ppt/tags/tag5888.xml" ContentType="application/vnd.openxmlformats-officedocument.presentationml.tags+xml"/>
  <Override PartName="/ppt/tags/tag5889.xml" ContentType="application/vnd.openxmlformats-officedocument.presentationml.tags+xml"/>
  <Override PartName="/ppt/notesSlides/notesSlide159.xml" ContentType="application/vnd.openxmlformats-officedocument.presentationml.notesSlide+xml"/>
  <Override PartName="/ppt/tags/tag5890.xml" ContentType="application/vnd.openxmlformats-officedocument.presentationml.tags+xml"/>
  <Override PartName="/ppt/tags/tag5891.xml" ContentType="application/vnd.openxmlformats-officedocument.presentationml.tags+xml"/>
  <Override PartName="/ppt/tags/tag5892.xml" ContentType="application/vnd.openxmlformats-officedocument.presentationml.tags+xml"/>
  <Override PartName="/ppt/tags/tag5893.xml" ContentType="application/vnd.openxmlformats-officedocument.presentationml.tags+xml"/>
  <Override PartName="/ppt/tags/tag5894.xml" ContentType="application/vnd.openxmlformats-officedocument.presentationml.tags+xml"/>
  <Override PartName="/ppt/tags/tag5895.xml" ContentType="application/vnd.openxmlformats-officedocument.presentationml.tags+xml"/>
  <Override PartName="/ppt/tags/tag5896.xml" ContentType="application/vnd.openxmlformats-officedocument.presentationml.tags+xml"/>
  <Override PartName="/ppt/tags/tag5897.xml" ContentType="application/vnd.openxmlformats-officedocument.presentationml.tags+xml"/>
  <Override PartName="/ppt/tags/tag5898.xml" ContentType="application/vnd.openxmlformats-officedocument.presentationml.tags+xml"/>
  <Override PartName="/ppt/tags/tag5899.xml" ContentType="application/vnd.openxmlformats-officedocument.presentationml.tags+xml"/>
  <Override PartName="/ppt/tags/tag5900.xml" ContentType="application/vnd.openxmlformats-officedocument.presentationml.tags+xml"/>
  <Override PartName="/ppt/tags/tag5901.xml" ContentType="application/vnd.openxmlformats-officedocument.presentationml.tags+xml"/>
  <Override PartName="/ppt/tags/tag5902.xml" ContentType="application/vnd.openxmlformats-officedocument.presentationml.tags+xml"/>
  <Override PartName="/ppt/tags/tag5903.xml" ContentType="application/vnd.openxmlformats-officedocument.presentationml.tags+xml"/>
  <Override PartName="/ppt/tags/tag5904.xml" ContentType="application/vnd.openxmlformats-officedocument.presentationml.tags+xml"/>
  <Override PartName="/ppt/tags/tag5905.xml" ContentType="application/vnd.openxmlformats-officedocument.presentationml.tags+xml"/>
  <Override PartName="/ppt/tags/tag5906.xml" ContentType="application/vnd.openxmlformats-officedocument.presentationml.tags+xml"/>
  <Override PartName="/ppt/tags/tag5907.xml" ContentType="application/vnd.openxmlformats-officedocument.presentationml.tags+xml"/>
  <Override PartName="/ppt/tags/tag5908.xml" ContentType="application/vnd.openxmlformats-officedocument.presentationml.tags+xml"/>
  <Override PartName="/ppt/tags/tag5909.xml" ContentType="application/vnd.openxmlformats-officedocument.presentationml.tags+xml"/>
  <Override PartName="/ppt/tags/tag5910.xml" ContentType="application/vnd.openxmlformats-officedocument.presentationml.tags+xml"/>
  <Override PartName="/ppt/tags/tag5911.xml" ContentType="application/vnd.openxmlformats-officedocument.presentationml.tags+xml"/>
  <Override PartName="/ppt/tags/tag5912.xml" ContentType="application/vnd.openxmlformats-officedocument.presentationml.tags+xml"/>
  <Override PartName="/ppt/tags/tag5913.xml" ContentType="application/vnd.openxmlformats-officedocument.presentationml.tags+xml"/>
  <Override PartName="/ppt/tags/tag5914.xml" ContentType="application/vnd.openxmlformats-officedocument.presentationml.tags+xml"/>
  <Override PartName="/ppt/tags/tag5915.xml" ContentType="application/vnd.openxmlformats-officedocument.presentationml.tags+xml"/>
  <Override PartName="/ppt/tags/tag5916.xml" ContentType="application/vnd.openxmlformats-officedocument.presentationml.tags+xml"/>
  <Override PartName="/ppt/tags/tag5917.xml" ContentType="application/vnd.openxmlformats-officedocument.presentationml.tags+xml"/>
  <Override PartName="/ppt/tags/tag5918.xml" ContentType="application/vnd.openxmlformats-officedocument.presentationml.tags+xml"/>
  <Override PartName="/ppt/tags/tag5919.xml" ContentType="application/vnd.openxmlformats-officedocument.presentationml.tags+xml"/>
  <Override PartName="/ppt/tags/tag5920.xml" ContentType="application/vnd.openxmlformats-officedocument.presentationml.tags+xml"/>
  <Override PartName="/ppt/tags/tag5921.xml" ContentType="application/vnd.openxmlformats-officedocument.presentationml.tags+xml"/>
  <Override PartName="/ppt/tags/tag5922.xml" ContentType="application/vnd.openxmlformats-officedocument.presentationml.tags+xml"/>
  <Override PartName="/ppt/tags/tag5923.xml" ContentType="application/vnd.openxmlformats-officedocument.presentationml.tags+xml"/>
  <Override PartName="/ppt/tags/tag5924.xml" ContentType="application/vnd.openxmlformats-officedocument.presentationml.tags+xml"/>
  <Override PartName="/ppt/tags/tag5925.xml" ContentType="application/vnd.openxmlformats-officedocument.presentationml.tags+xml"/>
  <Override PartName="/ppt/tags/tag5926.xml" ContentType="application/vnd.openxmlformats-officedocument.presentationml.tags+xml"/>
  <Override PartName="/ppt/tags/tag5927.xml" ContentType="application/vnd.openxmlformats-officedocument.presentationml.tags+xml"/>
  <Override PartName="/ppt/tags/tag5928.xml" ContentType="application/vnd.openxmlformats-officedocument.presentationml.tags+xml"/>
  <Override PartName="/ppt/tags/tag5929.xml" ContentType="application/vnd.openxmlformats-officedocument.presentationml.tags+xml"/>
  <Override PartName="/ppt/tags/tag5930.xml" ContentType="application/vnd.openxmlformats-officedocument.presentationml.tags+xml"/>
  <Override PartName="/ppt/tags/tag5931.xml" ContentType="application/vnd.openxmlformats-officedocument.presentationml.tags+xml"/>
  <Override PartName="/ppt/tags/tag5932.xml" ContentType="application/vnd.openxmlformats-officedocument.presentationml.tags+xml"/>
  <Override PartName="/ppt/tags/tag5933.xml" ContentType="application/vnd.openxmlformats-officedocument.presentationml.tags+xml"/>
  <Override PartName="/ppt/tags/tag5934.xml" ContentType="application/vnd.openxmlformats-officedocument.presentationml.tags+xml"/>
  <Override PartName="/ppt/tags/tag5935.xml" ContentType="application/vnd.openxmlformats-officedocument.presentationml.tags+xml"/>
  <Override PartName="/ppt/tags/tag5936.xml" ContentType="application/vnd.openxmlformats-officedocument.presentationml.tags+xml"/>
  <Override PartName="/ppt/tags/tag5937.xml" ContentType="application/vnd.openxmlformats-officedocument.presentationml.tags+xml"/>
  <Override PartName="/ppt/tags/tag5938.xml" ContentType="application/vnd.openxmlformats-officedocument.presentationml.tags+xml"/>
  <Override PartName="/ppt/tags/tag5939.xml" ContentType="application/vnd.openxmlformats-officedocument.presentationml.tags+xml"/>
  <Override PartName="/ppt/tags/tag5940.xml" ContentType="application/vnd.openxmlformats-officedocument.presentationml.tags+xml"/>
  <Override PartName="/ppt/tags/tag5941.xml" ContentType="application/vnd.openxmlformats-officedocument.presentationml.tags+xml"/>
  <Override PartName="/ppt/tags/tag5942.xml" ContentType="application/vnd.openxmlformats-officedocument.presentationml.tags+xml"/>
  <Override PartName="/ppt/tags/tag5943.xml" ContentType="application/vnd.openxmlformats-officedocument.presentationml.tags+xml"/>
  <Override PartName="/ppt/tags/tag5944.xml" ContentType="application/vnd.openxmlformats-officedocument.presentationml.tags+xml"/>
  <Override PartName="/ppt/notesSlides/notesSlide160.xml" ContentType="application/vnd.openxmlformats-officedocument.presentationml.notesSlide+xml"/>
  <Override PartName="/ppt/tags/tag5945.xml" ContentType="application/vnd.openxmlformats-officedocument.presentationml.tags+xml"/>
  <Override PartName="/ppt/tags/tag5946.xml" ContentType="application/vnd.openxmlformats-officedocument.presentationml.tags+xml"/>
  <Override PartName="/ppt/tags/tag5947.xml" ContentType="application/vnd.openxmlformats-officedocument.presentationml.tags+xml"/>
  <Override PartName="/ppt/tags/tag5948.xml" ContentType="application/vnd.openxmlformats-officedocument.presentationml.tags+xml"/>
  <Override PartName="/ppt/tags/tag5949.xml" ContentType="application/vnd.openxmlformats-officedocument.presentationml.tags+xml"/>
  <Override PartName="/ppt/tags/tag5950.xml" ContentType="application/vnd.openxmlformats-officedocument.presentationml.tags+xml"/>
  <Override PartName="/ppt/tags/tag5951.xml" ContentType="application/vnd.openxmlformats-officedocument.presentationml.tags+xml"/>
  <Override PartName="/ppt/tags/tag5952.xml" ContentType="application/vnd.openxmlformats-officedocument.presentationml.tags+xml"/>
  <Override PartName="/ppt/tags/tag5953.xml" ContentType="application/vnd.openxmlformats-officedocument.presentationml.tags+xml"/>
  <Override PartName="/ppt/tags/tag5954.xml" ContentType="application/vnd.openxmlformats-officedocument.presentationml.tags+xml"/>
  <Override PartName="/ppt/tags/tag5955.xml" ContentType="application/vnd.openxmlformats-officedocument.presentationml.tags+xml"/>
  <Override PartName="/ppt/tags/tag5956.xml" ContentType="application/vnd.openxmlformats-officedocument.presentationml.tags+xml"/>
  <Override PartName="/ppt/tags/tag5957.xml" ContentType="application/vnd.openxmlformats-officedocument.presentationml.tags+xml"/>
  <Override PartName="/ppt/tags/tag5958.xml" ContentType="application/vnd.openxmlformats-officedocument.presentationml.tags+xml"/>
  <Override PartName="/ppt/tags/tag5959.xml" ContentType="application/vnd.openxmlformats-officedocument.presentationml.tags+xml"/>
  <Override PartName="/ppt/tags/tag5960.xml" ContentType="application/vnd.openxmlformats-officedocument.presentationml.tags+xml"/>
  <Override PartName="/ppt/tags/tag5961.xml" ContentType="application/vnd.openxmlformats-officedocument.presentationml.tags+xml"/>
  <Override PartName="/ppt/tags/tag5962.xml" ContentType="application/vnd.openxmlformats-officedocument.presentationml.tags+xml"/>
  <Override PartName="/ppt/tags/tag5963.xml" ContentType="application/vnd.openxmlformats-officedocument.presentationml.tags+xml"/>
  <Override PartName="/ppt/tags/tag5964.xml" ContentType="application/vnd.openxmlformats-officedocument.presentationml.tags+xml"/>
  <Override PartName="/ppt/tags/tag5965.xml" ContentType="application/vnd.openxmlformats-officedocument.presentationml.tags+xml"/>
  <Override PartName="/ppt/tags/tag5966.xml" ContentType="application/vnd.openxmlformats-officedocument.presentationml.tags+xml"/>
  <Override PartName="/ppt/tags/tag5967.xml" ContentType="application/vnd.openxmlformats-officedocument.presentationml.tags+xml"/>
  <Override PartName="/ppt/tags/tag5968.xml" ContentType="application/vnd.openxmlformats-officedocument.presentationml.tags+xml"/>
  <Override PartName="/ppt/tags/tag5969.xml" ContentType="application/vnd.openxmlformats-officedocument.presentationml.tags+xml"/>
  <Override PartName="/ppt/tags/tag5970.xml" ContentType="application/vnd.openxmlformats-officedocument.presentationml.tags+xml"/>
  <Override PartName="/ppt/tags/tag5971.xml" ContentType="application/vnd.openxmlformats-officedocument.presentationml.tags+xml"/>
  <Override PartName="/ppt/tags/tag5972.xml" ContentType="application/vnd.openxmlformats-officedocument.presentationml.tags+xml"/>
  <Override PartName="/ppt/tags/tag5973.xml" ContentType="application/vnd.openxmlformats-officedocument.presentationml.tags+xml"/>
  <Override PartName="/ppt/tags/tag5974.xml" ContentType="application/vnd.openxmlformats-officedocument.presentationml.tags+xml"/>
  <Override PartName="/ppt/tags/tag5975.xml" ContentType="application/vnd.openxmlformats-officedocument.presentationml.tags+xml"/>
  <Override PartName="/ppt/tags/tag5976.xml" ContentType="application/vnd.openxmlformats-officedocument.presentationml.tags+xml"/>
  <Override PartName="/ppt/tags/tag5977.xml" ContentType="application/vnd.openxmlformats-officedocument.presentationml.tags+xml"/>
  <Override PartName="/ppt/tags/tag5978.xml" ContentType="application/vnd.openxmlformats-officedocument.presentationml.tags+xml"/>
  <Override PartName="/ppt/tags/tag5979.xml" ContentType="application/vnd.openxmlformats-officedocument.presentationml.tags+xml"/>
  <Override PartName="/ppt/tags/tag5980.xml" ContentType="application/vnd.openxmlformats-officedocument.presentationml.tags+xml"/>
  <Override PartName="/ppt/tags/tag5981.xml" ContentType="application/vnd.openxmlformats-officedocument.presentationml.tags+xml"/>
  <Override PartName="/ppt/tags/tag5982.xml" ContentType="application/vnd.openxmlformats-officedocument.presentationml.tags+xml"/>
  <Override PartName="/ppt/tags/tag5983.xml" ContentType="application/vnd.openxmlformats-officedocument.presentationml.tags+xml"/>
  <Override PartName="/ppt/tags/tag5984.xml" ContentType="application/vnd.openxmlformats-officedocument.presentationml.tags+xml"/>
  <Override PartName="/ppt/tags/tag5985.xml" ContentType="application/vnd.openxmlformats-officedocument.presentationml.tags+xml"/>
  <Override PartName="/ppt/tags/tag5986.xml" ContentType="application/vnd.openxmlformats-officedocument.presentationml.tags+xml"/>
  <Override PartName="/ppt/tags/tag5987.xml" ContentType="application/vnd.openxmlformats-officedocument.presentationml.tags+xml"/>
  <Override PartName="/ppt/tags/tag5988.xml" ContentType="application/vnd.openxmlformats-officedocument.presentationml.tags+xml"/>
  <Override PartName="/ppt/tags/tag5989.xml" ContentType="application/vnd.openxmlformats-officedocument.presentationml.tags+xml"/>
  <Override PartName="/ppt/tags/tag5990.xml" ContentType="application/vnd.openxmlformats-officedocument.presentationml.tags+xml"/>
  <Override PartName="/ppt/tags/tag5991.xml" ContentType="application/vnd.openxmlformats-officedocument.presentationml.tags+xml"/>
  <Override PartName="/ppt/tags/tag5992.xml" ContentType="application/vnd.openxmlformats-officedocument.presentationml.tags+xml"/>
  <Override PartName="/ppt/tags/tag5993.xml" ContentType="application/vnd.openxmlformats-officedocument.presentationml.tags+xml"/>
  <Override PartName="/ppt/tags/tag5994.xml" ContentType="application/vnd.openxmlformats-officedocument.presentationml.tags+xml"/>
  <Override PartName="/ppt/tags/tag5995.xml" ContentType="application/vnd.openxmlformats-officedocument.presentationml.tags+xml"/>
  <Override PartName="/ppt/tags/tag5996.xml" ContentType="application/vnd.openxmlformats-officedocument.presentationml.tags+xml"/>
  <Override PartName="/ppt/tags/tag5997.xml" ContentType="application/vnd.openxmlformats-officedocument.presentationml.tags+xml"/>
  <Override PartName="/ppt/tags/tag5998.xml" ContentType="application/vnd.openxmlformats-officedocument.presentationml.tags+xml"/>
  <Override PartName="/ppt/tags/tag5999.xml" ContentType="application/vnd.openxmlformats-officedocument.presentationml.tags+xml"/>
  <Override PartName="/ppt/notesSlides/notesSlide161.xml" ContentType="application/vnd.openxmlformats-officedocument.presentationml.notesSlide+xml"/>
  <Override PartName="/ppt/tags/tag6000.xml" ContentType="application/vnd.openxmlformats-officedocument.presentationml.tags+xml"/>
  <Override PartName="/ppt/tags/tag6001.xml" ContentType="application/vnd.openxmlformats-officedocument.presentationml.tags+xml"/>
  <Override PartName="/ppt/tags/tag6002.xml" ContentType="application/vnd.openxmlformats-officedocument.presentationml.tags+xml"/>
  <Override PartName="/ppt/tags/tag6003.xml" ContentType="application/vnd.openxmlformats-officedocument.presentationml.tags+xml"/>
  <Override PartName="/ppt/tags/tag6004.xml" ContentType="application/vnd.openxmlformats-officedocument.presentationml.tags+xml"/>
  <Override PartName="/ppt/tags/tag6005.xml" ContentType="application/vnd.openxmlformats-officedocument.presentationml.tags+xml"/>
  <Override PartName="/ppt/tags/tag6006.xml" ContentType="application/vnd.openxmlformats-officedocument.presentationml.tags+xml"/>
  <Override PartName="/ppt/tags/tag6007.xml" ContentType="application/vnd.openxmlformats-officedocument.presentationml.tags+xml"/>
  <Override PartName="/ppt/tags/tag6008.xml" ContentType="application/vnd.openxmlformats-officedocument.presentationml.tags+xml"/>
  <Override PartName="/ppt/tags/tag6009.xml" ContentType="application/vnd.openxmlformats-officedocument.presentationml.tags+xml"/>
  <Override PartName="/ppt/tags/tag6010.xml" ContentType="application/vnd.openxmlformats-officedocument.presentationml.tags+xml"/>
  <Override PartName="/ppt/tags/tag6011.xml" ContentType="application/vnd.openxmlformats-officedocument.presentationml.tags+xml"/>
  <Override PartName="/ppt/tags/tag6012.xml" ContentType="application/vnd.openxmlformats-officedocument.presentationml.tags+xml"/>
  <Override PartName="/ppt/notesSlides/notesSlide162.xml" ContentType="application/vnd.openxmlformats-officedocument.presentationml.notesSlide+xml"/>
  <Override PartName="/ppt/tags/tag6013.xml" ContentType="application/vnd.openxmlformats-officedocument.presentationml.tags+xml"/>
  <Override PartName="/ppt/tags/tag6014.xml" ContentType="application/vnd.openxmlformats-officedocument.presentationml.tags+xml"/>
  <Override PartName="/ppt/tags/tag6015.xml" ContentType="application/vnd.openxmlformats-officedocument.presentationml.tags+xml"/>
  <Override PartName="/ppt/tags/tag6016.xml" ContentType="application/vnd.openxmlformats-officedocument.presentationml.tags+xml"/>
  <Override PartName="/ppt/tags/tag6017.xml" ContentType="application/vnd.openxmlformats-officedocument.presentationml.tags+xml"/>
  <Override PartName="/ppt/tags/tag6018.xml" ContentType="application/vnd.openxmlformats-officedocument.presentationml.tags+xml"/>
  <Override PartName="/ppt/tags/tag6019.xml" ContentType="application/vnd.openxmlformats-officedocument.presentationml.tags+xml"/>
  <Override PartName="/ppt/tags/tag6020.xml" ContentType="application/vnd.openxmlformats-officedocument.presentationml.tags+xml"/>
  <Override PartName="/ppt/tags/tag6021.xml" ContentType="application/vnd.openxmlformats-officedocument.presentationml.tags+xml"/>
  <Override PartName="/ppt/tags/tag6022.xml" ContentType="application/vnd.openxmlformats-officedocument.presentationml.tags+xml"/>
  <Override PartName="/ppt/tags/tag6023.xml" ContentType="application/vnd.openxmlformats-officedocument.presentationml.tags+xml"/>
  <Override PartName="/ppt/tags/tag6024.xml" ContentType="application/vnd.openxmlformats-officedocument.presentationml.tags+xml"/>
  <Override PartName="/ppt/tags/tag6025.xml" ContentType="application/vnd.openxmlformats-officedocument.presentationml.tags+xml"/>
  <Override PartName="/ppt/tags/tag6026.xml" ContentType="application/vnd.openxmlformats-officedocument.presentationml.tags+xml"/>
  <Override PartName="/ppt/tags/tag6027.xml" ContentType="application/vnd.openxmlformats-officedocument.presentationml.tags+xml"/>
  <Override PartName="/ppt/tags/tag6028.xml" ContentType="application/vnd.openxmlformats-officedocument.presentationml.tags+xml"/>
  <Override PartName="/ppt/tags/tag6029.xml" ContentType="application/vnd.openxmlformats-officedocument.presentationml.tags+xml"/>
  <Override PartName="/ppt/tags/tag6030.xml" ContentType="application/vnd.openxmlformats-officedocument.presentationml.tags+xml"/>
  <Override PartName="/ppt/tags/tag6031.xml" ContentType="application/vnd.openxmlformats-officedocument.presentationml.tags+xml"/>
  <Override PartName="/ppt/tags/tag6032.xml" ContentType="application/vnd.openxmlformats-officedocument.presentationml.tags+xml"/>
  <Override PartName="/ppt/tags/tag6033.xml" ContentType="application/vnd.openxmlformats-officedocument.presentationml.tags+xml"/>
  <Override PartName="/ppt/tags/tag6034.xml" ContentType="application/vnd.openxmlformats-officedocument.presentationml.tags+xml"/>
  <Override PartName="/ppt/tags/tag6035.xml" ContentType="application/vnd.openxmlformats-officedocument.presentationml.tags+xml"/>
  <Override PartName="/ppt/tags/tag6036.xml" ContentType="application/vnd.openxmlformats-officedocument.presentationml.tags+xml"/>
  <Override PartName="/ppt/tags/tag6037.xml" ContentType="application/vnd.openxmlformats-officedocument.presentationml.tags+xml"/>
  <Override PartName="/ppt/tags/tag6038.xml" ContentType="application/vnd.openxmlformats-officedocument.presentationml.tags+xml"/>
  <Override PartName="/ppt/notesSlides/notesSlide163.xml" ContentType="application/vnd.openxmlformats-officedocument.presentationml.notesSlide+xml"/>
  <Override PartName="/ppt/tags/tag6039.xml" ContentType="application/vnd.openxmlformats-officedocument.presentationml.tags+xml"/>
  <Override PartName="/ppt/notesSlides/notesSlide164.xml" ContentType="application/vnd.openxmlformats-officedocument.presentationml.notesSlide+xml"/>
  <Override PartName="/ppt/tags/tag6040.xml" ContentType="application/vnd.openxmlformats-officedocument.presentationml.tags+xml"/>
  <Override PartName="/ppt/tags/tag6041.xml" ContentType="application/vnd.openxmlformats-officedocument.presentationml.tags+xml"/>
  <Override PartName="/ppt/tags/tag6042.xml" ContentType="application/vnd.openxmlformats-officedocument.presentationml.tags+xml"/>
  <Override PartName="/ppt/tags/tag6043.xml" ContentType="application/vnd.openxmlformats-officedocument.presentationml.tags+xml"/>
  <Override PartName="/ppt/tags/tag6044.xml" ContentType="application/vnd.openxmlformats-officedocument.presentationml.tags+xml"/>
  <Override PartName="/ppt/tags/tag6045.xml" ContentType="application/vnd.openxmlformats-officedocument.presentationml.tags+xml"/>
  <Override PartName="/ppt/tags/tag6046.xml" ContentType="application/vnd.openxmlformats-officedocument.presentationml.tags+xml"/>
  <Override PartName="/ppt/tags/tag6047.xml" ContentType="application/vnd.openxmlformats-officedocument.presentationml.tags+xml"/>
  <Override PartName="/ppt/tags/tag6048.xml" ContentType="application/vnd.openxmlformats-officedocument.presentationml.tags+xml"/>
  <Override PartName="/ppt/tags/tag6049.xml" ContentType="application/vnd.openxmlformats-officedocument.presentationml.tags+xml"/>
  <Override PartName="/ppt/tags/tag6050.xml" ContentType="application/vnd.openxmlformats-officedocument.presentationml.tags+xml"/>
  <Override PartName="/ppt/tags/tag6051.xml" ContentType="application/vnd.openxmlformats-officedocument.presentationml.tags+xml"/>
  <Override PartName="/ppt/tags/tag6052.xml" ContentType="application/vnd.openxmlformats-officedocument.presentationml.tags+xml"/>
  <Override PartName="/ppt/tags/tag6053.xml" ContentType="application/vnd.openxmlformats-officedocument.presentationml.tags+xml"/>
  <Override PartName="/ppt/tags/tag6054.xml" ContentType="application/vnd.openxmlformats-officedocument.presentationml.tags+xml"/>
  <Override PartName="/ppt/tags/tag6055.xml" ContentType="application/vnd.openxmlformats-officedocument.presentationml.tags+xml"/>
  <Override PartName="/ppt/tags/tag6056.xml" ContentType="application/vnd.openxmlformats-officedocument.presentationml.tags+xml"/>
  <Override PartName="/ppt/tags/tag6057.xml" ContentType="application/vnd.openxmlformats-officedocument.presentationml.tags+xml"/>
  <Override PartName="/ppt/tags/tag6058.xml" ContentType="application/vnd.openxmlformats-officedocument.presentationml.tags+xml"/>
  <Override PartName="/ppt/tags/tag6059.xml" ContentType="application/vnd.openxmlformats-officedocument.presentationml.tags+xml"/>
  <Override PartName="/ppt/tags/tag6060.xml" ContentType="application/vnd.openxmlformats-officedocument.presentationml.tags+xml"/>
  <Override PartName="/ppt/tags/tag6061.xml" ContentType="application/vnd.openxmlformats-officedocument.presentationml.tags+xml"/>
  <Override PartName="/ppt/tags/tag6062.xml" ContentType="application/vnd.openxmlformats-officedocument.presentationml.tags+xml"/>
  <Override PartName="/ppt/tags/tag6063.xml" ContentType="application/vnd.openxmlformats-officedocument.presentationml.tags+xml"/>
  <Override PartName="/ppt/tags/tag6064.xml" ContentType="application/vnd.openxmlformats-officedocument.presentationml.tags+xml"/>
  <Override PartName="/ppt/tags/tag6065.xml" ContentType="application/vnd.openxmlformats-officedocument.presentationml.tags+xml"/>
  <Override PartName="/ppt/tags/tag6066.xml" ContentType="application/vnd.openxmlformats-officedocument.presentationml.tags+xml"/>
  <Override PartName="/ppt/tags/tag6067.xml" ContentType="application/vnd.openxmlformats-officedocument.presentationml.tags+xml"/>
  <Override PartName="/ppt/tags/tag6068.xml" ContentType="application/vnd.openxmlformats-officedocument.presentationml.tags+xml"/>
  <Override PartName="/ppt/tags/tag6069.xml" ContentType="application/vnd.openxmlformats-officedocument.presentationml.tags+xml"/>
  <Override PartName="/ppt/tags/tag6070.xml" ContentType="application/vnd.openxmlformats-officedocument.presentationml.tags+xml"/>
  <Override PartName="/ppt/tags/tag6071.xml" ContentType="application/vnd.openxmlformats-officedocument.presentationml.tags+xml"/>
  <Override PartName="/ppt/tags/tag6072.xml" ContentType="application/vnd.openxmlformats-officedocument.presentationml.tags+xml"/>
  <Override PartName="/ppt/tags/tag6073.xml" ContentType="application/vnd.openxmlformats-officedocument.presentationml.tags+xml"/>
  <Override PartName="/ppt/tags/tag6074.xml" ContentType="application/vnd.openxmlformats-officedocument.presentationml.tags+xml"/>
  <Override PartName="/ppt/tags/tag6075.xml" ContentType="application/vnd.openxmlformats-officedocument.presentationml.tags+xml"/>
  <Override PartName="/ppt/tags/tag6076.xml" ContentType="application/vnd.openxmlformats-officedocument.presentationml.tags+xml"/>
  <Override PartName="/ppt/tags/tag6077.xml" ContentType="application/vnd.openxmlformats-officedocument.presentationml.tags+xml"/>
  <Override PartName="/ppt/tags/tag6078.xml" ContentType="application/vnd.openxmlformats-officedocument.presentationml.tags+xml"/>
  <Override PartName="/ppt/notesSlides/notesSlide165.xml" ContentType="application/vnd.openxmlformats-officedocument.presentationml.notesSlide+xml"/>
  <Override PartName="/ppt/tags/tag6079.xml" ContentType="application/vnd.openxmlformats-officedocument.presentationml.tags+xml"/>
  <Override PartName="/ppt/notesSlides/notesSlide166.xml" ContentType="application/vnd.openxmlformats-officedocument.presentationml.notesSlide+xml"/>
  <Override PartName="/ppt/tags/tag6080.xml" ContentType="application/vnd.openxmlformats-officedocument.presentationml.tags+xml"/>
  <Override PartName="/ppt/tags/tag6081.xml" ContentType="application/vnd.openxmlformats-officedocument.presentationml.tags+xml"/>
  <Override PartName="/ppt/tags/tag6082.xml" ContentType="application/vnd.openxmlformats-officedocument.presentationml.tags+xml"/>
  <Override PartName="/ppt/tags/tag6083.xml" ContentType="application/vnd.openxmlformats-officedocument.presentationml.tags+xml"/>
  <Override PartName="/ppt/tags/tag6084.xml" ContentType="application/vnd.openxmlformats-officedocument.presentationml.tags+xml"/>
  <Override PartName="/ppt/notesSlides/notesSlide167.xml" ContentType="application/vnd.openxmlformats-officedocument.presentationml.notesSlide+xml"/>
  <Override PartName="/ppt/tags/tag6085.xml" ContentType="application/vnd.openxmlformats-officedocument.presentationml.tags+xml"/>
  <Override PartName="/ppt/tags/tag6086.xml" ContentType="application/vnd.openxmlformats-officedocument.presentationml.tags+xml"/>
  <Override PartName="/ppt/tags/tag6087.xml" ContentType="application/vnd.openxmlformats-officedocument.presentationml.tags+xml"/>
  <Override PartName="/ppt/tags/tag6088.xml" ContentType="application/vnd.openxmlformats-officedocument.presentationml.tags+xml"/>
  <Override PartName="/ppt/tags/tag6089.xml" ContentType="application/vnd.openxmlformats-officedocument.presentationml.tags+xml"/>
  <Override PartName="/ppt/tags/tag6090.xml" ContentType="application/vnd.openxmlformats-officedocument.presentationml.tags+xml"/>
  <Override PartName="/ppt/tags/tag6091.xml" ContentType="application/vnd.openxmlformats-officedocument.presentationml.tags+xml"/>
  <Override PartName="/ppt/tags/tag6092.xml" ContentType="application/vnd.openxmlformats-officedocument.presentationml.tags+xml"/>
  <Override PartName="/ppt/tags/tag6093.xml" ContentType="application/vnd.openxmlformats-officedocument.presentationml.tags+xml"/>
  <Override PartName="/ppt/tags/tag6094.xml" ContentType="application/vnd.openxmlformats-officedocument.presentationml.tags+xml"/>
  <Override PartName="/ppt/tags/tag6095.xml" ContentType="application/vnd.openxmlformats-officedocument.presentationml.tags+xml"/>
  <Override PartName="/ppt/tags/tag6096.xml" ContentType="application/vnd.openxmlformats-officedocument.presentationml.tags+xml"/>
  <Override PartName="/ppt/tags/tag6097.xml" ContentType="application/vnd.openxmlformats-officedocument.presentationml.tags+xml"/>
  <Override PartName="/ppt/tags/tag6098.xml" ContentType="application/vnd.openxmlformats-officedocument.presentationml.tags+xml"/>
  <Override PartName="/ppt/tags/tag6099.xml" ContentType="application/vnd.openxmlformats-officedocument.presentationml.tags+xml"/>
  <Override PartName="/ppt/tags/tag6100.xml" ContentType="application/vnd.openxmlformats-officedocument.presentationml.tags+xml"/>
  <Override PartName="/ppt/tags/tag6101.xml" ContentType="application/vnd.openxmlformats-officedocument.presentationml.tags+xml"/>
  <Override PartName="/ppt/tags/tag6102.xml" ContentType="application/vnd.openxmlformats-officedocument.presentationml.tags+xml"/>
  <Override PartName="/ppt/tags/tag6103.xml" ContentType="application/vnd.openxmlformats-officedocument.presentationml.tags+xml"/>
  <Override PartName="/ppt/tags/tag6104.xml" ContentType="application/vnd.openxmlformats-officedocument.presentationml.tags+xml"/>
  <Override PartName="/ppt/tags/tag6105.xml" ContentType="application/vnd.openxmlformats-officedocument.presentationml.tags+xml"/>
  <Override PartName="/ppt/tags/tag6106.xml" ContentType="application/vnd.openxmlformats-officedocument.presentationml.tags+xml"/>
  <Override PartName="/ppt/tags/tag6107.xml" ContentType="application/vnd.openxmlformats-officedocument.presentationml.tags+xml"/>
  <Override PartName="/ppt/tags/tag6108.xml" ContentType="application/vnd.openxmlformats-officedocument.presentationml.tags+xml"/>
  <Override PartName="/ppt/tags/tag6109.xml" ContentType="application/vnd.openxmlformats-officedocument.presentationml.tags+xml"/>
  <Override PartName="/ppt/tags/tag6110.xml" ContentType="application/vnd.openxmlformats-officedocument.presentationml.tags+xml"/>
  <Override PartName="/ppt/tags/tag6111.xml" ContentType="application/vnd.openxmlformats-officedocument.presentationml.tags+xml"/>
  <Override PartName="/ppt/tags/tag6112.xml" ContentType="application/vnd.openxmlformats-officedocument.presentationml.tags+xml"/>
  <Override PartName="/ppt/tags/tag6113.xml" ContentType="application/vnd.openxmlformats-officedocument.presentationml.tags+xml"/>
  <Override PartName="/ppt/notesSlides/notesSlide168.xml" ContentType="application/vnd.openxmlformats-officedocument.presentationml.notesSlide+xml"/>
  <Override PartName="/ppt/tags/tag6114.xml" ContentType="application/vnd.openxmlformats-officedocument.presentationml.tags+xml"/>
  <Override PartName="/ppt/tags/tag6115.xml" ContentType="application/vnd.openxmlformats-officedocument.presentationml.tags+xml"/>
  <Override PartName="/ppt/tags/tag6116.xml" ContentType="application/vnd.openxmlformats-officedocument.presentationml.tags+xml"/>
  <Override PartName="/ppt/tags/tag6117.xml" ContentType="application/vnd.openxmlformats-officedocument.presentationml.tags+xml"/>
  <Override PartName="/ppt/tags/tag6118.xml" ContentType="application/vnd.openxmlformats-officedocument.presentationml.tags+xml"/>
  <Override PartName="/ppt/tags/tag6119.xml" ContentType="application/vnd.openxmlformats-officedocument.presentationml.tags+xml"/>
  <Override PartName="/ppt/tags/tag6120.xml" ContentType="application/vnd.openxmlformats-officedocument.presentationml.tags+xml"/>
  <Override PartName="/ppt/tags/tag6121.xml" ContentType="application/vnd.openxmlformats-officedocument.presentationml.tags+xml"/>
  <Override PartName="/ppt/tags/tag6122.xml" ContentType="application/vnd.openxmlformats-officedocument.presentationml.tags+xml"/>
  <Override PartName="/ppt/tags/tag6123.xml" ContentType="application/vnd.openxmlformats-officedocument.presentationml.tags+xml"/>
  <Override PartName="/ppt/tags/tag6124.xml" ContentType="application/vnd.openxmlformats-officedocument.presentationml.tags+xml"/>
  <Override PartName="/ppt/tags/tag6125.xml" ContentType="application/vnd.openxmlformats-officedocument.presentationml.tags+xml"/>
  <Override PartName="/ppt/tags/tag6126.xml" ContentType="application/vnd.openxmlformats-officedocument.presentationml.tags+xml"/>
  <Override PartName="/ppt/tags/tag6127.xml" ContentType="application/vnd.openxmlformats-officedocument.presentationml.tags+xml"/>
  <Override PartName="/ppt/tags/tag6128.xml" ContentType="application/vnd.openxmlformats-officedocument.presentationml.tags+xml"/>
  <Override PartName="/ppt/tags/tag6129.xml" ContentType="application/vnd.openxmlformats-officedocument.presentationml.tags+xml"/>
  <Override PartName="/ppt/tags/tag6130.xml" ContentType="application/vnd.openxmlformats-officedocument.presentationml.tags+xml"/>
  <Override PartName="/ppt/tags/tag6131.xml" ContentType="application/vnd.openxmlformats-officedocument.presentationml.tags+xml"/>
  <Override PartName="/ppt/tags/tag6132.xml" ContentType="application/vnd.openxmlformats-officedocument.presentationml.tags+xml"/>
  <Override PartName="/ppt/tags/tag6133.xml" ContentType="application/vnd.openxmlformats-officedocument.presentationml.tags+xml"/>
  <Override PartName="/ppt/tags/tag6134.xml" ContentType="application/vnd.openxmlformats-officedocument.presentationml.tags+xml"/>
  <Override PartName="/ppt/tags/tag6135.xml" ContentType="application/vnd.openxmlformats-officedocument.presentationml.tags+xml"/>
  <Override PartName="/ppt/tags/tag6136.xml" ContentType="application/vnd.openxmlformats-officedocument.presentationml.tags+xml"/>
  <Override PartName="/ppt/tags/tag6137.xml" ContentType="application/vnd.openxmlformats-officedocument.presentationml.tags+xml"/>
  <Override PartName="/ppt/tags/tag6138.xml" ContentType="application/vnd.openxmlformats-officedocument.presentationml.tags+xml"/>
  <Override PartName="/ppt/tags/tag6139.xml" ContentType="application/vnd.openxmlformats-officedocument.presentationml.tags+xml"/>
  <Override PartName="/ppt/tags/tag6140.xml" ContentType="application/vnd.openxmlformats-officedocument.presentationml.tags+xml"/>
  <Override PartName="/ppt/tags/tag6141.xml" ContentType="application/vnd.openxmlformats-officedocument.presentationml.tags+xml"/>
  <Override PartName="/ppt/tags/tag6142.xml" ContentType="application/vnd.openxmlformats-officedocument.presentationml.tags+xml"/>
  <Override PartName="/ppt/tags/tag6143.xml" ContentType="application/vnd.openxmlformats-officedocument.presentationml.tags+xml"/>
  <Override PartName="/ppt/tags/tag6144.xml" ContentType="application/vnd.openxmlformats-officedocument.presentationml.tags+xml"/>
  <Override PartName="/ppt/tags/tag6145.xml" ContentType="application/vnd.openxmlformats-officedocument.presentationml.tags+xml"/>
  <Override PartName="/ppt/tags/tag6146.xml" ContentType="application/vnd.openxmlformats-officedocument.presentationml.tags+xml"/>
  <Override PartName="/ppt/tags/tag6147.xml" ContentType="application/vnd.openxmlformats-officedocument.presentationml.tags+xml"/>
  <Override PartName="/ppt/tags/tag6148.xml" ContentType="application/vnd.openxmlformats-officedocument.presentationml.tags+xml"/>
  <Override PartName="/ppt/tags/tag6149.xml" ContentType="application/vnd.openxmlformats-officedocument.presentationml.tags+xml"/>
  <Override PartName="/ppt/tags/tag6150.xml" ContentType="application/vnd.openxmlformats-officedocument.presentationml.tags+xml"/>
  <Override PartName="/ppt/tags/tag6151.xml" ContentType="application/vnd.openxmlformats-officedocument.presentationml.tags+xml"/>
  <Override PartName="/ppt/tags/tag6152.xml" ContentType="application/vnd.openxmlformats-officedocument.presentationml.tags+xml"/>
  <Override PartName="/ppt/tags/tag6153.xml" ContentType="application/vnd.openxmlformats-officedocument.presentationml.tags+xml"/>
  <Override PartName="/ppt/tags/tag6154.xml" ContentType="application/vnd.openxmlformats-officedocument.presentationml.tags+xml"/>
  <Override PartName="/ppt/tags/tag6155.xml" ContentType="application/vnd.openxmlformats-officedocument.presentationml.tags+xml"/>
  <Override PartName="/ppt/tags/tag6156.xml" ContentType="application/vnd.openxmlformats-officedocument.presentationml.tags+xml"/>
  <Override PartName="/ppt/tags/tag6157.xml" ContentType="application/vnd.openxmlformats-officedocument.presentationml.tags+xml"/>
  <Override PartName="/ppt/tags/tag6158.xml" ContentType="application/vnd.openxmlformats-officedocument.presentationml.tags+xml"/>
  <Override PartName="/ppt/tags/tag6159.xml" ContentType="application/vnd.openxmlformats-officedocument.presentationml.tags+xml"/>
  <Override PartName="/ppt/tags/tag6160.xml" ContentType="application/vnd.openxmlformats-officedocument.presentationml.tags+xml"/>
  <Override PartName="/ppt/tags/tag6161.xml" ContentType="application/vnd.openxmlformats-officedocument.presentationml.tags+xml"/>
  <Override PartName="/ppt/tags/tag6162.xml" ContentType="application/vnd.openxmlformats-officedocument.presentationml.tags+xml"/>
  <Override PartName="/ppt/tags/tag6163.xml" ContentType="application/vnd.openxmlformats-officedocument.presentationml.tags+xml"/>
  <Override PartName="/ppt/tags/tag6164.xml" ContentType="application/vnd.openxmlformats-officedocument.presentationml.tags+xml"/>
  <Override PartName="/ppt/tags/tag6165.xml" ContentType="application/vnd.openxmlformats-officedocument.presentationml.tags+xml"/>
  <Override PartName="/ppt/tags/tag6166.xml" ContentType="application/vnd.openxmlformats-officedocument.presentationml.tags+xml"/>
  <Override PartName="/ppt/tags/tag6167.xml" ContentType="application/vnd.openxmlformats-officedocument.presentationml.tags+xml"/>
  <Override PartName="/ppt/tags/tag6168.xml" ContentType="application/vnd.openxmlformats-officedocument.presentationml.tags+xml"/>
  <Override PartName="/ppt/tags/tag6169.xml" ContentType="application/vnd.openxmlformats-officedocument.presentationml.tags+xml"/>
  <Override PartName="/ppt/tags/tag6170.xml" ContentType="application/vnd.openxmlformats-officedocument.presentationml.tags+xml"/>
  <Override PartName="/ppt/tags/tag6171.xml" ContentType="application/vnd.openxmlformats-officedocument.presentationml.tags+xml"/>
  <Override PartName="/ppt/tags/tag6172.xml" ContentType="application/vnd.openxmlformats-officedocument.presentationml.tags+xml"/>
  <Override PartName="/ppt/tags/tag6173.xml" ContentType="application/vnd.openxmlformats-officedocument.presentationml.tags+xml"/>
  <Override PartName="/ppt/tags/tag6174.xml" ContentType="application/vnd.openxmlformats-officedocument.presentationml.tags+xml"/>
  <Override PartName="/ppt/tags/tag6175.xml" ContentType="application/vnd.openxmlformats-officedocument.presentationml.tags+xml"/>
  <Override PartName="/ppt/tags/tag6176.xml" ContentType="application/vnd.openxmlformats-officedocument.presentationml.tags+xml"/>
  <Override PartName="/ppt/tags/tag6177.xml" ContentType="application/vnd.openxmlformats-officedocument.presentationml.tags+xml"/>
  <Override PartName="/ppt/tags/tag6178.xml" ContentType="application/vnd.openxmlformats-officedocument.presentationml.tags+xml"/>
  <Override PartName="/ppt/tags/tag6179.xml" ContentType="application/vnd.openxmlformats-officedocument.presentationml.tags+xml"/>
  <Override PartName="/ppt/tags/tag6180.xml" ContentType="application/vnd.openxmlformats-officedocument.presentationml.tags+xml"/>
  <Override PartName="/ppt/tags/tag6181.xml" ContentType="application/vnd.openxmlformats-officedocument.presentationml.tags+xml"/>
  <Override PartName="/ppt/tags/tag6182.xml" ContentType="application/vnd.openxmlformats-officedocument.presentationml.tags+xml"/>
  <Override PartName="/ppt/tags/tag6183.xml" ContentType="application/vnd.openxmlformats-officedocument.presentationml.tags+xml"/>
  <Override PartName="/ppt/tags/tag6184.xml" ContentType="application/vnd.openxmlformats-officedocument.presentationml.tags+xml"/>
  <Override PartName="/ppt/tags/tag6185.xml" ContentType="application/vnd.openxmlformats-officedocument.presentationml.tags+xml"/>
  <Override PartName="/ppt/tags/tag6186.xml" ContentType="application/vnd.openxmlformats-officedocument.presentationml.tags+xml"/>
  <Override PartName="/ppt/tags/tag6187.xml" ContentType="application/vnd.openxmlformats-officedocument.presentationml.tags+xml"/>
  <Override PartName="/ppt/tags/tag6188.xml" ContentType="application/vnd.openxmlformats-officedocument.presentationml.tags+xml"/>
  <Override PartName="/ppt/tags/tag6189.xml" ContentType="application/vnd.openxmlformats-officedocument.presentationml.tags+xml"/>
  <Override PartName="/ppt/tags/tag6190.xml" ContentType="application/vnd.openxmlformats-officedocument.presentationml.tags+xml"/>
  <Override PartName="/ppt/tags/tag6191.xml" ContentType="application/vnd.openxmlformats-officedocument.presentationml.tags+xml"/>
  <Override PartName="/ppt/tags/tag6192.xml" ContentType="application/vnd.openxmlformats-officedocument.presentationml.tags+xml"/>
  <Override PartName="/ppt/tags/tag6193.xml" ContentType="application/vnd.openxmlformats-officedocument.presentationml.tags+xml"/>
  <Override PartName="/ppt/tags/tag6194.xml" ContentType="application/vnd.openxmlformats-officedocument.presentationml.tags+xml"/>
  <Override PartName="/ppt/tags/tag6195.xml" ContentType="application/vnd.openxmlformats-officedocument.presentationml.tags+xml"/>
  <Override PartName="/ppt/tags/tag6196.xml" ContentType="application/vnd.openxmlformats-officedocument.presentationml.tags+xml"/>
  <Override PartName="/ppt/tags/tag6197.xml" ContentType="application/vnd.openxmlformats-officedocument.presentationml.tags+xml"/>
  <Override PartName="/ppt/tags/tag6198.xml" ContentType="application/vnd.openxmlformats-officedocument.presentationml.tags+xml"/>
  <Override PartName="/ppt/tags/tag6199.xml" ContentType="application/vnd.openxmlformats-officedocument.presentationml.tags+xml"/>
  <Override PartName="/ppt/tags/tag6200.xml" ContentType="application/vnd.openxmlformats-officedocument.presentationml.tags+xml"/>
  <Override PartName="/ppt/tags/tag6201.xml" ContentType="application/vnd.openxmlformats-officedocument.presentationml.tags+xml"/>
  <Override PartName="/ppt/tags/tag6202.xml" ContentType="application/vnd.openxmlformats-officedocument.presentationml.tags+xml"/>
  <Override PartName="/ppt/tags/tag6203.xml" ContentType="application/vnd.openxmlformats-officedocument.presentationml.tags+xml"/>
  <Override PartName="/ppt/tags/tag6204.xml" ContentType="application/vnd.openxmlformats-officedocument.presentationml.tags+xml"/>
  <Override PartName="/ppt/tags/tag6205.xml" ContentType="application/vnd.openxmlformats-officedocument.presentationml.tags+xml"/>
  <Override PartName="/ppt/tags/tag6206.xml" ContentType="application/vnd.openxmlformats-officedocument.presentationml.tags+xml"/>
  <Override PartName="/ppt/tags/tag6207.xml" ContentType="application/vnd.openxmlformats-officedocument.presentationml.tags+xml"/>
  <Override PartName="/ppt/tags/tag6208.xml" ContentType="application/vnd.openxmlformats-officedocument.presentationml.tags+xml"/>
  <Override PartName="/ppt/tags/tag6209.xml" ContentType="application/vnd.openxmlformats-officedocument.presentationml.tags+xml"/>
  <Override PartName="/ppt/tags/tag6210.xml" ContentType="application/vnd.openxmlformats-officedocument.presentationml.tags+xml"/>
  <Override PartName="/ppt/tags/tag6211.xml" ContentType="application/vnd.openxmlformats-officedocument.presentationml.tags+xml"/>
  <Override PartName="/ppt/tags/tag6212.xml" ContentType="application/vnd.openxmlformats-officedocument.presentationml.tags+xml"/>
  <Override PartName="/ppt/tags/tag6213.xml" ContentType="application/vnd.openxmlformats-officedocument.presentationml.tags+xml"/>
  <Override PartName="/ppt/tags/tag6214.xml" ContentType="application/vnd.openxmlformats-officedocument.presentationml.tags+xml"/>
  <Override PartName="/ppt/tags/tag6215.xml" ContentType="application/vnd.openxmlformats-officedocument.presentationml.tags+xml"/>
  <Override PartName="/ppt/tags/tag6216.xml" ContentType="application/vnd.openxmlformats-officedocument.presentationml.tags+xml"/>
  <Override PartName="/ppt/tags/tag6217.xml" ContentType="application/vnd.openxmlformats-officedocument.presentationml.tags+xml"/>
  <Override PartName="/ppt/tags/tag6218.xml" ContentType="application/vnd.openxmlformats-officedocument.presentationml.tags+xml"/>
  <Override PartName="/ppt/tags/tag6219.xml" ContentType="application/vnd.openxmlformats-officedocument.presentationml.tags+xml"/>
  <Override PartName="/ppt/tags/tag6220.xml" ContentType="application/vnd.openxmlformats-officedocument.presentationml.tags+xml"/>
  <Override PartName="/ppt/tags/tag6221.xml" ContentType="application/vnd.openxmlformats-officedocument.presentationml.tags+xml"/>
  <Override PartName="/ppt/notesSlides/notesSlide169.xml" ContentType="application/vnd.openxmlformats-officedocument.presentationml.notesSlide+xml"/>
  <Override PartName="/ppt/tags/tag6222.xml" ContentType="application/vnd.openxmlformats-officedocument.presentationml.tags+xml"/>
  <Override PartName="/ppt/tags/tag6223.xml" ContentType="application/vnd.openxmlformats-officedocument.presentationml.tags+xml"/>
  <Override PartName="/ppt/tags/tag6224.xml" ContentType="application/vnd.openxmlformats-officedocument.presentationml.tags+xml"/>
  <Override PartName="/ppt/tags/tag6225.xml" ContentType="application/vnd.openxmlformats-officedocument.presentationml.tags+xml"/>
  <Override PartName="/ppt/tags/tag6226.xml" ContentType="application/vnd.openxmlformats-officedocument.presentationml.tags+xml"/>
  <Override PartName="/ppt/tags/tag6227.xml" ContentType="application/vnd.openxmlformats-officedocument.presentationml.tags+xml"/>
  <Override PartName="/ppt/tags/tag6228.xml" ContentType="application/vnd.openxmlformats-officedocument.presentationml.tags+xml"/>
  <Override PartName="/ppt/tags/tag6229.xml" ContentType="application/vnd.openxmlformats-officedocument.presentationml.tags+xml"/>
  <Override PartName="/ppt/tags/tag6230.xml" ContentType="application/vnd.openxmlformats-officedocument.presentationml.tags+xml"/>
  <Override PartName="/ppt/tags/tag6231.xml" ContentType="application/vnd.openxmlformats-officedocument.presentationml.tags+xml"/>
  <Override PartName="/ppt/tags/tag6232.xml" ContentType="application/vnd.openxmlformats-officedocument.presentationml.tags+xml"/>
  <Override PartName="/ppt/tags/tag6233.xml" ContentType="application/vnd.openxmlformats-officedocument.presentationml.tags+xml"/>
  <Override PartName="/ppt/tags/tag6234.xml" ContentType="application/vnd.openxmlformats-officedocument.presentationml.tags+xml"/>
  <Override PartName="/ppt/tags/tag6235.xml" ContentType="application/vnd.openxmlformats-officedocument.presentationml.tags+xml"/>
  <Override PartName="/ppt/tags/tag6236.xml" ContentType="application/vnd.openxmlformats-officedocument.presentationml.tags+xml"/>
  <Override PartName="/ppt/tags/tag6237.xml" ContentType="application/vnd.openxmlformats-officedocument.presentationml.tags+xml"/>
  <Override PartName="/ppt/tags/tag6238.xml" ContentType="application/vnd.openxmlformats-officedocument.presentationml.tags+xml"/>
  <Override PartName="/ppt/tags/tag6239.xml" ContentType="application/vnd.openxmlformats-officedocument.presentationml.tags+xml"/>
  <Override PartName="/ppt/tags/tag6240.xml" ContentType="application/vnd.openxmlformats-officedocument.presentationml.tags+xml"/>
  <Override PartName="/ppt/tags/tag6241.xml" ContentType="application/vnd.openxmlformats-officedocument.presentationml.tags+xml"/>
  <Override PartName="/ppt/tags/tag6242.xml" ContentType="application/vnd.openxmlformats-officedocument.presentationml.tags+xml"/>
  <Override PartName="/ppt/tags/tag6243.xml" ContentType="application/vnd.openxmlformats-officedocument.presentationml.tags+xml"/>
  <Override PartName="/ppt/tags/tag6244.xml" ContentType="application/vnd.openxmlformats-officedocument.presentationml.tags+xml"/>
  <Override PartName="/ppt/tags/tag6245.xml" ContentType="application/vnd.openxmlformats-officedocument.presentationml.tags+xml"/>
  <Override PartName="/ppt/tags/tag6246.xml" ContentType="application/vnd.openxmlformats-officedocument.presentationml.tags+xml"/>
  <Override PartName="/ppt/tags/tag6247.xml" ContentType="application/vnd.openxmlformats-officedocument.presentationml.tags+xml"/>
  <Override PartName="/ppt/tags/tag6248.xml" ContentType="application/vnd.openxmlformats-officedocument.presentationml.tags+xml"/>
  <Override PartName="/ppt/tags/tag6249.xml" ContentType="application/vnd.openxmlformats-officedocument.presentationml.tags+xml"/>
  <Override PartName="/ppt/tags/tag6250.xml" ContentType="application/vnd.openxmlformats-officedocument.presentationml.tags+xml"/>
  <Override PartName="/ppt/tags/tag6251.xml" ContentType="application/vnd.openxmlformats-officedocument.presentationml.tags+xml"/>
  <Override PartName="/ppt/tags/tag6252.xml" ContentType="application/vnd.openxmlformats-officedocument.presentationml.tags+xml"/>
  <Override PartName="/ppt/tags/tag6253.xml" ContentType="application/vnd.openxmlformats-officedocument.presentationml.tags+xml"/>
  <Override PartName="/ppt/tags/tag6254.xml" ContentType="application/vnd.openxmlformats-officedocument.presentationml.tags+xml"/>
  <Override PartName="/ppt/tags/tag6255.xml" ContentType="application/vnd.openxmlformats-officedocument.presentationml.tags+xml"/>
  <Override PartName="/ppt/tags/tag6256.xml" ContentType="application/vnd.openxmlformats-officedocument.presentationml.tags+xml"/>
  <Override PartName="/ppt/tags/tag6257.xml" ContentType="application/vnd.openxmlformats-officedocument.presentationml.tags+xml"/>
  <Override PartName="/ppt/tags/tag6258.xml" ContentType="application/vnd.openxmlformats-officedocument.presentationml.tags+xml"/>
  <Override PartName="/ppt/tags/tag6259.xml" ContentType="application/vnd.openxmlformats-officedocument.presentationml.tags+xml"/>
  <Override PartName="/ppt/tags/tag6260.xml" ContentType="application/vnd.openxmlformats-officedocument.presentationml.tags+xml"/>
  <Override PartName="/ppt/tags/tag6261.xml" ContentType="application/vnd.openxmlformats-officedocument.presentationml.tags+xml"/>
  <Override PartName="/ppt/tags/tag6262.xml" ContentType="application/vnd.openxmlformats-officedocument.presentationml.tags+xml"/>
  <Override PartName="/ppt/tags/tag6263.xml" ContentType="application/vnd.openxmlformats-officedocument.presentationml.tags+xml"/>
  <Override PartName="/ppt/tags/tag6264.xml" ContentType="application/vnd.openxmlformats-officedocument.presentationml.tags+xml"/>
  <Override PartName="/ppt/tags/tag6265.xml" ContentType="application/vnd.openxmlformats-officedocument.presentationml.tags+xml"/>
  <Override PartName="/ppt/tags/tag6266.xml" ContentType="application/vnd.openxmlformats-officedocument.presentationml.tags+xml"/>
  <Override PartName="/ppt/tags/tag6267.xml" ContentType="application/vnd.openxmlformats-officedocument.presentationml.tags+xml"/>
  <Override PartName="/ppt/tags/tag6268.xml" ContentType="application/vnd.openxmlformats-officedocument.presentationml.tags+xml"/>
  <Override PartName="/ppt/tags/tag6269.xml" ContentType="application/vnd.openxmlformats-officedocument.presentationml.tags+xml"/>
  <Override PartName="/ppt/tags/tag6270.xml" ContentType="application/vnd.openxmlformats-officedocument.presentationml.tags+xml"/>
  <Override PartName="/ppt/tags/tag6271.xml" ContentType="application/vnd.openxmlformats-officedocument.presentationml.tags+xml"/>
  <Override PartName="/ppt/tags/tag6272.xml" ContentType="application/vnd.openxmlformats-officedocument.presentationml.tags+xml"/>
  <Override PartName="/ppt/tags/tag6273.xml" ContentType="application/vnd.openxmlformats-officedocument.presentationml.tags+xml"/>
  <Override PartName="/ppt/tags/tag6274.xml" ContentType="application/vnd.openxmlformats-officedocument.presentationml.tags+xml"/>
  <Override PartName="/ppt/tags/tag6275.xml" ContentType="application/vnd.openxmlformats-officedocument.presentationml.tags+xml"/>
  <Override PartName="/ppt/tags/tag6276.xml" ContentType="application/vnd.openxmlformats-officedocument.presentationml.tags+xml"/>
  <Override PartName="/ppt/tags/tag6277.xml" ContentType="application/vnd.openxmlformats-officedocument.presentationml.tags+xml"/>
  <Override PartName="/ppt/tags/tag6278.xml" ContentType="application/vnd.openxmlformats-officedocument.presentationml.tags+xml"/>
  <Override PartName="/ppt/tags/tag6279.xml" ContentType="application/vnd.openxmlformats-officedocument.presentationml.tags+xml"/>
  <Override PartName="/ppt/tags/tag6280.xml" ContentType="application/vnd.openxmlformats-officedocument.presentationml.tags+xml"/>
  <Override PartName="/ppt/tags/tag6281.xml" ContentType="application/vnd.openxmlformats-officedocument.presentationml.tags+xml"/>
  <Override PartName="/ppt/tags/tag6282.xml" ContentType="application/vnd.openxmlformats-officedocument.presentationml.tags+xml"/>
  <Override PartName="/ppt/tags/tag6283.xml" ContentType="application/vnd.openxmlformats-officedocument.presentationml.tags+xml"/>
  <Override PartName="/ppt/tags/tag6284.xml" ContentType="application/vnd.openxmlformats-officedocument.presentationml.tags+xml"/>
  <Override PartName="/ppt/tags/tag6285.xml" ContentType="application/vnd.openxmlformats-officedocument.presentationml.tags+xml"/>
  <Override PartName="/ppt/tags/tag6286.xml" ContentType="application/vnd.openxmlformats-officedocument.presentationml.tags+xml"/>
  <Override PartName="/ppt/tags/tag6287.xml" ContentType="application/vnd.openxmlformats-officedocument.presentationml.tags+xml"/>
  <Override PartName="/ppt/tags/tag6288.xml" ContentType="application/vnd.openxmlformats-officedocument.presentationml.tags+xml"/>
  <Override PartName="/ppt/tags/tag6289.xml" ContentType="application/vnd.openxmlformats-officedocument.presentationml.tags+xml"/>
  <Override PartName="/ppt/tags/tag6290.xml" ContentType="application/vnd.openxmlformats-officedocument.presentationml.tags+xml"/>
  <Override PartName="/ppt/tags/tag6291.xml" ContentType="application/vnd.openxmlformats-officedocument.presentationml.tags+xml"/>
  <Override PartName="/ppt/tags/tag6292.xml" ContentType="application/vnd.openxmlformats-officedocument.presentationml.tags+xml"/>
  <Override PartName="/ppt/tags/tag6293.xml" ContentType="application/vnd.openxmlformats-officedocument.presentationml.tags+xml"/>
  <Override PartName="/ppt/tags/tag6294.xml" ContentType="application/vnd.openxmlformats-officedocument.presentationml.tags+xml"/>
  <Override PartName="/ppt/tags/tag6295.xml" ContentType="application/vnd.openxmlformats-officedocument.presentationml.tags+xml"/>
  <Override PartName="/ppt/tags/tag6296.xml" ContentType="application/vnd.openxmlformats-officedocument.presentationml.tags+xml"/>
  <Override PartName="/ppt/tags/tag6297.xml" ContentType="application/vnd.openxmlformats-officedocument.presentationml.tags+xml"/>
  <Override PartName="/ppt/tags/tag6298.xml" ContentType="application/vnd.openxmlformats-officedocument.presentationml.tags+xml"/>
  <Override PartName="/ppt/tags/tag6299.xml" ContentType="application/vnd.openxmlformats-officedocument.presentationml.tags+xml"/>
  <Override PartName="/ppt/tags/tag6300.xml" ContentType="application/vnd.openxmlformats-officedocument.presentationml.tags+xml"/>
  <Override PartName="/ppt/tags/tag6301.xml" ContentType="application/vnd.openxmlformats-officedocument.presentationml.tags+xml"/>
  <Override PartName="/ppt/tags/tag6302.xml" ContentType="application/vnd.openxmlformats-officedocument.presentationml.tags+xml"/>
  <Override PartName="/ppt/tags/tag6303.xml" ContentType="application/vnd.openxmlformats-officedocument.presentationml.tags+xml"/>
  <Override PartName="/ppt/tags/tag6304.xml" ContentType="application/vnd.openxmlformats-officedocument.presentationml.tags+xml"/>
  <Override PartName="/ppt/tags/tag6305.xml" ContentType="application/vnd.openxmlformats-officedocument.presentationml.tags+xml"/>
  <Override PartName="/ppt/tags/tag6306.xml" ContentType="application/vnd.openxmlformats-officedocument.presentationml.tags+xml"/>
  <Override PartName="/ppt/tags/tag6307.xml" ContentType="application/vnd.openxmlformats-officedocument.presentationml.tags+xml"/>
  <Override PartName="/ppt/tags/tag6308.xml" ContentType="application/vnd.openxmlformats-officedocument.presentationml.tags+xml"/>
  <Override PartName="/ppt/tags/tag6309.xml" ContentType="application/vnd.openxmlformats-officedocument.presentationml.tags+xml"/>
  <Override PartName="/ppt/tags/tag6310.xml" ContentType="application/vnd.openxmlformats-officedocument.presentationml.tags+xml"/>
  <Override PartName="/ppt/tags/tag6311.xml" ContentType="application/vnd.openxmlformats-officedocument.presentationml.tags+xml"/>
  <Override PartName="/ppt/tags/tag6312.xml" ContentType="application/vnd.openxmlformats-officedocument.presentationml.tags+xml"/>
  <Override PartName="/ppt/tags/tag6313.xml" ContentType="application/vnd.openxmlformats-officedocument.presentationml.tags+xml"/>
  <Override PartName="/ppt/tags/tag6314.xml" ContentType="application/vnd.openxmlformats-officedocument.presentationml.tags+xml"/>
  <Override PartName="/ppt/tags/tag6315.xml" ContentType="application/vnd.openxmlformats-officedocument.presentationml.tags+xml"/>
  <Override PartName="/ppt/tags/tag6316.xml" ContentType="application/vnd.openxmlformats-officedocument.presentationml.tags+xml"/>
  <Override PartName="/ppt/tags/tag6317.xml" ContentType="application/vnd.openxmlformats-officedocument.presentationml.tags+xml"/>
  <Override PartName="/ppt/tags/tag6318.xml" ContentType="application/vnd.openxmlformats-officedocument.presentationml.tags+xml"/>
  <Override PartName="/ppt/tags/tag6319.xml" ContentType="application/vnd.openxmlformats-officedocument.presentationml.tags+xml"/>
  <Override PartName="/ppt/tags/tag6320.xml" ContentType="application/vnd.openxmlformats-officedocument.presentationml.tags+xml"/>
  <Override PartName="/ppt/tags/tag6321.xml" ContentType="application/vnd.openxmlformats-officedocument.presentationml.tags+xml"/>
  <Override PartName="/ppt/tags/tag6322.xml" ContentType="application/vnd.openxmlformats-officedocument.presentationml.tags+xml"/>
  <Override PartName="/ppt/tags/tag6323.xml" ContentType="application/vnd.openxmlformats-officedocument.presentationml.tags+xml"/>
  <Override PartName="/ppt/tags/tag6324.xml" ContentType="application/vnd.openxmlformats-officedocument.presentationml.tags+xml"/>
  <Override PartName="/ppt/tags/tag6325.xml" ContentType="application/vnd.openxmlformats-officedocument.presentationml.tags+xml"/>
  <Override PartName="/ppt/tags/tag6326.xml" ContentType="application/vnd.openxmlformats-officedocument.presentationml.tags+xml"/>
  <Override PartName="/ppt/tags/tag6327.xml" ContentType="application/vnd.openxmlformats-officedocument.presentationml.tags+xml"/>
  <Override PartName="/ppt/tags/tag6328.xml" ContentType="application/vnd.openxmlformats-officedocument.presentationml.tags+xml"/>
  <Override PartName="/ppt/tags/tag6329.xml" ContentType="application/vnd.openxmlformats-officedocument.presentationml.tags+xml"/>
  <Override PartName="/ppt/tags/tag6330.xml" ContentType="application/vnd.openxmlformats-officedocument.presentationml.tags+xml"/>
  <Override PartName="/ppt/notesSlides/notesSlide170.xml" ContentType="application/vnd.openxmlformats-officedocument.presentationml.notesSlide+xml"/>
  <Override PartName="/ppt/tags/tag6331.xml" ContentType="application/vnd.openxmlformats-officedocument.presentationml.tags+xml"/>
  <Override PartName="/ppt/tags/tag6332.xml" ContentType="application/vnd.openxmlformats-officedocument.presentationml.tags+xml"/>
  <Override PartName="/ppt/tags/tag6333.xml" ContentType="application/vnd.openxmlformats-officedocument.presentationml.tags+xml"/>
  <Override PartName="/ppt/tags/tag6334.xml" ContentType="application/vnd.openxmlformats-officedocument.presentationml.tags+xml"/>
  <Override PartName="/ppt/tags/tag6335.xml" ContentType="application/vnd.openxmlformats-officedocument.presentationml.tags+xml"/>
  <Override PartName="/ppt/notesSlides/notesSlide171.xml" ContentType="application/vnd.openxmlformats-officedocument.presentationml.notesSlide+xml"/>
  <Override PartName="/ppt/tags/tag6336.xml" ContentType="application/vnd.openxmlformats-officedocument.presentationml.tags+xml"/>
  <Override PartName="/ppt/tags/tag6337.xml" ContentType="application/vnd.openxmlformats-officedocument.presentationml.tags+xml"/>
  <Override PartName="/ppt/tags/tag6338.xml" ContentType="application/vnd.openxmlformats-officedocument.presentationml.tags+xml"/>
  <Override PartName="/ppt/notesSlides/notesSlide172.xml" ContentType="application/vnd.openxmlformats-officedocument.presentationml.notesSlide+xml"/>
  <Override PartName="/ppt/tags/tag6339.xml" ContentType="application/vnd.openxmlformats-officedocument.presentationml.tags+xml"/>
  <Override PartName="/ppt/tags/tag6340.xml" ContentType="application/vnd.openxmlformats-officedocument.presentationml.tags+xml"/>
  <Override PartName="/ppt/tags/tag6341.xml" ContentType="application/vnd.openxmlformats-officedocument.presentationml.tags+xml"/>
  <Override PartName="/ppt/tags/tag6342.xml" ContentType="application/vnd.openxmlformats-officedocument.presentationml.tags+xml"/>
  <Override PartName="/ppt/tags/tag6343.xml" ContentType="application/vnd.openxmlformats-officedocument.presentationml.tags+xml"/>
  <Override PartName="/ppt/tags/tag6344.xml" ContentType="application/vnd.openxmlformats-officedocument.presentationml.tags+xml"/>
  <Override PartName="/ppt/tags/tag6345.xml" ContentType="application/vnd.openxmlformats-officedocument.presentationml.tags+xml"/>
  <Override PartName="/ppt/notesSlides/notesSlide173.xml" ContentType="application/vnd.openxmlformats-officedocument.presentationml.notesSlide+xml"/>
  <Override PartName="/ppt/tags/tag6346.xml" ContentType="application/vnd.openxmlformats-officedocument.presentationml.tags+xml"/>
  <Override PartName="/ppt/tags/tag6347.xml" ContentType="application/vnd.openxmlformats-officedocument.presentationml.tags+xml"/>
  <Override PartName="/ppt/tags/tag6348.xml" ContentType="application/vnd.openxmlformats-officedocument.presentationml.tags+xml"/>
  <Override PartName="/ppt/tags/tag6349.xml" ContentType="application/vnd.openxmlformats-officedocument.presentationml.tags+xml"/>
  <Override PartName="/ppt/tags/tag6350.xml" ContentType="application/vnd.openxmlformats-officedocument.presentationml.tags+xml"/>
  <Override PartName="/ppt/tags/tag6351.xml" ContentType="application/vnd.openxmlformats-officedocument.presentationml.tags+xml"/>
  <Override PartName="/ppt/tags/tag6352.xml" ContentType="application/vnd.openxmlformats-officedocument.presentationml.tags+xml"/>
  <Override PartName="/ppt/tags/tag6353.xml" ContentType="application/vnd.openxmlformats-officedocument.presentationml.tags+xml"/>
  <Override PartName="/ppt/tags/tag6354.xml" ContentType="application/vnd.openxmlformats-officedocument.presentationml.tags+xml"/>
  <Override PartName="/ppt/tags/tag6355.xml" ContentType="application/vnd.openxmlformats-officedocument.presentationml.tags+xml"/>
  <Override PartName="/ppt/tags/tag6356.xml" ContentType="application/vnd.openxmlformats-officedocument.presentationml.tags+xml"/>
  <Override PartName="/ppt/tags/tag6357.xml" ContentType="application/vnd.openxmlformats-officedocument.presentationml.tags+xml"/>
  <Override PartName="/ppt/tags/tag6358.xml" ContentType="application/vnd.openxmlformats-officedocument.presentationml.tags+xml"/>
  <Override PartName="/ppt/tags/tag6359.xml" ContentType="application/vnd.openxmlformats-officedocument.presentationml.tags+xml"/>
  <Override PartName="/ppt/tags/tag6360.xml" ContentType="application/vnd.openxmlformats-officedocument.presentationml.tags+xml"/>
  <Override PartName="/ppt/tags/tag6361.xml" ContentType="application/vnd.openxmlformats-officedocument.presentationml.tags+xml"/>
  <Override PartName="/ppt/tags/tag6362.xml" ContentType="application/vnd.openxmlformats-officedocument.presentationml.tags+xml"/>
  <Override PartName="/ppt/tags/tag6363.xml" ContentType="application/vnd.openxmlformats-officedocument.presentationml.tags+xml"/>
  <Override PartName="/ppt/notesSlides/notesSlide174.xml" ContentType="application/vnd.openxmlformats-officedocument.presentationml.notesSlide+xml"/>
  <Override PartName="/ppt/tags/tag6364.xml" ContentType="application/vnd.openxmlformats-officedocument.presentationml.tags+xml"/>
  <Override PartName="/ppt/tags/tag6365.xml" ContentType="application/vnd.openxmlformats-officedocument.presentationml.tags+xml"/>
  <Override PartName="/ppt/tags/tag6366.xml" ContentType="application/vnd.openxmlformats-officedocument.presentationml.tags+xml"/>
  <Override PartName="/ppt/tags/tag6367.xml" ContentType="application/vnd.openxmlformats-officedocument.presentationml.tags+xml"/>
  <Override PartName="/ppt/tags/tag6368.xml" ContentType="application/vnd.openxmlformats-officedocument.presentationml.tags+xml"/>
  <Override PartName="/ppt/tags/tag6369.xml" ContentType="application/vnd.openxmlformats-officedocument.presentationml.tags+xml"/>
  <Override PartName="/ppt/tags/tag6370.xml" ContentType="application/vnd.openxmlformats-officedocument.presentationml.tags+xml"/>
  <Override PartName="/ppt/tags/tag6371.xml" ContentType="application/vnd.openxmlformats-officedocument.presentationml.tags+xml"/>
  <Override PartName="/ppt/tags/tag6372.xml" ContentType="application/vnd.openxmlformats-officedocument.presentationml.tags+xml"/>
  <Override PartName="/ppt/tags/tag6373.xml" ContentType="application/vnd.openxmlformats-officedocument.presentationml.tags+xml"/>
  <Override PartName="/ppt/tags/tag6374.xml" ContentType="application/vnd.openxmlformats-officedocument.presentationml.tags+xml"/>
  <Override PartName="/ppt/tags/tag6375.xml" ContentType="application/vnd.openxmlformats-officedocument.presentationml.tags+xml"/>
  <Override PartName="/ppt/tags/tag6376.xml" ContentType="application/vnd.openxmlformats-officedocument.presentationml.tags+xml"/>
  <Override PartName="/ppt/tags/tag6377.xml" ContentType="application/vnd.openxmlformats-officedocument.presentationml.tags+xml"/>
  <Override PartName="/ppt/tags/tag6378.xml" ContentType="application/vnd.openxmlformats-officedocument.presentationml.tags+xml"/>
  <Override PartName="/ppt/tags/tag6379.xml" ContentType="application/vnd.openxmlformats-officedocument.presentationml.tags+xml"/>
  <Override PartName="/ppt/tags/tag6380.xml" ContentType="application/vnd.openxmlformats-officedocument.presentationml.tags+xml"/>
  <Override PartName="/ppt/tags/tag6381.xml" ContentType="application/vnd.openxmlformats-officedocument.presentationml.tags+xml"/>
  <Override PartName="/ppt/tags/tag6382.xml" ContentType="application/vnd.openxmlformats-officedocument.presentationml.tags+xml"/>
  <Override PartName="/ppt/tags/tag6383.xml" ContentType="application/vnd.openxmlformats-officedocument.presentationml.tags+xml"/>
  <Override PartName="/ppt/tags/tag6384.xml" ContentType="application/vnd.openxmlformats-officedocument.presentationml.tags+xml"/>
  <Override PartName="/ppt/tags/tag6385.xml" ContentType="application/vnd.openxmlformats-officedocument.presentationml.tags+xml"/>
  <Override PartName="/ppt/tags/tag6386.xml" ContentType="application/vnd.openxmlformats-officedocument.presentationml.tags+xml"/>
  <Override PartName="/ppt/tags/tag6387.xml" ContentType="application/vnd.openxmlformats-officedocument.presentationml.tags+xml"/>
  <Override PartName="/ppt/tags/tag6388.xml" ContentType="application/vnd.openxmlformats-officedocument.presentationml.tags+xml"/>
  <Override PartName="/ppt/tags/tag6389.xml" ContentType="application/vnd.openxmlformats-officedocument.presentationml.tags+xml"/>
  <Override PartName="/ppt/tags/tag6390.xml" ContentType="application/vnd.openxmlformats-officedocument.presentationml.tags+xml"/>
  <Override PartName="/ppt/tags/tag6391.xml" ContentType="application/vnd.openxmlformats-officedocument.presentationml.tags+xml"/>
  <Override PartName="/ppt/tags/tag6392.xml" ContentType="application/vnd.openxmlformats-officedocument.presentationml.tags+xml"/>
  <Override PartName="/ppt/tags/tag6393.xml" ContentType="application/vnd.openxmlformats-officedocument.presentationml.tags+xml"/>
  <Override PartName="/ppt/tags/tag6394.xml" ContentType="application/vnd.openxmlformats-officedocument.presentationml.tags+xml"/>
  <Override PartName="/ppt/tags/tag6395.xml" ContentType="application/vnd.openxmlformats-officedocument.presentationml.tags+xml"/>
  <Override PartName="/ppt/tags/tag6396.xml" ContentType="application/vnd.openxmlformats-officedocument.presentationml.tags+xml"/>
  <Override PartName="/ppt/tags/tag6397.xml" ContentType="application/vnd.openxmlformats-officedocument.presentationml.tags+xml"/>
  <Override PartName="/ppt/tags/tag6398.xml" ContentType="application/vnd.openxmlformats-officedocument.presentationml.tags+xml"/>
  <Override PartName="/ppt/tags/tag6399.xml" ContentType="application/vnd.openxmlformats-officedocument.presentationml.tags+xml"/>
  <Override PartName="/ppt/tags/tag6400.xml" ContentType="application/vnd.openxmlformats-officedocument.presentationml.tags+xml"/>
  <Override PartName="/ppt/tags/tag6401.xml" ContentType="application/vnd.openxmlformats-officedocument.presentationml.tags+xml"/>
  <Override PartName="/ppt/tags/tag6402.xml" ContentType="application/vnd.openxmlformats-officedocument.presentationml.tags+xml"/>
  <Override PartName="/ppt/tags/tag6403.xml" ContentType="application/vnd.openxmlformats-officedocument.presentationml.tags+xml"/>
  <Override PartName="/ppt/tags/tag6404.xml" ContentType="application/vnd.openxmlformats-officedocument.presentationml.tags+xml"/>
  <Override PartName="/ppt/tags/tag6405.xml" ContentType="application/vnd.openxmlformats-officedocument.presentationml.tags+xml"/>
  <Override PartName="/ppt/tags/tag6406.xml" ContentType="application/vnd.openxmlformats-officedocument.presentationml.tags+xml"/>
  <Override PartName="/ppt/tags/tag6407.xml" ContentType="application/vnd.openxmlformats-officedocument.presentationml.tags+xml"/>
  <Override PartName="/ppt/tags/tag6408.xml" ContentType="application/vnd.openxmlformats-officedocument.presentationml.tags+xml"/>
  <Override PartName="/ppt/tags/tag6409.xml" ContentType="application/vnd.openxmlformats-officedocument.presentationml.tags+xml"/>
  <Override PartName="/ppt/tags/tag6410.xml" ContentType="application/vnd.openxmlformats-officedocument.presentationml.tags+xml"/>
  <Override PartName="/ppt/tags/tag6411.xml" ContentType="application/vnd.openxmlformats-officedocument.presentationml.tags+xml"/>
  <Override PartName="/ppt/tags/tag6412.xml" ContentType="application/vnd.openxmlformats-officedocument.presentationml.tags+xml"/>
  <Override PartName="/ppt/tags/tag6413.xml" ContentType="application/vnd.openxmlformats-officedocument.presentationml.tags+xml"/>
  <Override PartName="/ppt/tags/tag6414.xml" ContentType="application/vnd.openxmlformats-officedocument.presentationml.tags+xml"/>
  <Override PartName="/ppt/tags/tag6415.xml" ContentType="application/vnd.openxmlformats-officedocument.presentationml.tags+xml"/>
  <Override PartName="/ppt/tags/tag6416.xml" ContentType="application/vnd.openxmlformats-officedocument.presentationml.tags+xml"/>
  <Override PartName="/ppt/tags/tag6417.xml" ContentType="application/vnd.openxmlformats-officedocument.presentationml.tags+xml"/>
  <Override PartName="/ppt/tags/tag6418.xml" ContentType="application/vnd.openxmlformats-officedocument.presentationml.tags+xml"/>
  <Override PartName="/ppt/tags/tag6419.xml" ContentType="application/vnd.openxmlformats-officedocument.presentationml.tags+xml"/>
  <Override PartName="/ppt/tags/tag6420.xml" ContentType="application/vnd.openxmlformats-officedocument.presentationml.tags+xml"/>
  <Override PartName="/ppt/tags/tag6421.xml" ContentType="application/vnd.openxmlformats-officedocument.presentationml.tags+xml"/>
  <Override PartName="/ppt/tags/tag6422.xml" ContentType="application/vnd.openxmlformats-officedocument.presentationml.tags+xml"/>
  <Override PartName="/ppt/tags/tag6423.xml" ContentType="application/vnd.openxmlformats-officedocument.presentationml.tags+xml"/>
  <Override PartName="/ppt/notesSlides/notesSlide175.xml" ContentType="application/vnd.openxmlformats-officedocument.presentationml.notesSlide+xml"/>
  <Override PartName="/ppt/tags/tag6424.xml" ContentType="application/vnd.openxmlformats-officedocument.presentationml.tags+xml"/>
  <Override PartName="/ppt/tags/tag6425.xml" ContentType="application/vnd.openxmlformats-officedocument.presentationml.tags+xml"/>
  <Override PartName="/ppt/tags/tag6426.xml" ContentType="application/vnd.openxmlformats-officedocument.presentationml.tags+xml"/>
  <Override PartName="/ppt/tags/tag6427.xml" ContentType="application/vnd.openxmlformats-officedocument.presentationml.tags+xml"/>
  <Override PartName="/ppt/tags/tag6428.xml" ContentType="application/vnd.openxmlformats-officedocument.presentationml.tags+xml"/>
  <Override PartName="/ppt/tags/tag6429.xml" ContentType="application/vnd.openxmlformats-officedocument.presentationml.tags+xml"/>
  <Override PartName="/ppt/tags/tag6430.xml" ContentType="application/vnd.openxmlformats-officedocument.presentationml.tags+xml"/>
  <Override PartName="/ppt/tags/tag6431.xml" ContentType="application/vnd.openxmlformats-officedocument.presentationml.tags+xml"/>
  <Override PartName="/ppt/tags/tag6432.xml" ContentType="application/vnd.openxmlformats-officedocument.presentationml.tags+xml"/>
  <Override PartName="/ppt/tags/tag6433.xml" ContentType="application/vnd.openxmlformats-officedocument.presentationml.tags+xml"/>
  <Override PartName="/ppt/tags/tag6434.xml" ContentType="application/vnd.openxmlformats-officedocument.presentationml.tags+xml"/>
  <Override PartName="/ppt/tags/tag6435.xml" ContentType="application/vnd.openxmlformats-officedocument.presentationml.tags+xml"/>
  <Override PartName="/ppt/tags/tag6436.xml" ContentType="application/vnd.openxmlformats-officedocument.presentationml.tags+xml"/>
  <Override PartName="/ppt/tags/tag6437.xml" ContentType="application/vnd.openxmlformats-officedocument.presentationml.tags+xml"/>
  <Override PartName="/ppt/tags/tag6438.xml" ContentType="application/vnd.openxmlformats-officedocument.presentationml.tags+xml"/>
  <Override PartName="/ppt/tags/tag6439.xml" ContentType="application/vnd.openxmlformats-officedocument.presentationml.tags+xml"/>
  <Override PartName="/ppt/tags/tag6440.xml" ContentType="application/vnd.openxmlformats-officedocument.presentationml.tags+xml"/>
  <Override PartName="/ppt/tags/tag6441.xml" ContentType="application/vnd.openxmlformats-officedocument.presentationml.tags+xml"/>
  <Override PartName="/ppt/tags/tag6442.xml" ContentType="application/vnd.openxmlformats-officedocument.presentationml.tags+xml"/>
  <Override PartName="/ppt/tags/tag6443.xml" ContentType="application/vnd.openxmlformats-officedocument.presentationml.tags+xml"/>
  <Override PartName="/ppt/tags/tag6444.xml" ContentType="application/vnd.openxmlformats-officedocument.presentationml.tags+xml"/>
  <Override PartName="/ppt/tags/tag6445.xml" ContentType="application/vnd.openxmlformats-officedocument.presentationml.tags+xml"/>
  <Override PartName="/ppt/tags/tag6446.xml" ContentType="application/vnd.openxmlformats-officedocument.presentationml.tags+xml"/>
  <Override PartName="/ppt/tags/tag6447.xml" ContentType="application/vnd.openxmlformats-officedocument.presentationml.tags+xml"/>
  <Override PartName="/ppt/tags/tag6448.xml" ContentType="application/vnd.openxmlformats-officedocument.presentationml.tags+xml"/>
  <Override PartName="/ppt/tags/tag6449.xml" ContentType="application/vnd.openxmlformats-officedocument.presentationml.tags+xml"/>
  <Override PartName="/ppt/tags/tag6450.xml" ContentType="application/vnd.openxmlformats-officedocument.presentationml.tags+xml"/>
  <Override PartName="/ppt/tags/tag6451.xml" ContentType="application/vnd.openxmlformats-officedocument.presentationml.tags+xml"/>
  <Override PartName="/ppt/tags/tag6452.xml" ContentType="application/vnd.openxmlformats-officedocument.presentationml.tags+xml"/>
  <Override PartName="/ppt/tags/tag6453.xml" ContentType="application/vnd.openxmlformats-officedocument.presentationml.tags+xml"/>
  <Override PartName="/ppt/tags/tag6454.xml" ContentType="application/vnd.openxmlformats-officedocument.presentationml.tags+xml"/>
  <Override PartName="/ppt/tags/tag6455.xml" ContentType="application/vnd.openxmlformats-officedocument.presentationml.tags+xml"/>
  <Override PartName="/ppt/tags/tag6456.xml" ContentType="application/vnd.openxmlformats-officedocument.presentationml.tags+xml"/>
  <Override PartName="/ppt/tags/tag6457.xml" ContentType="application/vnd.openxmlformats-officedocument.presentationml.tags+xml"/>
  <Override PartName="/ppt/tags/tag6458.xml" ContentType="application/vnd.openxmlformats-officedocument.presentationml.tags+xml"/>
  <Override PartName="/ppt/tags/tag6459.xml" ContentType="application/vnd.openxmlformats-officedocument.presentationml.tags+xml"/>
  <Override PartName="/ppt/tags/tag6460.xml" ContentType="application/vnd.openxmlformats-officedocument.presentationml.tags+xml"/>
  <Override PartName="/ppt/tags/tag6461.xml" ContentType="application/vnd.openxmlformats-officedocument.presentationml.tags+xml"/>
  <Override PartName="/ppt/tags/tag6462.xml" ContentType="application/vnd.openxmlformats-officedocument.presentationml.tags+xml"/>
  <Override PartName="/ppt/tags/tag6463.xml" ContentType="application/vnd.openxmlformats-officedocument.presentationml.tags+xml"/>
  <Override PartName="/ppt/tags/tag6464.xml" ContentType="application/vnd.openxmlformats-officedocument.presentationml.tags+xml"/>
  <Override PartName="/ppt/tags/tag6465.xml" ContentType="application/vnd.openxmlformats-officedocument.presentationml.tags+xml"/>
  <Override PartName="/ppt/tags/tag6466.xml" ContentType="application/vnd.openxmlformats-officedocument.presentationml.tags+xml"/>
  <Override PartName="/ppt/tags/tag6467.xml" ContentType="application/vnd.openxmlformats-officedocument.presentationml.tags+xml"/>
  <Override PartName="/ppt/tags/tag6468.xml" ContentType="application/vnd.openxmlformats-officedocument.presentationml.tags+xml"/>
  <Override PartName="/ppt/tags/tag6469.xml" ContentType="application/vnd.openxmlformats-officedocument.presentationml.tags+xml"/>
  <Override PartName="/ppt/tags/tag6470.xml" ContentType="application/vnd.openxmlformats-officedocument.presentationml.tags+xml"/>
  <Override PartName="/ppt/tags/tag6471.xml" ContentType="application/vnd.openxmlformats-officedocument.presentationml.tags+xml"/>
  <Override PartName="/ppt/tags/tag6472.xml" ContentType="application/vnd.openxmlformats-officedocument.presentationml.tags+xml"/>
  <Override PartName="/ppt/tags/tag6473.xml" ContentType="application/vnd.openxmlformats-officedocument.presentationml.tags+xml"/>
  <Override PartName="/ppt/tags/tag6474.xml" ContentType="application/vnd.openxmlformats-officedocument.presentationml.tags+xml"/>
  <Override PartName="/ppt/tags/tag6475.xml" ContentType="application/vnd.openxmlformats-officedocument.presentationml.tags+xml"/>
  <Override PartName="/ppt/tags/tag6476.xml" ContentType="application/vnd.openxmlformats-officedocument.presentationml.tags+xml"/>
  <Override PartName="/ppt/tags/tag6477.xml" ContentType="application/vnd.openxmlformats-officedocument.presentationml.tags+xml"/>
  <Override PartName="/ppt/tags/tag6478.xml" ContentType="application/vnd.openxmlformats-officedocument.presentationml.tags+xml"/>
  <Override PartName="/ppt/tags/tag6479.xml" ContentType="application/vnd.openxmlformats-officedocument.presentationml.tags+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tags/tag6480.xml" ContentType="application/vnd.openxmlformats-officedocument.presentationml.tags+xml"/>
  <Override PartName="/ppt/tags/tag6481.xml" ContentType="application/vnd.openxmlformats-officedocument.presentationml.tags+xml"/>
  <Override PartName="/ppt/tags/tag6482.xml" ContentType="application/vnd.openxmlformats-officedocument.presentationml.tags+xml"/>
  <Override PartName="/ppt/tags/tag6483.xml" ContentType="application/vnd.openxmlformats-officedocument.presentationml.tags+xml"/>
  <Override PartName="/ppt/notesSlides/notesSlide178.xml" ContentType="application/vnd.openxmlformats-officedocument.presentationml.notesSlide+xml"/>
  <Override PartName="/ppt/tags/tag6484.xml" ContentType="application/vnd.openxmlformats-officedocument.presentationml.tags+xml"/>
  <Override PartName="/ppt/tags/tag6485.xml" ContentType="application/vnd.openxmlformats-officedocument.presentationml.tags+xml"/>
  <Override PartName="/ppt/tags/tag6486.xml" ContentType="application/vnd.openxmlformats-officedocument.presentationml.tags+xml"/>
  <Override PartName="/ppt/tags/tag6487.xml" ContentType="application/vnd.openxmlformats-officedocument.presentationml.tags+xml"/>
  <Override PartName="/ppt/notesSlides/notesSlide179.xml" ContentType="application/vnd.openxmlformats-officedocument.presentationml.notesSlide+xml"/>
  <Override PartName="/ppt/tags/tag6488.xml" ContentType="application/vnd.openxmlformats-officedocument.presentationml.tags+xml"/>
  <Override PartName="/ppt/tags/tag6489.xml" ContentType="application/vnd.openxmlformats-officedocument.presentationml.tags+xml"/>
  <Override PartName="/ppt/tags/tag6490.xml" ContentType="application/vnd.openxmlformats-officedocument.presentationml.tags+xml"/>
  <Override PartName="/ppt/tags/tag6491.xml" ContentType="application/vnd.openxmlformats-officedocument.presentationml.tags+xml"/>
  <Override PartName="/ppt/tags/tag6492.xml" ContentType="application/vnd.openxmlformats-officedocument.presentationml.tags+xml"/>
  <Override PartName="/ppt/tags/tag6493.xml" ContentType="application/vnd.openxmlformats-officedocument.presentationml.tags+xml"/>
  <Override PartName="/ppt/tags/tag6494.xml" ContentType="application/vnd.openxmlformats-officedocument.presentationml.tags+xml"/>
  <Override PartName="/ppt/tags/tag6495.xml" ContentType="application/vnd.openxmlformats-officedocument.presentationml.tags+xml"/>
  <Override PartName="/ppt/tags/tag6496.xml" ContentType="application/vnd.openxmlformats-officedocument.presentationml.tags+xml"/>
  <Override PartName="/ppt/tags/tag6497.xml" ContentType="application/vnd.openxmlformats-officedocument.presentationml.tags+xml"/>
  <Override PartName="/ppt/tags/tag6498.xml" ContentType="application/vnd.openxmlformats-officedocument.presentationml.tags+xml"/>
  <Override PartName="/ppt/tags/tag6499.xml" ContentType="application/vnd.openxmlformats-officedocument.presentationml.tags+xml"/>
  <Override PartName="/ppt/tags/tag6500.xml" ContentType="application/vnd.openxmlformats-officedocument.presentationml.tags+xml"/>
  <Override PartName="/ppt/tags/tag6501.xml" ContentType="application/vnd.openxmlformats-officedocument.presentationml.tags+xml"/>
  <Override PartName="/ppt/tags/tag6502.xml" ContentType="application/vnd.openxmlformats-officedocument.presentationml.tags+xml"/>
  <Override PartName="/ppt/tags/tag6503.xml" ContentType="application/vnd.openxmlformats-officedocument.presentationml.tags+xml"/>
  <Override PartName="/ppt/tags/tag6504.xml" ContentType="application/vnd.openxmlformats-officedocument.presentationml.tags+xml"/>
  <Override PartName="/ppt/tags/tag6505.xml" ContentType="application/vnd.openxmlformats-officedocument.presentationml.tags+xml"/>
  <Override PartName="/ppt/tags/tag6506.xml" ContentType="application/vnd.openxmlformats-officedocument.presentationml.tags+xml"/>
  <Override PartName="/ppt/tags/tag6507.xml" ContentType="application/vnd.openxmlformats-officedocument.presentationml.tags+xml"/>
  <Override PartName="/ppt/tags/tag6508.xml" ContentType="application/vnd.openxmlformats-officedocument.presentationml.tags+xml"/>
  <Override PartName="/ppt/tags/tag6509.xml" ContentType="application/vnd.openxmlformats-officedocument.presentationml.tags+xml"/>
  <Override PartName="/ppt/tags/tag6510.xml" ContentType="application/vnd.openxmlformats-officedocument.presentationml.tags+xml"/>
  <Override PartName="/ppt/tags/tag6511.xml" ContentType="application/vnd.openxmlformats-officedocument.presentationml.tags+xml"/>
  <Override PartName="/ppt/tags/tag6512.xml" ContentType="application/vnd.openxmlformats-officedocument.presentationml.tags+xml"/>
  <Override PartName="/ppt/tags/tag6513.xml" ContentType="application/vnd.openxmlformats-officedocument.presentationml.tags+xml"/>
  <Override PartName="/ppt/tags/tag6514.xml" ContentType="application/vnd.openxmlformats-officedocument.presentationml.tags+xml"/>
  <Override PartName="/ppt/tags/tag6515.xml" ContentType="application/vnd.openxmlformats-officedocument.presentationml.tags+xml"/>
  <Override PartName="/ppt/tags/tag6516.xml" ContentType="application/vnd.openxmlformats-officedocument.presentationml.tags+xml"/>
  <Override PartName="/ppt/notesSlides/notesSlide180.xml" ContentType="application/vnd.openxmlformats-officedocument.presentationml.notesSlide+xml"/>
  <Override PartName="/ppt/tags/tag6517.xml" ContentType="application/vnd.openxmlformats-officedocument.presentationml.tags+xml"/>
  <Override PartName="/ppt/tags/tag6518.xml" ContentType="application/vnd.openxmlformats-officedocument.presentationml.tags+xml"/>
  <Override PartName="/ppt/tags/tag6519.xml" ContentType="application/vnd.openxmlformats-officedocument.presentationml.tags+xml"/>
  <Override PartName="/ppt/tags/tag6520.xml" ContentType="application/vnd.openxmlformats-officedocument.presentationml.tags+xml"/>
  <Override PartName="/ppt/tags/tag6521.xml" ContentType="application/vnd.openxmlformats-officedocument.presentationml.tags+xml"/>
  <Override PartName="/ppt/tags/tag6522.xml" ContentType="application/vnd.openxmlformats-officedocument.presentationml.tags+xml"/>
  <Override PartName="/ppt/tags/tag6523.xml" ContentType="application/vnd.openxmlformats-officedocument.presentationml.tags+xml"/>
  <Override PartName="/ppt/tags/tag6524.xml" ContentType="application/vnd.openxmlformats-officedocument.presentationml.tags+xml"/>
  <Override PartName="/ppt/tags/tag6525.xml" ContentType="application/vnd.openxmlformats-officedocument.presentationml.tags+xml"/>
  <Override PartName="/ppt/tags/tag6526.xml" ContentType="application/vnd.openxmlformats-officedocument.presentationml.tags+xml"/>
  <Override PartName="/ppt/tags/tag6527.xml" ContentType="application/vnd.openxmlformats-officedocument.presentationml.tags+xml"/>
  <Override PartName="/ppt/tags/tag6528.xml" ContentType="application/vnd.openxmlformats-officedocument.presentationml.tags+xml"/>
  <Override PartName="/ppt/tags/tag6529.xml" ContentType="application/vnd.openxmlformats-officedocument.presentationml.tags+xml"/>
  <Override PartName="/ppt/tags/tag6530.xml" ContentType="application/vnd.openxmlformats-officedocument.presentationml.tags+xml"/>
  <Override PartName="/ppt/tags/tag6531.xml" ContentType="application/vnd.openxmlformats-officedocument.presentationml.tags+xml"/>
  <Override PartName="/ppt/tags/tag6532.xml" ContentType="application/vnd.openxmlformats-officedocument.presentationml.tags+xml"/>
  <Override PartName="/ppt/tags/tag6533.xml" ContentType="application/vnd.openxmlformats-officedocument.presentationml.tags+xml"/>
  <Override PartName="/ppt/tags/tag6534.xml" ContentType="application/vnd.openxmlformats-officedocument.presentationml.tags+xml"/>
  <Override PartName="/ppt/tags/tag6535.xml" ContentType="application/vnd.openxmlformats-officedocument.presentationml.tags+xml"/>
  <Override PartName="/ppt/tags/tag6536.xml" ContentType="application/vnd.openxmlformats-officedocument.presentationml.tags+xml"/>
  <Override PartName="/ppt/tags/tag6537.xml" ContentType="application/vnd.openxmlformats-officedocument.presentationml.tags+xml"/>
  <Override PartName="/ppt/tags/tag6538.xml" ContentType="application/vnd.openxmlformats-officedocument.presentationml.tags+xml"/>
  <Override PartName="/ppt/tags/tag6539.xml" ContentType="application/vnd.openxmlformats-officedocument.presentationml.tags+xml"/>
  <Override PartName="/ppt/notesSlides/notesSlide181.xml" ContentType="application/vnd.openxmlformats-officedocument.presentationml.notesSlide+xml"/>
  <Override PartName="/ppt/tags/tag6540.xml" ContentType="application/vnd.openxmlformats-officedocument.presentationml.tags+xml"/>
  <Override PartName="/ppt/tags/tag6541.xml" ContentType="application/vnd.openxmlformats-officedocument.presentationml.tags+xml"/>
  <Override PartName="/ppt/tags/tag6542.xml" ContentType="application/vnd.openxmlformats-officedocument.presentationml.tags+xml"/>
  <Override PartName="/ppt/tags/tag6543.xml" ContentType="application/vnd.openxmlformats-officedocument.presentationml.tags+xml"/>
  <Override PartName="/ppt/notesSlides/notesSlide182.xml" ContentType="application/vnd.openxmlformats-officedocument.presentationml.notesSlide+xml"/>
  <Override PartName="/ppt/tags/tag6544.xml" ContentType="application/vnd.openxmlformats-officedocument.presentationml.tags+xml"/>
  <Override PartName="/ppt/tags/tag6545.xml" ContentType="application/vnd.openxmlformats-officedocument.presentationml.tags+xml"/>
  <Override PartName="/ppt/tags/tag6546.xml" ContentType="application/vnd.openxmlformats-officedocument.presentationml.tags+xml"/>
  <Override PartName="/ppt/tags/tag6547.xml" ContentType="application/vnd.openxmlformats-officedocument.presentationml.tags+xml"/>
  <Override PartName="/ppt/notesSlides/notesSlide183.xml" ContentType="application/vnd.openxmlformats-officedocument.presentationml.notesSlide+xml"/>
  <Override PartName="/ppt/tags/tag6548.xml" ContentType="application/vnd.openxmlformats-officedocument.presentationml.tags+xml"/>
  <Override PartName="/ppt/tags/tag6549.xml" ContentType="application/vnd.openxmlformats-officedocument.presentationml.tags+xml"/>
  <Override PartName="/ppt/tags/tag6550.xml" ContentType="application/vnd.openxmlformats-officedocument.presentationml.tags+xml"/>
  <Override PartName="/ppt/tags/tag6551.xml" ContentType="application/vnd.openxmlformats-officedocument.presentationml.tags+xml"/>
  <Override PartName="/ppt/notesSlides/notesSlide184.xml" ContentType="application/vnd.openxmlformats-officedocument.presentationml.notesSlide+xml"/>
  <Override PartName="/ppt/tags/tag6552.xml" ContentType="application/vnd.openxmlformats-officedocument.presentationml.tags+xml"/>
  <Override PartName="/ppt/tags/tag6553.xml" ContentType="application/vnd.openxmlformats-officedocument.presentationml.tags+xml"/>
  <Override PartName="/ppt/notesSlides/notesSlide185.xml" ContentType="application/vnd.openxmlformats-officedocument.presentationml.notesSlide+xml"/>
  <Override PartName="/ppt/tags/tag6554.xml" ContentType="application/vnd.openxmlformats-officedocument.presentationml.tags+xml"/>
  <Override PartName="/ppt/tags/tag6555.xml" ContentType="application/vnd.openxmlformats-officedocument.presentationml.tags+xml"/>
  <Override PartName="/ppt/tags/tag6556.xml" ContentType="application/vnd.openxmlformats-officedocument.presentationml.tags+xml"/>
  <Override PartName="/ppt/tags/tag6557.xml" ContentType="application/vnd.openxmlformats-officedocument.presentationml.tags+xml"/>
  <Override PartName="/ppt/tags/tag6558.xml" ContentType="application/vnd.openxmlformats-officedocument.presentationml.tags+xml"/>
  <Override PartName="/ppt/tags/tag6559.xml" ContentType="application/vnd.openxmlformats-officedocument.presentationml.tags+xml"/>
  <Override PartName="/ppt/notesSlides/notesSlide186.xml" ContentType="application/vnd.openxmlformats-officedocument.presentationml.notesSlide+xml"/>
  <Override PartName="/ppt/tags/tag6560.xml" ContentType="application/vnd.openxmlformats-officedocument.presentationml.tags+xml"/>
  <Override PartName="/ppt/tags/tag6561.xml" ContentType="application/vnd.openxmlformats-officedocument.presentationml.tags+xml"/>
  <Override PartName="/ppt/tags/tag6562.xml" ContentType="application/vnd.openxmlformats-officedocument.presentationml.tags+xml"/>
  <Override PartName="/ppt/tags/tag6563.xml" ContentType="application/vnd.openxmlformats-officedocument.presentationml.tags+xml"/>
  <Override PartName="/ppt/tags/tag6564.xml" ContentType="application/vnd.openxmlformats-officedocument.presentationml.tags+xml"/>
  <Override PartName="/ppt/tags/tag6565.xml" ContentType="application/vnd.openxmlformats-officedocument.presentationml.tags+xml"/>
  <Override PartName="/ppt/tags/tag6566.xml" ContentType="application/vnd.openxmlformats-officedocument.presentationml.tags+xml"/>
  <Override PartName="/ppt/tags/tag6567.xml" ContentType="application/vnd.openxmlformats-officedocument.presentationml.tags+xml"/>
  <Override PartName="/ppt/tags/tag6568.xml" ContentType="application/vnd.openxmlformats-officedocument.presentationml.tags+xml"/>
  <Override PartName="/ppt/tags/tag6569.xml" ContentType="application/vnd.openxmlformats-officedocument.presentationml.tags+xml"/>
  <Override PartName="/ppt/tags/tag6570.xml" ContentType="application/vnd.openxmlformats-officedocument.presentationml.tags+xml"/>
  <Override PartName="/ppt/tags/tag6571.xml" ContentType="application/vnd.openxmlformats-officedocument.presentationml.tags+xml"/>
  <Override PartName="/ppt/tags/tag6572.xml" ContentType="application/vnd.openxmlformats-officedocument.presentationml.tags+xml"/>
  <Override PartName="/ppt/tags/tag6573.xml" ContentType="application/vnd.openxmlformats-officedocument.presentationml.tags+xml"/>
  <Override PartName="/ppt/tags/tag6574.xml" ContentType="application/vnd.openxmlformats-officedocument.presentationml.tags+xml"/>
  <Override PartName="/ppt/tags/tag6575.xml" ContentType="application/vnd.openxmlformats-officedocument.presentationml.tags+xml"/>
  <Override PartName="/ppt/tags/tag6576.xml" ContentType="application/vnd.openxmlformats-officedocument.presentationml.tags+xml"/>
  <Override PartName="/ppt/tags/tag6577.xml" ContentType="application/vnd.openxmlformats-officedocument.presentationml.tags+xml"/>
  <Override PartName="/ppt/tags/tag6578.xml" ContentType="application/vnd.openxmlformats-officedocument.presentationml.tags+xml"/>
  <Override PartName="/ppt/tags/tag6579.xml" ContentType="application/vnd.openxmlformats-officedocument.presentationml.tags+xml"/>
  <Override PartName="/ppt/tags/tag6580.xml" ContentType="application/vnd.openxmlformats-officedocument.presentationml.tags+xml"/>
  <Override PartName="/ppt/tags/tag6581.xml" ContentType="application/vnd.openxmlformats-officedocument.presentationml.tags+xml"/>
  <Override PartName="/ppt/tags/tag6582.xml" ContentType="application/vnd.openxmlformats-officedocument.presentationml.tags+xml"/>
  <Override PartName="/ppt/tags/tag6583.xml" ContentType="application/vnd.openxmlformats-officedocument.presentationml.tags+xml"/>
  <Override PartName="/ppt/tags/tag6584.xml" ContentType="application/vnd.openxmlformats-officedocument.presentationml.tags+xml"/>
  <Override PartName="/ppt/tags/tag6585.xml" ContentType="application/vnd.openxmlformats-officedocument.presentationml.tags+xml"/>
  <Override PartName="/ppt/tags/tag6586.xml" ContentType="application/vnd.openxmlformats-officedocument.presentationml.tags+xml"/>
  <Override PartName="/ppt/tags/tag6587.xml" ContentType="application/vnd.openxmlformats-officedocument.presentationml.tags+xml"/>
  <Override PartName="/ppt/tags/tag6588.xml" ContentType="application/vnd.openxmlformats-officedocument.presentationml.tags+xml"/>
  <Override PartName="/ppt/tags/tag6589.xml" ContentType="application/vnd.openxmlformats-officedocument.presentationml.tags+xml"/>
  <Override PartName="/ppt/tags/tag6590.xml" ContentType="application/vnd.openxmlformats-officedocument.presentationml.tags+xml"/>
  <Override PartName="/ppt/tags/tag6591.xml" ContentType="application/vnd.openxmlformats-officedocument.presentationml.tags+xml"/>
  <Override PartName="/ppt/tags/tag6592.xml" ContentType="application/vnd.openxmlformats-officedocument.presentationml.tags+xml"/>
  <Override PartName="/ppt/tags/tag6593.xml" ContentType="application/vnd.openxmlformats-officedocument.presentationml.tags+xml"/>
  <Override PartName="/ppt/tags/tag6594.xml" ContentType="application/vnd.openxmlformats-officedocument.presentationml.tags+xml"/>
  <Override PartName="/ppt/tags/tag6595.xml" ContentType="application/vnd.openxmlformats-officedocument.presentationml.tags+xml"/>
  <Override PartName="/ppt/tags/tag6596.xml" ContentType="application/vnd.openxmlformats-officedocument.presentationml.tags+xml"/>
  <Override PartName="/ppt/tags/tag6597.xml" ContentType="application/vnd.openxmlformats-officedocument.presentationml.tags+xml"/>
  <Override PartName="/ppt/tags/tag6598.xml" ContentType="application/vnd.openxmlformats-officedocument.presentationml.tags+xml"/>
  <Override PartName="/ppt/tags/tag6599.xml" ContentType="application/vnd.openxmlformats-officedocument.presentationml.tags+xml"/>
  <Override PartName="/ppt/tags/tag6600.xml" ContentType="application/vnd.openxmlformats-officedocument.presentationml.tags+xml"/>
  <Override PartName="/ppt/tags/tag6601.xml" ContentType="application/vnd.openxmlformats-officedocument.presentationml.tags+xml"/>
  <Override PartName="/ppt/tags/tag6602.xml" ContentType="application/vnd.openxmlformats-officedocument.presentationml.tags+xml"/>
  <Override PartName="/ppt/tags/tag6603.xml" ContentType="application/vnd.openxmlformats-officedocument.presentationml.tags+xml"/>
  <Override PartName="/ppt/tags/tag6604.xml" ContentType="application/vnd.openxmlformats-officedocument.presentationml.tags+xml"/>
  <Override PartName="/ppt/tags/tag6605.xml" ContentType="application/vnd.openxmlformats-officedocument.presentationml.tags+xml"/>
  <Override PartName="/ppt/tags/tag6606.xml" ContentType="application/vnd.openxmlformats-officedocument.presentationml.tags+xml"/>
  <Override PartName="/ppt/tags/tag6607.xml" ContentType="application/vnd.openxmlformats-officedocument.presentationml.tags+xml"/>
  <Override PartName="/ppt/tags/tag6608.xml" ContentType="application/vnd.openxmlformats-officedocument.presentationml.tags+xml"/>
  <Override PartName="/ppt/tags/tag6609.xml" ContentType="application/vnd.openxmlformats-officedocument.presentationml.tags+xml"/>
  <Override PartName="/ppt/tags/tag6610.xml" ContentType="application/vnd.openxmlformats-officedocument.presentationml.tags+xml"/>
  <Override PartName="/ppt/tags/tag6611.xml" ContentType="application/vnd.openxmlformats-officedocument.presentationml.tags+xml"/>
  <Override PartName="/ppt/tags/tag6612.xml" ContentType="application/vnd.openxmlformats-officedocument.presentationml.tags+xml"/>
  <Override PartName="/ppt/tags/tag6613.xml" ContentType="application/vnd.openxmlformats-officedocument.presentationml.tags+xml"/>
  <Override PartName="/ppt/tags/tag6614.xml" ContentType="application/vnd.openxmlformats-officedocument.presentationml.tags+xml"/>
  <Override PartName="/ppt/tags/tag6615.xml" ContentType="application/vnd.openxmlformats-officedocument.presentationml.tags+xml"/>
  <Override PartName="/ppt/tags/tag6616.xml" ContentType="application/vnd.openxmlformats-officedocument.presentationml.tags+xml"/>
  <Override PartName="/ppt/tags/tag6617.xml" ContentType="application/vnd.openxmlformats-officedocument.presentationml.tags+xml"/>
  <Override PartName="/ppt/tags/tag6618.xml" ContentType="application/vnd.openxmlformats-officedocument.presentationml.tags+xml"/>
  <Override PartName="/ppt/tags/tag6619.xml" ContentType="application/vnd.openxmlformats-officedocument.presentationml.tags+xml"/>
  <Override PartName="/ppt/tags/tag6620.xml" ContentType="application/vnd.openxmlformats-officedocument.presentationml.tags+xml"/>
  <Override PartName="/ppt/tags/tag6621.xml" ContentType="application/vnd.openxmlformats-officedocument.presentationml.tags+xml"/>
  <Override PartName="/ppt/tags/tag6622.xml" ContentType="application/vnd.openxmlformats-officedocument.presentationml.tags+xml"/>
  <Override PartName="/ppt/tags/tag6623.xml" ContentType="application/vnd.openxmlformats-officedocument.presentationml.tags+xml"/>
  <Override PartName="/ppt/tags/tag6624.xml" ContentType="application/vnd.openxmlformats-officedocument.presentationml.tags+xml"/>
  <Override PartName="/ppt/tags/tag6625.xml" ContentType="application/vnd.openxmlformats-officedocument.presentationml.tags+xml"/>
  <Override PartName="/ppt/tags/tag6626.xml" ContentType="application/vnd.openxmlformats-officedocument.presentationml.tags+xml"/>
  <Override PartName="/ppt/tags/tag6627.xml" ContentType="application/vnd.openxmlformats-officedocument.presentationml.tags+xml"/>
  <Override PartName="/ppt/tags/tag6628.xml" ContentType="application/vnd.openxmlformats-officedocument.presentationml.tags+xml"/>
  <Override PartName="/ppt/tags/tag6629.xml" ContentType="application/vnd.openxmlformats-officedocument.presentationml.tags+xml"/>
  <Override PartName="/ppt/tags/tag6630.xml" ContentType="application/vnd.openxmlformats-officedocument.presentationml.tags+xml"/>
  <Override PartName="/ppt/tags/tag6631.xml" ContentType="application/vnd.openxmlformats-officedocument.presentationml.tags+xml"/>
  <Override PartName="/ppt/tags/tag6632.xml" ContentType="application/vnd.openxmlformats-officedocument.presentationml.tags+xml"/>
  <Override PartName="/ppt/tags/tag6633.xml" ContentType="application/vnd.openxmlformats-officedocument.presentationml.tags+xml"/>
  <Override PartName="/ppt/tags/tag6634.xml" ContentType="application/vnd.openxmlformats-officedocument.presentationml.tags+xml"/>
  <Override PartName="/ppt/tags/tag6635.xml" ContentType="application/vnd.openxmlformats-officedocument.presentationml.tags+xml"/>
  <Override PartName="/ppt/tags/tag6636.xml" ContentType="application/vnd.openxmlformats-officedocument.presentationml.tags+xml"/>
  <Override PartName="/ppt/tags/tag6637.xml" ContentType="application/vnd.openxmlformats-officedocument.presentationml.tags+xml"/>
  <Override PartName="/ppt/tags/tag6638.xml" ContentType="application/vnd.openxmlformats-officedocument.presentationml.tags+xml"/>
  <Override PartName="/ppt/tags/tag6639.xml" ContentType="application/vnd.openxmlformats-officedocument.presentationml.tags+xml"/>
  <Override PartName="/ppt/tags/tag6640.xml" ContentType="application/vnd.openxmlformats-officedocument.presentationml.tags+xml"/>
  <Override PartName="/ppt/tags/tag6641.xml" ContentType="application/vnd.openxmlformats-officedocument.presentationml.tags+xml"/>
  <Override PartName="/ppt/tags/tag6642.xml" ContentType="application/vnd.openxmlformats-officedocument.presentationml.tags+xml"/>
  <Override PartName="/ppt/tags/tag6643.xml" ContentType="application/vnd.openxmlformats-officedocument.presentationml.tags+xml"/>
  <Override PartName="/ppt/tags/tag6644.xml" ContentType="application/vnd.openxmlformats-officedocument.presentationml.tags+xml"/>
  <Override PartName="/ppt/tags/tag6645.xml" ContentType="application/vnd.openxmlformats-officedocument.presentationml.tags+xml"/>
  <Override PartName="/ppt/tags/tag6646.xml" ContentType="application/vnd.openxmlformats-officedocument.presentationml.tags+xml"/>
  <Override PartName="/ppt/notesSlides/notesSlide187.xml" ContentType="application/vnd.openxmlformats-officedocument.presentationml.notesSlide+xml"/>
  <Override PartName="/ppt/tags/tag6647.xml" ContentType="application/vnd.openxmlformats-officedocument.presentationml.tags+xml"/>
  <Override PartName="/ppt/tags/tag6648.xml" ContentType="application/vnd.openxmlformats-officedocument.presentationml.tags+xml"/>
  <Override PartName="/ppt/tags/tag6649.xml" ContentType="application/vnd.openxmlformats-officedocument.presentationml.tags+xml"/>
  <Override PartName="/ppt/tags/tag6650.xml" ContentType="application/vnd.openxmlformats-officedocument.presentationml.tags+xml"/>
  <Override PartName="/ppt/tags/tag6651.xml" ContentType="application/vnd.openxmlformats-officedocument.presentationml.tags+xml"/>
  <Override PartName="/ppt/notesSlides/notesSlide188.xml" ContentType="application/vnd.openxmlformats-officedocument.presentationml.notesSlide+xml"/>
  <Override PartName="/ppt/tags/tag6652.xml" ContentType="application/vnd.openxmlformats-officedocument.presentationml.tags+xml"/>
  <Override PartName="/ppt/tags/tag6653.xml" ContentType="application/vnd.openxmlformats-officedocument.presentationml.tags+xml"/>
  <Override PartName="/ppt/tags/tag6654.xml" ContentType="application/vnd.openxmlformats-officedocument.presentationml.tags+xml"/>
  <Override PartName="/ppt/tags/tag6655.xml" ContentType="application/vnd.openxmlformats-officedocument.presentationml.tags+xml"/>
  <Override PartName="/ppt/tags/tag6656.xml" ContentType="application/vnd.openxmlformats-officedocument.presentationml.tags+xml"/>
  <Override PartName="/ppt/notesSlides/notesSlide189.xml" ContentType="application/vnd.openxmlformats-officedocument.presentationml.notesSlide+xml"/>
  <Override PartName="/ppt/tags/tag6657.xml" ContentType="application/vnd.openxmlformats-officedocument.presentationml.tags+xml"/>
  <Override PartName="/ppt/tags/tag6658.xml" ContentType="application/vnd.openxmlformats-officedocument.presentationml.tags+xml"/>
  <Override PartName="/ppt/tags/tag6659.xml" ContentType="application/vnd.openxmlformats-officedocument.presentationml.tags+xml"/>
  <Override PartName="/ppt/tags/tag6660.xml" ContentType="application/vnd.openxmlformats-officedocument.presentationml.tags+xml"/>
  <Override PartName="/ppt/tags/tag6661.xml" ContentType="application/vnd.openxmlformats-officedocument.presentationml.tags+xml"/>
  <Override PartName="/ppt/tags/tag6662.xml" ContentType="application/vnd.openxmlformats-officedocument.presentationml.tags+xml"/>
  <Override PartName="/ppt/tags/tag6663.xml" ContentType="application/vnd.openxmlformats-officedocument.presentationml.tags+xml"/>
  <Override PartName="/ppt/tags/tag6664.xml" ContentType="application/vnd.openxmlformats-officedocument.presentationml.tags+xml"/>
  <Override PartName="/ppt/tags/tag6665.xml" ContentType="application/vnd.openxmlformats-officedocument.presentationml.tags+xml"/>
  <Override PartName="/ppt/tags/tag6666.xml" ContentType="application/vnd.openxmlformats-officedocument.presentationml.tags+xml"/>
  <Override PartName="/ppt/tags/tag6667.xml" ContentType="application/vnd.openxmlformats-officedocument.presentationml.tags+xml"/>
  <Override PartName="/ppt/tags/tag6668.xml" ContentType="application/vnd.openxmlformats-officedocument.presentationml.tags+xml"/>
  <Override PartName="/ppt/tags/tag6669.xml" ContentType="application/vnd.openxmlformats-officedocument.presentationml.tags+xml"/>
  <Override PartName="/ppt/tags/tag6670.xml" ContentType="application/vnd.openxmlformats-officedocument.presentationml.tags+xml"/>
  <Override PartName="/ppt/notesSlides/notesSlide19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3648" r:id="rId1"/>
    <p:sldMasterId id="2147483649" r:id="rId2"/>
    <p:sldMasterId id="2147483672" r:id="rId3"/>
    <p:sldMasterId id="2147483684" r:id="rId4"/>
    <p:sldMasterId id="2147483696" r:id="rId5"/>
    <p:sldMasterId id="2147483708" r:id="rId6"/>
  </p:sldMasterIdLst>
  <p:notesMasterIdLst>
    <p:notesMasterId r:id="rId221"/>
  </p:notesMasterIdLst>
  <p:handoutMasterIdLst>
    <p:handoutMasterId r:id="rId222"/>
  </p:handoutMasterIdLst>
  <p:sldIdLst>
    <p:sldId id="1311" r:id="rId7"/>
    <p:sldId id="1268" r:id="rId8"/>
    <p:sldId id="1288" r:id="rId9"/>
    <p:sldId id="1293" r:id="rId10"/>
    <p:sldId id="1274" r:id="rId11"/>
    <p:sldId id="1309" r:id="rId12"/>
    <p:sldId id="1272" r:id="rId13"/>
    <p:sldId id="1273" r:id="rId14"/>
    <p:sldId id="1269" r:id="rId15"/>
    <p:sldId id="1270" r:id="rId16"/>
    <p:sldId id="1250" r:id="rId17"/>
    <p:sldId id="1310" r:id="rId18"/>
    <p:sldId id="1303" r:id="rId19"/>
    <p:sldId id="1302" r:id="rId20"/>
    <p:sldId id="1305" r:id="rId21"/>
    <p:sldId id="1297" r:id="rId22"/>
    <p:sldId id="1329" r:id="rId23"/>
    <p:sldId id="1362" r:id="rId24"/>
    <p:sldId id="1333" r:id="rId25"/>
    <p:sldId id="1334" r:id="rId26"/>
    <p:sldId id="1351" r:id="rId27"/>
    <p:sldId id="1352" r:id="rId28"/>
    <p:sldId id="1353" r:id="rId29"/>
    <p:sldId id="1354" r:id="rId30"/>
    <p:sldId id="1355" r:id="rId31"/>
    <p:sldId id="1356" r:id="rId32"/>
    <p:sldId id="1357" r:id="rId33"/>
    <p:sldId id="1358" r:id="rId34"/>
    <p:sldId id="1359" r:id="rId35"/>
    <p:sldId id="1360" r:id="rId36"/>
    <p:sldId id="1361" r:id="rId37"/>
    <p:sldId id="1304" r:id="rId38"/>
    <p:sldId id="1294" r:id="rId39"/>
    <p:sldId id="1190" r:id="rId40"/>
    <p:sldId id="1170" r:id="rId41"/>
    <p:sldId id="1202" r:id="rId42"/>
    <p:sldId id="1296" r:id="rId43"/>
    <p:sldId id="1157" r:id="rId44"/>
    <p:sldId id="1248" r:id="rId45"/>
    <p:sldId id="1160" r:id="rId46"/>
    <p:sldId id="1177" r:id="rId47"/>
    <p:sldId id="1178" r:id="rId48"/>
    <p:sldId id="1180" r:id="rId49"/>
    <p:sldId id="866" r:id="rId50"/>
    <p:sldId id="1205" r:id="rId51"/>
    <p:sldId id="1289" r:id="rId52"/>
    <p:sldId id="1290" r:id="rId53"/>
    <p:sldId id="869" r:id="rId54"/>
    <p:sldId id="1306" r:id="rId55"/>
    <p:sldId id="1307" r:id="rId56"/>
    <p:sldId id="1349" r:id="rId57"/>
    <p:sldId id="1350" r:id="rId58"/>
    <p:sldId id="1208" r:id="rId59"/>
    <p:sldId id="1308" r:id="rId60"/>
    <p:sldId id="1240" r:id="rId61"/>
    <p:sldId id="1246" r:id="rId62"/>
    <p:sldId id="968" r:id="rId63"/>
    <p:sldId id="969" r:id="rId64"/>
    <p:sldId id="972" r:id="rId65"/>
    <p:sldId id="1197" r:id="rId66"/>
    <p:sldId id="1221" r:id="rId67"/>
    <p:sldId id="919" r:id="rId68"/>
    <p:sldId id="1147" r:id="rId69"/>
    <p:sldId id="924" r:id="rId70"/>
    <p:sldId id="1292" r:id="rId71"/>
    <p:sldId id="925" r:id="rId72"/>
    <p:sldId id="1103" r:id="rId73"/>
    <p:sldId id="1264" r:id="rId74"/>
    <p:sldId id="1326" r:id="rId75"/>
    <p:sldId id="1327" r:id="rId76"/>
    <p:sldId id="1330" r:id="rId77"/>
    <p:sldId id="1331" r:id="rId78"/>
    <p:sldId id="1332" r:id="rId79"/>
    <p:sldId id="1335" r:id="rId80"/>
    <p:sldId id="1336" r:id="rId81"/>
    <p:sldId id="1243" r:id="rId82"/>
    <p:sldId id="1244" r:id="rId83"/>
    <p:sldId id="1222" r:id="rId84"/>
    <p:sldId id="1227" r:id="rId85"/>
    <p:sldId id="1223" r:id="rId86"/>
    <p:sldId id="1224" r:id="rId87"/>
    <p:sldId id="1225" r:id="rId88"/>
    <p:sldId id="1198" r:id="rId89"/>
    <p:sldId id="1199" r:id="rId90"/>
    <p:sldId id="1200" r:id="rId91"/>
    <p:sldId id="1203" r:id="rId92"/>
    <p:sldId id="1204" r:id="rId93"/>
    <p:sldId id="1213" r:id="rId94"/>
    <p:sldId id="1201" r:id="rId95"/>
    <p:sldId id="1192" r:id="rId96"/>
    <p:sldId id="1188" r:id="rId97"/>
    <p:sldId id="1209" r:id="rId98"/>
    <p:sldId id="1210" r:id="rId99"/>
    <p:sldId id="1211" r:id="rId100"/>
    <p:sldId id="1173" r:id="rId101"/>
    <p:sldId id="1193" r:id="rId102"/>
    <p:sldId id="1275" r:id="rId103"/>
    <p:sldId id="1276" r:id="rId104"/>
    <p:sldId id="1277" r:id="rId105"/>
    <p:sldId id="1278" r:id="rId106"/>
    <p:sldId id="1279" r:id="rId107"/>
    <p:sldId id="1280" r:id="rId108"/>
    <p:sldId id="1281" r:id="rId109"/>
    <p:sldId id="1282" r:id="rId110"/>
    <p:sldId id="1283" r:id="rId111"/>
    <p:sldId id="1284" r:id="rId112"/>
    <p:sldId id="1285" r:id="rId113"/>
    <p:sldId id="1286" r:id="rId114"/>
    <p:sldId id="1287" r:id="rId115"/>
    <p:sldId id="1194" r:id="rId116"/>
    <p:sldId id="1183" r:id="rId117"/>
    <p:sldId id="1184" r:id="rId118"/>
    <p:sldId id="1185" r:id="rId119"/>
    <p:sldId id="1179" r:id="rId120"/>
    <p:sldId id="1181" r:id="rId121"/>
    <p:sldId id="1118" r:id="rId122"/>
    <p:sldId id="1119" r:id="rId123"/>
    <p:sldId id="1104" r:id="rId124"/>
    <p:sldId id="1060" r:id="rId125"/>
    <p:sldId id="1061" r:id="rId126"/>
    <p:sldId id="1062" r:id="rId127"/>
    <p:sldId id="1063" r:id="rId128"/>
    <p:sldId id="1064" r:id="rId129"/>
    <p:sldId id="971" r:id="rId130"/>
    <p:sldId id="982" r:id="rId131"/>
    <p:sldId id="946" r:id="rId132"/>
    <p:sldId id="931" r:id="rId133"/>
    <p:sldId id="984" r:id="rId134"/>
    <p:sldId id="933" r:id="rId135"/>
    <p:sldId id="910" r:id="rId136"/>
    <p:sldId id="979" r:id="rId137"/>
    <p:sldId id="912" r:id="rId138"/>
    <p:sldId id="934" r:id="rId139"/>
    <p:sldId id="923" r:id="rId140"/>
    <p:sldId id="898" r:id="rId141"/>
    <p:sldId id="865" r:id="rId142"/>
    <p:sldId id="819" r:id="rId143"/>
    <p:sldId id="816" r:id="rId144"/>
    <p:sldId id="654" r:id="rId145"/>
    <p:sldId id="639" r:id="rId146"/>
    <p:sldId id="920" r:id="rId147"/>
    <p:sldId id="922" r:id="rId148"/>
    <p:sldId id="926" r:id="rId149"/>
    <p:sldId id="1029" r:id="rId150"/>
    <p:sldId id="1081" r:id="rId151"/>
    <p:sldId id="1082" r:id="rId152"/>
    <p:sldId id="1037" r:id="rId153"/>
    <p:sldId id="1038" r:id="rId154"/>
    <p:sldId id="1039" r:id="rId155"/>
    <p:sldId id="1040" r:id="rId156"/>
    <p:sldId id="1041" r:id="rId157"/>
    <p:sldId id="1042" r:id="rId158"/>
    <p:sldId id="1043" r:id="rId159"/>
    <p:sldId id="1044" r:id="rId160"/>
    <p:sldId id="1045" r:id="rId161"/>
    <p:sldId id="1046" r:id="rId162"/>
    <p:sldId id="1047" r:id="rId163"/>
    <p:sldId id="1048" r:id="rId164"/>
    <p:sldId id="1049" r:id="rId165"/>
    <p:sldId id="1050" r:id="rId166"/>
    <p:sldId id="1051" r:id="rId167"/>
    <p:sldId id="1052" r:id="rId168"/>
    <p:sldId id="1053" r:id="rId169"/>
    <p:sldId id="1054" r:id="rId170"/>
    <p:sldId id="1055" r:id="rId171"/>
    <p:sldId id="1093" r:id="rId172"/>
    <p:sldId id="1094" r:id="rId173"/>
    <p:sldId id="1056" r:id="rId174"/>
    <p:sldId id="1058" r:id="rId175"/>
    <p:sldId id="1101" r:id="rId176"/>
    <p:sldId id="1102" r:id="rId177"/>
    <p:sldId id="1105" r:id="rId178"/>
    <p:sldId id="1106" r:id="rId179"/>
    <p:sldId id="1107" r:id="rId180"/>
    <p:sldId id="1108" r:id="rId181"/>
    <p:sldId id="1109" r:id="rId182"/>
    <p:sldId id="1110" r:id="rId183"/>
    <p:sldId id="1111" r:id="rId184"/>
    <p:sldId id="1112" r:id="rId185"/>
    <p:sldId id="1113" r:id="rId186"/>
    <p:sldId id="1114" r:id="rId187"/>
    <p:sldId id="1115" r:id="rId188"/>
    <p:sldId id="1116" r:id="rId189"/>
    <p:sldId id="1117" r:id="rId190"/>
    <p:sldId id="1057" r:id="rId191"/>
    <p:sldId id="1120" r:id="rId192"/>
    <p:sldId id="1121" r:id="rId193"/>
    <p:sldId id="1122" r:id="rId194"/>
    <p:sldId id="1123" r:id="rId195"/>
    <p:sldId id="1124" r:id="rId196"/>
    <p:sldId id="1125" r:id="rId197"/>
    <p:sldId id="1126" r:id="rId198"/>
    <p:sldId id="1127" r:id="rId199"/>
    <p:sldId id="1128" r:id="rId200"/>
    <p:sldId id="1129" r:id="rId201"/>
    <p:sldId id="1130" r:id="rId202"/>
    <p:sldId id="1131" r:id="rId203"/>
    <p:sldId id="1132" r:id="rId204"/>
    <p:sldId id="1133" r:id="rId205"/>
    <p:sldId id="1134" r:id="rId206"/>
    <p:sldId id="1135" r:id="rId207"/>
    <p:sldId id="1136" r:id="rId208"/>
    <p:sldId id="1137" r:id="rId209"/>
    <p:sldId id="1163" r:id="rId210"/>
    <p:sldId id="1164" r:id="rId211"/>
    <p:sldId id="1138" r:id="rId212"/>
    <p:sldId id="1139" r:id="rId213"/>
    <p:sldId id="1140" r:id="rId214"/>
    <p:sldId id="1141" r:id="rId215"/>
    <p:sldId id="1142" r:id="rId216"/>
    <p:sldId id="1143" r:id="rId217"/>
    <p:sldId id="1144" r:id="rId218"/>
    <p:sldId id="1145" r:id="rId219"/>
    <p:sldId id="1146" r:id="rId220"/>
  </p:sldIdLst>
  <p:sldSz cx="9144000" cy="6858000" type="screen4x3"/>
  <p:notesSz cx="7315200" cy="9601200"/>
  <p:custDataLst>
    <p:tags r:id="rId223"/>
  </p:custDataLst>
  <p:defaultTextStyle>
    <a:defPPr>
      <a:defRPr lang="en-US"/>
    </a:defPPr>
    <a:lvl1pPr algn="ctr" rtl="0" eaLnBrk="0" fontAlgn="base" hangingPunct="0">
      <a:spcBef>
        <a:spcPct val="0"/>
      </a:spcBef>
      <a:spcAft>
        <a:spcPct val="0"/>
      </a:spcAft>
      <a:defRPr sz="2400" kern="1200">
        <a:solidFill>
          <a:schemeClr val="tx1"/>
        </a:solidFill>
        <a:latin typeface="Times" pitchFamily="-106" charset="0"/>
        <a:ea typeface="ＭＳ Ｐゴシック" pitchFamily="-106" charset="-128"/>
        <a:cs typeface="+mn-cs"/>
      </a:defRPr>
    </a:lvl1pPr>
    <a:lvl2pPr marL="457200" algn="ctr" rtl="0" eaLnBrk="0" fontAlgn="base" hangingPunct="0">
      <a:spcBef>
        <a:spcPct val="0"/>
      </a:spcBef>
      <a:spcAft>
        <a:spcPct val="0"/>
      </a:spcAft>
      <a:defRPr sz="2400" kern="1200">
        <a:solidFill>
          <a:schemeClr val="tx1"/>
        </a:solidFill>
        <a:latin typeface="Times" pitchFamily="-106" charset="0"/>
        <a:ea typeface="ＭＳ Ｐゴシック" pitchFamily="-106" charset="-128"/>
        <a:cs typeface="+mn-cs"/>
      </a:defRPr>
    </a:lvl2pPr>
    <a:lvl3pPr marL="914400" algn="ctr" rtl="0" eaLnBrk="0" fontAlgn="base" hangingPunct="0">
      <a:spcBef>
        <a:spcPct val="0"/>
      </a:spcBef>
      <a:spcAft>
        <a:spcPct val="0"/>
      </a:spcAft>
      <a:defRPr sz="2400" kern="1200">
        <a:solidFill>
          <a:schemeClr val="tx1"/>
        </a:solidFill>
        <a:latin typeface="Times" pitchFamily="-106" charset="0"/>
        <a:ea typeface="ＭＳ Ｐゴシック" pitchFamily="-106" charset="-128"/>
        <a:cs typeface="+mn-cs"/>
      </a:defRPr>
    </a:lvl3pPr>
    <a:lvl4pPr marL="1371600" algn="ctr" rtl="0" eaLnBrk="0" fontAlgn="base" hangingPunct="0">
      <a:spcBef>
        <a:spcPct val="0"/>
      </a:spcBef>
      <a:spcAft>
        <a:spcPct val="0"/>
      </a:spcAft>
      <a:defRPr sz="2400" kern="1200">
        <a:solidFill>
          <a:schemeClr val="tx1"/>
        </a:solidFill>
        <a:latin typeface="Times" pitchFamily="-106" charset="0"/>
        <a:ea typeface="ＭＳ Ｐゴシック" pitchFamily="-106" charset="-128"/>
        <a:cs typeface="+mn-cs"/>
      </a:defRPr>
    </a:lvl4pPr>
    <a:lvl5pPr marL="1828800" algn="ctr" rtl="0" eaLnBrk="0" fontAlgn="base" hangingPunct="0">
      <a:spcBef>
        <a:spcPct val="0"/>
      </a:spcBef>
      <a:spcAft>
        <a:spcPct val="0"/>
      </a:spcAft>
      <a:defRPr sz="2400" kern="1200">
        <a:solidFill>
          <a:schemeClr val="tx1"/>
        </a:solidFill>
        <a:latin typeface="Times" pitchFamily="-106" charset="0"/>
        <a:ea typeface="ＭＳ Ｐゴシック" pitchFamily="-106" charset="-128"/>
        <a:cs typeface="+mn-cs"/>
      </a:defRPr>
    </a:lvl5pPr>
    <a:lvl6pPr marL="2286000" algn="l" defTabSz="914400" rtl="0" eaLnBrk="1" latinLnBrk="0" hangingPunct="1">
      <a:defRPr sz="2400" kern="1200">
        <a:solidFill>
          <a:schemeClr val="tx1"/>
        </a:solidFill>
        <a:latin typeface="Times" pitchFamily="-106" charset="0"/>
        <a:ea typeface="ＭＳ Ｐゴシック" pitchFamily="-106" charset="-128"/>
        <a:cs typeface="+mn-cs"/>
      </a:defRPr>
    </a:lvl6pPr>
    <a:lvl7pPr marL="2743200" algn="l" defTabSz="914400" rtl="0" eaLnBrk="1" latinLnBrk="0" hangingPunct="1">
      <a:defRPr sz="2400" kern="1200">
        <a:solidFill>
          <a:schemeClr val="tx1"/>
        </a:solidFill>
        <a:latin typeface="Times" pitchFamily="-106" charset="0"/>
        <a:ea typeface="ＭＳ Ｐゴシック" pitchFamily="-106" charset="-128"/>
        <a:cs typeface="+mn-cs"/>
      </a:defRPr>
    </a:lvl7pPr>
    <a:lvl8pPr marL="3200400" algn="l" defTabSz="914400" rtl="0" eaLnBrk="1" latinLnBrk="0" hangingPunct="1">
      <a:defRPr sz="2400" kern="1200">
        <a:solidFill>
          <a:schemeClr val="tx1"/>
        </a:solidFill>
        <a:latin typeface="Times" pitchFamily="-106" charset="0"/>
        <a:ea typeface="ＭＳ Ｐゴシック" pitchFamily="-106" charset="-128"/>
        <a:cs typeface="+mn-cs"/>
      </a:defRPr>
    </a:lvl8pPr>
    <a:lvl9pPr marL="3657600" algn="l" defTabSz="914400" rtl="0" eaLnBrk="1" latinLnBrk="0" hangingPunct="1">
      <a:defRPr sz="2400" kern="1200">
        <a:solidFill>
          <a:schemeClr val="tx1"/>
        </a:solidFill>
        <a:latin typeface="Times" pitchFamily="-106" charset="0"/>
        <a:ea typeface="ＭＳ Ｐゴシック" pitchFamily="-106" charset="-128"/>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prnPr hiddenSlides="1"/>
  <p:clrMru>
    <a:srgbClr val="CCECFF"/>
    <a:srgbClr val="FFCC99"/>
    <a:srgbClr val="0000FF"/>
    <a:srgbClr val="CC6600"/>
    <a:srgbClr val="FFCCCC"/>
    <a:srgbClr val="FFFFCC"/>
    <a:srgbClr val="CC3300"/>
    <a:srgbClr val="159627"/>
    <a:srgbClr val="CCFFCC"/>
    <a:srgbClr val="FFCC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620"/>
    <p:restoredTop sz="59851" autoAdjust="0"/>
  </p:normalViewPr>
  <p:slideViewPr>
    <p:cSldViewPr>
      <p:cViewPr varScale="1">
        <p:scale>
          <a:sx n="84" d="100"/>
          <a:sy n="84" d="100"/>
        </p:scale>
        <p:origin x="-582" y="-78"/>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100" d="100"/>
        <a:sy n="100" d="100"/>
      </p:scale>
      <p:origin x="0" y="156"/>
    </p:cViewPr>
  </p:sorterViewPr>
  <p:notesViewPr>
    <p:cSldViewPr>
      <p:cViewPr varScale="1">
        <p:scale>
          <a:sx n="119" d="100"/>
          <a:sy n="119" d="100"/>
        </p:scale>
        <p:origin x="-2760" y="-96"/>
      </p:cViewPr>
      <p:guideLst>
        <p:guide orient="horz" pos="3024"/>
        <p:guide pos="2304"/>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1.xml"/><Relationship Id="rId21" Type="http://schemas.openxmlformats.org/officeDocument/2006/relationships/slide" Target="slides/slide15.xml"/><Relationship Id="rId42" Type="http://schemas.openxmlformats.org/officeDocument/2006/relationships/slide" Target="slides/slide36.xml"/><Relationship Id="rId63" Type="http://schemas.openxmlformats.org/officeDocument/2006/relationships/slide" Target="slides/slide57.xml"/><Relationship Id="rId84" Type="http://schemas.openxmlformats.org/officeDocument/2006/relationships/slide" Target="slides/slide78.xml"/><Relationship Id="rId138" Type="http://schemas.openxmlformats.org/officeDocument/2006/relationships/slide" Target="slides/slide132.xml"/><Relationship Id="rId159" Type="http://schemas.openxmlformats.org/officeDocument/2006/relationships/slide" Target="slides/slide153.xml"/><Relationship Id="rId170" Type="http://schemas.openxmlformats.org/officeDocument/2006/relationships/slide" Target="slides/slide164.xml"/><Relationship Id="rId191" Type="http://schemas.openxmlformats.org/officeDocument/2006/relationships/slide" Target="slides/slide185.xml"/><Relationship Id="rId205" Type="http://schemas.openxmlformats.org/officeDocument/2006/relationships/slide" Target="slides/slide199.xml"/><Relationship Id="rId226" Type="http://schemas.openxmlformats.org/officeDocument/2006/relationships/theme" Target="theme/theme1.xml"/><Relationship Id="rId107" Type="http://schemas.openxmlformats.org/officeDocument/2006/relationships/slide" Target="slides/slide101.xml"/><Relationship Id="rId11" Type="http://schemas.openxmlformats.org/officeDocument/2006/relationships/slide" Target="slides/slide5.xml"/><Relationship Id="rId32" Type="http://schemas.openxmlformats.org/officeDocument/2006/relationships/slide" Target="slides/slide26.xml"/><Relationship Id="rId53" Type="http://schemas.openxmlformats.org/officeDocument/2006/relationships/slide" Target="slides/slide47.xml"/><Relationship Id="rId74" Type="http://schemas.openxmlformats.org/officeDocument/2006/relationships/slide" Target="slides/slide68.xml"/><Relationship Id="rId128" Type="http://schemas.openxmlformats.org/officeDocument/2006/relationships/slide" Target="slides/slide122.xml"/><Relationship Id="rId149" Type="http://schemas.openxmlformats.org/officeDocument/2006/relationships/slide" Target="slides/slide143.xml"/><Relationship Id="rId5" Type="http://schemas.openxmlformats.org/officeDocument/2006/relationships/slideMaster" Target="slideMasters/slideMaster5.xml"/><Relationship Id="rId95" Type="http://schemas.openxmlformats.org/officeDocument/2006/relationships/slide" Target="slides/slide89.xml"/><Relationship Id="rId160" Type="http://schemas.openxmlformats.org/officeDocument/2006/relationships/slide" Target="slides/slide154.xml"/><Relationship Id="rId181" Type="http://schemas.openxmlformats.org/officeDocument/2006/relationships/slide" Target="slides/slide175.xml"/><Relationship Id="rId216" Type="http://schemas.openxmlformats.org/officeDocument/2006/relationships/slide" Target="slides/slide210.xml"/><Relationship Id="rId211" Type="http://schemas.openxmlformats.org/officeDocument/2006/relationships/slide" Target="slides/slide205.xml"/><Relationship Id="rId22" Type="http://schemas.openxmlformats.org/officeDocument/2006/relationships/slide" Target="slides/slide16.xml"/><Relationship Id="rId27" Type="http://schemas.openxmlformats.org/officeDocument/2006/relationships/slide" Target="slides/slide21.xml"/><Relationship Id="rId43" Type="http://schemas.openxmlformats.org/officeDocument/2006/relationships/slide" Target="slides/slide37.xml"/><Relationship Id="rId48" Type="http://schemas.openxmlformats.org/officeDocument/2006/relationships/slide" Target="slides/slide42.xml"/><Relationship Id="rId64" Type="http://schemas.openxmlformats.org/officeDocument/2006/relationships/slide" Target="slides/slide58.xml"/><Relationship Id="rId69" Type="http://schemas.openxmlformats.org/officeDocument/2006/relationships/slide" Target="slides/slide63.xml"/><Relationship Id="rId113" Type="http://schemas.openxmlformats.org/officeDocument/2006/relationships/slide" Target="slides/slide107.xml"/><Relationship Id="rId118" Type="http://schemas.openxmlformats.org/officeDocument/2006/relationships/slide" Target="slides/slide112.xml"/><Relationship Id="rId134" Type="http://schemas.openxmlformats.org/officeDocument/2006/relationships/slide" Target="slides/slide128.xml"/><Relationship Id="rId139" Type="http://schemas.openxmlformats.org/officeDocument/2006/relationships/slide" Target="slides/slide133.xml"/><Relationship Id="rId80" Type="http://schemas.openxmlformats.org/officeDocument/2006/relationships/slide" Target="slides/slide74.xml"/><Relationship Id="rId85" Type="http://schemas.openxmlformats.org/officeDocument/2006/relationships/slide" Target="slides/slide79.xml"/><Relationship Id="rId150" Type="http://schemas.openxmlformats.org/officeDocument/2006/relationships/slide" Target="slides/slide144.xml"/><Relationship Id="rId155" Type="http://schemas.openxmlformats.org/officeDocument/2006/relationships/slide" Target="slides/slide149.xml"/><Relationship Id="rId171" Type="http://schemas.openxmlformats.org/officeDocument/2006/relationships/slide" Target="slides/slide165.xml"/><Relationship Id="rId176" Type="http://schemas.openxmlformats.org/officeDocument/2006/relationships/slide" Target="slides/slide170.xml"/><Relationship Id="rId192" Type="http://schemas.openxmlformats.org/officeDocument/2006/relationships/slide" Target="slides/slide186.xml"/><Relationship Id="rId197" Type="http://schemas.openxmlformats.org/officeDocument/2006/relationships/slide" Target="slides/slide191.xml"/><Relationship Id="rId206" Type="http://schemas.openxmlformats.org/officeDocument/2006/relationships/slide" Target="slides/slide200.xml"/><Relationship Id="rId227" Type="http://schemas.openxmlformats.org/officeDocument/2006/relationships/tableStyles" Target="tableStyles.xml"/><Relationship Id="rId201" Type="http://schemas.openxmlformats.org/officeDocument/2006/relationships/slide" Target="slides/slide195.xml"/><Relationship Id="rId222" Type="http://schemas.openxmlformats.org/officeDocument/2006/relationships/handoutMaster" Target="handoutMasters/handoutMaster1.xml"/><Relationship Id="rId12" Type="http://schemas.openxmlformats.org/officeDocument/2006/relationships/slide" Target="slides/slide6.xml"/><Relationship Id="rId17" Type="http://schemas.openxmlformats.org/officeDocument/2006/relationships/slide" Target="slides/slide11.xml"/><Relationship Id="rId33" Type="http://schemas.openxmlformats.org/officeDocument/2006/relationships/slide" Target="slides/slide27.xml"/><Relationship Id="rId38" Type="http://schemas.openxmlformats.org/officeDocument/2006/relationships/slide" Target="slides/slide32.xml"/><Relationship Id="rId59" Type="http://schemas.openxmlformats.org/officeDocument/2006/relationships/slide" Target="slides/slide53.xml"/><Relationship Id="rId103" Type="http://schemas.openxmlformats.org/officeDocument/2006/relationships/slide" Target="slides/slide97.xml"/><Relationship Id="rId108" Type="http://schemas.openxmlformats.org/officeDocument/2006/relationships/slide" Target="slides/slide102.xml"/><Relationship Id="rId124" Type="http://schemas.openxmlformats.org/officeDocument/2006/relationships/slide" Target="slides/slide118.xml"/><Relationship Id="rId129" Type="http://schemas.openxmlformats.org/officeDocument/2006/relationships/slide" Target="slides/slide123.xml"/><Relationship Id="rId54" Type="http://schemas.openxmlformats.org/officeDocument/2006/relationships/slide" Target="slides/slide48.xml"/><Relationship Id="rId70" Type="http://schemas.openxmlformats.org/officeDocument/2006/relationships/slide" Target="slides/slide64.xml"/><Relationship Id="rId75" Type="http://schemas.openxmlformats.org/officeDocument/2006/relationships/slide" Target="slides/slide69.xml"/><Relationship Id="rId91" Type="http://schemas.openxmlformats.org/officeDocument/2006/relationships/slide" Target="slides/slide85.xml"/><Relationship Id="rId96" Type="http://schemas.openxmlformats.org/officeDocument/2006/relationships/slide" Target="slides/slide90.xml"/><Relationship Id="rId140" Type="http://schemas.openxmlformats.org/officeDocument/2006/relationships/slide" Target="slides/slide134.xml"/><Relationship Id="rId145" Type="http://schemas.openxmlformats.org/officeDocument/2006/relationships/slide" Target="slides/slide139.xml"/><Relationship Id="rId161" Type="http://schemas.openxmlformats.org/officeDocument/2006/relationships/slide" Target="slides/slide155.xml"/><Relationship Id="rId166" Type="http://schemas.openxmlformats.org/officeDocument/2006/relationships/slide" Target="slides/slide160.xml"/><Relationship Id="rId182" Type="http://schemas.openxmlformats.org/officeDocument/2006/relationships/slide" Target="slides/slide176.xml"/><Relationship Id="rId187" Type="http://schemas.openxmlformats.org/officeDocument/2006/relationships/slide" Target="slides/slide181.xml"/><Relationship Id="rId217" Type="http://schemas.openxmlformats.org/officeDocument/2006/relationships/slide" Target="slides/slide211.xml"/><Relationship Id="rId1" Type="http://schemas.openxmlformats.org/officeDocument/2006/relationships/slideMaster" Target="slideMasters/slideMaster1.xml"/><Relationship Id="rId6" Type="http://schemas.openxmlformats.org/officeDocument/2006/relationships/slideMaster" Target="slideMasters/slideMaster6.xml"/><Relationship Id="rId212" Type="http://schemas.openxmlformats.org/officeDocument/2006/relationships/slide" Target="slides/slide206.xml"/><Relationship Id="rId23" Type="http://schemas.openxmlformats.org/officeDocument/2006/relationships/slide" Target="slides/slide17.xml"/><Relationship Id="rId28" Type="http://schemas.openxmlformats.org/officeDocument/2006/relationships/slide" Target="slides/slide22.xml"/><Relationship Id="rId49" Type="http://schemas.openxmlformats.org/officeDocument/2006/relationships/slide" Target="slides/slide43.xml"/><Relationship Id="rId114" Type="http://schemas.openxmlformats.org/officeDocument/2006/relationships/slide" Target="slides/slide108.xml"/><Relationship Id="rId119" Type="http://schemas.openxmlformats.org/officeDocument/2006/relationships/slide" Target="slides/slide113.xml"/><Relationship Id="rId44" Type="http://schemas.openxmlformats.org/officeDocument/2006/relationships/slide" Target="slides/slide38.xml"/><Relationship Id="rId60" Type="http://schemas.openxmlformats.org/officeDocument/2006/relationships/slide" Target="slides/slide54.xml"/><Relationship Id="rId65" Type="http://schemas.openxmlformats.org/officeDocument/2006/relationships/slide" Target="slides/slide59.xml"/><Relationship Id="rId81" Type="http://schemas.openxmlformats.org/officeDocument/2006/relationships/slide" Target="slides/slide75.xml"/><Relationship Id="rId86" Type="http://schemas.openxmlformats.org/officeDocument/2006/relationships/slide" Target="slides/slide80.xml"/><Relationship Id="rId130" Type="http://schemas.openxmlformats.org/officeDocument/2006/relationships/slide" Target="slides/slide124.xml"/><Relationship Id="rId135" Type="http://schemas.openxmlformats.org/officeDocument/2006/relationships/slide" Target="slides/slide129.xml"/><Relationship Id="rId151" Type="http://schemas.openxmlformats.org/officeDocument/2006/relationships/slide" Target="slides/slide145.xml"/><Relationship Id="rId156" Type="http://schemas.openxmlformats.org/officeDocument/2006/relationships/slide" Target="slides/slide150.xml"/><Relationship Id="rId177" Type="http://schemas.openxmlformats.org/officeDocument/2006/relationships/slide" Target="slides/slide171.xml"/><Relationship Id="rId198" Type="http://schemas.openxmlformats.org/officeDocument/2006/relationships/slide" Target="slides/slide192.xml"/><Relationship Id="rId172" Type="http://schemas.openxmlformats.org/officeDocument/2006/relationships/slide" Target="slides/slide166.xml"/><Relationship Id="rId193" Type="http://schemas.openxmlformats.org/officeDocument/2006/relationships/slide" Target="slides/slide187.xml"/><Relationship Id="rId202" Type="http://schemas.openxmlformats.org/officeDocument/2006/relationships/slide" Target="slides/slide196.xml"/><Relationship Id="rId207" Type="http://schemas.openxmlformats.org/officeDocument/2006/relationships/slide" Target="slides/slide201.xml"/><Relationship Id="rId223" Type="http://schemas.openxmlformats.org/officeDocument/2006/relationships/tags" Target="tags/tag1.xml"/><Relationship Id="rId13" Type="http://schemas.openxmlformats.org/officeDocument/2006/relationships/slide" Target="slides/slide7.xml"/><Relationship Id="rId18" Type="http://schemas.openxmlformats.org/officeDocument/2006/relationships/slide" Target="slides/slide12.xml"/><Relationship Id="rId39" Type="http://schemas.openxmlformats.org/officeDocument/2006/relationships/slide" Target="slides/slide33.xml"/><Relationship Id="rId109" Type="http://schemas.openxmlformats.org/officeDocument/2006/relationships/slide" Target="slides/slide103.xml"/><Relationship Id="rId34" Type="http://schemas.openxmlformats.org/officeDocument/2006/relationships/slide" Target="slides/slide28.xml"/><Relationship Id="rId50" Type="http://schemas.openxmlformats.org/officeDocument/2006/relationships/slide" Target="slides/slide44.xml"/><Relationship Id="rId55" Type="http://schemas.openxmlformats.org/officeDocument/2006/relationships/slide" Target="slides/slide49.xml"/><Relationship Id="rId76" Type="http://schemas.openxmlformats.org/officeDocument/2006/relationships/slide" Target="slides/slide70.xml"/><Relationship Id="rId97" Type="http://schemas.openxmlformats.org/officeDocument/2006/relationships/slide" Target="slides/slide91.xml"/><Relationship Id="rId104" Type="http://schemas.openxmlformats.org/officeDocument/2006/relationships/slide" Target="slides/slide98.xml"/><Relationship Id="rId120" Type="http://schemas.openxmlformats.org/officeDocument/2006/relationships/slide" Target="slides/slide114.xml"/><Relationship Id="rId125" Type="http://schemas.openxmlformats.org/officeDocument/2006/relationships/slide" Target="slides/slide119.xml"/><Relationship Id="rId141" Type="http://schemas.openxmlformats.org/officeDocument/2006/relationships/slide" Target="slides/slide135.xml"/><Relationship Id="rId146" Type="http://schemas.openxmlformats.org/officeDocument/2006/relationships/slide" Target="slides/slide140.xml"/><Relationship Id="rId167" Type="http://schemas.openxmlformats.org/officeDocument/2006/relationships/slide" Target="slides/slide161.xml"/><Relationship Id="rId188" Type="http://schemas.openxmlformats.org/officeDocument/2006/relationships/slide" Target="slides/slide182.xml"/><Relationship Id="rId7" Type="http://schemas.openxmlformats.org/officeDocument/2006/relationships/slide" Target="slides/slide1.xml"/><Relationship Id="rId71" Type="http://schemas.openxmlformats.org/officeDocument/2006/relationships/slide" Target="slides/slide65.xml"/><Relationship Id="rId92" Type="http://schemas.openxmlformats.org/officeDocument/2006/relationships/slide" Target="slides/slide86.xml"/><Relationship Id="rId162" Type="http://schemas.openxmlformats.org/officeDocument/2006/relationships/slide" Target="slides/slide156.xml"/><Relationship Id="rId183" Type="http://schemas.openxmlformats.org/officeDocument/2006/relationships/slide" Target="slides/slide177.xml"/><Relationship Id="rId213" Type="http://schemas.openxmlformats.org/officeDocument/2006/relationships/slide" Target="slides/slide207.xml"/><Relationship Id="rId218" Type="http://schemas.openxmlformats.org/officeDocument/2006/relationships/slide" Target="slides/slide212.xml"/><Relationship Id="rId2" Type="http://schemas.openxmlformats.org/officeDocument/2006/relationships/slideMaster" Target="slideMasters/slideMaster2.xml"/><Relationship Id="rId29" Type="http://schemas.openxmlformats.org/officeDocument/2006/relationships/slide" Target="slides/slide23.xml"/><Relationship Id="rId24" Type="http://schemas.openxmlformats.org/officeDocument/2006/relationships/slide" Target="slides/slide18.xml"/><Relationship Id="rId40" Type="http://schemas.openxmlformats.org/officeDocument/2006/relationships/slide" Target="slides/slide34.xml"/><Relationship Id="rId45" Type="http://schemas.openxmlformats.org/officeDocument/2006/relationships/slide" Target="slides/slide39.xml"/><Relationship Id="rId66" Type="http://schemas.openxmlformats.org/officeDocument/2006/relationships/slide" Target="slides/slide60.xml"/><Relationship Id="rId87" Type="http://schemas.openxmlformats.org/officeDocument/2006/relationships/slide" Target="slides/slide81.xml"/><Relationship Id="rId110" Type="http://schemas.openxmlformats.org/officeDocument/2006/relationships/slide" Target="slides/slide104.xml"/><Relationship Id="rId115" Type="http://schemas.openxmlformats.org/officeDocument/2006/relationships/slide" Target="slides/slide109.xml"/><Relationship Id="rId131" Type="http://schemas.openxmlformats.org/officeDocument/2006/relationships/slide" Target="slides/slide125.xml"/><Relationship Id="rId136" Type="http://schemas.openxmlformats.org/officeDocument/2006/relationships/slide" Target="slides/slide130.xml"/><Relationship Id="rId157" Type="http://schemas.openxmlformats.org/officeDocument/2006/relationships/slide" Target="slides/slide151.xml"/><Relationship Id="rId178" Type="http://schemas.openxmlformats.org/officeDocument/2006/relationships/slide" Target="slides/slide172.xml"/><Relationship Id="rId61" Type="http://schemas.openxmlformats.org/officeDocument/2006/relationships/slide" Target="slides/slide55.xml"/><Relationship Id="rId82" Type="http://schemas.openxmlformats.org/officeDocument/2006/relationships/slide" Target="slides/slide76.xml"/><Relationship Id="rId152" Type="http://schemas.openxmlformats.org/officeDocument/2006/relationships/slide" Target="slides/slide146.xml"/><Relationship Id="rId173" Type="http://schemas.openxmlformats.org/officeDocument/2006/relationships/slide" Target="slides/slide167.xml"/><Relationship Id="rId194" Type="http://schemas.openxmlformats.org/officeDocument/2006/relationships/slide" Target="slides/slide188.xml"/><Relationship Id="rId199" Type="http://schemas.openxmlformats.org/officeDocument/2006/relationships/slide" Target="slides/slide193.xml"/><Relationship Id="rId203" Type="http://schemas.openxmlformats.org/officeDocument/2006/relationships/slide" Target="slides/slide197.xml"/><Relationship Id="rId208" Type="http://schemas.openxmlformats.org/officeDocument/2006/relationships/slide" Target="slides/slide202.xml"/><Relationship Id="rId19" Type="http://schemas.openxmlformats.org/officeDocument/2006/relationships/slide" Target="slides/slide13.xml"/><Relationship Id="rId224" Type="http://schemas.openxmlformats.org/officeDocument/2006/relationships/presProps" Target="presProps.xml"/><Relationship Id="rId14" Type="http://schemas.openxmlformats.org/officeDocument/2006/relationships/slide" Target="slides/slide8.xml"/><Relationship Id="rId30" Type="http://schemas.openxmlformats.org/officeDocument/2006/relationships/slide" Target="slides/slide24.xml"/><Relationship Id="rId35" Type="http://schemas.openxmlformats.org/officeDocument/2006/relationships/slide" Target="slides/slide29.xml"/><Relationship Id="rId56" Type="http://schemas.openxmlformats.org/officeDocument/2006/relationships/slide" Target="slides/slide50.xml"/><Relationship Id="rId77" Type="http://schemas.openxmlformats.org/officeDocument/2006/relationships/slide" Target="slides/slide71.xml"/><Relationship Id="rId100" Type="http://schemas.openxmlformats.org/officeDocument/2006/relationships/slide" Target="slides/slide94.xml"/><Relationship Id="rId105" Type="http://schemas.openxmlformats.org/officeDocument/2006/relationships/slide" Target="slides/slide99.xml"/><Relationship Id="rId126" Type="http://schemas.openxmlformats.org/officeDocument/2006/relationships/slide" Target="slides/slide120.xml"/><Relationship Id="rId147" Type="http://schemas.openxmlformats.org/officeDocument/2006/relationships/slide" Target="slides/slide141.xml"/><Relationship Id="rId168" Type="http://schemas.openxmlformats.org/officeDocument/2006/relationships/slide" Target="slides/slide162.xml"/><Relationship Id="rId8" Type="http://schemas.openxmlformats.org/officeDocument/2006/relationships/slide" Target="slides/slide2.xml"/><Relationship Id="rId51" Type="http://schemas.openxmlformats.org/officeDocument/2006/relationships/slide" Target="slides/slide45.xml"/><Relationship Id="rId72" Type="http://schemas.openxmlformats.org/officeDocument/2006/relationships/slide" Target="slides/slide66.xml"/><Relationship Id="rId93" Type="http://schemas.openxmlformats.org/officeDocument/2006/relationships/slide" Target="slides/slide87.xml"/><Relationship Id="rId98" Type="http://schemas.openxmlformats.org/officeDocument/2006/relationships/slide" Target="slides/slide92.xml"/><Relationship Id="rId121" Type="http://schemas.openxmlformats.org/officeDocument/2006/relationships/slide" Target="slides/slide115.xml"/><Relationship Id="rId142" Type="http://schemas.openxmlformats.org/officeDocument/2006/relationships/slide" Target="slides/slide136.xml"/><Relationship Id="rId163" Type="http://schemas.openxmlformats.org/officeDocument/2006/relationships/slide" Target="slides/slide157.xml"/><Relationship Id="rId184" Type="http://schemas.openxmlformats.org/officeDocument/2006/relationships/slide" Target="slides/slide178.xml"/><Relationship Id="rId189" Type="http://schemas.openxmlformats.org/officeDocument/2006/relationships/slide" Target="slides/slide183.xml"/><Relationship Id="rId219" Type="http://schemas.openxmlformats.org/officeDocument/2006/relationships/slide" Target="slides/slide213.xml"/><Relationship Id="rId3" Type="http://schemas.openxmlformats.org/officeDocument/2006/relationships/slideMaster" Target="slideMasters/slideMaster3.xml"/><Relationship Id="rId214" Type="http://schemas.openxmlformats.org/officeDocument/2006/relationships/slide" Target="slides/slide208.xml"/><Relationship Id="rId25" Type="http://schemas.openxmlformats.org/officeDocument/2006/relationships/slide" Target="slides/slide19.xml"/><Relationship Id="rId46" Type="http://schemas.openxmlformats.org/officeDocument/2006/relationships/slide" Target="slides/slide40.xml"/><Relationship Id="rId67" Type="http://schemas.openxmlformats.org/officeDocument/2006/relationships/slide" Target="slides/slide61.xml"/><Relationship Id="rId116" Type="http://schemas.openxmlformats.org/officeDocument/2006/relationships/slide" Target="slides/slide110.xml"/><Relationship Id="rId137" Type="http://schemas.openxmlformats.org/officeDocument/2006/relationships/slide" Target="slides/slide131.xml"/><Relationship Id="rId158" Type="http://schemas.openxmlformats.org/officeDocument/2006/relationships/slide" Target="slides/slide152.xml"/><Relationship Id="rId20" Type="http://schemas.openxmlformats.org/officeDocument/2006/relationships/slide" Target="slides/slide14.xml"/><Relationship Id="rId41" Type="http://schemas.openxmlformats.org/officeDocument/2006/relationships/slide" Target="slides/slide35.xml"/><Relationship Id="rId62" Type="http://schemas.openxmlformats.org/officeDocument/2006/relationships/slide" Target="slides/slide56.xml"/><Relationship Id="rId83" Type="http://schemas.openxmlformats.org/officeDocument/2006/relationships/slide" Target="slides/slide77.xml"/><Relationship Id="rId88" Type="http://schemas.openxmlformats.org/officeDocument/2006/relationships/slide" Target="slides/slide82.xml"/><Relationship Id="rId111" Type="http://schemas.openxmlformats.org/officeDocument/2006/relationships/slide" Target="slides/slide105.xml"/><Relationship Id="rId132" Type="http://schemas.openxmlformats.org/officeDocument/2006/relationships/slide" Target="slides/slide126.xml"/><Relationship Id="rId153" Type="http://schemas.openxmlformats.org/officeDocument/2006/relationships/slide" Target="slides/slide147.xml"/><Relationship Id="rId174" Type="http://schemas.openxmlformats.org/officeDocument/2006/relationships/slide" Target="slides/slide168.xml"/><Relationship Id="rId179" Type="http://schemas.openxmlformats.org/officeDocument/2006/relationships/slide" Target="slides/slide173.xml"/><Relationship Id="rId195" Type="http://schemas.openxmlformats.org/officeDocument/2006/relationships/slide" Target="slides/slide189.xml"/><Relationship Id="rId209" Type="http://schemas.openxmlformats.org/officeDocument/2006/relationships/slide" Target="slides/slide203.xml"/><Relationship Id="rId190" Type="http://schemas.openxmlformats.org/officeDocument/2006/relationships/slide" Target="slides/slide184.xml"/><Relationship Id="rId204" Type="http://schemas.openxmlformats.org/officeDocument/2006/relationships/slide" Target="slides/slide198.xml"/><Relationship Id="rId220" Type="http://schemas.openxmlformats.org/officeDocument/2006/relationships/slide" Target="slides/slide214.xml"/><Relationship Id="rId225" Type="http://schemas.openxmlformats.org/officeDocument/2006/relationships/viewProps" Target="viewProps.xml"/><Relationship Id="rId15" Type="http://schemas.openxmlformats.org/officeDocument/2006/relationships/slide" Target="slides/slide9.xml"/><Relationship Id="rId36" Type="http://schemas.openxmlformats.org/officeDocument/2006/relationships/slide" Target="slides/slide30.xml"/><Relationship Id="rId57" Type="http://schemas.openxmlformats.org/officeDocument/2006/relationships/slide" Target="slides/slide51.xml"/><Relationship Id="rId106" Type="http://schemas.openxmlformats.org/officeDocument/2006/relationships/slide" Target="slides/slide100.xml"/><Relationship Id="rId127" Type="http://schemas.openxmlformats.org/officeDocument/2006/relationships/slide" Target="slides/slide121.xml"/><Relationship Id="rId10" Type="http://schemas.openxmlformats.org/officeDocument/2006/relationships/slide" Target="slides/slide4.xml"/><Relationship Id="rId31" Type="http://schemas.openxmlformats.org/officeDocument/2006/relationships/slide" Target="slides/slide25.xml"/><Relationship Id="rId52" Type="http://schemas.openxmlformats.org/officeDocument/2006/relationships/slide" Target="slides/slide46.xml"/><Relationship Id="rId73" Type="http://schemas.openxmlformats.org/officeDocument/2006/relationships/slide" Target="slides/slide67.xml"/><Relationship Id="rId78" Type="http://schemas.openxmlformats.org/officeDocument/2006/relationships/slide" Target="slides/slide72.xml"/><Relationship Id="rId94" Type="http://schemas.openxmlformats.org/officeDocument/2006/relationships/slide" Target="slides/slide88.xml"/><Relationship Id="rId99" Type="http://schemas.openxmlformats.org/officeDocument/2006/relationships/slide" Target="slides/slide93.xml"/><Relationship Id="rId101" Type="http://schemas.openxmlformats.org/officeDocument/2006/relationships/slide" Target="slides/slide95.xml"/><Relationship Id="rId122" Type="http://schemas.openxmlformats.org/officeDocument/2006/relationships/slide" Target="slides/slide116.xml"/><Relationship Id="rId143" Type="http://schemas.openxmlformats.org/officeDocument/2006/relationships/slide" Target="slides/slide137.xml"/><Relationship Id="rId148" Type="http://schemas.openxmlformats.org/officeDocument/2006/relationships/slide" Target="slides/slide142.xml"/><Relationship Id="rId164" Type="http://schemas.openxmlformats.org/officeDocument/2006/relationships/slide" Target="slides/slide158.xml"/><Relationship Id="rId169" Type="http://schemas.openxmlformats.org/officeDocument/2006/relationships/slide" Target="slides/slide163.xml"/><Relationship Id="rId185" Type="http://schemas.openxmlformats.org/officeDocument/2006/relationships/slide" Target="slides/slide179.xml"/><Relationship Id="rId4" Type="http://schemas.openxmlformats.org/officeDocument/2006/relationships/slideMaster" Target="slideMasters/slideMaster4.xml"/><Relationship Id="rId9" Type="http://schemas.openxmlformats.org/officeDocument/2006/relationships/slide" Target="slides/slide3.xml"/><Relationship Id="rId180" Type="http://schemas.openxmlformats.org/officeDocument/2006/relationships/slide" Target="slides/slide174.xml"/><Relationship Id="rId210" Type="http://schemas.openxmlformats.org/officeDocument/2006/relationships/slide" Target="slides/slide204.xml"/><Relationship Id="rId215" Type="http://schemas.openxmlformats.org/officeDocument/2006/relationships/slide" Target="slides/slide209.xml"/><Relationship Id="rId26" Type="http://schemas.openxmlformats.org/officeDocument/2006/relationships/slide" Target="slides/slide20.xml"/><Relationship Id="rId47" Type="http://schemas.openxmlformats.org/officeDocument/2006/relationships/slide" Target="slides/slide41.xml"/><Relationship Id="rId68" Type="http://schemas.openxmlformats.org/officeDocument/2006/relationships/slide" Target="slides/slide62.xml"/><Relationship Id="rId89" Type="http://schemas.openxmlformats.org/officeDocument/2006/relationships/slide" Target="slides/slide83.xml"/><Relationship Id="rId112" Type="http://schemas.openxmlformats.org/officeDocument/2006/relationships/slide" Target="slides/slide106.xml"/><Relationship Id="rId133" Type="http://schemas.openxmlformats.org/officeDocument/2006/relationships/slide" Target="slides/slide127.xml"/><Relationship Id="rId154" Type="http://schemas.openxmlformats.org/officeDocument/2006/relationships/slide" Target="slides/slide148.xml"/><Relationship Id="rId175" Type="http://schemas.openxmlformats.org/officeDocument/2006/relationships/slide" Target="slides/slide169.xml"/><Relationship Id="rId196" Type="http://schemas.openxmlformats.org/officeDocument/2006/relationships/slide" Target="slides/slide190.xml"/><Relationship Id="rId200" Type="http://schemas.openxmlformats.org/officeDocument/2006/relationships/slide" Target="slides/slide194.xml"/><Relationship Id="rId16" Type="http://schemas.openxmlformats.org/officeDocument/2006/relationships/slide" Target="slides/slide10.xml"/><Relationship Id="rId221" Type="http://schemas.openxmlformats.org/officeDocument/2006/relationships/notesMaster" Target="notesMasters/notesMaster1.xml"/><Relationship Id="rId37" Type="http://schemas.openxmlformats.org/officeDocument/2006/relationships/slide" Target="slides/slide31.xml"/><Relationship Id="rId58" Type="http://schemas.openxmlformats.org/officeDocument/2006/relationships/slide" Target="slides/slide52.xml"/><Relationship Id="rId79" Type="http://schemas.openxmlformats.org/officeDocument/2006/relationships/slide" Target="slides/slide73.xml"/><Relationship Id="rId102" Type="http://schemas.openxmlformats.org/officeDocument/2006/relationships/slide" Target="slides/slide96.xml"/><Relationship Id="rId123" Type="http://schemas.openxmlformats.org/officeDocument/2006/relationships/slide" Target="slides/slide117.xml"/><Relationship Id="rId144" Type="http://schemas.openxmlformats.org/officeDocument/2006/relationships/slide" Target="slides/slide138.xml"/><Relationship Id="rId90" Type="http://schemas.openxmlformats.org/officeDocument/2006/relationships/slide" Target="slides/slide84.xml"/><Relationship Id="rId165" Type="http://schemas.openxmlformats.org/officeDocument/2006/relationships/slide" Target="slides/slide159.xml"/><Relationship Id="rId186" Type="http://schemas.openxmlformats.org/officeDocument/2006/relationships/slide" Target="slides/slide180.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23.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23.w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23.w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8.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4546" name="Rectangle 2"/>
          <p:cNvSpPr>
            <a:spLocks noGrp="1" noChangeArrowheads="1"/>
          </p:cNvSpPr>
          <p:nvPr>
            <p:ph type="hdr" sz="quarter"/>
          </p:nvPr>
        </p:nvSpPr>
        <p:spPr bwMode="auto">
          <a:xfrm>
            <a:off x="0" y="0"/>
            <a:ext cx="3169920" cy="297661"/>
          </a:xfrm>
          <a:prstGeom prst="rect">
            <a:avLst/>
          </a:prstGeom>
          <a:noFill/>
          <a:ln w="9525">
            <a:noFill/>
            <a:miter lim="800000"/>
            <a:headEnd/>
            <a:tailEnd/>
          </a:ln>
        </p:spPr>
        <p:txBody>
          <a:bodyPr vert="horz" wrap="square" lIns="96661" tIns="48331" rIns="96661" bIns="48331" numCol="1" anchor="t" anchorCtr="0" compatLnSpc="1">
            <a:prstTxWarp prst="textNoShape">
              <a:avLst/>
            </a:prstTxWarp>
            <a:spAutoFit/>
          </a:bodyPr>
          <a:lstStyle>
            <a:lvl1pPr algn="l">
              <a:defRPr sz="1300">
                <a:latin typeface="Times" pitchFamily="1" charset="0"/>
                <a:ea typeface="ＭＳ Ｐゴシック" pitchFamily="1" charset="-128"/>
                <a:cs typeface="+mn-cs"/>
              </a:defRPr>
            </a:lvl1pPr>
          </a:lstStyle>
          <a:p>
            <a:pPr>
              <a:defRPr/>
            </a:pPr>
            <a:endParaRPr lang="en-US"/>
          </a:p>
        </p:txBody>
      </p:sp>
      <p:sp>
        <p:nvSpPr>
          <p:cNvPr id="364547" name="Rectangle 3"/>
          <p:cNvSpPr>
            <a:spLocks noGrp="1" noChangeArrowheads="1"/>
          </p:cNvSpPr>
          <p:nvPr>
            <p:ph type="dt" sz="quarter" idx="1"/>
          </p:nvPr>
        </p:nvSpPr>
        <p:spPr bwMode="auto">
          <a:xfrm>
            <a:off x="4145280" y="0"/>
            <a:ext cx="3169920" cy="297661"/>
          </a:xfrm>
          <a:prstGeom prst="rect">
            <a:avLst/>
          </a:prstGeom>
          <a:noFill/>
          <a:ln w="9525">
            <a:noFill/>
            <a:miter lim="800000"/>
            <a:headEnd/>
            <a:tailEnd/>
          </a:ln>
        </p:spPr>
        <p:txBody>
          <a:bodyPr vert="horz" wrap="square" lIns="96661" tIns="48331" rIns="96661" bIns="48331" numCol="1" anchor="t" anchorCtr="0" compatLnSpc="1">
            <a:prstTxWarp prst="textNoShape">
              <a:avLst/>
            </a:prstTxWarp>
            <a:spAutoFit/>
          </a:bodyPr>
          <a:lstStyle>
            <a:lvl1pPr algn="r">
              <a:defRPr sz="1300">
                <a:latin typeface="Times" pitchFamily="1" charset="0"/>
                <a:ea typeface="ＭＳ Ｐゴシック" pitchFamily="1" charset="-128"/>
                <a:cs typeface="+mn-cs"/>
              </a:defRPr>
            </a:lvl1pPr>
          </a:lstStyle>
          <a:p>
            <a:pPr>
              <a:defRPr/>
            </a:pPr>
            <a:endParaRPr lang="en-US"/>
          </a:p>
        </p:txBody>
      </p:sp>
      <p:sp>
        <p:nvSpPr>
          <p:cNvPr id="364548" name="Rectangle 4"/>
          <p:cNvSpPr>
            <a:spLocks noGrp="1" noChangeArrowheads="1"/>
          </p:cNvSpPr>
          <p:nvPr>
            <p:ph type="ftr" sz="quarter" idx="2"/>
          </p:nvPr>
        </p:nvSpPr>
        <p:spPr bwMode="auto">
          <a:xfrm>
            <a:off x="0" y="9303539"/>
            <a:ext cx="3169920" cy="297661"/>
          </a:xfrm>
          <a:prstGeom prst="rect">
            <a:avLst/>
          </a:prstGeom>
          <a:noFill/>
          <a:ln w="9525">
            <a:noFill/>
            <a:miter lim="800000"/>
            <a:headEnd/>
            <a:tailEnd/>
          </a:ln>
        </p:spPr>
        <p:txBody>
          <a:bodyPr vert="horz" wrap="square" lIns="96661" tIns="48331" rIns="96661" bIns="48331" numCol="1" anchor="b" anchorCtr="0" compatLnSpc="1">
            <a:prstTxWarp prst="textNoShape">
              <a:avLst/>
            </a:prstTxWarp>
            <a:spAutoFit/>
          </a:bodyPr>
          <a:lstStyle>
            <a:lvl1pPr algn="l">
              <a:defRPr sz="1300">
                <a:latin typeface="Times" pitchFamily="1" charset="0"/>
                <a:ea typeface="ＭＳ Ｐゴシック" pitchFamily="1" charset="-128"/>
                <a:cs typeface="+mn-cs"/>
              </a:defRPr>
            </a:lvl1pPr>
          </a:lstStyle>
          <a:p>
            <a:pPr>
              <a:defRPr/>
            </a:pPr>
            <a:endParaRPr lang="en-US"/>
          </a:p>
        </p:txBody>
      </p:sp>
      <p:sp>
        <p:nvSpPr>
          <p:cNvPr id="364549" name="Rectangle 5"/>
          <p:cNvSpPr>
            <a:spLocks noGrp="1" noChangeArrowheads="1"/>
          </p:cNvSpPr>
          <p:nvPr>
            <p:ph type="sldNum" sz="quarter" idx="3"/>
          </p:nvPr>
        </p:nvSpPr>
        <p:spPr bwMode="auto">
          <a:xfrm>
            <a:off x="4145280" y="9303540"/>
            <a:ext cx="3169920" cy="297661"/>
          </a:xfrm>
          <a:prstGeom prst="rect">
            <a:avLst/>
          </a:prstGeom>
          <a:noFill/>
          <a:ln w="9525">
            <a:noFill/>
            <a:miter lim="800000"/>
            <a:headEnd/>
            <a:tailEnd/>
          </a:ln>
        </p:spPr>
        <p:txBody>
          <a:bodyPr vert="horz" wrap="square" lIns="96661" tIns="48331" rIns="96661" bIns="48331" numCol="1" anchor="b" anchorCtr="0" compatLnSpc="1">
            <a:prstTxWarp prst="textNoShape">
              <a:avLst/>
            </a:prstTxWarp>
            <a:spAutoFit/>
          </a:bodyPr>
          <a:lstStyle>
            <a:lvl1pPr algn="r">
              <a:defRPr sz="1300"/>
            </a:lvl1pPr>
          </a:lstStyle>
          <a:p>
            <a:pPr>
              <a:defRPr/>
            </a:pPr>
            <a:fld id="{EC7998E4-3F26-404B-AE98-5944C7AD5440}" type="slidenum">
              <a:rPr lang="en-US"/>
              <a:pPr>
                <a:defRPr/>
              </a:pPr>
              <a:t>‹#›</a:t>
            </a:fld>
            <a:endParaRPr lang="en-US"/>
          </a:p>
        </p:txBody>
      </p:sp>
    </p:spTree>
    <p:extLst>
      <p:ext uri="{BB962C8B-B14F-4D97-AF65-F5344CB8AC3E}">
        <p14:creationId xmlns:p14="http://schemas.microsoft.com/office/powerpoint/2010/main" val="2459573246"/>
      </p:ext>
    </p:extLst>
  </p:cSld>
  <p:clrMap bg1="lt1" tx1="dk1" bg2="lt2" tx2="dk2" accent1="accent1" accent2="accent2" accent3="accent3" accent4="accent4" accent5="accent5" accent6="accent6" hlink="hlink" folHlink="folHlink"/>
</p:handoutMaster>
</file>

<file path=ppt/ink/ink1.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3-11T20:17:46.804"/>
    </inkml:context>
    <inkml:brush xml:id="br0">
      <inkml:brushProperty name="width" value="0.05292" units="cm"/>
      <inkml:brushProperty name="height" value="0.05292" units="cm"/>
      <inkml:brushProperty name="color" value="#FF0000"/>
    </inkml:brush>
  </inkml:definitions>
  <inkml:trace contextRef="#ctx0" brushRef="#br0">7726 1217,'27'-53,"-27"53,-27-53,27 53,-106 27,27 26,0 0,-27 26,0 27,27-27,-1 27,1 0,26-27,26 27,1-27,26-26,-26 27,26-27,-27 0,1-27,-1 27,1-27,-27 1,0-1,0 1,26-27,1 26,-27-52,27 26,-1-27,1 27,-1-26,1-1</inkml:trace>
  <inkml:trace contextRef="#ctx0" brushRef="#br0" timeOffset="243.0139">6165 2037,'0'-53,"27"53,-1-26,1 26,-1 26,27 1,-27-1,-26 54,0-1,-26 0,-1 27,-25 0,-1-27,26 27,-26-53,53 0,27-26,-1-1,54-26,-1-26,27 26,26-27,0 1</inkml:trace>
  <inkml:trace contextRef="#ctx0" brushRef="#br0" timeOffset="1059.0606">16219 9525,'0'0,"27"26,-1-26,27-26,27 0,25 26,1-27,26 1,27-1,26 1,1-1,25 27,1-26,53 26,-27 26,53-26,0 27,26-27,27 26,0 1,0-1,27 1,-1-1,-26 0,0 1,-27-1,1-26,-27 0,-53 27,0-27,-26 26,-53-26,-1 0,-52 0,0 27,-27-27,-52 0,-1 26,-26 1,-26 26,-54-27</inkml:trace>
  <inkml:trace contextRef="#ctx0" brushRef="#br0" timeOffset="10506.601">20691 11483,'-27'0,"27"26,0-26,0 27,0-1,-26 1,26-1,0 27,-27 0,27-26,-26 25,26 1,0 0,-27-26,27 26,0-27,0 27,0-27,-26 1,26-1,0 1,0-27,0 0,0 26,0-26,0 0,0 0,0 0,0 0,0 0,-26-26,26 26,0 0,0 0,-27-27,27 27,-26-26,26 26,0-27,-27 1,27 0,0-1,0 1,0-1,0 1,-26-1,26 1,0 26,0 0,0 26,0-26,0 27,0 26,0-27,0 27,26 0,-26-27,0 1,27-1,-1 1,1-27,-27 26,26-26,0 0,1-26,-1-1,1 27,-1-26,27-1,-26 1,-1 26,1-27,-27 27,26 0,-26-26,0 26,27 0,-27 0,26 26,-26-26,0-26,0 26</inkml:trace>
  <inkml:trace contextRef="#ctx0" brushRef="#br0" timeOffset="12218.6989">19050 13626,'0'0,"-26"27,26-27,0 0,0 0,0 0,0 26,0-26,26 0,1-26,-1 26,27 0,0 0,0 0,26 0,1 0,-1 0,-26 26,26-26,27 0,-26 0,-1 0,0 0,1 0,-1-26,1 26,-28 0,1 0,-26 0,26 0,-53 0,26 0,-26 0,0 0,0 0,0 0,0 0,0 0,0 0,0 0,0 0,0-27</inkml:trace>
  <inkml:trace contextRef="#ctx0" brushRef="#br0" timeOffset="16251.9296">19871 14658,'0'0,"0"0,0 0,26-27,-26 27,0 0,0 0,0 0,0 0,0 0,0 0,26 0,-26 0,0 0,0 0,0 0,-26 0,26 0,0 0,0 0,0 0,-26 0,26 0,-27 0,27 0,-26 0,-1-26,1 26,-27 0,0 0,0 0,0-26,0 26,-26 0,-1 0,1-27,26 27,-26 0,26-26,-27 26,54 0,-27 0,27 0,-27 0,26 0,1 0,-1 0,1 0,-1 0,1 0,-1 26,1-26,0 0,-1 27,27-27,-26 0,-1 26,1-26,26 26,-27-26,1 27,26-1,-27 1,27 26,-26 0,-1 0,27 0,0-1,-26 28,26-54,0 27,0 0,0-26,26-1,-26 0,27-26,26 27,-27-27,27 0,0 26,-26-26,52-26,0 26,27 0,0-27,26 27,1-26,25 26,1-26,0-1,0 1,-27-1,-26 1,0 26,-27-27,-26 27,0 0,-27 0,-26 0,0 0,0 0,-26 27,26-27,-27 26,27-26,-26 0,26 0,-27 0,27-26,-26-1,26 1,-27-54,1 1,26 0,-26-27,26 0,-27 0,27 27,-26-1,-1 28,1 25,-1-26,1 53,-1 0,27 27,-26-1,-27 1,26 25,1 1,-27-26,53 26,-26-53,26 0,53-53</inkml:trace>
  <inkml:trace contextRef="#ctx0" brushRef="#br0" timeOffset="22104.2643">22040 14579,'-26'-53,"-1"26,1 27,26 0,0 53,26 0,1 26,-1 27,27-26,-26 52,25 0,-25 0,26-26,-27 0,1-53,-27 26,26-52,-26-1,-26-26</inkml:trace>
  <inkml:trace contextRef="#ctx0" brushRef="#br0" timeOffset="22390.2807">22014 15319,'-27'-53,"27"-26,0 26,27 0,26 27,0-1,26 54,0-27,-26 26,27 27,-1 0,-26 0,26-27,-26 27,27-53,-28 0,1 0,-26-26,-1-1,-26 1,0-27,-26 27,-27-27,0 26,-26 1,-1-1,27 1,-26-1,26 27,27 0,26 0</inkml:trace>
  <inkml:trace contextRef="#ctx0" brushRef="#br0" timeOffset="23027.3171">23178 15028,'0'0,"26"-26,-26-1,-26-25,26-28,0 27,-27-26,27 26,0 0,0 0,0 27,27 26,-1 0,1 26,26 1,-27-1,1 0,26 1,-27 26,0-53,-26 26,0-26,0 0,-26 0,26 0,-26 0,-1 0,1 0,-1 0,27 0,0 0,0 0,27 0,26-26,-1-1,1-26,0-26,0 0,-26-27,26 0,-27-26,-26-1,0 1,0 0,-26 0,-1 26,-26 26,27 27,-27 1,26 52,1 26,-1 27,27 53,27 0,-27 26,26 27,1-1,26-25,0-1,0 0,-27-52,27-27,0-1,-53-25,26-27,1 0,-1-27</inkml:trace>
  <inkml:trace contextRef="#ctx0" brushRef="#br0" timeOffset="23369.3367">24130 13600,'-26'0,"-1"26,27 1,-26 25,26 1,26 27,1-1,26-26,0 26,0-26,0 27,-1-27,1-27,-26 27,-1-27,-26 1,0-1,-26 27,-1-53,1 0,-27 27,27-54,-1 27</inkml:trace>
  <inkml:trace contextRef="#ctx0" brushRef="#br0" timeOffset="23535.3462">24051 13494,'26'-53,"27"0,0 0,0 0,0 0,0 0,26 27,-26-27,-26 53,26-27</inkml:trace>
  <inkml:trace contextRef="#ctx0" brushRef="#br0" timeOffset="24172.3826">22569 14182,'27'0,"-27"-27,26 27,1 27,-1 26,1 0,-1 26,27 0,-27 27,27 0,-26 0,-1 0,27-27,-26-26</inkml:trace>
  <inkml:trace contextRef="#ctx0" brushRef="#br0" timeOffset="24283.389">22622 14764,'0'-27,"0"-26,27 0,26 1</inkml:trace>
  <inkml:trace contextRef="#ctx0" brushRef="#br0" timeOffset="25392.4524">21881 7567,'0'0,"0"-26,0 26,-26 0,26 0,0 53,0-27,0 27,0 26,0-26,0 53,0-27,0 1,0 26,0-53,0-1,-27 1,54-26,-54-27,27 0,0 0,0-27,0 1,0-27,27 27,-27-1,0 1,26-1,1 27,-1 27,1-1,26 1,-27-1,1 0,26 1,-27-27,0 0,-26 0,27-27,-27 1,-27 0,27-27,-26 0,0 0,-27 26,53 1,-27-27,1 53,26 0,0 0,26 26,1 1</inkml:trace>
  <inkml:trace contextRef="#ctx0" brushRef="#br0" timeOffset="25751.4729">22172 8149,'53'53,"-26"-26,-1-27,1 0,-1 0,-26-27,27 1,-1-1,1-26,-1 27,0-27,-26 0,27 27,-1-1,1 27,-1 0,1 0,-1 27,1-1,-27-26,26 53,1-27,-1 1,-26-27,0 26,27-26,-27 0,-27 27,27-27,-26 0,-1 0,1 0,-1-27,1 27,26 0,-27 0,1 0,26 0,-27 0,27 0,0 0,0 0,27-26,-27 26</inkml:trace>
  <inkml:trace contextRef="#ctx0" brushRef="#br0" timeOffset="26140.4952">22172 7488,'27'26,"-27"-26,26 27,-26-1,27 27,-27 0,0 26,0-26,0 27,0-1,-27-26,27 0,0-27,-26 1,26-1,-27-26</inkml:trace>
  <inkml:trace contextRef="#ctx0" brushRef="#br0" timeOffset="26240.5009">22067 7990,'0'-26,"0"0,26-1,27 1,0 26,26-27,-26 27</inkml:trace>
  <inkml:trace contextRef="#ctx0" brushRef="#br0" timeOffset="26627.523">22860 8043,'27'-26,"-1"-27,27 0,-26 0,26-26,-27-1,0-25,1 25,-27-26,0 27,0 26,0 27,-27 26,1 0,0 53,-1 26,1 27,26 0,-27-1,27 28,27-27,-27-1,26 1,1-53,-1 26,0-52,-26-1,27 1,-27-54</inkml:trace>
  <inkml:trace contextRef="#ctx0" brushRef="#br0" timeOffset="27322.5628">23760 7726,'26'0,"-26"0,0 26,0-26,0 0,0 27,0-27,0 0,-26 0,26 0,0 26,0-26,0 0,-27 0,27 0,0 0,-26 0,26 0,-26 0,-1 0,27 0,0 27,0-27,0 26,27 1,-1-1,27 27,-27-27,27 27,-26-26,26 26,-27-27,-26 1,27 26,-54-53,27 26,-26 0,-1 1,-26-27,27 0,-27-27,26 27,-25-26</inkml:trace>
  <inkml:trace contextRef="#ctx0" brushRef="#br0" timeOffset="27528.5746">23601 7620,'27'-26,"26"-27,26 26,-26 1,0 26,26-27,-26 1,0 26,0 0,-27-27,1 27,-27-26,0 26,0-27,0 27</inkml:trace>
  <inkml:trace contextRef="#ctx0" brushRef="#br0" timeOffset="41231.3583">18945 7382,'0'0,"0"0,26-27,-26 27,26 27,-26-1,0 1,0 26,0 0,0 26,0 0,0 1,0 26,27-53,-27 26,26 0,-26-26,27-26,-27 26,26-53,-26 52,0-52,27-26,-27 26,26-26</inkml:trace>
  <inkml:trace contextRef="#ctx0" brushRef="#br0" timeOffset="41688.3845">19024 7964,'-27'0,"27"0,0 0,0 0,0 0,0 0,27 0,-1 26,1-26,-1 27,1-27,26 26,-27-26,27 27,-27-27,1 26,26-26,-27 27,1-27,-27 0,26 0,1 0,-27 0,0 0,26-27,-26 27,27-26,-27 26,0-27,0 1,-27 26,27-27,0 27,0 0,-26-26,26 26,0 0,0 0,-27 0,27 0,0 0,0 0,-26 0,-1 0,27 0,-26 0,-1 0,27 0,-26 0,-1 0,27 0,0 0,-26 0</inkml:trace>
  <inkml:trace contextRef="#ctx0" brushRef="#br0" timeOffset="42021.4035">19738 7435,'0'0,"0"0,-26 53,26-27,-27 27,27 26,0 1,0-1,-26 1,26-1,26 27,-26-80,0 27,27 0,-27-53,0 0</inkml:trace>
  <inkml:trace contextRef="#ctx0" brushRef="#br0" timeOffset="42707.4428">19712 7990,'0'-26,"0"26,0 0,0 0,26 0,-26 0,27 0,26 26,-27 1,1-1,-1 1,0-27,1 0,-1 26,-26-26,0 0,0 0,0 0,27 0,-27-26,0 26,0-27,0 1,26-1,-26 1,0 0,27 26,-1-27,1 27,-27 0,26 27,1-27,-1 26,-26 0,27 1,-27-1,0 1,0-27,0 0,-27 0,27 0,-26 0,-1 0,27-27,-26 27,26-26,0 26,0-27,0 27,26-26,27 26,-26-26,-1-1,27 1,-27-27,1 0,26-27,-27 27,-26-26,0 26,0-26,0 26,0 0,0 27,-26-1,-1 27,1 53,-1-27,1 54,-1-1,1 1,26 25,0-25,0 26,0-27,26-26,1 0,-27 0,26-27,1 1,-1-27,-26 0,27 0</inkml:trace>
  <inkml:trace contextRef="#ctx0" brushRef="#br0" timeOffset="42986.4587">20691 7699,'0'0,"0"0,0 53,0-53,0 0,0 27,-27-27,27 0</inkml:trace>
  <inkml:trace contextRef="#ctx0" brushRef="#br0" timeOffset="43131.4669">20797 7964,'0'26,"0"1,0-1,0 1,0-27,0 26,0-26</inkml:trace>
  <inkml:trace contextRef="#ctx0" brushRef="#br0" timeOffset="43299.4766">21088 7832,'-27'53</inkml:trace>
  <inkml:trace contextRef="#ctx0" brushRef="#br0" timeOffset="43489.4875">21035 8149,'26'27,"1"26,-1-53,1 0,25-53,-25 26,26-26,-27 0,1-26,-1 0,1-1,-27 1,-27 26,1-26,-1 52,-26 1,27 26,-27 0,0 26,27 1,-27 25</inkml:trace>
  <inkml:trace contextRef="#ctx0" brushRef="#br0" timeOffset="46317.6492">6218 926,'27'-53,"-27"53,52-26,-52 26,80-53,-27 53,26-27,-26 27,0-26,26 26,1 0,-1 0,0 0,1 0,-1 26,-26 1,0-1,0 1,0 26,0 0,-27 26,1 0,-27 27,26 0,1 26,-27 1,26 25,-26 27,27-26,-1 53,-26-27,0 27,26 26,-26 0,0 0,0 80,0-27,0-27,0 54,0-27,27 26,-27 1,26-27,-26-27,27 27,-27 27,26-27,-26 53,0-27,0 1,0 26,0 0,0 0,0 0,-26 0,26 0,-27 26,27-26,-26 27,26-28,-27 28,1-27,26 0,-26 0,26-27,0 1,-27-1,27-26,0 0,0-26,0 0,0-27,-26 26,26-26,-27-26,27 26,-26-26,-1-53,1 26,-1 0,1-26,-1-27,1 0,-1-26,1 0,0-27,26 1,-53-27,26 0,27-53,-79 52,79-52,-106 53,27-53,26 0,-27 0,1-26,26 26,0-27,-26-25</inkml:trace>
  <inkml:trace contextRef="#ctx0" brushRef="#br0" timeOffset="68706.9298">13838 9684,'0'0,"0"0,0 0,0 0,0 0,0 0,0 0,0 0,0 0,0 0,0 0,0 0,0 0,0 0,-26 0,26 0,-27 0,27 0,-53 0,27 0,-27 0,0 0,0 0,0-27,-26 27,26 0,-27 0,28 0,-28-26,1 26,-1 0,-25 0,25 0,-26 0,27 26,-27-26,0 0,0 0,1 0,-1 0,0 0,0-26,27 26,-1 0,1-27,0 27,-1 0,27-26,0-1,1 27,-1-26,0 26,26 0,1 0,-27 0,26 0,1 0,26 26,-27 1,1-1,0 27,26-26,-27 52,27-26,-26 0,26 26,0-26,-27 27,27-27,0 26,0-26,0 0,27 0,-1-27,1 1,52-1,0-26,27 0,26-26,1 26,25 0,28-27,-28 27,28 0,-1 0,0 0,-26 27,0-1,26 1,-53-1,0-26,1 26,-28 1,1-1,-26-26,-27 0,0 27,-27-27,0 0,1 0,-1-27,-26 27,27-53,-27 27,0-53,0-1,0 1,26-1,-26-25,0-1,0 26,0 1,-26 26,26-26,0 52,-27 1,1-1,26 27,-27 0,1 27,26-27,-26 26,52-26</inkml:trace>
  <inkml:trace contextRef="#ctx0" brushRef="#br0" timeOffset="69162.9559">14288 9313,'0'0,"-27"-53,54 27,-27 0,26-1,1 1,26-1,-27 1,54-1,-28 27,1 0,27 0,-54 0,27 27,0-1,-27 27,-26 0,-26 0,0 0,-1 26,-26 1,0-28,0 28,-26-1,26 1,0-27,27-27,-1 27,1-27,52 1,-26-27,27 26,-27 1,26-27,27 0</inkml:trace>
  <inkml:trace contextRef="#ctx0" brushRef="#br0" timeOffset="69529.9769">14579 10372,'0'26,"0"-26,0 27,-27-27,27 26,0-26,0 0,0-26,27-1,-27 27,26-26,-26 26,0-27,27 27,-27 0,-27-26,27 26,0 0,0 0,0 0,0 0,0 0,27 0,-27 0,0 0,0 0,26 0,-26 26,-26-26,-1 27,27-1,-26-26,26 0,0 0</inkml:trace>
  <inkml:trace contextRef="#ctx0" brushRef="#br0" timeOffset="78866.5107">13097 11721,'-26'0,"26"27,-27-27,27 0,-26 0,26 0,-27 26,27-26</inkml:trace>
  <inkml:trace contextRef="#ctx0" brushRef="#br0" timeOffset="79280.5346">12938 11800,'-26'27,"26"-27,0 0,0 0,0 0,0 0,0 0,0 0,-26 0,26 0,0 0,0 0,0 0,0 0,0 0,0 0,0 0,26 0,0 0,1 0,26 0,0 0,-27 0,27 0,27 26,-28-26,1 0,27 0,-1 0,27-26,-27 26,1 0,-1 0,0 0,1 0,-27 0,0 26,0-26,-1 27,-25-27,-1 0,-26 26,27-26,-27 0,0 0,0 0,0 0,26 27,-26-27,0 0,0-27</inkml:trace>
  <inkml:trace contextRef="#ctx0" brushRef="#br0" timeOffset="95212.4457">14261 10504,'0'0,"27"0,-27 0,0 26,0 1,26-27,-26 26,0 1,27-1,-1 1,1-1,-1-26,1 27,26-1,-1-26,1 0,0 0,0 0,27 0,-1 0,0 0,27 0,0 0,0 0,0 0,-1-26,28 26,-27 0,-1-27,1 27,0 0,-27 0,1 0,-27 0,0 0,0 0,-27 0,-26 0,27 0,-27 0,0 0,0 0,0 0,0 0,0 0,0 0,0 0,0 0,0-26,0 26,0-27,0 1,0-1,0 27,0-53,-27 27,27 26,-26-53,-1 27,1 26,-1-27,1 27,-1 0,1 0,-1 0,27 0,0 0,27 27,-1-27,1 26,26 1,0-27,0 26,-1 0,-25 1,26-1,-27 1,27-1,-53 1,27-1,-27 1,0-1,0 1,0-1,-27 0,1 1,-1-27,1 26,-1 1,1-1,-1-26,1 27,0-27,26 0,0 0,0 0,0 0,0-27</inkml:trace>
  <inkml:trace contextRef="#ctx0" brushRef="#br0" timeOffset="95970.4892">17516 10266,'26'-27,"-26"27,0 0,0 0,0 0,-26 0,26 0,-27-26,1 52,26-26,-27 0,1-26,-1 26,1 0,0 0,-1 0,27 0,-26 0,-1 0,27 0,0 0,-26 26,26-26,-27 27,27-1,-26 1,26 26,0-27,0 27,0-26,0-1,0 0,26 1,1-1,-1-26,-26 0,27 27,-1-27,1 26,-1-26,0 27,1-1,-1-26,1 27,26-1,-27 1,1-1,-1 0,-26 1,27-1,-27 27,0-26,-27-1,1 27,-1-26,-26-1,0 1,0 25,1-25,-1-27,0 26,26-26,1-26,26 26,-27-27,27 1,27 0,-27-27,0 26</inkml:trace>
  <inkml:trace contextRef="#ctx0" brushRef="#br0" timeOffset="96271.5064">17489 10345,'0'-26,"0"26,0 0,0 0,27 0,-1 0,1 0,26-27,0 27,-1-26,28-1,-1 27,1-26,-1-1,-26 1,26 26,-52-26,26 26,-27 0,1 0,-27 0,0 0,0 0,0 0,-27 0,27 0,-26 26</inkml:trace>
  <inkml:trace contextRef="#ctx0" brushRef="#br0" timeOffset="97628.5841">11007 8731,'-26'-26,"26"-1,0 27,0 0,0 27,0-27,0 53,-27-27,27 54,0-28,-26 28,26 26,0-27,0 0,0 1,0-1,0-26,0 0,0-27,0 27,0-53,26 27,-26-27,0 0,0-27,0 27,0-53,-26 27,26 0,0-27,-27 26,1-26,26 27,-27-1,1 1,-1-1,1 27,26 0,0 0,-27 0,27 27,0-1,27 27,-27-26,26 26,-26 0,27-1,-27 1,0 0,0-26,0-1,0 1,0-27,0 0,26-53,1 53,-1-53,1 0,-1 0,1 0,25 0,1 27,-26-27,26 26,-27 27,27 0,-26 0,-27 0,26 27,-26-1,0-26,0 27</inkml:trace>
  <inkml:trace contextRef="#ctx0" brushRef="#br0" timeOffset="119491.8346">11060 7885,'-79'79,"-1"-26,-26 26,27 27,26 0,0 26,27-26</inkml:trace>
  <inkml:trace contextRef="#ctx0" brushRef="#br0" timeOffset="119687.8458">11113 9128,'212'0,"-27"0,53 0,0-53,0 0,0-26,-26 0,0-27,-54 0,-25 0,-80 0,-27 0,-52 27,-54 0,-79 26,1 0,-54 26,0 27,1 0,-1 27</inkml:trace>
  <inkml:trace contextRef="#ctx0" brushRef="#br0" timeOffset="129013.3792">371 9287,'-27'0,"1"0,26 0,-27 26,1-26,26 0,-27 27,27-1,27 1,26-1,0-26,53 27,26-1,53-26,27 0,52 0,54 0,-1 0,80-26,-26-1,52 27,0 0,-26-26,0 26,0-27,-53 27,-27-26,-26-1,-52 27,-28-26,-52 26,0-27,-53 1,-54 26,-25-26,-1-1,1 1,-54 26,27-27,-26 27,-1-26,1 26,-27-27,27 1,-1 26</inkml:trace>
  <inkml:trace contextRef="#ctx0" brushRef="#br0" timeOffset="129609.4131">6165 9234,'0'-26,"0"-27,27-27,-27 1,26-27,1-26,-27-27,26 27,0-1,-26-25,27 25,-27 1,0 0,0 52,0 27,0 1,0 52,-27 0,27 26,-52 0,25 27,-26 27,27-27,-1 0,-26 0,27-27,-1-26,27-53,27 27,-1-80,1 26,26 1,-27-27,27 27,0-1,-27 28,1-1,-27 53,26 26,-26 1,0 52,0-26,27 53,-27-1,26 1,1 27,-1-54,1 27,-1 0</inkml:trace>
  <inkml:trace contextRef="#ctx0" brushRef="#br0" timeOffset="130183.4459">5980 9578,'-27'-27,"1"54,26-1,0 1,0 26,0 26,0 1,0 52,-26-26,26 26,0-26,-27 0,1-1,-1-52,27 27,-26-54,26-26,-27 0,1-26,26-27,0 0,-27 0,27-26,0 52,-26-26,26 27,0 26,0 26,0 27,26 0,-26 0,0 26,0 1,27-27,-27 0,26-27,27-26,0-26,0-1,0 1,26-27,-26 0,27 0,-1 0,0-26</inkml:trace>
  <inkml:trace contextRef="#ctx0" brushRef="#br0" timeOffset="134648.7015">265 13811,'0'0,"-27"0,1 0,26-26,-26 26,-1 26,27-26,0 0,-26 0,26 0,53 0,-27 0,27 27,26-27,1 0,26 0,26 0,0 0,0-27,54 27,-1 0,26-26,28 26,-1 0,26 0,27 0,27 0,-1 26,1-26,26 27,0-1,0 1,0-27,0 26,0-26,-27 0,-26 0,-53-26,0 26,-26-27,-53 1,-27-1,-26 27,-27-26,-26-1,0 27,-53 0,0 27,0-1</inkml:trace>
  <inkml:trace contextRef="#ctx0" brushRef="#br0" timeOffset="137428.8603">6430 9525,'0'0,"0"-26,26 26,1-27,26 27,26-26,0 26,27 0,26 0,1 0,-27 26,-1 1,1-1,-26 27,-1 0,-26 53,-27 0,1 26,-27 27,-27 26,1 53,26 0,-27 27,1-1,26 1,0-27,0 26,26-25,1-28,-1 1,27-53,-26-1,26-25,-27-27,-26-1,27-52,-54 0,1-26,-27 26,-27-53,27 26,-26-26,26 0,-26-26,-1-27,27 0,1-27</inkml:trace>
  <inkml:trace contextRef="#ctx0" brushRef="#br0" timeOffset="138096.8987">5953 11483,'0'0,"0"-27,0 1,27 0,-1 26,27-27,27 1,-27 26,52-27,1 27,0 0,26 27,27-27,0 0,0 0,-1 0,28 0,-28 0,28 0,-54-27,0 27,-26 0,-27-26,1 26,-54 0,1 0,-1 0,1 26,-27 1,0-1,0 1,0-1,0-26</inkml:trace>
  <inkml:trace contextRef="#ctx0" brushRef="#br0" timeOffset="142009.1225">4975 9525,'0'0,"0"-26,26 26,0 0,1-27,26 27,0-26,26-1,-26 27,26-26,-26 26,27-27,-54 27,27 0,-26-26,-1 26,-26 0,0 53,0-27,0 1,0 26,0 26,0 0,-26 27,26 0,0 26,0 1,0-28,0 28,26-27,-26-1,26 1,1-53,-27 53,0-53,26-27,-26 27,0-26,-26-1,26-26,-27 27,1-54,0 27,-1 0,-26 0,27-26,-27 26,0-27,-27 27,28 27,-28-27,54 26,-54-26,27 27,27-27,-27 26,27-26,26 0,0 0,0 0,0 0,0 0,26 0</inkml:trace>
  <inkml:trace contextRef="#ctx0" brushRef="#br0" timeOffset="145363.3143">5080 9922,'53'-79,"-26"52,-1 1,-26-1,0 54,0-1,-26 27,-27 26,0 1,-26 26,26-27,0-26,0 0,53-53,53 0,0-53,52-27,1 1,27 0,-1-27,-26 27,-27 26,0 26,-52 27,-54 53,-25 26,-54 1,0 52,0-26,0 0,27-27,26 1,26-54,54-26,79-53,0-53,52 0,28 1,-28-1,27-27,-26 54,-53 26,-27 27,-79 52,-26 27,-80 79,-26-26,-27 53,0 0,1-27,-1 0,53-52,53-54,53-26,53-26,53-27,53-53,-1 27,1-27,26 26,-52 1,-1 26,-53 53,-52 26,-27 27,-80 27,1-1,0 1,-1-1,27 0,0-26,80-53,26 0,26-53,53 0,27 0,0 27,-27-27,1 53,-28 27,-78-1,-27 53,-27 1,-52-1,0 27,26-27,-27-26,27 0,53-26,27-27,26-27,53 1,-27-27,27 26,0-26,-1 27,-25-1,-27 1,0 0,-27 26</inkml:trace>
  <inkml:trace contextRef="#ctx0" brushRef="#br0" timeOffset="147333.427">6297 11456,'-26'0,"26"0,-26 0,-1 0,1-26,26 26,0 0,0 0,0 0,0 0,26 0,1 0,25 0,1 0,27-26,-1 26,27 0,-27-27,54 1,-28 26,28-27,-27 1,-27 26,27 0,-53-27,0 27,-27 0,1 0,-27 0,0 27,0-27,0 26,-27 1,1 26,26-1,-27-25,1 52,-1-26,1 27,-1 25,1 1,26 0,-27 0,1 26,26-26,0 26,-27 1,27-28,0 1,-26 0,26 0,0-27,-26 1,26-1,0-26,0 0,0 0,0-53,0 53,-27-27,27 1,0-1,0-26,0 27,0-1,0-26,0 0,0 0,0 0,0 0,0 0,0 0,0 0,0 0,-26 0,-1 0,27 0,-26 0,26 0,-27 0,27 0,-26 27,26-27,0 0,0 0,-27 26,1-26,26-26,-27 26,1 0,-27-27,27 27,-27-26,-27 26,27-27,0 27,1-26,-28 26,27 0,-26 0,0 0,26 0,0 0,0 0,-27 0,54 0,-27 0,27 0,-1 0,1 0,26 0,0 0,0 0,0 0,26 0,27 0,-27 0,54 0,-27 0,26 26,27 1,-27-1,27 1,0-1,0 0,-27 1,27-27,-27 26,-26-26,0 0,0 0,-26-26,-1-1,1-25,-27 25,0-52,26 26,-26 0,0-27,26-25,-26 25,0-52,27 0,-27-1,0 1,0-27,0 27,0-27,-27 27,1 0,0 26,-1 0,1 27,-1-1,1 1,-1 52,27-25,-26 25,26-26,0 27,-27 26,27-27,0 1,0 26,-26-27,26 27,-27 0,1 0,-27 0,0 0,-26 0,-1 27,1-1,0 1,-27-27,26 26,1-26,26 27,-26-27,26 26,26-26,-26 0,53 27,-26-27,52 26,-26 0,0 1,0-27,0 26</inkml:trace>
  <inkml:trace contextRef="#ctx0" brushRef="#br0" timeOffset="151111.6431">688 13494,'0'0,"0"0,0-27,0 27,0 0,0 0,0 0,0 0,0 0,0 0,0 0,0 0,0 0,0 0,0 0,-26 0,26 0,0 0,0 0</inkml:trace>
  <inkml:trace contextRef="#ctx0" brushRef="#br0" timeOffset="156490.9508">4922 13335,'0'0,"26"0,-26 0,0 0,0 0,0-26,0 26,0 0,0 0,-26 0,26 0,-27-27,27 27,-26-26,26 26,-27 0,27-27,-26 27,26-26,-27-1,1 27,-1-26,27 26,-26-27,-1 27,1-26,0 26,26 0,-27 0,27 0,-26 0,26 0,-27 0,1 0,-1 0,27 0,-26 0,-1 0,1 0,-1 0,-25 0,25 26,27-26,-26 0,-1 0,1 0,-1 0,1 0,-1 0,1 0,-1 0,1 0,-1 0,1 0,0 0,-1 0,1 0,26 0,-27 0,1 0,26-26,-27 26,1 0,-1 0,1 0,-1 0,-25 0,-1 0,0 0,0 0,0 0,0 0,0 0,0 0,27 0,-27 0,0 0,0 0,0 0,-26-27,26 54,0-27,0 0,0 0,0 0,0 0,0 0,0 0,0 0,0 0,1 0,-28 0,54 0,-54 0,27 0,-26 0,0 0,26 0,-27 0,27 0,1 0,-1 0,0 0,0 0,26 0,1 0,-27 0,26 0,1 0,0-27,-1 27,1 0,-1 0,1 0,-1 0,1 0,-27-26,26 26,-25 0,-1 0,0 0,0 0,0 0,0 0,26 0,-25 0,25 0,1 0,-1 0,27 0,-26 0,26 0,0 0,0 0,0 26,0-26,0 0,0 27,0-27,-27 26,27 1,-26-1,26 1,-27 26,27 0,-26-1,-1-25,27 26,-26-27,26 27,0 0,0 0,0-26,0-1,0 27,0-27,0 1,0-1,0-26,0 27,26-27,-26 26,0-26,27 27,-27-27,26 0,1 26,-1-26,1 0,-1 27,27-27,0 26,0-26,26 0,1 0,-1 0,27 26,-27-26,27 0,-27 0,1 0,-1 0,27 0,-27 0,1 0,-1 0,1 27,-1-27,27 0,-53 0,26 26,27-26,-27 0,1 27,25-27,-25 0,-1 0,1 0,25 0,-25 26,26-26,-27 0,0 0,27 0,-26 0,25 0,-52 0,53 0,-26 0,-1 0,0 0,1 0,-1 0,-26 0,26 0,-26 0,27 0,-27 0,26 0,-53 0,27-26,0 26,-26 0,-1 0,1-27,-1 27,-26-26,27-1,-27 1,0-27,0 0,0 0,-27-26,27 26,0 0,-26-26,26 26,0 0,0 0,0 26,0 1,0 0,0-1,0 27,0 0,0 0,0 27,26-1,-26-26,27 26,-1-26</inkml:trace>
  <inkml:trace contextRef="#ctx0" brushRef="#br0" timeOffset="170487.7513">10795 16484,'0'0,"0"0,0 0,0 0,0 0,0 26,0-26,0 26,27 1,-27-1,26 1,1 26,-1-27,1 27,-1-26,27 26,-27-27,1 0,-1 27,1-26,-1-27,1 26,-27 1</inkml:trace>
  <inkml:trace contextRef="#ctx0" brushRef="#br0" timeOffset="170765.7673">11113 16431,'-27'53,"1"-27,-1 27,-25 0,-1 0,26 26,-26-26,0 0,27 26,-1-52,1 26,0-27,26 1,0-27</inkml:trace>
  <inkml:trace contextRef="#ctx0" brushRef="#br0" timeOffset="173513.9243">11563 16642,'0'0,"0"0,0 0,0 0,0 0,0 0,0 0,0 0,0 0,0 0,-27 27,27-27,0 53,0-27,0 27,0 0,0 26,0-26,0 27,0-1,0-26,0 26,0-52,0 26,0 0,0-27,0 1,0-27,0 26,0-26,0 0,0-26</inkml:trace>
  <inkml:trace contextRef="#ctx0" brushRef="#br0" timeOffset="173923.9479">11377 16642,'0'-26,"27"-1,-27-26,0 27,26 0,1-27,-27 26,26 1,1-1,26 27,-27 0,27 27,-27-1,27 1,-26-1,-1 27,1 0,-27-27,0 27,-27-26,27 26,-26 0,-1-53,1 26,-27 1,27-27,-1 0,1 0,26 0,-27 0,27-27,0 27</inkml:trace>
  <inkml:trace contextRef="#ctx0" brushRef="#br0" timeOffset="174727.9939">12118 16616,'0'0,"0"0,0 0,0 0,27 0,-27 0,0 0,26 0,-26 0,27 0,-1 0,1 0,-1 0,27-27,-27 27,-26-26,27 26,-1-27,1 1,-27 0,0 26,0-27,-27 1,27 26,-53 0,27-27,-1 27,-25 27,-1-27,26 26,-26 1,27-1,-1 0,1 27,26-26,0-1,0 1,26 26,-26-27,27 1,-1-27,27 0,-26 0,26 0</inkml:trace>
  <inkml:trace contextRef="#ctx0" brushRef="#br0" timeOffset="175013.0102">12700 16722,'0'26,"27"1,-27-27,26 26,-26-26,27 27,-27-27,0 0,0-27,0 1,0-1,-27-26,1 27,26-54,-27 54,1-53,26 52,-27 1,54-1,-27-26,0 53,26 0,1 27</inkml:trace>
  <inkml:trace contextRef="#ctx0" brushRef="#br0" timeOffset="175570.0421">13230 16589,'0'0,"0"0,0 0,0 0,0 0,-27 27,27-1,0 1,0-27,0 26,27 1,-1-27,0 0,1 0,-27 0,26 0,27-27,-26 1,-1-1,-26-26,27 27,-27-27,0 27,26-1,-26 1,-26 26,26 0,0 0,26 26,-26 27,27 26,-1 1,27-1,-27 27,1 0,26-27,-27-26,1 26,-27-26,0-26,0-1,-27 1,1-27,-27 0,0 0,0 0,0-27,-26 27,52-26,-26 26,27-27,-1 1,1-1</inkml:trace>
  <inkml:trace contextRef="#ctx0" brushRef="#br0" timeOffset="175974.0652">12727 16351,'0'-26,"26"26,1 0,-1-27,27 1,-26 26,-1-27,27 27,0 0,-27 0,27 0,-26 0,26 0,-27 0</inkml:trace>
  <inkml:trace contextRef="#ctx0" brushRef="#br0" timeOffset="181185.3632">15478 16298,'53'27,"0"26,27-27,-27 27,0-26,26 52,0-26,-26 0,27 0,-28 0,-25-27,-1 27,27-27,-53 1,27-1,-27-26,0 0</inkml:trace>
  <inkml:trace contextRef="#ctx0" brushRef="#br0" timeOffset="181455.3787">15981 16193,'0'26,"-26"27,26 0,-27 0,-26 0,27 0,-1 26,-25 0,25-26,1 0,-1-26,1 26,26-27,-27-26,27 26,0-26,27-26</inkml:trace>
  <inkml:trace contextRef="#ctx0" brushRef="#br0" timeOffset="182756.4529">14870 16669,'53'0,"0"-27,0 27,0-26,0-1,-1-26,-25 27,-1-27,1 27,-1-27,-52 26,26 1,-53-27,26 53,-25-27,-1 27,0 27,0-1,-27 1,27 26,1 0,25 0,1-1,-1 1,27 27,0-27,27 0,-1-27,27 27,-27-27,27-26,0 27,0-1,0-26,-26 0,26 0,-27-26</inkml:trace>
  <inkml:trace contextRef="#ctx0" brushRef="#br0" timeOffset="185340.6009">13679 14923,'27'0,"-27"0,0 26,0 0,0 27,26 27,-26-1,27 27,-27 0,0 26,26-26,-26 0,0 0,0-1,0-52,0 0,-26 0,-1-26,1-54,-1 1,1-27,-27-27,26-25,-25-28,25 1,27 0,0-27,0 27,27 26,25 0,1 27,27-1,-1 54,1-1,-1 27,0 27,-26 26,0 0,-26 0,-27 26,0-26,-27 26,1-26,-1 0,-26-27,0 1,0-1,27-26,0-26</inkml:trace>
  <inkml:trace contextRef="#ctx0" brushRef="#br0" timeOffset="185763.6251">14288 14923,'26'52,"-26"1,0-26,0 26,0 0,0 0,27-27,-1-26,1 0,-1-26,27-1,-26 1,-1-54,0 27,1 0,-27 1,26-1,-26 0,0 26,0 27,27 0,-27 27,26 26,1 52,-1-25,1 26,26-27,-27 27,0 0,1-27,-27-26,0 26,-27-52,1-1,0 1,-27-27,26-27,-26 1,0-27,27 0,-27 0,53 0</inkml:trace>
  <inkml:trace contextRef="#ctx0" brushRef="#br0" timeOffset="186029.6403">15029 14790,'26'53,"1"-26,-27 26,0-1,-27 1,27 0,-26-26,-1-1,1-26,-1 0,27-53,-26 27,26-54,0 1,-27 26,54-26,-27 26,26-27,27 28,-26-1,26 26,-27 1</inkml:trace>
  <inkml:trace contextRef="#ctx0" brushRef="#br0" timeOffset="186519.6683">15346 14843,'27'27,"-1"-27,27-27,0 1,0-1,0 1,-27-27,1 0,-1 26,1-25,-27-1,-27 26,27 1,-26-1,-27 27,26 0,-26 27,27-1,-27 27,27 26,-1 1,27-27,0 26,27 1,-27-28,52 1,-25-26,-1-1,27-52,-26 26,26-27,0-26,-27-26,1 26,-1-26,0-1,1 27,-27-26,26 26,1 27,-1-1,1 27,-1 53,27-26,0 52,-27-26,1 0,26 26,-27-52,1 26,-1-53,1 0</inkml:trace>
  <inkml:trace contextRef="#ctx0" brushRef="#br0" timeOffset="186742.6809">16352 14076,'0'53,"0"0,-27 26,27 0,-26 27,-27 0,0 0,0 0,26 0,-25-27,25 0,-26-52,27 26,26-53,0-27</inkml:trace>
  <inkml:trace contextRef="#ctx0" brushRef="#br0" timeOffset="187212.708">16299 13785,'-53'-27,"-53"1,-26 26,-27 0,-26 26,-27 27,-53 0,1 27,-1-1,-26 27,27 0,-1-1,0 1,54 27,26-1,-1-26,81 26,25 0,54-26,26 0,79-27,27-26,79-26,27-1,79-52,53-1,79-52,-26-27,53-26,0-1,-27-25,0-28,-52 1,-54 27,-105-28,-53 1,-80 26,-158 27,-80 53,-159 26,-105 53,-106 53,-53 53,582-106</inkml:trace>
</inkml:ink>
</file>

<file path=ppt/ink/ink10.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8T20:24:43.862"/>
    </inkml:context>
    <inkml:brush xml:id="br0">
      <inkml:brushProperty name="width" value="0.05292" units="cm"/>
      <inkml:brushProperty name="height" value="0.05292" units="cm"/>
      <inkml:brushProperty name="color" value="#FF0000"/>
    </inkml:brush>
  </inkml:definitions>
  <inkml:trace contextRef="#ctx0" brushRef="#br0">819 3894,'0'0,"-50"25,50-25,0 0,0 0,0 0,74-25,-24 1,49-1,0 0,25-25,0 1,25-1,0 0,0 1,0-1,-25 25,-25-24,-25 24,1 25,-50 0,24 0,-49 0,0 0,0 25,-25 0,1-1,-1-24</inkml:trace>
  <inkml:trace contextRef="#ctx0" brushRef="#br0" timeOffset="10179.5822">6052 3497,'0'0,"0"0,-24-49,24 49,0-25,-25 0,25 0,-25 1,0-1,0 0,1 25,-1-25,-25 0,25 25,-24 0,24 0,-25 0,1 0,-26 0,26 0,-1 25,-24-25,24 25,0 25,-24-26,24 1,-24 0,24 25,-24-1,24-24,1 25,-1-26,0 26,1 0,24-25,-25-1,26 26,-26 0,50-26,-50 1,50 25,-24-25,24 24,-25-24,25 0,0 24,0 1,25-25,-25 0,24 24,1-24,-25 25,25-26,0 1,24 25,-24-25,25-1,-25 1,24 0,26 0,-26 0,1-1,24 26,1-25,-1 0,1-1,-1 1,25 0,0 0,1 0,-1 0,-25-25,50 0,-24 0,-1 0,0-25,0 0,-24 0,24-25,-25 1,1-26,-1 1,-24 0,-1-26,1 26,-25-25,-25 0,0-1,-25 1,-25 0,-24 25,-25-1,-1 1,-24 49,0 0,0 0,-24 25,48 0,-24 25</inkml:trace>
  <inkml:trace contextRef="#ctx0" brushRef="#br0" timeOffset="22062.2619">23341 5234,'0'-25,"0"25,25-25,-25 25,0 0,25-25,0 25,-1 0,1 0,25 0,-1-24,26 24,-1 0,1 0,-1 0,1 0,24 0,-25 0,25 24,-49-24,24 0,-24 0,-25 0,-25 0,49 0,-49 0,0 0,0 0,0 0</inkml:trace>
  <inkml:trace contextRef="#ctx0" brushRef="#br0" timeOffset="22589.292">23540 5209,'0'0,"24"0,-24 0,25 25,25-25,-25 0,24 0,1 0,-1 0,26 25,-1-25,1 24,-1-24,25 0,-49 0,24 0,-24 0,0 0,-50 0,74-24,-74 24,0 0,0 0,0 0,0 0,0 0,25 0,-25 0,0 0,0 0,0 0,0 0,0 0,0 0,0 0,0 0,0 0,0 0,0 0</inkml:trace>
  <inkml:trace contextRef="#ctx0" brushRef="#br0" timeOffset="26371.5084">20886 2927,'0'0,"0"0,0 0,0 0,0-25,0 25,0 0,0 0,0 0,-25 25,25-25,0 25,0 0,0-1,0 1,0 0,0 0,0 24,0 1,0 0,0-1,0 1,0 24,25-49,-25 49,0-49,0 25,0-25,0-1,0 1,0 0,0-25,0 0,0 0,0 0,0 0,0-25</inkml:trace>
  <inkml:trace contextRef="#ctx0" brushRef="#br0" timeOffset="26791.5324">20762 3621,'0'0,"0"0,0 25,0-25,0 25,0-25,0 25,0 0,0 0,0-25,0 24,0 1,0-25,0 25,0-25,0 0,24 25,1-50,-25 25,25-25,0 0,0 1,-25-1,24 0,1 0,0 0,0 0,-25 25,25-24,-25 24,0 0,24-25,-24 25,0 0</inkml:trace>
  <inkml:trace contextRef="#ctx0" brushRef="#br0" timeOffset="27747.5871">21258 2877,'0'0,"0"0,0 25,0-25,0 0,0 0,-25 25,25-25,0 0,0 0,0 0,0 25,0-25,0 0,0 0,0 0,0 0,0 0,0 25,0-1,0 26,0-25,0 24,25 26,-25-26,0 26,0-26,0 1,0 0,0-26,24 1,-24 0,0-25,0 0,0 0,0-25,0 0</inkml:trace>
  <inkml:trace contextRef="#ctx0" brushRef="#br0" timeOffset="28070.6055">21134 3522,'0'25,"0"-25,24 25,-24 0,0-25,0 24,25-24,0 0,-25 0,25-24,0-26,24 0,-24-24,25 24,-26-24,1 24,0-24,0 24</inkml:trace>
  <inkml:trace contextRef="#ctx0" brushRef="#br0" timeOffset="28349.6215">21654 2828,'25'25,"-25"-1,0 26,25 0,-25 24,0 0,0 1,0 24,0-25,0 1,0-1,0-24,0-1,0-24,0 0,0 0,0-25,0 25</inkml:trace>
  <inkml:trace contextRef="#ctx0" brushRef="#br0" timeOffset="28649.6387">21530 3621,'0'25,"25"-25,-25 25,0-25,0 0,0 0,25-25,-25 0,0 25,25-24,-25-1,25 25,-25-25,24 0,-24 0,25 1,-25-1</inkml:trace>
  <inkml:trace contextRef="#ctx0" brushRef="#br0" timeOffset="28980.6576">22200 2877,'0'25,"0"0,25 25,-25-1,0 26,25-1,-25 0,0 1,0-1,0 1,0-1,0-24,0-26,0 1</inkml:trace>
  <inkml:trace contextRef="#ctx0" brushRef="#br0" timeOffset="29191.6697">22126 3671,'0'50,"25"-25,-25 24,24-24,-24-25,25 0,0-25,0 0,0 1,-1-51,1 1</inkml:trace>
  <inkml:trace contextRef="#ctx0" brushRef="#br0" timeOffset="29424.683">22696 2803,'0'50,"0"-1,0 50,0-24,-25 24,25-25,0 26,-24-26,24 0</inkml:trace>
  <inkml:trace contextRef="#ctx0" brushRef="#br0" timeOffset="29657.6963">22473 3547,'0'25,"0"0,0-1,0 1,25 0,-25 0,25 0,-1-25,1 0,0-25,25 0,-26-25,26 26,-50-1,25 0</inkml:trace>
</inkml:ink>
</file>

<file path=ppt/ink/ink10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0:45:50.37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225 274 36,'0'0'32,"1"11"1,-1-11-2,0 0-17,0 0-4,0 0-2,0 0-1,0 0-3,-12 17 0,2-3-1,-2 6 0,-6 2 0,-3 7-1,-5 2-1,-1 1 1,1 0-1,1-3-1,3-1 1,7-4-1,4-3 2,9-2-1,9-9 2,11 0-1,7-4 0,11-4 1,4-5-1,2 0 0,3-3 0,-1 1-2,-4 0 1,-5 1-1,-5-1 0,-10 4-1,-4 0 1,-5-1-1,-11 2-2,12-6-1,-12 6-6,0-11-12,0 11-17,-4-16 1,3 5 0,-1-3 0</inkml:trace>
  <inkml:trace contextRef="#ctx0" brushRef="#br0" timeOffset="447">519 62 58,'11'-24'39,"-2"6"-3,0 5 3,0 5-24,-9 8-6,0 0-2,0 0-2,1 13-2,-3 11 0,0 12 0,-2 8 0,1 12-1,-3 9-1,1 6 1,1 8-1,-1-1 1,1 1-1,1-3 0,2 0 0,0-2 0,0-7 0,4-3 0,0-6 0,1-4-1,2-5 0,0-9 1,0-6-1,1-8 0,-1-6 0,-1-3 0,-1-8 0,-4-9-1,6 12 0,-6-12-2,0 0-4,-3 10-33,3 0-2,-4 3 2,1 3-3</inkml:trace>
</inkml:ink>
</file>

<file path=ppt/ink/ink10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0:48:51.46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68 0 9,'-12'6'22,"5"5"-5,-4 0-4,-2 0-2,4 3-3,-4-1 3,10 4 1,3-6 0,16 3 0,4-9 0,18 4-2,6-11 0,15 5-2,2-7-2,8 1-4,-3-2-1,-1 1 0,-7 1-1,-6 1 0,-10 4 0,-9-1 0,-10 0-1,-6 1-1,-1 2-6,-16-4-8,0 0-19,9 16-1,-11-5 1,-3 8 0</inkml:trace>
</inkml:ink>
</file>

<file path=ppt/ink/ink10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0:48:52.04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0 195 24,'41'0'27,"15"-6"0,15-5-2,6-7-6,15-1-5,-2-8-2,8 7-5,-6-4-3,-5 5-1,-7 1-2,-14 5 0,-8 4 0,-13 2 0,-10 5-1,-8 0 0,-9 3 1,-4 0-1,-14-1 0,12 5-1,-12-5 1,0 0 0,13 4-1,-13-4 0,10 2-1,-10-2-6,11-1-25,-11 1-1,0 0 0,14 6-1</inkml:trace>
</inkml:ink>
</file>

<file path=ppt/ink/ink10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0:49:09.14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176 37 20,'2'-30'30,"2"12"0,-4 18-6,0 0-13,-3 12-3,-1 17-4,1 14-2,-3 11-1,1 14 0,-2 10 0,0 6-1,1 5 0,1-4 0,2-2 0,0-6 0,2-10 0,1-9 0,1-12 0,1-8 1,-1-12-1,1-4 1,-2-9 1,0-13 0,0 0 1,0 0-1,0 0 1,-3-12 0,-4-4 0,4-2 0,-4-6 0,0 0-1,-4-3 1,3-3-1,-5 0 0,0 0 2,2 0-2,-2 5 1,2 1-1,1 6 0,2 2 0,8 16-1,-10-5-1,10 19 0,2 10 0,3 5-1,3 9 0,0 2 1,5 4-1,0-2 1,0-8-1,0-5 2,0-8-1,0-6 1,-2-8-1,1-6 1,-2-5 0,1-6 0,1-8 1,2-3-1,-3-3 0,1 0 0,-3-2 0,1 4-1,-2 0 0,-3 2-1,1 9-3,-6-6-14,3 5-18,0 0-1,0 0-1,1-2 1</inkml:trace>
</inkml:ink>
</file>

<file path=ppt/ink/ink10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0:49:42.04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3963 22 37,'0'0'31,"-12"-14"2,-1 7-9,1 8-11,-10 1-6,0 6-2,-5 1-4,-1 8 0,-1 4 0,1 7 0,4 2 0,3 5 0,7 1-1,7 0 1,7 2 0,8-4 0,6-1 0,10-5 0,4-6 1,6-5 0,7-10 0,3-5 1,0-9-1,1-3 1,-4-12-1,-1-2 0,-5-6 0,-6-4 0,-12-2 0,-6-1 0,-12 2-1,-6 2 0,-12 4 0,-9 7-1,-5 8 0,-6 4-1,3 10-3,-1 1-4,10 12-12,6-2-16,8 2 1,10-1-2,9-3 1</inkml:trace>
  <inkml:trace contextRef="#ctx0" brushRef="#br0" timeOffset="449">4347 236 9,'6'-9'26,"-12"-9"1,0 4-6,-5 3-8,-9 3-4,-2 9-2,-8 5-1,1 12-1,-3 6-2,3 9-1,3 5-1,8 4-1,8 2 0,10-4 1,9-4 0,10-6 0,9-9 2,6-5 0,4-14 0,2-6 1,1-11 0,1-7 1,-8-9-1,-1-1-1,-10-5 0,-6-1 0,-12-3 0,-7 6-1,-11 3-1,-6 9-1,-4 7-1,-5 4-3,3 10-3,-4-2-14,9 10-13,7 2-1,13-8 1,-3 14 0</inkml:trace>
  <inkml:trace contextRef="#ctx0" brushRef="#br0" timeOffset="828">4571 189 29,'13'0'31,"-13"0"0,-13 12-3,-2 4-15,-5 1-6,0 10-5,-3 5-2,3 7 0,5 2 0,8 1 1,8-2 1,10-1 0,6-10 2,10-2-1,4-14 1,7-5 1,-3-12 0,1-3 1,-5-12-2,-2-3 0,-8-9-1,-4-3 0,-10-2-1,-7-2 1,-11 0-2,-1 5 0,-7 4-1,-1 4-1,0 10-2,-3 5-3,9 14-8,-2 2-24,10 6 2,5 1-3,6 2 3</inkml:trace>
  <inkml:trace contextRef="#ctx0" brushRef="#br0" timeOffset="1274">4941 565 49,'0'0'33,"0"0"1,0 0-7,0 0-16,-3 9-5,3-9-1,0 0-2,0 0-1,0 0-2,0 0-6,-6-9-7,6 9-21,5-12-2,-5 12 2,7-16-1</inkml:trace>
  <inkml:trace contextRef="#ctx0" brushRef="#br0" timeOffset="1523">5123 544 37,'18'18'33,"-18"-18"1,0 0-2,15 5-21,-15-5-5,0 0-4,0-11-1,0 11-1,2-12-3,-1 3-5,8 3-11,0 0-13,0-3-2,3 4 2</inkml:trace>
  <inkml:trace contextRef="#ctx0" brushRef="#br0" timeOffset="1762">5467 543 47,'13'4'34,"-13"-4"0,12-3-10,-12 3-12,0 0-6,0 0-4,0 0-3,0 0-9,5-11-23,4 5-1,4-10 0,7 1 0</inkml:trace>
  <inkml:trace contextRef="#ctx0" brushRef="#br0" timeOffset="2503">5881 129 0,'-10'-12'24,"10"12"-4,0 0-3,-16-15-1,16 15-1,-10-7-2,10 7-1,0 0-2,0 0-1,0 0-2,0 0-1,-11 5-2,11-5-1,-3 14 0,2-2-1,-2-2 1,0 6-1,1 1 0,1 6 2,0-1-2,1 6 0,0 0 0,3 6-1,-2 2 1,4 0-1,-4-3 1,3 1-1,-2-5 0,1-1 0,-2-5 0,1-4 1,0-4-1,-1-5-1,0-1 1,-1-9-1,1 10 0,-1-10 0,0 0-1,0 0-1,3-11-2,-4 2-4,1 9-13,13-13-15,-6 3-2,1-1 2,5-2 0</inkml:trace>
  <inkml:trace contextRef="#ctx0" brushRef="#br0" timeOffset="3063">6239 234 4,'-4'-18'30,"4"18"-1,-4-11-4,4 11-7,-10-4-3,0 1-4,10 3-2,-18 6-3,18-6-1,-22 15-1,10-5 0,-2 0-2,-1 6 0,1-1-1,3 5 0,-3 3 0,3 2 0,3 2 1,1 2-1,2 2-1,4-1 1,0 0 0,3-1-1,2-3 1,5-2-1,0-4 1,3 0 0,4-4 0,1-3 1,2-2-1,3-1 0,-2-2 0,3-3 0,-3-2 0,0-3 0,-1-3 1,0-1-1,-1-4 0,-1-3 0,2-4 0,1-2 1,-2-2-1,-1-3 0,-2-2 1,1-3 0,-3-2-1,0-1 0,-8-1 0,-1 0 0,0-2 0,-5 4 0,1-1-1,-5 5 1,-1 2 0,-2 2-1,-6 4 0,-1 2 0,-4 4-1,-2 5 1,-2 1 0,-2 7-1,0 1 1,-2 5-1,6 3 1,0 3-1,4 3 0,3-1-2,6 7-4,-4-10-17,7 7-14,4-4-1,0-1 0,2-3 0</inkml:trace>
  <inkml:trace contextRef="#ctx0" brushRef="#br0" timeOffset="34914">0 322 13,'0'0'26,"11"-3"0,-11 3-5,13-2-6,-2 4-2,-11-2-1,14 0-1,-14 0-1,20 1-2,-10-1-2,9 2-1,3-2-1,8 1-1,8-2-1,6 0 0,9-1 0,9 0 0,5-2 0,9 2 0,5-3 0,6 3 0,1 0 0,5 3-1,-2 0 1,0 2-1,1 1 0,-1 0 0,2 0 0,-1 1 0,1-3 1,1 1-1,0-1-1,5 0 1,1-1 0,2 1-1,-1 0 1,1 2-1,-2-1 0,-1 0 1,-4-1 0,-9 0-1,-5-1 1,-8 1 0,-9 0 0,-7-1 0,-6 1 0,-7-1 0,-4 1-1,-3 0 1,-3-2-1,-3 0 0,-3-2 1,-3 1-1,-5-1 1,-1 0-1,-6 0 1,-3 0-1,-10 2 0,9 1 1,-9-1-1,0 0 1,0 0-1,0 0 0,0 0 1,0 0-1,0 0 0,0 0 0,0 0 0,0 0 0,0 0-1,0 0 1,0 0 0,0 0 0,0 0 0,0 0 0,0 0-1,0 0-1,0 0-1,0 0-3,0 0-7,0 0-27,0 0 2,-12-3-3,12 3 3</inkml:trace>
</inkml:ink>
</file>

<file path=ppt/ink/ink10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0:50:18.57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3008 400 50,'4'-13'30,"-4"13"1,6-12-9,-6 12-12,0-16-4,1 5-2,5 1 0,4-7-1,8 3 1,6-8-1,8 1 2,7-8-2,9 1 0,7-3-1,4 1 0,-1-1 0,0 3-1,-5 2 0,-6 5 0,-10 6 0,-6 2 0,-12 6 0,-10 3 0,-9 4 0,-14-2 0,-9 3 0,-6 0-1,-6 0 0,-4 3 0,-3 0 0,4 1 0,5 1 0,8-2 0,12-1-1,13-3 1,9 1 0,14-3 0,11-3 0,6 2 0,4-2 1,1-1-1,-2 2 0,-5 2 1,-8 5-1,-7 6 1,-11 2 0,-7 4 0,-7 3 0,-5 3 0,-7 3 0,-1-1-1,-4-1 0,0-2 0,-2-1-2,-3-3-3,4 2-3,-8-10-13,1 3-14,1 0-2,-3-2 1,-2 0 0</inkml:trace>
  <inkml:trace contextRef="#ctx0" brushRef="#br0" timeOffset="839">111 1036 24,'-17'-2'26,"17"2"0,-13 5 1,13-5-17,-17 13-5,9-4-2,-1 9 1,0 1 0,-1 9-1,-1 0 1,4 5-1,0 1 0,5 2-1,3-2-1,4-3 0,3-3 0,8-7-1,3-9 1,2-7 0,4-11 1,3-4-1,-3-9 1,2-3 0,-3-7 0,-3-2 0,-5-3 1,-2 6 0,-7 2-1,1 4 2,-5 5-2,-3 17 0,1-10-1,-1 10-1,1 22 0,2-4 1,2 3-2,2 0 1,4-2 0,1-5 0,5-7 0,0-7 1,4-8 0,-1-8 0,-2-8 1,-2-4 0,-8-8 0,-4-2 0,-6-3 0,-4 1-1,-6 3 0,-1 4 0,-1 6-2,2 3 0,3 11-3,0 3-2,9 10-2,0 0-6,5 22-4,0-8-2,11 13 1,-1 0 0,9 9 6,-3-3 6,4 2 6,-1 2 6,-3-6 6,0 1 4,-8-10-1,-1 0 1,-8-12-1,1-1-3,-5-9-3,-6-10-1,-3-7-1,2-3 1,-5-8-1,5-2-2,-1-2-1,3 4-2,1 1 0,5 4-1,5 3-1,1 4-1,5 4-2,0 0-2,7 6-4,-3-7-1,9 6-4,-7-5-4,7 6-2,-5-6 0,3 7 4,-4-2 2,0 6 6,-5 1 6,-3 4 8,0 6 7,-6 5 4,1 7 3,-4-1 0,1 10 0,-4-4-3,6 9-3,-7-7-4,5 4-1,-2-8-5,3-1 0,-1-4-2,1-6-1,2-2-2,-6-12-7,17 3-9,-4-11-15,-1-11-1,4-3 1,1-12 0</inkml:trace>
  <inkml:trace contextRef="#ctx0" brushRef="#br0" timeOffset="1804">1079 434 55,'0'-40'35,"-1"10"-2,-3 10-8,-6 4-12,10 16-4,-15 9-4,7 14-1,0 12-1,0 14-2,0 13 1,2 12 0,0 6-1,4 1 0,4 1 0,5-2 0,2-8-1,5-9 1,7-16 0,6-10-1,6-14 1,7-10 0,1-13-1,2-11 1,-1-11-1,-3-8 1,-8-8-1,-5 0 0,-9 2 0,-11 4 0,-10 9 0,-9 9 0,-4 14 1,-2 16-1,0 10 0,3 9 0,3 4 0,7 3 0,7-2 0,6-6-1,8-5-1,0-14-4,7-3-13,-5-15-17,-5-10 1,-5-9-2,-8-12 2</inkml:trace>
  <inkml:trace contextRef="#ctx0" brushRef="#br0" timeOffset="2217">982 742 31,'-54'-6'33,"11"8"3,15 10-1,17 9-10,13-7-12,18 4-5,7-10-2,11-2-3,6-6-3,0-11-7,6-3-9,-9-10-20,0-10 1,-6-4-2,-6-5 2</inkml:trace>
  <inkml:trace contextRef="#ctx0" brushRef="#br0" timeOffset="2420">959 393 51,'-38'18'35,"5"2"0,3-2-1,7-8-14,6 0-17,6-2-5,2-6-4,9-2-11,12 6-16,5-9-1,9 0-1,5-2 2</inkml:trace>
  <inkml:trace contextRef="#ctx0" brushRef="#br0" timeOffset="2746">1799 827 61,'0'0'32,"0"0"0,-8 12-8,11 8-18,-2 7-4,2 6 0,-1 0 0,2 1-1,-1-4 2,0-2-1,-2-10 2,0-3-2,-1-15 0,0 0 0,-9-12 0,7-6 0,2-8 0,5-5 0,5-2 0,7-2-1,5-1-1,4 0 0,9 7-2,-2-4-6,7 10-14,-2-1-12,-4 4-1,0 3-1,-2 2 2</inkml:trace>
  <inkml:trace contextRef="#ctx0" brushRef="#br0" timeOffset="3043">2259 851 24,'-12'41'26,"-6"-6"1,3 2 3,6-1-15,-1-9-3,12 3-2,2-12 1,14-1-1,3-17 1,14-1-1,-1-14-3,7-5-2,-4-8-2,-1-2 0,-7-4-1,-6-2-1,-10-4 0,-11 1 0,-12 3 0,-9 3-2,-7 5 0,-9 4-3,0 12-4,-9-2-9,2 16-21,2 9 1,3 8 0,2 7 0</inkml:trace>
  <inkml:trace contextRef="#ctx0" brushRef="#br0" timeOffset="3492">404 1610 61,'-42'3'34,"5"-3"0,8-4-8,12 5-13,3-6-4,14 5-4,0 0-2,27-17-1,9 6 0,19-2-1,22-7 2,21-2-1,24-6 1,21-1-1,16-2 1,12 1-1,4-1 1,1 1 0,-8 0-1,-12 5-1,-23 2 0,-17 6 1,-27-1-1,-19 5 0,-19 3 0,-16 3-1,-14 4 0,-11 0-2,-10 3-1,0 0-7,0 0-29,0 0 0,0 0 1,0 0-2</inkml:trace>
</inkml:ink>
</file>

<file path=ppt/ink/ink10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0:49:24.70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1363 115 22,'0'0'20,"0"0"-2,0 0-1,0 0-1,0 0-3,-10 3-2,10-3-2,-16 1-2,6-1-1,-7-5 0,-1 2-2,-6-1-1,-3 0-1,-2 2 0,-4-2 0,-3 3-1,-3 5 1,-5-5 0,-2 5-1,-8-4 1,-3 5 2,-5-3-2,-1 3 0,-5-2 1,2-1 0,-1 0 0,5 0-1,3-2 2,6 1-2,4-2 1,8 3 0,3-3-1,11 3-1,3-1 0,5 2 0,5 1 0,5 0-2,9-4 2,-12 14-2,8-5 2,1 4-1,-1 3 0,0 3 0,-2 3 0,-1 6 0,-2 1 0,0 4 0,-1 3 0,-2 2 0,1 2-1,-1-1 1,3 2 0,-1-2 0,1-1 0,0-1 0,1 0 1,1-3-1,0 2 0,3-3 0,-1 0 1,2-2-1,5-1 0,3-2 0,3-3-1,4-2 1,2-4 0,3-2 0,2-4-1,4 0 1,0-2 0,1-1 0,3-1 0,2-2 0,1 0 0,3 0 0,6-2 0,1 3 0,4-5 0,3 0 0,2-2 0,4 1 0,4-2 0,-1-1 0,2 1-1,1-2 1,-3 0 0,1 1 0,-3-1-1,-3 2 1,-4-1 0,0 1 0,-4 0 0,0 0 0,-3 2 0,1 0 0,-2 0 0,-1 0 0,-1 0 0,0-1 0,0-1 0,-2 1 0,1-4 0,-1 1 0,0 0 0,2-2 0,-1 2-1,1-4 1,-1 3 0,-1-2 0,-2 2 0,1-1 0,-2 0 0,-1 0 0,-1-1 1,0 2-1,-1 1 0,-3 0 0,2 0 0,0 1 0,-1 2 0,-3-1 0,3 4-1,-2 0 1,1-1 0,-3 2 0,1 1 0,0-2 0,0 0 0,0 2 0,0-1 0,-1-2 0,1 2 0,2-1 1,-2-2-1,2 2 0,-1-4 0,1 1 0,-1 0 0,3-1 0,2 0 1,1-2-1,1 2 0,1-1-1,2 2 1,1-1 0,1 0 0,-1-1 0,1 0 0,1 1 1,1-1-1,-1 0 0,-1-1 0,0 1 0,-1 1 0,-1-2 0,0 2 0,-2-3 0,3 4 0,2-2 0,1-1 0,1-1 0,3-2 0,2 2 0,1 1 0,1-1 0,-1 0 0,2 0 0,-2 0 0,-1 2 0,0 0 0,-3 0 0,0-1 0,-3 1 1,-2 0-1,-1-2 0,-3 1 0,0-1 0,0-1 0,0 0 0,0 0 0,0-1 0,1-1 1,1 2-1,2-1 1,-1 1-1,1 2 0,-2 1 1,0 2-1,1 0 0,-2 3 0,1-2 1,1 1-1,0 2 0,1-3 0,2 3 0,3-3 0,1 2 0,1 0 0,1 0 0,2 1 0,1-2 0,3 4-1,-2-3 2,3 2-2,1-1 1,0-2 0,2 4 0,-1-4 0,3 3 0,1-3 0,3 3 0,0 0 0,1 0 0,2 3-1,2-1 1,1 1 1,1 0-1,1 0 0,0-1 0,5-1 0,2-1 0,2 0 0,3 0 0,1 0 0,3-2 0,4 2-1,4-2 1,-2 1 0,1-1 0,0 0 0,-3-1 0,1-1 1,-4 1-1,-3-3 0,-6 1 0,-4-1 0,-4-2 0,-5 1 0,-6-2 0,-5-1-1,-2 0 2,-3-3-1,-8-2 1,-3-3-1,-6-2 1,-2-3-1,-5-5 1,-3-3 0,-6-4-2,-5-5 1,0-2 0,-5-6 1,1-5-1,-1-4 0,-3-2 0,4-2-1,-5-5 1,4-1 0,-2-1 0,-1 0-1,0 1 1,-5 3 0,2 4 1,-4-2-1,0 8 1,-3 2-1,-2 9 0,2 2 1,-5 6-1,2 6 0,-2 1 0,-5 10-1,0 3 0,-6 4 0,-1 2 0,-5 4 0,-1 0 1,-5 3-1,-7 2 0,1 1 1,-7 2 1,-4 3-1,-3 2 0,-6 2 0,-4 1 0,-3 0 0,-2 1 0,-5-3 0,-2 0 0,-1-5 1,-1-1-1,-2 0 0,-2-4 1,-2-1-1,-1-3 0,-2 1 0,-1-3 1,-1 0-1,-1-2 0,-3-2 0,-1 1 1,-5-2-1,-2 1 1,-2-1-1,-5 0 1,-3 0-1,-5-1 1,-5 1-1,-7 1 0,1-1 0,-3 1 0,-5-2 1,-3 1-1,-1 1 0,-2 0 0,-3 0 1,1 0-1,-1 2 0,3 3 0,1-1 0,4 4 1,1-2-1,6 4 1,5 1-1,5 0 1,5 0-1,3 0 1,5 0-1,3-4 0,6 2 0,3-3 1,5-1-1,3-2 0,2 0 0,3 0 1,4-1-1,2 1 0,0 0 0,4 0 1,3 3-2,5-3 1,4 3 1,5-1-1,7 1 0,6 0 0,8 1 1,5 0-1,6-1-1,3-1-1,9 5-18,-2-12-19,5-6 0,3-9-1,6-9 0</inkml:trace>
</inkml:ink>
</file>

<file path=ppt/ink/ink11.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17T15:26:49.288"/>
    </inkml:context>
    <inkml:brush xml:id="br0">
      <inkml:brushProperty name="width" value="0.05292" units="cm"/>
      <inkml:brushProperty name="height" value="0.05292" units="cm"/>
      <inkml:brushProperty name="color" value="#FF0000"/>
    </inkml:brush>
  </inkml:definitions>
  <inkml:trace contextRef="#ctx0" brushRef="#br0">695 4564,'0'0,"0"0,49-74,1 24,-1-24,51-26,-1 1,0 0,25-25,0 50,0-26,0 26,-49-1,24 26,-50-1,1 25,-25 1,0-1,-1 25,-24 0,0 0,0 0,0 25,0-1</inkml:trace>
  <inkml:trace contextRef="#ctx0" brushRef="#br0" timeOffset="686.0391">1463 4490,'0'0,"0"0,0 24,0-24,0 25,-24 0,-1 0,0 0,0-1,25 1,0 0,0-25,50-25,-1-24,1 24,24-25,26-24,-26-1,25 26,-24-1,-1 1,1 24,-51 0,1 0,0 25,-25 0,0 0,0 25</inkml:trace>
  <inkml:trace contextRef="#ctx0" brushRef="#br0" timeOffset="2501.143">6548 3671,'0'0,"-24"-25,24 0,0 1,-25 24,25-25,-25 0,25 0,0 25,-25-25,0 1,1-1,-1 0,0 25,0-25,-24 25,-1-25,0 25,1-24,-1 24,1 0,-1-25,0 25,1 0,-26 0,26 0,-1 0,0 25,-24-25,24 0,-24 24,24 1,-24-25,24 25,1-25,-1 25,1-25,-1 25,0-1,26 1,-26-25,25 25,-24 0,24 0,-25-1,25 1,-24 0,24 25,-25-25,25-1,1 1,-1 25,0-25,0 24,0-24,25 0,-24 24,-1-24,25 0,0 25,-25-26,25 1,0 0,0 0,0 0,0-25,0 24,0 1,0 0,0 0,0 0,0-1,25-24,-25 25,0 0,25-25,-1 25,-24 0,25-25,-25 24,25 1,0-25,-25 0,25 25,-1-25,1 25,0 0,25-25,-26 24,1 1,0 0,25 0,-25-25,-1 25,1-1,0 1,0 0,24 0,-24-25,0 25,25-25,-26 0,26 25,0-25,-26 0,26 0,0 0,-26 0,26 0,-25 0,24 0,1 0,0 0,-1 0,1 0,-1 0,1 0,0 0,24 0,-24 0,-1 0,1 0,0 0,-1-25,1 25,-1-25,1-25,0 25,-1 1,1-26,24 25,-24-24,-1-1,1 0,0 1,-1-1,-24 25,0-24,0-1,0 1,-25-1,0-24,0 24,0-24,-25-1,0 26,0-1,0-24,-24 49,-1-25,-24 25,24 0,-24 25,24-24,0 24,1 0,24 0</inkml:trace>
  <inkml:trace contextRef="#ctx0" brushRef="#br0" timeOffset="13081.7482">19943 3646,'-25'0,"0"0,1 0,-1 0,25 0,-25 0,0 0,25 0,0 0,-25 25,1-25,-1 0,0 0,0 0,-24 25,24-25,-25 0,0 25,-24-25,24 25,-24-25,24 0,-24 0,0 0,24 0,-24 0,24 0,-24 24,24-24,0 0,1 0,-26 25,26-25,-1 25,25 0,-24 0,-1-1,0 1,1 0,24 0,-25 24,26 1,-26-25,25 0,0 24,1-24,24 25,-25-50,25 49,0-24,0 0,25 0,-1-1,-24 1,25 0,0 0,0 0,0-1,-1 1,1-25,25 25,-25-25,-1 25,26-25,0 0,-1 25,-24-25,25 0,-1 0,1 0,-25 0,24 0,1 0,0 0,-1 0,1 0,-1 0,1 0,0 0,-1 0,1-25,24 25,-24-25,24 0,1 0,-1 1</inkml:trace>
  <inkml:trace contextRef="#ctx0" brushRef="#br0" timeOffset="14297.8178">18405 4663,'0'0,"0"0,0-25,0 25,0 0,0 0,0 0,0 0,0-24,0 24,0 0,25-25,-25 25,-25-25,25 25,0 0,-25 0,0 0,25 0,-24 0,-1 0,0 25,25-25,-50 25,50-25,-24 49,-26-24,25 0,0 0,-24 24,24 1,0 0,0-26,25 1,-24 25,24-1,0-24,0 0,0 0,24 24,-24-24,50 0,-25 0,0 0,24-1,1-24,-1 25,26-25,-1 25,1-25,24 0,-25 0,26-25,24 25,-25 0,0 0,0 0,25 0,-25 0,1 0,-1 0,0 0,0 0,-24 0,24 0,-49 0,24 0,-24 0,24 0,-49 25,24-50,-24 50,0-25,0 0,-25 0</inkml:trace>
</inkml:ink>
</file>

<file path=ppt/ink/ink12.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8T20:39:56.685"/>
    </inkml:context>
    <inkml:brush xml:id="br0">
      <inkml:brushProperty name="width" value="0.05292" units="cm"/>
      <inkml:brushProperty name="height" value="0.05292" units="cm"/>
      <inkml:brushProperty name="color" value="#FF0000"/>
    </inkml:brush>
  </inkml:definitions>
  <inkml:trace contextRef="#ctx0" brushRef="#br0">17611 4663,'0'0,"-24"0,24 0,0 0,-25 0,25 0,-25 0,25 0,0 0,0 25,0 0,-25 24,25 1,-25 0,25 24,0 1,-25-1,25 50,-24-25,24 0,-25 25,0-24,0 24,0 0,1-25,-1 0,0 0,0 1,25-26,0 0,0 1,0-26,0 26,25-26,-25 1,50 0,-26-26,26 26,0-25,-1-25,1 25,24-25,26 0,-26 25,25-50,0 25,-24 0,49-25,-25 25,0 0,25 0,-24 0,-1 0,25 0,-25 0,0 0,-24 0,-1 25,0-25,1 25,-26-25,-24 24,25-24,-50 0,25 0,-1 0,-24 0,0-24,0-1,-24-25,24 0,0 1,-25-26,25 1,0-25,-25 0,25-25,0 24,0-48,0 48,0-24,0 0,0 0,0 25,-25-25,25 25,-25 0,1 24,-1-24,-25 25,25-1,-24 25,-26 1,-24-26,25 51,-25-26,-1 25,-24 0,0 1,25 24,-25-25,25 25,0-25,-1 25,1 0,25 0,24 25,-24-25,24 0,25 0,1 0,24 0,0-25,24 25</inkml:trace>
  <inkml:trace contextRef="#ctx0" brushRef="#br0" timeOffset="8181.468">11757 7466,'0'0,"0"0,0 0,0 0,0 0,0 0,0 0,0 0,0 0,0 0,0 0,25 0,-25 0,0 0,25 0,-25 0,25 0,-25 25,25-25,-1 0,1 25,0-25,0 0,24 0,-24 25,25-1,-25-24,-1 25,26 0,0 0,-25 0,-1-1,26 1,-25 0,24 25,-24-26,0 1,0 0,24 25,-49-26,50 26,-25-25,0 0,-1 24,1 1,0-25,-25 0,25 24,0 1,-25-1,24-24,-24 25,0-25,0 24,0-24,0 25,-24-1,24 1,-25-25,0-1,25 26,-25-25,-24 24,24-24,-25 0,25 25,-24-26,-1 1,-24 0,24 0,1 25,-26-26,25 26,-24-50,24 50,-24-26,0 1,-1 25,1-25,-1-25,1 24,0 1,-1 0,1 0,-1 0,1-1,-1-24,1 25,0 0,-1 0,1 0,-1-25,1 24,-25 1,24 0,-24-25,25 25,-25 0,-1-1,26 1,-25 0,-1 0,1-25,0 25,25-1,-26 1,26 0,0 0,-1-25,1 25,24-1,1-24,-26 25,50-25,-24 0,24 25,-25-25,50 0,-25 0,25 0,-24 0,24 0,0-25,0 25,0 0,0 0,0-25,0 25,0-24,24 24,-24-25,25 0,-25 0,25 0,0 1,0-1,-1 0,-24 25,25-25,0 0,-25 25,0 0,0 0,0 0,0 25,-25 0,0 0,1-25,-26 49,25-24,0 0,1 0,-1 24,0-49,0 25,25 0,0-25,25 25,0-25,24 25,-24-25,25 0,24 25,-24-25,24 0,-24 0,0 0,-1 0,-24 24,0-24,24 0,-49 0,0 0,0 0,0 0,0 0,0-24,-49 24,-1-25</inkml:trace>
  <inkml:trace contextRef="#ctx0" brushRef="#br0" timeOffset="8814.5042">1215 10616,'0'0,"0"-49,0 49,0 0,0 0,-49 0,49 0,-50 49,50-49,-25 75,25-75,0 49,25-24,25-25,-1-25,26 1,-1-26,50 25,-25-49,26-1,23 26,1-26,-25 1,0 24,0 1,-49-1,24 25,-50-24,-24 24,25 25,-50-25,0 25,0 0,0 0,25 25,0-25</inkml:trace>
  <inkml:trace contextRef="#ctx0" brushRef="#br0" timeOffset="18343.0491">3398 6921,'-25'-25,"1"25,24 0,-50-25,25 25,0 0,1 0,-1 0,0 0,-25 0,26 0,-1 0,0 0,0-25,-24 25,24 0,-25-25,1 25,24-25,-25 25,1-24,24 24,-25-25,0 25,1-25,-1 25,1 0,-1 25,-24-25,24 25,25-1,-49-24,24 50,25-25,-24 0,-1 0,1 24,24 1,0-1,-25 1,1 0,24-1,0 1,-24-1,24 1,0 24,0 1,0-26,0 1,-24 0,49 24,-25-24,25-1,0-24,0 25,0-26,25 1,0 0,-1 0,26-25,0 25,-1-25,1 0,24 0,-24 0,24 0,1 0,-1 0,25-25,-24 25,24-25,0 25,0 0,1 0,-1-25,0 25,0-25,1 25,-1 0,0-24,0 24,0 0,1-25,-26 25,25 0,1 0,-26 0,25 0,-24 0,24 0,-25 0,25 0,1 25,-26-25,25 0,-24 0,24 0,0 24,-24-24,24 0,0 25,-25-25,26 25,-1-25,0 0,0 0,0 25,1-25,-1 25,0-25,0 0,1 25,24-25,-25 0,0 24,0-24,25 0,-24 0,24 0,-25 0,0 0,25 0,0 0,-25 0,0 25,25-25,0-25,1 25,-1 0,0 0,0 0,24 0,1-24,-25 24,25 0,-25-25,25 25,0 0,-25 0,25 0,-25-25,24 25,-23 0,-1 0,0-25,0 25,0 0,-25-25,25 0,-25 1,0-1,-24 0,24 0,-25 0,26-24,-51-1,26 1,-26 24,1-50,-25 26,24-1,-24 1,0-1,-25 0,0 1,0-1,0 1,0 24,-50-25,25 1,1 24,-26 0,-24 0,24 0,-24 1,-26-1,1 25,0 0,0-25,-25 25,0 0,0 0,0 0,0 0,-25 0,0 0,25 0,-25 0,25 25,0-25,0 25,25-25,24 0,26 0,-1-25</inkml:trace>
  <inkml:trace contextRef="#ctx0" brushRef="#br0" timeOffset="21233.2144">17810 5283,'0'-24,"25"24,-25 0,0 0,0 0,-25-25,25 25,0 0,0 0,0 0,0 0,0 0,0 0,0-25,25 0,-1 0,1 1,25-1,-25 0,49 0,-24 25,-1-25,26 1,-1 24,-24 0,24 0,0 24,-24 1,0 0,-25 25,-1-1,-24 1,0-1,-24 1,-1 0,-25-1,0 1,1-1,-1-24,1 0,24 0,-25 0,25-1,25-24,0 0,25 0,0 25,25-25,-1 0,26 25,-26-25,26 50,-26-26,26 26,-26 0,1-1,-25 1,0 0,-25 24,0-24,0-1,-25 1,-25-1,1-24,-1 0,-24 25,-1-26,1-24,-26 25,26-25,0 0,-26 0,26 0,24-25,1 25,-1-24,25 24,25-25,-24 0,24 25,0 0,0-25,24 0,-24 25,0-24,25-1,-25 0,0 0</inkml:trace>
  <inkml:trace contextRef="#ctx0" brushRef="#br0" timeOffset="28833.6491">22647 14263,'-25'0,"25"0,0-25,0 25,0-25,0 0,0-24,49 24,-24 0,25 0,0 0,-1 1,1-1,-1 25,-24 25,0-1,0 1,-25 0,0 25,-25-1,25 1,-25-1,0 1,25 25,0-26,25 1,0 24,0-24,0-1,-1 26,26-26,-50 26,0-26,0 1,-25-25,0 24,-24-49,-1 25,-24 0,-1-25,26-25,-1 25,-24-25,24 1,25-1,0 0,25 0,0-24</inkml:trace>
  <inkml:trace contextRef="#ctx0" brushRef="#br0" timeOffset="50373.8813">4564 13271,'0'0,"25"0,-25 0,0 0,25 24,-25-24,0 0,0 0,-25 25,25-25,0 25,-25 0,0 0,-24-1,24 1,-25 0,1 0,-26 0,1-1,-1 1,1 0,-25-25,0 25,-1-25,-24 0,0 0,25 0,-50-25,25 0,0 0,0-24,-25-26,25 26,0-50,0 24,0-24,0-25,25 0,-25 0,25-25,0 0,24 0,-24-24,24-1,-24 0,25 1,24-26,1 1,-1 24,0-24,26 24,-1 1,25-1,-25 0,25 25,25-24,-25 49,25 0,-1 0,1 0,25 25,-1-1,1 26,24-1,1 1,-1 24,25-24,1 24,-1 26,25-1,0 0,0 0,0 0,25 1,0-1,0 25,-1-25,1 25,0 0,-25 0,0 0,-25-25,0 25,1 0,-1 0,-49 0,24 0,-49 0,24 0,-24 0,-25-25,0 25,0 0,0 0,0-24,-25 24,1-25,-26 0,25 25,0-25,-24 0,-1 25,1-24,-1 24,0-25,25 25,1-25,-26 25,25 0,25 0,0 0,0 25,0-25,25 25,0-25,24 24,1-24,0 25,-1-25,1 0,24 25,-24-25,0 0,-1 0,-24 25,0-25,0 0,-25 0,0 25,-25-25,0 24,0 1,-24 0,-1 0,-24 0,24-1,0 26,1-25,-1 0,25-1,0 1,1-25,24 25,0-25,0 0,0 25,0-25,0 25,0-25,0-25,24 25,1-25</inkml:trace>
</inkml:ink>
</file>

<file path=ppt/ink/ink13.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8T20:40:58.002"/>
    </inkml:context>
    <inkml:brush xml:id="br0">
      <inkml:brushProperty name="width" value="0.05292" units="cm"/>
      <inkml:brushProperty name="height" value="0.05292" units="cm"/>
      <inkml:brushProperty name="color" value="#FF0000"/>
    </inkml:brush>
  </inkml:definitions>
  <inkml:trace contextRef="#ctx0" brushRef="#br0">8384 7863,'-25'0,"25"-25,-25 25,25 0,-24-25,24 25,0-24,0-1,24 25,1-25,0 25,0-25,24 25,1-25,0 25,24-24,-24 24,-1-25,26 0,-51 25,26 0,-25 0,0 25,-25 0,0-1,0 26,0 24,-25-24,25 24,-25 1,0 24,25-49,-25 49,25-25,-24-24,24 24,0-24,-25 0,25-26,0 1,0 0,0 0,0-25,0 0,0 0,0-25,0 0</inkml:trace>
  <inkml:trace contextRef="#ctx0" brushRef="#br0" timeOffset="213.0122">8607 8310,'25'0,"0"0,0 0,-1 0,1 0,25 0,-1 0,-24 0,-25-25,50 25,-50-25</inkml:trace>
  <inkml:trace contextRef="#ctx0" brushRef="#br0" timeOffset="6363.364">13444 8384,'0'0,"-25"-25,25 0,0 25,-24 0,24-24,-25-1,0 25,0-25,0 25,1 0,-26 0,0 25,1 0,-1-1,-24 26,-1 0,1 24,-1-24,-24 49,25-25,-25 50,24-25,1 26,-25-1,49 0,0 0,1-25,-1 25,25 0,0-25,25 0,0 25,0-24,0-1,50 0,-25-25,24 26,1-26,0 0,24 1,1-26,-1 1,0 0,1-1,-1 1,1-1,-26-24,26 0,-26 0,26 25,-26-26,1 1,-1-25,1 25,0 0,-25 0,24-25,-24 24,0-24,0 25,-25-25,24 0,-24 25,0-25,25 0,-25 0,0 0,0 0,0 0,0 0,0 0,0 0,0 0,0 0,0 0,0 0,25 0,-25 0,0 0,0 0,0 0,0 0,0 0,0 0,0 0,0-25,0 25,-25-25,25-24,0 24,0 0,-25-24,1 24,24-25,-25 25,0 0,25 1,-25-1,25 0,0 0,-25 25,25 0,0-25,0 25,0 25,25-25,-25 25,25 0,-25 0,50 24,-26-24,1 0,0 25,0-26,0 1,-1 25,1-25,0-1,0 26,-25-50,25 25,-25 0,0-25,0 24,0-24,0 0,0 0,0 25,-25-25,25 0,-25 0,0 0,0 0,1 0,-1 0,-25 25,25-25,1 0,-26 0,25 0,0 25,1-25,-1 0,0 0,25 0,0 25,0-25,-25 0,25 0,0 0,0 0,0 0,0 0,0 0,-25 0,25 0,0 0,0-25,0 0</inkml:trace>
  <inkml:trace contextRef="#ctx0" brushRef="#br0" timeOffset="22405.2815">8483 12551,'0'0,"-25"0,25 0,0-25,0 25,0-24,0-1,25 25,-25-25,25 0,0 25,-25-25,25 25,-1 0,1 0,0 25,0 0,24 0,-24 0,-25 24,50 1,-50-25,25 49,-1-24,-24-1,0 1,0 24,0-24,-24-1,-1 1,0 0,0-1,-24 1,-1-25,0 0,26-25,-26 24,0-48,1 24,24-25,-25 0,26 0,-1-25,0 26,25-1,0-25,25 25,0 1,24 24,-24-25,49 25,-24 25,0-1,24 1,-24 0,-1 25,26-26,-26 1,1 25,-25-25,-1-25,26 25,-50-25,25 0,-25 0,25 0,-25-25,25 25,-25-25,0-25</inkml:trace>
  <inkml:trace contextRef="#ctx0" brushRef="#br0" timeOffset="33292.9042">8384 10145,'0'0,"0"-25,0 25,0-24,0 24,0 0,0 0,0 0,25 0,0 0,-1 0,1 0,25-25,-1 25,1 0,0 0,-1 0,1 0,-1 0,-24 0,25 25,-50-25,25 24,-1 1,-24 25,0-1,-24 1,24-25,0 49,-25-24,25-1,-25 26,0-26,25 1,-25 0,25 24,-24-49,24 24,-25-24,25 25,0-25,0-25,0 24,0-24,0 0,0 0,0 0,0-24,0-1</inkml:trace>
  <inkml:trace contextRef="#ctx0" brushRef="#br0" timeOffset="33494.9158">8607 10592,'50'0,"-25"0,24 0,-24 0,49-25,-24 25,0 0,-1-25,-24 25,0 0</inkml:trace>
  <inkml:trace contextRef="#ctx0" brushRef="#br0" timeOffset="34944.9986">20365 11658,'0'0,"0"-25,0 25,0 0,0-24,0 24,-25 24,25 1,0 0,-25 25,25-26,0 1,25 25,0-25,-1-25,51 0,-1 0,25-25,26-25,23 25,1-49,50 24,-26-24,1 24,0-24,-26 49,1-24,-25-1,0 25,-49 0,-1 1,0 24,-49-25,25 25,-50 0,25 0,-25 0,24 0,-24 0,0 25,0-25,0 0,0 0,0 24,-24 1,-1-25</inkml:trace>
  <inkml:trace contextRef="#ctx0" brushRef="#br0" timeOffset="36743.1015">8409 7590,'-25'0,"0"0,0 25,-24 0,24 0,-25 24,26-24,-1 0,0-25,25 0,25-25,24-49,1 24,49-24,-24 24,24-24,-25 24,25 0,-49 26,-25 24,0 24,-25 26,-50 24,0 26,-24-1,-25 25,24-25,-24 0,50-24,-26-26,50 1,25-50,25-25,25 0,24-24,1-1,24 0,-25 1,-24 24,-1 25,-24 25,-25 0,-25 49,-24-24,-1 24,-24 1,24-1,1-24,49-26,0 1,24-50,26 1,24-1,1-25,-1 25,1-24,-26 49,-24 0,-25 25,-25 24,0 1,-24-1,24 1,-25 0,50-26,0-24,25-24,25-26,24 0,25 26,-24-26,24 0,-24 26,-26 24,1 24,-50 1,-25 50,0-26,0 26,1-26,-1 1,0-1,0-24,25 0,25-25,0-25,0 0,24-24,-24-1</inkml:trace>
  <inkml:trace contextRef="#ctx0" brushRef="#br0" timeOffset="37842.1642">7293 7516,'0'0,"0"-25,0 25,0-25,-25 25,25 25,-25-25,0 25,0 24,1 1,-26 0,25-1,0 50,1-24,-26-1,50 26,-25-26,0 0,25 26,0-51,0 26,25-1,0-49,0 24,24 1,-24-25,25 0,-1-25,1 0,0 24,-1-24,1-24,-1 24,1 0,-25-25,24 25,-24-25,0 0,0 0,-25-24,25 24,-25 0,0-24,0-1,0 0,-25 26,0-26,0 25,0 0,1 1,-1-1,-25 25,25 0,1 0,-1 25,0-1,0 1,25 0,0 25,0-1,0 1,0-1,0-24,0 25,25-25,-25-1,0 1,25 0,-25 0,0 0,0-25,0 0,0 0,0 0,25 0</inkml:trace>
  <inkml:trace contextRef="#ctx0" brushRef="#br0" timeOffset="39027.2322">20315 12551,'0'-25,"0"25,-25-24,25 24,0 0,-25 0,1 24,24 1,-25 0,0 0,0 24,25 1,-25 0,25-26,25 26,-25-25,50 24,-1-49,26 0,24 0,0-24,50-26,0 25,0-24,24-1,-24 0,0 1,0 24,-50 0,0 0,1 1,-51-1,1 25,-25 0,-1-25,-24 25,25 0,-25 0,0 0,0 0,25 25</inkml:trace>
  <inkml:trace contextRef="#ctx0" brushRef="#br0" timeOffset="41485.3728">8458 10145,'-24'0,"-1"0,-25 0,1 50,-1-25,0-1,26 1,-1 0,0 0,25-25,0 0,25-25,24 0,26-24,-1-1,1 25,-1 0,0-24,1 49,-26 0,-24 25,-25-1,0 26,-25 24,-24 1,24 24,-49-25,49 1,-25-1,1-49,24 25,25-50,25 0,-1-25,26-25,24 25,1-24,-1-1,1 25,-26-24,1 24,-25 50,-25 0,-25-1,-25 26,1 24,-1-24,0 0,1 24,24-49,0-25,50 0,25 0,-1-25,50-25,-24 26,24-26,-24 25,-1 25,-24 0,-26 25,-24 0,0 24,-49 1,49 0,-50-1,25-24,1 0,24 0,0-25,24-25,1 0,0 0,-25-24,25-1</inkml:trace>
  <inkml:trace contextRef="#ctx0" brushRef="#br0" timeOffset="42069.4062">6697 10269,'25'-25,"-25"1,0 24,0 0,0 0,0 0,0 0,0 24,0 1,-25 0,0 0,25 24,-24 1,-1 0,25-26,0 26,0-25,25 0,-1-1,1-24,0 0,25 25,24-50,-24 25,-1-24,1 24,0-25,-26 0,26-25,-25 50,0-49,-1 24</inkml:trace>
  <inkml:trace contextRef="#ctx0" brushRef="#br0" timeOffset="42342.4212">7169 10046,'-25'0,"25"25,-25 24,25-24,0 50,-25-1,25 0,-25 26,25-26,0 25,-24 0,24-24,0-1,0 1,0-26,0 1,0-1,0-24,0-25,0 0,0-49</inkml:trace>
  <inkml:trace contextRef="#ctx0" brushRef="#br0" timeOffset="42663.4402">7293 10170,'49'-25,"1"0,-25 1,24 24,1 0,-1 24,-24 1,0 0,-25 49,0-24,-25 24,0 26,-24-26,24 25,-25-24,26 24,-1-50,0 26,25-50,25 24,-25-24,49-25,1 25,0-25,-1-25,1 25,24-25,-24 25,24-25,1 1,-1 24</inkml:trace>
  <inkml:trace contextRef="#ctx0" brushRef="#br0" timeOffset="43628.4952">20613 13519,'24'0,"1"0,-25 0,25 0,-50 24,25 1,0 0,-25 25,1-26,-1 26,25-25,-25 0,50-25,-25 24,49-48,-24 24,75-25,-26 0,25-25,25 1,0 24,0-25,25 26,-25-26,0 25,-25 0,1 1,-26 24,0-25,-24 25,-25-25,0 25,-1 0,-24 0,0 0,0 0,0 0,0 0,0 0,0 0,0 0,0 0,-24 0</inkml:trace>
  <inkml:trace contextRef="#ctx0" brushRef="#br0" timeOffset="54877.1388">13196 14734,'0'0,"0"0,0 0,0 0,0 0,0-25,0 25,-25 0,25 0,-25 0,1 0,-1 0,0 25,0-25,-24 0,24 0,-25 0,1 0,24 0,-25 0,1 0,-1 0,0-25,1 0,-26 1,26-1,-1-25,-24 1,24-1,1-24,-1 24,-25-25,26 1,-1-25,1 0,-1-1,25 1,-24-25,24 25,-25-50,25 25,1 0,-1-25,25 25,0-25,0 1,0-1,0 0,25 0,-1 0,1 0,25 1,-1-1,1 25,0-25,24 25,0 0,-24 0,25 0,-1 25,0-1,26-24,-26 25,25 0,-24 25,-1-26,0 26,1-1,-1-24,1 25,-1 24,1-24,-26-1,26 26,-26-26,1 26,24-1,-24 1,-1 24,-24 0,0 0,0 0,0 1,-1-1,-24 25,0 0,-24-25,-1 25,25 0,-25 0,0 0,0 0,-24 0,-1 0,25 0,-24 25,24-25,-25 25,26-25,-1 0,0 24,0-24,25 0,0 25,25-25,0 0,0-25,24 25,26 0,-26-24,1-1,24 0,-24 25,-1-25,-24 25,25 0,-25 0,-25 25,24 0,-24 24,-24 1,24 0,-25 24,0 0,0 1,0-1,1-24,-1-1,25 1,-25 0,25-26,-25 1,0 0,25 0,0-25,0 0,0 0,0 0,0 0,0 0,25 0,-25 0,0-25,25 0</inkml:trace>
  <inkml:trace contextRef="#ctx0" brushRef="#br0" timeOffset="56603.2375">8161 9475,'-25'-49,"25"24,-50 0,50-24,-49 24,24 0,-25 0,1 0,-1-24,-24 49,-1-25,1 25,-1 0,1 0,-25 0,0 25,24 0,1-1,-25 1,24 0,1 25,-1-1,1 1,-1-1,1 1,24 24,1-24,-26 49,51-24,-26-1,0 25,26-24,-1 24,25 0,-25-24,25 24,0 0,25 0,-25-24,25 24,24-25,-24 1,25-1,24 0,-24-24,24 0,0-1,1 1,-1-25,26 24,-26-24,25 0,0-25,-24 0,24 0,-25 0,26-25,-26-24,0-1,1 0,-1-24,1-1,-26-24,1-25,0 0,-1 0,-24-25,0 1,0-1,-25 0,0 0,-25 25,25 0,-50 25,25 24,-24 1,-1 49,0 0,26 25,-1 25,0 25</inkml:trace>
  <inkml:trace contextRef="#ctx0" brushRef="#br0" timeOffset="57294.277">19025 16247,'0'-25,"0"25,0 0,0 25,0 0,0 49,0-24,0 24,0 26,0 24,0 24,0-24,0 25,0 0,0-25,0 0,25 0,0-49,-25 24,25-50,-1 1,-24-50,0 0,0 0</inkml:trace>
  <inkml:trace contextRef="#ctx0" brushRef="#br0" timeOffset="57828.3076">19025 16321,'0'-99,"0"-25,25 25,0 25,24-1,26 1,-1 24,25 1,1-1,24 25,0 0,25 25,-1 0,1 25,0 0,0 49,0 1,0-1,-25 50,0 0,-25 0,-25 25,1 25,-1-25,-24-1,-26 1,26 0,-25-25,-25 0,0 0,0-49,-25 24,0-25,0 1,-24-26,-1 1,1-1,-26-24,1-25,-1 0,-24 0,-25-25,0 25,0-24,-25-1,0 0,1 0,-26 25,0-25,26 1,-1-1,0 0,25 0,0 0,25 1,-1-51</inkml:trace>
  <inkml:trace contextRef="#ctx0" brushRef="#br0" timeOffset="58251.3318">19149 16222,'-25'0,"25"0,0 0,0 0,0 0,25 25,-25 0,25 24,0-24,-25 25,49-25,-49 24,25-24,0 0,0-25,0 25,-1-50,1 25,0-50,-25 26,0-26</inkml:trace>
  <inkml:trace contextRef="#ctx0" brushRef="#br0" timeOffset="58437.3424">19447 16123,'0'-25,"0"25,0 0,0 25,0 25,-25-1,25 1,0-1,0 26,0-1,0-24,0 0,0-1,0 1,0-25,0-25,0 0,0 0</inkml:trace>
  <inkml:trace contextRef="#ctx0" brushRef="#br0" timeOffset="58740.3598">19571 16049,'25'0,"0"-25,-1 50,1-25,25 24,-50 1,25 25,-25-1,-25 1,25 0,-25 24,0-24,25-1,-25 1,25-25,0 24,25-24,0-25,0 25,24-25,1 0,0-25,-1 25,1 0,-25-25,-1 25</inkml:trace>
</inkml:ink>
</file>

<file path=ppt/ink/ink14.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8T20:45:07.790"/>
    </inkml:context>
    <inkml:brush xml:id="br0">
      <inkml:brushProperty name="width" value="0.05292" units="cm"/>
      <inkml:brushProperty name="height" value="0.05292" units="cm"/>
      <inkml:brushProperty name="color" value="#FF0000"/>
    </inkml:brush>
  </inkml:definitions>
  <inkml:trace contextRef="#ctx0" brushRef="#br0">6499 6945,'0'0,"0"25,-25-25,25 0,0 0,0 0,0 0,0 0,0 0,0 0,0 0,0 0,0 0,0 0,0 0,0 0,0 0,0 0,0 0,25-25,0 25,-25-24,24-1,1 25,0-25,0 0,0 0,24 0,-24 25,0-24,24-1,-24 25,0 0,0 0,0 0,-25 0,25 25,-25-25,0 24,0 1,-25 0,25 0,-25-25,25 25,-25 0,25-1,-25 1,25 0,0-25,0 0,0 25,0-25,0 25,25-25,-25 0,25 24,-25-24,25 25,-25 0,25-25,-1 25,1 0,0-1,0 1,0 0,-25 25,0-26,24 1,-24 0,0 0,0 0,0-1,-24 1,-1 0,0 0,0-25,-24 0,24 25,-25-25,0 0,1 0,-1-25,1 25,24-25,-25-25,25 26,1-26,-1 50,25-50,-25 26,25 24,0-25,50 0,-50 0,49 0</inkml:trace>
  <inkml:trace contextRef="#ctx0" brushRef="#br0" timeOffset="2972.17">6300 9624,'0'0,"0"0,-24-25,24 25,0 0,0 0,0 25,0-25,0 25,0-25,-25 25,25 0,0-1,-25 1,25 0,-25 0,0 24,25-24,0 25,-24-25,24-1,24-24,-24 25,50-25,-25 0,0 0,24-25,1 25,-25 0,24 0,-24-24,25 24,-26-25,1 25,-25-25,25 25</inkml:trace>
  <inkml:trace contextRef="#ctx0" brushRef="#br0" timeOffset="3362.1923">6648 9401,'0'-25,"0"25,0 0,0 25,0 0,0 24,0-24,-25 50,25-26,-25 26,25-1,0 0,-25 1,25-1,0-24,0 24,-25-24,25 0,0-26,25 1,-25 0,0-25,25 0,-25 0,25-25,0 0</inkml:trace>
  <inkml:trace contextRef="#ctx0" brushRef="#br0" timeOffset="4152.2369">6846 9649,'0'0,"0"0,25-25,-25 0,0 1,0 24,25-25,-25 0,25 0,-25 0,24 1,1-1,0 25,-25-25,25 25,-25-25,25 25,-25 25,0-25,24 25,-24 0,0 24,0-24,0 49,0-24,-24 24,24-24,-25 24,0-24,25 24,-25-24,0 0,1-1,-1-24,25-25,-25 25,25-25,0 25,0-25,-25 0,25 0,0-25,0 25,0-25,0 25,25 0,-25 0,0 0,25 0,-25 0,25 0,-1 0,1 0,0 0,0 25,0-25,-1 0,26 25,-25-25,0 0,-25 0,24 0,1 0,-25 0,0 0,0 0,0 0,0 0,0 0,0 0,0 0,0 0,0 0,0 0,0 0,0 0,0-25</inkml:trace>
  <inkml:trace contextRef="#ctx0" brushRef="#br0" timeOffset="30628.7518">6871 6152,'-50'-25,"50"0,-49 25,24-25,0 25,-25-25,26 25,-26-24,0 24,1 24,24-24,-25 25,1 0,-1 0,1 24,-1 1,0 0,1-1,-1 26,1-1,-1-24,0 49,26-25,-26 1,25 24,0 0,0-24,25 24,0 0,0 0,0 0,25-24,0 24,25 0,-1-24,1 24,0-25,24 1,0-1,26-24,-26 24,25-24,0-1,1-24,-1 0,25-25,-25-25,0 0,25 1,-24-51,-1 1,0-1,-25-24,1-25,-1 0,-24-25,-1 0,-24 25,-25-24,0-1,-25 0,-24 25,-1 25,-24-25,-1 49,1 1,-25 24,24 1,1 24,0 25,-1-25,26 50,24 0,0-1,25 1,50 25</inkml:trace>
  <inkml:trace contextRef="#ctx0" brushRef="#br0" timeOffset="31900.8246">7689 8161,'0'0,"0"25,0-25,25 24,-25-24,0 0,25 0,-25 0,25 0,0 0,-1 0,1 0,0 25,0-25,0 0,-1 25,1-25,0 25,0 0,0-1,0-24,-1 50,-24-25,25 0,0-1,-25 26,25-25,-25 0,25-1,-25 26,24-25,-24 0,25-1,-25 26,25-25,-25 24,0-24,0 25,0-25,25 24,-25-24,0 25,0-1,25 1,-25-25,0 24,0 1,24-25,-24 0,25 24,-25 1,25-25,-25-1,25 26,0-25,-25 0,24 24,1-24,-25 0,25 24,0-24,-25 25,25-25,-25-1,24 26,1-25,-25 24,25-24,0 0,0 0,-1 25,-24-26,25 1,-25 25,25-25,-25-1,25 26,0-25,-25 0,24-1,-24 1,25 0,0 0,-25 0,25-1,0-24,-25 0,24 25,-24-25,25 25,0-25,-25 25,25-25,-25 0,25 0,0 25,-25-25,0 0,24 0,1 0,-25 0,25 0,0 0,-25 0,25 24,-25-24,24 0,1 0,-25 25,25-25,0 0,-25 0,25 0,-25 25,24-25,-24 0,0 25,0-25,25 25,-25-25,0 0</inkml:trace>
  <inkml:trace contextRef="#ctx0" brushRef="#br0" timeOffset="33196.8987">7640 10220,'0'0,"0"24,0-24,-25-24,25 24,0 0,0 0,0 0,25 0,-25 0,0 24,25-24,-1 0,1 0,0 0,0 0,0 0,-1 0,26 25,-25-25,24 0,1 0,-25 0,25 25,-26-25,26 25,-25-25,24 0,-24 25,25-1,-25 1,-1 0,1 0,0 0,-25-25,50 24,-50-24,49 25,-24-25,0 0,0 25,24-25,-24 0,25 0,-26 0,1 25,25-25,-1 0,-24 0,25 25,-25-25,24 0,-24 0,0 0,25 24,-26-24,1 0,-25 0,25 25,0-25,-25 0,0 25,0-25,25 25,-25-25,0 25,0-25,0 0</inkml:trace>
  <inkml:trace contextRef="#ctx0" brushRef="#br0" timeOffset="34940.9985">9277 10790,'25'25,"-25"-25,0 0,0 0,25 0,-1 0,-24 0,25 0,0 0,0 0,0 0,-1 0,26 25,0-25,-1 0,-24 0,49 0,-24 0,24-25,1 25,-26 0,26 0,-1 0,1 0,-1 0,1 0,-26 0,26 0,-1 0,0 0,-24-25,24 25,1 0,-1 0,1 0,-26 0,26 0,-1 0,-24 0,24 0,1 25,-26-25,1 0,24 25,-24-25,-1 24,1 1,24 0,-49 0,50 0,-26-25,1 24,-1 1,1 25,0-25,-1-1,1 1,0 0,-1 0,1 0,-1 0,1 24,-25-24,24 0,1 24,-25 1,24-25,-24 24,25 1,-25 0,24-26,-24 26,0-25,0 24,-1 1,1-25,25 24,-50 1,25 0,-1-1,1 1,0-1,-25 1,25 0,-25-1,25 1,-1 0,-24-1,25-24,-25 25,25-1,-25-24,25 25,-25-26,25 26,0-25,-25 24,24-24,1 0,-25 0,25 24,0-24,-25 0,25 25,-25-26,24 26,-24-25,25 24,-25-24,25 0,0 25,-25-50,25 49,-1-24,1-25,0 25,0 0,0 0,-1-1,1-24,0 25,0 0,-25-25,25 25,-1 0,1-25,0 24,25 1,-26-25,1 25,0-25,0 0,0 25,24-25,-49 25,25-1,0-24,0 25,-1-25,1 25,0-25,-25 25,25-25,0 25,-1-25,1 24,-25-24,25 25,0-25,0 25,-25-25,25 25,-1-25,1 25,0-25,-25 24,25 1,0-25,-1 0,1 25,-25-25,25 0,0 25,-25-25,25 0,-25 0,0 0,24 0,-24 0,0 0,0 0,0 0,0 0,0-25,0 0,-24 25,48-25,-48 25,24 0,0-24,0-1</inkml:trace>
  <inkml:trace contextRef="#ctx0" brushRef="#br0" timeOffset="35469.0286">14436 13568,'0'-25,"0"25,-24-24,24 24,-25-25,25 25,0 25,-25-25,25 0,0 24,-25 1,25 0,25 0,-25 0,0-1,25 26,24-25,-24 0,0-1,25 26,-26-25,1 0,0-1,0 1,0 0,-25 0,24-25,-24 25,0-1,0-24,-24 25,24-25,-25 0,0 25,0-25,0 0,1 0,-26 25,25-25,-24 25,24-1,-25-24,25 25,0-25,1 25,-1-25,0 25,25-25,0 0,0 0,0 25,0-25,25-25,0 25</inkml:trace>
  <inkml:trace contextRef="#ctx0" brushRef="#br0" timeOffset="36808.1052">21704 13742,'0'0,"0"0,0 0,0 0,0 0,0-25,0 0,25 25,0-25,-25 1,25 24,-1-25,26 0,-25 25,0 0,-1-25,26 25,-25 0,0 0,-25 25,24-25,-24 0,0 25,0 0,0-1,0 1,-24 0,24 0,-25 0,0-25,0 24,0 1,1 0,24-25,-25 25,25-25,0 0,-25 25,25-25,25 24,0-24,-25 25,24-25,-24 25,50-25,-50 25,25 24,0-24,-1 0,-24 0,25 0,-25-1,0 26,0-25,0 0,0-1,-25 1,1 0,-1 0,0-25,-25 25,26-25,-26 0,0-25,26 25,-26-25,0 0,25 25,-24-25,24 1,0 24,0 0,1 0,24 0,0 0,-25 0,25 0,0 0,0 0</inkml:trace>
  <inkml:trace contextRef="#ctx0" brushRef="#br0" timeOffset="42302.4195">6524 6276,'0'-25,"0"0,-25 25,0 25,-25 24,1 26,-1 24,-24 0,-1 25,26-25,-1-24,25-25,25-26,25-48,25-26,24-25,1-24,49-25,-25 0,0 0,0 25,0 25,-24 24,-50 25,-25 75,-25 24,-50 25,1 1,0 48,-26-24,26 0,0-49,24-1,50-49,25-50,24 1,1-51,49 1,-24-1,24 26,-25-1,-24 25,-25 50,-50 25,-25 24,-24 50,-25 25,-1-25,1 0,25 0,-1-50,51 1,48-75,26-25,24-49,50-26,25 1,-25 0,0 25,-24-1,-1 50,-74 25,-25 50,-50 24,-24 26,-26 24,-24 24,25-48,0 24,24-50,51-24,48-50,26-50,49-24,25-1,0-24,25 0,-25 0,0 24,-49 50,-26 25,-49 25,-25 25,-24 49,-1-25,-24 26,-1-1,26 0,-1-25,25-24,1 0,48-26,1-24,0-24,25-51,-1 26,1-51,-25 1</inkml:trace>
  <inkml:trace contextRef="#ctx0" brushRef="#br0" timeOffset="43707.4998">4490 6970,'0'-25,"0"25,0 0,0-24,0 24,0 0,0 0,24-25,-24 25,0-25,25 25,0 0,0 0,-25-25,49 0,-24 25,0-25,25 25,-26 0,26 0,-25 0,0 0,0 25,-1-25,-24 25,25 0,-25 0,0 0,0 24,0 1,0-25,0 24,-25 1,25-1,-24 1,-1 24,0-24,-25 0,25-1,-24-24,24 0,-25 24,1-24,24-25,-25 25,1-50,24 25,0-25,25 1,-25-26,25 25,0-24,0-1,0 25,25-24,-25 24,25 0,0 25,0 0,-1 0,1 0,0 25,0-25,24 25,-24-1,0 1,25 0,-26 0,1-25,25 25,-25-1,0 1,-1-25,1 25,25-25,-50 25,49-25,-49 0,25 0,-25 25,25-25,-25 0,0 0,25 0,-25 0,0 0,0 0,0 0,0 0,25 0</inkml:trace>
  <inkml:trace contextRef="#ctx0" brushRef="#br0" timeOffset="45465.6005">23242 14213,'0'0,"0"25,0-25,0 0,0 0,0-25,0-25,0 1,0-1,0-24,0-1,0-24,25 0,-25 0,0 0,0 24,0 1,0 24,0 1,0 49,25 24,-25 51,24-1,1 25,25 25,-25 0,24 25,1 0,24-25,-24-25,-1 1,1-51,-25 1,0-1,-25-49,0-24,-25-26,-25-24,-24 24,24-49,-49 49,0-24,0 24,24 0,1 1,24 24,1 25,24-25,50 25,-1-25,51-24,-1-1,25 1,1-26,-1 1,-25 49,-24-25,-1 26,-24-1,-25 50,-49 24,-1 26,-24-1,-1 25,1 25,-1-25,1 25,0-24,24-26,25 1,0-26,25-24,0 0</inkml:trace>
  <inkml:trace contextRef="#ctx0" brushRef="#br0" timeOffset="46088.636">23688 14287,'25'-24,"0"-51,0 1,0-25,-1-1,-24-24,25 25,0 0,-25 0,0 24,0 26,0 24,25 50,-25 24,25 1,0 74,24-25,-24 0,25 50,-1-25,26-25,-26 1,1-26,-1 1,-49-75,25 49,-25-49,-49-49,-1 24,0-50,-49 26,25-1,-25-24,24 24,25 25,-24-24,49 24,0 0,25 25,25-25,0-24,25-1,24 0,1 1,-1-26,0 1,1 24,-26-24,1 24,-50 50,50-24,-50 24,-25 49,25 26,-50-1,1 25,-1 0,-24 25,24-24,0-1,1 0,24-25,0 26,0-51,25 1,0 0,0-26,0 1</inkml:trace>
</inkml:ink>
</file>

<file path=ppt/ink/ink15.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8T20:45:57.993"/>
    </inkml:context>
    <inkml:brush xml:id="br0">
      <inkml:brushProperty name="width" value="0.05292" units="cm"/>
      <inkml:brushProperty name="height" value="0.05292" units="cm"/>
      <inkml:brushProperty name="color" value="#FF0000"/>
    </inkml:brush>
  </inkml:definitions>
  <inkml:trace contextRef="#ctx0" brushRef="#br0">6524 6921,'0'-25,"-25"0,0 25,25-25,0 0,25 0,0 1,-1 24,1-25,25 25,-1 0,1 0,-25 0,0 25,-1-1,-24 26,0-25,-24 25,24-1,-25 1,25-1,0-24,25 25,-1-25,26-1,-25 1,25 25,-1-25,-24-1,-25 1,0 0,-25 0,-24 0,-1 24,-25-24,1 0,24-25,-24 25,24-1,26 1,-26 0,25 0,25-25,0 0,25 0</inkml:trace>
  <inkml:trace contextRef="#ctx0" brushRef="#br0" timeOffset="753.0431">6796 6623,'0'-75,"-24"26,24-1,0 1,-50 49,25 0,-24 24,-1 26,0 0,-24 49,24-25,-24 1,24-1,26-24,-1-1,25-24,49-25,1 0,0-25,-1 1,26-1,-1 0,-24 25,-1 0,-24 25,-25 0,-25 24,0 26,1-26,-26 26,25-51,25 26,0-25,0 0,50-50,24 0,1-25,-1 26,25-51,-24 26,-1-1,-24 25,-25 0,-25 25,0 25,-50 25,0-1,-24 26,24-26,-24 26,24-1,25-49,25 0,25 0,0-1,0 1,25-25,-1 25,1 0,-1 0,-24-1,0 26,-25 0,0-50,0 49,-25-24,0 0,-24-50,24 25</inkml:trace>
  <inkml:trace contextRef="#ctx0" brushRef="#br0" timeOffset="1309.0746">5358 6970,'0'0,"0"0,-25 0,25 0,25-25,0 25,-1-24,1 24,0 0,0-25,0 25,24 0,-24 0,0 25,0-1,-1 1,-24 25,0-1,0 1,-24 24,-1-49,0 50,0-26,0-24,1 0,24 0,-25-1,25-24,0 0,0 25,25-25,-25 0,49 0,-24 0,0 0,0 0,24 0,-24 25,25-25,-26 0,26 0,0 0,-25-25,24 25,1-25</inkml:trace>
  <inkml:trace contextRef="#ctx0" brushRef="#br0" timeOffset="1963.1121">6276 9649,'0'0,"0"-25,0 25,0 0,0-25,0 25,-25 0,25 25,0 0,-25-25,25 50,0-1,0 1,0-25,25 24,-25 1,25-25,-1-1,26-24,-25 0,0-24,-1-1,1 0,0-25,0 26,0-26</inkml:trace>
  <inkml:trace contextRef="#ctx0" brushRef="#br0" timeOffset="2156.1233">6573 9550,'0'0,"0"25,0-1,0 1,0 25,-25-1,25 26,0-26,0 26,0-26,0 26,0-25,0-1,0-49,0 25,0-25,0 0,25 0,-25-25</inkml:trace>
  <inkml:trace contextRef="#ctx0" brushRef="#br0" timeOffset="2500.143">6722 9599,'25'-24,"0"24,-1 0,1 0,0 0,0 24,0 1,-25 0,0 25,0-1,0 1,-25-1,25 1,-50 24,50-24,-25 25,1-26,-1-24,25 25,0-26,0 1,25 0,-1-25,1 25,0-25,0 0,25 0,-26-25,1 25,25 0,-25-25,-1 0</inkml:trace>
  <inkml:trace contextRef="#ctx0" brushRef="#br0" timeOffset="5406.3092">21729 13618,'0'0,"0"0,0 25,0-25,0 0,0 0,0 0,0 0,25 0,0 0,-1-25,26 25,-25 0,24 0,-24 0,25 0,-25 25,-1-25,1 24,-25 1,0 0,-25 0,1 0,-1-1,0 1,0 0,0 0,25 0,0-1,0 1,25-25,25 25,-25 0,24 0,1-1,-25-24,24 25,-49 0,25 0,-25 0,-25-1,0 1,1-25,-26 25,0 0,1 0,-1-25,25 0,1 0,-26 0,50 0,0 0,0 0,0-25,25 0,0 0</inkml:trace>
  <inkml:trace contextRef="#ctx0" brushRef="#br0" timeOffset="6156.3521">14883 14089,'-25'0,"0"25,25-25,-25 0,25 0,0 0,0 0,25 0,25-25,-1 0,26 0,24-24,-25-1,26 25,-26 1,-24-26,-1 25,-24 0,-25 25,-25 0,-24 0,-26 25,-24 0,0 25,0-1,-1-24,1 25,25-26,24 26,25-50,25 25,50-25,0 0,49 0,0-25,0 0,25 0,-25 1,1-1,-26 0,-24 0,-25 25,-25 0,-25 25,-25 0,1 0,-26 24,25-24,-24 25,0-1</inkml:trace>
  <inkml:trace contextRef="#ctx0" brushRef="#br0" timeOffset="6493.3714">14932 14436,'0'0,"-24"25,-1 0,25-25,0 25,-25 24,25-24,0 0,0 25,25-26,-25 1,49 0,-24 0,0 0,0-25,24 0,-24-25,0 25,0-25,24 0</inkml:trace>
  <inkml:trace contextRef="#ctx0" brushRef="#br0" timeOffset="6690.3827">15205 14486,'0'25,"0"24,0 1,25 0,-25-1,0 1,0 24,0-24,0-1,0-24,0 0,0 0,25 0</inkml:trace>
  <inkml:trace contextRef="#ctx0" brushRef="#br0" timeOffset="6984.3995">15354 14610,'0'0,"25"-25,0 25,-25 0,25 0,-25 25,24 0,-24 0,0-1,-24 26,24-25,-25 0,25 24,0-24,0 0,0 0,0-25,0 24,25-24,-25 0,24 0,1 0,-25-24,25 24,0 0,0 0</inkml:trace>
  <inkml:trace contextRef="#ctx0" brushRef="#br0" timeOffset="17582.0056">22498 9649,'0'0,"-25"0,25 0,0-25,0 25,0 0,0 0,25-25,-25 25,0 0,0 0,0 0,0 0,0 0,0 0,0 0,0 0,0 0,0 0,0 0,0 0,-25 0,25 25,-25-25,0 25,25-25,-49 25,24 0,0-1,0 1,1 0,-1 0,25 0,0-25,-25 24,25 1,0-25,0 25,25-25,0 25,-1 0,1-1,25-24,-25 25,24-25,1 25,-25 0,-1-25,1 25,0 0,-25-25,0 24,0-24,0 0,0 0,0 25,0-25,0 0,0 0,0-25</inkml:trace>
  <inkml:trace contextRef="#ctx0" brushRef="#br0" timeOffset="18028.0311">22399 9897,'-25'0,"25"0,0 0,-25 0,25 0,25 0,0 0,24 0,1-25,-1 25,26-25,24 25,25-24,-25 24,25-25,0 25,-24 0,24 0,-25 0,-25 0,1 0,-26 0,1 0,-25 0,-1 0,-24 25,0-25,0 0,0 0,0 0,0 0,0 0,0 0,0 0,0 0,0 0,0 0,0 0,0 0,0 0,0-25,0 25,25 0,-25-25</inkml:trace>
  <inkml:trace contextRef="#ctx0" brushRef="#br0" timeOffset="20441.1691">22374 13543,'-25'-24,"0"24,25-25,0 25,0-25,-25 0,25 25,-24-25,-1 25,0-24,0-1,0 0,-24 25,24-25,0 25,-24-25,-1 25,0-24,26 24,-26-25,0 25,1 0,-26 0,26 0,-1 25,0-25,1 24,-1-24,1 50,-1-25,25 24,-24-24,24 25,0 24,0-24,0 24,25 1,0 24,0-25,0 1,25-1,0 25,0-24,24-1,1 1,0-1,24 0,0-24,1 0,-1-1,26-24,-1 0,0 0,-25-25,26 24,-26-48,0 24,1-25,-1 0,-24 0,24 0,-24-24,-1-1,1 1,-25-1,0-24,0 24,-1-25,1 1,-25 0,25-1,-25 1,25-1,-50-24,25 50,0-26,-25 1,0-1,1 26,-1-26,-25 26,0-1,26 1,-26 24,0-25,1 0,-1 26,-24-1,24-25,1 25,-1 1,0 24,1-25,-26 25,26-25,-26 25,26 25,-26-25,26 25,-26-25,26 24,-1 1,-24 25,24-25,0-1,1 26,-1 0,25-1,1 26,-26-26,50 26,-25-1,0 1,25-1,0 0,0 26,0-26,25 25,-25-24,25-1,0 0,0 1,-1-1,26 1,0-1,-26-24,26 24,24-49,-24 25,24-1,-24-24,25 0,-1-25,0 25,1-25,-1 0,1-25,24 25,-25-25,-24 0,24 0,1-24,-1 24,-24-25,-1-24,1 24,0-24,-26 0,26 24,-25-49,0 24,-1 1,-24-1,0 1,0 0,0-1,-24 1,-1-1,-25 1,25 0,-24 24,24 0,-25 1,1 24,24 0,0 25,-25-25,26 50,-1-25,25 25,-25 0</inkml:trace>
  <inkml:trace contextRef="#ctx0" brushRef="#br0" timeOffset="40363.3087">5333 6970,'25'-25,"0"25,-25 0,0 0,0 25,-25 25,0-1,0 1,-24 24,-1-24,0 24,26-24,-26-25,50 24,0-49,0 0,25-49,24 24,1-49,24 24,1-24,-1 24,1-24,-26 49,26-25,-51 50,1 0,-25 25,-25 0,1 24,-26 26,-24-1,24 1,-24-1,24-24,25-1,0-49,25 0,25-25,25 1,24-26,1-24,24 24,0 0,0 1,-24-1,-26 50,1 0,-50 25,0 0,-25 24,-24-24,-1 25,0-25,1-1,24 1,0 0,0-25,25 0,0 25,0-25,25 25,-25-1,0 1,25-25,-25 25,0-25,0 0,0-50,0 26,0-26</inkml:trace>
  <inkml:trace contextRef="#ctx0" brushRef="#br0" timeOffset="41305.3625">4192 6995,'0'0,"25"0,-25-25,0 25,25-25,-1 1,-24-1,25 0,0 25,0-25,24 0,-24 25,0-25,0 25,-25 25,25-25,-25 25,0 0,-25 0,0 24,0-24,0 25,25-25,-24-1,-1 1,50 25,-25-25,24-25,26 24,0 1,-1 0,1 0,-1 0,1-1,0 1,-26 0,1 25,-25-26,0 26,-25-25,1 0,-26 24,0-24,1 0,-1 0,1-1,-1-24,0 0,1 0,-1 0,25-24,1 24,-1-25,25 0,0 25,0-25,0 0,0 1,25-1</inkml:trace>
  <inkml:trace contextRef="#ctx0" brushRef="#br0" timeOffset="51131.9246">22324 10889,'-25'0,"1"-25,-1 25,0-24,0 24,0 0,25 0,-24 0,24 0,24 0,1 0,25 24,-1-24,-24 0,50 0,-1 0,0 0,-24 0,24 0,-24 0,0 0,-1 0,-24 0,0 0,0 0,-25 0,0 0,0-24,-25-1,0 25,25-25,-25 0,1 25,-1-25,25 25,-25-24,0 24,25 0,0 0,25 24,0-24,0 0,-1 25,1-25,25 25,-25-25,-1 25,-24-25,25 0,0 25,-25-25,0 24,-25-24,25 25,-25 0,1 0,-1 0,0-25,0 24,0 1,1-25,24 25,-25-25,25 25,0-25,25 0,-25 0,24-25</inkml:trace>
  <inkml:trace contextRef="#ctx0" brushRef="#br0" timeOffset="51710.9577">23564 10815,'25'-25,"-25"0,0 0,0 1,25-1,0 0,-25 0,49 0,-24 25,0 0,0 0,0 25,-25-25,24 50,-48-1,24 1,-25 0,0 24,0-24,0-1,1 1,24-1,0-24,24 25,1-25,25 24,-1-24,1 0,-25 25,0-1,0-24,-50 0,0 24,0-24,-25 0,1 0,-1 0,-24-25,24 0,-24 24,24-24,25-24,-24 24,49 0,0-25,0 0,0 0,0-24</inkml:trace>
  <inkml:trace contextRef="#ctx0" brushRef="#br0" timeOffset="52428.9988">24209 10542,'25'-74,"-25"74,-25-75,1 50,-1 1,-25-1,1 25,-1-25,0 25,-24-25,-1 25,-24-25,25 25,-1 0,1 0,0-24,-1 24,26 0,-26 0,26 0,24 24,0-24,-25 25,50 25,-24-25,24 24,0 26,0-1,-25 25,25-24,0 24,0 25,0-25,0 0,0 25,0-24,0-1,0 0,-25-25,50 1,-25-1,0 1,25-26,-1 1,26-1,0-24,-26 0,51 0,-1 0,1-1,24-24,-25 0,50 0,-25 0,1 0,-26-24,25 24,-24 0,-1-25,-24 25,-1-25,-49 25,50-25,-50 25,0 0,0-74</inkml:trace>
  <inkml:trace contextRef="#ctx0" brushRef="#br0" timeOffset="52908.0262">24259 10492,'25'-99,"-25"99,49-49,-49 49,50-25,-50 25,74-25,-24 25,-50 0,74 25,-49 0,0 24,25 26,-26-1,-24 25,25 50,-25-25,-25 0,25 25,-24-25,24 0,-25 0,0-25,25-24,0-1,-25 0,25-24,0-50,-49 74,49-74,-50 50,50-50,-50 0,50 0,-74 0,74 0,-25-25,25 25,0 0,0 0,0 0,0 0</inkml:trace>
</inkml:ink>
</file>

<file path=ppt/ink/ink16.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8T20:45:57.993"/>
    </inkml:context>
    <inkml:brush xml:id="br0">
      <inkml:brushProperty name="width" value="0.05292" units="cm"/>
      <inkml:brushProperty name="height" value="0.05292" units="cm"/>
      <inkml:brushProperty name="color" value="#FF0000"/>
    </inkml:brush>
  </inkml:definitions>
  <inkml:trace contextRef="#ctx0" brushRef="#br0">6524 6921,'0'-25,"-25"0,0 25,25-25,0 0,25 0,0 1,-1 24,1-25,25 25,-1 0,1 0,-25 0,0 25,-1-1,-24 26,0-25,-24 25,24-1,-25 1,25-1,0-24,25 25,-1-25,26-1,-25 1,25 25,-1-25,-24-1,-25 1,0 0,-25 0,-24 0,-1 24,-25-24,1 0,24-25,-24 25,24-1,26 1,-26 0,25 0,25-25,0 0,25 0</inkml:trace>
  <inkml:trace contextRef="#ctx0" brushRef="#br0" timeOffset="753.0431">6796 6623,'0'-75,"-24"26,24-1,0 1,-50 49,25 0,-24 24,-1 26,0 0,-24 49,24-25,-24 1,24-1,26-24,-1-1,25-24,49-25,1 0,0-25,-1 1,26-1,-1 0,-24 25,-1 0,-24 25,-25 0,-25 24,0 26,1-26,-26 26,25-51,25 26,0-25,0 0,50-50,24 0,1-25,-1 26,25-51,-24 26,-1-1,-24 25,-25 0,-25 25,0 25,-50 25,0-1,-24 26,24-26,-24 26,24-1,25-49,25 0,25 0,0-1,0 1,25-25,-1 25,1 0,-1 0,-24-1,0 26,-25 0,0-50,0 49,-25-24,0 0,-24-50,24 25</inkml:trace>
  <inkml:trace contextRef="#ctx0" brushRef="#br0" timeOffset="1309.0746">5358 6970,'0'0,"0"0,-25 0,25 0,25-25,0 25,-1-24,1 24,0 0,0-25,0 25,24 0,-24 0,0 25,0-1,-1 1,-24 25,0-1,0 1,-24 24,-1-49,0 50,0-26,0-24,1 0,24 0,-25-1,25-24,0 0,0 25,25-25,-25 0,49 0,-24 0,0 0,0 0,24 0,-24 25,25-25,-26 0,26 0,0 0,-25-25,24 25,1-25</inkml:trace>
  <inkml:trace contextRef="#ctx0" brushRef="#br0" timeOffset="1963.1121">6276 9649,'0'0,"0"-25,0 25,0 0,0-25,0 25,-25 0,25 25,0 0,-25-25,25 50,0-1,0 1,0-25,25 24,-25 1,25-25,-1-1,26-24,-25 0,0-24,-1-1,1 0,0-25,0 26,0-26</inkml:trace>
  <inkml:trace contextRef="#ctx0" brushRef="#br0" timeOffset="2156.1233">6573 9550,'0'0,"0"25,0-1,0 1,0 25,-25-1,25 26,0-26,0 26,0-26,0 26,0-25,0-1,0-49,0 25,0-25,0 0,25 0,-25-25</inkml:trace>
  <inkml:trace contextRef="#ctx0" brushRef="#br0" timeOffset="2500.143">6722 9599,'25'-24,"0"24,-1 0,1 0,0 0,0 24,0 1,-25 0,0 25,0-1,0 1,-25-1,25 1,-50 24,50-24,-25 25,1-26,-1-24,25 25,0-26,0 1,25 0,-1-25,1 25,0-25,0 0,25 0,-26-25,1 25,25 0,-25-25,-1 0</inkml:trace>
  <inkml:trace contextRef="#ctx0" brushRef="#br0" timeOffset="5406.3092">21729 13618,'0'0,"0"0,0 25,0-25,0 0,0 0,0 0,0 0,25 0,0 0,-1-25,26 25,-25 0,24 0,-24 0,25 0,-25 25,-1-25,1 24,-25 1,0 0,-25 0,1 0,-1-1,0 1,0 0,0 0,25 0,0-1,0 1,25-25,25 25,-25 0,24 0,1-1,-25-24,24 25,-49 0,25 0,-25 0,-25-1,0 1,1-25,-26 25,0 0,1 0,-1-25,25 0,1 0,-26 0,50 0,0 0,0 0,0-25,25 0,0 0</inkml:trace>
  <inkml:trace contextRef="#ctx0" brushRef="#br0" timeOffset="6156.3521">14883 14089,'-25'0,"0"25,25-25,-25 0,25 0,0 0,0 0,25 0,25-25,-1 0,26 0,24-24,-25-1,26 25,-26 1,-24-26,-1 25,-24 0,-25 25,-25 0,-24 0,-26 25,-24 0,0 25,0-1,-1-24,1 25,25-26,24 26,25-50,25 25,50-25,0 0,49 0,0-25,0 0,25 0,-25 1,1-1,-26 0,-24 0,-25 25,-25 0,-25 25,-25 0,1 0,-26 24,25-24,-24 25,0-1</inkml:trace>
  <inkml:trace contextRef="#ctx0" brushRef="#br0" timeOffset="6493.3714">14932 14436,'0'0,"-24"25,-1 0,25-25,0 25,-25 24,25-24,0 0,0 25,25-26,-25 1,49 0,-24 0,0 0,0-25,24 0,-24-25,0 25,0-25,24 0</inkml:trace>
  <inkml:trace contextRef="#ctx0" brushRef="#br0" timeOffset="6690.3827">15205 14486,'0'25,"0"24,0 1,25 0,-25-1,0 1,0 24,0-24,0-1,0-24,0 0,0 0,25 0</inkml:trace>
  <inkml:trace contextRef="#ctx0" brushRef="#br0" timeOffset="6984.3995">15354 14610,'0'0,"25"-25,0 25,-25 0,25 0,-25 25,24 0,-24 0,0-1,-24 26,24-25,-25 0,25 24,0-24,0 0,0 0,0-25,0 24,25-24,-25 0,24 0,1 0,-25-24,25 24,0 0,0 0</inkml:trace>
  <inkml:trace contextRef="#ctx0" brushRef="#br0" timeOffset="17582.0056">22498 9649,'0'0,"-25"0,25 0,0-25,0 25,0 0,0 0,25-25,-25 25,0 0,0 0,0 0,0 0,0 0,0 0,0 0,0 0,0 0,0 0,0 0,0 0,-25 0,25 25,-25-25,0 25,25-25,-49 25,24 0,0-1,0 1,1 0,-1 0,25 0,0-25,-25 24,25 1,0-25,0 25,25-25,0 25,-1 0,1-1,25-24,-25 25,24-25,1 25,-25 0,-1-25,1 25,0 0,-25-25,0 24,0-24,0 0,0 0,0 25,0-25,0 0,0 0,0-25</inkml:trace>
  <inkml:trace contextRef="#ctx0" brushRef="#br0" timeOffset="18028.0311">22399 9897,'-25'0,"25"0,0 0,-25 0,25 0,25 0,0 0,24 0,1-25,-1 25,26-25,24 25,25-24,-25 24,25-25,0 25,-24 0,24 0,-25 0,-25 0,1 0,-26 0,1 0,-25 0,-1 0,-24 25,0-25,0 0,0 0,0 0,0 0,0 0,0 0,0 0,0 0,0 0,0 0,0 0,0 0,0 0,0-25,0 25,25 0,-25-25</inkml:trace>
  <inkml:trace contextRef="#ctx0" brushRef="#br0" timeOffset="20441.1691">22374 13543,'-25'-24,"0"24,25-25,0 25,0-25,-25 0,25 25,-24-25,-1 25,0-24,0-1,0 0,-24 25,24-25,0 25,-24-25,-1 25,0-24,26 24,-26-25,0 25,1 0,-26 0,26 0,-1 25,0-25,1 24,-1-24,1 50,-1-25,25 24,-24-24,24 25,0 24,0-24,0 24,25 1,0 24,0-25,0 1,25-1,0 25,0-24,24-1,1 1,0-1,24 0,0-24,1 0,-1-1,26-24,-1 0,0 0,-25-25,26 24,-26-48,0 24,1-25,-1 0,-24 0,24 0,-24-24,-1-1,1 1,-25-1,0-24,0 24,-1-25,1 1,-25 0,25-1,-25 1,25-1,-50-24,25 50,0-26,-25 1,0-1,1 26,-1-26,-25 26,0-1,26 1,-26 24,0-25,1 0,-1 26,-24-1,24-25,1 25,-1 1,0 24,1-25,-26 25,26-25,-26 25,26 25,-26-25,26 25,-26-25,26 24,-1 1,-24 25,24-25,0-1,1 26,-1 0,25-1,1 26,-26-26,50 26,-25-1,0 1,25-1,0 0,0 26,0-26,25 25,-25-24,25-1,0 0,0 1,-1-1,26 1,0-1,-26-24,26 24,24-49,-24 25,24-1,-24-24,25 0,-1-25,0 25,1-25,-1 0,1-25,24 25,-25-25,-24 0,24 0,1-24,-1 24,-24-25,-1-24,1 24,0-24,-26 0,26 24,-25-49,0 24,-1 1,-24-1,0 1,0 0,0-1,-24 1,-1-1,-25 1,25 0,-24 24,24 0,-25 1,1 24,24 0,0 25,-25-25,26 50,-1-25,25 25,-25 0</inkml:trace>
  <inkml:trace contextRef="#ctx0" brushRef="#br0" timeOffset="40363.3087">5333 6970,'25'-25,"0"25,-25 0,0 0,0 25,-25 25,0-1,0 1,-24 24,-1-24,0 24,26-24,-26-25,50 24,0-49,0 0,25-49,24 24,1-49,24 24,1-24,-1 24,1-24,-26 49,26-25,-51 50,1 0,-25 25,-25 0,1 24,-26 26,-24-1,24 1,-24-1,24-24,25-1,0-49,25 0,25-25,25 1,24-26,1-24,24 24,0 0,0 1,-24-1,-26 50,1 0,-50 25,0 0,-25 24,-24-24,-1 25,0-25,1-1,24 1,0 0,0-25,25 0,0 25,0-25,25 25,-25-1,0 1,25-25,-25 25,0-25,0 0,0-50,0 26,0-26</inkml:trace>
  <inkml:trace contextRef="#ctx0" brushRef="#br0" timeOffset="41305.3625">4192 6995,'0'0,"25"0,-25-25,0 25,25-25,-1 1,-24-1,25 0,0 25,0-25,24 0,-24 25,0-25,0 25,-25 25,25-25,-25 25,0 0,-25 0,0 24,0-24,0 25,25-25,-24-1,-1 1,50 25,-25-25,24-25,26 24,0 1,-1 0,1 0,-1 0,1-1,0 1,-26 0,1 25,-25-26,0 26,-25-25,1 0,-26 24,0-24,1 0,-1 0,1-1,-1-24,0 0,1 0,-1 0,25-24,1 24,-1-25,25 0,0 25,0-25,0 0,0 1,25-1</inkml:trace>
  <inkml:trace contextRef="#ctx0" brushRef="#br0" timeOffset="51131.9246">22324 10889,'-25'0,"1"-25,-1 25,0-24,0 24,0 0,25 0,-24 0,24 0,24 0,1 0,25 24,-1-24,-24 0,50 0,-1 0,0 0,-24 0,24 0,-24 0,0 0,-1 0,-24 0,0 0,0 0,-25 0,0 0,0-24,-25-1,0 25,25-25,-25 0,1 25,-1-25,25 25,-25-24,0 24,25 0,0 0,25 24,0-24,0 0,-1 25,1-25,25 25,-25-25,-1 25,-24-25,25 0,0 25,-25-25,0 24,-25-24,25 25,-25 0,1 0,-1 0,0-25,0 24,0 1,1-25,24 25,-25-25,25 25,0-25,25 0,-25 0,24-25</inkml:trace>
  <inkml:trace contextRef="#ctx0" brushRef="#br0" timeOffset="51710.9577">23564 10815,'25'-25,"-25"0,0 0,0 1,25-1,0 0,-25 0,49 0,-24 25,0 0,0 0,0 25,-25-25,24 50,-48-1,24 1,-25 0,0 24,0-24,0-1,1 1,24-1,0-24,24 25,1-25,25 24,-1-24,1 0,-25 25,0-1,0-24,-50 0,0 24,0-24,-25 0,1 0,-1 0,-24-25,24 0,-24 24,24-24,25-24,-24 24,49 0,0-25,0 0,0 0,0-24</inkml:trace>
  <inkml:trace contextRef="#ctx0" brushRef="#br0" timeOffset="52428.9988">24209 10542,'25'-74,"-25"74,-25-75,1 50,-1 1,-25-1,1 25,-1-25,0 25,-24-25,-1 25,-24-25,25 25,-1 0,1 0,0-24,-1 24,26 0,-26 0,26 0,24 24,0-24,-25 25,50 25,-24-25,24 24,0 26,0-1,-25 25,25-24,0 24,0 25,0-25,0 0,0 25,0-24,0-1,0 0,-25-25,50 1,-25-1,0 1,25-26,-1 1,26-1,0-24,-26 0,51 0,-1 0,1-1,24-24,-25 0,50 0,-25 0,1 0,-26-24,25 24,-24 0,-1-25,-24 25,-1-25,-49 25,50-25,-50 25,0 0,0-74</inkml:trace>
  <inkml:trace contextRef="#ctx0" brushRef="#br0" timeOffset="52908.0262">24259 10492,'25'-99,"-25"99,49-49,-49 49,50-25,-50 25,74-25,-24 25,-50 0,74 25,-49 0,0 24,25 26,-26-1,-24 25,25 50,-25-25,-25 0,25 25,-24-25,24 0,-25 0,0-25,25-24,0-1,-25 0,25-24,0-50,-49 74,49-74,-50 50,50-50,-50 0,50 0,-74 0,74 0,-25-25,25 25,0 0,0 0,0 0,0 0</inkml:trace>
</inkml:ink>
</file>

<file path=ppt/ink/ink17.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8T20:43:11.456"/>
    </inkml:context>
    <inkml:brush xml:id="br0">
      <inkml:brushProperty name="width" value="0.05292" units="cm"/>
      <inkml:brushProperty name="height" value="0.05292" units="cm"/>
      <inkml:brushProperty name="color" value="#FF0000"/>
    </inkml:brush>
  </inkml:definitions>
  <inkml:trace contextRef="#ctx0" brushRef="#br0">8483 5705,'0'-25,"-25"0,1 1,-26-1,25 0,0 0,-24 25,-1 0,1 0,-26 0,26 25,-26 0,1 0,24 24,-24-24,24 49,-24 1,24-25,0 49,-24-25,24 25,26 1,-26-1,25 25,-24-25,49 0,-25 25,25-24,0 24,0-50,25 25,-1 0,1-24,25-1,-1 1,26-26,-1 26,1-51,-1 1,25-25,-24 0,24-25,0 1,-24-26,24-24,-25-1,1 1,-1-25,-24-1,-1-24,1 0,-50 0,25-25,-25 1,0-1,-25 0,0 25,-25 0,26 25,-26-1,0 26,-24 24,49 26,-24-1,-1 25,0 0,1 25,24 24,25-24</inkml:trace>
</inkml:ink>
</file>

<file path=ppt/ink/ink1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57:23.56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4283 166 3,'0'0'28,"0"0"1,0 0-6,-18-49-4,18 49-4,0 0-3,-34-43-2,34 43-1,0 0-1,-50-46-3,50 46 0,0 0-1,-54-24-2,54 24-1,-48-2 0,48 2 0,-61 18-1,61-18 0,-72 25 0,29-9 1,-3 4 0,-4 2-1,0 2 1,-3 5-1,0 1 1,1 4 0,0-3 0,3 2-1,4 6 0,3-2 0,42-37 0,-62 70 1,62-70 0,-35 66 0,35-66 0,1 73 0,-1-73 1,40 69-1,-40-69 2,74 72-3,-24-36 2,6-4-2,6-1 1,4-5-1,2-3 0,3-5 2,0-7-4,-1-2 4,1-8-2,-4-4 2,1-8 1,-1-4-1,-2-7-1,-3-6 0,0-4 1,-3-9-2,-2-5 2,-4-4-1,-6-3-2,-9-3 3,-6-2 0,-11 1-1,-11 1 0,-13 8 0,-13 4-1,-14 3 0,-11 11-1,-10 8-3,-12 12-15,0 7-23,-2 10 2,9 2-1,8 7-1</inkml:trace>
  <inkml:trace contextRef="#ctx0" brushRef="#br0" timeOffset="32928">0 17588 29,'0'0'23,"0"0"0,0 0-1,0 0-4,0 0-4,0 0-1,0 0-5,0 0 1,0 0-3,0 0-1,0 0-2,0 0 0,0 0-1,5 42 0,-5-42 0,0 0-1,0 0 1,41 43-2,-41-43 1,0 0-1,0 0 0,0 0 1,0 0 1,42 10 0,-42-10 0,21-44 3,-21 44-4,31-75 4,-12 28-4,1-4 3,1-8-3,3-1 1,2-6-1,3 3-4,0 0 5,1 4-6,-2-3 5,-1 1-1,-4 11 1,1 3-4,-24 47-4,36-70-29,-36 70-1,30-71 2,-20 29-5</inkml:trace>
  <inkml:trace contextRef="#ctx0" brushRef="#br0" timeOffset="40720">380 17456 63,'0'0'35,"0"0"-1,0 0-11,0 0-12,0 0-4,0 0-1,0 0-3,0 0 0,0 0-2,0 0 0,0 0-2,0 0 0,0 47 1,0-47-1,0 0 1,0 0 0,0 0-1,0 0 2,0 0-1,0 0 0,0 0 0,51 21 0,-51-21 0,0 0 1,42-28-1,-42 28 0,0 0 2,48-58-1,-48 58 0,32-56-1,-12 18 1,-3-5-1,3-3 2,-2-4-5,3 0 4,-3-3-4,2-2 4,-1 0-1,-6 8 2,3 4-2,-2 4 1,-3 7 2,2 5-2,-6 6 2,1 7-3,-8 14 1,10-13-1,-10 13 0,0 0-2,0 0-7,0 0-28,0 0 0,-3 9-1,3-9 0</inkml:trace>
  <inkml:trace contextRef="#ctx0" brushRef="#br0" timeOffset="1.09247E6">2014 15065 49,'0'0'37,"0"0"0,-2-10 0,-18 2-18,5 5-9,-14-7-3,-3 2-2,-10-5-4,-2-7 1,-8-7-3,-3-7 1,-5-12-1,-1-10 0,-6-14 0,-2-12 2,0-13 0,2-12-2,1-15 1,-2-16 2,1-15-2,0-16 2,8-15-3,-1-10 1,3-15 1,3-10 0,0-6 1,5-7 1,2-3-1,-1-2 0,3 0 0,1-5-1,10-4 0,0 0 1,8-6-2,3 2-1,7-1 1,7-2-1,3 6 1,6 4 0,1 8 0,7 7 0,1 6-1,6 13 1,2 1 0,3 9 0,6 4-2,3 0-1,5 1 2,5-2 0,4 3-1,6-4 1,2 7-1,9 2 1,2 3 2,5 8-1,0 5 0,1 9 0,5 7 0,-2 7-1,4 7 0,1 5-1,0 9 1,4 3 0,1 6 0,2 4 0,1 2 0,0 7 1,-3 2-1,-1 5 1,-3 5-1,0 5 0,-4 5 1,1 3-1,-8 9 1,-1 0 0,-1 4 0,-4 4-1,-6 3 1,-5 4 0,-6 2 0,-5 9 0,-6 0 0,-5 7 0,-7 7 0,-4 3 0,-6 7 0,-6 3 0,-6 5 0,-6 4 0,-8 7-1,-10 3 1,-6 4 0,-7 4 0,-4 5 0,-6 2 0,0 3-1,-1 0 1,7-2 0,8-5 0,10-5 0,13-7-1,17-9 2,15-9-1,17-13 0,18-11 0,12-8 0,12-4 0,9-5 0,2-1 0,0 4 0,-5 4 0,-6 11 0,-12 15 0,-12 11 0,-14 19 0,-16 18 1,-16 21 0,-16 20-1,-12 14 1,-12 12-1,-8 7 0,-5 7-1,-4-4 1,5-4-3,2-14-4,19-9-24,7-16-6,18-18-1,18-17 0</inkml:trace>
</inkml:ink>
</file>

<file path=ppt/ink/ink1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18:50.39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46 16 67,'0'0'40,"0"0"0,0 0-4,0 0-25,0 0-5,0 0-2,0 0-2,0 0-1,0 0 0,34-16-1,-22 32 0,2 4 0,0 10 1,-1 1-1,-4 9 1,-5 1-1,-7 4 0,-7-3 0,-5 1 0,-4 1 0,-1-7 0,-2-2 0,1-6 0,3-4 0,7-3-1,6-6 2,8-3-1,8-7 1,7-2-1,5-4 1,5-1 0,3 0-2,3-2 0,3 2-5,-8-9-26,8 6-9,-3-2 1,3 4-2</inkml:trace>
</inkml:ink>
</file>

<file path=ppt/ink/ink2.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3-11T21:07:09.167"/>
    </inkml:context>
    <inkml:brush xml:id="br0">
      <inkml:brushProperty name="width" value="0.05292" units="cm"/>
      <inkml:brushProperty name="height" value="0.05292" units="cm"/>
      <inkml:brushProperty name="color" value="#FF0000"/>
    </inkml:brush>
  </inkml:definitions>
  <inkml:trace contextRef="#ctx0" brushRef="#br0">9102 14420,'-53'-27,"27"27,26-26,-27-1,27 27,0-26,0 26,27 0,-27 0,53 0,-27 0,0 0,27 0,-26 0,26 26,0-26,0 27</inkml:trace>
</inkml:ink>
</file>

<file path=ppt/ink/ink2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18:51.18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23 109 52,'-4'-18'37,"0"2"-2,-2 2 1,2 5-26,-1-4-9,1 1-5,4 12-14,0-14-16,0 14-3,3-13 3,-3 13-2</inkml:trace>
</inkml:ink>
</file>

<file path=ppt/ink/ink2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18:42.78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553 1301 29,'19'-5'30,"-3"2"-4,-4-6-3,4 9-3,-16 0-3,17-7-2,-17 7-2,0 0-4,-20-10-3,6 11-1,-9-2-2,-4 2-1,-6 0-1,-3 1 0,-3 1-1,-2 1 2,1-1-1,1 1-1,2 0 1,5-1 0,3 0 0,4-1 0,5 1-1,4 1 0,0 1 1,4-2-1,2 0 0,-1 1 0,2-1 0,9-3 0,-14 6 0,14-6 0,0 0 0,0 0 1,0 0-1,0 0 0,0 0 0,9-18 0,3 4 0,5-2 0,2-6 0,4-3 0,0 1 0,1 0 0,-5 5 1,-2 2-1,-4 4 0,-4 3 1,-9 10-1,0 0 0,0 0 1,0 0-1,-16 18 0,-2-2 0,-5 3-1,-6 2 1,-4 3 0,-3 2 0,2-5 0,3-3 0,7-7 0,3 2 0,11-5 0,10-8 0,6 13 0,12-7 1,9 1-1,7 1 1,7 1-1,6 3 1,4-3-1,-3 2 0,-1-2-2,-7-3-2,-1 10-17,-8-14-18,-6-2 0,-9-9-1,-2 0 0</inkml:trace>
  <inkml:trace contextRef="#ctx0" brushRef="#br0" timeOffset="955">898 1333 41,'0'0'33,"-11"3"-2,11-3-6,0-13-7,0 13-3,8-27-4,-1 10-2,-6-15-3,3-1-3,-2-2 0,0 2-1,-2 4 0,0 1-1,0 6-2,1 3 1,2 8-3,1 0-3,12 6-14,1-3-18,6-1 0,0-2 1,7 0 0</inkml:trace>
  <inkml:trace contextRef="#ctx0" brushRef="#br0" timeOffset="1218">1146 1104 18,'9'25'33,"6"-7"2,1-11 0,4 3-14,-4-20-6,7 7-5,-8-13-1,-3 3-4,-7-9-1,-3 2-2,-6 4 0,-3 5-2,-4 8 0,-5 5 0,0 8-1,1 12 1,5 4 0,1 4 0,3-2 0,4 0 0,3-5 1,4-4 1,2-6-1,3-12 0,2-5 0,7-11 0,1-5 0,3-2-1,3-5 0,2-1 1,1 0-2,1 5 1,-1 7-1,-4 11 1,0 8-1,-3 13 1,-1 8-1,-4 7 0,-1 4 1,-4 1 0,-1-2-1,-5-3 1,-6-5 0,-3-5 0,-5-6-1,-5-8 1,-2-3-2,-4-8-1,3 2-4,-7-12-7,12 6-12,0-9-10,8 3-2,5-5 2</inkml:trace>
  <inkml:trace contextRef="#ctx0" brushRef="#br0" timeOffset="1697">1727 1085 32,'6'9'30,"-9"5"2,-3 3 0,-1 7-18,-4-6-8,5 3-1,-1-7 1,10-2 1,-3-12 1,15-16 0,-6-7-1,8-3-1,-6-11-1,2-9 1,-6-14-3,-5-9-1,-7-3 0,-4-7 0,-7 8-3,-4 1 1,-1 10-4,-5 8-4,26 52-8,-39-60-20,27 58-3,5 15-1,9 10 1</inkml:trace>
  <inkml:trace contextRef="#ctx0" brushRef="#br0" timeOffset="2065">2021 1176 44,'10'19'34,"0"-3"2,-10-16-8,14 22-15,-14-22-1,0 0-3,5-11-1,-2-3-1,-5-9-1,2 0-1,-1-7-2,1-3-2,1-3 0,1 4-1,4 5 0,-1 4 0,4 5-2,1-1-2,7 11-5,-8-5-25,13 8-5,-3-3-1,9 3 1</inkml:trace>
  <inkml:trace contextRef="#ctx0" brushRef="#br0" timeOffset="2375">2528 624 66,'15'-24'39,"5"2"-1,-1 0 1,6 6-32,-7 5-2,0 6-2,-5 4-1,-5 12 0,-6 4-1,-9 9-1,-6 8 1,-7 7-1,-5 11 0,-6 3 0,-5 4 0,0-4 0,1-2 0,5-4-1,7-8 2,8-4-2,10-10 2,10-7 0,11-7-1,10-4 1,8-4 0,6-2-1,4-1 0,3-2-1,-1 0-2,-5-3-1,-1 2-3,-14-7-3,3 8-15,-11-7-14,-6 4-1,-12 5 3,4-14-1</inkml:trace>
  <inkml:trace contextRef="#ctx0" brushRef="#br0" timeOffset="2936">3332 326 66,'0'0'37,"0"0"-2,-54-49-10,54 49-21,-72-38 1,20 13-1,-16-6 0,-13 0-1,-13-3-1,-9 0 1,-15 5-2,-11 6 0,-9 6 0,-5 8-1,-1 7 0,0 7 0,3 7 0,3 12 1,9 5-2,8 9 2,8 8 0,5 12 0,8 18-1,6 12 0,6 12 0,10 5 0,2 8 1,11 5-2,10 0 2,15-3-1,16-12 0,17-3 0,19-11 1,15-5-1,25-10 0,18-9 0,19-8 0,19-11 0,12-13 0,17-14 0,11-13-1,8-17 0,3-15 1,3-15-1,-2-17 1,-7-12-1,-10-18 1,-12-15 1,-15-10 0,-17-9 0,-22-9 0,-21-1 1,-24 6 0,-18 8 0,-18 13-1,-17 14-1,-10 15-2,-13 12-6,6 20-15,-7 11-17,45 33 2,-73-44-3,73 44 2</inkml:trace>
  <inkml:trace contextRef="#ctx0" brushRef="#br0" timeOffset="3548">3304 274 32,'0'0'34,"40"-57"2,-40 57-2,0 0-19,0 0-7,0 0-2,46 27-3,-40 15 0,-5 11-1,0 9 0,-4 4 1,-1 1-1,-5-3 0,2-8 0,-1-9 0,4-13 1,-1-12-1,6-11 1,-1-11-1,15-11 0,1-9 0,6-1 0,7-1-1,5 0-1,6 6 1,2 6-2,-1 12 1,-1 9-1,-4 7 1,-7 7 0,-9-1 0,-8 4 0,-10-4 0,-11-3 0,-9-4 0,-6-5 0,-6-1-2,-4-8-2,2 1-5,-6-11-17,9 4-13,6-5-1,11 0 2,12 8-1</inkml:trace>
  <inkml:trace contextRef="#ctx0" brushRef="#br0" timeOffset="3970">3862 823 50,'37'-13'38,"-4"-11"0,-1-5 0,-5-10-26,8-5-3,-8 1-3,2-2-1,-29 45-2,44-75-1,-44 75 0,38-46 0,-21 44-2,-2 22 1,3 5-1,1 13 0,1 2-1,2 3 0,-4 1 1,-2 0 0,-9-6-1,-6-7 1,-10-6 0,-11-8-1,-7-4 0,-9-3-1,-1-6-2,-4-8-3,9-3-6,-5-7-18,14 1-8,8-6 0,14 1 1</inkml:trace>
  <inkml:trace contextRef="#ctx0" brushRef="#br0" timeOffset="4285">4549 465 28,'21'10'32,"-12"13"1,-1 15-1,-3 5-14,-3 12-11,10 4 0,0 2-4,4-7 0,-1-8 1,3-6 1,-6-10-1,-3-4-1,-10-13-1,1-13-1,-26 1 1,3-7 0,-2-6-1,0 3 1,2-2-2,6-1 1,8 1 0,9 11 0,25-18 1,9 7 0,12 0 0,10-7 0,7-5 0,7-5 1,0-11-1,-3-10-1,-5-2 1,-8-7-2,-14 5 1,-10 0-1,-12 11 1,-18 42-1,2-52 1,-16 52 0,-9 15-1,-1 18 0,-2 9 1,2 11 0,4 2 0,5 8-1,7 0 1,5-1-3,6-7-3,-1-16-14,8 0-22,-1-10 1,3-8-2,-3-10 1</inkml:trace>
  <inkml:trace contextRef="#ctx0" brushRef="#br0" timeOffset="9091">2574 412 70,'-4'-59'40,"4"59"-2,0 0-6,0 0-23,0 0-2,-3 23-2,7 21-2,-4 12-2,1 13 2,-3 8-2,-1 10 1,1-1-1,-1-1 1,1-11 0,-1-6-1,1-10 0,1-12-1,0-7 1,3-9 0,-1-9-1,0-3-1,0-7-1,-1-11-5,0 0-35,0 0 1,0 0 0,5-13-2</inkml:trace>
</inkml:ink>
</file>

<file path=ppt/ink/ink2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58:13.81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3446 2144 7,'0'0'22,"0"0"-4,0 0-1,-10 6-3,10-6 0,0 0-4,0 0-1,0 0-1,0 0-1,0 0-2,0 0-2,0 0-1,0 0-2,0 0-1,0 0 1,0 0 0,10 5-1,-10-5 1,0 0 0,17 5 0,-17-5 0,18 4 0,-6-2 0,1-2 0,2 1 0,0-1 0,2 1 0,-3-1 0,5 0 0,-1 1 0,0-1 0,2 0 1,0 1-1,0-1 0,1 1 0,1-1 0,-1 1-1,-3-1 2,-1 2-1,-1-1 0,1 0 0,0 0 0,-2-1 0,1 1 0,-1-1 0,4 0 0,-1-1 0,0-1 0,1 1 0,-2 1 1,1-1-1,-2 0 1,-1 2-1,-1-1 1,-2 1 0,-2 0 0,0 0 0,-10-1 0,11 2 1,-11-2 0,0 0 0,0 0-1,9-1 1,-9 1-2,0 0-6,0 0-25,0 0-2,6-9 1,-6 9-1</inkml:trace>
  <inkml:trace contextRef="#ctx0" brushRef="#br0" timeOffset="213983">58 3726 30,'-9'3'32,"9"-3"2,0 0-1,0 0-19,-11-6-4,11 6-4,0 0-2,0 0-1,14-3 1,-3 3-2,4 1 0,3 1 0,7-1-1,6 1 1,3 0-1,3 2 0,0-4 1,5 2-1,-2-4 1,1 1-1,-3 0 1,-3-3-1,-3 2 0,-2-3 0,-4 1-1,-3 0 1,-5-2-1,-1 3 2,-6-5-1,0 4 0,-11 4 0,12-13 0,-12 13 1,6-9-1,-6 9-1,1-9 1,-1 9-1,0 0 1,-10-13-1,10 13 1,-17-13-1,4 6 0,-3-4 0,-1 3 1,-1-1-2,0 0 1,1 2 0,1 0 0,1 4 0,4 0 0,1 0 0,10 3 0,-9-1-1,9 1 1,0 0-1,0 0 1,11 13-1,3-9 1,4 6-1,5-3 1,4 3 0,3 2 0,0-4 0,-2 2 1,-1-2-1,-4 4 0,-4-2 0,-4-1 0,-3 4 0,-5-1 0,-4 5 0,-3 0 0,-7 4 0,-6 3 1,-6 4-2,-7 5 1,-7 1 0,-4 4 0,-2-2 0,0 1-1,3-1 0,3-4 0,8-3-1,5-5 1,7-4-2,3-6-2,10 3-7,-2-5-26,2-12 1,9 2-1,-9-2 1</inkml:trace>
  <inkml:trace contextRef="#ctx0" brushRef="#br0" timeOffset="899155">118 3859 12,'-18'-4'28,"5"2"3,2 0-6,0-4-4,11 6-4,-9-9-3,9 9-3,7-11-4,7 9-1,2 0-3,11 2-1,5 0-1,10 4 2,3-1 0,10 4 0,-1-3-1,3 0 0,-5-3 0,-2 0 1,-5-1-1,-4-4-1,-5 3-6,-11-8-32,-5 1 0,-20 8-2,-2-14 0</inkml:trace>
  <inkml:trace contextRef="#ctx0" brushRef="#br0" timeOffset="910934">242 3789 9,'-18'-19'31,"-2"2"2,-1-3 1,-6-2-11,11 7-5,-12-5-4,10 11-1,-5-3-5,5 7-2,-2-3-1,7 7 0,0-3-2,4 4-1,9 0 0,-11-1-1,11 1 0,0 0-1,13 3 0,2-3 0,2 1 0,6 2 0,5-3 0,8 3 0,5-2 0,2 0-1,2 1 1,0-1-1,3 1 1,-1-2-1,-3 3 0,-7-1 1,-3-1 0,-4 3 0,-7-3 0,-4 1 1,-6-1-1,-13-1 0,13 4 0,-13-4 0,0 0 1,0 0-1,0 0 1,0 0-1,0 0 1,0 0 0,0 0 0,0 0 0,0 0 0,0 0-1,0 0 0,0 0-1,0 0 1,0 0 0,0 0-1,0 0 1,9-1 0,-9 1 0,0 0 0,0 0 1,0 0 0,0 0-1,0 0 0,-7-13 0,7 13 0,-14-18 1,1 5-1,-3-6-1,-5-3 1,-4 0 0,-2-4 0,-1 2 0,1-1 0,0 5 0,3 1 1,4 6-1,3 4 0,4 2 0,13 7 0,-15 2 0,14 7 0,6 5 0,3 2 0,8 5 0,5 1 0,6 4 0,6 2 1,5-3-1,5 1 1,-1-2-1,1-1 0,-3-1 1,-3-1-1,-6 0 0,-6-5 0,-6 0 1,-7-4-1,-3-1 1,-6 0-1,-3-11 0,-15 11 1,0-4-1,-7 2 0,-5 1 0,-7 4 0,-4 3 0,-4 2 1,1 3-1,0 2-2,3-2 0,8 8-7,-5-5-31,14 2 1,2-8-2,6-1 0</inkml:trace>
  <inkml:trace contextRef="#ctx0" brushRef="#br0" timeOffset="1.22257E6">4136 554 44,'12'0'34,"-12"0"4,0 0-9,11 12-14,-11-12-2,22 3-4,0-5-2,15 0-1,11-6-1,18-3 0,13-7-1,14-1-1,12-7-1,13 2 1,4-2-1,-1 0-1,-8 3 0,-6 0 1,-16 10-2,-12-1 1,-19 9-1,-17-1 1,-15 2-2,-11 3 0,-8-3-5,-18-6-9,-5 3-27,-9-2 0,-8-3 0,-10-2 0</inkml:trace>
  <inkml:trace contextRef="#ctx0" brushRef="#br0" timeOffset="1.22297E6">4455 141 59,'0'0'36,"0"0"0,-66-5-1,66 5-28,-63 13-3,23 6 0,-3 2-2,2 10 0,0 3 0,7 4 0,6 3-1,10 1 1,12 1-1,14-4 1,13-1-1,10-2 1,10-4-1,8-2 1,4-7-1,3-1-1,2-3-2,-7-7-4,5 1-20,-10-8-13,0-4 1,-6-8-3,4-4 2</inkml:trace>
  <inkml:trace contextRef="#ctx0" brushRef="#br0" timeOffset="1.22335E6">5861 411 21,'-9'44'31,"3"14"2,-1 2-1,-3 12-19,10 7-1,-4-8-2,8-1-2,-3-15-1,5-4 1,-6-17-1,6-7 1,-6-27-2,0 0-1,-8-33 0,2-6 0,-4-18-2,-1-16 0,0-18-2,1-18 0,3 0 1,4-3-1,4 14-1,6 5 1,5 18 0,8 14 0,-20 61-1,59-56 0,-59 56 0,69 8-1,-69-8 0,65 42 0,-42-7 0,-8 5-1,-10 6 0,-9-5-2,-5-3-3,-10-8-4,6-6-21,-5-6-8,4-15 0,4-9 1</inkml:trace>
  <inkml:trace contextRef="#ctx0" brushRef="#br0" timeOffset="1.22374E6">6264 109 33,'0'0'32,"0"0"0,37 26 0,-46 0-17,-2 6-9,5-1-3,-3 4 0,7-2 1,2-4 1,7-4 1,0-10 1,7-5-1,-1-15 0,2-6-1,-3-5-1,1-7-1,-4 1-1,-1-1 0,-3 5-2,-1 3 0,-2 6 0,-2 9-1,0 0 1,14 20-1,-3-5 1,3-1-1,3 1 1,3-7 0,0 3 0,1-12 1,-3-2 0,-4-8 0,-4-5 0,-3 5-1,-3-5 1,-3 2-1,0 2-1,-1 12 1,5-10-1,-5 10 0,20 1 1,-20-1-1,42-7 2,-42 7-1,52-18 1,-52 18 0,54-37-1,-54 37 1,39-41-1,-39 41-1,0 0 1,10-49-1,-10 49 1,0 0-1,0 0 0,-49 19 1,49-19-1,0 0 1,-27 50 0,26-33 0,1-17 0,0 0 1,31 33 0,-31-33-1,41 9 0,-22-8 0,1 1 0,-2 7 0,-3 2 0,-1 9-1,-1-1 0,-4 3 1,1 1 0,-1 0 0,-2 1 0,0-10 1,-2-5 0,-5-9 0,0 0 0,5-19 0,-6-4 0,1 23 0,2-56-1,-2 56 0,17-69 1,-17 69-1,35-60 0,-35 60 0,57-45 0,-57 45 1,68-27 0,-68 27-1,69-16 0,-69 16 0,62-14-3,-62 14-9,51-20-27,-51 20 0,46-23 0,-46 23 0</inkml:trace>
  <inkml:trace contextRef="#ctx0" brushRef="#br0" timeOffset="1.22588E6">3064 2988 27,'0'0'30,"7"-10"2,-7 10-6,-9-8-9,9 8-6,0 0-4,-13-7-3,13 7 0,-13-6-1,2 2 0,11 4-1,-21-9-1,5 5 0,-3-1 1,-4-2-1,-8 1-1,-5-4 0,-4 1 0,-5-1 1,-4 0-1,-5 0 0,-2 0 0,-1-1 0,0 2 0,1 0 0,1 0 0,1-1 0,0 1 0,4 0 0,-2 1 0,-2 1 0,-2 0 1,-3 3-1,-5 1 0,-4 1 0,-2 1 0,-5 2 0,-1 2-1,-4 1 1,-2 3 0,-1 1-1,1 3 1,-1 2 0,2 5 0,4 1-1,2 1 2,7 4-1,8 1 1,8 3 0,11 1 0,11 3 0,12 1 0,12 0 0,11 2-1,9 1 1,12 0-1,8 2 0,7-1 0,6-2 0,7-4 0,5-1-1,8-1 1,4-6 0,5-2 0,5-5 1,5-5-1,9-4 0,10-7 1,9-4-1,6-8 1,8-3 0,7-6 0,3-4 1,-3-3-1,-3-2 1,-16 0 0,-15 2 1,-20 3 0,-16 4 0,-25-2 0,-18 5-1,-22-2 0,-16 3-3,-7 3-6,-12-3-31,4-5 0,0-7-2,11 0 2</inkml:trace>
</inkml:ink>
</file>

<file path=ppt/ink/ink2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18:40.83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336 120 51,'4'-17'36,"2"0"-1,4 6-12,-3-12-9,10 11-2,-3-7-5,6 8-2,-2 1-2,4 9-1,-3 9 0,0 10-1,-2 10-1,-1 12 1,-2 9-1,0 13 0,-3 9 0,0 4 1,0 5-1,-2 0 0,2 2 0,-3-4 1,0-1-1,-3-7 1,-2-3 0,-5-4-1,-6-9 1,-6-5 1,-11-6-1,-9-4 0,-7-7 1,-8-3-1,-6-6 0,-3-3 0,-2-2 0,1-2-1,5-5 0,6 0 0,9-4-2,6-4-1,10 3-8,1-8-28,22 2 1,-7-25-1,16 6 1</inkml:trace>
  <inkml:trace contextRef="#ctx0" brushRef="#br0" timeOffset="600">889 623 41,'0'0'33,"0"0"3,0 0-2,0 0-18,0 0-6,12 15-4,-2 2-2,-1 0-1,5 9 0,2 6 0,5 7-2,-1 5 1,2 5-1,-2 4 0,-2 3 0,-6 0 0,-5 2 1,-6-2-1,-7-1 1,-8-1 0,-5-2-1,-9-3 0,-3-1 1,-9-1-1,-3-3 0,-5-2-1,-4-3 2,-4-3-2,-2 0 1,-3-3 0,1-1 0,1-3-1,4-3 0,4-2 1,6-4-2,7 0 1,6-3 0,7-6 0,5 0 0,6-1 0,4-1 0,10-9 0,-14 15 0,14-15 1,-11 13-2,11-13 1,-11 16 0,5-6 0,6-10 0,-12 16 0,12-16 0,-10 12 0,10-12 0,-7 9-1,7-9 1,0 0 0,0 0-1,-4-10 0,5-3 0,3 0 0,0-7 1,2-1-1,1-3 1,2-4 0,1 1 0,0 0 0,2 1 1,-2 3-1,-1 5 1,-1 3-1,-2 3 1,-6 12-1,6-13 0,-6 13 0,0 0 0,0 0 0,-3 18 0,-3-6 0,-4 4-1,-2 3 1,-4 2 0,-3 3 0,-2-2-1,-2 4 1,0-2 0,2-5 0,2-1 0,2-5 0,4 0 0,13-13 0,-14 13 1,14-13-1,0 0 0,0 0 0,0 0 1,17 9-1,-1-4 1,5-2-1,4 2 0,6 1 0,2 3 1,5 0-1,0 0 0,-2 2 0,-2-3 0,-5 2 0,-4-2 0,-6-3 1,-4-1-1,-5-1 1,-10-3-1,10 4 1,-10-4-1,0 0 1,0 0-1,0 0 0,0 0-1,0 0-1,0 0-6,3-16-32,-5 3 1,4-4-1,-1-11 0</inkml:trace>
</inkml:ink>
</file>

<file path=ppt/ink/ink2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03:02.33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89 1094 12,'-12'-2'29,"0"-2"-2,-3-2-1,15 6-6,-22-6-4,22 6-3,-17-4-3,17 4-2,-12-4-3,12 4-1,0 0-1,0 0-2,0 0 0,17-5-1,3 4 0,5 0 0,7-1 0,5 0 1,4-1-1,5 0 0,-3-1 1,1-1-1,-3 1 0,-1-2 0,-4 2 0,-2-1 1,-3 0-1,-4 1 0,-3-2 1,-3 3-1,-5-1 1,-4 2-1,-12 2 1,13-5-1,-13 5 1,0 0-1,0 0 0,0 0 0,0 0-1,0 0-1,0 0-2,0 0-9,10 4-21,-10-4 0,0 0-2,14 2 1</inkml:trace>
  <inkml:trace contextRef="#ctx0" brushRef="#br0" timeOffset="600082">1107 2 47,'-6'15'33,"6"-15"3,0 0-3,20 13-17,-6-12-13,7 3 0,2 4 0,5 2 0,3 2 1,5 5-1,-1 1 0,1 10 0,-4 0 1,4 6-1,-3 0-1,1 3 0,-2 4 0,-1 3-1,-3-1 1,0 3-1,-1-2 0,-3 5 0,-2-2 1,-2 2-1,-1-1 1,-3 2-1,1 2 0,-3 2 0,-1 4 0,1 1 1,-3 4-2,1 4 2,-4-1-1,2 3 1,-5 0-1,3 3 0,-5-2 1,1-1-2,-3 1 1,-1-5 0,-2 3-2,-5-6 2,-1 1-1,-5-7 1,-2-2 0,-4-1 0,-4-8 0,-5 1 1,-2-4-1,-2 0 0,-1-4-1,-1-2-1,0 0 1,3-4 0,2 0 0,1-7 0,3-1-1,2-3 2,2-5-1,1 0 0,1-4 0,0 1 0,3-2 0,1 0 1,2-1-1,2-1-1,2 1 1,9-10 0,-12 13 0,12-13 0,0 0 1,0 0-1,0 0 1,-5-13-1,6-4 1,2-6 0,-1-5-1,0-1 1,1-4-1,0 0 0,0 2 0,-1 5 1,-1 4-1,1 7 0,-2 6 0,0 9 0,0 0 0,-1 11 0,-1 9 0,-2 4 0,-2 10-1,-5 2 2,-1 3-1,-2 3 0,-4-5 0,2-3 0,-1-6 1,4-8-2,0-4 1,7-3 0,6-13 0,0 0 0,20 3 0,-3-7 0,9-2 0,2 1 0,6-1 1,1-1-1,0 4 0,-1 4 0,-4 3 0,-1 4 0,-3 2 0,-4 0-2,-1 5-8,-5-3-30,-3-2-2,-13-10 0,15-4 0</inkml:trace>
  <inkml:trace contextRef="#ctx0" brushRef="#br0" timeOffset="612446">1613 38 64,'-10'-6'37,"10"6"-1,-10-9 1,10 9-29,16-4-3,3 6-2,5 5 1,11 6-2,6 9 0,9 9 0,5 12 0,7 12-1,6 9 1,1 14-1,1 7 1,-2 16 0,-2 6-1,-2 8 1,-6 9 0,-4 3 0,-10 8-1,-6-1 1,-10 1-1,-9-4 0,-6-2 1,-11-3 0,-9-7-2,-9-4 2,-8-10-1,-6-5 0,-8-6 0,-4-7-1,-6-8 1,-2-11-1,2-10 1,1-8-1,5-9 1,2-7 0,7-10 0,6-7 0,6-5-1,6-5 0,2-6 0,4-5-1,9 4 1,-9-25 0,7 6-1,2-9 1,0-12 0,1-4 0,1-12 0,1-7 0,1-7 0,1-1 0,1 2 1,2 2-2,0 10 2,-1 10-1,0 11 0,1 15 1,-8 21-1,12 1 1,-9 20-1,-3 14 1,-4 11-1,-3 11 0,-5 13 0,-4 4-1,-3 6 1,-4-1 0,0-3 0,-2-3 0,3-7 0,4-7 0,1-11 0,8-9 1,3-6-1,6-10-1,5-7 1,6-7 0,9-6 0,7-5 0,9-3 1,7-4-1,7-3 1,4 0-1,2-3 1,1 2-1,-1 7-2,-4 0-6,-1 12-32,-7 6-2,-5 0 1,3 0-3</inkml:trace>
</inkml:ink>
</file>

<file path=ppt/ink/ink2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13:58.49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2267 242 70,'0'-10'37,"-2"-4"0,0-8 0,6-2-30,-3-5-2,6 3-1,2-5 0,7 6 0,0-1-1,7 7-1,1 7 0,5 7 0,3 8-1,4 7 0,2 9 0,5 9 0,2 9-1,3 8 1,-1 7-1,1 9 1,-3 8-1,0 7 0,-7 8 0,-4 7 1,-7 8-1,-6 8 0,-10 7 0,-7 7 1,-9 6-1,-6 8 1,-10 4-1,-5 2 0,-5-1 0,-3-4 1,-3-4-1,-1-7 1,1-9-2,-1-10 1,4-11 0,-1-10 0,0-10 0,1-7 0,0-10 0,2-7 0,1-8 0,2-8 0,2-6 1,1-9-1,3-7 0,2-8 0,4-8 0,0-9 0,4-8 0,1-10 0,5-7 0,2-6 0,2-4 0,2-6-1,2 0 1,2-3 1,1 3-1,0 2 1,0 6-1,0 5 1,-1 3-1,-1 10 2,-1 6-2,-1 7 0,0 14 0,0 0 0,-18 23 1,7 5-1,-4 9-1,-2 8 0,-2 7 1,-3 12-1,0 3 1,-1 3-1,0 0 1,3-2-1,0-4 1,3-4 1,3-7-2,3-7 2,5-9-1,5-8-1,11-9 1,8-6 0,12-12 0,12-4 0,10-9 1,13-7-2,9-4 2,4-5-1,4-1 0,-1-3 1,-7 3-1,-6 3-1,-8 1 2,-11 5-2,-10 5-1,-10 0-6,-1 13-31,-12 8-3,-3 5 2,-4 7-4</inkml:trace>
  <inkml:trace contextRef="#ctx0" brushRef="#br0" timeOffset="71743">-2 4221 33,'8'9'33,"-8"-9"3,12 10-2,1-1-17,-2-6-8,9 5-1,2-4-3,10 5 0,1-5 0,8 3-1,1-4 0,4 0-1,1-3 0,0 1-1,-2-2 1,-3-1-1,-3-3 0,-2 0 0,-5-1-1,-2 1 1,-8-3-1,-1 3 1,-5 1-2,-5 0-1,-2 4-1,-9 0-14,0 0-25,0 0 1,-3 13-2,-11-5 0</inkml:trace>
  <inkml:trace contextRef="#ctx0" brushRef="#br0" timeOffset="99803">1891 5174 59,'8'-16'39,"-7"1"-1,-2 6 0,-15-1-26,1 6-9,-5 5-3,-1 3 0,-2 9 0,-3 6-2,2 12 1,2 12 0,5 9 1,8 7-1,4 3 1,9 7 0,6 1 0,8-5-1,8-4 1,5-11 0,6-7 0,4-8-1,3-8 1,5-12-1,0-7 1,1-7 0,-1-9 0,-3-5-1,-1-10 1,-5-7 1,-6-5-1,-4-5 1,-9-4-1,-8 0 1,-8-6 0,-6 7 0,-9 4 1,-7 10-1,-7 8 0,-6 15-1,-3 12 1,-2 12 0,1 17-1,2 10 0,6 10-1,5 2-2,7 4 0,5-7-4,12 2-8,-1-10-23,11-8 1,3-15-3,4-12 4</inkml:trace>
  <inkml:trace contextRef="#ctx0" brushRef="#br0" timeOffset="100389">1943 4502 61,'-65'11'37,"-4"5"0,0 7-1,-5 3-32,5 10-2,2 4-2,4 8 0,7 8-1,5 12 1,13 11-2,10 10 1,15 12-1,11 5 1,15 8-2,11 3 0,16 0 1,10-5 2,11-7-2,6-11 2,11-14-1,3-12 1,6-18 1,8-9 2,1-13-3,4-15 1,5-13 0,2-13-1,-1-15 3,-2-9-3,-5-12 3,-5-16-3,-10-13 2,-7-11 0,-14-13 0,-9-9 1,-13-9-2,-12-6 1,-15-9-1,-11 2 1,-15-1 0,-11 2 0,-14 6 0,-11 9 0,-13 9 0,-6 13 0,-9 18 0,-8 18-2,-6 22 1,-5 22-3,-2 27-1,-5 16-6,9 27-30,-7 26 0,7 17 0,4 9-1</inkml:trace>
</inkml:ink>
</file>

<file path=ppt/ink/ink2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15:17.72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6212 330 36,'31'-23'27,"-6"5"-1,-3 1-6,-1 14-4,-21 3-3,15 8-3,-20 5 0,-4 12-3,-15-2 1,-2 10-2,-10 3-2,1 3 0,-4-2-3,3 0 1,5 0-2,11 0 1,11-3-1,16-1 1,13-6-1,13 1 1,10-4-1,6-1 0,4-2-1,-2-5-2,-1 6-5,-16-6-28,-8 1 0,-15-2-2,-17-4 1</inkml:trace>
  <inkml:trace contextRef="#ctx0" brushRef="#br0" timeOffset="459">4921 464 47,'5'-16'34,"2"-2"1,4 2-1,8 1-22,-3-2-6,6 9-1,1 0-3,1 10-1,-3 7 1,-3 8-1,-8 9 0,-4 7 1,-7 8-1,0 3 1,-3 5-2,2 0 2,6 0-2,5-4 0,8-3 0,10-5 0,6-3 0,5-2 1,-1-4 0,-2-2-1,-6 0 1,-8 0 1,-13 1-1,-14 4 1,-14-3 1,-9 2-2,-9 0 1,-7 0 0,-5-4 0,-2-4-1,1-6 0,7-7-1,3-2-1,4-11 0,10-1-4,1-14-11,13 3-23,9-4 2,9-4-1,6 1 0</inkml:trace>
  <inkml:trace contextRef="#ctx0" brushRef="#br0" timeOffset="3068">5781 40 30,'-12'4'28,"-8"-8"2,2 2-2,-7-3-20,-3-4-4,-1 4 1,-7-4 0,-1 4 0,-7-2 0,-2 4 0,-6-1-1,-3 5-2,-6-1-1,-6 5-1,-6 3-1,-7 5 0,-4 3 0,-4 5 0,-4 5-1,-5 2 0,-4 11 1,-4 0-2,0 6 1,-4 3-1,-1 6 1,-5 4-1,-2 7 2,-5 3-1,1 3 0,-5 7 1,-3 5 1,-5 3 0,-1 4 1,-2 2 0,4 2 0,0-1 0,2 2 1,4-1 0,5-4-1,8 4 1,5-3-1,9-1 1,4-2-2,6 0 2,4-1-2,5-1 0,6 2 0,4 0 0,2 1-1,2 3 1,3 1 0,4 4 0,6 0 0,3 3 0,6 1 0,4-1 1,4-3-1,7-5 2,9-2-1,7-6 0,9-10 0,8-4 1,10-12 0,8-5-1,11-11 1,13-6-2,8-9 1,11-8-1,10-7 1,11-8-1,9-7 0,7-7 0,7-7-1,6-3 1,6-8 0,3-6 0,2-6 0,2-6 0,5-4 0,4-7 0,5-6 0,3-6 1,4-6-1,5-6 0,0-3 0,2-7 0,0-7 1,-3-4-1,-4-4 1,-3-7-1,-9-2 0,-4-5 0,-5-5 1,-4-2-1,-8 0 0,-5 2 0,-5-2 0,-5 3 0,-9-2 0,-4 4 1,-9 3-2,-5 2 1,-9 6 0,-9-1 0,-9 7 1,-10 8-1,-8 8 0,-11 9 0,-9 7 2,-12 10-3,-9 10 2,-12 14-2,-10 17 1,-16 9-4,-8 19-8,-15 10-21,-18 15 0,-14 15-1,-16 11 0</inkml:trace>
  <inkml:trace contextRef="#ctx0" brushRef="#br0" timeOffset="4872">160 2629 14,'15'-5'28,"-15"5"2,0 0 1,0 0-13,0 0-5,0 0-3,0 0-2,-8 18-1,-1-11-2,0 4-1,-2-1 0,1 6-2,-3-3 0,2 5 0,-3 0 0,1 5 0,-4 3-1,5 5 0,0 2 1,0 4 0,2 4-1,3 3 0,1 4-1,6 0 1,6 1 0,1-2 0,3-1-1,6-5 1,3-5 0,5-7 0,6-7 0,7-9 0,3-10 0,4-7 0,4-11 1,1-5-1,0-8 0,-1-2 0,-7-3 0,-6 1 0,-8 0 1,-7 3-1,-9 3 0,-8 5 0,-7 0 0,-8 7 0,-7 1 0,-5 6 0,-5 4-1,-2 7 1,1 5-1,-1 9 0,3 9 0,5 5 0,7 7-1,5 3 1,5 2 0,5 0 0,2-3-1,6-5 0,4-4-2,-2-12-6,10-5-29,-5-7 0,3-12 1,0-7-2</inkml:trace>
</inkml:ink>
</file>

<file path=ppt/ink/ink2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15:19.77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112 192 70,'0'0'38,"4"13"-2,-4-13-2,0 0-27,0 0-4,0 0 0,24 6 0,-5-10-1,12-1 1,7-3-1,10 0 1,6-1-1,7 0 0,1-1 0,-3 2-1,-1 1 0,-6 3 0,-6 0-1,-5 3 0,-9 0 1,-7 1-2,-6 1 1,-3-2-1,-6 5-1,-10-4-3,0 0-3,-9-13-13,-4 10-18,-6-6 0,-3 2 0,-8-2 0</inkml:trace>
  <inkml:trace contextRef="#ctx0" brushRef="#br0" timeOffset="345">356 1 41,'-12'-6'35,"12"6"2,-14 6-2,2 1-11,0 12-17,-8 3-3,-5 8-2,-4 7-1,-4 4 0,-4 4 1,2 2 0,-1-3-1,5-5 1,5-3-1,6-2 1,8-8-1,10-4-1,9-7 2,11-3-1,9-6 0,8-2 1,6-3-1,6-2 1,0-3-1,-1 1 1,-4-2-2,-5 1 1,-6 2-3,-6-1 0,-3 6-5,-12-5-31,2 2 0,-12 0-1,10-12-1</inkml:trace>
</inkml:ink>
</file>

<file path=ppt/ink/ink2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59:16.33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8765 1170 7,'0'0'28,"0"0"0,0 0-1,0 0-9,0 0-4,0 0-4,0 0-1,0 0-2,0 0-1,0 0-1,0 0 0,0 0-2,0 0 1,0 0-1,0 0 0,0 0 0,0 0-1,0 0-1,0 0 1,-17 41-1,17-41 0,0 0 0,0 0 0,0 0-2,0 0-1,0 0-5,0 0-18,0 0-10,0 0-2,0 0 1,26-41 0</inkml:trace>
  <inkml:trace contextRef="#ctx0" brushRef="#br0" timeOffset="796813">5038 1668 10,'5'-12'15,"-5"12"-2,8-13-3,-8 13-3,9-11-1,-9 11-2,16-10-1,-16 10 0,20-12-2,-6 7 0,3 0-1,2 2 0,2-2 0,2 1 0,3 0 0,3-1 0,3 1 0,0-1 0,4 1 0,-1-1 0,1 2 0,1 0 1,0-2-1,-2 6-1,-1-1 1,0 4 0,-3 0 0,1 0-1,-3 2 1,-2-2 0,0 2 0,0-1 1,-1 0-1,0 1 0,0-3 0,2 2 0,0-1 0,1 1 0,0-2 0,-1-1 1,0 2-1,0-2 0,-2 1 0,-1-2 0,-1 0 0,1 1 0,-3-1 0,1 2-1,2-1 1,2 0 0,0-1 0,3 0 0,2 1 0,0-2-1,2 2 1,3-3 0,-1 0 0,3 1 0,2-1 0,-1 1 0,2-2 0,2 2 1,-1-1-1,4 0-1,-2 0 1,-1 0 0,0 1 0,-1-1 0,-2 1-1,1 0 1,-3 0 0,-2 2 0,1 1 0,-1-1 0,-1 3 0,-1 0 0,0 0 0,-1 0 1,-1 0-1,1 0 0,-2 0 0,3 0 0,-1 0 0,2 0 0,1-2-1,0 0 1,2 1-1,0-2 1,3 2 0,-5-2-1,8 1 0,-3 1 2,5-1-1,-1 0 0,4-1 0,-2 2-1,4-2 1,-3 0-1,4 0 1,-6-1-2,1 0 1,-4-1 0,0-1-1,-1-1 2,-2 0-1,-41 2 2,84-4 0,-84 4 0,77-5 0,-77 5 1,74-4 0,-74 4-1,70-6 1,-70 6-1,54-5 0,-54 5 0,43-4-1,-43 4 1,0 0-2,0 0-1,0 0-4,0 0-13,0 0-5,0 0 1</inkml:trace>
  <inkml:trace contextRef="#ctx0" brushRef="#br0" timeOffset="811727">-6 8456 58,'-9'12'36,"9"-12"1,18 2-2,6 0-17,2-8-12,12 3-3,9-1-2,9 3 0,7-1 0,5 1-1,3-1 1,3 2 0,1-1-1,-3 2 1,-6-2-1,-3 0 0,-8 0-1,-7-1 0,-7 3-4,-16-8-10,-2 5-22,-13-1 1,-10 3-1,0 0 1</inkml:trace>
  <inkml:trace contextRef="#ctx0" brushRef="#br0" timeOffset="812092">60 8586 61,'-15'4'36,"3"-1"-1,12-3-5,-14 1-16,23 0-7,0-2-3,11 1 1,4-2-2,11 0 1,10-2-1,10 3 0,9-1 0,4 1-1,2-2 1,4 2-2,-4 1 1,-5 1-1,-10 0 0,-8 1-1,-12 0 1,-9-1-1,-7 1-1,-9-5-5,-1 1-34,-9 2 0,5-26 1,-4 1-3</inkml:trace>
  <inkml:trace contextRef="#ctx0" brushRef="#br0" timeOffset="959456">5646 1399 47,'-33'-8'33,"-8"0"1,-1 2-1,-8 6-26,-11 3-3,-5 10-2,-12 7 1,-4 12 0,-9 10 1,0 12-1,-3 13 0,3 13 0,1 9-2,5 18 1,7 7-2,14 15 0,9 13 0,13 16 0,16 12 1,18 12-1,16 17 0,16 3-1,14 10 1,9 6 1,7 3-1,3-1-1,-7 1 1,-7-4-1,-11-5 1,-14-1 1,-14-8-2,-22-8 2,-16-9-1,-18-9 1,-18-11 0,-17-10 1,-19-11 0,-15-9 0,-19-11 2,-9-4-1,-11-7 1,-7-6 0,-2-10-1,7-4 0,9-11-2,14-11 0,19-10 0,15-16-2,21-13-3,13-17-5,20-6-16,7-18-14,5-10 2,4-5-2,6-7 2</inkml:trace>
  <inkml:trace contextRef="#ctx0" brushRef="#br0" timeOffset="960071">1179 7640 68,'-21'-5'37,"8"-5"0,6-12-8,16 3-11,5-13-8,15 2-3,8-5-2,14 2-2,4 2-1,5 5-1,-2 8-1,-3 8 0,-10 15 0,-12 13 1,-19 12 0,-15 15 0,-14 6 0,-9 7 0,-6 4 0,-2 1-2,3-3 1,7-8 0,14-4-1,15-11 0,16-4 1,10-4-1,11-7 1,2-3 0,-1-3 0,-4-3 0,-9 0 0,-12 3 1,-17 1 1,-14 2-1,-18 4 0,-13 2 1,-10 4 0,-7-1-1,-5 1 0,-1-5-2,5-1-2,5-11-5,18-8-31,8-13-2,20-18 1,16-18-2</inkml:trace>
  <inkml:trace contextRef="#ctx0" brushRef="#br0" timeOffset="960874">6398 160 27,'-14'-32'30,"-7"10"0,-16-5-1,-11 1-22,-3 10-2,-14-1 0,-4 8-1,-12 3 0,-9 4-1,-11 6 1,-5 5-1,-11 6-1,-4 7 0,-10 6-2,-5 9 1,-4 6-2,2 9 1,-2 7-1,5 7 1,6 9 1,10 7-2,13 9 1,11 4 0,15 9 0,16 2 0,18 6 1,15 5-1,17 0 0,13-1 0,10-4 0,12-2 0,5-3 1,0 0-1,0-6 0,-6-4 0,-8-3 0,-11-2 1,-14-5 0,-11-1-1,-15-3 2,-12-4-2,-14-5 2,-9-3-1,-8-7 1,-4-5-1,-4-5 0,0-6 0,3-8-1,3-8 2,7-7-2,5-7 1,9-8-2,4-4-2,11-4-1,2-12-5,12 3-3,-1-12-5,13 0-4,0-8-7,6-1-2,7-4 0</inkml:trace>
</inkml:ink>
</file>

<file path=ppt/ink/ink2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03:06.38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1477 223 11,'2'-10'25,"-4"-2"-4,-2-3-3,3 6-3,-6-5-4,7 14-1,-7-18-2,7 18 1,-7-13-1,7 13-1,0 0-1,0 0-2,0 0 0,0 0 0,0 0-2,0 0-1,-10 12 0,7-2-1,-1 5 0,-1 1 1,-2 3-1,-2 5 0,-4 2 0,0 3 0,-7 7 0,-2 1 0,-2 4-1,-4-1 1,-1 6 0,-4-3 0,-1 4 0,-5-1 0,0-6 0,-2 2 0,-3-4 0,-3-2 0,-1-6 0,-2-3-1,0-9 2,-1-10-2,1-6 1,0-10 0,0-11 0,1-5 1,0-9-1,2-4 0,-2-5 0,6-2 0,2-7 0,1-1 0,6 2 0,2-2 0,6 1 0,3 1 0,6 2 1,1 5-1,3 8 1,4 5 0,1 5 1,4 7-1,-1 3 1,3 6 0,2 9 0,0 0 0,-5-10 0,5 10-1,0 0 1,0 0-1,0 0-1,0 0 1,-10-2-1,10 2 0,0 0 0,0 0 1,-6 14-1,3-1 0,-1 4 0,-1 3 0,-2 4 0,0 4 1,0 1-1,0-2 0,-1 0 0,1-3 0,0-4 0,2-3 0,0-4 0,1-2 0,4-11 0,-5 11 0,5-11 0,0 0 1,-3-24-1,2 6 0,-2-7 1,1-4-1,-1-4 0,0-5 1,-1-1-1,1 3 0,0 2 0,1 4 0,0 3 0,1 6 0,0 1 1,1 7-1,-1 3 0,1 10 0,4-10 1,-4 10-1,19 9 0,-3 3 0,6 7 0,5 5 0,5 3 0,2 5 1,1 0-1,-3 1 0,-2-3 0,-3-5 0,-4-2 0,-5-8-3,1 2-8,-8-14-27,1-9 0,-9-17-2,-7-20 1</inkml:trace>
</inkml:ink>
</file>

<file path=ppt/ink/ink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2-10-18T00:40:07.68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2252 0 52,'0'0'35,"0"82"-2,0-82-4,0 0-18,0 0-8,0 0-8,0 0-13,0 0-15,0 0-1,0-66 0,0 66 0</inkml:trace>
</inkml:ink>
</file>

<file path=ppt/ink/ink3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58:00.36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3247 458 21,'10'-3'29,"-10"3"0,0 0-4,0 0-12,0 0-4,0 0-2,0 0-1,0 0-1,0 0 0,0 0-1,0 0 0,0 0-1,-5 9-2,0 0 1,-7 5-1,0 3-1,-5 2 1,-1 6 0,-3 2 0,-3 7 0,-1 1 1,-1 2-2,1 0 1,2 1 0,0-3-1,2-3 1,2-4-1,4-5 0,3-6 0,4-4 1,8-13-1,-6 16 0,6-16 1,10 5 0,2-5 0,4-1 0,3-1 1,4-1-1,2-2 0,2-1 0,2-2 0,-1 2-1,-3 0 0,0 1-2,-2 1 0,-5-1-5,4 9-13,-7-6-16,-2 1 0,-1-4 0,0-3 0</inkml:trace>
  <inkml:trace contextRef="#ctx0" brushRef="#br0" timeOffset="535">3516 318 36,'-2'-12'36,"2"12"0,0 0 0,-10 3-15,9 8-12,-6 3-5,2 8-3,0 6 0,0 7-1,-5 11 1,1 9 0,-2 8 0,-2 9 1,-3 1 0,0 8 1,-2-2-1,-1 1 0,-1-6 0,3-1-1,0-9 0,2-6 0,3-9-1,1-8 0,2-3 0,1-8 0,2-5 0,1-4 0,1-7-2,0-2 0,2-2-2,2-10-2,0 0-6,0 0-14,-1-13-12,4-6 0,5 0 1</inkml:trace>
  <inkml:trace contextRef="#ctx0" brushRef="#br0" timeOffset="1009">3749 530 56,'0'0'36,"0"0"-1,0-13-11,0 13-11,3-10-4,-3 10-3,3-15-3,-3 15 0,8-19-1,-3 10-1,1-1 0,1 0 0,1 0 0,2 2-1,0-1 1,2 3-1,0 0 0,0 1 0,1 3 0,-1 1 0,1 4-1,0 3 2,0 2-2,-4 7 2,-1 4-1,-3 8 0,-4 6 0,-4 6 0,-6 6 0,-4 4 0,-6 5-1,-3 2 1,-4 4 0,-1-3 0,-1-2-1,0-2 1,0-4-1,1-5 1,-1-6 0,5-5-1,0-8 2,3-7-1,3-3 0,3-6 0,5-2 0,9-7 0,-11 4 1,11-4-1,0 0 0,13-11 0,-2 2 0,5-1 0,3-5 1,7-2 0,4-2 0,5-2 1,2-2-1,4 1 1,2-1 0,0 1 0,2 2-1,-3 3 0,0 0 0,-4 5 0,-4 1-1,-3 5 1,-4 1-1,-3 3 0,-5 1 1,-4 2-1,-3 0 1,-2 2-1,-10-3 0,13 3-1,-13-3-2,0 0-8,0 0-29,9-5 0,-8-5 0,-1-8-1</inkml:trace>
  <inkml:trace contextRef="#ctx0" brushRef="#br0" timeOffset="126428">3628 160 40,'0'0'35,"0"0"-1,0 0 0,-19-5-21,1 15-8,-11 5-2,-6 9 0,-9 11 0,-5 12-2,-9 9 2,-1 12-1,-3 3 0,2 2 0,5-3-1,9-6 0,9-10 0,10-11 0,16-13 1,12-19-1,14-17 1,17-18-1,12-18 1,13-13 0,11-14 1,15-12-1,6-10 0,7-3-1,-3 3 0,-3 8 0,-6 12-1,-12 14 1,-12 14-2,-15 23 1,-15 21 1,-20 26-1,-17 20 0,-20 23 2,-19 25-2,-21 20 1,-16 15-1,-11 8 1,-8 4-1,-1-5 0,5-11 0,12-16 0,14-26 0,19-17 1,16-25-1,17-24 0,20-28 2,21-27-1,18-22 0,21-20 0,19-19 1,13-13-1,15-5 0,2 3 0,-2 12-1,-12 15 2,-15 21-2,-18 26 0,-26 36 0,-23 30 1,-32 33-1,-23 28 1,-23 23-1,-16 17 0,-7 7 0,-3-1 0,8-18-1,11-18 1,20-30-1,28-35 1,24-33 0,47-41-1,16-25 1,22-24 0,15-15 1,13-7-1,1 2 0,-8 17 0,-18 19 1,-14 28 1,-27 35-1,-27 35 1,-27 32-1,-23 26 0,-16 15 0,-9 3-2,-2 1-4,-6-16-8,10-11-31,3-24 2,9-23-2,2-29 2</inkml:trace>
  <inkml:trace contextRef="#ctx0" brushRef="#br0" timeOffset="127562">1217 505 64,'20'-1'37,"-5"0"-2,-15 1-1,16 2-25,-16-2-3,-3 12-3,-6 2 0,-3 5 0,-3 5-1,-1 3 0,-2 3 0,4 0 0,-1-2-1,7 0 1,8-6-1,11-3 0,10-8 1,9-4-1,11 0 0,5-8 0,8-2 0,4-4-1,-2-2 0,-2-5-3,-3 5-4,-13-11-20,-1 2-12,-9-3 0,-4-4 0</inkml:trace>
  <inkml:trace contextRef="#ctx0" brushRef="#br0" timeOffset="127894">1799 177 82,'0'0'38,"0"0"1,-18 26 0,13 2-32,-9 11-3,1 13-2,-4 13 0,0 13-1,0 11 1,0 6-1,-1 6 0,0 4 0,1-6-1,0-2 1,2-13-1,1-9-1,4-15 0,1-11-2,5-14-2,-3-19-8,7-16-27,4-12 0,3-14-1,1-18 2</inkml:trace>
  <inkml:trace contextRef="#ctx0" brushRef="#br0" timeOffset="128272">1988 417 77,'0'0'41,"0"0"-1,10-28 2,1 6-27,-2-14-10,6-1-2,5-6-1,4 1 0,3 1-2,5 6 0,2 9 0,0 10 0,1 16-1,-6 13 2,-8 14-2,-5 13 2,-11 13-1,-11 10-1,-10 6 2,-5 0-1,-7-2 0,0-9 0,1-7 0,6-8 0,10-6 0,11-6 0,13-5-1,12 0 1,8 1 0,5 5 0,5 6-1,-3 2 1,-4 2 0,-9 0 0,-12 0 1,-15 1 0,-20-4 2,-14-4-1,-18-6 0,-10-8 1,-9-10-2,-8-9-3,5-9-30,4-21-11,17-17 0,18-19-1</inkml:trace>
  <inkml:trace contextRef="#ctx0" brushRef="#br0" timeOffset="142262">1513 533 32,'-37'28'34,"-8"7"1,-7 6-1,2 4-13,-1-12-12,14 2 1,5-16-2,19-12-1,14-26 0,26-22 0,23-22-2,21-11-1,12-13 0,15-5-2,4 3 0,2 5-1,-10 18 0,-11 17-1,-18 22 1,-17 23-1,-20 25 0,-21 21 1,-19 22-1,-21 22 0,-14 15 0,-11 15 1,-7-2-1,-3-1-1,7-15 0,10-16-1,13-19 1,23-25 1,15-38 0,34-9 0,15-32-1,15-18 2,15-12 0,8-6 0,3-1 0,-4 8-1,-10 13 0,-11 17 0,-19 26 1,-19 25-1,-25 33 0,-21 19 0,-21 26-1,-11 10 1,-6 7 0,-1-3-1,5-10-1,8-15 2,19-26-1,20-24 0,24-29 0,20-21 1,16-16 0,6-4 1,4-3 0,-3 3 0,-6 11 0,-11 18 0,-16 18 0,-20 19 0,-17 15-1,-12 8-1,-8 3 0,-4-6-4,3 3-19,-9-23-17,4-13 0,-2-18-1,3-13 0</inkml:trace>
  <inkml:trace contextRef="#ctx0" brushRef="#br0" timeOffset="143210">225 356 30,'11'-8'33,"-11"8"2,0 0-3,-20 18-14,11 2-7,-12 1-6,1 5-2,-6 2-2,-1 4 1,-1 1-1,3 1 0,1-3 0,5-2 1,6-4 0,9-2-1,8-3 1,10-2 1,11-7-1,10-1 1,6-4-1,9 0 0,0-3 0,4-1-1,-3 0 0,-4-1-3,-7 4-2,-10-8-7,2 6-26,-12-1 0,-6 2-1,-14-4 1</inkml:trace>
  <inkml:trace contextRef="#ctx0" brushRef="#br0" timeOffset="143590">598 378 38,'-1'-19'34,"-1"5"1,-3 2-2,-1 0-16,-3 12-11,-5 4-2,3 12 0,-3 5-2,2 13 0,-1 9-1,1 14 1,2 11 0,4 10-1,0 8 1,3 5-1,0 0 0,1-1 0,0-6 0,1-9 0,-2-12 0,2-10 0,-1-12-1,0-10 0,0-8-1,2-23-1,0 13-6,-5-28-17,7-2-12,0-11 0,4-5 0,1-8 1</inkml:trace>
  <inkml:trace contextRef="#ctx0" brushRef="#br0" timeOffset="144080">622 530 42,'8'11'34,"-8"-11"1,0 18-2,-9-9-20,5 12-6,-5-3-1,1 7-3,-3 2-1,2 1 1,0-1-1,2-1 0,2-3 0,4-3 0,3-5 0,3 0 0,-5-15 0,19 13-1,-6-10 0,1-1 0,2-2 0,-1-4-2,2 1-2,-3-8-5,8 4-29,-6-6 0,1-2-1,-1-3 1</inkml:trace>
  <inkml:trace contextRef="#ctx0" brushRef="#br0" timeOffset="144453">894 229 52,'0'0'34,"0"0"1,0 0-4,8 19-18,-13 2-4,6 12-3,-5 5-1,3 17-1,-3 8 0,3 15 0,-3 4-1,1 9-1,0-3 0,1 3-1,-1-5 0,1-7-1,0-6 0,0-11 0,2-9-1,0-10 1,1-5-1,0-7-1,5 5-14,0-9-23,-1-1 1,-4-1-3,-3 0 2</inkml:trace>
</inkml:ink>
</file>

<file path=ppt/ink/ink3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02:59.79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1626 16 18,'0'0'22,"-10"-7"-1,10 7-4,-10-4-1,10 4-4,0 0-2,-14-6-2,14 6-1,0 0-2,0 0-1,0 0 1,0 0-2,0 0 0,0 0-1,0 0 0,0 0 0,0 0-1,0 0 0,0 0 0,0 0 0,0 0 0,0 0-1,0 0 1,0 0-1,-10 2 1,10-2-1,0 0 0,0 0 1,0 0-1,0 0 1,0 0-1,0 0 1,0 0-1,0 0 1,-9 4-1,9-4 2,0 0-2,0 0 1,0 0 0,0 0 0,0 0 0,0 0-1,0 0 1,0 0 0,0 0-1,0 0 1,0 0-1,0 0 0,0 0 0,0 0 1,0 0-1,0 0 0,0 0-1,0 0 1,0 0 0,0 0 0,0 0 0,0 0 0,0 0 0,0 0 0,0 0 0,0 0 0,0 0 0,0 0 0,5 11 0,-5-11 0,2 12 0,-2-12 0,3 17 0,0-6 0,-1 2-1,0-1 1,0 4 0,-1-2 0,1 2 0,-2 1-1,1-2 1,-2 2 0,1-3 0,-1 3 0,-1-3 0,0 1 0,-1-1 0,1 0 0,0-1 0,0-2-1,0 2 1,1-4 0,1 0 0,-1 1 0,1-10 0,-1 16 0,1-16 0,-2 17 0,0-7 0,0 1 0,-1 1 0,0 1-1,0 2 1,-2 0 0,1 2 0,-1 0 0,0-3 0,1 2-1,-2-2 1,1 0 1,-2-1-1,1-1-1,0 1 1,-2-1 0,-2 2 0,-1-1 0,-1 1 0,-2-1 0,-2 2-1,-2-3 1,-1 7 0,-1 0 1,-2 1-1,1-3 0,-3 2 0,0-1 0,1-2 0,1 1 0,-2-7 0,1-2 0,2-1 0,-2-2 0,-2-3 0,-1-1 0,-1-2 0,2-1 1,-3-1-1,-1-3 0,-2-2 0,0 2 0,0-1 1,-1 0-1,-1-7 0,0 6 0,-1-6 0,0 2 0,-1-1 1,2-3-1,0 2 0,1-2 1,2 5-1,0-7 0,2 3 1,1-1-1,-1-3 1,0 0-1,0-4 1,2-2-1,-2-2 0,1-2 1,1-1-1,0-2 0,5 0 0,0-2 1,1-1-1,3 0 0,0 0 0,2 4 2,-1-1-2,3 4 1,-1 5 0,4 4 0,1 4 0,3 6 1,6 9-1,-10-10 0,10 10-1,1 16 0,0 1 1,3 8-2,-1 5 1,0 6-1,1 8 1,0 3 0,-1 2 0,-1-4 0,-1-1 0,0-5 0,-1-6 0,-1-6 0,-1-6 0,1-7 0,-1-4 1,2-10-1,0 0 1,-7-12 0,2-8-1,-1-10 1,1-8-1,-2-6 0,-3-9 1,-1-2-1,0 1 0,2 6 1,-1 4-1,3 10 1,0 8-1,1 8 1,6 18-2,0 0 2,9-1-1,6 15-1,3 4 2,7 3-2,3 3 1,5 3 0,1-3 0,-2-1 0,-1-4 0,-3-3 0,-5-3-1,-4-11-5,-2-1-33,-10-13 1,-10-10-1,-11-18-1</inkml:trace>
</inkml:ink>
</file>

<file path=ppt/ink/ink3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58:18.12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-1 877 26,'-10'4'27,"10"-4"1,0 0-4,0 0-12,0 0-3,0 0-4,0 0 1,8 9 0,-8-9-2,0 0 0,0 0-2,0 0 2,30 50-3,-30-50 2,0 0-3,0 0 2,0 0-2,0 0 3,47 29-2,-37-35 0,-1-6 3,3-4-2,0-6 2,3-2-2,2-4 2,-1-2-3,2-5 2,-3 0-1,5-6-1,0 0 0,1-1 0,1 0 1,0-1-4,-2 3 3,0 2-4,2 6-1,-7 6-32,6 3 2,-2 3-6,-2 2 4</inkml:trace>
  <inkml:trace contextRef="#ctx0" brushRef="#br0" timeOffset="18605">481 952 29,'0'0'31,"0"0"4,0 0-3,0 0-8,0 0-13,0 0-3,0 0-1,0 0 0,0 0-2,0 0-1,0 0-2,0 0-1,0 0 0,0 0 0,0 0-2,33 46 0,-33-46-1,0 0-1,0 0 2,43 27-1,-43-27 2,0 0 2,24-23 0,-20 2-2,1-8 2,-1-4 0,1-8 0,2-5 0,-2 0-1,1-5-2,0 0 2,4 3 0,0 2-4,0 4 4,0 4-4,-1 5 3,2 5-3,-3 9 3,-2 4-3,1 6 1,-7 9-3,10-3-7,-10 3-22,-1 12-2,1 0 1,1 0-3</inkml:trace>
  <inkml:trace contextRef="#ctx0" brushRef="#br0" timeOffset="19578">965 0 16,'0'0'26,"0"0"1,10 18 1,-10-3-16,-2-1-8,3 8-1,0 0 0,2 9 1,-3 2 1,6 9-2,-3-4 2,1 9-2,-2-2 2,2 3 0,-5 1-2,3 2 0,-2-8-1,-2 0 2,-1-4-3,1-2 3,-1-5-4,1-1 2,-2-6 0,0-4-1,-2 2-1,1-4 1,0-1-1,0-1 1,-2-3 0,2-1-1,1 0 0,2-4 1,2-9-1,0 0 0,-3 11 0,3-11 0,0 0 0,0 0 0,0 0 1,0 0-1,0 0 1,0 0 0,0 0-1,0 0 2,-7-15-2,2 5 1,2-4 0,-4-1 0,-1-4-1,-3-1 1,0 0 0,0-1-1,0 2 1,2-2 0,-3 1-1,6 2 1,1-2 0,1 4-1,0 0 1,3 3-1,1 13 1,-3-15-1,3 15 1,0 0-1,0 0 0,8 12 1,2 2-1,1 5 1,4 0-1,0 5 0,2 0 0,0 3 0,-3 3 0,0-3 0,-5-1 0,-1-2 0,-4-3 0,-1-3 1,1-5-1,-3-2 1,-1-11-1,0 0 1,0 0 0,0 0-1,0 0 1,0 0 0,-3-16-1,3 6 1,0-2 0,2-3-1,4 0 0,3-4 0,1-1 1,5-2-2,0 0 2,2 1-1,2 0 0,-2 1 0,0 1 0,-1 0 0,-1 1 0,-1 3 0,-1 0 0,-2 2 0,-1 3 0,-10 10 0,17-12 0,-17 12-1,12 4-1,-12-4-1,13 17-6,-13-6-22,5 2-7,0-3 0,-5-10 1</inkml:trace>
  <inkml:trace contextRef="#ctx0" brushRef="#br0" timeOffset="140397">1308 1057 23,'0'0'26,"0"0"0,0 0-1,0 0-4,0 0-1,0 0-3,0 0-5,31-46-4,-20 18-4,-5-14-5,3-6 0,4-11-2,1-9-2,8-2-3,-2-10-11,7 4-17,4-1-2,1 3 3,4 1 0</inkml:trace>
</inkml:ink>
</file>

<file path=ppt/ink/ink3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00:39.10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53 633 31,'0'0'33,"9"10"2,-9-10-1,-10-5-19,10 5-6,-11-7-3,11 7-2,-16-14 1,8 1-2,-1-7 0,3-4-1,4-7 0,5-11-4,6-9 1,4-10-5,9-1-11,3-10-21,3-7 1,3 0 0,-1-4-1</inkml:trace>
  <inkml:trace contextRef="#ctx0" brushRef="#br0" timeOffset="554">412 794 52,'0'0'36,"26"-13"0,-24-20-13,13-12-9,-6-7-7,10-11-1,0-5-5,6-8-4,3 5-4,-3-5-25,1 14-3,0 0-4,-4 8 3</inkml:trace>
  <inkml:trace contextRef="#ctx0" brushRef="#br0" timeOffset="2026">993 64 4,'-6'-13'30,"3"2"-3,3 11-2,-5-11-7,5 11-3,0 0-3,0 14-4,0-14-2,-7 23-3,2-2 0,3 10 1,0 8-3,1 7 1,1 5-1,0 3 1,2 2-2,0 0 2,-1 1-2,1-7 1,-2-4-1,0-5 0,0-41 2,-3 70 0,3-70-2,-3 55 3,3-55-4,0 0 2,-4 51 2,4-51-2,0 0-1,0 0 0,1 49 2,-1-49-7,0 0 6,0 0-8,0 0 4,0 0 0,0 0 3,3 42-1,-3-42 0,0 0 4,0 0-1,0 0 2,-24-41-3,24 41 2,0 0-7,-35-51 4,22 33-2,1-4 2,0 4-2,1-4 2,1 6-1,3-1 2,1 6 0,1-2-1,2 3 2,3 10-1,-4-12 0,4 12 2,0 0-2,0 0-1,0 0 1,5 15-1,-5-15 0,0 0 0,25 56 3,-25-56-4,24 48 4,-24-48-3,25 51 0,-25-51-1,0 0 1,26 55 2,-26-55-2,0 0 0,0 0 0,0 0 3,0 0 0,0 0-2,0 0 0,0 0-3,0 0-1,31-53 6,-24 32-6,3-1 2,3-1-2,3 1 3,2 1 0,1 3 1,0 1-2,-2 3-1,2 6-2,-10-1-18,4 6-14,-13 3-1,11-10 1,-11 10-1</inkml:trace>
</inkml:ink>
</file>

<file path=ppt/ink/ink3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01:18.84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37 675 75,'11'-4'39,"-1"-5"-1,0-9-2,6-2-30,-3-3-1,7-1-3,0-2 0,1 3-1,2-1 0,0 1 0,0 5 0,1-1-1,0 5 0,-2 0-1,1 6-5,-8 1-33,6-4 1,-4-2 0,0-5-3</inkml:trace>
  <inkml:trace contextRef="#ctx0" brushRef="#br0" timeOffset="23416">40 789 22,'0'0'32,"0"0"7,-16-16-6,6-17-11,8-11-5,-9-1-5,12-7-5,-3-3-3,8 1 0,4-7-4,6 6-1,5 0 2,6 2-2,2 4 2,2 3-3,0 7 3,-1 6-3,-5 7 3,-5 8-1,-3 5 1,-7 5 0,-10 8-1,9-6-1,-9 6-2,0 0-4,0 0-16,0 0-15,4 12-1,-4-12 0,0 0 2</inkml:trace>
  <inkml:trace contextRef="#ctx0" brushRef="#br0" timeOffset="24468">690 0 19,'0'0'26,"0"0"-2,0 0-1,0 0-5,-3 11-2,3-11-2,0 0-5,0 0-1,-7 11-2,7-11-1,-6 17 0,2-4-2,1 8 0,-1 5-2,2 8 3,0 5-3,1 3 2,1 6-1,0-1 0,0 1 0,0-1 0,-1-1-1,0-8 0,-1-4-1,1-3 1,-1-7-1,2-3 1,1-4-1,-1-1 1,0-16-1,1 17 0,-1-17 1,0 0-1,1 10-1,-1-10 0,0 0-2,0 0-3,-9-4-5,-1-3-11,10 7-10,-12-7-6,12 7 0,-18-8 1</inkml:trace>
  <inkml:trace contextRef="#ctx0" brushRef="#br0" timeOffset="24850">555 598 32,'0'0'33,"-3"-15"-2,-1 6-6,4 9-7,-2-11-7,2 11-2,0 0-3,0 0-1,0 0-3,0 0 0,10 12-1,-5 0 0,-5-12-1,0 0 2,22 54 2,-22-54-2,18 43 1,-18-43-3,0 0 3,20 48-4,-20-48 2,0 0 0,0 0-3,0 0 3,0 0-2,50-7 5,-34-5-5,0-5 4,1 2-1,3-4-2,-2-2 2,1 6-3,-2-4 3,1 8-3,-5-3 2,3 2-1,-4 1 1,-2 1-3,3 8-5,-13 2-32,10-7 1,-5-5-3,-1 2 2</inkml:trace>
</inkml:ink>
</file>

<file path=ppt/ink/ink3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59:17.47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 0 37,'0'0'35,"0"0"2,0 0-8,0 0-10,0 0-8,0 0-1,0 0-3,4 50-2,-4-50-2,0 0-2,0 0-2,0 0-6,0 0-11,-8 44-19,8-44-1,0 0-1,0 0 1</inkml:trace>
  <inkml:trace contextRef="#ctx0" brushRef="#br0" timeOffset="515322">86 2320 50,'0'0'35,"0"0"-1,19 43-10,-19-43-11,0 0-8,0 0-7,0 0-13,0 0-19,0 0-1,0 0 0,0 0 1</inkml:trace>
  <inkml:trace contextRef="#ctx0" brushRef="#br0" timeOffset="516797">85 4496 37,'0'0'34,"38"48"2,-38-48-5,0 0-13,0 0-13,-4 50-8,4-50-12,0 0-19,0 0-1,0 0 0,0 0 1</inkml:trace>
</inkml:ink>
</file>

<file path=ppt/ink/ink3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07:53.70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72 0 52,'0'0'35,"0"82"-2,0-82-4,0 0-18,0 0-8,0 0-8,0 0-13,0 0-15,0 0-1,0-66 0,0 66 0</inkml:trace>
</inkml:ink>
</file>

<file path=ppt/ink/ink3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15:00.09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1385 461 60,'-12'-11'39,"12"11"-2,-6-11 3,2 2-18,4 9-11,0-13-4,0 13-2,8-14-1,-8 14-1,17-21-1,-3 9 0,1-6 0,2 1 0,-2 2 0,1-2-1,-4 6-1,0 2 1,-12 9-1,12-6 0,-12 6 0,6 18 0,-6 1 0,1 7 1,0 4-1,0 9 0,0 6 0,0 5 0,-1 2 0,0 1 1,1 2-1,0-2 0,-1-4 0,0-2 1,1-8-1,0-3 1,-1-6-1,0-4 0,0-8 0,0-4 0,0-2-1,0-12-1,0 10-2,0-10-3,0 0-7,-6-10-17,6 10-10,-2-18 0,1 7 1</inkml:trace>
  <inkml:trace contextRef="#ctx0" brushRef="#br0" timeOffset="504">1250 1016 69,'0'0'38,"0"0"-1,14 1-3,11-1-18,-3-13-4,14 7-2,3-7-4,9 3-1,0-1-1,4 3-1,-2 0-1,-3 3-1,-5 3 0,-7 2-1,-8 0 0,-7 0 0,-4 1-2,-16-1-1,16 0-5,-16 0-15,-2-15-18,0 1 1,1 1 0,-2-6 0</inkml:trace>
  <inkml:trace contextRef="#ctx0" brushRef="#br0" timeOffset="953">1483 189 86,'0'0'37,"11"-10"1,-11 10 0,0 0-28,-16 24-7,-5 0 0,-4 10-2,-12 6 0,-4 7 0,-5 4-1,1-3 0,4-3 0,5-6 0,9-11 2,13-12-1,14-16 1,13-4 0,14-16 0,10-6 1,4-7-1,4-3 1,2 1-2,-7 7 0,-4 3 1,-12 12-1,-10 16-1,-12 16 1,-11 14-1,-10 12 0,-7 11 1,-3 5-2,0 4 1,2-7 0,9-11 0,7-13 0,15-17 0,11-15 0,14-17 1,10-10-1,4-12 1,0-3 0,-3-1-1,-4 4 1,-8 11-1,-10 14 0,-18 12 0,-5 18 1,-12 17-1,-3 10 0,-6 9 0,-1 8 0,-1 2 1,1-4-1,8-3-1,2-9 1,6-8-1,1-8-1,6-9-3,0-13-2,4-10-26,0 0-9,13-29 1,-9-4 0</inkml:trace>
  <inkml:trace contextRef="#ctx0" brushRef="#br0" timeOffset="1738">107 495 58,'-9'10'36,"2"0"1,7-10 0,1 15-17,-1-15-9,33-11-3,-6-6 0,12-6-3,3-9 0,10-6-2,2-2 0,0-2-1,-6 1-1,-5 4 1,-9 7-1,-6 7 0,-8 10-1,-10 11 1,-10 2 0,-2 33-1,-8 3 0,-4 10 1,-2 12-1,-4 9 0,-1 8 0,-1 1 0,2 0 0,0-2 0,5-7 0,-1-3 0,5-12 0,2-7 1,3-8-2,2-10 0,1-6 0,1-8-3,3-3-2,-1-10-9,0 0-25,-5-16-1,2 6 1,-5-3-1</inkml:trace>
  <inkml:trace contextRef="#ctx0" brushRef="#br0" timeOffset="2135">93 1050 75,'-12'11'38,"12"-11"0,10 10 2,7-17-26,21 3-5,4-4-3,13 0 0,5-2-2,5 1-1,0 0-1,-2 2-1,-7 2-1,-7 3 0,-8-1 0,-11 1-2,-7 2-2,-8-4-3,0 8-17,-15-4-16,7-10 0,-8-1-1,-1 0 2</inkml:trace>
  <inkml:trace contextRef="#ctx0" brushRef="#br0" timeOffset="5970">259 274 75,'3'-25'39,"-4"7"-1,-8 9 1,-15 3-28,2 9-6,-7 0-1,1 3-1,1-3-2,4-2 2,11-13-1,19-10 0,17-8 0,16-5-1,12-3 0,7-1 0,1 6-1,-1 10 0,-10 22 1,-18 21-1,-22 23-1,-22 18 2,-22 19-1,-19 12 1,-13 7-1,-8 4 0,0-10 0,9-13 0,14-15 0,19-18 0,26-24 0,24-20 0,27-20 1,19-14-1,15-8 0,4-3 1,-2 0 0,-8 7-1,-13 18 1,-20 16-1,-27 20 1,-23 18-1,-24 15 0,-10 6 1,-7 3-1,-2-4 0,6-12 0,10-12 0,21-19-1,17-14 1,22-30 0,15-5 0,13-6-1,3 1 2,0 2-1,-4 9 0,-12 17 0,-16 19 1,-19 16 0,-19 19-1,-13 7 1,-9 7 0,-4 2-1,0-3 0,4-9-1,6-12-2,11-9-3,3-23-13,19-2-22,-10-26 0,8-3 1,-7-11-1</inkml:trace>
</inkml:ink>
</file>

<file path=ppt/ink/ink3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15:06.93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377 229 26,'0'0'31,"16"0"4,-6 0-6,1-11-6,11 7-5,-5-13-1,12 2-5,-3-9-2,8 4-3,-1-5-3,5 1-1,-2 0-1,-1 5 0,-5 2-2,-4 6 1,-6-1-1,-3 7 1,-8 0-1,-9 5 0,10-1 1,-10 1-1,0 0 0,0 0 1,0 0-1,0 0 1,0 0-1,0 0 1,0 0-1,0 0 1,0 0-1,0 0 0,0 0 0,0 0 0,0 0 0,0 0 0,0 0 0,0 0 0,0 0 0,0 0 0,0 0 0,0 0-1,0 0 1,0 0 0,11 11 0,-11-11-1,8 10 1,-8-10 0,8 9 0,-8-9 0,0 0 0,8 12 1,-8-12-1,0 0 0,0 0 0,0 0 0,0 0 0,1 10 0,-1-10 0,0 0 0,0 0 0,0 0 0,0 0 1,0 0-1,0 0 0,0 0 0,0 0 1,0 0-1,0 0 0,-1 9 0,1-9 0,-2 21 0,0-4 0,0 6 0,-1 4 0,0 7 0,-4 4 0,-2 6 0,-4 6 1,-2 3-1,-6 6 0,-4 5 0,-4 6 0,-5 2 0,-4 3 0,-5 3 0,-1 0 0,-4-2 0,-2-4 0,0-8-1,0-7 1,2-9 0,1-11 0,4-12 0,3-13 0,3-14 0,4-12 0,5-13 0,4-11 0,3-6 1,8-4-1,4-2 0,8 1 0,8 2 0,5 3 0,8 6 0,5 8 0,5 5 0,7 6 0,3 6 0,4 6 0,3 8 1,1 7-1,4 9 0,0 0 0,3 3 0,-1 3 0,1 0 0,1-1 0,-1-4 0,1-2 1,-3-4-1,-1-1 1,0-1-1,-6-3 0,-1-1 0,-7-1 1,-3-3-1,-4 3-1,-5-5-2,1 4-8,-5-12-28,-1-2-1,-2-13 0,-1-10-1</inkml:trace>
</inkml:ink>
</file>

<file path=ppt/ink/ink3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59:11.88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94 71 32,'0'0'30,"0"0"-2,0 0-6,0 0-4,0 0-4,0 0-3,0 0 0,1-10-2,-1 10-2,9-11-3,2 5-2,0-4 0,2 1 0,6 1-1,2 1-1,2 2 1,3 1-1,-1 3 0,-1 1 0,1 3 0,0 2 0,-4 2 0,-2 1 0,-3 2 0,-3 4 1,-5 0-1,-4 5 1,-9 0 0,-3 3-1,-10-2 1,-2 5 0,-6 0-1,-4-2 1,0-1-1,-1-1 0,8-6 0,1-2 0,6-2 0,16-11 0,-15 16-1,15-16 1,12 15 0,2-6 0,1 2 0,4 3 0,5 3 0,-1 2 0,6 5-1,-3 2 1,0 3-1,-1 1 1,-4 2 0,-3-2-1,-5-2 1,-4-1 0,-7-5 0,-5-3 0,-5-2 1,-7-3-1,-4-2 0,-6 1 1,-6-3-1,-3-3 1,-6-2-1,0-2 1,-5-4-1,4 0 0,3-4 0,3-3-2,11 2-2,-3-10-8,19 2-25,1-2 1,17-4-2,5-5 2</inkml:trace>
</inkml:ink>
</file>

<file path=ppt/ink/ink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07:53.70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1882 0 52,'0'0'35,"0"82"-2,0-82-4,0 0-18,0 0-8,0 0-8,0 0-13,0 0-15,0 0-1,0-66 0,0 66 0</inkml:trace>
</inkml:ink>
</file>

<file path=ppt/ink/ink4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59:12.82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8 2 23,'0'0'31,"0"0"1,-10-5-6,10 5-7,0 0-7,0 0-5,0 0-2,-3 10-1,3-10-1,15 21 0,-3-6-1,5 6 3,1-1-3,4 3 1,1-2-1,2 1-1,-25-22 1,48 43-1,-48-43 0,42 34 0,-42-34-1,0 0 0,0 0-3,51 32-5,-51-32-21,0 0-6,0 0 0,0 0 0</inkml:trace>
</inkml:ink>
</file>

<file path=ppt/ink/ink4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59:13.19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192-3 34,'0'0'28,"44"0"1,-44 0-9,0 0-4,0 0-5,-22 38-3,12-17-3,-7 5-1,2 6-1,-8 3 0,0 5-2,-1 2 0,2-2 0,2 1 1,2-4-1,4-2 2,2-5-3,5-4 1,4-6-1,0-5 1,1-4-1,2-11 0,-1 10-1,1-10-2,0 0-2,0 0-10,2-17-19,-2 17-1,1-16 1,-1 16 0</inkml:trace>
</inkml:ink>
</file>

<file path=ppt/ink/ink4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59:14.24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143 141 19,'0'0'27,"0"0"-3,-9 1-1,9-1-4,0 0-3,0 0-2,0 0-3,0 0-2,0-12-1,0 12-3,13-11 0,-1 4-2,-1-6 0,10 2-1,-3-4 0,7 0 0,1-3-1,1 5 1,-1 0-2,-2 3 1,1 7-2,-5 3 1,-1 7-1,-3 6 1,-5 3 0,-1 6 0,-6 3 0,-2 5 1,-5-1-1,-6 1 1,-1 0 0,-4-1-1,-5 1 1,0-4 0,-3-1-1,1-4 1,-1-4-1,5-4 0,2-3 1,2-4-1,13-6 0,0 0 0,0 0 0,0 0-1,16 8 1,0-4 0,3 4-1,4 4 1,1 1 0,0 4-1,0 2 1,-2 2-1,3 2 2,-9-1-2,2 2 2,-8-5-2,-3 5 0,-5-4 1,-3 2 0,-4-4 0,-10 0-1,0 0 1,-9-1-1,0 1 2,-5-5-1,-4 0 1,-3-1 0,-3-5-1,1-2 1,-1-6 0,1-4 0,5-4 0,1-5 0,8 1 1,0-7-1,6 4 1,4-3-1,3 4 0,4 4 0,1 2-1,6 9 1,-3-10-2,3 10 1,0 0-1,0 0-3,0 0-5,0 0-22,0 0-6,0 0-1,10-9 0</inkml:trace>
</inkml:ink>
</file>

<file path=ppt/ink/ink4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59:15.70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16 160 21,'0'0'26,"0"0"0,0 0-9,0 0-6,0 0-2,-2 12-2,2-12-3,10 19 0,-3-5-1,3 4 1,0 3-2,-1 0 1,1-1 0,-2 1-1,-1-6 0,-2 2 1,1-8 1,-1 1 0,-5-10 1,0 0 0,0 0 0,0 0-1,-7-13 0,-1 1 0,-4-4-2,-2-4-1,2-3-1,-2-3 1,3-1 0,0-1 0,3 2 0,4 1 0,6 1 0,4 6-1,1-1 1,7 7-1,2-1 0,4 3-1,-20 10 0,44-17-4,-44 17-9,53-10-23,-53 10 1,0 0-1,58-18 1</inkml:trace>
</inkml:ink>
</file>

<file path=ppt/ink/ink4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59:16.75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 60 28,'0'0'33,"0"0"2,-5-45 0,5 45-17,0 0-6,0 0-2,0 0-5,0 0-1,0 0-1,50-31-2,-50 31 1,0 0-2,51 16 0,-51-16 0,44 27 0,-44-27-1,50 41 2,-50-41-2,47 47 1,-47-47 0,37 50 0,-37-50 0,0 0 0,32 57 0,-32-57 0,0 0 1,0 0 0,0 0 0,0 0 0,0 0-1,0 0 1,0 0 0,0 0-1,-46 9 0,46-9 0,-48-10 0,48 10 1,-54-7-1,54 7 0,-50-3 0,50 3 0,-43 8-1,43-8 1,0 0-1,-50 31 0,50-31 1,0 0-1,-9 49 1,9-49 0,0 0 0,0 0 0,52 49 0,-52-49 1,0 0-1,55 13 1,-55-13-1,0 0-2,58-4-2,-58 4-6,0 0-16,56-20-11,-56 20-1,0 0 1</inkml:trace>
</inkml:ink>
</file>

<file path=ppt/ink/ink4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02:31.60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0 180 25,'0'0'16,"0"0"-1,0 0-1,0 0-3,0 0-1,0 0-2,0 0-3,0 0-2,0 0 0,46-8-1,-46 8 1,0 0 1,50-18-1,-50 18 1,59-20 0,-59 20 0,80-23-1,-35 10 1,2 3-2,4-2 1,-2 3-1,1 1-1,-6 0 1,-1 4-1,-43 4-1,71-5 2,-71 5 0,53 0 0,-53 0-1,0 0 2,0 0-2,49 0 1,-49 0-2,0 0-7,0 0-14,0 0-14,0 0-1,-10-42 1</inkml:trace>
</inkml:ink>
</file>

<file path=ppt/ink/ink4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02:32.46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5 197 13,'0'0'16,"0"0"-2,0 0-3,0 0-1,-9-9-2,9 9-2,0 0-1,0 0 0,1-10-1,-1 10-2,0 0 1,12-13 0,-12 13 0,19-15 0,-19 15 1,0 0 1,56-26-1,-56 26 1,64-23 0,-64 23-1,73-24 0,-29 14 0,-3-3-2,1 2 0,0 0 1,-42 11-2,65-16 1,-65 16 0,47-10 0,-47 10 0,0 0 0,0 0 1,0 0-1,44-6 1,-44 6 0,0 0-1,0 0-1,0 0 0,0 0-2,0 0-1,0 0-9,0 0-14,0 0-10,0 0-1,0 0 0</inkml:trace>
</inkml:ink>
</file>

<file path=ppt/ink/ink4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16:56:49.49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53 41 28,'-14'-1'31,"14"1"1,0 0 0,-17-8-16,17 8-3,0 0-2,0 0-1,-12-7-3,12 7-2,0 0 0,0 0-2,-10-6 0,10 6-1,0 0-1,0 0 0,0 0 0,0 0 0,0 0 0,0 0 0,0 0-1,9-1 1,5 1-1,4 0 0,3 1 0,3-1 1,3 2-1,3-1 1,-1 0-1,-2 1 1,-2-3 1,-3 5-1,-3-5 0,-2 2 0,-3-1 0,-5 0 0,-9 0-1,15 1 1,-15-1-1,12 4 0,-12-4 0,9 3 0,-9-3-2,0 0 0,16 4-5,-16-4-31,8-9 0,-2-5 0,6-3-2</inkml:trace>
</inkml:ink>
</file>

<file path=ppt/ink/ink4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16:56:51.30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89 137 85,'0'0'36,"0"0"1,-15 2 1,15-2-30,0 0-2,0 0-3,-11-8 0,11 8 0,0 0 0,0 0-1,-5-9 0,5 9-1,0 0 0,12-16-1,1 7 1,4-2-1,6-1 0,5 0 1,6-1-1,5 0 1,3 1-1,0 2 1,-1 3-1,1 3 0,-5 2 1,-3 3-1,-6 5-1,-6 1 1,-6 7 0,-5 2 1,-9 4-1,-6 1 1,-9 1 0,-5 5 0,-4-2 0,-3 2 0,-4-2-1,1-3 1,3-2-1,4-3 0,6-2-1,5-5 1,4 0 0,6-10 0,5 15 0,7-6 1,2-2-1,8 5 1,2 2 0,5 4 0,1 1-1,0 5 0,1 2 0,-4 1 0,-3 5-1,-4 3 1,-5 0-1,-6 1 1,-7 0-1,-4 2 1,-8-2 0,-7 2 0,-7-5 0,-5-4 0,-3-4 0,-5-8 1,-4-8-1,-4-8 0,0-9 1,-3-7-1,1-7 1,2-2-1,1-3 0,5 1 0,4 4 0,8 0-2,6 8-3,-1-10-18,16 8-18,1-10 0,8-6-1,1-12-1</inkml:trace>
</inkml:ink>
</file>

<file path=ppt/ink/ink4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36:34.23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1943 268 16,'0'0'29,"10"-10"-3,-10 10-3,0 0-4,0 0-4,0 0-4,0 0-3,3 18-3,-3-18-1,-1 17-2,2-5-1,1-2 0,0 1-1,2-1 1,-4-10-1,10 12 0,-10-12 1,14 7 0,-4-11 0,4 2 1,1-8 0,6-3 0,4-3 0,8-6 0,3-4 0,8-1 0,3-1 0,6-3 0,2-1-1,0 6 1,-1 0-1,-3 4 0,-7 3-1,-3 3 2,-9 4-2,-8 3 1,-6 4 0,-4-1-1,-14 6 1,13-5-1,-13 5 1,0 0-1,0 0 0,0 0-3,14 4-19,-14-4-14,0 0-1,-22 4-1,-12-16-1,34 12 39</inkml:trace>
  <inkml:trace contextRef="#ctx0" brushRef="#br0" timeOffset="12896">5374 2040 12,'0'0'28,"0"0"0,-16 1-7,16-1-3,-13-8-3,13 8-2,-15-7-2,15 7-1,-15-6-3,15 6-2,-18-1-1,7 1-1,-4-2-1,2 1-1,-4-2 1,0 0 0,-4-3 0,1 2 0,-2-1 0,1 0 0,-2 0-1,-1 1 1,0-3-2,-2 2 2,0 1-2,-3-1 1,-1 1-1,-2-1 0,0 0 1,-2 1-2,-1 3 2,0-3-1,-2 2 0,4 0 0,-1-1 1,3 2 0,-1-2-1,1 2 1,0-2 0,0 1-1,-1-2 1,0 2-1,0 1 1,-3-2-1,-3 0 0,-1 0 1,-1-2-1,-1 1 1,-2-4-1,-2 1 1,-4-1-1,-3-1 1,0 1-1,-2 0 1,-2 1-1,0 1 1,1 1-1,-4 2 0,3 0 1,0 1 0,0-1-1,0 2 1,1 0 0,0 2-1,1-2 1,2 0 0,3 0-1,2 1 1,4-1 0,2 0 0,6-1 0,1 0 0,3-3 0,2 2 0,1 0-1,2 0 1,0 0 0,0 0 0,-1 0-1,-1-1 1,-1 2-1,-1-2 1,-3-3-1,-3 2 1,-5-1-1,-2 0 0,-3-3 1,-4 2-1,-4 1 0,-1 1-1,-1 2 1,0 0 0,-1 1 0,1 1 0,-1 1 0,0 0 0,3-1 0,-2 3 0,1-2 0,0 1 0,-1 0 0,3-1 0,-1 5 0,1-4 0,2 3 0,0-2 0,0 0 0,-1 0 0,4-3 0,-1 1 1,1-2-1,1 1 0,2 1 0,1-2 0,3 3 0,-2-2 0,3 3 0,1 0 0,1 0 0,-1 0 1,2-2-1,2 3 0,-1-2 0,3 3 1,-1 0-1,1-1-1,0 3 1,3-1 0,0 2 0,1 0 0,2 0 0,0 1 0,2-4 1,2 5-1,0-4 0,0 2 0,-1 0 0,0-1 0,0 4 0,1-1 0,1 2-1,0 0 2,3-1-2,0 1 1,2 0 0,2 2 1,3 0-1,-1-1-1,3 4 2,-1 4-2,1 4 2,2 0-1,0 5 0,-1 1 0,3 3 1,0 6 0,0-1-2,0 0 2,-1 1-1,0 5 0,0-1 0,0 2 1,-2 0-2,1 0 1,0 1 1,0-3-1,-1-2 1,2 0-1,1-5 1,1 1 0,0-6-1,2-1 0,0 0 0,3-4 0,0 0 0,2-3-1,2 1 1,2-6-1,3 1 1,3-5-1,5-3 1,5-2 0,5-4 0,5-2 0,4-5 0,5-1 0,3 2 0,3-4-1,4 1 1,0-1 0,4-1 0,-1 0 0,2-1 0,-1 3 1,-2-3-1,-2 0 0,1 2 0,-2-1 0,-2 3-1,-2-1 1,0 3 0,-1 0 0,1 1 0,-2 1 0,-1 0 0,-1 3 0,-1-3 1,-1 2-1,-3 0 0,-1 1 0,-1 3 0,0-3 0,-3 2 0,1-4-1,2 3 1,-2 0 1,1-3-1,0-1 0,3-1 0,1 2 0,2-1 0,-1 0 0,2-3 0,5-1 0,-1 2 0,3 0 0,-2-1 0,0 0 1,0-4-1,3 5 0,-3-3 0,1 1 0,-3-1 0,3 0 0,1 2 0,1-2 0,4 2 0,-2-1 0,2 0 0,1 0 0,1-1 0,0-1 0,-3-2 0,1 1 0,-3 0 0,-3-3 0,-1 3 0,-2 0 0,-2 1 0,-3 0 0,-1 1 0,-1 1 0,0 0 0,0 0 0,-1-2 0,-1 2 0,0 0 0,2-3 0,0 0 0,3-1 0,-2 0 0,0-1 0,-1 1 0,1-1 0,-2-2 0,-1 5 1,-2-2-1,-3 1 0,-2 1 0,-2-1 0,-1 3 0,-2-2 0,1 4 0,1-2 0,1 1-1,1 1 1,1-2 0,0 5 0,1-4 0,0 4 0,0-1 0,1-1 0,-2 2 0,0-2 0,-1 3 0,0-1 0,-1 0 0,2 0 0,-1-1 0,-1 2 0,2-1 0,1 2 0,1-1 0,0-1-1,1 5 1,0-4 0,0 5-1,-1-3 1,0 2 0,-3 1 0,0-2 0,-2 2 0,-1-3 0,-2 3 0,-1-4 1,-2 1-2,-1 0 1,-1-1 0,-2 3 0,2-5 0,-4 1 0,1-1-1,-2-1 1,0 2 1,-1-4-1,-1 2 0,-1-3 0,-9 2 0,16-1 0,-16 1 0,15-2 0,-15 2 0,15-4 0,-15 4 1,14-6-1,-4 3 0,-10 3 0,18-13 1,-8 2-1,-1 1 0,1-2 0,2-5 0,-1-1-1,1-3 1,1-2 0,-1-6-1,2-4 1,-1-2 0,1-7 0,-3 0 0,2-1 0,-3-2 0,0-1 1,-2 3-1,-2 1 0,1 3 0,-2 3 1,2 2-1,-4 2 0,3 3 1,-4 1-1,4 3 1,-1 2 0,-1 3-1,0 5 0,-2 1 0,1 5 1,-3 9-1,3-10-1,-3 10 1,0 0 0,0 0-1,0 0 0,0 0-2,0 0-1,0 0-4,0 0-28,0 0-5,5-11-1,-5 11 0</inkml:trace>
  <inkml:trace contextRef="#ctx0" brushRef="#br0" timeOffset="51768">208 3846 20,'0'0'26,"0"0"0,-8 9-3,8-9-10,0 0-1,0 0-2,18 10 0,-8-10-1,8 6 0,-1-4-2,9 4 0,1-4-2,9 2-1,-1-2-1,5 2-1,4-2 1,2-1-1,2-2 0,1 1 1,0-1-1,-4 0 0,-2-4 0,-3 2 0,-5-1 0,-4 2-1,-8-1 1,-3 2-1,-6 0 0,-4 0 0,-10 1 0,12 2 0,-12-2 0,0 0 0,0 0-1,0 0 1,0 0-1,0 0 0,0 0 0,0 0 0,0 0 0,0 0-1,0 0 0,0 0-1,0 0-1,0 0-3,0 0-8,0 0-24,0 0 1,-5-10-2,4-1 2</inkml:trace>
  <inkml:trace contextRef="#ctx0" brushRef="#br0" timeOffset="162873">2790 4975 53,'0'0'36,"0"0"-2,0 0 1,15 5-18,-7-15-8,13 5-2,4-5-2,11 3 0,6-5-1,12 3 1,3-1-1,6 3-1,-1 1-1,-4 1 0,-7 2-1,-6 1 0,-10 2-1,-11-1-1,-6 0-4,-11-9-10,-7 10-25,1-22 1,-3 1-2,0-7 2</inkml:trace>
</inkml:ink>
</file>

<file path=ppt/ink/ink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2-10-18T00:40:07.68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2252 0 52,'0'0'35,"0"82"-2,0-82-4,0 0-18,0 0-8,0 0-8,0 0-13,0 0-15,0 0-1,0-66 0,0 66 0</inkml:trace>
</inkml:ink>
</file>

<file path=ppt/ink/ink5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37:28.88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115 271 22,'-17'10'32,"17"-10"1,-9 5 1,9-5-13,0 0-6,0 0-5,0 0-2,0 0-2,0 0-1,-6 12-1,3 2-2,-5 4 0,0 7-1,-3 4-1,-1 5 0,0 6 0,1 0 0,2-2 0,3-3 0,4-6 0,3-5 0,4-6 2,4-5-1,2-11 1,3-2 0,3-9 0,0-3 0,0-7 0,3-4-1,-1-1 0,-1-1 0,-2 4-2,-3 1 1,-3 7-1,0 5 1,2 7-1,-3 5 0,2 5 0,3-1 1,2 2 0,4-1-1,4-3 1,2-3 1,0-4-1,2-4 1,-2-6-1,-3-4 1,-3-7-1,-5-4 1,-6-5-1,-5-5-1,-3 5 0,-7-1-3,4 10-6,-12-3-23,9 10-4,-2 4-1,7 11 0</inkml:trace>
  <inkml:trace contextRef="#ctx0" brushRef="#br0" timeOffset="574">656 548 19,'0'0'30,"0"0"0,9-12 4,-15-7-16,5 2-2,-7-12-5,5 2-3,-6-13 1,5 5-3,-5-6 0,7 4-2,0 4 0,6 3-2,4 6-1,3 7 0,5 7 0,4 3-1,2 6-1,-4 6 0,-1 3 0,-3 4 0,-2 7 0,-7 3 0,-5 9 0,-4 2 0,-2 4 1,3 2 0,2 0-1,2 0 0,2-5 2,5-4-2,4-9 0,5-7-2,5-1-6,-4-19-13,7-2-12,-3-5-1,4-5-1,-2-4 2</inkml:trace>
  <inkml:trace contextRef="#ctx0" brushRef="#br0" timeOffset="936">1050 416 38,'2'14'31,"3"6"1,-1 2-9,-3-3-7,5 4-8,-5-5-3,3-3-5,2 0-12,-6-15-18,0 0-2,12-4 0,-8-10 0</inkml:trace>
  <inkml:trace contextRef="#ctx0" brushRef="#br0" timeOffset="1154">1303-5 55,'11'0'33,"-11"0"0,14 6-6,-9 9-17,-8 4-3,0 10-2,-4 9-1,1 10-1,0 5-1,3 5 1,2 1-1,5-2 0,7-7 0,5-4 0,6-13 1,9-6-2,4-11 2,5-8-1,0-8 0,1-6-1,-3-5 0,-2-8 0,-7-4-1,-7-2 2,-5 0-2,-8 3 0,-7 3 0,-5 8 0,3 11 0,-18 3-1,5 15 1,2 4-2,2 11 2,2 0-2,6 3 1,3-4-3,9-1-9,-5-9-24,5-7 0,1-9 0,-3-13 0</inkml:trace>
  <inkml:trace contextRef="#ctx0" brushRef="#br0" timeOffset="1564">1300 201 62,'-15'3'36,"15"-3"-1,5 14 0,6-8-26,13 3-4,2-4-2,7 2 0,2-8-4,0-8-8,4-6-27,-4-2 1,-4-7-1,-4-7 0</inkml:trace>
  <inkml:trace contextRef="#ctx0" brushRef="#br0" timeOffset="1790">1089 15 62,'-12'29'38,"4"-7"-3,5-6-3,3-16-23,0 0-25,0 0-18,9-19 0,6 2-3,7-9 2</inkml:trace>
</inkml:ink>
</file>

<file path=ppt/ink/ink5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37:31.01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0 134 39,'14'39'33,"5"5"1,2-2-1,0-7-18,1 6-6,-7-16 0,0 0-2,-7-16 0,-8-9-1,0 0-2,6-23 1,-11-2-1,1-2-1,-2-3-2,3-2 0,1 1-1,4 4-1,4 3 0,6 1-1,6 7-3,4-5-6,15 12-17,2-6-9,5 5 0,5-5-1</inkml:trace>
  <inkml:trace contextRef="#ctx0" brushRef="#br0" timeOffset="255">631 81 50,'-19'32'31,"-7"4"2,1 3-6,5 7-16,0-3-2,14 5-2,7-11 1,17 0-2,8-13 1,14-4-2,7-11 1,8-9-2,-3-9-3,2-7 2,-5-4-2,-8-5 1,-13-8-2,-11-1 2,-16-9-2,-14 3 1,-12-1-1,-13 1-2,-9 5 0,-5 1-3,7 13-11,-2-3-23,7 10 1,8 1-1,16 2 1</inkml:trace>
</inkml:ink>
</file>

<file path=ppt/ink/ink5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36:44.19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2915 2180 28,'0'0'30,"0"0"2,-9 4-3,9-4-9,0 0-5,0 0-4,0 0-2,-9 1-2,9-1-2,0 0 0,0 0-1,0 0-1,0 0-1,0 0 0,0 0 0,0 0 0,9-10 0,-9 10-1,7-9 1,-7 9-1,17-17 0,-4 6 1,2-1-2,2 0 1,2-1-1,3 1 0,-2 1 0,3 1 1,-3 0-1,-2 3 0,0 1 1,-3 0-1,-2 2 1,-2-1-1,0 3 0,-2 1 0,-9 1 0,18 3 0,-8-1 0,1 2 0,0 0 0,-1 0 0,1 2 0,1-2 0,-2 1 0,0 2 1,-1-1-1,-9-6 0,17 13 0,-17-13 0,17 15 0,-17-15 0,15 15 0,-15-15 0,11 12 0,-11-12 0,4 14 0,-6-5 1,-3 3-1,-2 0 0,-4 1 1,0 4-1,-3 2 0,0-1 0,-1 0 1,0-1-1,0-1 0,2-2 0,0 2 0,-1-2 0,3-2 0,-2-1 0,3 1-1,2-1 1,-1-1 0,3 1 0,6-11 0,-10 14 0,10-14 0,-7 10 0,7-10 0,0 0 0,0 0 0,0 0 1,0 0-1,0 0 0,0 0 1,0 0-1,-2 10 1,2-10 0,0 0-1,13-4 1,-4 0 0,4 1-1,2 0 0,4-1 1,3 2-1,3 0 0,2 2 0,2 1 0,-3 3 0,0 0 0,0 1 0,-3 3 0,-4 0 0,-2 1 1,-4 2-1,-1-1 0,-2 2 0,-3 3 1,0 1-2,-2-1 2,-2 1-2,-1 2 1,0 0 0,-3-1 0,-1 0 0,-1 0 0,-1-1 1,-4 1-1,-1 0 1,-1-1-1,-4 2 0,0-1 0,-2 0 0,0 0 0,-3 0 0,-1-1 0,3-2 1,-1-1-1,1-3 0,1 0 0,2-1 1,0-2-1,1-3 1,-1 2-1,-1-3 0,-2 2 0,3 0 1,-4-2-1,0-3 1,1-2-1,-1 0 1,3-6-1,-1 0 1,1-5 0,0-4 0,1-2 0,0 0 0,2-4 0,-1 1 0,0 0 0,4 1 0,-4 0 0,4 3-1,-2 1 1,2 1-1,0 2 0,0 2 1,3-1-1,-2 4 0,3-1 1,5 10-1,-11-16 1,11 16-1,-8-10 0,8 10 0,0 0 0,0 0 0,0 0-1,-9-7-1,9 7-1,0 0-1,0 0-5,0 0-27,0 0-6,0 0 1,7-11-1</inkml:trace>
  <inkml:trace contextRef="#ctx0" brushRef="#br0" timeOffset="150373">48 0 56,'-2'24'36,"5"-4"-2,5 1 1,-1-5-25,18 6-3,8-4-1,18-1-2,17-2 0,22-2 1,21-4-2,21 0 2,15-6-2,16 1-1,6-1 0,5 2 0,-5 1-1,-4 0 0,-14 2 0,-9-1 0,-17 4-1,-15-1 1,-18 1 0,-14 0-1,-17-2 1,-14-1-1,-13-2 0,-11 1 0,-7-1-2,-7-6-1,-9 0-3,0 0-9,8-13-25,-8 13 1,-12-13-1,1 4 2</inkml:trace>
  <inkml:trace contextRef="#ctx0" brushRef="#br0" timeOffset="150828">835 292 45,'-4'15'34,"2"-3"2,2-12 0,11 22-15,1-19-12,14 6 0,5-4-2,17 4-1,13-4-1,15 3 0,12-6-2,13 4 0,6-5 0,7 2-1,3-3 0,-4-1-1,-10 1 0,-11-1 0,-15 3-1,-14-3 0,-14 1-1,-16-4-1,-13 2-3,-16-8-7,-4 10-29,-6-15 1,-5 3 1,-3 1-3</inkml:trace>
  <inkml:trace contextRef="#ctx0" brushRef="#br0" timeOffset="151500">2494 751 64,'-5'13'36,"5"-13"0,0 0 1,0 0-22,16-11-8,-3-1-2,5 3-1,3-6-1,7 2 1,3-5-2,5 2 1,0-2-2,3 2 0,-3 1-1,1 2 1,0 0-2,-2 4 2,-2 1-1,-3 3-1,-2 2 2,-2 5-1,-2 2 0,-2 2 1,-1 4 0,-4 4 0,-3 4 0,-2 4 0,0 3 0,-4 3 0,-3 2 0,-2 4-1,-5 2 0,-4 4 0,-4 2 0,-6 0 1,-3 5-2,-7-5 2,-4 1-1,-4-1 0,-4-1 0,-4-6 0,-4-2 0,-2-4 0,-2-5 0,-2-2 0,0-8 0,1-5 0,1-6 0,2-5-1,7-7 0,5-5 1,7-5-1,8-5 1,8-3-1,8-1 1,10-5 0,6 4 0,5 0 0,8 5 0,3 5 1,3 5-1,2 8 0,2 5 0,1 8 0,-1 5-1,1 7 1,-1 5 1,0 1-1,2 6-1,-2 0 2,-1 2-1,2-1 1,0-3-1,1-3 1,3-2 0,-2-4-1,3-6 2,0-4-1,-1-4 0,-1-5 0,0-2-1,-4-4 1,-2-2-1,-5 2 1,-3-2-2,-6 2-1,-1-4-1,-2 5-5,-15 4-30,16-14-3,-9 4 1,4-1-1</inkml:trace>
  <inkml:trace contextRef="#ctx0" brushRef="#br0" timeOffset="307604">30 259 32,'0'0'31,"-11"-6"0,11 6-6,0 0-6,-14-14-5,14 14-4,0 0-1,0 0-2,-10-5-1,10 5-2,0 0 0,0 0-2,12 0 0,7 1-1,9 1 0,11 0-1,14 2 0,15 0 1,18-1-1,15-1 0,16-2 1,11 0-1,10-2 1,9 0-1,5 0 1,0-1 0,-3 1 0,-5 0 0,-10 3 0,-9 2 0,-16 1 0,-14 3 0,-16-1-1,-13 3 1,-17-3-1,-10 2 0,-15-2 0,-6 0 0,-7-2 0,-11-4-1,0 0 1,0 0-1,0 0-1,0 0 1,0 0-1,-16 6 0,0-6 1,-6 0-1,-8 1 0,-11-1 0,-8 1 0,-12-1 1,-8 1 0,-13-2 0,-10-2 1,-12-2-1,-13-6 1,-8 2 0,-7-5 1,-7-1-1,-6 0 0,1 0 0,4 2 1,9-1 0,12 6 0,19 1 0,19 3 0,21 5 0,27 4 1,27 4-1,30 0 0,31 5 0,28 0-1,21 0-1,25 3-4,15-7-27,20-5-5,5-5 0,6-3-2</inkml:trace>
  <inkml:trace contextRef="#ctx0" brushRef="#br0" timeOffset="308508">2383 1489 46,'-16'24'33,"2"-2"1,7-7-1,11 2-16,-4-17-3,31 16-4,-1-15-1,19 3-2,9-5-2,15 4 0,12-5-2,10 1-2,7-1 0,0 2-1,0 0 0,-6-1-1,-10 1 1,-9-1 0,-16 1 0,-15 1 0,-13-2-1,-13 0 1,-20 1-1,0 0 0,-25-6 0,-9 3-1,-12 2 1,-13-1 0,-13 5 0,-13 3 0,-10 2 0,-9 2 1,-3 4 0,-1 1 0,3 2 0,10 1 0,11-1 1,17 0 0,19 1 0,22 0 1,24-3 0,27 2 1,22-3 0,21 1 1,21-2-2,12-2 1,9-2-1,5-3-1,-2-3 0,-8-3-1,-15 0 0,-14-2 0,-17 1-1,-14-2-1,-13 2-2,-16-5-8,-6 7-27,-10-1-2,0 0 1,-10 3-2</inkml:trace>
  <inkml:trace contextRef="#ctx0" brushRef="#br0" timeOffset="310400">769 117 24,'-35'-5'29,"0"5"1,-7 6-9,-7-2-6,3 11-2,-8-1-4,8 9-1,-4-1-2,9 6-1,3-3 0,11 2 0,6-3-1,13 5 0,11-6 0,18 4 0,18-6 0,21 1 0,19-3 0,19 1 0,19-3-1,17-3 0,13-2-1,10 1 0,3-5 0,0 2 0,-2-2-1,-7 0 1,-8-2-1,-15 0 0,-15 1 0,-15-1-1,-18-1 0,-16 1 1,-16-4-1,-13 3 1,-12-5 0,-8 3-1,-15-3 1,0 0-1,0 0 1,-22-15-1,-1 11-1,-9-7 1,-12 4-1,-14-6 1,-13 0-1,-19 0 0,-16-2-1,-16 1 1,-20-3 0,-13 1 0,-13 2 0,-10 1-1,-7 5 1,2 1 0,6 3 1,9 1 0,17 4 0,19 0 0,24 0 1,26 0 0,23-1 0,22 0 0,27 1 0,24 2 0,26 0 0,16 0-1,17 2 1,19 2 0,19-3-1,16 1 1,10-2 0,11-1 0,5-3 0,5 0 0,0-3 0,-1 0 0,-4 1 0,-9 0-1,-13 0 1,-14 0 0,-15 0 0,-16 0 0,-16-2 0,-17 2 0,-16-1 0,-11 2 0,-9-1 0,-17 3-1,13-2 1,-13 2-2,0 0 1,0 0-1,0 0-1,0 0 0,0 0-2,0 0-3,0 22-21,-4-12-14,1 5 1,-3 1-2,0 6 3</inkml:trace>
</inkml:ink>
</file>

<file path=ppt/ink/ink5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37:22.35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853 511 27,'-8'12'34,"8"-12"0,0 0-4,0 0-6,0 0-6,7-11-2,-4-5-8,9 2-3,0-6-2,9-1-2,1-6 0,5-1-1,2-3 1,3 2-1,2-3 1,1 1-1,2 1 0,-4 1 1,0 2 0,-4 2 0,-3 5 0,-5 2 1,-5 4-1,-3 3 1,-8 1 0,-5 10-1,-11-12 1,-4 9-2,-8 4 1,-4 1-1,-2 3 0,-3 0 0,2 1-1,3 0 1,6-1 0,8-2 0,13-3 0,0-12 0,15 1 1,8-3-1,6 1 0,3-3 0,3 3 0,2 0-1,-5 9 1,-5 4 0,-7 6 0,-6 7 0,-8 2 0,-5 7 1,-6 2-1,-3 3 1,-3 0-1,-1-1-1,1-1-1,-1-7-3,6 4-2,-7-15-11,8 5-21,-4-6 0,-2 0 0,-3-2 1</inkml:trace>
  <inkml:trace contextRef="#ctx0" brushRef="#br0" timeOffset="678">0 510 99,'18'-22'39,"6"1"1,-2-2-1,6 2-36,-3 2-2,0 5-1,-4 9 1,5 8-2,0 5 0,-4 11 0,-7 8 2,-6 8 0,-7 9 0,-7 8 0,-7 3-1,-13 0 0,-4 1-1,-3-7-2,5-1-7,-3-16-11,9 2-18,3-12 1,10-2-1,4-7 1</inkml:trace>
  <inkml:trace contextRef="#ctx0" brushRef="#br0" timeOffset="946">114 1163 87,'0'0'37,"7"12"1,-7-12-2,0 0-24,9 4-6,-9-4-5,0 0-17,0 0-21,9-13-1,-2 0-1,4-9-1</inkml:trace>
</inkml:ink>
</file>

<file path=ppt/ink/ink5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37:31.70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4800 105 47,'-9'-16'32,"-3"5"2,-6 6-7,-9-6-13,4 7-6,-14 0-3,0 4 1,-11-3-2,-4 3 0,-11-3-1,-7 2-1,-9-2 0,-7 1-1,-7-1 0,-10-1-1,-5 0 1,-9-1-1,-8 1 0,-7-1 0,-9 3 0,-8-1 1,-10-1-1,-5 3 0,-8-1 0,-3 2-1,-5 1 1,-1 0 0,-1 2 0,0 1 0,1 2 0,4 3 1,7 3 0,2 5 0,8 2-1,6 6 1,11 2 0,10 5 0,13 6 1,13 3-1,10 5 0,14 3-1,15 6 1,15 3 0,14-1 0,19 5-1,13-1 1,17 1 0,24-3 0,18-1 0,25-3 0,22-2 0,22 0 1,20-3-1,23-3-1,19-1 0,15-3 1,14 0-1,10-7 0,9-1 0,7-6 1,5-3-1,3-9 1,0-5 0,0-8 0,1-9 1,2-8-1,-2-9 0,-5-13 1,-5-7-1,-14-12 0,-9-4 0,-17-12 0,-21-1 0,-26-4-1,-27-1 1,-28-3-1,-26-2 1,-30 5-1,-26 1 1,-32 3-1,-29 3 1,-32 2-1,-33 6 0,-31 9 0,-30 5 0,-24 11-1,-22 5-4,-8 14-34,-13 3-4,4 13 2,11 2-3</inkml:trace>
</inkml:ink>
</file>

<file path=ppt/ink/ink5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2-10-18T00:40:07.68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2252 0 52,'0'0'35,"0"82"-2,0-82-4,0 0-18,0 0-8,0 0-8,0 0-13,0 0-15,0 0-1,0-66 0,0 66 0</inkml:trace>
</inkml:ink>
</file>

<file path=ppt/ink/ink56.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8T20:52:44.270"/>
    </inkml:context>
    <inkml:brush xml:id="br0">
      <inkml:brushProperty name="width" value="0.05292" units="cm"/>
      <inkml:brushProperty name="height" value="0.05292" units="cm"/>
      <inkml:brushProperty name="color" value="#FF0000"/>
    </inkml:brush>
  </inkml:definitions>
  <inkml:trace contextRef="#ctx0" brushRef="#br0">17661 5606,'0'0,"0"0,0 0,0 0,0 0,0 0,0 0,-25 0,25 0,-25-25,25 25,-24 0,24 0,-25 0,0 0,25 0,-25 0,0 0,25 0,-25 0,25 0,-24 0,24 0,0 0,-25 0,25 25,-25-25,25 0,-25 25,25-25,0 24,-25-24,25 25,-24 0,24-25,-25 25,25 0,-25-1,25 1,0 0,0 0,0 0,0 0,0-1,25 1,-25-25,0 25,25 0,-25 0,0-25,0 24,24-24,-24 25,25 0,-25-25,0 25,25-25,0 25,-25-25,25 24,-1-24,1 0,0 0,0 0,0 0,0 0,-1 0,1 0,0 0,0 0,0-24,-1 24,1 0,0 0,0-25,-25 25,25 0,-25-25,0 25,24-25,1 0,-25 1,25 24,-25-50,0 25,25-24,-25 24,-25-25,25 25,0-24,-25-1,25 25,0 0,-25 1,1-1,24 0,-25 0,25 25,-25-25,0 25,25 0,-25 0,1 0,-1 0,0 25,-25-25,50 0,-24 25,-26 0,50-25,-25 0,25 0,0-25</inkml:trace>
  <inkml:trace contextRef="#ctx0" brushRef="#br0" timeOffset="7209.4124">22895 13767,'0'0,"0"0,0 0,0 0,0-25,0 25,25 0,-25 0,0-25,-25 0,25 25,0-25,0 25,0-24,0 24,0-25,0 25,0-25,-25 25,25 0,-25-25,25 25,-25-25,1 25,-1 0,25-24,-25 24,0 0,0 0,0 0,1 0,-1 0,25 0,-25 0,25 24,-25 1,0-25,25 25,-24 0,-1 0,25-1,0 26,0-25,0 0,0-1,0 26,0-25,25 0,-25-1,24 1,1 0,0-25,0 25,-25-25,25 0,-1 0,1 0,0 0,0-25,-25 25,25-25,0 25,-25-25,0 1,24-1,1 25,-25-25,0 0,0 0,0 25,0-24,0 24,0 0,0 0,0 0,0 0,0 0,0 0,0 0,0 0,0 0,0 0,25 24,-25 1,0 0,0 0,0 24,0 1,25 0,-25-1,0 26,0-26,0 26,0-26,25 26,-25-26,0 1,0 0,0-1,24 1,-24-25,0-1,0 1,0 0,0-25,0 25,0-25,0 0,0 0,25 0,-25 0,0 0,0-25,0 25</inkml:trace>
  <inkml:trace contextRef="#ctx0" brushRef="#br0" timeOffset="8953.5121">14064 14312,'0'0,"0"0,0-25,0 25,0 0,-25 0,25 0,0 25,0 0,0 0,0 25,0-26,0 26,0-25,0 24,0-24,0 0,25 25,-25-26,0 1,0-25,0 25,0-25,0 0,0 25,0-25,0 0,0 0,25-25,-25 25</inkml:trace>
  <inkml:trace contextRef="#ctx0" brushRef="#br0" timeOffset="10315.5901">6375 1612,'0'25,"0"0,-25 0,25 0,0-25,0 24,-25 1,25 0,0-25,25 0,-25 0,50-25,-26-24,26 24,24-50,-24 26,49-1,-24 0,24 1,-25-1,1 1,-1-1,1 25,-26 0,-24 25,-25 0,50-24,-50 24,0 0,74 0,-74 0,25-25,-25 25</inkml:trace>
  <inkml:trace contextRef="#ctx0" brushRef="#br0" timeOffset="16712.956">17314 12551,'24'-25,"-24"25,0 0,0 0,0 0,0 0,0 0,0 0,0 0,0 0,0 0,0 0,0 25,0-25,0 0,0 25,-24 0,24-25,0 25,-25-1,0 1,25 25,-25-25,25-1,-25 1,1 0,24 0,0 0,-25-25,25 24,0-24,0 25,0-25,0 0,0 0,25 0,-25 0,24 0,1 0,0 0,0 0,0 0,-1 0,1 0,0 0,0 0,0 0,-25 0,24 0,-24 0,0 0,25 0,-25-25,0 1</inkml:trace>
  <inkml:trace contextRef="#ctx0" brushRef="#br0" timeOffset="17233.9858">17587 12551,'0'-25,"0"1,0 24,0-25,0 25,0-25,0 25,0 0,0 0,0 0,0 0,0 25,0 0,0-1,-25 26,25-25,0 24,0 26,-25-26,25 26,0-1,-25-24,25 24,0-24,0 24,0-24,0-25,0 24,0-24,0 0,0 0,0-25,0 0,0 25,0-25,0 0,0 0,0-25,0 25,25 0,-25-25,0 25,25-25,-25 0</inkml:trace>
  <inkml:trace contextRef="#ctx0" brushRef="#br0" timeOffset="18093.0349">17785 12626,'25'0,"-25"-25,0 0,25 25,-25-25,24 0,1 1,-25-1,25 0,0 25,-25 0,25 0,-1 0,-24 0,25 25,-25 0,25-1,-25 26,0 0,0-1,25 1,-25 24,-25-24,25 24,0-24,-25 24,0-24,1-1,-1 1,-25-25,25 0,1 24,-1-49,-25 25,25-25,1 0,24 0,-25 0,0-25,25 1,0-1,0 25,0-25,0 0,0 0,25 0,0 25,-25-24,24 24,1-25,-25 25,50 0,-50 25,25-25,-1 24,1 1,0 0,0 25,0-25,-1-1,1 1,-25 25,25-25,0-25,-25 24,25-24,-25 25,24-25,-24 0,25 0,-25 25,0-25,25-25,-25 25,0 0,0 0,0 0,0-25,0 25,25 0,-25-24,0 24</inkml:trace>
  <inkml:trace contextRef="#ctx0" brushRef="#br0" timeOffset="21274.2169">7565 2282,'0'0,"0"25,0-25,0 0,0 25,0-25,0 0,0 0,0 24,0 1,0-25,0 25,0-25,0 0,25 0,0 0,0-25,24 0,1 1,0-1,-1 0,1 0,-1 0,1-24,0 24,-1 0,-24 0,25 1,-50-1,49 0,1-25,0 1</inkml:trace>
  <inkml:trace contextRef="#ctx0" brushRef="#br0" timeOffset="22153.2671">14188 14337,'0'0,"0"0,0-25,0 0,0 25,0 0,0 0,0 0,0 0,0 0,0 0,25 0,-25 25,0 0,0 25,25-25,-25 24,25 1,-25-1,0 1,24-25,-24 24,0-24,0 0,0 0,0-25,0 25,0-25,0 0,0 0,0-25,0 0</inkml:trace>
  <inkml:trace contextRef="#ctx0" brushRef="#br0" timeOffset="37027.1179">3175 2952,'0'0,"0"-25,0 25,25 0,-25 0,0 0,0 0,0-25,0 25,0 0,-25 0,25 0,0 0,0 0,-25 0,25 0,-25 0,25 0,0 0,-24 0,-1 0,0 0,0 0,25 0,-25 0,1 0,-1 0,0 0,0 0,0 0,1 25,-1-25,0 25,25-25,-25 25,0-1,1-24,24 25,-25 0,0-25,25 25,-25-25,0 25,25-25,0 24,-25 1,1 0,24 0,0 0,-25-25,25 24,0 1,-25 0,0 0,25 24,0-24,-25 0,25 0,-24 0,24-1,0 1,0 0,0 25,-25-50,25 49,0-24,0 0,-25 0,25 0,0-1,-25 1,25 0,0 0,0 0,0-1,0 1,0 0,0 0,0 0,0-1,0 1,0 0,0-25,0 25,0 0,0-1,0 1,0 0,25 0,-25 0,0-25,0 24,25 1,-25 0,0 0,0-25,0 25,0-1,25-24,-25 25,0-25,0 25,0 0,0-25,24 25,-24-25,0 24,25 1,-25-25,0 0,25 25,-25 0,0-25,25 25,-25-25,0 24,0-24,25 25,-25 0,0-25,0 0,24 25,-24-25,25 0,-25 25,25-25,-25 0,25 24,-25-24,25 0,0 0,-1 25,1-25,-25 0,25 0,-25 0,25 0,0 0,-25 25,24-25,1 0,-25 0,25 0,-25 0,25 0,-25 0,0 25,25-25,-25 0,0 0,24 0,-24 0,0 0,0 0,25 0,-25 0,0 0,0 0,0 0,0 0,0 0,0 0,0 0,0 0,0 0,0 0,0 0,0 0,0 0,0 0,25 0,-25 0,-25-25,25 25,0-25,0 0,0 25,-25-24,25 24,0-25,0 25,-24 0,24-25,-25 25,25 0,0-25,-25 25,25 0,0 0,-25-25,25 25,0 0,0 0,0 0,0 0,0 0,0 0,25 25,-25-25,25 25,-25 0,25-25,-1 25,1-25,-25 24,25 1,0-25,-25 25,25-25,-25 0,24 0,-24 0,0 0,0 25,0-25,0 0,0 0,0 0,0 0,0 0,0 0,0 0,-24 0,24 0,-25 25,25-25,-25 25,0-25,25 24,-25-24,1 25,-1 0,0 0,0-25,25 25,-25-25,1 24,24-24,0 0,0 0,0 0,0 0,0 0,0 0,0 0,0 0,0 0,0 0,0 0,0 0,0 0,0 0,0 0,0 0,0 0,0 0,0 0,24-24,-24 24,25-25,-25 0,0 0,25 0,-25 1,0-1,25 0,-25 0,0 0,0 0,0 1,0-1,0 25,0-25,0 25,0 0,0-25,0 25,0 0,0 0,0 0,0 0,0 25,-25 0,25-25,0 25,0-1,0 1,-25 25,25-25,0 0,0-1,0-24,0 25,0 0,0-25,-25 0,25 0,0 25,0-25,25-25,-25 25,0-25,0 0</inkml:trace>
  <inkml:trace contextRef="#ctx0" brushRef="#br0" timeOffset="60660.4696">17388 10195,'0'0,"0"0,0 0,0 0,0 0,0 0,0 0,0 0,25-25,-25 25,0 0,25-25,-1 25,1 0,0 0,0-25,25 25,-26 0,26-24,-50 24,50 0,-50 24,24-24,-24 25,0-25,0 25,0 0,-24 0,-1-1,0 1,25 0,-25 0,0-25,25 0,0 25,0-1,0 1,0 0,0 0,25 0,0-1,25 1,-50 0,49 0,-24 0,0 24,0-24,-25 0,24 0,-24-1,0 1,0-25,0 25,0 0,-24-25,-1 0,0 25,0-25,-24 0,-1 24,25-24,-24 0,-1-24,0 24,1 0,24 0,0-25,0 25,0 0,25 0,-24-25,24 25,0 0,0 0,0 0,0 0,0 0,0 0,0 0,0 0,0 0</inkml:trace>
  <inkml:trace contextRef="#ctx0" brushRef="#br0" timeOffset="89546.1218">18405 10914,'0'0,"0"0,0 0,25 0,-25 0,0 0,25-25,-25 25,0-25,0 1,0-1,0 0,0-25,0 26,0-26,0 25,0 0,0-24,0 24,0 0,0 0,0 25,0-24,0 24,0 0,0 24,24-24,-24 25,25 0,-25 25,25-1,-25-24,50 25,-50-26,49 26,-49-25,25 0,0-1,-25-24,25 25,-25-25,0 25,0-25,0 0,0 0,-25-25,25 25,-25-25,0 25,1-24,-1-1,-25 0,25 0,0 0,1 25,-26-24,50-1,-25 25,25 0,0 0,0 0,25-25,-25 25,25 0,0-25,-1 25,1 0,25-25,-25 1,0-1,-1 25,1-25,0 0,-25 25,0-25,0 25,0 0,0 0,0 0,0 25,-25 0,0 0,25 0,-24 24,-1-24,0 25,0-1,0-24,25 0,-25 0,25-1,-24 1,24 0,0-25,0 0,0 0,0 0,0 0,0 0,0 0,0-25</inkml:trace>
  <inkml:trace contextRef="#ctx0" brushRef="#br0" timeOffset="144610.2713">14436 14312,'-24'-25,"24"25,0 0,0 0,-25-24,25 24,0 0,0 24,0-24,0 25,0 25,25-25,-25 24,0 1,24 0,-24-1,0 1,25-1,-25 1,25-25,-25 0,0-1,0-24,0 0,0 0</inkml:trace>
  <inkml:trace contextRef="#ctx0" brushRef="#br0" timeOffset="145513.3229">14635 14263,'0'-25,"0"25,0 0,0 0,0 0,-25 25,50-25,-25 49,0-24,25 25,-25-25,0 49,24-24,-24-1,25-24,-25 25,0-26,0 1,0 0,0-25,0 25,0-25,0 0</inkml:trace>
  <inkml:trace contextRef="#ctx0" brushRef="#br0" timeOffset="209190.9651">7193 16297,'0'0,"0"0,25-25,-25 25,0 0,0 0,0 0,0 0,0 0,0 0,0 0,-25 25,25-25,-24 24,24-24,-25 25,0 0,0 0,0 0,1 0,-1-1,0 1,0 0,0 0,25-25,0 0,-24 25,24-1,0-24,0 25,0-25,0 0,-25 25,25-25,0 25,0-25,25 0,-25 0,24 25,-24-25,25 24,0-24,-25 0,25 25,0-25,-1 25,1 0,0-25,-25 25,25-25,0 0,-25 24,0-24,0 25,0-25,0 0,24-25,-24 25,0-24</inkml:trace>
  <inkml:trace contextRef="#ctx0" brushRef="#br0" timeOffset="209944.0081">7069 16644,'0'0,"0"0,0 0,0 0,0 0,0 0,25 0,0 0,0-25,0 25,-1-25,26 25,-25-24,24 24,-24 0,25-25,-1 25,1 0,0 0,-26 0,26 0,-25 0,24 0,-24 0,0 0,-25-25,25 25,0 0,-25 0,0 0,0 0,24 0,-24 0,0 0,0 0,25 0,-25 0,25 0,-25 0,0 0,0 0,25 0,-25 0,0 0,0 0,25 0,-25 0,0 0,0 0,24 0,-24 0,0 0,0 0,25 0,-25 0,25 0,-25-25,25 25,0 0,-25 0,25 0,-1-25,-24 25,25 0,0 0,0-24,0 24,-1 0,-24 0,25 0,-25 0,25 0,-25 0,0 0,0 0,0 0,0-25,25 0</inkml:trace>
  <inkml:trace contextRef="#ctx0" brushRef="#br0" timeOffset="211537.0993">11137 15875,'-25'0,"1"-25,-1 25,0-25,-25 25,1-24,-1 24,1-25,-26 25,1 0,-1 0,1-25,-25 25,24 0,-24 0,0 0,25 25,-26-25,1 0,0 0,0 0,24 0,-24 25,25-25,-1 24,1-24,-1 25,1 0,0 0,24 0,-25 24,26 1,-1-1,25-24,1 50,-1-26,-25 26,50-26,-25 26,25-26,0 26,-24-1,24 1,-25-26,25 26,0-26,0 26,-25-1,25 0,0 1,-25-26,25 26,0-1,0-24,0 24,25-24,0 0,-25-1,0-49,49 75,-49-75,50 74,-50-74,74 99,-49-74,25 25,-1-26,1 26,0-25,24 0,-24-1,24 1,1 0,-1 0,0-25,26 25,-26-25,25 0,0 24,1-24,-1 0,0 0,25 0,-25-24,25 24,-24 0,24-25,0 25,-25 0,25-25,-25 25,25 0,-25-25,1 25,-1 0,-25-25,1 25,-1-24,0 24,-24-25,-25 25,24-25,-49 25,75-74,-75 74,49-100,1 51,-50-26,25 1,0 0,0-26,-25 1,24 0,-24 24,0-49,0 50,0-50,0 50,-24-50,-1 49,0-24,0 25,-25-1,1-24,-1 24,-24 26,-1-26,-24 51,25-26,-25 25,24 25,-24-25,25 25,-26 25,51 0,-1 0</inkml:trace>
  <inkml:trace contextRef="#ctx0" brushRef="#br0" timeOffset="227897.035">7392 2927,'0'25,"0"-25,0 0,0 0,0 0,0 0,0-25,0 25,25 0,-25 0,0-25,0 25,0 0,0 0,0 0,0 25,-25 0,25 0,0-1,0 1,-25-25,25 25,0 0,0-25,25 0,0 0,-1-25,26 0,0 0,-1-24,26 24,-1-25,-24 1,24 24,0-25,1 26,-25-1,-1 0,1 0,-1 0,-24 0,0 25,-25 0,0-24,0 24,0 0,25 0,-25 0,0 0,0 0,0 0,0 0,0 0,0 0,0 0,0 0</inkml:trace>
  <inkml:trace contextRef="#ctx0" brushRef="#br0" timeOffset="228879.0912">7367 4762,'0'0,"0"-24,-25-1,25 25,0 0,0 0,0-25,0 25,0 0,0 0,0 25,0-25,-25 25,25-1,0 1,0 0,0 0,0 0,25 0,-25-25,25 0,25 0,-1-25,1 0,-1 0,26-25,-1 26,25-1,-24 0,-1-25,1 26,-1 24,-24-25,-1 25,1-25,-25 25,0 25,-25-25,0 0,24 25,-48-25</inkml:trace>
  <inkml:trace contextRef="#ctx0" brushRef="#br0" timeOffset="264784.1446">3001 5383,'0'24,"0"-24,25-24,-25 24,25-25</inkml:trace>
  <inkml:trace contextRef="#ctx0" brushRef="#br0" timeOffset="266626.2502">17363 7937,'0'0,"-25"25,25-25,0 0,0 0,0 0,25-25,-25 25,50-24,-50-1,49 0,-24 0,25-24,0 24,-26-25,1 25,0 1,0 24,0-25,-25 25,0 0,0 25,0-1,0 1,-25 25,25 24,-25-24,25-1,0 26,-25-25,25 24,0-24,-25-1,25-24,0 25,0-26,0 1,0 0,0-25,0 0,0 0,0 0,0 0,0 0,0 0,0 0,0-25,0 25,0 0,0 0</inkml:trace>
  <inkml:trace contextRef="#ctx0" brushRef="#br0" timeOffset="266944.2684">17363 8483,'-25'0,"1"25,-1-25,0 0,25 0,0 0,0 0,25 0,0-25,49 0,-24 25,24-24,1-1,24 0,-25 25,25-25,-24 25,-1 0,-24 0,-25-25,-1 25,1 0,0 0,-25 0,0 0,0 0,0 0,-25-24,25-51,0 75</inkml:trace>
  <inkml:trace contextRef="#ctx0" brushRef="#br0" timeOffset="268769.3726">3175 5978,'-25'25,"25"-25,-25 0,25 0,-24 0,24 0,0-25,24 0,1-24,25-26</inkml:trace>
  <inkml:trace contextRef="#ctx0" brushRef="#br0" timeOffset="279594.992">4266 6276,'0'0,"0"0,-24 0,24 0,0 24,0-24,0 0,0 0,0 0,0 25,0-25,0 0,0 0,24 25,1-25,-25 0,25 0,25 0,-26 0,26 0,0 0,24 0,-24-25,24 25,0 0,-24-25,25 25,-1 0,0 0,1 0,-26-24,26 24,-26 0,1 0,0 0,-26 0,1 24,25-24,-50 0,25 0,-25 0,0 0,0 0,0 0,0 0,0 0,0 0,0 0,0 0,0 0,0 0,0 0,0 0,0 0,0 0,0 0,0 0,0 0,0 0,0 0,0 0,24-24,-24 24</inkml:trace>
  <inkml:trace contextRef="#ctx0" brushRef="#br0" timeOffset="282044.132">18604 9649,'0'0,"0"0,0 0,0 0,0 0,0 0,-25 0,25 0,0-25,0 25,-25 0,25 0,-25 0,25-25,-25 25,25 0,-25 0,1-24,-1 24,0 0,25 0,-50-25,26 25,-1 0,0 0,-25-25,26 25,-26 0,0 0,1 0,-1-25,1 25,-1 0,0 0,1-25,-1 25,-24 0,24 0,-24-24,24 24,-24 0,-1 0,1-25,-1 25,1 0,-25 0,24-25,1 25,-25 0,0-25,-1 25,1 0,0-25,0 25,-25 0,0-24,0 24,24 0,-24 0,-24 0,24 0,-1 0,-23 0,24 0,-25 0,25 0,-25 0,25 0,-25 0,0 0,25 0,-25 0,1 0,-1 0,0 0,0 24,0-24,0 0,1 25,-26-25,25 25,0-25,1 25,-26 0,50-1,-25-24,0 50,25-25,0 0,0-1,0 26,0-25,25 0,0 24,24 1,-24-25,25 24,-1 1,26-1,-26 1,26 0,-1-1,25 1,0 24,1-24,-1 0,0-1,25 26,0-26,0 26,0-26,50 1,-26 24,1-24,25-1,-1 1,26 0,-26-1,26-24,24 25,-25-1,26-24,-1 0,0 0,25 0,0-1,0 1,0-25,25 25,-25 0,25-25,0 25,0-25,-1 0,1 24,0-24,25 0,-26 0,1 25,0-25,25 0,-1 0,-24 0,0 0,25 0,-1 0,-24 25,25-25,-1 0,-24 0,25 0,-25 25,24-25,1 0,-25 25,0-25,24 0,-24 24,25-24,-25 0,24 0,1 0,-1 0,1 0,0 0,24 0,-24-24,-1 24,26 0,-50 0,24-25,1 25,-25-25,0 25,-25 0,0-25,-25 0,0 25,-25-24,1-1,-1 0,-49 0,25 0,-25 1,-25-26,0 25,0-25,-25 1,0-1,-25 1,1-26,-1 1,0 24,1-49,-26 25,26-1,-26 1,1-25,24 49,-24-49,0 49,24-24,-24-1,-1 26,1-1,24 25,-24 0,24 1,-24 24,-26 0,26 24</inkml:trace>
  <inkml:trace contextRef="#ctx0" brushRef="#br0" timeOffset="290561.6192">7193 5953,'0'0,"0"0,0 0,0 0,0 0,0 0,0 0,0 0,0 0,0 0,0 0,0 0,0 0,0 0,0 0,0 0,0 0,0 0,0 0,0 0,0 0,0 0,0 0,0 0,0 0,0 0,0 0,0 0,0 0,0 0,25 0,-25 0,0 0,25 25,-25-25,25 0,0 0,-25 0,24 0,1 0,0 0,0 0,0 0,-1 25,1-25,0 0,0 0,0 0,-1 0,1 0,25 0,-25 0,-1 0,26 0,0 0,-26 0,26 0,0 0,-26 0,26 0,0 0,24-25,-24 25,-1 0,1-25,0 25,24 0,-24-25,-1 25,26-24,-26 24,1-25,24 0,-24 0,-1 0,1 0,0 1,-1-1,-24 0,25 0,-1-24,-24-1,25 25,-1-24,-24-1,0 0,0 26,24-51,-24 26,0-1,0 0,0-24,-1 24,-24-24,25 0,0 24,0-25,-25 26,25-26,-25 26,24-1,-24-24,0 24,0 1,0-26,0 26,0-1,0 0,-24 1,24 24,0-25,-25 1,0-1,25 25,-25 1,0-1,25-25,-24 25,-1 25,0-24,25-1,-50 25,26-25,-1 0,0 25,0-25,0 25,1-25,-1 25,0-24,0 24,-24 0,24 0,0 0,-25-25,25 25,-24 0,-1 0,25 0,-24 0,24 0,-25 0,1 0,-1 0,25 0,-24 0,-1 0,1 0,-1 0,0-25,1 25,-1 0,1 0,-1-25,0 25,1 0,-1 0,0 0,1-25,-1 25,1 0,-1 0,0 0,1 0,-26 25,26-25,24 0,-49 0,24 0,0 25,1-25,-1 0,1 25,-26-25,26 0,-1 25,25-25,-24 0,24 0,0 0,0 0,0 0,0 0,25 0,-24 0,24 0,0 0,0 0,0 0,0 0,0 0,0 0,0 0,0 0,0 0,24 0,-24-25,25 25,-25 0,25-25,0 25,-25 0,25-25,0 25,-1-25,1 25,0-24,0 24,0 0,-1-25,-24 25,0 0,0 0,25 0,-25 0,0 0,0 0,0 0,0 0,0 0,0 0,0 0,0 0,-25 0,25 0,-24 25,24-25,-25 0,0 24,-25-24,26 25,-1-25,0 25,-25-25,25 25,1-25,24 0,-25 25,0-25,25 0,0 0,0 0,0 0,0 0,0 0,0 0,0 0,0 0,25 24,-25-24,25 25,-25-25,24 25,1 0,-25 0,25 0,0-1,0 1,-25 0,25 0,-1 0,-24-25,25 24,0 1,-25-25,25 0,-25 25,0-25,25 0,-25 0,0 0,0 0,0-25,0 25,0 0,0-25,0 1,0-1,0-25,0 1,0 24,0 0,-25-25,25 25,0 1,0-26,0 25,0 0,0 1,0-1,0 0,0 25,0 0,0 0,0-25,0 25,0 25,0-25,0 25,0 0,-25-1,25 26,0-25,-25 24,0-24,25 25,0-25,-24 0,-1-1,25 1,0 0,-25-25,25 0,0 0,0 0,0 0,0-25,25 0,-25 1,0-1,0 0,0 0,25 0,-25 0,0 1,0 24,0 0,0 0,0 0,-25 0,25 0,-25 24,25-24,0 25,-25-25,25 0,-25 25,25-25,0 0,0 0,25 0,0 0,-25-25,0 25,25-25,-25 25,0 0,0 0,0 0,0 0,0 0,0 0,0 0,0 0,0 0,0 0,0 0,0 0,0 0,0 0,0-24,0 24,25 0,-25 0,0 0,24 0,-24 0,0 0,0 24,0 1,0 0,0-25,0 25,0 0,25 0,-25-1,0-24,0 25,0-25,0 0,0 25,0-25,0 0,0 0,0-25,0 0,0 1,0-1,-25 0,25 0,0-25,0 26,0 24,-24-25,24 25,0 0,0 25,0-1,0 1,0 0,0 25,24-25,-24 24,0-24,0 0,0-25,25 25</inkml:trace>
  <inkml:trace contextRef="#ctx0" brushRef="#br0" timeOffset="297765.0312">4291 3969,'0'0,"0"0,0-25,0 25,25 0,0-25,-25 25,25 0,-1 0,26-25,-25 25,24 0,-24 0,0 0,25 0,-1 25,-24-25,25 0,-1 0,1 0,0 0,-1 0,1 25,-1-25,1 0,24 0,-24 25,0-25,24 0,-24 0,-1 25,26-25,-26 0,26 24,-26-24,26 0,-26 0,1 0,24 0,-24 0,0 0,24 0,-24 0,-1-24,-24 24,25 0,-26-25,26 25,-25 0,0-25,-1 25,1 0,0 0,-25 0,25 0,-25 0,0 0,25 0,-25 0,0 0,0 0,0 0,0 0,0 0,0 0,-25 0,25 0</inkml:trace>
  <inkml:trace contextRef="#ctx0" brushRef="#br0" timeOffset="302030.2752">4217 3746,'0'0,"0"0,0 0,0 0,0 0,0 0,0 0,0 0,0 0,0 0,0 0,0 0,0 0,0 0,0 0,0 0,0 0,0 0,0 0,0 0,0 0,0 0,0 0,0 0,0 0,0 0,0 0,0 0,0 0,0 0,0 0,-25 24,25-24,0 0,0 0,0 0,0 0,0 0,-25 25,25-25,0 0,0 0,-25 25,25-25,0 25,-24-25,24 25,0-25,0 24,-25 1,25-25,0 0,-25 25,25-25,0 25,-25 0,25-1,0 1,0 0,0-25,-25 50,25-26,0 26,0-25,0 0,0 24,-24 1,24-1,0-24,0 25,0-1,0 1,-25 24,25-24,-25 0,25 24,0 1,0-26,0 26,-25-1,25-24,0 24,-25 0,25 1,0-26,-24 26,24-1,-25 1,25-26,-25 26,25-1,-25-24,0 24,25 1,-24-26,-1 26,0-1,0 0,0 1,0-1,1 1,-26-1,25 0,-24-24,24 24,-25 1,25 24,-24-24,-1-1,1 0,24 1,-25 24,1-25,-1 1,0 24,1 0,-26-24,26 24,-1-25,1 26,-1-26,0 0,1 26,24-26,-25 0,1 1,24 24,0-49,0 24,-24 25,24-49,0 24,0 1,-24-1,49 1,-50-1,25-24,25 24,-49 0,49 1,-25-1,0-24,25 49,-25-49,0 24,25 0,-24 1,24-1,-25-24,25 24,-25 1,25-1,-25 1,0-1,25 0,-24 1,-1-1,25 1,-25-1,0 0,0 1,1-1,24 1,-25-1,25 1,-50-1,50 25,-25-24,0-1,25 0,-24 1,24-1,-25-24,25 24,0 1,0-1,-25 1,25-26,0 26,0-1,0-24,25 24,-25-24,0 24,0 0,25-24,-25 24,0-24,24 0,-24 24,0-24,25 24,-25-24,25-1,-25 26,0-26,0 26,0-26,25 1,-25 24,0 1,0-26,0 1,25 0,-25-1,0 1,0-1,0 1,0 0,25-1,-25-24,0 25,0-1,0 1,0 0,0-26,0 26,0 0,0-1,0-24,0 25,0-26,0 26,0-25,0 0,0 24,0-24,0 0,0 24,0-24,0 25,0-25,0-1,0 26,0-25,0 0,0 24,0-24,0 0,0 24,0-24,0 25,0-25,24 0,-24-1,0 1,25 25,-25-25,0-1,0 26,25-25,-25 24,25-24,-25 25,0-25,0 24,25-24,-25 0,0 24,24-24,-24 0,0 25,0-26,25 1,-25 0,25 0,-25 0,25-1,-25 1,0 0,25 0,-25 0,0-1,24 1,-24 0,0-25,0 25,25 0,-25 0,25-1,-25 1,0-25,25 25,-25 0,25-25,-25 0,0 25,0-1,24-24,-24 0,0 25,0-25,25 25,-25-25,0 0,0 0,0 25,0-25,0 0,25 0,-25 0,0 0,0 25,0-25,0 0,0 0,0 0,0 0,25 0,-25 0,25 0,-25 0,24 0,-24 0,25-25,-25 25,25-25,0 25,0 0,-1-25,1 25,0-25,0 25,24-24,-24 24,25-25,-25 25,24 0,-24-25,25 25,-1-25,1 25,-25 0,24-25,1 25,-25 0,24-24,-24 24,0 0,0 0,0 0,-1 0,-24 0,0 0,0 0,0 0,0 0,0 0,0 0,25 0,-25 0,0 0,0 0,0 0,0 0,0 0,0 0,25 0,-25 0,0 0,0 0,0 0,0 0,0 0,0 0,0 0,0 0,0-25,0 25,-25-25,25 25,-25-25,25 0,-24 0,-1 1,25-1,-50 0,25 0,1 25,-1-25,0 25,0 0,0-24,1 24,-1 0,0 0,25 0,0 0,0 0,0 0,0 0,0 24,25-24,0 0,-1 25,1-25,25 0,-25 25,-1 0,1-25,0 25,0-1,0 1,-1 0,1-25,-25 0,25 25,-25 0,0-25,0 0,25 25,-25-25,0 24,0-24,0 0,0 0,-25 25,25 0,-25-25,0 25,25-25,-24 25,-1-25,0 24,0 1,25-25,-25 25,1 0,24-25,-25 25,0-25,25 24,-25-24,25 25,-25-25,25 0,0 0,-24 25,24-25,0 0,0 0,0 0,0 25,0-25,24 0,1-25,0-25</inkml:trace>
  <inkml:trace contextRef="#ctx0" brushRef="#br0" timeOffset="304052.3908">9178 16446,'0'0,"0"0,25 0,-25-25,24 0,-24 0,25 0,0 0,0 1,0-1,-1 0,26 25,-25-25,0 25,-25 25,24 0,-24 24,25 1,-25-25,-25 49,25-24,0 0,0-1,-24 1,24-1,0-24,0 0,-25 0,25-25,0 0,0 25,0-25,0 0,0 0,-25 0,25 24,-25-24</inkml:trace>
  <inkml:trace contextRef="#ctx0" brushRef="#br0" timeOffset="304504.4167">9203 16892,'-50'25,"25"-25,-24 25,49-25,-25 24,25-24,0 0,25 0,-1 25,26-25,0 0,24 0,0 0,-24 0,24 0,1 0,-1-25,-49 25,25 0,-1 0,-49 0,25 0,-25 0,0 0,0 0,0 0,0 0,0 0,0 0,0 0,25 0,-25 0,0 0,0 0,0 0,0 0,0 0,0 0,0 0,0 0,0 0,0 0,0 0,0 0,0 0,0 0,0 0,0 0,0 0,0 0,0 0,0 0,0 0,0 0</inkml:trace>
  <inkml:trace contextRef="#ctx0" brushRef="#br0" timeOffset="305175.4551">5556 17165,'0'0,"0"0,0 0,0 0,0 25,0-1,0-24,0 25,25-25,-25 25,25 0,0 0,-1-25,26 0,24 0,-24 0,0 0,24-25,-24 25,-25 0,24 0,1 0,-50 0,25 0</inkml:trace>
  <inkml:trace contextRef="#ctx0" brushRef="#br0" timeOffset="306181.5126">13791 14585,'-49'0,"49"0,0 0,49 0,1 0,24 0,1 0,24 0,25-25,-25 25,25-24,-24-1,-1 25,0-25,-25 0,-24 0,0 1</inkml:trace>
  <inkml:trace contextRef="#ctx0" brushRef="#br0" timeOffset="306412.5258">15131 14287,'0'25,"0"0,0 0,0 25,0-1,0 1,0-1,0-24,0 25,0-25,0-25,0 0,25 24,-25-48</inkml:trace>
  <inkml:trace contextRef="#ctx0" brushRef="#br0" timeOffset="306623.5379">15379 14337,'25'25,"-25"25,0-26,-25 51,25-26,0-24,0 25,0-1,0 1,-25-50,25 25,0-25,25 25,-25-50</inkml:trace>
  <inkml:trace contextRef="#ctx0" brushRef="#br0" timeOffset="306790.5475">15677 14436,'24'25,"-24"25,0-1,0 1,0 0,25 24,-25-49,0 49,0-49</inkml:trace>
  <inkml:trace contextRef="#ctx0" brushRef="#br0" timeOffset="307938.6131">15925 14337,'0'0,"0"25,0 0,0 0,0-1,0 26,0 24,0-24,24 24,-24 1,0 24,0-25</inkml:trace>
</inkml:ink>
</file>

<file path=ppt/ink/ink5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07:53.70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1882 0 52,'0'0'35,"0"82"-2,0-82-4,0 0-18,0 0-8,0 0-8,0 0-13,0 0-15,0 0-1,0-66 0,0 66 0</inkml:trace>
</inkml:ink>
</file>

<file path=ppt/ink/ink58.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8T20:58:46.263"/>
    </inkml:context>
    <inkml:brush xml:id="br0">
      <inkml:brushProperty name="width" value="0.05292" units="cm"/>
      <inkml:brushProperty name="height" value="0.05292" units="cm"/>
      <inkml:brushProperty name="color" value="#FF0000"/>
    </inkml:brush>
  </inkml:definitions>
  <inkml:trace contextRef="#ctx0" brushRef="#br0">4638 471,'0'0,"-24"-49,24 49,0 0,-50-25,50 25,0 0,-25-25,25 25,0 0,0 0,-49-50,49 50,0 0,0 0,-50-24,50 24,-50-25,50 25,-49 0,49 0,-50 25,50-25,-49 49,49-49,-75 75,50-26,1 1,-1 0,0-1,0 1,25 24,-25-24,1-1,24 1,0-50,24 74,-24-74,50 75,-50-75,99 49,-49-49,-1 25,26-25,-1 0,-24 0,24 0,1-25,-1 25,-24-24,24-26,-24 25,-1-24,1 24,-25-50,24 26,-49-1,25-24,-25-1,-25 1,25-1,-49 1,-1 24,25 1,-49-1,-1 25,26 25,-26 0,26 0,-1 0,1 25,49-25,-75 75,75-75,0 49,0-49</inkml:trace>
  <inkml:trace contextRef="#ctx0" brushRef="#br0" timeOffset="2334.1335">17512 5606,'0'0,"0"0,0 0,0 0,0 0,0 0,0 0,0 0,0 0,0 0,0 0,0 0,0 0,0 0,0-25,0 25,25-25,0 25,0-25,-25 25,24-24,26 24,-25-25,0 25,24 0,-24 0,0 0,0 0,-1 25,1-1,-25 1,0 0,0 0,0 0,0-1,-25 1,1 0,-1 0,0 24,0-24,-24 0,24 0,0 0,25-25,-25 25,25-25,0 24,0-24,25 25,-25-25,25 25,0 0,-1-25,1 25,0-1,0 1,0 0,-25 25,24-26,1 1,0 0,-25 0,25 24,-25-24,-25 0,25-25,-25 25,0-25,1 25,-1-25,-25 0,25 24,-24-48,-1 24,1 0,-1-25,25 25,-25-25,1 25,24-25,0 0,0 25,1-24,-1 24,0-25,25 25,0 0,0 0,0 0,0 0,0 0,0 0,0 0,0 0,0 0,0 0,0 0,0-25,0 25</inkml:trace>
  <inkml:trace contextRef="#ctx0" brushRef="#br0" timeOffset="7188.4112">3051 2332,'0'0,"0"24,0-24,0 0,0 0,0 25,25-25,0 0,-1 25,-24-25,50-25,-25 25</inkml:trace>
  <inkml:trace contextRef="#ctx0" brushRef="#br0" timeOffset="8513.4867">17338 12750,'0'0,"0"0,0 0,-24 0,24 0,0 0,0 0,0 0,0 0,0 0,0 0,0 0,0 0,0 0,0 0,0 0,-25 24,0-24,25 25,0 0,-25 0,25 0,0-1,0-24,0 25,25-25,-25 0,25 25,0-25,-1 0,1 0,0 25,0-25,0 0,-1 0,1 0,-25 0,25 0,-25 0,25-25</inkml:trace>
  <inkml:trace contextRef="#ctx0" brushRef="#br0" timeOffset="8883.508">17562 12675,'0'0,"0"0,0 0,0 0,25 0,-25 25,0 0,-25 0,25-1,0 1,0 25,0-1,-25 1,25-25,0 24,0 1,0-25,0 24,0-24,-25 0,25 0,0-25,25 25,-25-25,0 0,0 0,0-25,0 0,0 25,25-50</inkml:trace>
  <inkml:trace contextRef="#ctx0" brushRef="#br0" timeOffset="9579.548">17760 12725,'0'0,"0"-25,0 25,0-25,0 0,25 25,0-24,-25 24,25-25,-25 25,24 0,1 0,-25 0,25 0,0 0,-25 25,0-1,0 1,0 0,0 25,0-26,0 26,-25 0,0-1,25-24,-49 25,49-1,-25-24,0 0,0 0,25-1,0-24,-25 25,25-25,0 25,0-25,0 0,0 0,25 25,-25-25,25 0,0 0,0 0,-25 0,49 0,-24 0,0 0,0 0,-1 0,1 0,0 25,-25-25,25 0,-25 0,0 0,25 0,-25 0,0 0,0 0,0 0,0 0,24 0,-24 0,0 0,0 0,0 0,0 0</inkml:trace>
  <inkml:trace contextRef="#ctx0" brushRef="#br0" timeOffset="17623.008">3051 2927,'0'0,"25"0,-25 0,25 0,-1-25,1 25,0 0,0 0,-25 0,0 0,0 0</inkml:trace>
  <inkml:trace contextRef="#ctx0" brushRef="#br0" timeOffset="22338.2777">3076 2927,'0'0,"0"0,0 0,0 0,0 0,0 0,0 0,-25 0,25 0,-25 0,25 25,0-25,-25 25,1-25,-1 0,25 24,-25-24,0 25,-24-25,24 25,0-25,0 25,-24-25,24 25,0-25,0 24,0 1,0-25,1 25,24 0,-25-25,0 25,25-1,-25-24,25 25,-25-25,25 25,-24 0,24 0,0 24,-25-24,25 0,0 0,-25 24,25-24,-25 0,25 0,-25-1,25 1,-24 0,24 0,-25 0,25 0,-25-1,25 1,0 0,-25 0,25 0,0 24,-25-49,25 50,-24-25,24 24,0-24,-25 0,25 0,-25-1,25 1,0 0,0 0,0 0,0-1,0 1,0 0,-25-25,25 25,0 0,0-1,0 1,0 0,0-25,0 25,0 0,0-1,0-24,0 25,0-25,0 25,25 0,-25 0,0-25,0 24,0 1,25-25,-25 25,25 0,-25-25,0 25,24-1,-24-24,25 25,-25 0,25 0,-25-25,25 25,0-25,-1 25,1-25,25 0,-25 24,-1-24,26 25,-25-25,0 0,24 25,1-25,-25 25,0-25,24 0,-24 0,25 0,-26 0,1 0,25 0,-25 0,-1 0,1 0,-25 0,25-25,0 25,-25 0,0 0,25 0,-25 0,0 0,0 0,0 0,0 0,24 0,-24 0,0 0,0 0,0 0,0 0,0 0,0 0,0-25,0 25,0 0,0 0,-24-25,24 25,-25-24,25 24,-25 0,25 0,-25-25,25 25,-25-25,1 25,-1 0,25 0,-25 0,0 0,25-25,0 50,0-25,0 0,0 0,0 0,0 0,25 25,0-25,0 25,-1-25,1 0,0 0,0 0,0 24,-1-24,1 0,-25 0,25 0,-25 0,0 25,0-25,0 0,0 0,0 0,0 0,0 25,0-25,0 0,-25 25,0-25,25 25,-24-1,-1-24,25 25,-25-25,0 25,0 0,1-25,-1 25,25-1,-25-24,0 25,25-25,0 0,-25 25,25-25,0 0,0 0,0 0,0 0,0 0,0 0,0 0,0 0,0 0,0 0,0 0,0 0,0 0,25 0</inkml:trace>
  <inkml:trace contextRef="#ctx0" brushRef="#br0" timeOffset="26242.501">17537 10269,'0'-25,"0"25,0 0,0 0,0 0,-25 25,25-25,0 0,0 0,0 0,0 0,0 0,0 0,0 0,0 0,0 0,0 0,0 0,25 0,-25 0,25-25,-25 25,25 0,-1-24,-24 24,25 0,0 0,0-25,0 25,-1 0,1 25,-25-25,25 0,0 24,-25-24,25 25,-25 0,24 0,-24-25,0 25,0-1,0 1,-24 0,24-25,-25 25,25 0,-25-1,0-24,0 0,1 25,-1-25,25 25,-25-25,25 0,0 0,0 0,0 0,0 25,25-25,0 0,-25 25,24-25,1 24,0 1,0-25,0 25,-1 0,1 0,0-1,0-24,-25 25,25 0,-25 0,0-25,0 25,-25-25,25 24,-25-24,0 25,0-25,1 25,-1-25,-25 0,1 0,24 0,-25-25,25 25,-24 0,-1-25,25 1,-24 24,24-25,0 25,0-25,0 25,1-25,24 25,-25-25,25 25,-25-24,25 24,0-25,0 25,0 0,0 0,0 0,0-25,0 25,0 0,0 0,0 0</inkml:trace>
  <inkml:trace contextRef="#ctx0" brushRef="#br0" timeOffset="42295.4192">3001 5110,'25'-25,"-25"25,0 0,0 0,0 0,0 0,0 25,0-25,0 0,-25 0,25 0,0 0,0 0,-24 25,24-25,-25 0,25 24,-25-24,0 0,25 25,-25-25,1 25,-1-25,0 25,0-25,0 25,1-25,-1 24,0 1,0 0,0-25,25 25,-25 0,1-1,24-24,-25 0,25 25,-25 0,0-25,25 25,0 0,-25-25,25 24,-24 1,24-25,0 25,0 0,0-25,0 25,-25-1,25 1,0-25,0 25,0-25,0 25,0 0,0-1,0-24,0 25,-25 0,25 0,0 0,0-25,-25 25,25-1,0-24,0 25,0 0,0 0,0-25,0 25,0-1,-25 1,25 0,0 0,0 0,0-1,0 1,0-25,0 25,0 0,0 0,0-1,-24 1,24 0,0-25,0 25,0-25,0 25,0-25,0 24,0-24,0 0,0 25,0-25,0 25,0-25,0 25,0-25,0 0,0 0,0 25,0-25,0 0,0 24,0 1,0-25,0 25,0 0,0-25,0 25,0-25,0 24,0 1,0-25,0 0,0 25,0 0,0-25,0 25,0-1,0 1,0-25,0 25,0 0,0-25,0 0,0 25,0-25,0 25,0-25,0 0,24 24,1-24,-25 25,25-25,-25 25,25-25,-25 25,25-25,-25 25,24-25,1 0,0 0,0 24,-25-24,25 0,-1 25,1-25,-25 0,25 25,0-25,-25 0,25 25,-25-25,25 0,-1 0,-24 0,25 0,0 25,-25-25,25 0,0 0,-1 0,-24 0,25 0,-25 0,25 0,0 0,-25 0,0 0,25 0,-25 0,24 0,-24 0,0 0,0 0,0 0,25 0,-25 0,0 0,0 0,0 0,0 0,0 0,0 0,0 0,0 0,25 0,-25 0,-25-25,25 25,0-25,0 25,0 0,-25-25,25 25,0-25,0 1,-24 24,24 0,-25-25,25 25,0 0,-25-25,25 25,-25-25,25 25,0 0,0 0,0 0,0 0,0 0,0 0,0 0,0 0,0 0,0 25,0-25,25 25,-25-25,25 25,-25-25,25 24,-25-24,24 25,-24-25,25 0,-25 25,0-25,25 0,-25 0,25 25,-25-25,0 0,0 0,0 0,0 25,0-25,0 0,0 0,0 0,0 0,0 0,-25 24,25-24,-25 0,25 0,0 25,-25-25,25 0,-24 25,-1-25,25 0,-25 25,25-25,-25 25,25-25,0 0,-25 24,25-24,-24 0,24 0,0 25,0-25,0 0,0 0,0 0,0 0,0 0,0 0,0 0,0 0,0 0,0 0,0 0,0 25,0-25,0 0,0 0,0 0,0 0,0 0,0 0,0 0,0 0,0 0,0 0,0 0,0 0,0 0,0 0,0 0,0 0,0 0,0 0,0 0</inkml:trace>
  <inkml:trace contextRef="#ctx0" brushRef="#br0" timeOffset="70553.0354">17934 5060,'0'0,"0"0,0 25,-25-25,25 0,-25 0,0 0,1 0,-1 0,-25 0,25 0,-24 0,-1 25,1-25,-1 0,0 0,25 25,-24-25,-1 0,1 0,-1 24,25-24,0 0,1 0,-26 0,25 0,25 0,-25 0,1 0,24 0,0 0,0 0,0 0,0 0,0 25,0-25,0 25,-25 0,25 0,0 24,0 1,-25-1,25 1,0 0,-25 24,25 0,-25-24,25 49,0-24,-24-1,24 1,-25-1,25 0,0-24,0 24,-25-24,25-25,25 0,-25 24,0-24,0-25,25 25,-25-25,0 25,0-25,24 0,-24 0,25 0,-25 0,25 0,0 0,0 0,-1 0,1 0,25 24,-25-24,24 0,1 0,-1 0,1 0,0 25,24-25,1 0,-26 0,1 0,24 25,-24-25,-1 0,1 0,-25 25,24-25,1 0,-25 0,0 0,-1 0,-24 0,25 0,0 0,-25 0,0-25,25 25,-25-25,25-24,-25 24,0 0,24-49,-24 24,25-24,-25-26,25 1,-25 0,25 0,-25-1,0 1,0 0,0 25,0-26,-25 51,25-26,-25 26,0 24,25-25,-24 26,-1-1,0 0,25 0,-50 25,50-25,-49 25,24 0,0 0,-24 0,24 0,0 25,0-25,0 0,1 0,24 0,24 0</inkml:trace>
  <inkml:trace contextRef="#ctx0" brushRef="#br0" timeOffset="71966.1163">18033 9475,'0'0,"-25"-24,25 24,-25 0,1 0,-1 0,0 0,0-25,-24 25,-1 0,0 0,1 0,-26 0,26 0,-26 0,1 0,24 0,-24 0,24 0,-24 0,49 0,-25 25,26-25,-1 0,0 24,25-24,0 25,0 0,25 25,-25-1,25-24,-25 49,0 1,0-26,24 51,-24-26,-24 25,24 1,0-1,0 0,0 0,-25 25,25-25,-25-24,25 24,0-25,-25 1,25-26,0 1,0 0,0-1,0-24,25-25,-25 25,25-25,0 0,-1 0,1 0,0-25,25 25,-1 0,1 0,24 0,-24 0,24 0,1 0,-1 0,1 0,-1 0,0-25,1 25,-1 0,1 0,-1 0,-24 0,-1 0,-24 0,25 0,-26 0,-24 0,25 0,-25 0,0-24,0 24,0-25,0 0,0 0,0 0,0-24,0-26,0 1,0-25,0-1,-25 1,25 0,-24 0,24-25,-25 25,0 24,0 1,0-1,1 26,-1-1,0 0,0 26,0-1,25 25,-24 0,24-25,0 25,0-25,0 0,0 1</inkml:trace>
  <inkml:trace contextRef="#ctx0" brushRef="#br0" timeOffset="73564.2077">18231 5854,'0'0,"0"-25,0 25,0 0,25 0,-25-25,25 0,-25 1,25-1,-25 0,25 0,-1-24,-24-1,50 0,-50 1,50-26,-50 26,49-1,-24-24,0 24,0 1,0-1,24 25,-24-24,0-1,0 25,24 0,-24 1,25 24,-26-25,1 25,0-25,25 25,-26 0,1 0,0 0,0 0,-25 0,25 0,-25 0,24 0,-24 0,0 0,0 0,0 0,0 0,0 0,0-25,0 25,0 0,0-25,-24 0,24 25,0-24,-25-1,25 25,0-25,0 25,-25-25,0 0,25 25,0 0,-25-24,25 24,-24 0,24 0,0 0,0 0,0 0,0 0,0 0,0 0,0 24,24 1,1-25,0 25,0 0,0-25,-1 0,1 25,0-1,0-24,0 25,-25-25,24 25,-24-25,0 0,25 25,-25-25,-25 25,25-25,0 25,-24-25,24 0,-25 24,0 1,0 0,0 0,1 0,-1-1,25 1,-25-25,0 25,25 0,0-25,0 25,0-25,0 0,0 0,0 24,0-24</inkml:trace>
  <inkml:trace contextRef="#ctx0" brushRef="#br0" timeOffset="75192.3008">18281 10195,'0'0,"0"25,0-25,25 0,-25 0,0-25,25 25,-25 0,24 0,1-25,0 25,0-25,0 25,-1-25,1 1,0-1,0-25,0 0,24 1,-49-1,25-24,0 24,-25-24,0-1,0 1,0-25,0 24,0-24,0 0,0 0,0 24,0-24,-25 0,25 0,25-1,-25 1,0 0,0 0,0-25,0 25,25-1,-25 1,0 0,0 0,25-25,-25 24,0 26,0-50,0 50,0-26,0 1,0 25,24-1,-24-24,0 25,0-1,25 26,-25-26,25 1,-25 24,25 1,-25-26,25 50,-1-24,1 24,-25-25,25 26,-25 24,25-25,0 25,-25 0,24 0,1 0,-25 0,25 0,0 25,-25-25,0 0,0 0,25 0,-25 0,24 0,-24 0,0 0,0 0,0 0,0 0,0 0,0 0,0-25,-24 0,24 25,-25-25,25 0,0 25,0-24,-25 24,25-25,0 25,-25 0,25 0,0 0,0 0,0 0,0 0,0 0,0 0,25 0,0 0,-25 0,25 0,-1 0,1 25,-25-25,25 0,0 0,-25 0,0 24,0 1,0 0,0-25,0 25,-25 0,0-25,25 24,-25 1,25 0,-24 0,24 0,-25-1,25 1,0-25,0 0,0 0,-25 25,25-25,0 0,0 0,25 0,-25-25,25 0</inkml:trace>
  <inkml:trace contextRef="#ctx0" brushRef="#br0" timeOffset="76159.3561">22622 4713,'25'0,"-25"0,24-25,1 0,0 0,-25 1,50-1,-50 0,25 25,-1-25,1 25,0 0,-25 25,25-25,-25 25,0 0,0-1,0 26,0-25,0 0,0 24,-25-24,25 25,-25-25,25-1,0 1,-25 0,25 0,0-25,0 25,0-1,0-24,25 25,-25-25,25 0,0 25,-25 0,25 0,-1-25,-24 24,25 1,-25 0,25 0,-25-25,0 25,-25-1,25 1,-25-25,25 25,-24 0,-1-25,-25 25,25-25,1 0,-1 0,0 0,0 0,0 0,0 0,25-25,0 25,0-25,0 25</inkml:trace>
  <inkml:trace contextRef="#ctx0" brushRef="#br0" timeOffset="77183.4144">22671 5804,'-24'-25,"24"25,0 0,0-24,0 24,0-25,0 25,24-25,-24 25,0 0,25 0,0-25,0 25,0 0,-25 0,25 0,-1 0,1 0,0 0,-25 0,25 0,-25 0,0 25,0-25,0 25,-25 0,25-1,-25-24,25 25,0 0,-25 0,25-25,0 25,0-25,0 0,0 0,25 25,-25-25,0 24,25-24,-25 25,25 0,-25-25,25 25,-25 0,24-25,-24 24,0 1,0 0,0 0,0-25,0 25,0-1,-24-24,-1 25,25-25,-25 0,0 25,0-25,1 0,-1 0,0 25,0-50,0 25,0 0,1 0,-1 0,25 0,-25-25,25 25,-25 0,25 0,0-25,0 1,0 24,0-25</inkml:trace>
  <inkml:trace contextRef="#ctx0" brushRef="#br0" timeOffset="78035.4624">20414 5209,'0'0,"0"25,25-25,-25 0,0 25,0-25,25 24,-25-24,0 25,0-25,0 0,0 0,0 0,0 0,0-25,0 1,0 24,-25-25,25 0,0 25,0-25,25 0,-25 25,0-24,0 24,25 0,-25-25,24 25,1 0,0 0,-25-25,25 25,0-25,-1 25</inkml:trace>
  <inkml:trace contextRef="#ctx0" brushRef="#br0" timeOffset="78335.4806">20762 4762,'0'0,"0"0,0 25,0 0,0 0,0 0,0 24,0 1,0-25,0 24,0-24,0 25,0-25,0 24,0-49,0 25,0 0,0-25</inkml:trace>
  <inkml:trace contextRef="#ctx0" brushRef="#br0" timeOffset="78991.5181">20464 6300,'0'0,"0"0,0 25,0-25,0 25,0-25,25 0,-25 0,0 0,0 0,-25 0,25-25,0 0,0 1,0-1,0 0,25 0,-25 0,0 1,0-1,0 0,0 0,24 0,-24 25,25-24,-25 24,25 0,0-25,-25 25</inkml:trace>
  <inkml:trace contextRef="#ctx0" brushRef="#br0" timeOffset="79337.5379">20737 5904,'0'0,"0"0,0 24,0 1,0 0,0 0,0 0,0 24,25 1,-25-25,0 24,0-24,0 25,0-26,0 1,0 0,0-25,0 0,0 0,24 0,-24-25</inkml:trace>
  <inkml:trace contextRef="#ctx0" brushRef="#br0" timeOffset="79713.5594">20910 5904,'-24'24,"24"-24,0 0,0 0,0 25,0-25,0 25,0 0,0-25,0 25,24-25,-24 0,25 24,-25-24,0 0,25 0,0-24,-25 24,25 0,-1-25,-24 0,25 25,-25-25</inkml:trace>
  <inkml:trace contextRef="#ctx0" brushRef="#br0" timeOffset="80015.5767">21059 5804,'0'25,"0"-25,0 25,0 0,0 0,0-1,25 26,-25 0,0-1,0 1,0-25,0 24,0-24,0 25,0-26,25 1,-25-25,0 25,0-25</inkml:trace>
  <inkml:trace contextRef="#ctx0" brushRef="#br0" timeOffset="102975.8899">20662 3473,'0'-25,"0"0,-25 0,25 0,0-24,-24 24,-1 0,25 0,-50 25,50 0,-49 0,24 25,0 25,0-1,0 1,1-25,24 24,0 1,24-25,1 0,25-25,-1 0,26 0,-26-25,26 0,-25 0,-1 0,1-24,-25 24,-25 0,0 25,-25-25,0 1,-25 24,26 0,-26-25,0 50,25-25</inkml:trace>
  <inkml:trace contextRef="#ctx0" brushRef="#br0" timeOffset="103332.9099">20563 3671,'0'0,"0"25,25 0,-25 0,0-25,0 24,0 1,-25 0,25-25,0 25,0-25,0 25,0-25,0 0,0-25,0 25,0-25</inkml:trace>
  <inkml:trace contextRef="#ctx0" brushRef="#br0" timeOffset="103554.923">20513 3870,'0'0,"-24"-25,-1 25,25-25,-25 0,0 0,25 1,0 24,-25 0,25 0,0-25</inkml:trace>
  <inkml:trace contextRef="#ctx0" brushRef="#br0" timeOffset="103732.9331">20613 3894,'24'-24,"1"-1,0 25,0-25</inkml:trace>
  <inkml:trace contextRef="#ctx0" brushRef="#br0" timeOffset="104222.9611">20588 3969,'25'25,"-1"-1,-24 26,25-25,0 0,0-1</inkml:trace>
  <inkml:trace contextRef="#ctx0" brushRef="#br0" timeOffset="105556.0374">20489 3919,'0'0,"0"0,0 0,0 0,0 0,0 0,0 0,0 0,0 0,0 25,0 25,0-26,0 26,0 0,0-1,-25 1,25-1,0 1,0-25</inkml:trace>
  <inkml:trace contextRef="#ctx0" brushRef="#br0" timeOffset="126350.2269">17462 13618,'-24'0,"-1"0,25 25,-25-50,25 50,-25-50,25 25,0 0,0 0,50-25,-25 0,49 0,1 1,-1-1,25-25,0 25,25 1,-24-1,-1 0,-25 0,1 0,-1 25,-49-24,24 24,-24 0,-25 0,0 0,0 0,-25 0,1 24,-26 1,0 0,26-25,-51 50,26-26</inkml:trace>
  <inkml:trace contextRef="#ctx0" brushRef="#br0" timeOffset="126674.2454">17438 13717,'0'0,"0"-25,24 25,1-25,25 1,0-1,24 0,0 0,1 0,24 1,0 24,-24-25,-1 0,0 25,-24-25,0 25,-1 0,-24 0,0 0,-25 0,0 0,0 0,0 0,0 0,0 0,0 0,0 0,0 0,0 0,0 0</inkml:trace>
  <inkml:trace contextRef="#ctx0" brushRef="#br0" timeOffset="129004.3787">23688 4738,'0'0,"0"0,0 0,0 0,0 0,0 0,0 0,0 0,0 0,0 0,0 0,0 0,0 0,0 0,0 0,0 0,0 0,0 0,0-25,0 25,0 0,0 0,0 0,0 0,-24 25,24-25,-25 0,25 24,0-24,0 0,-25 25,0-25,25 0,0 25,0-25,-25 0,25 0,-24 25,24-25,0 0,0 0,0 0,0 0,0 0,0 0,0 0,0 0,0 0,0 0,0 25,0-25,0 0,0 0,24 25,1-25,-25 0,25 0,0 24,-25-24,25 0,-1 25,-24-25,25 0,-25 25,25-25,-25 0,25 0,-25 0,0 25,0-25,0 0,0 0,0 0,0 0,0 0,0 0,0 0,0 0,0 0,0 25,0-25,0 0,0 0,0 0,0 24,0-24,0 0,0 0,-25 0,0 0,25-24,-25 24,25 0,-24 0,-1-25,25 25,-25-25,0 25,25 0,-25-25,25 25,0-25,-24 25,24-24,0 24,0 0,0-25,0 25,24-25,-24 25,25 0,-25-25,25 25,0-25,-25 25,25 0,-1-25,-24 25,25 0,-25 0,25-24,-25 24,0 0,25 0,-25 0,0 0,0 0,0 0,0 0,0 0,0 0,0 0,0 0,25 0,-25 0,0 0,0 0,0 0,24-25,-24 25,0 0,0 0</inkml:trace>
  <inkml:trace contextRef="#ctx0" brushRef="#br0" timeOffset="129912.4306">23639 4936,'0'0,"0"0,0 0,0 0,0 0,0 0,0 0,0 0,0 0,0 0,0 25,0-50,25 25,-1 0,-24 0,25 0,-25-25,50 25,-50 0,49 0,-49 0,50-24,-25 24,0 0,0 0,-25 0,49 0,-49 0,75 0,-75 0,74 0,-74 0,74 0,-74 0,50 0,-50 0,74 0,-74 0,75 0,-50 0,-25 0,74 0,-24 0,-1 0,-24 0,25 0,-1 0,1-25,-25 25,24 0,-24-25,25 25,-50 0,49 0,-49 0,75-25,-75 25,0 0,49-25,-49 25,0 0,0 0,0 0,0 0,50 0,-50 0,0 0,0 0,0 0,0 0,0 0,25 0,-25 0,0 0,0 0,0 0,0 0,0 0,0 0,0 0,0 0,0 0,0 0,0 0,0 0,0 0,0 0</inkml:trace>
  <inkml:trace contextRef="#ctx0" brushRef="#br0" timeOffset="150139.5875">23664 5804,'0'0,"0"0,0-25,0 25,0 0,0 0,0 0,0 0,0 0,0 0,0 0,0 0,0 0,0 0,24 0,-24 0,0 0,0 0,0 25,0-25,-24 0,-1 25,25-25,-25 25,0 0,0-25,1 25,-1-1,25 1,-25 0,0 0,0-25,25 25,0-25,0 0,25 24,-25-24,25 0,0 0,0 0,24 0,-24 0,0 0,24 0,-24 25,-25-25,25 0,-25 0,0 0,0 0,0-25,0 25,0-24,0 24,0 0,-25-25</inkml:trace>
  <inkml:trace contextRef="#ctx0" brushRef="#br0" timeOffset="150695.6193">23688 5978,'0'0,"-24"0,24 0,0 0,0 0,0 0,0 0,0-25,0 25,0 0,24 0,1-25,0 25,0 0,24-24,1 24,25 0,-1-25,0 25,1 0,24 0,-25-25,26 25,-1 0,-25-25,25 25,-24 0,-26-25,1 25,-50 0,50 0,-50 0,0 0,0 0,0 0,0 0,0 0,0 0,0 0,0 0,0 0,0 0,0 0,0 0,0 0,0 0,0 0,0 0,0 0,0 0,0 0,0 0,0 0,0 0,-50-25</inkml:trace>
  <inkml:trace contextRef="#ctx0" brushRef="#br0" timeOffset="151926.6897">17711 12551,'-50'0,"0"-25,26 25,-26 25,0-25,1 0,-1 25,0-25,1 25,24-50,0 25,25-50,25 1,25-1,-1-24,26-1,-1 26,1-26,-1 50,-24 25,-1 0,-24 50,-50 25,0-1,-24 0,-1 26,1-1,-1-25,-25 1,26-26,24 1,25-25,25-1,0-48,24-1,1 0,0-25,24 26,-24-26,-1 25,1 0,-50 1,0 48,-25 26,-25 0,-24-1,24 26,-24-1,24-24,1-1,24 1,25-50,25 0,24-50,1 1,49-1,-24 0,24 1,-25-1,1 25,-26 1,-24 24,-25 24,0 26,-25 0,-24-1,24 26,-25-26,25 1,1-1,-1-24,25-25,0 0,0 0,0-49,0 24,0-25,0 1</inkml:trace>
  <inkml:trace contextRef="#ctx0" brushRef="#br0" timeOffset="152452.7198">16148 12650,'25'25,"-25"-25,0 0,-25 50,25-25,-25-1,25 1,-25 25,25-1,0 1,0-25,25 24,0-24,0-25,-1 25,1-50,25 25,-25-25,24 1,-24-26,0 25</inkml:trace>
  <inkml:trace contextRef="#ctx0" brushRef="#br0" timeOffset="152692.7336">16495 12576,'0'0,"0"0,-25 25,25 24,0 1,-24 0,24 24,0 0,-25 1,25-1,0-24,0 24,0-24,0-25,0 24,0-24,0-25,25 0,-25-25,0 1,0-1,24-25</inkml:trace>
  <inkml:trace contextRef="#ctx0" brushRef="#br0" timeOffset="153160.7603">16545 12650,'25'0,"-25"0,24-24,1 24,-25-25,50 25,-25 0,-1-25,1 25,25 0,-25 0,-1 25,-24-25,0 49,0-24,0 25,-24-1,-1-24,25 25,0-1,0-24,0 25,25-25,-1-1,1 1,0 25,-25-25,0-1,0 1,0 0,-25 0,0 0,-24 0,24-25,0 24,0-24,-24 25,49-25,-25-25,0 25,25 0,0 0,0-24,25-1,-25 25,25-25</inkml:trace>
  <inkml:trace contextRef="#ctx0" brushRef="#br0" timeOffset="154514.8378">16594 13692,'25'0,"-25"0,0 0,0 25,0 25,-25-26,25 51,0-1,-24 1,24 49,-25 0,25-25,-25 25,25-25,-25 25,25-49,0 24,0-25,0 1,0-26,0-24,0 0,0-25,0 0</inkml:trace>
  <inkml:trace contextRef="#ctx0" brushRef="#br0" timeOffset="154873.8583">16570 13717,'0'0,"-25"0,25 25,-50 0,25-1,1 26,-26-25,25 0,0-25,25 0,0 0,25-25,0-25,25 25,-26-24,1 24,25-25,-25 26,24 24,-49 0,50 24,-50 1,25 25,-1-25,1 24,-25-24,25 25,-25-26,25 1,-25-25,25 25</inkml:trace>
  <inkml:trace contextRef="#ctx0" brushRef="#br0" timeOffset="166149.5032">22597 5804,'0'0,"0"0,0 0,0 0,0 0,0 0,0 0,0 25,0-25,0 0,0 0,0 0,0 0,0 0,0 0,0 0,0 0,25 0,-25-25,25 25,-25 0,24 0,-24-25,0 25,25 0,-25 0,25 0,-25 0,25 0,-25 0,25 0,-25 0,0 0,25 0,-25 0,24 0,-24 25,0-25,25 0,-25 0,0 25,0-25,25 0,-25 0,0 0,0 25,0-25,0 0,0 0,0 25,0-25,-25 0,25 25,-25-25,25 0,-24 24,24-24,-25 25,25-25,0 0,0 0,-25 0,25 0,0 0,0 0,0 0,0 0,0 0,0 0,0 0,25 25,-25-25,0 0,25 0,-25 0,24 0,-24 0,25 0,-25 0,0 25,25-25,-25 0,25 25,-25-25,0 0,25 24,-25 1,24-25,-24 25,0-25,25 25,-25-25,0 25,0-25,25 0,-25 0,0 24,0-24,0 0,0 0,-25 25,0-25,25 0,-24 0,24 0,-25 0,0 0,0 0,0 0,1 0,-1 0,0 0,0 0,0 0,25 0,-25 0,25 0,-24 0,24 0,0 0,-25-25,25 25,0 0,0 0,0 0,0 0,0 0,0 0,0 0,0 0,0 0,0 0,0 0,0 0,0 0,0 0,0 0,0 0,0 0,-25 25,25-25,0 0,0 0,0 0</inkml:trace>
  <inkml:trace contextRef="#ctx0" brushRef="#br0" timeOffset="167880.6023">7590 8930,'0'0,"0"0,0 0,25 0,-25 0,0 0,0 0,0 0,0 0,0 0,0 24,0-24,0 0,0 0,0 25,0-25,0 25,0-25,25 0,-25 0,0-25</inkml:trace>
  <inkml:trace contextRef="#ctx0" brushRef="#br0" timeOffset="169191.6772">23812 6722,'0'0,"0"0,0 0,0 0,0 0,0 0,0 0,0 0,0 0,-24 0,-1 25,25 0,-25-25,0 24,0 1,1 0,-1 0,25-25,-25 25,25-25,-25 25,25-1,0 1,0 0,0 0,25-25,-25 25,25-1,-25-24,25 25,-1 0,1-25,0 25,0 0,0-25,-1 0,-24 0,25 0,-25 0,0 0</inkml:trace>
  <inkml:trace contextRef="#ctx0" brushRef="#br0" timeOffset="169678.7051">23688 6921,'0'0,"0"0,0-25,0 50,25-25,-25 0,25 0,0 24,24-24,1 0,0 0,24 0,-24 0,49 0,-25 0,50-24,-24 24,-1-25,0 25,0 0,-24-25,24 25,-49 0,-1 0,-49 0,75 0,-75 0,0 0,0 0,0 0,0 0,0 0,0 0,0 0,0 0,0 0,0 0,0 0,0 0,0 0,-50 0,50 0,0 0</inkml:trace>
  <inkml:trace contextRef="#ctx0" brushRef="#br0" timeOffset="170997.7805">16446 12477,'-75'0,"25"25,1-25,24 24,0-24,50 0,0-24,24-1,-24 25,50-25,-26 25,26 0,-50 25,24 24,-49 26,0-1,0 25,-49 25,24-24,0-1,-25-25,26 1,-1-26,25-49,25 0,24-49,1-1,-1-24,26-1,-26 1,1-1,0 1,-26 49,1 0,-25 25,-25 25,1 0,-1 25,0-26,0 1,25 0,0-25,25 0,0-25,24 25,1 0,0 0,-26 0,-24 0,0 50,0-25,-24 24,24 1,-50-25,25-1,0-24,1 0,-1 0,0-24,0-1</inkml:trace>
  <inkml:trace contextRef="#ctx0" brushRef="#br0" timeOffset="171500.8093">15131 12700,'0'0,"25"-25,-25 25,0-25,0 25,-25 25,25 0,0-25,0 50,0-26,0 1,0 0,25 25,-1-26,-24 1,50-25,-50 25,50-25,-50 0,24 0,1-25,0 0,0 1,0-26</inkml:trace>
  <inkml:trace contextRef="#ctx0" brushRef="#br0" timeOffset="171753.8233">15478 12526,'0'0,"-25"25,25 0,0 0,0 0,-24-1,24 51,-25-26,25 26,0-26,0 26,0-26,-25 26,25-50,0 24,0 1,0-25,0-25,0 0,0 0,0 0,0 0,0-25</inkml:trace>
  <inkml:trace contextRef="#ctx0" brushRef="#br0" timeOffset="172063.8413">15478 12750,'0'0,"0"24,0 1,0-25,0 50,0-25,0-1,0 1,0-25,25 25,-25 0,25 0,-25-25,25 0,-1 0,-24-25,50 0,-25 25,0-25,-1-24,1 24,0-25</inkml:trace>
  <inkml:trace contextRef="#ctx0" brushRef="#br0" timeOffset="172331.8559">15900 12502,'-25'24,"25"-24,-25 25,25 25,-25-25,25 49,-24-24,24 24,-25-24,25 24,-25 0,25 1,0-26,0 1,0 0,0-1,0-24,0 0,0 0,0 0,25-1,-25-24,0 0,0 0,0 0</inkml:trace>
  <inkml:trace contextRef="#ctx0" brushRef="#br0" timeOffset="179538.269">2381 10021,'0'0,"0"0,0 0,0 0,25 0,-25 0,25 0,-25 0,25 0,-25 0,24 0,1 0,0 0,0 0,0 25,-1-25,1 0,0 0,0 0,0 25,0-25,-1 0,1 0,0 0,0-25,0 25,-25 0,24 0,-24 0,0 0,25 0,-25 0,0 0,0-25,0 25,0 0,0 0,0 0,0 0,0 0,0 0,0 0,0 0,0 0,0 0,0 0,0 0,0 0,0 0,-25-25,25 25,-24 0,24-25,-25 25,25 0,-25 0,25 0,-25-24,25 24,0 0,0 0,-25 0,25 0,0 0,0 0,0 0,0 0,0 0,25 0,-25 0,25 24,-25-24,25 0,0 0,-1 0,1 25,25-25,-50 25,25-25,-1 0,1 0,-25 25,0-25,0 0,0 0,25 0,-25 0,0 0,0 0,-25 0,25 0,0 0,-25 25,25-25,-24 0,-1 25,25-25,-25 0,0 24,0-24,1 25,24-25,-25 0,25 0,-25 25,25-25,0 0,0 0,0 0,0 0,0 0,0 0,0 0,0 0,0 0,0 0,0 0,0 0,0 0,0 0,0-25,0 25,0 0,25 0</inkml:trace>
  <inkml:trace contextRef="#ctx0" brushRef="#br0" timeOffset="201309.5143">17413 5135,'25'-50,"-1"25,1 25,-25 0,0 0,-25 50,1 24,-51 1,26 49,-26-25,1 25,-1-25,1 0,0-24,24-26,50-24,0-50,0-24,50-26,24-24,0 0,1-50,24 25,25-25,-25 25,1 0,-26 25,-24 24,-1 51,-24 48,-50 26,-24 49,-26 25,-24 50,0-25,-25 49,24-49,26 0,0-25,24-50,50-24,25-50,24-50,51 1,24-50,0-26,49 1,-24-24,25 24,-50 24,0 26,-25 24,-49 50,-50 50,-25 24,-50 50,-49 25,0 0,-24 25,24-1,-25 1,25-50,49 0,1-50,49-49,50-25,49-49,1-1,49-74,25 0,-1-25,1 0,0 0,-25 25,0 25,-50 50,-24 24,-75 50,-24 49,-26 50,-24 0,-50 25,0 25,1-26,24 1,0-50,49 1,50-51,25-49,50-49,24-1,50-49,25-25,0 25,0-25,-25 24,0 1,-25 50,-49 24,-25 50,-50 24,-25 26,-24-1,-1 25,1 0,-1-24,1 24,24-49,1 24,24-24,25-26,0-24,25 25,-25-50</inkml:trace>
  <inkml:trace contextRef="#ctx0" brushRef="#br0" timeOffset="203164.6203">15701 5581,'0'0,"0"-25,0 25,25-25,0-24,-25 24,25-25,0 50,-1-24,1-1,0 0,0 25,0 0,-25 25,49 0,-49-1,25 51,0-26,-25 26,0-1,0 1,0-1,-25 1,0-1,-24-24,24 24,-25 0,1-49,-26 25,26-1,-1-24,0 0,1-25,24 0,0-25,0 0,25-24,0 24,0-25,0 26,25-26,25 25,-25 25,-1-25,26 50,0 0,-1 0,1 0,-1-1,1 1,-25 0,24 0,1 0,-25-25,24 24,-24-24,0 0,0 0,-25-24,0 24,0 0,0-25,0 25,0-25,0 0,0 0</inkml:trace>
  <inkml:trace contextRef="#ctx0" brushRef="#br0" timeOffset="205536.7561">2381 10592,'-25'0,"25"0,0 0,-24 0,24 0,-25 0,25 24,-25-24,25 25,-25-25,25 0,0 25,0-25,0 25,0-25,25 25,0-25,0 0,24 0,1 0,-1 0,1 0,0-25,-1 25,1 0,0 0,-26 0,1 0,0 0,-25 0,25 0,-25 0,0 25,0-25,0 0,0 0,25 0,-25 0,0 0,0 0,0 0,0 0,0 0,-25-25,25 25,-25-25,25 0,0 25,-25-25,25 1,-25-1,25 0,-24 0,-1 25,25-25,-25 25,25-24,0 24,-25 0,25 0,0 0,0 24,25-24,-25 0,25 25,0 0,24 0,-24-25,0 25,24-1,-24-24,25 25,-50-25,25 0,-1 25,-24-25,0 25,0 0,-24-25,-1 24,25 1,-50 0,50 0,-49-25,49 25,-50-1,50 1,0-25,-25 25,25-25,0 0,0 0,0 25,0-25,25 0,-25 0,0 25,0-25</inkml:trace>
  <inkml:trace contextRef="#ctx0" brushRef="#br0" timeOffset="219792.5715">7392 10641,'0'0,"0"0,0 0,0 0,0 0,0 0,0 0,0 0,0 0,0 0,0 0,0 0,0 0,0 0,0 0,0 0,0 0,0 0,0 0,0 0,0 25,25-25,-25 0,24 0,-24 0,25 0,0 0,0 0,-25 0,25 0,-1 0,26 0,-25 0,0 0,-1 0,1 0,0 0,25-25,-26 25,1 0,0 0,25 0,-26 0,1-25,25 25,-25-24,24 24,1-25,0 25,-1-25,1 25,-1-25,1 0,0 25,-1 0,1-24,-1-1,1 25,0-25,-26 0,26 0,-25 25,24-24,-24-1,25 0,-25 0,-1 0,26 1,-25-1,25-25,-26 25,1 1,25-26,-25 0,24 25,-24-24,0-26,0 26,-1-1,26 1,-25-1,0 0,-1-24,-24 24,25-24,0 0,0 24,0-24,-25-1,24 1,1-1,-25 1,25-25,-25 24,25 1,-25-25,0-1,25 1,-25 25,0-25,0-1,0 1,0 0,0 0,0-1,0 26,0-25,-25 0,25 24,-25-24,25 25,-25-26,25 26,-25 0,1-1,24 1,-25-1,0 1,0-25,0 49,25-24,-24-1,-1 1,0-1,-25 1,26 0,-1 24,0-24,-25-1,26 25,-26-24,25 24,-24 1,-1-1,0 1,1-26,-1 50,0-24,1-1,-1 1,1 24,-26-25,26 1,24 24,-50-25,26 25,-1 1,1-1,-1 0,0 0,1 0,24 1,-25-1,1 0,24 25,-25-25,1 25,24-25,-25 25,25-25,-24 25,24 0,-25 0,26 0,-1 0,0-24,0 24,0 0,1 0,24 0,-25 0,25 0,0 0,0 0,0 0,0 0,-25 0,25 0,0 0,0 0,0 0,-25 0,25 0,0 0,0 0,-25-25,25 25,0 0,0 0,0 0,0 0,0 0,0 0,0 0,0 0,0-25,25 25,0-25,-25 0,25 25,0-24,-1-1,1 0,0 0,0 25,0-25,-1 1,-24 24,25 0,0-25,-25 25,0 0,0 0,0 0,0 0,0 0,0 0,0 0,-25 0,25 0,0 25,-25-25,1 0,-1 0,25 24,-25-24,0 25,0-25,-24 25,24 0,25 0,-50-25,26 24,-1 1,25-25,-25 25,25-25,0 0,-25 25,25-25,0 0,0 0,0 0,0 0,0 0,25 25,0-25,-25 24,25-24,-1 25,1 0,0-25,-25 25,25 0,0 0,-1-25,-24 24,25-24,0 25,-25-25,0 25,25-25,-25 0,0 25,0-25,0 0,0 0,0 0,0 0,0 0,0 0,0 0,0 0,0 0,0 0,0 0,0 0,0 0,0 0,0 0,0 0,25 25,-25-25,24 0,-24 0,0 0,0 0</inkml:trace>
  <inkml:trace contextRef="#ctx0" brushRef="#br0" timeOffset="221733.6825">15850 3696,'0'-25,"0"0,-25-24,25 49,-24-25,24 25,0 0,0 0,0 0,0 0,0 25,0-1,0 1,0 25,0 0,0 24,0 25,0-24,24 24,-24 0,0 0,25 0,-25 1,0-26,0 0,0 1,0-1,0 1,0-50,0 24,0-24,0 0,0 0,0-25,0 24,0-24,0 0,0 0,0 0,0 0,0 0,0 0,0-24,0 24,-25 0,25-25,-24 25,24-25,-25 25,25-25,-25 0,0 1,25-1,-25-25,1 25,24-24,0 24,-25 0,25 0,0 0,-25 1,25-1,0 0,25 25,-25 0,0 0,0 0,0 0,0 0,0 25,0 0,25-1,-25 1,0 25,0-25,24 24,-24-24,0 25,0-25,0-1,25 26,-25-25,0-25,25 25,-25-25,0 0,0 24,0-24,0 0,0 0,0 0,0 0,25-24,-25 24,25-25,-25 0,24 0,1 0,0 1,0-1,0-25,24 25,-24-24,0 24,0 0,24 0,-24 0,0 1,0-1,-1 25,-24-25,25 25,-25 0,0 0,0 0,0 0,0 0,0 0,0 0,0 0,0 0,0 0,0 0,0 0,0 0,0 0,0 0,0 0,0 0,0 0,0 0,0 0,0 0,0 0,25 0,-25-25</inkml:trace>
  <inkml:trace contextRef="#ctx0" brushRef="#br0" timeOffset="227698.0236">17363 9947,'0'-50,"-25"0,25 26,0-1,0-25,0 25,0 1,0 24,0 0,0 49,0 1,-24-1,24 26,-50 24,25 0,-24 1,-1-1,25-25,-24 25,24-49,25 0,0-26,25-24,-1 0,26-49,0-1,24 1,25-51,-24 26,24-25,-25 24,1-24,-1 25,-24 24,-25 0,-1 50,1 0,-50 50,1 24,-26 1,0 24,-24 25,0 0,-1-25,25 25,1-49,-1-1,50-24,0-50,25 0,25 0,-1-50,26 1,-1-26,25-24,1 25,-26-26,0 26,1 24,-26 1,1 49,-25 0,-25 49,-25 26,0-1,0 1,-24 24,-1 0,1 0,-1-24,0-1,26-24,-1-1,25-24,0 0,0 0,0-25,25-25,-25 0,24 0,1 0,25 1,-25-26,24 25,-24-24,25-1</inkml:trace>
  <inkml:trace contextRef="#ctx0" brushRef="#br0" timeOffset="228439.066">15677 10244,'24'-24,"-24"24,0 0,-24 0,24 0,0 0,0 0,0 24,0-24,0 25,0 25,0-25,0-1,-25 26,25 0,0-1,0 1,0-1,0 1,0 0,25-26,-25 26,0-25,0-25,0 25,0-25,0 0,0 24,0-24,0 0,0 0,0 0,0-24,0 24,0-25,0 25,0-25,0 0</inkml:trace>
  <inkml:trace contextRef="#ctx0" brushRef="#br0" timeOffset="229066.1019">15925 10244,'0'0,"0"-24,0 24,0 0,0 0,0 0,0 0,0 0,0 24,0 1,0 0,-25 0,25-25,0 25,-25-1,25 1,-25 0,25 0,0-25,0 25,0-25,0 0,0 24,0-24,0 0,0 0,25 0,-25 0,25 0,-25 0,25 0,-25 0,24 0,1 0,0 0,0 0,0 0,-1 0,1 0,0 0,0 0,0 0,-25 0,24 0,-24 0,0 0,0 0,0-24,25-1,-25 25</inkml:trace>
  <inkml:trace contextRef="#ctx0" brushRef="#br0" timeOffset="229565.1304">16272 10096,'0'0,"-25"0,25 0,0 0,0 0,0 0,0 24,0 1,25-25,-25 50,0-1,0 1,0-25,0 49,0 1,0-26,0 1,0-1,0 1,25 0,-25-1,0-24,0 0,0 0,0-25,0 24,0 1,0-25,0 0,0 0,0 0,0 0,0 0,0 0,0 0,0 0,0 0,0 0,24 0</inkml:trace>
  <inkml:trace contextRef="#ctx0" brushRef="#br0" timeOffset="261582.9617">5259 17338,'0'0,"0"0,0 0,0 0,0 0,0 0,24-24,-24 24,0 0,0 0,0 0,0 0,0 0,0 0,0 0,0 0,0 0,0 0,0 0,0 0,0 24,0-24,0 25,0 0,0-25,0 50,0-26,0-24,0 75,0-75,-24 50,24-50,0 74,0-74,0 50,0-50,0 0,0 49,0-49,0 0,0 0,0 0,0 0,0 0,0 0,0 0,0 0,0 0,0 0,0 0,0 0,0 0,0 0,0 0,0 0,0 0,0 0,0 0,0 0,0 0,0-49,0 49,0 0,0 0,0-50,0 50,-25-25,25 0,0 25,-25-24,25 24,0 0,0 0,0 0,0-25,0 25,0 0,0 0,0 0,0 0,0 0,0 49,0-49,0 0,0 75,0-75,0 25,0-25,25 49,-25-49,0 0,0 75,0-75,0 0,0 0,25 49,-25-49,0 0,0 0,0 0,0 0,0 0,0 0,49-49,-49 49,0 0,25-75,-25 75,0 0,25-49,-25 49,0 0,49-50,-49 50,0 0,0 0,0 0,0 0,0 0,0 0,0 0,0 0,0 0,0 0,0 0,0 0,0 0,0 0,0 0,0 0,0 0,0 0,0 0,0 0,0 0</inkml:trace>
  <inkml:trace contextRef="#ctx0" brushRef="#br0" timeOffset="263584.0762">5507 17066,'0'0,"-25"-25,25 25,0 0,-25 0,25 0,-25 0,0 0,1 0,24 0,-25 0,0 0,0 0,-24 0,49 0,-50 0,50 25,-50-25,50 0,-24 24,-1-24,0 0,25 0,-25 25,25-25,-25 0,25 0,0 25,0 0,0-25,-24 25,24-25,0 24,0-24,0 25,0 0,0 0,0 0,0-1,0 26,0-25,0-25,0 74,0-74,24 100,-24-100,0 99,0-74,0 24,0 1,0-1,0-49,0 100,0-100,0 74,0-74,25 74,-25-74,0 75,0-75,0 74,0-74,-25 75,25-75,0 49,0-49,0 75,0-75,0 0,0 49,0-49,0 0,0 0,0 0,0 0,0 0,0 0,0 0,0 0,0 0,0 0,50 25,-50-25,0 0,50 0,-50 0,0 0,49 25,-49-25,50 0,-50 0,25 25,-25-25,49 0,-49 0,0 0,50 25,-50-25,0 0,0 0,49 24,-49-24,0 0,0 0,0 0,0 0,0 0,25 0,-25 0,0 0,0 0,0 0,0 0,0 0,0 0,0 0,0 0,0 0,0 0,0 0,0 0,50-49,-50 49,0 0,0 0,0 0,0 0,0-75,0 75,0 0,0 0,25-25,-25 25,0 0,0-74,0 74,0-50,0 50,24-49,-24 49,0-75,0 75,0-49,0 49,25-75,-25 75,0-49,0 49,0-50,0 50,0-74,0 74,0-50,0 50,0-49,0 49,0-75,0 26,0 24,0-25,0 1,0-1,25 25,-25-25,0 1,0 24,0-25,0 1,0-1,0 25,25 1,-25-26,0 25,0 0,0 1,-25-1,25 25,0-25,0 0,0 25,0 0,0 0,0-25,0 25,0 0,0 0,0 0,0 0,0 0,0 0,0 0,0 0,0 0,0 0,0 0,0 25,0-25,0 0,0 0</inkml:trace>
  <inkml:trace contextRef="#ctx0" brushRef="#br0" timeOffset="290530.6174">7119 16669,'0'25,"0"-25,0 0,0 24,0 1,0 0,0 0,0 0,0-1,0 1,0 0,0 25,-25-26,25 26,-25-25,1 0,-1 24,0-24,0 0,-24 24,24-49,-25 25,0 0,1-25,-1 25,1-25,-1 0,0 0,1 0,-1-25,1 25,-1-25,25 25,-24 0,24-25,0 25,0 0,0 0,1 0,-1 0,0 0,0 0,0 0,1 25,-1-25,0 25,0 0,25-25,-49 25,49-1,-25 1,0 0,25 0,0 0,0-1,0 1,-25-25,25 25,0 0,0-25,0 0,0 0,0 50,0-50,0 0,0 0,0 0,0 0,0 49,0-49,0 0,0 0,0 0,0 0,-25 50,25-50,0 0,0 0,0 0,0 0,0 0,0 0,0 0,0 0,0 0,0 0,0 0,0 0,0 0,0 0,0 0,0 0,0 0,0 0,0 0,0 0,0 0,0 0,0 0,0 0,0 0,0 0,0 0,0 0,0 0,0 0,0 0,-25 49,25-49,0 0,0 0,0 0,0 0,0 50,0-50,0 0,0 0,0 0,0 0,0 0,0 0,0 0,0 0,0 0,0 0,0 0,0 0,0 0,0 0,0 0,0 0,0 0,0 0,0 0,0 0,0 0,-24-50,24 50,0 0,0 0,0 0,0 0,0 0,-25-49,25 49,0 0,0 0,0 0,0-50,0 50,0-25,0 25,0-24,0 24,0-25,0 25,-25 0,25 0,0 0,0-25,0 25,0 0,0 0,0 0,0 0,0 0,0 0,0 0,0 0,0 74,0-74,0 0,0 50,0-50,-25 50,25-50,0 49,0-49,0 75,0-75,0 0,0 24,0-24,0 0,0 0,0 0,0 0,0 0,0 0,0 0,0 0,0 0,50 0,-50 0,0 0,25-49,-25 49,0 0,49-50,-49 50,0 0,50-49,-50 49,0 0,0 0,25-25,-25 25,0 0,0 0,0 0,0 0,49-25,-49 25,0 0,0 0,0 0,0 0,0 0,0 0,0 0,0 0,0 0,50-25,-50 25,0 0,0 0,0 0,0 0,25-25,-25 25,0 0,0 0,0 0,0 0,0 0,0 0,0 0,0 0,0 0,0 0,0 0,0 0,0 0,0 0,0 0,0 0,0 0,0 0,0 0,0 0,0 0,0 0,0 0,0 0,0 0,0 0,0 0,0 0,49 0,-49 0,0 0,0 0,0 0</inkml:trace>
  <inkml:trace contextRef="#ctx0" brushRef="#br0" timeOffset="314791.0051">22671 6697,'0'0,"0"0,0 0,0 0,0 0,0 0,0 0,0 0,0 0,0 0,0 0,0 0,0 0,0 0,25-25,-25 25,25-24,-25 24,25-25,0 25,0 0,-25-25,24 25,1 0,-25 0,0 0,0 0,25 0,-25 0,0 25,0-25,0 25,0-1,25 1,-25 0,0 25,0-26,-25 26,25-25,0 25,-25-1,25 1,-25-25,1 24,-1 1,0-25,0-1,0 1,0-25,1 25,-1-25,0 0,0 0,0 0,1 0,-1 0,25-25,0 25,-25-25,25 25,0-24,25-1,-25 0,0 0,25 25,-1-25,-24 25,25 25,0-25,-25 25,25-25,0 25,-1 0,-24-1,50 1,-25 0,0 0,0 0,-1-1,1-24,0 25,0-25,-25 0,25 0,-1 0,-24 0,0 0,0 0,0 0,0-25,0 25,0 0,0-24,0 24,25-25,-25 25,25 0</inkml:trace>
  <inkml:trace contextRef="#ctx0" brushRef="#br0" timeOffset="315514.0464">22473 7764,'0'0,"0"-25,0 25,0 0,0-25,0 25,0 0,0 0,0 0,0 0,0 0,0 25,0 0,0-25,0 25,0 24,0-24,0 25,0-26,0 26,0 0,0-1,25-24,-25 25,0-25,0-1,0 26,0-25,0 0,0-25,0 24,0-24,0 0,0 0,0 0,0 0,0-24,25-1,-25 0,0 0</inkml:trace>
  <inkml:trace contextRef="#ctx0" brushRef="#br0" timeOffset="315959.0719">22671 7813,'0'0,"0"0,0 0,0 0,0 0,0 0,0 0,0 25,-24-25,24 0,0 25,0 0,-25 0,25-25,0 24,25 1,-25-25,0 25,24-25,-24 0,25 0,0 0,-25 25,25-25,-25-25,25 25,0 0,-25 0,0 0,24-25,-24 25,25-25</inkml:trace>
  <inkml:trace contextRef="#ctx0" brushRef="#br0" timeOffset="316349.0942">22845 7665,'0'0,"0"0,0 0,0 0,0 24,0-24,0 50,0-25,0 24,0-24,0 50,0-26,0 1,25 0,-25 24,0-49,0 24,0 1,25 0,-25-26,0 1,0 0,0 0,0-25,0 0,0 0,0 0,0 0,25-25</inkml:trace>
  <inkml:trace contextRef="#ctx0" brushRef="#br0" timeOffset="743733.5392">3076 5110,'0'0,"0"0,0 0,-25 0,25 0,0 0,25-25,-25 25,-25 0,25 0,0-25,-25 25,25 0,-25 25,1-25,-1 0,0 25,0 0,-24-1,24 1,0 25,0-50,-24 49,24 1,0 0,0-26,0 26,0 0,1-1,-1 1,-25-1,25 1,1 0,-1-1,0 1,0-25,0 24,1 1,-1-25,0 0,25 24,-25-24,25 25,-25-26,25 1,-24 25,24-25,0 24,0-24,0 25,0-26,0 1,0 25,0-25,0-1,24 26,-24-25,0 24,25-24,-25 0,0 0,25 24,-25-24,0 0,25 0,-25 0,25 0,-25-1,24 1,1 0,-25 0,25 0,0-25,0 24,-1 1,1 0,-25 0,50-25,-50 25,25-1,-1-24,1 0,-25 25,25-25,0 25,-25-25,25 0,-25 0,0 0,0 0,25 25,-25-25,0 0,0 0,24 0,-24 0,0 0,0 0,25 0,-25 0,0 0,0 0,0 0,0-25,0 25,0-25,0 25,0-25,0 25,0-24,-25-1,25 0,-24 25,24-25,0 25,-25-25,0 25,25 0,0-24,0 24,0 0,0 0,0 0,0 0,0 24,25-24,0 25,-25-25,24 25,1-25,25 25,-25-25,-1 0,1 25,25-25,-50 0,25 24,-1-24,-24 0,0 0,25 0,-25 0,0 0,0 0,0 0,0 0,0 0,-25 25,25-25,0 25,-24 0,-1-25,25 25,-50-1,25 1,1 0,-1 0,0 0,0-1,25 1,-25-25,25 25,-24 0,24-25,0 0,0 0,0 0,0 0,0 0,24 0,-24 0,25 0,0-25,25 0</inkml:trace>
  <inkml:trace contextRef="#ctx0" brushRef="#br0" timeOffset="746168.6784">7516 10790,'0'0,"25"-25,-25 25,0 0,0 0,0 0,0 0,0-25,0 25,0 0,0 0,0 0,0 0,24 0,-24 0,0 0,25 0,0 0,-25 0,25-24,0 24,24-25,-24 25,25-25,-26 25,26-25,0 0,-1 1,1-1,0 25,24-25,-49 0,24 0,1 25,24-24,-24-1,0 0,-1 25,26-25,-26 0,1 25,-1-24,1-1,-25 25,24-25,1 0,-25 0,24 1,1-1,-25 0,0 0,0 0,24-24,-24 24,0 0,0-25,-1 26,1-26,0 25,0-24,0 24,-1-25,1 1,0 24,0-25,-25 25,25-24,-1-1,-24 25,25 1,-25-26,25 0,-25 26,25-26,-25 0,25 1,-25-1,0 1,0-1,0 0,0-24,24 24,-24-24,0-1,-24 26,24-26,0 1,0 0,0-1,-25 26,25-26,-25 1,25-1,0 1,-25 24,25-49,-25 49,25-24,0 0,-24-1,24 1,0-1,-25 1,25 0,-25-1,25 1,-25-1,0 1,25 0,-24-1,-1 1,0-1,0 1,0-1,1 1,-26 0,25-1,-24 1,24-1,-25 1,0 0,26-1,-26 1,0-1,1 1,-1 24,1-24,-1-1,0 26,1-26,-1 26,1-26,-26 26,26-1,-1 1,0-1,1 0,24 1,-25 24,1-25,24 26,-25-26,25 25,1 0,-26 0,25 1,0-1,1 25,-1 0,0 0,-25 0,26 0,-1 0,0 0,0 25,0-25,1 24,-1-24,0 25,0-25,25 25,-25-25,25 0,-24 25,24-25,0 0,0 0,0 0,0 0,0 0,0 0,0 0,0-25,0 25,24-25,-24 25,25-25,0 1,0-1,-25 25,49-50,-24 25,0-24,25-1,-26 25,26 1,0-26,-26 25,1 0,0 1,0 24,-25-25,0 25,0 0,0 0,0 0,-25 0,25 0,-25 25,0-25,1 24,-26-24,25 0,-24 25,24 0,-25 0,25-25,-24 25,24-1,0 1,0-25,1 25,-1 0,25 0,0-25,0 24,0 1,0 0,25 0,-1-25,1 25,0-1,25 26,-26-25,26 0,-25 0,24 24,-24-24,0 0,0 24,0-24,-1 0,-24 0,0 0,25-1,-25 1,0-25,0 25,0-25,0 0,0 0,25 0,-25-25,0 0,25-24,-25-1</inkml:trace>
  <inkml:trace contextRef="#ctx0" brushRef="#br0" timeOffset="756328.2594">15751 5606,'25'-50,"-25"25,25 1,-25-1,24 0,1 0,-25 25,0 0,-25 25,1 0,-1 24,-25-24,25 25,-24-1,24 1,-25-25,50 0,0-25,25-25,0 0,25 0,24-24,-24-1,-1 25,1 0,-1 1,-24-1,-25 50,-25-1,1 26,-26 0,-24 24,24-24,0-1,1 26,-1-50,50-1,0-24,25 0,25-24,-26-1,26 25,0 0,-1 0,-24 0,-25 25,0 24,-25 1,-24-1,24 1,-25 0,25-1,1-24,24-25,24-25,26 25,0-49,24-1,-24 0,24 26,-24-26,-1 25,-24 25,-25 0,0 25,-25 0,0 0,1-1,-1 1,0 0,0-25,0 0,25 0,0-25,-24 0,24-24,0 24</inkml:trace>
  <inkml:trace contextRef="#ctx0" brushRef="#br0" timeOffset="757471.3249">14660 5531,'0'0,"0"0,0 0,0 0,0 0,0 0,0 0,0 0,0 0,0 25,0-25,0 0,0 0,0 0,0 0,0 0,0 0,0 0,0 0,24 0,-24 0,25-25,0 25,-25-24,25 24,0-25,-1 25,-24-25,25 25,-25-25,0 25,25 0,-25 0,25-25,-25 25,0 0,0 0,0 0,0 0,0 0,0 0,0 0,0 0,0 0,0 0,0 0,0 0,0 0,0 0,0 0,0 25,0 0,0 0,0 0,-25 24,25 1,0-1,-25 1,25 0,0 24,0-24,-25-1,25 1,0 0,0-26,-24 26,24 0,0-26,0 1,0-25,0 25,0-25,0 0,0 25,0-25,0 0,0 0,0 0,0 0,0-25,0 25,0 0,0 0,0 0,0 0,-25-25</inkml:trace>
  <inkml:trace contextRef="#ctx0" brushRef="#br0" timeOffset="757996.3549">14511 6350,'0'0,"0"0,0 0,-25 0,25 0,0 0,0 0,0 0,25 0,-25 0,25 0,-1 0,1 0,0 0,25 0,-1 0,1-25,-1 25,1-25,-25 25,24-24,1 24,-50-25,25 25,-25 0,25-25,-25 25,0 0,0 0,0 0,0 0,0 0,0 0,0 0,0 0,0 0,0 0,0 0,0 0,0 0,0 0,0 0,0 0,0 0,0-25,0 25,-25 0</inkml:trace>
  <inkml:trace contextRef="#ctx0" brushRef="#br0" timeOffset="761017.5277">7565 10740,'0'0,"0"0,0 0,25 0,-25 0,0 0,25 0,-25 0,25 0,0-24,-1 24,26-25,-25 25,24-25,1 25,0-25,-26 25,26-25,0 1,-1-1,1 0,0 0,-1 0,-24 1,25-1,-1 0,-24 0,25 0,-1 1,-24-1,25 25,-26-25,26 0,-25 0,24 1,-24-1,0 0,0 0,24 25,-49-25,25 1,25-1,-25 0,-1-25,1 25,0 1,0-1,25-25,-1 25,-24-24,25 24,-1-25,1 1,-1 24,1-25,0 1,24 24,-24-25,-1 26,-24-26,25 0,-26 26,1-26,0 25,-25-24,25-1,-25 25,25-24,-25-1,-25 0,25 1,0-1,0 0,-25 1,25-26,0 26,-25-1,25-24,0 24,-25-24,1 24,24-24,0-1,-25 26,25-26,-25 26,25-26,-25 1,25 24,-25-24,25-1,-24 26,24-26,-25 26,25-26,-25 26,25-1,0-24,-25 24,25-24,-25 24,25-24,0 24,-24-24,24 24,-25-24,0-1,25 26,-25-1,0-24,1 24,-1-24,0 24,0-24,0-1,1 26,-1-26,0 26,-25-26,26 1,-26 24,25-24,-25 24,1-24,24 24,-25 0,1-24,-1 24,25-24,-24 24,-1 1,1-26,-1 26,-24-1,24 1,0-1,1 0,-1 1,1 24,-1-25,0 1,1 24,-1 0,25 0,0 25,1-25,-26 1,25 24,0 0,25-25,-24 25,24 0,-25 0,25 0,0 0,-25 0,25 0,0 0,0 0,0 0,0 0,-25 0,25 0,0 0,-25 0,25 0,-24 0,24 25,-25-25,25 0,-25 0,25 0,-25 0,25 0,0 0,-25 0,25 0,0 0,0 0,0 0,0 0,0 0,0 0,0 0,0 0,0 0,0 0,0 0,0 0,0 0,0 0,0 0,0 0,0 0,0 0,0 0,0 0,-24 0,24 0,0 24,0-24,-25 0,25 0,0 0,0 0,-25 25,25-25,0 0,0 0,0 0,0 0,0-25,25 25,-25-24,25-1,-1 0,1 0,0 0,25-24,-26 24,26 0,-25 0,24 1,-24-1,0 0,0 0,-25 25,25-25,-25 25,0 0,0 0,0 0,0 0,0 25,-25-25,0 0,25 25,-50 0,26-25,-1 25,-25-1,25 1,-24 0,24 0,-25 0,26-1,-1 1,25 0,-25-25,25 25,0 0,0-1,25 26,-25-25,25 0,-1-1,26 1,-25 25,24-25,-24 0,0-1,25 1,-50 0,24 0,1 0,-25-1,25 1,-25 0,25-25,0 0,-1-25,51 0</inkml:trace>
  <inkml:trace contextRef="#ctx0" brushRef="#br0" timeOffset="761830.5739">15677 11261,'-25'0,"0"0,25 0,0 0,0 0,25 0,24 0,-24 0,25-24,24 24,-24 0,24-25,1 25,-1-25,0 25,-24-25,0 25,-1 0,1-25,-25 25,0 0,-25 0,0 0,0 0,0 0,0 0,0-25,-50 25,50 0,-50 0,25 0,1 0</inkml:trace>
  <inkml:trace contextRef="#ctx0" brushRef="#br0" timeOffset="762117.5906">15875 11212,'-25'0,"25"25,-25-25,25 24,0-24,25 25,0-25,0 0,0 0,24 0,-24 0,25 0,-1 0,1 0,-25-25,24 25,-24 0,0 0,0-24,-1 24,-24 0,0 0,0 0,0 0,0 0,0 0,0 0,0 0,-24 24</inkml:trace>
  <inkml:trace contextRef="#ctx0" brushRef="#br0" timeOffset="766448.8384">22671 9004,'0'0,"25"-25,-25 25,0 0,0-25,25 25,-25 0,0-24,25-1,0 25,-25-25,25 25,-25-25,24 25,-24 0,0 0,25 0,-25 25,0 0,0 0,0 24,0-24,-25 25,25-1,0 1,0-25,0 24,0-24,0 25,0-25,25-25,-25 0,0 0,0 0,0 0,0 0,0 0,0 0,0 0,-25 0,25 0</inkml:trace>
  <inkml:trace contextRef="#ctx0" brushRef="#br0" timeOffset="766695.8525">22647 9426,'0'0,"24"25,-24-50,25 50,0-50,25 25,-25 0,-1-25,1 25,25 0,-1-25,-24 25,0 0,0 0,24 0,-24-25,0 50,-25-50,25 25,-25 0,25 0,-25 0</inkml:trace>
  <inkml:trace contextRef="#ctx0" brushRef="#br0" timeOffset="767348.8898">22448 9947,'0'-25,"0"0,0 25,0 0,0-25,0 25,0 0,0 0,0 0,0 0,0 25,0 0,0 0,0-1,0 26,0 0,0-1,25 1,-25 0,0-1,0-24,0 0,0 0,0-1,0-24,0 0,0 25,0-25,0 0,25-25,-25 25,0-24,0-1,0 0,0 0</inkml:trace>
  <inkml:trace contextRef="#ctx0" brushRef="#br0" timeOffset="767656.9075">22671 9922,'0'25,"0"-1,-24-24,24 50,-25-50,50 50,-25-25,0-25,24 24,1 1,0-25,0 0,0 0,0 0,-1 0,1 0,-25-25,50 25,-50-24,25-1</inkml:trace>
  <inkml:trace contextRef="#ctx0" brushRef="#br0" timeOffset="767948.9242">22969 9773,'0'25,"0"-25,0 25,0 24,0 1,0-1,0 26,-25-1,25-24,0 24,0-24,0 0,0-1,0-24,0 25,0-26,0-24,0 25,0-25,0 0,25 0,-25 0,0-25,0 25,25-24</inkml:trace>
  <inkml:trace contextRef="#ctx0" brushRef="#br0" timeOffset="773069.2169">23688 7739,'0'0,"0"0,0 0,0 0,-24-25,24 25,0 0,0 25,0-25,0 25,0 0,-25-1,25 1,-25 0,0 0,0 24,1-24,-1 0,0 0,0 0,0 24,25-24,0 0,25 0,-25-25,25 25,0-1,0 1,24 0,-24 0,25-25,-26 25,26-25,-25 0,0 0,-1 0,-24-25</inkml:trace>
  <inkml:trace contextRef="#ctx0" brushRef="#br0" timeOffset="773324.2317">23713 8111,'0'0,"50"0,-1 0,1 0,25 0,-1-25,25 25,0 0,1-24,-1 24,0-25,0 25,-24 0,-1-25,-24 0,-1 25,-49 0,75 0</inkml:trace>
  <inkml:trace contextRef="#ctx0" brushRef="#br0" timeOffset="773903.2648">23763 8855,'0'25,"0"-25,0 25,-25 0,0-25,0 24,1 1,-1 0,0 0,0 25,0-26,25 26,-24-25,24 0,24 24,1-24,-25 0,50-25,-25 25,-1-25,1 0,25 0,-25 0,-1 0,1 0,0-25,-25 0</inkml:trace>
  <inkml:trace contextRef="#ctx0" brushRef="#br0" timeOffset="774132.2769">23738 9178,'0'25,"25"-25,0 0,24 0,26 24,-1-48,1 24,24 0,25 0,-25 0,25 0,-25 0,0 0,-24 0,-1-25,-24 25,0 0,-50 0,49 0,-49 0,0 0</inkml:trace>
  <inkml:trace contextRef="#ctx0" brushRef="#br0" timeOffset="774770.3144">23713 9823,'0'24,"0"-24,0 25,-25-25,25 25,-24 0,24 0,-25-1,0 1,0 0,25 0,0 0,0 0,0 24,0-49,0 25,25 0,0 0,0-1,-1-24,1 25,-25-25,50 0,-50 0,25 0,-25 0,0-25</inkml:trace>
  <inkml:trace contextRef="#ctx0" brushRef="#br0" timeOffset="775055.3307">23664 10145,'24'0,"1"0,25 0,-1 0,1-25,25 25,24-24,-25 24,50-25,-25 25,1 0,-1 0,0 0,0 0,-49 0,24 0,-24 0,-50 0,50 0,-50 0,0 0,0 0,0 0</inkml:trace>
  <inkml:trace contextRef="#ctx0" brushRef="#br0" timeOffset="775769.3715">23812 11237,'25'0,"-25"0,0 0,0 0,0 0,-25 24,25-24,0 25,-24-25,-1 25,0 0,0 24,0-24,25 0,-24 0,-1 0,25-1,0 1,0-25,0 25,25 0,-1-25,-24 25,25-25,-25 0,25 24,0-24,-25 25,25-25,-1 25,-24 0,25-25,0 25,-25-25,25 24,-25-24,0 0,0 0,0 0,25-24</inkml:trace>
  <inkml:trace contextRef="#ctx0" brushRef="#br0" timeOffset="776213.3969">23812 11509,'-24'0,"24"0,0 0,0 0,0 0,0 0,24 0,1 0,0 0,0-24,49 24,1 0,-1-25,1 25,24 0,0-25,-25 25,1 0,-1 0,1 0,-26 0,-49 0,50-25,-50 25,0 0,0 0,0 0,0 0,0 0,0 0,0 0,0 0,0 0,0 0,0 0,0 0,0 0,0 0,0-49,0 49</inkml:trace>
  <inkml:trace contextRef="#ctx0" brushRef="#br0" timeOffset="777055.4451">15478 12874,'-25'0,"-24"24,-26 1,1-25,-1 25,26 0,-1-25,25-25,25 0,0 0,50-49,24 24,1-24,-1 0,1 24,24 0,-49 26,24 24,-49 24,-25 26,-25 0,0 24,0 0,-24 26,-1-51,25 26,-24-51,49 1,0-25,0 0,25-25,24-24,-24 24,25-25,-1 26,-24-1,25 25,-50 0,24 25,-24 24,0-24,0 0,0 24,0 1,0-25,25-25,0 0,0 0,0 0,-1 0,1 0,-25-25,25 0,-25-24</inkml:trace>
  <inkml:trace contextRef="#ctx0" brushRef="#br0" timeOffset="777630.478">13940 12526,'0'0,"-25"25,25-25,0 0,0 0,0 0,-24 25,24 0,0-25,-25 49,0-24,25 25,-25-25,0 24,25-24,0 25,-24-1,24-24,24 0,-24 0,50-1,-25 1,24-25,1 0,-25 0,24-25,1 25,0-24,-26-1,26 0,-25 0,0 0,-1-24</inkml:trace>
  <inkml:trace contextRef="#ctx0" brushRef="#br0" timeOffset="777886.4926">14263 12551,'0'25,"-25"0,25 0,-25 24,25 26,0-26,0 50,-25-24,25-1,-25 1,25-1,-24-24,24-1,0 1,0 0,0-50,0 0,0 0,24-25,1 0</inkml:trace>
  <inkml:trace contextRef="#ctx0" brushRef="#br0" timeOffset="778751.5421">14436 12551,'0'0,"-24"25,24 25,-25-1,25 1,25-1,-1 26,-24-1,50 1,-25 24,0-50,24 26,-49-25,25-1,-25-24,-25 25,0-50,1 24,-1-48,0 24,25-25,-25-25,25 1,0-1,25-25,0 26,0-26,-1 1,1 24,0-24,0 24,0 26,-25-1,0 0,0 0,0 0,0 1,0-1,0 25,0-25,0 0,24-24,1 24,-25-25,0 25,25-49,-25 24,-25 1,25-26,-49 26,24-1,-25 25,1 0,-1 1,-49 24,49 49,-49-24,24 49,1 1,-25 24,24 0,1 50,0 0,-1 0,26 0,24-1,0 1,25 0,25-25,24-25,26-24,24-26,0 1,25-50,0-25,0 0,0-24,25-26,-25-24,-25 0,1-25,-1 0,-50-25,1 0,-25 0,-25 1,-25-1,-25 0,1 50,-26-1,1 26,0 0,-1 49,1 25,-1 0,26 0,-1 25,25 24,25-24,0 25,0-26</inkml:trace>
  <inkml:trace contextRef="#ctx0" brushRef="#br0" timeOffset="786384.9787">14585 5655,'0'-24,"0"24,0-25,0 0,25 25,-25-25,25 0,0 1,-1-1,1 0,0 0,0 25,-25-25,0 25,0 25,-25 0,0 25,-24-26,-1 1,25 25,0-1,1-24,24 0,0-25,49 0,-24 0,25-25,24 0,-24 25,-1-24,1 24,-50 0,25 24,-50 26,0-25,0 24,-24 1,24 0,-25-25,25 24,1-24,24-25,24 0,1-25,25 0,-1 1,1-1,0 25,-1 0,-24 0,-25 0,-25 49,0-24,-24 50,24-51,-25 26,26 24,-1-49,0 0,25 0,25-25,24 25,-24-50,50 25,-26 0,1-25,24 0,-24 25,-25 0,-1-25,-24 25,0 0,0 0,-24 0,-26 0,50-24,-50 24,26-25,-26 0,50 0</inkml:trace>
  <inkml:trace contextRef="#ctx0" brushRef="#br0" timeOffset="787194.025">13767 5631,'-25'-25,"25"25,0 0,0 0,-25 0,0 0,25 25,-25-1,1 1,-1 0,25 25,-25-1,0 26,25-26,0 26,0-26,0 1,25 0,0-1,0-24,-1 0,1-25,25 25,-25-25,-1 0,1 0,0-25,25 25,-50-25,24 0,1 0,0-24,-25-1,25 1,-25-1,0 0,0 1,0-26,-25 26,0 24,0 0,1-25,24 26,-50 24,25-25,0 25,25-25,-24 25,-1 0,25 0,0 0,-25 0,25 0,0-25,0 25,25 0</inkml:trace>
  <inkml:trace contextRef="#ctx0" brushRef="#br0" timeOffset="788952.1255">2381 10096,'0'0,"-25"-25,25 25,0 0,-24 0,24 0,0-25,0 25,0 0,0 0,0 0,0 0,0 0,0 0,0 0,24 0,1 0,0 0,0 0,24 0,1 0,0-25,24 25,1-25,-26 25,1-25,24 25,-49 0,0 0,24-24,-49 24,0 0,0 0,0 0,0 0,0-25,-24 25,-1 0,0 0,0 0,-24-25,-1 25,25 0,-24 0,24-25,-25 25,25 0,0 0,1 0,24 0,0 0,0 0,0 0,0 0,24 0,1 0,-25 0,50 0,0 25,-26-25,26 25,0-25,-26 25,26-1,-25-24,0 0,-1 25,-24-25,25 25,-25-25,0 0,-25 25,25 0,-24-25,-1 0,0 25,0-1,-24-24,24 25,0-25,0 0,0 0,1 25,24-25,0 0,0 0,-25 25,25-25,0 0,0 0,0 0,0 0,0 25,0-25,0 0,0 0,25 0,-25 0</inkml:trace>
  <inkml:trace contextRef="#ctx0" brushRef="#br0" timeOffset="799371.7215">4986 4490,'0'0,"0"-25,0 25,0 0,0 0,0 0,0-25,0 25,-25 25,0-25,25 0,-25 0,25 0,-24 0,-1 0,0 0,0-25,0 25,0 0,1 0,-26 0,25 0,0 0,-24 0,24 0,-25 0,26 0,-1 0,-25 0,25 0,1 0,-1 0,0 0,0 0,0 25,-24-25,24 0,0 0,-24 0,24-25,-25 25,1 0,24 0,-25 0,1 0,24-25,0 25,-25 0,26 0,-1-25,0 25,0 0,0 0,0 0,1 0,-26 0,25 0,0 0,1 0,-26 0,25 0,0 0,1 0,-1 0,0 25,25-25,-25 25,0-25,25 25,-24-25,-1 25,25-25,-25 24,25 1,-25-25,25 25,-25 0,25-25,-24 25,24-1,-25 1,25-25,-25 25,25 0,-25-25,25 25,0-25,0 24,0 1,0 0,0-25,0 25,0-25,0 25,0 0,0-25,0 0,25 24,-25-24,25 25,-25-25,0 25,25-25,-1 25,-24-25,25 25,0-25,-25 24,25-24,-25 0,25 25,-1-25,1 0,0 0,-25 0,25 0,0 0,-1 0,1 0,0 0,0 0,0 0,-1 0,1 25,0-25,0 0,0 0,-1 0,1 0,-25 25,25-25,0 0,0 0,0 0,-1 25,-24-25,25 0,0 0,-25 0,25 24,-25-24,25 0,-1 0,-24 0,25 0,0 25,0-25,0 0,-1 0,1 0,0 0,-25 0,50 0,-26 0,1 0,0 0,0 0,0 0,-1 25,1-25,-25 0,50 0,-50 0,25 0,-1 0,1 0,0 0,0 0,0-25,-1 25,1 0,0 0,25 0,-26 0,1 0,25 0,-25 0,-1 0,1 0,0 0,25 0,-25-25,-1 25,1 0,0 0,0 0,24 0,-24 0,0 0,0 0,0 0,-1 0,26 0,-25 25,0-25,-1 0,1 0,0 0,25 0,-26 0,1 0,25 25,-25-25,24 0,-24-25,0 25,24 0,-24 0,0 0,0 0,24 0,-24 0,0 0,0 0,0 0,0 0,-1 0,1 0,25 0,-25 0,-1 0,1-25,25 25,-25 0,-1 0,26 0,-25 0,0 0,24-24,-24 24,0 0,24 0,-24-25,0 25,0 0,0-25,24 25,-24 0,0-25,0 25,24 0,-24 0,0 0,0-25,24 25,-24 0,0-24,0 24,0 0,-1 0,1-25,0 25,0 0,0 0,-25-25,24 25,-24 0,25 0,0-25,-25 25,0 0,25 0,-25 0,0 0,0 0,25-25,-25 25,0-24,0 24,0 0,0-25,0 25,0-25,0 25,0-25,0 0,0 0,0 25,0-24,-25-1,25 25,-25-25,25 25,0-25,-25 25,0-25,25 25,-24-24,24-1,-25 25,0 0,0-25,0 25,-24 0,24 0,0 0,0 0,-24 0,-1 0,25 0,-24 0,-1 0,25 0,-24 0,-1 25,25-25,-24 0,-1 0,0 0,26 0,-26 0,0 0,1 0,-1 0,1 0,-1 25,0-25,1 0,-1 0,25 0,-24-25,-1 25,25 0,-24 0,24 0,-25 0,25 0,1 0,-1 0,-25 0,25-25,1 25,-26 0,25 0,0 0,1 0,-26 0,25 0,0 0,1-25,-26 25,25 0,0 0,1 0,-1 0,25 0,-25 0,0 0,25 0,-25 0,1 0,24 0,-25 0,25 0,0 0,-25 0,25 25,-25-25,25 25</inkml:trace>
  <inkml:trace contextRef="#ctx0" brushRef="#br0" timeOffset="807180.1681">7317 5333,'-24'0,"24"0,0 0,-25 0,25 0,0 0,25 0,-25 0,49 0,-24 0,0 0,24 0,1 0,-25 0,49-25</inkml:trace>
  <inkml:trace contextRef="#ctx0" brushRef="#br0" timeOffset="808189.2258">17338 8037,'0'0,"0"0,0 0,0-25,25 25,-25-25,50 0,-50-24,25 24,-1-25,1 50,0-49,0 24,0 25,-25-25,0 25,25 0,-25 0,0 25,0 0,0 24,0-24,0 25,0-1,0 1,0 0,0-1,-25 1,25-1,0-24,0 25,0-25,25-25,-25 24,0-24,0 0,0 0,24 0,-24 0,0 0,0 0,0 0</inkml:trace>
  <inkml:trace contextRef="#ctx0" brushRef="#br0" timeOffset="808547.2463">17388 8483,'0'0,"0"0,25 0,-25-25,25 1,24 24,-24-25,0 0,25 25,-1-25,1 25,-1-25,1 25,-25 0,0 0,24-24,-49 24,25 0,0 0,-25 0,0 0,0 0,0 0,0 0,0 0,0-25,0 25,0-25,0 25,0-25,0 0</inkml:trace>
  <inkml:trace contextRef="#ctx0" brushRef="#br0" timeOffset="835289.7749">14188 12452,'0'0,"-25"-25,1 0,24 25,-50 25,25 0,-24 25,-1 24,0-24,-24 49,24-50,1 26,-1-1,25-49,1 0,24-25,24 0,26-50,24 1,1-26,24 1,0-25,0 24,1 1,-26 24,1 1,-26 24,-24 50,-25 24,-25 26,-24 24,-26 50,-24-1,0 1,-25 25,24-50,26 0,-25-25,74-24,0-51,25-24,50-24,-1-26,26 0,24-49,0 25,25-50,-25 49,1 1,-26-1,1 26,-51 49,1 25,-50 24,1 1,-51 24,1 1,24-1,0 1,1-51,24 1,25-25,0 0,50-25,-1-24,1-1,24-24,-24 24,24 0,-24 26,0-1,-50 25,24 25,-24-1,-24 26,24-25,-25 25,0-26,25 1,-25 0,25-25,0 0,0 0,0 0,25 0,-25-25,0 0,0 1</inkml:trace>
  <inkml:trace contextRef="#ctx0" brushRef="#br0" timeOffset="836578.8496">12750 14139,'0'0,"24"-25,-24 25,0-25,0 25,0 0,0 0,-24 0,24 25,-25 0,0-25,0 24,25 26,-25-25,1 0,24-1,0 1,24 0,1 0,0 0,25 0,-26-25,26 0,0 24,-26-24,1 0,25 0,-25-24,-1 24,1-25,-25 0,0 0</inkml:trace>
  <inkml:trace contextRef="#ctx0" brushRef="#br0" timeOffset="836867.8661">13072 13990,'0'0,"0"0,0 25,-25-1,25 26,0-25,0 49,0 1,0-26,0 51,-25-51,25 26,0-1,-24-24,24-1,0 1,0-25,0-1,0 1,0-25,0 0,0 0,0 0,0-25,0 1</inkml:trace>
  <inkml:trace contextRef="#ctx0" brushRef="#br0" timeOffset="837244.8877">13221 14039,'0'0,"0"0,0-24,0 24,25 0,0 0,-1 0,1 0,0 0,0 0,0 24,24-24,-24 25,0 0,-25 25,0 24,0-24,0 24,0 1,0-26,-25 50,25-49,-25 24,25-24,0-25,-25 24,25-24,0 0,0-25,0 25,0-50,0 0,-24 0</inkml:trace>
  <inkml:trace contextRef="#ctx0" brushRef="#br0" timeOffset="837377.8953">13320 14536,'0'-25,"0"25,25 0,0-25,24 25,1 0,0-25,-1 25,26-25,-1 1,25 24</inkml:trace>
  <inkml:trace contextRef="#ctx0" brushRef="#br0" timeOffset="838338.9503">23887 11212,'0'-25,"0"0,0 25,-25 0,0 25,0 25,-24-1,-1 26,1-1,-26 0,26 26,-26-51,26 26,24-26,0-24,0-25,50 0,0-25,24 25,1-49,0-1,24 0,0 1,-24-1,0 1,-26 24,1 25,-25 0,0 25,-25-1,1 26,-1-25,0 0,0-1,25 1,25-25,0 0,24-25,26 1,-1-1,1-25,-1 1,1-1,-1 25,-49 0,-25 25,0 0,0 0,-25 75,-25-26,1 26,-1-26,25 1,25-50,0 50,0-50,75 0,-1-25,25 0,-24 0,24-24,-49 49,24-25,-24 25,-50 0,49 25,-49-25,0 0,-25 49,25-49,0 0,-49 0,49 0,0 0,-50-49</inkml:trace>
  <inkml:trace contextRef="#ctx0" brushRef="#br0" timeOffset="841160.1116">23391 9798,'0'0,"0"0,0 0,0 0,0 0,0 0,0 0,0 0,0 0,-25-25,25 25,0 0,-25 0,25 0,-25-25,1 25,-1 0,0-25,0 25,-24 0,24-24,-25 24,25-25,-24 25,24-25,-25 25,1 0,-1 0,1-25,24 25,-25-25,-24 25,24 0,0 0,-24-24,24 24,-49 0,50 0,-26-25,1 25,-1 0,1 0,0 0,-26 0,51 0,-26 0,1 25,-1-25,26 0,-26 0,26 24,-1-24,1 0,-1 25,0 0,1-25,-1 0,1 25,-1 0,0-1,1 1,-1 0,1 0,24 0,-25-1,0 1,1 25,-1-25,1-1,-1 1,0 25,1-25,-1 0,1 24,24-24,0 0,0 0,-24-1,49 1,-25 25,0-50,25 25,0-1,0 26,0-25,0 0,25-1,0 1,-25 25,49-25,-24-1,0 1,24 0,-24 0,25 0,-1-1,26 1,-26 0,26-25,-26 25,26-25,-1 25,1-25,24 24,0-24,0 0,1 0,-1 0,0 0,25 0,-25 0,25 0,-24 0,24 0,-25 0,0-24,0 24,0 0,1 0,-1-25,0 25,-24 0,24 0,0-25,-25 0,26 0,-26 1,-24-26,24 25,0-24,-24-1,-25 0,0 1,24-26,-49 26,0-26,0 26,0-1,-25-24,1 24,-1 0,-25 1,1 24,24 0,-25-24,1 49,-1-25,25 25,0 0,1 0,-1-25,0 25,25 0,0 0,0 0,0 0,0 0,0 0,0 0,0 0,0 0,0 0,0 0,0 0,0 0,0 0,0 0,0 0,0 0,0 0,-25-25,25 25,-25-25,1 25</inkml:trace>
  <inkml:trace contextRef="#ctx0" brushRef="#br0" timeOffset="845024.3327">22547 10666,'0'0,"0"0,-24 25,24-25,0 0,0 0,-25 25,25-1,0-24,-25 25,25 0,-25 0,0 0,1-1,-26 26,25-25,0 0,-24 24,-1 1,1-25,24 24,-50 1,26 0,-26-26,26 26,-26-25,1 24,-1-24,1 0,-25 25,0-26,-1 1,1 0,0 0,0 0,-25-25,0 24,0-24,0 25,0 0,0-25,0 25,-25-25,25 25,0-25,-25 0,25 0,0 0,-25 0,0 0,25 0,-25 0,1-25,-1 25,0 0,25-25,-25 0,0 25,25-25,0 25,0-24,0 24,0-25,25 0,0 0,-1 25,26-25,0 1,-1 24,50-25,-24 25,24-25,0 25,25 0,-25 0,25 0,0 0,0 0,0 0,0 0,0 0,0 0,0 0,0 0,0 0,0 0,0 25,0 0,25-25,-25 24,0 1,25 0,-25 0,25 0,-25-25,0 24,25-24,-25 25,0-25,0 0,0 0,0 0,0 0,0 0,-25-25,25 25,-25-24,0-1,0 0,1 0,-1 0,-25-24,25 24,1 0,-1 0,0 1,0 24,0-25,25 25,0 0,0 0,0 0,25 25,0-25,-25 24,25 1,0 0,24 0,-24 0,0-1,0 1,24 0,-24 0,0-25,0 25,-25-25,24 0,-24 0,0 0,0 0,0 0,0 0,0-25,-24 0,24 0,-25 0,0 1,0-1,25 0,-25-25,1 26,-1-1,25 0,-25 0,0 25,25-25,-25 25,25 0,0-24,0 24,-24 0,24 0,0 0,0 0,0 0,0 0,0 0,0 0,0 0,24 24,1-24,-25 0,25 25,0-25,0 0,24 25,-24-25,0 25,24-25,-24 0,25 25,-25-25,-1 0,1 0,-25 0,25 0,-25 0,0 0,0 0,0 0,-25 0,0-25,25 25,-24 0,-1-25,0 0,0 25,-24 0,24-25,-25 25,1-24,-1 24,0 0,26 0,-26 0,25 0,0 0,25 0,0 0,25 24,0-24,25 25,-26-25,26 0,0 0,24 0,-24 0,-1 0,26 25,-51-25,26 0,-25 0,0 0,-25 25,0-25,-50 25,50-1,-50 1,1 0,24 25,-25-26,26 1,-1-25,0 25,0-25,25 25,0-25,0 0,0-25,25 25,0-25,-25 25,25-25,-25 25,0 0,0 0,0 0,0 0,-25 0,25 25,-25-25,0 25,25-25,0 0,0 0,0-25,25 25,-25-25,25 1,0-1,-1 0,-24 0,25 0,-25 1,0-1,-25 25,1 0,-1 0,-25 25,25-25,1 0,-26 24,25-24,0 0,25 0,-24 0,24 0,0 0,0 0,0 0,0 0,24-24,-24 24,25 0,-25 0,0 0,0 0,0 0,0 0,0 0,25-25,-25 25,0 0,0 0,0 0,0 0,0 0,25 25,-25-25,25 0,-25 24,24-24,1 25,0-25,0 0,-25 0,0 0</inkml:trace>
  <inkml:trace contextRef="#ctx0" brushRef="#br0" timeOffset="848172.5127">23788 10120,'0'-24,"0"-1,0 0,0 0,24 0,-24 0,0 25,0 0,-24 50,-1 0,-25 24,1 1,-1-1,0 0,1 1,24-1,0-49,25 0,25-25,25-25,-1-25,26 1,-1-26,25 1,-24 0,-1-1,-24 26,-1-1,-49 50,50-50,-75 100,-24 0,-1-1,0 26,-24-1,-1-24,26-1,24 1,25-50,25 0,24-25,1-25,49 1,1-1,24-24,-25-1,25 26,-25-1,0 0,-24 50,-26 0,-49 0,0 100,0-51,-25 1,1 24,-1-24,25-50,25 74,-25-74,74 0,0 0,1-24,-25-1,-1 0,1 0,-50 25,49 0,-49 0,0 0,-24 50,24-50,-75 74,75-74,-74 75,74-75,-75 24,75-24,-49 0,49 0,0 0,0-49,0 49,0-99,0 74,0-50,-25 26,25-1,-50 1,1-1,-1 25,-24 25,-26 0,-24 25,0 25,-24-1,-1 1,0 24,-25-24,50-1,0 1,0 0,25-26,25-24,49-24,0-1,25 0,0-49,0 49,25-50,-25 26,0 24,0 0,-25 25,0 0,-49 50,24-1,-24 1,-26 0,26-1,-25 1,24-25,26-25,-1 0,25 0,25-50,0 0,25 1,-25-1,25 1,0-26,-25 50,25 1,-50-1,0 25,-25 25,-49 24,25-24,-50 49,0 1,0-26,-25 26,50-50,-25-1,49 1,26-50,-1 1,50-26,25-24,0-26,-1 1,26 0,0 0,-1-1,-24 26,0 24,-50 26,0 24,-24 24,-26 1,-24 50,0-1,-25 0,0 1,25-1,-1 1,26-26,-1-24,51-25,48-25,1-24,74-26</inkml:trace>
  <inkml:trace contextRef="#ctx0" brushRef="#br0" timeOffset="849346.5789">22671 8855,'-49'0,"24"-25,-25 25,1 25,-1-25,1 25,-1 0,0 24,1 1,24 0,0 24,25 1,0-1,50-24,-1 24,1 0,24-49,1 0,24 0,25 0,-25-25,1 0,-1-25,0 0,-25-25,-24 26,0-26,-26 0,-24 1,0-26,-24 1,-26 0,0-1,26 25,-51-24,26 24,-1 1</inkml:trace>
  <inkml:trace contextRef="#ctx0" brushRef="#br0" timeOffset="850797.6629">13816 5407,'25'0,"-25"0,0-24,0 24,0 0,0 24,0 1,-25 50,0-26,-24 26,24-1,-25 0,1 26,24-51,0 1,0 0,1-50,24 0,24 0,1-25,0-25,25-24,-26 24,26 0,0-24,-26 24,26 26,-25-1,-25 25,0 25,0 24,-25-24,25 49,-50-24,50 0,-24-1,-1 1,25-50,25 0,-1-25,1 0,25-24,-25 24,-1-25,26 25,-25 25,0 0,-25 25,0 50,-25-26,25 26,-25-1,25 1,0-26,-25 26,25-26,0-49,0 0,0 0,0-25,0-24,0-1</inkml:trace>
  <inkml:trace contextRef="#ctx0" brushRef="#br0" timeOffset="851403.6969">12650 5829,'0'0,"0"0,25 0,-25-25,25 25,0-25,0 25,-1-24,26-1,-25 0,24 0,-24-24,25 24,-25 0,-1 0,1 25,-25 0,25 0,-25 0,0 25,0 0,0 24,0 1,0-25,0 49,0-24,0-25,0 24,-25 1,25 0,0-26,0 1,0 0,0-25,0 0,0 25,0-25,0 0,-25 0,25 0,-24 0</inkml:trace>
  <inkml:trace contextRef="#ctx0" brushRef="#br0" timeOffset="851666.7126">12750 6276,'0'24,"24"-24,1 0,25-24,-25 24,24-25,26 25,-26-25,1 0,-1 25,1 0,-25-25,25 25,-26 0,1 0,0 0,-25 0,25 0,0 0,-25 0,24 0,1 0</inkml:trace>
  <inkml:trace contextRef="#ctx0" brushRef="#br0" timeOffset="853363.8097">20985 8979,'-25'-25,"0"25,-24 0,-1 0,25 0,-24 25,-1 0,-25 25,1 24,0-24,-1-1,26 1,-26 0,50-26,1-24,24-24,0-1,49-25,1-24,24-1,1 1,24-25,-25 24,26 1,-26 24,-24 1,-1 49,-49 0,0 24,-25 26,-24 24,-1 1,-24-1,-1 26,1-26,24-24,1-1,49 1,0-50,49-25,1 0,24-24,50-1,-24-24,48-1,-24 25,0 1,-24-1,-26 25,0 25,-24 25,-50 25,0-1,-25 1,-24 25,-1-1,0 0,26-24,-26-25,50 0,25-25,0 0,49-25,25-25,-24 1,49-26,0 1,-25 24,0 0,0 1,-24 24,-26 25,-24 25,-25 24,0 1,-25 25,-24-1,-1 25,1-24,-1-26,25 1,25-25,25-25,0 0,49-25,1-25,24-24,25-1,0 1,0 0,0-1,0 1,-50 24,26 25,-51 0,-24 50,-25 0,0 25,-50 24,26-24,-26 24,0-24,1 24,49-49,0 0,0-25,49-25,26-25,-1 1,25-26,1 1,24 24,-25-24,-25 24,1 25,-26 1,-24 24,0 24,-50 1,25 50,-50-26,26 1,-26 24,25-24,0-25,25 24,25-49,25 0,-1-24,26-1,-1 0,1-25,24 1,-25-1,1 0,-26 26,1-1,-50 25,74 0,-74 0,0 49,0-49,0 75,0-75,25 74,-25-74,50 25,-1-25,1 25,-25-25,24 0,-49 0,75 25,-75-25,0 0,25 74,-25-74,0 75,0-75,0 24,0-24,0 0,-75 75</inkml:trace>
  <inkml:trace contextRef="#ctx0" brushRef="#br0" timeOffset="863033.3627">12923 5135,'-25'-25,"1"0,-1 0,0 25,-25 0,26 0,-26 0,25 0,-24 0,-1 25,0 0,26 24,-26 26,0-26,26 26,-1-1,-25 25,25-24,1 24,-1 25,0-25,25 1,-25-1,25-25,25 25,0-24,-25 24,25-49,24-1,1 1,-1-1,1-24,24 0,1 0,-1-25,1 0,24 0,-25-25,25 0,-24 25,-1-49,26 24,-26-25,-24 1,24-26,-24 1,-1-25,-24 24,0-49,-25 25,0 0,0-25,-25 0,0 24,-24-24,-26 25,26 25,-26-1,-24 26,24-1,-24 50,0 0,25 0,-26 0,51 50,-1-25</inkml:trace>
  <inkml:trace contextRef="#ctx0" brushRef="#br0" timeOffset="864290.4346">17264 7417,'-25'24,"-24"-24,24 25,0 0,-25-25,26 25,-26 0,0-1,26 26,-1 0,0-1,-25 26,50-1,-24 0,24 26,0-1,0-25,24 26,1-1,0-25,25 1,-1 24,26-50,-26 26,26-26,-1-24,25 0,-24-25,-1 0,25-25,-24 0,-1-24,1-1,-1-24,-24-1,-1-24,-24 0,0 25,-25-26,0 1,0 0,-25 0,-25 24,1-24,-1 25,-24 24,24 0,-24 26,-1-1,26 0,-26 25,26 0,-1 0,25 25</inkml:trace>
  <inkml:trace contextRef="#ctx0" brushRef="#br0" timeOffset="865023.4765">17239 7516,'0'0,"-25"25,1 24,-26 26,0-1,1 25,-1-24,1 24,24 0,-25-24,25-1,25-24,0-26,0-24,50 0,0-49,-26-1,51 1,-1-26,-24-24,24 24,1 1,-26 24,-24 1,25-1,-50 50,0 25,0 49,-25-24,0 49,-25-24,1 24,24-25,-25 1,26-26,-1-24,25 0,25-50,-1 0,26 1,0-26,-1-24,1-1,24 1,-24 24,0 0,-26 1,26 49,-50 0,-25 49,0 1,1 49,-26 1,0-1,25-25,-24 25,24-49,0 0,50-50,-25 0,50-25,-26 0,26-25,25-24,-51 24,26 1,0-1,-26 25,1 1,-25 24,0 49,0 1,-25-1,25 1,-24 0,24-1,0-24,-25 0,25 0,0-25,0 0,0-25</inkml:trace>
  <inkml:trace contextRef="#ctx0" brushRef="#br0" timeOffset="865812.5217">15652 7987,'0'0,"0"-25,25 0,-25 1,24-1,-24 0,50 0,-25 0,0-24,-1 24,1-25,25 26,-50-1,25 0,-1 25,-24-25,25 25,-25 0,0 0,0 25,0 0,-25 0,25 24,-24 1,24-1,0 26,-25-1,25-24,0 24,-25 1,25-26,0 1,-25 24,25-49,0 25,0-25,0-1,0 1,0 0,0-25,0 0,0 0,0 0,0 0,0-25,0 25,0-25,0 25,0-24</inkml:trace>
  <inkml:trace contextRef="#ctx0" brushRef="#br0" timeOffset="866258.5472">15478 8607,'0'0,"0"0,0-25,0 25,25-24,0-1,24 0,-24 25,25-25,-1 0,1 1,24 24,-24-25,0 25,24-25,-49 25,24 0,-24 0,25 0,-25 0,-25 0,24 0,-24 0,0 0,0 0,0 0,0 0,0 0,0 0,0 0,0 0,0 0,-24-25,24 25,0 0,0 0,0-25</inkml:trace>
  <inkml:trace contextRef="#ctx0" brushRef="#br0" timeOffset="942392.9018">2778 15354,'0'0,"0"0,0-25,0 25,0 0,0 0,0 0,0 25,-25-25,1 25,-1-25,0 25,0-25,-25 25,26-25,-26 24,0-24,1 0,-26 0,1 0,0-24,-1-1,1 25,-1-50,1 25,-25-24,24-1,1-24,-25-26,49 26,-24-25,-1 0,1-25,24 24,1-48,-1 23,0-23,26 24,-1-25,-25 0,50 25,-25-25,1 0,24 0,0 1,0 24,0-25,24 25,1 0,-25 0,50 0,-25 24,24 1,1 0,-1 25,26-1,-1 1,25 24,1 1,24 24,-25 0,25 0,0 0,25 1,-25 24,0 0,0 0,0 0,-25 0,-24 0,24 24,-50-24,1 0,-25 25,0-25,-25 0,0 0,0-25,-25 1,0-1,-25 0,1 0,-1 0,1-24,-1-1,0 25,-24-24,24 24,1-25,-1 50,25-25,0 25,1 0,-1 0,25 0,25 0,-1 25,1-25,25 25,24 0,-24 25,24-26,1 1,-1 0,1 0,-26 0,1-1,-1 1,-49 0,25-25,-50 50,1-26,-26 26,0-25,-24 24,0-24,24 25,-24-1,24-24,0 0,1 0,49 0,-25-1,25-24,0 0,0 0,25 0,-25 0,0-24,24-1</inkml:trace>
  <inkml:trace contextRef="#ctx0" brushRef="#br0" timeOffset="946333.1272">22299 7913,'25'-50,"0"0,0 1,0-1,-1 1,-24 49,0 0,-24 24,-26 26,25 0,-49-1,24 26,1-1,24-24,-25-1,25-24,25-25,25 0,25-49,-25 24,49-25,0 0,1 1,-26-1,26 50,-50-25,-1 50,1 0,-50 25,1 24,-26-24,25 24,-24-24,-1 24,25-49,25-25,25 0,25-50,-1 1,50 24,-24-49,24 24,-24 25,24 0,-50 25,1 25,-25 0,-25 25,-25 24,25-24,-25-1,0 1,25-50,50 0,-25-25,74-25,0-24,25 24,25-24,0-1,24 26,-24 24,-25 25,0 25,-24 24,-26 1,-24 0,-26 24,1-24,-25-50,0 74,0-74,0 0,0 0,-25-49,1-1,-26-24,25-1,-24-24</inkml:trace>
  <inkml:trace contextRef="#ctx0" brushRef="#br0" timeOffset="946967.1635">22250 6846,'25'-25,"-1"0,-24 1,0 24,0 24,-49 26,24-25,-25 25,1 24,-1-24,1-26,-1 1,50 0,0-25,25-50,24 26,26-26,-1 0,25 1,-24 24,24 0,-49 25,24 25,-24 0,-26 24,1 1,-25 0,25-1,-25 1,25-25,0-1,24-48,26-26,24 0,-25 26,50-51,-24 26,-1 24,0 0,-25 25,1 0,-26 25,-24 24,25-24,-25 0,-1 0,26 0,-25-25,25-25,-1 0,1 0,-25 0,24 1,-49 24,50-50,-50 50,0-50,-25 25,0 1,-24-1</inkml:trace>
  <inkml:trace contextRef="#ctx0" brushRef="#br0" timeOffset="947807.2115">13146 5680,'-24'-25,"-1"50,0-25,-25 25,1-25,-1 50,1-26,24 1,-25 25,25-50,1 25,24-50,0 0,24 0,26-24,-25-1,24 25,1 0,-25 25,0 25,-25 0,-25 49,-25 1,1-1,24 26,-25-26,1-24,24-1,25-24,25-25,49-25,-24-24,49-1,0-24,0 24,-24 0,-1 26,-49 24,-25 0,0 49,-50 1,1-1,-26 26,26-26,-26 1,50 0,1-50,48 24,1-48,25 24,-1-50,26 25,24 0,-24-49,24 24,0-24</inkml:trace>
  <inkml:trace contextRef="#ctx0" brushRef="#br0" timeOffset="948878.2728">15726 10269,'0'-25,"0"1,25-1,-25 25,0 0,25 0,-50 25,25 24,-50 1,26-1,-1 1,0 0,0-1,25-24,25-25,0 0,24-25,26 0,-1 1,1-1,-1 0,-24 0,-26 25,1 25,-50 25,1-1,-1 1,-25 24,1-24,24-1,25 1,0-25,25-25,24 0,26 0,-26 0,26-25,-26 0,-24 0,0 1,-50-1,0 0</inkml:trace>
  <inkml:trace contextRef="#ctx0" brushRef="#br0" timeOffset="949285.296">14287 10244,'0'0,"0"0,0 25,0 0,-24 0,24 49,0-24,0 24,0 1,0-1,0 0,-25 1,25-50,0 24,25 1,-25-50,0 25,0-50,24 25,1-50</inkml:trace>
  <inkml:trace contextRef="#ctx0" brushRef="#br0" timeOffset="949667.3179">14511 10344,'0'49,"0"1,25-1,-25 1,0 24,24-49,1 0,25 0,-25-25,24-25,1 0,-1 0,-24-24,25-1,-25 1,-1-1,1 0,-25 1,0 24,0 0,0 25,-25-25,1 50,-1 25,25-1,-25 1,25 24,-25 26,25-26,0 0,0 1,0-26,0 1,0 0,0-50,0 0,0-25,0-50</inkml:trace>
  <inkml:trace contextRef="#ctx0" brushRef="#br0" timeOffset="950460.3633">13494 3894,'25'0,"-25"-24,49 24,-24-25,0 25,24-25,1 25,-25 0,24 0,1 0,0 25,-1 0,1 24,-1 1,-24 49,0 0,0 0,0 25,-50-24,25 24,-25-25,-25 0,26 0,-51-24,26-26,-1-24,-24 0,24-25,-24 0,24-25,25 0,-24-49,49 24,0 1,0-1,24 0,1 26,25-1,24 25,-24 0,24 25,1 24,-1-24,-24 25,24-25,-24 24,-1-24,1 0,-25 0,24-1,-49-24,25 0,0 0,-25-24,0 24</inkml:trace>
  <inkml:trace contextRef="#ctx0" brushRef="#br0" timeOffset="954326.5844">15751 7441,'0'0,"0"25,-25 25,-24-1,-1 26,0-1,1 25,-1 1,1-26,-1 25,25-49,0 0,50-26,-25-24,50-24,-1-1,26-25,-26 1,51-26,-51 25,26 1,-26 24,1 25,-50 0,25 25,-50 24,0 1,0 0,0-1,1-24,-1 0,25-25,25-25,24 0,1-24,-1-1,1 25,0 0,-26 25,1 25,0 0,-25 25,-25 24,25 1,-25 24,1-50,-1 26,0-26,25-24,-25 0,25-50,0 0,-25-24</inkml:trace>
  <inkml:trace contextRef="#ctx0" brushRef="#br0" timeOffset="955194.634">14362 7863,'0'-25,"0"25,0-25,0 1,25-1,-25 0,25 0,-1 0,-24 1,50 24,-25 0,0 0,-1 0,1 0,-25 24,25 26,-25-25,0 49,0-49,-25 49,0-24,-24 0,24 24,-25-24,26-1,-26 1,25-25,0 24,0-24,25 0,-24-25,24 25,0-25,0 0,0 0,0 0,24 25,-24-50,25 25,0 0,0 0,0 0,24-25,1 25,0 0,-1 0,-24 0,25 0,-26 0,1 0,0 0,0 0,-25 25,0-25,0 0,0 0,0 0,0 0,0 0,0 0,0 0,0 0,25-25,-25 25</inkml:trace>
  <inkml:trace contextRef="#ctx0" brushRef="#br0" timeOffset="962975.079">8706 11881,'0'-49,"-24"24,24 0,-25 25,25 0,25 0,-25 50,24 24,-24 25,25 25,-25 1,25 23,0 1,-25 25,0-25,25-1,-25-24,0 1,0-26,0-25,0 1,-25-1,25-49,0 0,0-1,0 1,0-25,0 0,0 25,0-25,0 0,0 0,0 0,0 0,0 25,0-25,0 0,0 0,0 0,0 25,0-25,0 0,0 0,0 0,0 0,0 24,0-24,0 0,0 0,0 0,0-24,0 24</inkml:trace>
  <inkml:trace contextRef="#ctx0" brushRef="#br0" timeOffset="966300.2693">14387 10517,'0'-25,"0"25,-25-24,50-26,-25 25,0-24,25 24,-1-25,1 25,0-24,0 24,0 25,-25 25,0 24,-50 1,25 0,-24 49,-1-25,0 1,1-1,-1 0,25-24,25-25,25-50,0 0,49-24,1-1,24-24,0-1,0 1,1-1,-1 26,-25 24,-24 25,-1 0,-49 25,0 24,-24 26,-1-26,-25 1,25 0,-24-1,49-24,0-25,0 0,25-25,-1 25,26-49,0 24,-1 0,1 0,-25 25,-1 0,-24 0,0 25,0 0,-24 0,-1-1,25 1,-25-50,0 25,0-24,1-1</inkml:trace>
  <inkml:trace contextRef="#ctx0" brushRef="#br0" timeOffset="967244.3232">13271 10319,'0'0,"0"-25,0 0,24 0,-24 1,0-1,25 0,-25 0,0 25,25-25,-25 1,50-1,-50 0,49 0,-24 25,0 0,0 0,-1 0,1 25,-25 0,0 0,0-1,0 1,-25 25,1-1,-1-24,0 25,0-25,0-1,25 1,-24 0,24 0,24 0,1-25,0 24,0 1,0 0,24 0,-24 0,0-1,24 1,-24 0,0 0,-25 0,25-1,-25 1,0 0,-25 0,25 0,-25-1,0 1,1 0,-26-25,25 25,-24-25,24 0,0 0,-25-25,26 0,-26 25,25-25,0 1,1 24,-1-25,0 25,25 0,0 0,-25 0,25 0,0 0,0 0,0 0,0 0,0-25,25 25,-25-50</inkml:trace>
  <inkml:trace contextRef="#ctx0" brushRef="#br0" timeOffset="968489.3945">13940 4043,'-25'-25,"25"1,-24 24,-1 24,0 1,-25 0,1 0,-1 49,-24-24,24-1,25 1,-24-25,49 0,-25-1,25-24,0-24,25-1,0-25,-1 25,1-24,25-1,-1 25,-24-24,0 49,-25 0,0 25,0 24,-25 26,0-26,-24 50,24 1,-25-26,26 25,-1-49,0-1,25 1,0-50,25-25,24 0,1-24,0-1,24-24,-24 24,24 1,-24-1,-26 0,1 50,-25 25,0 0,-25 25,1-1,-1 26,0-26,0 1,0-25,25-1,25-24,0-24,0-1,24 0,-24 0,0 0,25 1,-50 48,0 1,0 25,-25-1,0 1,25 25,-50-51,50 26,-24-25,24 0,-25-25,0 0,25-50,0 25,-25-24</inkml:trace>
  <inkml:trace contextRef="#ctx0" brushRef="#br0" timeOffset="969226.4366">12229 3894,'0'-24,"0"24,0 0,0-25,25 0,-1 25,1-25,0 0,25 1,-1 24,1 0,24-25,1 25,-26 0,-24 25,25-25,-26 24,1 1,-25 25,-25-25,1 24,-1 1,-25-1,1 1,24-25,-25 24,25-24,1 25,24-25,0-1,24 1,26 0,-25 0,24 0,1-1,0 26,-1-25,1 0,-25-1,-1 1,-24 0,0 25,0-26,-24 1,-1 0,-25 0,1-25,-26 25,26-1,-26-24,1 0,24 0,-24 0,24 0,1-24,-1 24,25 0,-25-25,50 25,0 0,0 0,0-25,50 25</inkml:trace>
  <inkml:trace contextRef="#ctx0" brushRef="#br0" timeOffset="970673.5194">8533 14660,'0'24,"0"-24,0 25,0-25,0 0,0 0,0 25,25-25,-25 0,49 0,1 0,-1 0,1-25,24 25,1 0,-1-25,1 25,-1 0,1 0,-1 0,0 0,-24 0,0 0,-26 0,1 0,0 25,-25-25,0 0,0 0,0 0,0 0,0 0,0 0,0 0,0 0,-25 0,0-25</inkml:trace>
  <inkml:trace contextRef="#ctx0" brushRef="#br0" timeOffset="971158.5471">8682 14461,'0'0,"24"-25,-24 25,0 0,0 0,-24 0,-1 25,0 0,0 0,0 0,1-1,-26 1,25 0,0 0,1 0,24-1,0 1,0 0,0-25,24 25,1 0,0-1,0 1,24 0,-24 0,0-25,25 25,-26-1,1-24,-25 25,25-25,0 25,-25-25,0 0,0 0,0 0,0 0,0-25,25-24</inkml:trace>
  <inkml:trace contextRef="#ctx0" brushRef="#br0" timeOffset="972095.6007">14263 7640,'24'0,"1"0,0 0,-25-25,25 50,-25-25,0 25,0-1,0 26,-25 0,0-1,0 26,1-1,-26-24,25 24,25-24,-25-25,25-1,0 1,25-25,0-25,25 1,-1-1,26-25,-26 1,1-1,0 25,-1 0,-24-24,0 49,-25 0,0 0,-25 49,0-24,-24 25,24-1,-25 1,25-25,-24 24,49-24,0-25,0 0,25-25,-1 1,26-1,0 0,-26-25,26 26,-25-1,0 0,-1 50,-24 0,0-1,0 51,-24-26,24 26,-25-26,0 26,25-26,-25 1,25-25,0 0,-25-25,25 0,-24 0,24-50</inkml:trace>
  <inkml:trace contextRef="#ctx0" brushRef="#br0" timeOffset="972973.6509">13370 7838,'-25'0,"25"-25,0 25,-25 0,25 0,-25 0,25 0,-24 0,24 25,-25-25,0 25,0 25,0-26,25 26,-25-25,25 25,-24-1,24 1,0-1,0 1,0 0,24-26,-24 26,25 0,0-26,0 26,0-50,0 25,24 0,-24-25,0 24,0-24,-1 0,1 0,25-24,-25 24,-25-25,24 25,1-25,0 0,0 0,-25 1,25-1,-25 0,24 0,-24 0,0 25,0-24,0-1,0 0,0 0,0 0,0 1,0-1,-24 25,-1 0,25 0,-25 0,0 0,0 0,1 0,24 25,-25-1,25 26,-25-25,25 0,-25 24,25-24,25 25,-25-26,0 1,25 0,-25 0,25-25,-25 0,0 25,0-25,24 0,-24 0,0-25</inkml:trace>
  <inkml:trace contextRef="#ctx0" brushRef="#br0" timeOffset="973938.7061">13618 7293,'0'0,"0"0,-25 0,25 0,-25 0,25 0,-49 0,24 0,0 0,-25 0,26 0,-26 24,0-24,1 0,-1 0,0 25,1-25,-1 0,1 25,24-25,0 0,0 0,25 25,0-25,0 0,-25 25,25-1,0 1,0 0,0 0,0 24,0 26,0-1,-24 25,24 1,0 24,-25 0,25-25,0 25,-25 0,25-25,0-24,0 24,-25-25,50-24,-25 24,25-49,-25 0,25 0,24-25,-24 0,25 0,24 0,0-25,1 25,24-25,-24 25,24-25,-25 25,25-25,-24 25,-1-24,1 24,-26-25,-24 25,25-25,-26 25,1-25,-25 0,0 1,0-26,-25 0,25-24,-24 0,24-26,0 1,-25-25,25 0,-25 0,25 25,0 0,-25-25,25 49,-25 1,25 49,-24-25,24 26,-25-1,0 0,25 25,-25 0,0 0,25 0,-24 0,24 0,0 0</inkml:trace>
  <inkml:trace contextRef="#ctx0" brushRef="#br0" timeOffset="975406.79">13866 7020,'25'-25,"-25"25,-25 0,25 0,-25-25,25 25,-25 0,0-25,-24 25,24 0,-25 0,1-24,-1 24,1 0,-1 0,0 24,-24-24,24 0,-24 25,24 0,1 0,-26-25,26 25,-1-1,0 1,26 0,-26 0,25 0,0-1,1-24,-1 0,25 25,-25-25,25 0,-25 0,25 0,0 25,0-25,0 0,0 0,-25 0,25 0,-24-25,24 25,0 0,0 0,0 0,0 0,0 0,0 0,0 25,0 0,0-25,0 49,0-24,-25 25,25 24,0-24,0 49,-25 0,25 0,0 25,-25 1,0-1,25 0,-24 0,24-25,-25 25,25-25,0 0,0-24,0-1,0 1,25-1,-25-49,0 24,24-24,-24 0,25 0,0-25,-25 0,25 0,0-25,24 25,-24 0,25-25,-1 25,26 0,-26 0,26 0,-26-25,50 25,-24 0,-1 0,1 0,-1-24,1 24,24 0,-25-25,25 25,-49-25,24 25,1 0,-1 0,-49 0,25 0,-1 0,-24 25,0-25,0 0,-1 25,-24-25,25 0,-25 0,0 0,25 0,-25 0,0 0,0 0,0 0,25 0,-25-25,0 25,0-25,25 0,-25-24,0-1,25 0,-25-24,24-1,-24-24,0 0,0-25,0 25,0-25,-24 0,24 0,-25 0,25 0,0 0,-25 24,25 1,0 0,-25 0,25 24,-25 26,25-26,0 26,-25-1,1 1,24 24,-25 0,0 0,0 0,0 0,1 25,-26 0,25 0,-24 25,-1 0,0 0,1 0,24 0,-25-1,1 1,24 0,25 0,-25-25,25 0,0 0,25-25</inkml:trace>
  <inkml:trace contextRef="#ctx0" brushRef="#br0" timeOffset="1.00074E6">7268 15429,'0'0,"0"24,0-24,0 0,0 0,0 0,0 0,0 0,0 0,0 0,0 0,0 0,0 0,0 0,0 0,0 0,0 0,0 0,0 0,0-24,0 24,25 0,-25 0,24 0,1 0,0 0,0 0,0 0,-1 0,26 0,0 0,-1 0,1 0,-1 0,26 0,-1-25,1 25,24-25,-25 0,26 0,-1 0,0-24,0 24,0-25,25 26,-24-51,-1 50,0-24,0-26,1 26,-1-1,0-24,-25-1,1 1,-1 0,1-26,-1 26,0-25,1-1,-26 1,26-25,-1 0,-24 0,24 0,-24-25,0 1,24-1,-24 0,-26 0,26-25,0 26,-26-26,26 0,-25 1,0-1,-1 0,1-24,0 24,-25 1,25-26,0 26,-25-26,0 26,24-26,-24 25,0 1,0-26,0 26,0-26,-24 26,24-26,-25 26,25-26,-25 1,0-1,0 26,-24-26,24 50,0-24,-24 24,24 0,-25 25,1-25,-1 25,0 0,1 25,-1-25,1 25,-26-25,26 25,-1-1,0 1,-24 0,24 0,1 24,-1-24,0 25,-24-26,24 26,1 0,-1-1,1 1,-1-1,0 26,1-26,-1 26,1-1,-1 0,0 1,1-1,-1 25,25-24,-24-1,-1 25,25 1,-24-26,24 25,-25 0,25 1,-24-26,-1 25,25 0,-24 1,-1-1,1 0,-1 0,25 25,-24-25,-1 1,0-1,1 0,-26 25,26-25,-1 25,0-25,1 25,-1-24,1 24,-26-25,26 25,-1-25,0 25,1 0,-26-25,26 25,-1 0,1-25,24 25,-25-24,1 24,-1 0,0-25,26 25,-26-25,25 25,0 0,1-25,-1 25,0 0,25-25,-25 25,25 0,-25 0,25 0,0-25,0 25,-25 0,25 0,0 0,0 0,0 0,0 0,25 0,-25 0,25 0,0-24,0 24,0 0,24-25,-24 0,25 25,-26-25,26 0,0 1,-26 24,1-25,0 25,0-25,-25 25,0 0,0 0,0 0,0 0,-25 0,0 0,25 0,-49 25,-1 0,0-25,1 49,-1-24,-24 0,24 0,-24 24,24-24,0 25,1-25,24-25,0 24,25-24,0 0,0 0,25 0,25 0,-1 0,-24 0,49 0,1 0,-25 0,-1 0,26 25,-51-25,26 25,0-25,-1 25,-24-25,0 25,-25-1,25-24,-25 25,0-25,0 25,0-25,0 0,-25 25,25-25,0 0,0 0,0-25,-25 0,25 25,0-49,25 24</inkml:trace>
  <inkml:trace contextRef="#ctx0" brushRef="#br0" timeOffset="1.00166E6">7615 16743,'-25'-25,"25"25,0-24,0-1,0 0,0 25,-25-25,25 25,0 0,0 0,0 0,0 0,0 0,0 0,0 25,0 0,25 0,-25 24,0 1,0 24,25-24,-25 24,0-24,0-1,-25 26,25-26,0-24,-25 25,25-25,0-1,0 1,0-25,0 25,0-25,0 0,0-25,0 25,-24-25,24 25</inkml:trace>
  <inkml:trace contextRef="#ctx0" brushRef="#br0" timeOffset="1.00198E6">7293 17264,'0'0,"0"25,24-25,-24 25,25-1,-25 1,25 0,0 0,-25 0,25-1,-1 1,1-25,0 0,0-25,24 1,1-1,-25 0,24 0,1 0,-25 1,24 24,-24-25,0 25,-25-25,25 25,-25 0,25 0</inkml:trace>
  <inkml:trace contextRef="#ctx0" brushRef="#br0" timeOffset="1.00328E6">21307 14536,'-25'49,"25"50,0-24,0 49,0-25,0 50,0-25,0 25,0 24,0 1,0-25,0 24,25-24,0-25,0 25,0-50,-1 1,26-1,0-25,24 1,0-1,1-24,24-26,0 1,1 0,24 0,0-25,0 0,0 0,-25 0,50-25,-50 0,25 0,-25 1,0-1,1-25,-1 1,-25-1,1 0,-1-24,0 0,-24-26,0 1,-1-25,1 0,0-25,-26 0,1 1,25-1,-50-25,25 25,-1 25,-24-25,0 1,0 24,-24 24,24 1,-25-25,-25 50,1-26,-26 26,1 0,-26 24,1 0,-25 1,0 24,0 0,-25 0,1 1,-1-1,-25 25,25 0,0-25,-24 25,24 0,25 0,-25 0,50 0,0 0,24 0,1 0,24 0,1-25,49 25,-25 0</inkml:trace>
  <inkml:trace contextRef="#ctx0" brushRef="#br0" timeOffset="1.00403E6">21679 14511,'0'0,"0"0,0 0,-25-25,25 50,0 0,-24-1,24 1,-25 25,25-1,-25 1,25 24,-25 1,25-1,-25 1,25-1,0 0,0-24,25 0,-25-1,25 1,0-25,24-25,1 25,0-25,-1 0,1-25,0 25,-1-25,1 0,-25 0,24-24,-24 24,0 0,0-25,-25 1,0 24,0-25,-25 50,25-49,-50 24,25 0,1 25,-26 0,25 0,0 0,1 25,-1 0,0 24,0-24,25 0,-25 25,25-26,0 26,0-50,0 50,25-50,-25 24,25 1,-25 0,0-25,25 0,0 25</inkml:trace>
  <inkml:trace contextRef="#ctx0" brushRef="#br0" timeOffset="1.0045E6">21183 14114,'0'49,"25"26,-25-26,0 1,0 25,25-51,-25 1</inkml:trace>
  <inkml:trace contextRef="#ctx0" brushRef="#br0" timeOffset="1.0049E6">21828 13221,'0'-25,"-25"0,25 25,-49 0,-1 0,25 25,-24 25,-1-25,25 24,0 1,1-1,24-24,24 25,1-1,0-24,25 0,-26 0,1 0,0-1,0 1,-25 0,0-25,-25 25,25-25,-25 0,-24 0,24 0,0 0,0 0,0-25,1 25</inkml:trace>
  <inkml:trace contextRef="#ctx0" brushRef="#br0" timeOffset="1.00612E6">22027 13395,'0'0,"0"0,0 0,-50 0,50 0,-50 24,50-24,-24 25,-1 0,0 0,25 0,0-1,0 1,25 0,0 0,-1-25,1 25,0-25,0 0,0 0,-1 0,1 0,-25 24,0-24,25 0,-25 25,0 0,0-25,0 25,0-25,0 0,0 0,0-25,0-25,0 26,25-1,-25-25,0 25,25-24,-25 24,0-25,24 50,-24-24,0 24,0 0,0 24,0-24,0 25,0 0,0 0,-24 0,24-1,0 1,0 0,0 0,0-25,24 25,1-1,-25-24,50 0,-25 0,-1 0,26-24,-25-1,24 0,-24 0,0 0,0 1,0-26,-25 25,0 0,0 1,0-1,0 0,-25 25,25-25,-25 50,25-25,-25 25,0 0,25-1,0 1,0 0,25 25,0-26,-25 1,25-25,24 25,-24-25,0 0,0 0,0-25,-1 25,-24-25,25 1,-25-1,0 0,-25 0,25 0,0 25,-24 0,-1 0,25 0,-25 0,25 25,0 0,0 0,0 0,0-1,25-24,-25 25,25-25,-1 0,-24 0,25-25,0 25,0-24,-25 24,25-25,-25 25,0 0,25 0,-25 0,0 0,0 25,24-25,-24 24,25-24,0 25,0-25,24 0,-24 0,0 0,25 0,-1 25,-24-25,25 0,-26 0,26 0,-25 0,0 0,-1 0,1-25</inkml:trace>
</inkml:ink>
</file>

<file path=ppt/ink/ink59.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8T21:17:27.490"/>
    </inkml:context>
    <inkml:brush xml:id="br0">
      <inkml:brushProperty name="width" value="0.05292" units="cm"/>
      <inkml:brushProperty name="height" value="0.05292" units="cm"/>
      <inkml:brushProperty name="color" value="#FF0000"/>
    </inkml:brush>
  </inkml:definitions>
  <inkml:trace contextRef="#ctx0" brushRef="#br0">22051 14982,'0'0,"0"0,0 0,0 25,0 0,0-1,0 26,0 0,0 24,0-24,0 24,0-24,25 24,-25-24,0-1,0-24,0 0,25 0,-25 0,0-25,0 24,0-24,0-24,0-1,0 25</inkml:trace>
  <inkml:trace contextRef="#ctx0" brushRef="#br0" timeOffset="631.0359">21853 15032,'0'0,"0"-25,0 0,0 0,25 0,0 1,-25-1,24-25,26 25,0 1,-1-1,1 0,-25 25,24 0,-24 0,0 0,0 25,-1 24,-24-24,-24 25,-1-1,-25 1,25 24,-24-49,24 25,0-25,0 24,1-24,24-25,24 25,1 0,0-1,0 1,24 0,1 25,0-50,-1 49,1-24,-1 25,-24-25,0-1,0 26,-25-25,0 24,-25-24,-25 0,1-25,-1 25,1-25,-26 25,26-50,-26 25,26-25,-1 0,25 0,0-24,1-1,48 1,-24-1</inkml:trace>
  <inkml:trace contextRef="#ctx0" brushRef="#br0" timeOffset="1179.0674">22374 14734,'0'0,"0"0,0-25,25 0,-25 1,0-1,24-25,-24 25,0 1,0-1,25-25,-25 50,25-25,-25 25,0 0,25 25,-25 0,25 0,-1 24,1-24,0 25,0-25,0 24,-1-49,1 0,0 0,0-25,0 1,0-26,-1 25,-24-49,0-1,0 26,0-26,0 26,0-1,-24 0,24 26,0-1,0 0,0 25,0 0,24 0,1 0</inkml:trace>
  <inkml:trace contextRef="#ctx0" brushRef="#br0" timeOffset="2328.1331">13097 6424,'0'25,"0"0,25-25,-25 0,24 25,-24-25,0-25,0 0,0 0,0 1,0-26,0 0,0 1,0-1,0-24,0-1,0 26,0-26,0 26,0 24,0 0,0 25,0 25,25 0,0 49,0-24,25 24,-26 1,26-1,0 0,-1-24,1-25,-1 24,1-24,0-25,-26 0,1-25,0 1,-25-26,25 0,-50-24,25 24,0-49,-25 50,0-26,1 1,-1 24,0 0,25 26,-25-1,25 0,0 25,0 0,25 0,0-25,0 25</inkml:trace>
  <inkml:trace contextRef="#ctx0" brushRef="#br0" timeOffset="2629.1503">14114 5135,'0'-25,"0"25,0 0,25 49,-50-24,25 25,0-1,-25 51,25-26,0 0,-25 1,25 24,0-49,-25 24,25-24,0-25,0-1,0 1,0-25,25 25,-25-25</inkml:trace>
  <inkml:trace contextRef="#ctx0" brushRef="#br0" timeOffset="2870.1641">14064 6400,'25'24,"-25"-24,0 0,0 0,0 0,0-24,0 24,0 0,0 0,0 0,0 0,0 0,0 0,0 0,0 0,25 0,-25 0,25 24</inkml:trace>
  <inkml:trace contextRef="#ctx0" brushRef="#br0" timeOffset="16888.966">14461 5234,'25'-50,"-25"1,0-1,25 0,-25-24,25 24,-50 1,25-26,0 1,-25-1,0 1,-24 0,24-1,-50 26,26-26,-26 26,-24-1,-25 25,25 25,-50 0,25 25,-25 25,0 24,0 0,-24 75,24 0,0 25,0 24,25 50,0-25,25 25,25 1,24-26,50 0,0 0,50-49,24 0,25-1,25-24,50-25,24-50,1 1,24-75,25 0,-25-75,25 1,-24-50,-1-50,0 1,-49-26,-1-24,-49-25,-49 0,-1 0,-74 0,-25 25,-24 24,-26 1,-49 49,25 25,-25 25,0 24,0 50,25-24,0 49,24 0,50 25,1-1</inkml:trace>
  <inkml:trace contextRef="#ctx0" brushRef="#br0" timeOffset="17966.0276">15007 4663,'-25'25,"25"-25,-25 25,0 0,25-25,-24 24,24 1,-25 0,25-25,25 0,-1 0,26-25,0 25,24-49,0 24,26-25,24 1,0-26,25 26,-1-1,26 0,0-24,-1 24,26 1,-1-26,1 26,24 24,0-25,-24 26,24-26,0 25,-25 25,-24-25,0 1,-25 24,-1-25,1 25,-50 0,25 0,-49-25,24 25,-49 0,24 0,-49 0,25 0,-26 0,1-25,0 25,-25 0,0 0,0 0,-25 0,25 0,-25-25,1 1,-26 24,0-25,1 25,-1-25,0 0,1 0,-1 0,1 25,-1-24,0 24,26 0,-1 0,25 0,0 0,25 0,-1 24,1 1,25-25,24 25,-24 0,24 0,1 0,-1-25,-49 24,25-24,-1 25,-24-25,0 25,-25 0,-25 0,0-1,-24 1,-1 0,25 25,-49-1,24-24,-24 25,24-1,0-24,1 25,24-26,0 1,0-25,25 25,0-25,0 0,0 0,0-25,25 0,-25 1</inkml:trace>
  <inkml:trace contextRef="#ctx0" brushRef="#br0" timeOffset="23633.3517">20042 3621,'25'0,"-25"0,0 0,25 0,-25 25,25 0,-25 25,0-1,24 1,1 0,-25-1,0 1,25-1,-25 1,0-50,25 25,-25-25,0-25,-25 25,25-50,0 26,-25-51,0 50,1-49,24 24,-25 1,25-1,0 0,0 26,25-1,-1 0,26 25,0-25,-1 25,1-25,-1 25,1-24,-25 24,24-25,-24 0,25 25,-50-25,25 25,-25-49,24 24</inkml:trace>
  <inkml:trace contextRef="#ctx0" brushRef="#br0" timeOffset="24234.3861">20886 3001,'0'-24,"24"-1,1 0,-25 0,25-24,0 24,0-25,-1 1,1-1,0 0,0 1,-25 24,25 0,-25-25,0 26,0 24,0 0,0 0,0 24,0 1,0 0,0 25,0-1,0 26,0-1,0 1,0-26,0 26,0-1,0 0,0 1,24-26,-24 1,0 24,0-24,0-25,0 24,0-24,0 0,0 0,0 0,0-25,0 0,0 0,0 0,0 0,0 0,-24 0,-1 0</inkml:trace>
  <inkml:trace contextRef="#ctx0" brushRef="#br0" timeOffset="24535.4033">20886 3770,'0'0,"0"0,0 0,24-24,1 24,0-25,25 0,-1 0,1-25,-1 26,26-1,-26 0,1 0,0 0,-1 25,1-24,-25 24,-1-25,1 25,-25 0,25 0,-25 0,0 0,0 0,0 0,25-25,-25 25,25-25,-25 25</inkml:trace>
  <inkml:trace contextRef="#ctx0" brushRef="#br0" timeOffset="27125.5515">20017 14883,'0'0,"-24"-25,24-25,-25 26,25-26,-25 25,25-24,-25-26,0 50,1-24,-26-1,25 1,-24 24,-1 25,0-25,1 25,-1 0,0 25,-24 0,24-1,1 26,-1 24,-24-24,24 24,25 1,-24 24,-1 0,1 25,24 0,0 0,0 0,25 0,0 0,0 0,0 0,25 0,0-24,24-1,-24 0,50-24,-26-1,1-24,24-1,1 1,-1-25,25-25,-24-25,-1 0,25-25,-24 1,-26-50,26 24,-1-49,-24 0,-1-25,1 0,-25-24,0 24,-25 0,0 0,-25 25,0 0,-25 50,1-25,-26 49,26 25,-26 0,1 1,24 24,-24 0,24 24,26-24,-1 25,0-25,25 0,0 25,50-25</inkml:trace>
  <inkml:trace contextRef="#ctx0" brushRef="#br0" timeOffset="28129.6089">19794 14536,'0'24,"0"-48,0 24,-25-25,25 0,0 0,0-24,0-1,0-25,-24 1,24-25,0 0,0-25,-25-25,25 0,0-25,25 1,-1-26,-24 1,25-25,25 24,-1-49,1 25,24 0,1-25,24 0,0-1,25 1,0 0,0 0,25 0,-25 25,25 0,25 0,-50 49,24 0,1 1,-25 49,0-25,-24 50,-1-1,-25 26,1 0,-26 24,1 25,-50 0,25 1,-25 24,24-25,-48 25,-1 0,25 25,-25-25,0 0,0 0,-24 0,24 0,0 24,-24-24,24 0,-25 25,25-25,-24 25,24 0,0-25,0 25,1-25,24 24,0-24,0 0,0-24,24-1,1 25,0-50,49 1,-24-26,0 25,24-24,0 24,1-24,-26 24,1 26,0-1,-1 25,-24 25,-25-1,25 26,-25 24,0 1,-25-1,25 1,-25 24,0-25,1 1,-1-1,0-24,25-1,-50 1,50-25,-24 0,24-25,-25 24,25-24,0-24,0-1,0 0,0 0,25-24,-1-26</inkml:trace>
  <inkml:trace contextRef="#ctx0" brushRef="#br0" timeOffset="28730.6433">22994 7541,'0'0,"0"24,0-24,0 25,0 0,0 0,0 0,0 24,25 1,-25 24,25-49,-25 25,24-1,-24-24,25-25,-25 0,0 0,-25-25,25-24,-24-1,-1 0,0 1,25-26,-25 1,0 24,25 1,0-1,0 1,0-1,25 25,0 0,0 1,24-1,-24-25,0 25,25 1,-26-1,1-25,0 25,-25-24,25 24</inkml:trace>
  <inkml:trace contextRef="#ctx0" brushRef="#br0" timeOffset="29122.6657">23416 6846,'49'-25,"-49"0,50 1,-50-26,25 0,-1-24,1 0,-25 24,25-24,-25 24,0 0,0 1,0 24,0 0,0 25,0 0,-25 25,25 0,0 24,0 1,0 24,0 1,0 24,0 0,0 0,0 1,0-1,0-25,25 26,-25-51,0 26,0-26,25-24,-25 0,0-25,0 0,0 0,0 0,0 0,-25-25</inkml:trace>
  <inkml:trace contextRef="#ctx0" brushRef="#br0" timeOffset="29423.6829">23366 7565,'25'25,"-25"0,25 0,-1-50,1 25,25 0,-1-25,26 0,-26 1,1-1,-25 25,24-25,-24 0,0 25,0-25,-25 25,0 0,25-24,-25 24,0 0,0 0,0 0,0 0,0 0,0 0,0 0,25 24,-25-24,0 0</inkml:trace>
  <inkml:trace contextRef="#ctx0" brushRef="#br0" timeOffset="47081.6928">18579 15056,'0'0,"0"-24,0-1,0-25,-25 25,0-24,0 24,-24-25,-1 1,0 24,-24-25,24 26,-24-1,24 0,-24 25,0 25,-1 24,26 1,-26 24,26 26,-1 24,0 24,26 1,-26 0,50 25,-25-25,25-1,25 1,0-25,24-25,1-24,0-25,49-50,-25 0,25-50,-24 0,24-49,25-25,-50 0,26-25,-51 0,26 1,-50-1,-1 0,1 25,-50 0,1 49,-1 1,-25 24,0 26,1 24,-1 24,1 1,-1 25,25 24,0 1,25-1,0 25</inkml:trace>
  <inkml:trace contextRef="#ctx0" brushRef="#br0" timeOffset="47623.7229">18306 16247,'-25'-25,"25"25,0 25,0 0,0 0,0 49,-25-24,25 24,0 1,0 24,0 25,25-25,0 25,0-25,-1 0,51 25,-1-24,1-26,24 1,25 24,0-50,25 26,0-26,-1-24,26 25,-25-25,25 24,-26-24,26-25,-25 25,-25-25,0 0,-25 25,0-25,-24 0,-26 24,26-24,-50 0,-25 0,49 0,-49 0,0 0,75-49</inkml:trace>
  <inkml:trace contextRef="#ctx0" brushRef="#br0" timeOffset="48088.7505">21059 17760,'-25'75,"25"-75,0 99,0-50,0 26,0-1,0-24,25 24,-25-24,25-1,-25-49,25 50,-25-50,0 0,0 0,0-74,0 24,0-24,0 24,0-49,-25 49,25-24,0 24,0 1,0 49,25-75,-25 75,49-49,-49 49,100 0,-51-25,1 25,-1-25,1 25,0-25,-1 0,-24 25</inkml:trace>
  <inkml:trace contextRef="#ctx0" brushRef="#br0" timeOffset="48615.7806">21704 17363,'0'-25,"0"25,0-24,25 24,0-25,24 0,-24 25,0 0,25-25,-26 50,1 0,0 0,-25-25,0 99,0 0,0-24,-50 24,26-25,-26 25,-24 1,24-26,0 0,-24 1,24-50,50-25,-49 74,49-74,0 0,0 0,0 0,0 0,24-74,-24 74,50-25,0 0,-1 25,-24 0,25 25,24-25,-24 25,-1-1,1 1,24-25,1 0,-50 0,49 0,-24-25,-26-24,-24 49,75-50,-75 50,25-99,-25 99,24-50</inkml:trace>
</inkml:ink>
</file>

<file path=ppt/ink/ink6.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3-11T21:09:14.750"/>
    </inkml:context>
    <inkml:brush xml:id="br0">
      <inkml:brushProperty name="width" value="0.05292" units="cm"/>
      <inkml:brushProperty name="height" value="0.05292" units="cm"/>
      <inkml:brushProperty name="color" value="#FF0000"/>
    </inkml:brush>
  </inkml:definitions>
  <inkml:trace contextRef="#ctx0" brushRef="#br0">17436 5662,'0'-26,"0"26,0 0,-26-27,26 27,-27 0,1-26,26 26,-26 0,-1-27,1 27,26 0,-27 27,1-27,-1 26,1-26,-1 27,1-1,-1 1,1 25,0-25,-1-1,27 27,-26-26,26 26,0 0,0-27,26 27,-26-27,27 27,-1-26,-26-1,26 1,27 26,-26-53,-1 26,27-26,-26 0,26 0,-1 0,1-26,-26 26,26 0,0-27,-27 1,27-1,-26 1,-1-1,0-26,1 27,-1 0,-26-27,0 26,0 1,0-27,-26 26,-1-26,1 27,0-1,-27 1,0 0,26-1,-26 27,0-26,27 26,-1 0,1 0,0 0,-1 0,27 0,0-27,27 1,-1-1</inkml:trace>
  <inkml:trace contextRef="#ctx0" brushRef="#br0" timeOffset="2790.1596">7647 1905,'0'0,"26"0,-26 0,0 0,0 0,0 0,0 0,0 26,0-26,-26 27,26-27,-27 26,1-26,26 53,-27-26,1-1,26 1,-26-1,26 27,0-26,0-1,0 0,26-26,-26 27,26-1,1-26,-27 27,26-1,-26-26,27 0,-27 27,0-27,26 0,-26 0,27 0,-27 0,26-27</inkml:trace>
  <inkml:trace contextRef="#ctx0" brushRef="#br0" timeOffset="3176.1817">7673 2223,'0'0,"0"0,0-27,0 27,27-26,-27 26,26 0,27 0,0 0,0 0,0-27,26 27,-26 0,27 0,-1 0,-26-26,0 26,0 0,0 0,-27 0,-26-27,26 27,-26 0,0 0,0 0,0 0,0 0,27 0,-27 0,26 0,-26 0,0 0,27-26,-27 26,26 0,-26 0</inkml:trace>
  <inkml:trace contextRef="#ctx0" brushRef="#br0" timeOffset="6546.3744">16987 12674,'26'0,"-26"0,0 0,0 0,0 26,-26-26,26 26,-27 1,27-1,-26 27,26-26,0-1,-27 1,27 26,27-27,-1 1,1-27,-1 26,1-26,25 26,-25-26,26 0,-27 0,1 0,-27-26,26 26,-26-26,0 26,0 0,0-27</inkml:trace>
  <inkml:trace contextRef="#ctx0" brushRef="#br0" timeOffset="6817.3899">17357 12647,'0'0,"0"0,0 0,0 27,0 25,0-25,-26 26,26 0,0 0,-27 26,27 0,0-26,0 0,-26 27,26-54,0 1,0-1,0 0,0-26,0 0,26-26,-26 0</inkml:trace>
  <inkml:trace contextRef="#ctx0" brushRef="#br0" timeOffset="7278.4163">17569 12700,'26'-26,"27"-1,0 1,-27-1,27 27,-26-26,-1 26,1 26,-27-26,0 53,0-26,0 25,-27 1,1 0,-1 27,-26-1,27 0,0-26,-27 0,53 0,-27-26,27-1,0-26,27 27,-1-27,27-27,-27 27,27 0,0 0,-26-26,26 26,-27 0,1 0,-1 0,-26 0,26 0,-26 0,0 0,27 0,-27 0,0 0,0 0,0 0,26 26,-26-26,0 0,0 0,27-26,-27 26</inkml:trace>
  <inkml:trace contextRef="#ctx0" brushRef="#br0" timeOffset="14420.8248">23707 6165,'0'26,"0"-26,26 0,-26 0,0 0,0 0,0 0,0 0,27 0,-27 0,0 0,0 0,0 0,0 0,0 0,0 0,0 0,0 0,0 0,0 0,0 0,0 0,0 0,0 0,0 0,0 0,0 0,0 0,0 0,0 0,0 0,0 0,0 0,0 0,0 0,26 0,-26 0,0-26,0 26,27 0,-27 0,0 0,0 0,0 0,0 0,0 0,0 0,0 0,26-27,-26 27,0 0,0 0,0 0,0 0,0 0,0 0,0 0,0 0,0 0,0 0,-26 0,26 0,0 27,0-27,-27 0,27 0,-26 26,26 1,-27-27,27 26,-26 1,26-27,-26 0,26 26,0-26,0 0,-27 27,27-27,0 0,0 0,0 0,0 0,0 0,0 0,0 0,0 0,0 0,0 0,0 0,0 0,0 0,0 26,0-26,27 0,-27 0,26 0,-26 26,26-26,-26 0,27 27,-1-27,1 0,-27 0,0 0,26 26,-26-26,27 0,-27 0,26 0,-26 0,0 0,0 0,0 0,27 0,-27 0,0 0,0 0,0 0,0 0,0 0,0 0,0 0,0 0,0 0,-27 0,27 0,-26-26,26 26,-27 0,1-27,26 27,-27-26,1 26,26 0,-27-26,1 26,26 0,-26-27,26 27,-27 0,27 0,0-26,0 26,0 0,0 0,0 0,0 0,0-27,0 27,27-26,-27-1,0 27,26-26,-26 26,26-27,1 27,-27-26,26-1,1 27,-27 0,0 0,26-26,-26 26,0 0,0 0,0 0,0 0,0 0,0 0,0 0,0 26,-26-26,26 0,0 27,0-27,-27 26,1 1,-1-27,27 26,-26 1,0-27,26 26,-27 1,1-27,26 0,0 0,0 26,0-26,-27 27,27-27,0 0,0 0,0 0,0 0,27 0,-27 0,26 26,-26-26,0 0,27 0,-1 0,-26 26,26-26,-26 0,0 0,0 0,27 27,-27-27,0 0,0 0,0-27,0 27,26-26,-26 26,0 0,0 0</inkml:trace>
  <inkml:trace contextRef="#ctx0" brushRef="#br0" timeOffset="15858.9071">23733 6297,'0'0,"0"0,0 0,0 0,0 0,0-26,0 26,0 0,0 0,0 0,0 0,0 0,0 0,0 0,0 26,0-26,0 0,27 0,-27 0,0 0,26 0,-26 27,27-27,-27 0,26-27,1 27,26 0,-27 0,1 0,-1 0,27 0,-27 0,1 0,-1 0,27 0,-26-26,-1 26,27 0,-26 0,-1 0,27 0,-27 0,1 0,26 0,-27 0,1 0,26 0,-27 0,1 0,-1 0,0-27,1 27,-1 0,1 0,-1 0,1-26,-1 26,1 0,-27 0,26 0,1 0,-1 0,-26 0,26 0,1 0,-27 0,26 0,-26 0,0 0,0 0,27 0,-27 0,0 0,0 0,0 0,0 0,0 0,0 0,0 0,0 0,0 0,0 0,0 0,0 0,0 0,0 0,0 0,0 0,0 0,0 0,-27 0,27 0,0 0,-26 0,26 0,-27 0,1 0,0 0,-1 0,1 0,-1 0,1 0,-1 0,1 0,-1 0,1 0,-1 0,1 0,0 0,-27 0,26 0,1 0,-1 0,-26 0,27 0,-1 0,-26 26,27-26,0 0,-27 0,26 0,-26 27,27-27,-1 0,1 0,-27 0,27 0,-1 0,27 0,-26 26,-1-26,27 0,-26 0,26 0,0 0,-27 0,27 0,-26 0,26 0,0 0,0 27,0-27,0 0,0 0,0 0,0 0,0 0,0 0,0 0,0 0,0 0,0 0,-27 0,27 0,0 0,0 0,0 0,0 0,0-27,0 27,27-26,-27 26,26 0,1-27,-1 1</inkml:trace>
  <inkml:trace contextRef="#ctx0" brushRef="#br0" timeOffset="17952.0268">20267 5106,'0'0,"-26"0,26 0,0-26,0 26,0-26,0-1,26 1,-26-27,27 0,-27 26,53 1,-27-27,1 0,-1 27,1-1,26 1,-27-1,27 27,0 0,-27 0,27 0,0 27,0-1,0 1,0-1,0 1,0 25,0-25,0-1,26 1,-26-27,0 26,0-26,0 0,0 0,-1-26,28 26,-27-27,0 1,0-1,-1-25,-25 25,-1 1,1-1,-1 1,1 26,-27 0,0 0,0 0,0 0,26 0,-26 26,27 1,-27-1,26 1,1-1,-1 0,27 1,-27-1,1 1,26-27,0 26,0-26,0 0,-1 0,28-26,-27 26,26-27,1 1,25-27,-25 27,26-1,-1-26,28 0,-27 27,26-1,-26 1,26-1,-26 27,0 27,-1-27,1 26,0 27,-53-26,26 26,-26 0,0-1,-26-25,-1 26,1-27,-27 1,26-1,-26 1,0-27,0 0,0 0,0 0,-26 0,26-27,0 1,0-1,0 1,26 26</inkml:trace>
  <inkml:trace contextRef="#ctx0" brushRef="#br0" timeOffset="22641.295">24342 6800,'0'0,"0"0,0 0,0 0,-26 0,26 0,0 26,0-26,0 0,0 27,-27-1,27-26,0 27,0-1,-26 1,26-1,0 0,26 27,-26 0,0 0,0-26,0 26,0 26,27-26,-27 0,0 26,0 1,0-28,0 1,0 27,0-27,0 0,0 26,0-53,0 54,0-54,0 27,0 0,0-26,0-1,0 27,0-27,0 1,0-27,0 26,0 1,26-27,-26 0,0 26,0-26,0 0,0 0,0 0,0 0,0 0,0 0,-26 0,26 0,0-26,-27 26,27-27,-26 1,-1-1,1 1,-1-27,1 27,-1-1,27 1,-26-1,26 27,0-26,0-1,0 27,0 0,0 0,0 0,0 27,0-27,0 26,26 27,-26-26,27 25,-1 1,1-26,-1 26,-26-27,27 1,-1-1,-26 1,27-27,-27 0,26 0,-26 0,26-27,-26 1,27-1,-1-26,-26 27,27-1,-1-26,-26 27,27 0,-27 26,0 0,26 0,-26 0,0 0,0 0,0 0,0 0,0 0</inkml:trace>
  <inkml:trace contextRef="#ctx0" brushRef="#br0" timeOffset="23912.3677">24898 8493,'0'0,"0"-26,0 26,0-53,0 53,-27-53,27 26,0-26,0 1,-26-1,26 0,-27 0,27-27,0 28,-26-28,26 1,0 26,-27-27,27 28,0-28,-26 1,26 26,0 0,-27-26,27 52,0-26,0 0,-26 27,26-1,0-26,0 27,-26 26,26-26,0-1,0 27,0 0,0-26,0 26,0-27,0 27,0 0,0 0,0 0,-27 0,27 27,-26-1,26 1,-27-1,1 27,-1-27,1 1,-1-1,27 1,-26-1,26-26,0 0,0 0,0-26,26-27,-26 26,27-26,-1 27,1-53,-1 26,-26 0,27 0,-1 26,-26 1,0-27,27 53,-27-26,0 26,0 0,0 26,26 1,-26-1,26 0,-26 27,27 0,-1 0,1-26,-1 26,1-27,-1 0,1 1,-1-1,1-26,-27 0,0 0,0 27,-27-1,27-26,0 0,0 0,0 0</inkml:trace>
  <inkml:trace contextRef="#ctx0" brushRef="#br0" timeOffset="28035.6036">7541 2672,'26'0,"-26"0,0 0,0 0,0 0,27 0,-27 0,0 0,0 0,0 0,0 0,0 0,-27 0,27 0,0 0,-26 27,0-27,-1 26,1 1,-1-27,1 26,-1 1,1-1,-1-26,27 27,-26-1,26 0,0-26,0 27,26-1,-26 1,27-27,-1 26,1 1,-1-27,1 0,-27 0,26 26,-26-26,0 0,27 0,-27 0,26 0,-26-26,26 26</inkml:trace>
  <inkml:trace contextRef="#ctx0" brushRef="#br0" timeOffset="28456.6276">7541 2858,'-26'0,"26"0,0 0,26 0,0 0,1-27,26 27,26 0,-26-26,53 26,-27 0,27 0,-26-27,25 27,1 0,-26 0,-1 0,0-26,-26 26,0 0,-26 0,-1 0,1 0,-1 0,-26 0,0 0,0 0,26-27,-26 27,27 0,-27 0,0-26,0 26,0 0,0 0,0 0,0 0,0 0,0 0,0 0,0 0,0 0,0 0</inkml:trace>
  <inkml:trace contextRef="#ctx0" brushRef="#br0" timeOffset="35038.0041">3122 2937,'0'0,"0"0,-26-27,26 27,0 0,0 0,-26-26,26 26,0 0,0 0,-27 0,1 0,26-26,-27 26,1 0,26 0,-27 0,1 0,26 0,-27 0,27 0,-26 0,26 26,-27-26,27 0,-26 0,26 0,-27 26,1-26,26 27,-26-27,-1 26,27 1,-26-1,-1 1,27-27,-26 26,-1 1,27-27,-26 26,26-26,-27 27,27-1,-26 0,26-26,0 27,-27-27,27 26,0 1,-26-1,26 1,0-1,-26 1,26 26,0-27,-27 1,27 25,0-25,-26-1,26 27,0-26,0-1,0 27,0-26,0-1,0 0,0 27,0-26,0 26,0-27,0 27,0 0,0-26,26 25,-26-25,0 26,0-27,27 27,-27-26,0 26,0-27,26 0,-26 1,0 26,26-53,-26 26,0 1,27-1,-27 1,26-27,-26 26,27 1,-27-1,26-26,1 0,-1 27,1-27,-1 0,1 26,-1-26,27 0,-27 0,1 0,-1 0,1 0,-1 0,-26 0,27 0,-27 0,0 0,26 0,-26 0,0 0,0 0,0 0,0 0,0 0,0 0,0 0,0-26,0 26,0 0,0 0,0-27,-26 27,26 0,0-26,-27 26,27-27,-26 1,26 26,-27 0,27 0,0-27,0 27,0 0,0 0,0 0,0 0,-26 0,26 0,0 0,0 0,26 27,-26-27,0 0,27 0,-1 26,-26-26,27 27,-1-27,-26 26,27-26,-27 0,0 0,26 0,-26 0,0 27,0-27,0 0,0 0,0 0,0 26,0-26,-26 26,26-26,0 27,-27-27,1 26,26-26,-27 27,27-27,-26 26,26-26,-27 0,27 0,0 27,0-27,-26 26,26-26,0 0,0 0,0 0,0 0,0 0,0 0,0 0,0 0,0 0,0 0,0-26,0 26,0-27,0 27,0-26,0-1,0 1,-27-1,27-25,0 25,0 1,-26-1,26 27,0-26,0 26,0-27,0 27,-27 0,27 0,0-26,0 26,0 0,0 0,0 0,0 0,0 0,0 0,0 26,0 1,27-27,-27 53,0-27,0 1,0 25,26-25,-26-1,0 1,0-27,27 26,-27-26,0 27,0-27,0 0,26-27,-26 1,0 26</inkml:trace>
  <inkml:trace contextRef="#ctx0" brushRef="#br0" timeOffset="39754.2736">3757 3413,'0'-26,"0"26,0 0,0 0,0 0,0 0,0 0,0-27,0 27,-26 0,26 0,-26 0,26 0,-27 0,27 0,-26 0,-1 0,1 0,-1 0,-26 0,27 0,-27 0,26 0,1 0,-27 0,27 0,26 0,-27 0,1 0,26 0,0 0,-27 0,27 0,-26 0,26 0,0 0,0 0,-27 27,27-27,-26 0,26 26,0 1,0-1,0 1,0 25,0-25,0-1,0 1,0-1,0 27,0-26,0-1,0 27,0-27,0-26,0 27,0-1,0 1,0-27,0 26,0-26,26 0,-26 0,27 0,-27 0,26 0,1 0,-1 0,1 0,-27 0,53 0,-27 0,0 0,27 0,-26 0,26 0,-27 0,27 0,-26 0,-1 0,1 0,-1 0,0 0,-26 0,27 0,-27 0,26 0,-26 0,27 0,-27-26,26-1,-26 27,0-26,27-1,-27 27,0-26,0 0,0-1,0 1,0-1,0 1,0-1,0 1,-27-1,27 1,0 26,-26 0,26 0,0-27,0 27,0 0,-27-26,27 26,0 0,0 0,0 26,0-26,0 0,0 0</inkml:trace>
  <inkml:trace contextRef="#ctx0" brushRef="#br0" timeOffset="41365.366">17092 10319,'-26'0,"0"0,-1 0,27 0,-53 0,27 26,-27 1,0-1,26 1,1 26,-27-27,53 53,0-52,0 26,26-27,1 27,26-53,0 27,0-1,26-26,-26-26,26-1,-52 27,26-53,-27 27,1-27,-1 0,-26 0,0 0,0 0,-26 27,-1-27,1 26,-1 1,1 26,-1 0,1 0,-1 0,27 26,-26-26,26 27,0-27</inkml:trace>
  <inkml:trace contextRef="#ctx0" brushRef="#br0" timeOffset="41998.4022">17436 10319,'0'0,"27"0,-27-27,26 27,-26-26,27 26,-1-27,1 27,-1 0,1-26,-1 26,1 0,25 0,-52 26,27-26,-1 27,-26-1,0-26,0 27,-26-1,26-26,-27 27,1-1,26-26,-26 0,26 27,0-27,0 26,26-26,0 27,1-1,-1-26,27 26,-26 1,-1-1,27 1,-26-1,-1 1,-26-1,26 1,-26-27,0 26,-26-26,26 27,-26-27,-1 26,-26-26,27 0,-27 0,0 0,0 0,0 0,0 26,27-26,-27 0,26 0,-26 0,53 0,-26 0,26 0,-27 0,27 0,0 0,27 0,-27 0</inkml:trace>
  <inkml:trace contextRef="#ctx0" brushRef="#br0" timeOffset="46662.6688">7409 4789,'0'0,"0"26,0-26,0 0,0 0,0 0,0 0,26 0,-26 0,27 0,26 0,-27 0,27-26,0 26,26 0,27 0,-27 0,27 0,-26 0,-1 0,27 0,-27 0,-26 0,0 0,0-26,-27 26,1 0,-27 0,0 0,0 0,0 0,-27 0,27-27,-26 27</inkml:trace>
  <inkml:trace contextRef="#ctx0" brushRef="#br0" timeOffset="47434.7129">7462 4551,'26'0,"-26"0,0 0,0 0,0 0,0 0,0 0,-26 0,26 26,-27 1,1-1,-1 1,-26-27,27 53,-1-27,1 1,-1-1,27 0,0 1,0-27,0 26,0-26,0 27,27-27,-27 0,26 26,1-26,-1 27,1-27,-1 0,1 26,-1-26,1 27,-1-27,1 0,-27 0,26 0,-26 0,0 0,0 0,0 0,0 0,0 0,26 0,-26-27,0 1,0-1,0-26,-26 27,26-27,0 27,0-27,-26 26,26 1,0-1,-27 1,27 26,0-27,0 1,27 26,-1-27,0 1</inkml:trace>
  <inkml:trace contextRef="#ctx0" brushRef="#br0" timeOffset="60656.4694">7462 5318,'0'0,"0"0,0-26,0 26,0 0,0 0,0 0,0 0,0 0,0 0,0 0,0 0,0 0,-27 26,27-26,0 0,-26 27,26-1,-27-26,1 27,-1-1,1-26,26 26,-27 1,1-27,-1 26,27 1,0-27,0 0,0 0,0 0,-26 26,26-26,0 0,26 0,-26 0,0 0,0 0,0 0,27 27,-27-27,0 0,26 0,-26 26,27-26,-1 27,1-27,-1 0,1 26,-1-26,1 27,-1-27,-26 0,27 26,-1-26,-26 0,0 0,0 0,26 0,-26 0,-26 0,26 0,0-26,-26 26,26-27</inkml:trace>
  <inkml:trace contextRef="#ctx0" brushRef="#br0" timeOffset="61544.5202">7488 5530,'0'0,"0"0,0 0,0 0,0 0,0 0,0 0,0 0,0 0,0 0,0 0,0 0,0 26,0-26,27 0,-27 0,26 0,0 0,1 0,-27 27,26-27,1 0,26-27,-27 27,27 0,-26 0,25 0,1 0,0 0,0 0,0-26,-26 26,26 0,-1 0,1 0,0 0,-26-27,26 27,-27 0,27 0,-27 0,1 0,-1 27,-26-27,27 0,-27 0,0 0,26 0,-26 0,0 0,0 0,27 0,-27 0,0 0,0 0,0 0,0 0,0 0,0 0,26 0,-26 0,0 0,0 0,0 0,0 0,0 0,0 0,0 0,0 0,0 0,0 0,0 0,0 0,0 0,0 0,0 0,0 0,0 0,0 0,0 0,0 0,0 0,0 0,0 0,0 0,0 0,-26 0,26 0,0 0</inkml:trace>
  <inkml:trace contextRef="#ctx0" brushRef="#br0" timeOffset="87079.9807">2540 6588,'0'0,"0"0,27 0,-27 0,0 0,-27 0,27 0,-26 0,26 0,-27 27,27-27,-26 0,0 0,-1 0,1 26,-1-26,1 27,-1-27,1 26,-1-26,1 26,-27-26,26 27,-25-27,-1 0,26 0,-26 0,0 0,27 0,-1 0,-25 0,25 0,-26 0,27 0,-27 0,26 0,1 0,-1 0,1 0,-1 0,1 0,26 0,-26 26,26-26,0 0,0 27,-27-27,27 26,0 1,0-1,0 27,0 0,0-27,0 27,0 27,0-27,0 0,0 26,0-26,0 26,0-26,0 27,0-1,0 0,0-26,0 27,0-1,-26 0,26 1,0-1,0 27,0-27,0 1,0-1,-27 27,27-27,0 27,0 0,0 0,0 0,-26-1,26 1,0 27,0-28,-27 1,27 27,-26-1,26-26,0 26,-27 0,27 1,-26-28,26 28,-27-1,27 0,-26-26,26 26,-26-26,26 26,-27-26,27 0,-26 26,26-26,-27 0,27 0,0 0,0 0,0-1,0 1,27 0,-27 0,26 0,-26 0,27-1,-1 1,-26 0,26 0,1 0,-27 0,26-1,1 1,-27 0,26 0,1 0,-27 0,26-1,-26 1,27-26,-1 25,-26 1,27-26,-27 26,0-27,26 0,-26 1,26-1,-26-26,27 26,-27-26,0 27,26-27,-26 26,27-26,-27 0,26 0,-26 26,0-26,27-27,-27 27,26 0,-26-26,0-1,27 1,-27-1,0 1,26-1,-26 0,27-26,-27 27,26-27,-26 26,27 1,-1-27,-26 0,26 26,1-26,-1 0,1 27,-1-27,1 0,26 0,-27 0,27-27,-27 27,27 0,0 0,-26 0,26-26,-27 26,1 0,26 0,-27 0,0 0,27-27,-26 27,-1 0,1 0,-1 0,1 0,-1-26,1 26,-27 0,26 0,-26 0,26 0,-26 0,0 0,0 0,0 0,0 0,0-27,0 27,-26-26,26 0</inkml:trace>
  <inkml:trace contextRef="#ctx0" brushRef="#br0" timeOffset="89318.1087">2831 16325,'-26'26,"26"-26,0 0,0 0,0 0,26-26,1 26,-1 0,27-27,0 1,0-1,0 27,0 0,26 0,-26-26,0 26,0 0,26 0,-26 0,0 0,27 0,-27 0,-1 0,-25 0,26 0,0 0,0 0,0 0,-1 0,1 26,0-26,0 0,0 0,0 0,-26 0,52 0,-26 0,26 0,-26 0,26 0,1 0,-1 0,1 0,-1-26,27 26,-27 0,27-26,26 26,-26 0,0-27,0 27,26-26,0 26,1-27,-27 27,26-26,0-1,0 27,1-26,-1 26,0-27,-26 27,26 0,1-26,-27 26,26 0,-26 0,-1 0,1 26,0-26,-26 0,-1 27,0-27,1 26,-1-26,-26 27,0-1,-27-26,27 27,-26-27,26 0,-27 0,-26 0,27 0,-1-27,-26 1,0-1,26-26,-26 0,0-26,0 26,27-53,-27 27,26-27,-26 0,27 0,-1 1,1-28,-27 1,26 0,1-1,-27 1,26 0,-26-27,27 27,-27-1,26-25,-26 25,26-25,-26-1,0 0,27 0,-27 1,26-1,-26 0,0 0,27 1,-27-1,26-26,-26 26,0 0,27 0,-27-26,0 27,26-28,-26 28,0-1,0 0,27 0,-27 1,0-28,26 54,-26-27,27 1,-27-1,0 27,26-27,-26 0,0 27,0-27,0 0,0 27,-26 0,26-1,-27 1,1 0,-1 52,1-25,-1 25,1-26,-1 27,1 26,-1 0,1 0,0-26,-1 52,1-26,-1 27,1-27,-1 27,1-1,-1 1,1-1,-27 27,27-26,-1 26,-26-27,27 27,-27 0,26-26,-26 26,0 0,1 0,-1 0,0 0,0-27,0 27,0 0,0 0,0-26,0 26,-26 0,-1 0,28 0,-28 0,1 0,-1 0,1 0,-27 0,27 0,-27 0,27 0,-27 0,26 0,-25 0,-1 0,0 0,0 0,27 0,-27 0,0 0,27 0,-27 0,0 0,27 0,-27 0,26 0,1 0,-27 0,27-26,-27 26,0 0,27 0,-27-27,27 27,-27 0,26 0,-25-26,-1 26,0 0,0 0,0 0,0 0,1 0,-1 0,0 0,27-27,-27 27,0 0,0 0,27 0,-27-26,26 26,1 0,-27 0,53 0,-26 0,26 0,-26 0,26 0,26 0,1 26,-1-26,1 27,-1-27,27 26,0-26,0 27,0-27,27 0</inkml:trace>
  <inkml:trace contextRef="#ctx0" brushRef="#br0" timeOffset="95740.4761">18733 4763,'0'-27,"0"1,0-1,0-26,26 0,-52 0,26 0,0 1,0-1,0 26,0 1,0-1,0 1,0 26,0 0,0 26,0 1,0 26,-27 0,27 26,-26 0,-1 1,-25 26,25-1,-26-25,0 26,0-27,0 0,-26 1,26-1,0-26,27 0,-27 0,53-27,-27 1,1-1,26-26,0 0,0 0,0 0,0 0,0 0,0 0,0 0,0 0,0 0,0 0,0 0,0-26,0 26,0 0,0 0,0-27,0 27,0 0,0 0,0-26,0 26,0 0,-27 0,27 0,0 0,0 0,0 0,0 0,0 0,0 0,0 0,0 0,-26 0,0 26,26-26,-27 0,27 0,-26 0,26 0,0-26,0-1,0 1,0-1,0 27,0-52,0 25,0 1,26-1,-26 1,0-1,0 27,0 0,0 0,0 0,0 27,0-1,0 27,0-26,-26 25,26 1,-27 0,27 0,-26 0,26 0,0-27,0 1,0-1,26-26,-26 0,27 0,26 0,-27 0,0 0,27 0,-26 0,26-26,-27 26,27 0,-26 0,-1 0,1 0,-27 0,26 0,-26 0,0 0,0 0,0 0,0-27,-26 27,-1 0,27-26,-26 0,-1-27,1 53,-1-53,1 26,-1 1,1-1,26 1,0 26,-27-27,27 27,0 0,0-26,0 26,0 0,0 0,0 26,0 1,27-1,-27 1,0-1,0 27,0-26,0-27,0 26,0-26,0 0,0-26,0 26,0-27,0-26,0 27,0-27,0 26,-27-25,27 25,-26 1,26-1,-27 27,27 27,-26-1,26 1,0 25,0 1,0 0,0 0,0-26,0-1,26 1,-26-27,27 0,-1 0,-26-53,27 26,-27-26,26 27,-26-27,0 0,0 0,0 27,0 26,-26 0,26 26,-27-26,1 53,26-27,-27 27,1 0,26-53,0 27,0-1,0-26,0 0,0-26,0-1,0 27,0-26,0 26,0 0,0 0,26 26,-26-26,0 53,0-26,27-1,-27 27,26-27,-26 1,0-1,27-26,-1 0,1 0,-1-26</inkml:trace>
  <inkml:trace contextRef="#ctx0" brushRef="#br0" timeOffset="98799.651">2143 5477,'-26'0,"26"-27,0 27,0-26,0 26,-26-26,26 26,0-27,0 27,0 0,0 0,0 0,0 0,26 27,0-27,1 26,-1-26,27 0,0 26,0-26,27 0,-28 0,1 0,0-26,0 26,-26 0,-1 0,1 0,-27 0,0 0,0 0,-27-26,1 26,-1 0,1-27,-1 27,1 0,-1 0,1 0,26-26,-27 26,27 0,0 0,27 26,-1-26,1 0,-1 0,1 27,26-27,-27 26,1-26,-1 26,-26-26,0 0,0 27,0-1,-26 1,-27-27,26 26,1 1,-27-1,26-26,-26 27,27-27,0 26,-1 1,27-1,0-26,-26 26,52-26,-26 0</inkml:trace>
  <inkml:trace contextRef="#ctx0" brushRef="#br0" timeOffset="104521.9783">17172 7990,'26'0,"1"0,-1 0,1-26,-1 0,1 26,-1-27,0 1,1-1,-1 1,1-1,-1 1,1 26,-1-27,-26 27,0 0,27-26,-27 26,0 0,0 26,0 1,0-27,0 53,0 0,0-27,0 27,0 26,0-26,0 0,-27 0,27 0,0-27,0 27,0-53,0 27,0-1,0-26,0 0,0 0,0 0,0 0,0 0,0-26,0 26,0-27,0 27,0 0,0 0,-26 27</inkml:trace>
  <inkml:trace contextRef="#ctx0" brushRef="#br0" timeOffset="104864.9977">17304 8467,'-26'0,"-1"0,1 0,26 0,0 0,0 0,0 0,53 0,-27-27,27 1,0 26,26 0,1-27,-1 1,0-1,27 27,-26 0,-1 0,0 0,-52-26,-1 26,1 0,-1 0,-26 0,0 0,0 0,0 0,0 0,0 0,0 0,0 0,0 0,0 0,0 0,0 0,0 0,27-27,-1 1</inkml:trace>
  <inkml:trace contextRef="#ctx0" brushRef="#br0" timeOffset="108841.2254">5927 6350,'0'0,"0"0,0 0,0 0,0 0,0 0,0 0,0 0,26 0,-26 0,27 0,-27 0,26 0,1 0,-1 0,1 0,26 0,-27 0,27 0,0-26,0 26,0 0,0 0,0 0,-27 0,27 0,-27 0,1 0,-1 0,1 0,-1 0,-26 0,0 0,27 0,-27 0,0 0,0 26,26-26,-26 0,27 0,-27 0,26 0</inkml:trace>
  <inkml:trace contextRef="#ctx0" brushRef="#br0" timeOffset="111707.3893">18627 10213,'-26'0,"26"0,0 0,0 0,0 0,0 0,0 0,-27 26,1 1,-1-27,1 53,-1-53,-26 53,0-27,27 1,-27-1,27 1,26-1,-27-26,27 26,0-26,27 0,-1 27,1-27,-1 0,27 26,-27-26,27 0,-26 0,-1 27,1-27,-27 26,26-26,-26 0,27 27,-27-27,0 0,0 0,0 0,0 0,0 0,0-27,0 1,26-1</inkml:trace>
  <inkml:trace contextRef="#ctx0" brushRef="#br0" timeOffset="112273.4217">18601 10425,'-27'0,"1"0,26-27,0 27,0 0,0 27,26-27,1 0,-1 0,27 0,0 0,26 0,-26 0,27 0,-28 0,28 0,-27 0,0 0,-27-27,27 27,-27 0,1 0,-1 0,-26 0,0 0,0 0,0 0,0 0,0 0,0 0,0 0,0 0,0 0,0 0,0 0,0 0,0 0,0 0,0 0,0 0,0 0,0 0,0 0,0 0,0 0,0 0,0 0,0 0,0 0,0 0,0 0,0 0,0 0,0 0,0 0,0 0,0 0,0 0,0 0,0 0,0 0,0 0,0 0,-26 0,26 0,0 0,0 0,-27-26</inkml:trace>
  <inkml:trace contextRef="#ctx0" brushRef="#br0" timeOffset="114581.5537">7038 6059,'0'0,"0"0,0 0,0 0,0 0,0 0,0 0,0 0,0 0,0 0,0 0,0 0,0 0,0 0,0 0,0 0,0 0,0 0,27 0,-27 0,0 0,0 0,0 0,0 0,0 0,0 0,0 0,0 0,26 0,-26 0,0-26,0 26,27 0,-27 0,26 0,-26 0,0 0,0 0,27 0,-27 0,0 0,26 0,0 0,-26 0,27 0,26 0,-27 0,1 0,26-27,0 27,0 0,-1 0,1 0,0 0,27-26,-1 26,27 0,-27 0,1-27,-1 27,0-26,27 26,-26-27,25 1,-52-1,27 1,26-1,-54 1,28-27,-27 0,0 27,0-54,-1 27,-25-26,26 0,-27-1,1 1,-27-27,26 0,-26 0,27 1,-27-1,0 0,-27 0,27 0,0 27,-26-27,-1 27,1-1,-1 27,1-26,-1 26,-25 0,-1 27,26-27,-26 26,0 1,0-1,-26 1,0 26,26-27,-27 27,27-26,-26 26,0 0,-1 0,1 0,0 0,26 0,-27 0,-26 0,27 0,0 0,-27 26,53-26,-53 0,27 27,-1-27,1 0,0 26,-1-26,27 27,-26-27,26 0,27 26,-27-26,26 0,27 0,-26 0,26 0,0 0,0 0,0 0,0 0,0 0,0 0,0 0,0-26,0 26,26-27,1 27,-27-26,26 26,1-27,-1 1,-26 0,27 26,-1-27,0 27,-26-26,27 26,-27-27,0 27,26 0,-26 0,0 0,0 0,0 0,-26 0,-1 0,1 0,0 27,-1-27,-26 26,27-26,-27 27,26-1,1 0,-1-26,1 27,26-27,0 26,0-26,0 27,0-1,26-26,1 27,26-1,-27-26,27 27,-26-1,26-26,-27 0,0 27,1-27,-1 0,-26 0,0 0,27 26,-27-26,0 0,0 0,0 26,0-26,26 0,-26 0,27-26,26 26</inkml:trace>
  <inkml:trace contextRef="#ctx0" brushRef="#br0" timeOffset="119586.84">8943 3651,'0'0,"0"0,27 0,-27 0,26-26,-26 26,27 0,-27 0,53 0,-27 0,27 0,-27 0,27 0,0 0,0 0,0 0,0 26,-27-26,1 0,26 27,-27-1,27 1,-26-1,26 1,-27 25,0-25,27 52,-26-26,-1 0,27 27,-26-28,-1 54,27-26,-53 25,53-25,-27 26,1 0,-1-1,27 1,-26 0,-1 26,27 1,-26-28,25 28,-25-1,-1 0,1 1,-1-28,1 28,-1-1,1 0,-1 1,-26-1,27 0,-27 27,26-27,-26 27,0 26,0-26,0 26,0 0,0 1,-26-1,26 0,0 0,0 0,0-26,0 0,0 0,0-1,0 1,0-27,0 27,26-27,-26 27,0 0,0 0,0-27,0 27,0 0,0-27,0 0,0 0,0 1,0-27,0 26,0 0,27-26,-27 0,0 0,0-1,0 1,26 0,-26 0,0 0,0-27,0 27,26 0,-26-27,-26 27,26-27,0 27,0-26,0-1,0 0,0 1,0-1,0 0,0 1,0-1,0-26,0 27,-26-28,26 28,0-27,0 26,0-26,0 0,0 0,0 26,-27-26,27-26,0 52,0-53,0 27,0 0,0 0,0-26,0-1,0 27,0-27,0 27,0-26,-26-1,26 1,0-1,0 1,0-1,0 1,0-27,0 26,0 1,-27-27,27 26,0 0,0 1,0-1,0 1,0-1,0 1,0-1,0 1,-26-1,26 1,0-1,0 0,0 1,-27-1,27 1,0-1,0 1,0-1,0 1,-26-1,26 1,0-27,0 26,-27 1,27-27,-26 26,26-26,0 26,-27-26,27 27,-26-1,26 1,-27-27,1 26,0 1,-1-1,1 1,-27-27,26 26,-26 1,27-1,-27 0,0-26,27 27,-27-1,-27 1,27-27,0 26,-26 1,26-1,-26-26,26 27,-26-1,26-26,-27 27,1-27,26 0,-26 0,26 0,-27 26,1-26,0 0,-1 0,1 0,-1 0,1 0,0 0,-1 0,1 0,26-26,0 26,0 0,0-27,0 27,-26-26,26 26,27-27,-27 27,0 0,0-26,26 26,1 0,-27 0,27 0,-1 0,1-27,-1 27,1 0,-1 0,27 0,-26-26,26 26,0 0,-27 0,27 0,-26 0,26 0,0 0,0 0,0 0,26 0,-26-27,27 27,-27 0,26-26,1-1,-1 1,-26 0,27 26,-1-27,1 1,-27-1,26 27,0-26,-26-1,27 27,-27 0,0-26,0 26,0 0,0 0,0 0,0 0,-27 26,27-26,-26 27,0-1,-1 1,1-27,-1 26,-26 1,27-27,-1 0,1 26,-27 0,53-26,-27 27,1-27,26 0,-26 26,26-26,0 0,0 0,0 27,0-27,26 26,0 1,1-27,-1 0,27 26,-26-26,26 27,-27-27,27 26,-26 1,-1-27,0 26,1 1,-27-27,26 26,-26-26,0 0,27 0,-27 0,0 0,0 0,0 0,0 0,0 0,0 0,0 0,0 0,0 0,0 0,0 0,0 0,0 0,26 26,-26-26,0 0,0 0,0 0,27-26</inkml:trace>
  <inkml:trace contextRef="#ctx0" brushRef="#br0" timeOffset="121582.9542">18018 7382,'0'-27,"-26"27,26-26,0 26,-26 0,26 0,-27-26,27 26,-26-27,-1 27,1 0,-27-26,26 26,-52 0,0 0,-1-27,-52 27,0-26,-1-1,-52 27,0-26,0 26,-53-27,-1 1,1-1,-26 27,-27 0,26-26,-52 26,26 0,-27 0,1 0,-1 0,27 0,0 0,26 0,1 0,26 0,26 0,53 0,1 0,25 0,54 0,-27 0,27 0,26 26,-27-26,27 53,1 0,-1 0,26 27,1 25,-27 28,26-1,1 27,-1-1,1 1,26 26,0-26,26-27,1 27,52-53,1 26,25-26,54-26,0-28,53 1,26-26,0 26,53-53,0 0,26 26,27-52,0 26,27 0,-27 0,26-27,27 27,-27 0,1-26,-27 26,26 0,-26 0,0 0,-26 0,-27 0,-27-27,-26 27,-26-53,-27 27,1-53,-54 26,-26-27,-1-26,-25 1,-27-28,-27 1,-26-27,0 1,-26 25,-1-25,-26-1,-26 26,-27 1,-26 26,26 27,-53 0,1 26,-28 26,1 27,26 0,1 27,25-1,28 1,25 26,54-27</inkml:trace>
  <inkml:trace contextRef="#ctx0" brushRef="#br0" timeOffset="122028.9797">18812 8334,'53'0,"27"0,25 27,1 26,26-27,27 54,0 25,0 1,-27 27,0 52,-26 0,-26 27,-1 52,-53 1,-26 26,0 26,-26 1,-1-1,1 1,0-1,26-26,26 0,27-26,26-53,27-1,53-25,0-28,26-25,53-1,-26-53,-1 1,1-27,-27-1,0 1,-26-26,-53-1,-27 1</inkml:trace>
  <inkml:trace contextRef="#ctx0" brushRef="#br0" timeOffset="122508.0071">22781 15505,'26'26,"-26"-26,27-26,-27-27,53 26,-27-26,27 0,0-26,0 0,0-1,26-26,-26 54,-26-28,-1 27,27 0,-53 27,27 26,-27 0,-27 26,1 1,-1 52,1 1,26-1,-27 27,1 0,-1 26,1-53,-1 27,27 0,-26-27,26-26,0 27,-27-54,54 27,-27-27,0-26,0 0</inkml:trace>
  <inkml:trace contextRef="#ctx0" brushRef="#br0" timeOffset="122753.0211">22675 16193,'-26'26,"-1"0,1-26,26 0,26 0,1 0,52-26,0 0,27-1,0 1,26-1,1 1,25-1,-25 27,-27-26,-1 26,-25 0,-1 0,-52 26,-1-26,-26 0,-26 0</inkml:trace>
  <inkml:trace contextRef="#ctx0" brushRef="#br0" timeOffset="130668.4738">24130 16325,'0'0,"0"0,-26-27,26 27,0 0,0 0,0 0,0 27,0-27,0 26,26 27,-26-26,0 26,0-27,27 27,-27 0,53-27,-27 1,27-27,0 0,26 0,1 0,26-53,-1 26,1-26,0 1,0 25,-27 1,1 26,-27-27,-27 27,1 27,-27-27,0 0</inkml:trace>
</inkml:ink>
</file>

<file path=ppt/ink/ink6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04T16:41:52.65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12 3 73,'-15'9'17,"15"-9"-16,12 11-2,2-20-32,10-4 0</inkml:trace>
</inkml:ink>
</file>

<file path=ppt/ink/ink6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16:36:30.31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2587 326 10,'0'0'24,"0"0"-2,0 0-7,0 0-1,0 0-4,0 0-3,0 0 0,-30-44 0,30 44 0,0 0 0,-39-52 0,39 52 0,0 0-1,-69-58-1,36 37-2,-11 3-1,-3-1-1,-12 3 0,-4 2-1,-8 3 0,-5 1 0,-7 3 0,-5 1 0,-4 5 1,-4 2-1,-7 6 1,-2 0-1,-2 9 1,1 2-1,-3 7-1,7 4 2,3 3 1,4 4-2,9 1 1,4 4 1,8 1-2,7-1 1,8 2 0,7-1-1,6-1 1,9 2 0,6-2-1,7 1 0,9-4 1,5 2-1,10-1 1,7-2-1,7-2 1,8-2-1,7-2 1,8-2-1,4-2 1,7-4-1,2-2 0,4-5 1,4 0-1,0-2-1,6-2 2,0-2 0,7-1-1,2 0 1,1-3-1,4 0 1,0-2-1,-1 4 0,2-4 1,1 2 0,-1-4-1,0 0 1,1-1-1,-1-2 1,3-1-1,3-6 0,-4 1 1,6-4 0,-5 2 0,0-4-1,-3 0 1,-2-1-1,-4 0 1,-3-3 0,-2 1-2,-9-3 2,-1-1-1,-8-3 1,-4-2 0,-4-2 1,-42 27-1,61-61 1,-61 61 1,33-70-1,-33 70 0,8-72 1,-8 72-1,-8-74 1,8 74 0,-27-72-2,27 72 1,-40-64-3,40 64 1,-55-54-1,55 54-1,-64-39 0,64 39-4,-63-25-5,63 25-21,-70-20-6,70 20-1,-93-11 0</inkml:trace>
  <inkml:trace contextRef="#ctx0" brushRef="#br0" timeOffset="1018">37 216 34,'0'0'31,"-12"-6"2,12 6-10,0 0-10,0 0-4,-8 11-2,8-11-3,-9 16-1,4-4-1,3 0 0,1-2 0,9 3 1,7-10 1,11-2-1,14-12 0,14-3 0,12-9 0,14-4-1,7-2 0,7-4-1,-1 2 0,1 1 0,-11 5 0,-6 6 0,-15 2 0,-11 7 0,-13-1 0,-12 4-3,-2 11-6,-24-4-30,14 18 1,-18-2-1,-10 7 0</inkml:trace>
</inkml:ink>
</file>

<file path=ppt/ink/ink6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16:50.63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1787 139 61,'-42'23'38,"-10"-1"-1,-10 2 2,-6-13-25,-10 15-9,-4-6-1,1 10 0,-10-3-1,2 6-1,-7 1 0,-1 7 0,-11 4-1,2 4 0,0-1-2,1 5 1,5-2 0,8 5 0,7-2-1,12-5 0,12 0 0,15-2-1,12 1 2,8-1 1,16 3-1,11-6 1,14 1 0,12-2 1,11 3-2,13-3 3,10 1-2,15 0 0,9-1-2,9-5 1,4 1 1,6-5 0,10-8 0,-1-4-1,7-7 0,-5-10-2,4-10 3,-6-6 2,0-8-4,-2-9 2,-6-9 0,-6-9 1,-4-12-1,-5-12-4,-9-9 4,-6-9-7,-2-8 7,-10-6-3,-10-5 4,-6-1-3,-17 5 3,-9 5 3,-22 1-4,-12 5 5,-26 7-3,-24 11 0,-21 10-2,-28 9-2,-14 12 0,-22 10-8,-3 27-32,-20 14-3,1 11 0,4 11-3,166-30 47</inkml:trace>
</inkml:ink>
</file>

<file path=ppt/ink/ink63.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17T15:13:29.472"/>
    </inkml:context>
    <inkml:brush xml:id="br0">
      <inkml:brushProperty name="width" value="0.05292" units="cm"/>
      <inkml:brushProperty name="height" value="0.05292" units="cm"/>
      <inkml:brushProperty name="color" value="#FF0000"/>
    </inkml:brush>
  </inkml:definitions>
  <inkml:trace contextRef="#ctx0" brushRef="#br0">9079 9699,'0'0,"0"-25,0 25,-25 0,0 0,25 25,0 24,0 1,0-1,0 26,0-1,0 26,0-26,0 0,0 1,25-26,-25-24,0 25,0-50,0 0,0 0,25-25,-25 0,0-24,24 24,1-25,-25 1,25 24,0 0,24 0,-24 25,25 25,-1 25,1-26,0 51,-26-26,26 1,-25 24,0-24,-25 24,0-49,-25 25,0-1,0-24,-24-25,-1 0,25-25,-24 25,-1-24,25-1,0-25,1 50,-1-25,25 25,25-24,-1-1,1 25</inkml:trace>
  <inkml:trace contextRef="#ctx0" brushRef="#br0" timeOffset="328.0186">9475 10592,'50'0,"0"0,-26 0,1 0,0-50,0 25,0 0,24 1,-49-26,25 25,0 0,0 1,-25-1,49 50,-24-25,0 49,0-24,24 25,-24-1,0 1,0-25,0 24,-1-24,-24-25,0 25,0-25,-24 0,-1 0,-25-25,25 0,-24 25,-1-25,25 25,-24-24,49-1,-25 25,25 0</inkml:trace>
  <inkml:trace contextRef="#ctx0" brushRef="#br0" timeOffset="1620.0926">10418 10468,'0'-25,"0"25,0-25,-25 25,25 0,-25 0,1 0,-1 0,-25 25,25 0,1-1,-1 26,0 0,25-1,0 1,0-1,0-24,25 25,0-50,-1 25,26-25,0-25,-1 25,1-25,-1-25,-24 26,25-1,-25 0,-25 25,0 0,0 25,0 0,0-1,0 1,0 0,0 0,0-25,24 0,1 0,0-50,-25 1,25-1,-25 0,0 1,25-26,-25 26,0-26,24 26,-24-1,0 1,0 24,25 25,0 0,-25 25,25 24,0 1,-25-1,24 26,-24-1,0-24,25-1,0 1,-25-25,25-25,0-25,-1 0,1 0,0-24,0-1,0 25,24-24,-49-1,25 25,0 25,0 25,0 0,-25 25,24-26,-24 26,25 0,0-1,-25-49,25 25</inkml:trace>
  <inkml:trace contextRef="#ctx0" brushRef="#br0" timeOffset="2123.1214">11757 10220,'0'0,"-24"0,-1 24,25-24,-25 25,0 0,25 0,0 0,0 24,25-24,0 25,0-1,-1 1,1-25,0 24,-25-24,25 0,-25 0,0-1,-25 1,0 0,0-25,1 0,-1 0,-25 0,25-25,1-24</inkml:trace>
  <inkml:trace contextRef="#ctx0" brushRef="#br0" timeOffset="2310.1321">11559 10344,'25'-50,"24"-24,1-1,24 1,1-1,-1 50,-24-49,24 49,1-24,-26 24,1 0,0 0,-50 0,24 1,1 24,-25-25,0 25,0 0,0 0</inkml:trace>
  <inkml:trace contextRef="#ctx0" brushRef="#br0" timeOffset="4241.2426">11112 9847,'-124'-49,"25"24,-25-49,0 24,-25 0,1-24,-1 24,-25 26,0-1,-24 0,24 25,-49 0,50 25,-26 24,25 26,26 24,-1 0,25 25,0 25,74 0,1 25,24-1,50 1,24-25,50-1,50 1,0-25,49-24,50-26,25-24,0-26,50-24,-26-24,51-1,-26-25,-24-24,-1 24,-24-49,-25 24,-49-49,-26 25,-49-25,-49 0,-75-25,-25 25,-74 0,-50 25,0-25,-74 74,24-24,1 24</inkml:trace>
  <inkml:trace contextRef="#ctx0" brushRef="#br0" timeOffset="5129.2932">10468 17190,'-124'0,"-25"-25,0 0,25 0,-25 0,-25 25,26-24,-26 48,0 1,1 0,-1 49,25 1,-24-1,49 25,0 26,24-1,26 24,24 1,25 25,25-25,50 24,25-49,24 0,25-24,25-26,24-24,50-26,1-24,24 0,0-24,0-1,25-25,0 1,-25-26,0 1,0-25,-25-1,-25 1,-24-25,-25 25,-25-25,-50 25,-24-1,-25-24,-50 50,0-25,-49 24,-50 1,0 49,-50 0,0 25,-24 0,24 25,-24-25</inkml:trace>
</inkml:ink>
</file>

<file path=ppt/ink/ink6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16:38:41.27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99 125 44,'18'-11'32,"5"-3"2,1-5-1,0-6-26,9 6-1,0-3-1,9 12 0,-3 5 1,4 13-3,-4 12-1,0 11 0,-3 13-1,-1 6 0,-5 7 0,-7 1 0,-7-4 0,-6-1 1,-3-12-1,-6-5 0,-2-13 1,-4-6-1,-5-9 1,-6-8-2,-11-8 0,-8-5 0,-12-2-1,-9 0 1,-7 5-1,-6 6 0,-1 7 0,1 12 0,11 12 2,11 9-1,17 6 0,19 1 1,16-4 1,21-6 0,19-11 1,14-12 0,12-13 0,4-10-1,2-14-1,-2-5 0,-6-7-4,-10-7-3,-4 4-17,-15-8-15,-9-1 0,-10-9-1,-7-1 2</inkml:trace>
</inkml:ink>
</file>

<file path=ppt/ink/ink6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16:38:41.76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0 39,'16'33'32,"0"18"2,5 18-1,-3 14-24,10 22 2,-5 7-2,8 10 0,-5-4-3,2-2-1,-1-16-2,-3-8 0,-2-20-1,-5-15-5,1-13-5,-12-18-22,-6-26-6,13-3-2,-11-23 2</inkml:trace>
</inkml:ink>
</file>

<file path=ppt/ink/ink6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16:38:41.98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17 41 62,'27'-26'37,"6"11"0,6 16 0,-2 7-27,12 19-4,-5 9-1,-1 14-2,-10 1-1,-2 5-1,-7-4 0,-4-11 0,-8-4-1,-3-11 0,-5-10 0,-4-16 0,0 0 0,-23-18-1,-3-1 1,-8 2-1,-7 0 1,-7 8-1,-3 10 0,-2 14 0,2 12 1,10 12-1,12 11 0,10 8 1,13 0 0,14-2 2,12-10 0,12-7-1,6-13 2,6-11-3,3-12 0,1-14-3,-3-7-6,-10-16-10,1-2-19,-5-9 1,-3-1-2,-5-4 3</inkml:trace>
</inkml:ink>
</file>

<file path=ppt/ink/ink6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16:38:42.62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-3 183 61,'0'13'34,"9"2"0,6 4-1,4 4-25,9 12-5,2 5 0,7 5 1,-2 1 0,0-1-1,-6-5 1,-3-7-1,-8-8 1,-3-10-1,-15-15 0,5-12-1,-13-13 0,-4-10-1,-7-13 1,-3-8-1,-3-5-1,0-2 0,1 3 0,5 7-1,6 4 0,3 11-1,12 10-2,3 4-7,17 11-27,2 4 1,6 7-1,3-1 1</inkml:trace>
</inkml:ink>
</file>

<file path=ppt/ink/ink6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16:38:42.97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17 469 58,'8'17'36,"-8"-17"0,17-9 0,-19-20-24,9-7-5,-10-14 1,3-4-2,-6-7-2,1 0 0,-4 5 0,2 8-1,-2 4-2,3 19 0,4 12 0,2 13-1,6 15 0,2 2-1,2 5 1,3-1-1,4 2 0,2-6 1,3-9 0,0-7 0,1-9 0,-1-2 1,-1-8-1,-4 1 1,-2-2-1,-2 4 0,-1 9 0,3 6 0,-1 13 0,2 9 0,1 9 0,2 8-1,3-1 0,0-3-3,6-1-9,-3-12-25,7-16 0,3-16-1,4-16 1</inkml:trace>
</inkml:ink>
</file>

<file path=ppt/ink/ink6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16:38:43.58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14 420 94,'-2'-37'38,"-5"-6"1,5 4-8,-1-13-27,7 6-2,1 0 2,4 4-1,2 1-1,5 8-1,7 6 0,5 12-1,6 19 0,4 19 0,2 19 0,1 25 0,-1 20 0,-4 19 0,-8 13 0,-10 6 0,-11 3 0,-14-8-1,-9-7 1,-11-15 0,-6-16-2,-5-17 2,-1-20-1,0-16 1,6-19 0,6-11-1,13-9 1,14-8 0,16 0 0,13 1 0,11 6 0,14 7 0,6 5 1,4 5-1,-1 1 1,-4 0-1,-5-3-1,-8-4-1,-6-4-3,-10-9-5,1 4-3,-12-11-5,8 12-1,-14-9-8,9 11-11,0 5 4,3 7 1</inkml:trace>
</inkml:ink>
</file>

<file path=ppt/ink/ink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07:53.70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1882 0 52,'0'0'35,"0"82"-2,0-82-4,0 0-18,0 0-8,0 0-8,0 0-13,0 0-15,0 0-1,0-66 0,0 66 0</inkml:trace>
</inkml:ink>
</file>

<file path=ppt/ink/ink7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16:38:44.00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3639 0 39,'18'55'34,"-11"-4"1,-9-5 1,-10 3-13,-27-13-7,-12 4-6,-30-11-2,-25 3-1,-39-3 0,-28 5-1,-38 7-1,-28 6 0,-28 8-3,-14 10 1,-7 9-2,1 6-1,13 1 0,19 1-1,23 8-8,27-1-31,21 7-2,15 5 0,6 7-1,163-108 43</inkml:trace>
</inkml:ink>
</file>

<file path=ppt/ink/ink71.xml><?xml version="1.0" encoding="utf-8"?>
<inkml:ink xmlns:inkml="http://www.w3.org/2003/InkML">
  <inkml:definitions>
    <inkml:context xml:id="ctx0">
      <inkml:inkSource xml:id="inkSrc0">
        <inkml:traceFormat>
          <inkml:channel name="X" type="integer" max="1024" units="cm"/>
          <inkml:channel name="Y" type="integer" max="768" units="cm"/>
        </inkml:traceFormat>
        <inkml:channelProperties>
          <inkml:channelProperty channel="X" name="resolution" value="28.36565" units="1/cm"/>
          <inkml:channelProperty channel="Y" name="resolution" value="28.33948" units="1/cm"/>
        </inkml:channelProperties>
      </inkml:inkSource>
      <inkml:timestamp xml:id="ts0" timeString="2010-10-14T16:41:08.07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4484 321,'0'0,"0"0,-50 0,-24 25,-50-25,-25 0,-49 0,25 0,74 0,-149 0,75 0,-1 0,26 0,-1 0,0 0,50 0,50 0,-26 0,26 25,-1-25,-24 25,24-25,1 0,24 0,-49 24,24-24,1 0,-1 0,1 0,-26 25,1 0,24-25,-24 0,25 0,-51 25,51-1,-25 1,-1-25,50 0,-49 0,-25 25,25-25,24 25,-24-1,0-24,24 0,-49 25,49 0,1-25,-1 25,1-25,-1 0,25 0,1 0,-26 24,25-24,-24 0,24 0,25 25,-25-25,1 0,24 0,-25 0,25 0,0 25,-25-25,25 0,0 25,0-1,0-24,0 25,0-25,0 0,25 25,24-1,26 1,24 0,25 0,74 24,0-49,25 0,-75 0,75 0,50 0,-25 0,-50 0,50 0,-100 0,75 0,-49 0,-51 25,26 0,-25-1,-25 1,0-25,0 0,-25 0,1 0,24 0,0 0,-50-25,26 25,-1-24,-49-1,24 0,1 25,-25-25,24 1,1 24,-25-25,24 25,25 0,-24-25,24 0,1 25,-1-24,0 24,1-25,-26 0,-24 1,24 24,-24-25,0 0,0 25,0-25,-1 1,1-1,0 0,0 0,-25 1,0-26,24 1,-24-1,0 1,-24-1,-26 25,25-24,1 24,-26 1,25-1,-99 0,50 0,0 1,-50 24,-25-50,-24 50,24-25,50 1,-25-1,99 25,-24 0,24 0</inkml:trace>
</inkml:ink>
</file>

<file path=ppt/ink/ink7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0:21:17.28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1262 81 22,'-19'-16'24,"2"11"-3,-2 5-3,-8 0-5,2 7-2,-8-1-2,1 6-2,-5 2-2,2 4-1,-3 3-1,3 4 0,-1 2 0,2 4-1,2 2-1,3 4 1,4-2-1,5 3 0,6 4-1,8 0-1,6 1 1,8 0 0,9 0 0,8-3-1,7 0 1,8-4-2,5-4 2,5-4-1,4-3 1,2-6-1,3-5 1,2-3 0,-1-8 1,0-5 1,-1-11 1,2-4-1,-3-13 2,0-5 0,-3-10 0,-3-5 2,-9-10-2,-4-6 1,-13-6-1,-8-1 1,-14-2-2,-9 6 1,-15 4 0,-6 10-2,-12 9 0,-8 15 0,-11 14-2,-5 12 0,-4 12-3,-5 5-2,3 16-9,-5 0-24,8 1 1,4-1-2,11-2 2</inkml:trace>
  <inkml:trace contextRef="#ctx0" brushRef="#br0" timeOffset="693">646 492 25,'0'0'30,"5"-15"2,-5 15-1,1-13-14,-6-1-9,5 14-1,-8-20-1,8 20-1,-18-18 0,5 12 1,-9-2-1,-1 5-1,-9-1-1,-1 4 0,-6 0-1,-1 2-1,-1 1 0,0 2 0,3 0-1,3 0 1,4 2-1,4-1 1,3 2-1,5-2 1,3-1 0,4 0-1,2-1 1,10-4-1,-13 7 0,13-7 0,0 0 1,0 0-1,-9 7 0,9-7 0,0 0-1,0 0 2,0 0-1,13-4 0,-13 4 1,18-17-1,-6 5 1,3-3-1,2-2 0,2-4 0,2-2 1,-1-2-1,0 0 0,-1 1 0,-3 3 0,-2 1 1,-4 3-1,-4 5 0,-6 12 1,0-11-1,0 11 0,-19 11 0,5 0 0,-5 6 0,-1 1 0,-4 3 0,-2 4 0,-1 1 0,-2 1 0,1-2 0,2 0 0,1-2 0,3-3-1,3 0 1,4-3-1,6-1 1,7-1 0,5-3 0,8-2 0,7-1 0,4-1 1,8 0-1,2 1 1,3-2-1,1 1 1,-2 1 0,-5 0-1,-5-1 0,-4 1 0,-7-1 0,-3-1-1,-10-7-5,0 0-33,0 0 2,0 0-3,-16-6 1</inkml:trace>
</inkml:ink>
</file>

<file path=ppt/ink/ink7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0:20:05.09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4979 504 30,'0'0'31,"13"-15"1,-8 4 1,-5-5-16,6 7-6,-7-7-1,3 3-1,-7-4-3,1 5 1,-6-6-2,2 2 0,-6-1-2,-2 2 0,-5 0-1,-1 0 0,-4 1-1,-3-2 0,-4 1 0,-4 1-1,-3-3 1,-2-1 0,-3-1 0,-5 1-1,-3-1 1,-4 2-1,-4 2 1,-6-3-1,-5 5 0,-7 1 1,-3-2-1,-7 5 1,-6-2-2,-7 2 1,-6 1 0,-4 2 0,-4 0 0,-4 1 1,-6 4-1,-2 0 0,-2 1 0,-2 2 1,0 0 0,-3 4-1,-4-3 1,-1 3-1,-2-1 1,-2 2-1,-6 2 1,0-1-1,-3 6 1,0-1-1,3 3 0,1 3 1,5 2-1,7 4 0,6 0 0,9 5 0,8 2 0,11 2 0,10 3 0,11-1 0,14 2-1,11-3 1,14 2 0,13 1-1,14 0 1,15-1 0,15 0 0,14 0 0,16 0 0,12-2 0,17 0 0,14-5 1,14-3-1,17-2 0,16-5 0,13-1 0,13-6 0,15-2 1,10-3-1,11-1 0,7-1 0,1-3 1,6 0-1,3-3 1,3 3-1,3-2 0,2 1 1,-1-3 0,0-3-1,-4 2 1,-4-4-1,-5-1 1,-12-4-1,-10-4 1,-9-6-1,-11-2 0,-10-5 0,-9-1 1,-13-8-1,-15-1 0,-17-3 1,-16 1-1,-20-4 0,-17 1 1,-24-3 0,-23 1-1,-26 3 1,-23 4 0,-21 0-1,-24 6 1,-21 4-1,-22 6 0,-17 11-2,-21 0-21,-13 12-17,-20-2-2,-16-2 0,-10-2 0</inkml:trace>
</inkml:ink>
</file>

<file path=ppt/ink/ink7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7:44.61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1109 1440 102,'21'56'41,"26"0"0,31 16-1,22 13-39,42 25-1,37 33 0,33 28 1,33 28-1,20 20 1,26 25 0,27 18 0,24 15-1,21 13 0,21 4 1,19 8-1,9-1 1,12-2-2,1-11 2,-3-11-1,-14-18 1,-18-16 0,-27-15-2,-25-24 3,-36-18-2,-32-28-1,-36-15 0,-35-21-1,-37-18-1,-33-22-3,-25-17-4,-41-22-38,-13-44 5,-34-33 1,-20-44-1</inkml:trace>
  <inkml:trace contextRef="#ctx0" brushRef="#br0" timeOffset="409">6982 1429 107,'-91'-47'41,"-22"53"0,-30 52-3,-35 54-38,-35 63-2,-48 52 0,-44 69-1,-41 55 1,-25 43 1,-9 21-1,-4 13 2,11 4 0,8-11 3,29-22-1,27-42 1,40-44 0,39-52-2,43-49 2,39-54-2,39-48 0,37-44-2,28-36 0,38-50-4,32-47-4,32-41 2,15-50-3,32-39 1,15-55 0,34-42 4,21-53 0,24-24 6,20-23 4,19-24 1,29-7 2,13-14 0,21 5 0,3 5-1,1 24-2,-15 24-1,-22 36-1,-37 43-1,-42 48 0,-50 46-1,-53 44-1,-63 43 0,-68 51 0,-73 56 0,-78 51 0,-68 64-1,-71 55 1,-64 69-1,-62 64 2,-44 56-2,-26 34 1,-3 21-1,18-2 0,29-28 2,54-38-1,65-67 1,83-54 0,76-89 1,95-88 0,95-99 1,97-85 0,86-77-1,75-64 1,66-51-1,46-40 1,42-14-1,10 17-1,-15 35 1,-38 47-2,-54 59 0,-60 61 0,-77 75 0,-91 75 0,-97 88-3,-95 75 2,-87 71 0,-70 57-1,-55 51 0,-39 37 1,-20 15-1,21-13 1,38-43 0,59-48 1,61-59 0,88-63 1,101-89 1,107-90 0,112-94 0,97-77 0,93-56 1,68-46-1,73-32-2,29-12 0,0 25 0,-38 44 0,-70 60 0,-78 68 0,-101 77 0,-117 90 0,-143 100 0,-133 86 0,-121 80 0,-98 68 0,-72 69-3,-56 47 1,-27 24-1,15-12 0,57-43 1,71-57-1,77-71 2,97-65-1,114-93 3,115-89 1,124-103 0,115-88 0,108-67 0,139-51 0,60-34-1,48-29-1,19 5-1,-13 26 0,-56 52-1,-78 61 1,-102 63 0,-156 79 1,-115 82 0,-139 81 0,-140 77 1,-126 67-1,-103 68 0,-79 51-2,-50 49 1,-27 8-1,18-11 0,51-40 2,70-55-1,85-64 2,101-70-1,116-69 3,120-89-2,118-71 0,122-75 1,100-55-1,97-48 0,79-34-1,68-25-1,28-13-1,0 13 0,-28 29 1,-66 44-1,-78 47 0,-93 51 1,-92 55 0,-121 62 1,-118 58 1,-120 58-1,-107 41 0,-85 38 1,-58 21 0,-38 19-1,-14-10 1,22-27-1,47-41 0,65-45 1,103-44 1,111-53-1,117-53-1,119-51 1,100-35-1,136-40 1,39-22-2,74-22 1,26-6-1,6 1 0,-32 22 1,-56 24 1,-74 30-1,-131 43 0,-57 44 1,-120 54-1,-108 39 0,-116 47 0,-87 28 0,-76 22-2,-42 18 2,-30 3-2,0-12 2,34-28-1,47-30 2,61-32-1,88-30 0,91-27 1,95-33 0,87-28 0,73-23-2,62-23 2,42-6 0,30-14 0,-9-1-1,-33 2-1,-58 14 0,-59 17 0,-86 25 2,-106 33-2,-97 26-1,-100 33 1,-85 20 0,-74 25-1,-51 12 1,-43 14-1,-8-1-1,26-6 1,46-19 1,61-22 0,71-21 1,71-34 0,82-43 3,76-33-1,73-36 0,54-33 1,36-15-2,12-25 0,3-9 0,-17-2-1,-45 17-4,-67 2 3,-87 28 0,-88 31-1,-97 32 1,-90 39-1,-80 28 0,-64 40 1,-48 24-1,-18 24 0,2 13 1,23-11 1,50-11 0,67-21 2,79-16 0,71-36 0,83-42 1,79-47 0,79-39 0,60-33-1,44-28 0,21-17-2,2-10 1,-10-5-1,-34 16-1,-62 29 0,-83 36 1,-88 46-1,-89 45 0,-82 48 0,-71 31 0,-53 38 0,-39 31 0,-7 16 0,26 0 1,43-16 0,63-18 1,66-31 0,75-43 0,84-62 1,94-61 0,95-58 1,80-50-1,70-39 0,44-32-1,34-22 0,13 5 1,-17 31-1,-39 40 1,-62 41-2,-82 45 1,-94 52-2,-91 54 2,-86 50-2,-59 39 1,-39 20-1,-17 11-1,10 7 1,28 4 0,44-16 0,75-33 1,98-47 1,98-53 0,110-46 1,93-33 0,88-28 0,71-18 1,69-8-3,27 10 0,-10 25 0,-42 41 0,-72 43 0,-78 44 0,-101 60 0,-106 55 0,-121 66-2,-104 51 1,-84 58 0,-63 47-1,-46 48 0,-29 30 0,-4 8-1,22-4 0,44-35 2,59-32-2,63-48 2,71-44 0,85-57 2,84-58 0,86-59 0,74-50-1,81-43 0,58-33 0,57-33-1,38-21-1,15-8-1,-8 7 2,-31 15-2,-41 21-1,-60 37 0,-68 26-11,-58 59-24,-94 30-3,-80 33-1,-71 18 0,5-118 43</inkml:trace>
</inkml:ink>
</file>

<file path=ppt/ink/ink7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8:04.22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245 135 87,'0'0'37,"3"15"-1,-10-5 2,1 6-35,-7 8-1,2 12 1,-5 9-1,0 14 0,-4 6-1,-2 10 1,-1 2-1,1 1 1,-2-5-1,4-8 0,0-10 0,4-12-1,5-11 1,10-9 0,9-12 0,10-6 0,10-6 0,11-1 1,9-2-1,8 1 1,6-1-1,1 1 0,-6 1 0,-5 2-1,-8 0-1,-12 1 0,-7 0-1,-12-2-1,-13 1-1,0 0 1,4 10 0,-4-10 0,-13 13 0,13-13 1,-13 15 1,9-6 3,4-9-1,0 0 2,0 0 0,19-7 0,-4-15 1,5-9-1,1-11-1,7-7 0,-1-11 0,1-7-1,-1-2-1,0 1 1,-4 4 0,0 9-1,-4 8 1,-3 11 0,1 14-1,0 18 0,2 14 0,2 15 0,2 11-1,2 8 1,3 8 0,4 4 0,0 1 0,-2-4 0,-4-8 0,-5-7 1,-7-8-1,-8-5 1,-12-8-1,-11-9 1,-13-6 0,-8-5 0,-9-8 0,-5-3 0,-6-5 0,3-1 0,7-2 0,5-1-1,9 2-1,9 1 0,8 7-2,7-4-1,10 17-8,11-18-28,11 7-1,0-6 0,15 3 0</inkml:trace>
  <inkml:trace contextRef="#ctx0" brushRef="#br0" timeOffset="760">1377 321 90,'25'-10'39,"-17"-1"0,-8 11 1,-21-15-25,-5 14-11,-11 2-2,-2 5-1,1 2-1,6 7 1,13 8 0,13 4 0,21 4-1,15 3 1,16 1-1,12 4 0,5-1 0,1 0 0,-5-5 0,-8 1 0,-13-4 1,-12-3 0,-16-2 0,-14-6 0,-16-3 1,-9-3-1,-9-2 1,-6-5-2,-3-3 0,0-2 0,3-2-2,6-3-1,11 0-1,6-13-7,24 4-28,3-9-2,16-1 1,4-9-1</inkml:trace>
  <inkml:trace contextRef="#ctx0" brushRef="#br0" timeOffset="1132">1915 317 99,'11'-7'39,"-11"7"0,0 0-1,-26-6-35,-9 9 0,-2 3-1,-3-1-1,1 2 1,7 1-1,13 2 0,14-1 0,21 3 0,14-2 0,9 3-1,3 5 1,-2 7-1,-5 4 0,-9 5 0,-14 4 1,-11 2-1,-8 5 0,-5-1 1,-1-4 0,4-3 0,5-6-1,8-3 1,6-6-1,10-5 0,3-6 0,1-4-2,1 0 0,-2-7-2,0 0 0,-6-5-1,4 4 0,-9-7-1,5 6 2,-7-3 0,4 3 2,-5 2 1,-9 0 2,13 5 0,-13-5 2,0 0 0,0 0 0,0 0 1,0 0-1,12-17 0,-11-10-1,5-4 1,-2-14 0,4-8 0,1-12-1,3-6 0,-1-4 0,5 2 0,0 0 0,3 5-1,3 6 0,5 9-1,1 8 0,7 10 1,2 10-2,2 9 1,-1 10-1,-1 7 0,-6 11 0,-9 7 0,-14 11 0,-14 5 0,-15 5 1,-16 6-1,-8 2 1,-8 1 0,-1 2 0,6-1 1,9-1 0,14-2 0,20 0 0,22-4 0,21-3 0,20-1 1,16-8 0,14-1 0,8-6-1,2-3 0,-2-6 0,-9-1-2,-9 6-4,-24-8-20,-7 21-17,-22 2-2,-24 16 0,-31 10 0,30-61 44</inkml:trace>
</inkml:ink>
</file>

<file path=ppt/ink/ink7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8:13.25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-3 269 63,'1'-12'41,"-1"12"-1,3-17 1,-3 17-13,1-17-20,4 8-3,-5-6-1,5 3-1,2-7-1,6 0 0,9-4-1,7 0 1,8-2-2,9 2 0,7 3 0,3 4 1,1 5-1,-3 7 0,-11 5-1,-6 9 1,-16 6 0,-11 11 0,-19 3 1,-12 6-1,-9 3 1,-8 2-1,1 3 1,2 1-1,6-1 0,12-4 1,17 1-2,19 0 1,11 1-1,12 1 1,7-2 0,3-1-1,0-2 1,-8-4 0,-9-4 0,-14-2 0,-16-7 1,-15-4 0,-17-8 1,-10-3-1,-13-4 1,-7-4-1,-4-7 1,-3-2-1,6 1-1,6-2-1,10 3-2,8-9-6,28 5-30,8-14-5,24-10 0,22-16-1</inkml:trace>
</inkml:ink>
</file>

<file path=ppt/ink/ink7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8:34.42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2324 2 51,'0'0'35,"0"0"-1,5 12 1,-15-13-22,1 12-5,-14-6-2,1 7-1,-12-5-1,0 6 0,-11-8-1,1 3 0,-9-5-1,-1 2-1,-6-2 0,-2 0 0,-1-1-1,-3-2 0,-2 0 0,-2-1 1,3-4-1,2 2 1,1-3-1,1 0 1,-1-1-1,2 2 1,-1 1-1,-1 0 0,-5 8 0,-5 1 0,-2 6 0,-5 2 0,-5 6 0,-2 5 0,0 2 0,2 6 0,3 2-1,3 3 1,8 1 0,7 1-1,12 4 0,10-5 2,12 0-1,11 0 0,14-4 1,14 1 0,15-4 0,12 0 0,17-2 1,17 1-1,13 0-1,12-3 1,14-1-1,9-1 1,8-1-1,8-3 0,5-4 0,0-3 0,2-6 1,4-1-1,-1-6-1,1-7 1,-1-3 0,-3-7 0,-2-5-1,-5-6 1,-7-1 0,-11-5 0,-11-6 0,-15 0 1,-14-10-1,-15 0 0,-18-3 0,-16 0 0,-19-1-1,-21 0 2,-18 5-2,-17 0 1,-21 11 0,-13 6 1,-9 4-1,-10 5 0,1 4 0,7 6 0,11 3-2,11 1-2,24 7-2,12-13-7,36 14-26,13-8 1,26 9-1,17-7 1</inkml:trace>
  <inkml:trace contextRef="#ctx0" brushRef="#br0" timeOffset="885">3371 248 69,'9'0'36,"-9"0"-2,12-2 2,-12 2-31,0 0-2,-13 3-1,13-3 0,-18 14 1,5-2-1,-3-3 1,0 3-2,0-1 1,2 0-1,4-2 1,7 2-1,7-2 0,8 0 0,10 1 0,9 1 1,4-1-1,6-1 0,1-1-1,-2 0 1,-1-4-1,-5-1 0,-7-2-1,-6-4-1,-2 1-1,-9-8-2,4 4-2,-11-12-3,12 12-8,-16-18-6,16 11-7,-8-7-6,6 2 3,-2 1 2</inkml:trace>
  <inkml:trace contextRef="#ctx0" brushRef="#br0" timeOffset="1207">3818 198 41,'12'-12'34,"3"7"3,-10-5-6,11 14-8,-20-15-7,14 15-7,-10-4-3,0 0-2,-6 11-2,1 7 0,-4 6-1,0 7 1,-3 10-2,1 6 2,-3 4-1,0 6 1,2-4 0,1 2-1,1-5 0,3-3 0,0-5 1,1-6-2,2-4 1,2-7-1,0-3 0,0-8 0,2-2-1,0-12-1,1 12-4,-12-17-28,11 5-6,0 0 1,-17-1-1</inkml:trace>
</inkml:ink>
</file>

<file path=ppt/ink/ink7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8:39.39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1396 339 26,'0'0'32,"12"19"2,-12-19 1,-10 7-20,13 7-2,-14-17-3,11 3-1,-18 1-1,18-1-2,-25-17-1,13 3-1,-8-9-1,1 2-1,-7-7 0,-2-1-1,-5-2 0,-2-1 0,-5 2 0,-3 2 0,-3 3 0,-4 2 0,-3 1-1,3 4 1,-6 3 0,-2 4-1,-2 4 1,1 3-1,-1 5 0,0 3 1,2 10-1,-1 4 0,1 7 0,1 6 1,3 4-1,4 6 1,2 4-1,5 6 0,6-2 0,6 6 0,7 2 0,10-2 0,8 5 0,9-3 0,10 2 1,6 1-1,12-3 0,12-1 1,8-8 0,13 1-1,10-7 0,10-2 1,13-6-1,9-5 0,9-4 0,5-8 0,3-6 0,6-4 0,0-12 0,-5-5 1,-7-16 0,-7-10-1,-13-15 1,-12-15-1,-19-12 1,-19-10-1,-24-11 1,-21-4 0,-25 0 0,-28 7 0,-31 14-1,-29 24 1,-28 20-1,-27 27-2,-18 32-3,-25 17-14,-3 47-22,-12 23-1,6 28-1,5 12 1</inkml:trace>
</inkml:ink>
</file>

<file path=ppt/ink/ink7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9:37.19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0 184 33,'0'0'29,"0"0"1,17-4-10,-7 1-8,-7-6-2,7 2-3,-8-3-1,-2 10-1,8-18-1,-8 18 0,3-18 0,-3 18-1,1-17 0,-1 17-1,3-13-2,-3 13 1,8-13-1,-8 13 0,17-11-1,-4 4 1,4 0 0,1 1 1,5 1-1,3-1 0,3 3 0,3 0 0,3 1 0,3 0 0,3 0 1,1 0-1,5-1 0,2 1 1,2-2-1,3 0 0,2 2 1,2 0 0,5 1-1,3 2 1,-2 0 0,1 2 1,0 1-2,-1-1 1,-2 0 0,-1-1-1,-6-1 1,-2 0-1,-7-2 0,-2 0-1,-5 0 0,-8-4-4,5 7-20,-11-4-10,-4-2 0,-5 0-1</inkml:trace>
</inkml:ink>
</file>

<file path=ppt/ink/ink8.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3-11T21:11:49.036"/>
    </inkml:context>
    <inkml:brush xml:id="br0">
      <inkml:brushProperty name="width" value="0.05292" units="cm"/>
      <inkml:brushProperty name="height" value="0.05292" units="cm"/>
      <inkml:brushProperty name="color" value="#FF0000"/>
    </inkml:brush>
  </inkml:definitions>
  <inkml:trace contextRef="#ctx0" brushRef="#br0">17357 5609,'-26'0,"26"0,0 0,0 0,0 0,0 0,0-26,26-1,0 27,1-26,26-1,-27 1,27 26,-26 0,26 0,-27 0,1 26,-1 1,0-1,-52 1,26 26,-26-27,-27 27,26-27,1 27,-1-53,1 27,-1-1,27 1,0-27,0 0,27 26,26-26,-53 0,53 0,-27 0,27 27,-27-1,1-26,-27 27,0-27,0 26,-27 1,1-1,0 0,-27-26,0 27,0-1,0-26,-27 27,28-27,-1 0,0 0,26-27,1 27,-1-26,1 26,-1-27,27 27,0-26,0-27</inkml:trace>
  <inkml:trace contextRef="#ctx0" brushRef="#br0" timeOffset="17971.0278">609 17806,'0'0,"-53"-26,53 26,0 0,0 0,0 0,0 0,0 0,0 0,-53-26,53 26,0 0,0 0,0 0,0 0,0 0,0 0,0 0,0 0,0 0,0 0,0 0,0 0,0 0,0 0,0 0,53 0,-53 0,53-53,-53 0,26 0,27-27,-26 1,-1 0,27-1,-26 27,25-26,-25 26,-1 27,1-1,-1 1,1 26</inkml:trace>
  <inkml:trace contextRef="#ctx0" brushRef="#br0" timeOffset="18986.0859">900 17939,'0'0,"0"0,0 0,0-53,0 53,0 0,0 0,0 0,0 0,0 0,0 0,0 0,0 0,0 0,0 0,53 0,-53 0,0 0,53-80,-27 28,1 25,-1-26,27-26,-26-1,25 28,-25-1,26 0,-27 0,1 53,-1-27,1 1,-27 26,0 0,0 0,0 0,0 0,0 0,0 0,0 0</inkml:trace>
  <inkml:trace contextRef="#ctx0" brushRef="#br0" timeOffset="22049.2611">16775 12647,'0'0,"26"-26,-26-1,27 1,-27 26,26-27,-26 27,0 0,0 0,0 0,0 27,0-1,-26 1,26-1,-27 27,27 0,-26 0,26-27,0 27,0-26,26-1,1 1,-1-1,1 1,-1-27,27 0,0 0,-26 0,25-27,-25 27,-1-26,1 26,-27 0,26-27,-26 27</inkml:trace>
  <inkml:trace contextRef="#ctx0" brushRef="#br0" timeOffset="22395.2809">17278 12594,'0'0,"26"-26,-26 26,0-27,0 27,0 27,0 26,-26-27,26 27,-27 0,27 26,-26 1,26-1,0 0,-27-26,27 27,0-27,0 0,0-1,0-25,0 26,0-53,-26 0,26 0,0 0,0 0,0-27,26-26,-26 27</inkml:trace>
  <inkml:trace contextRef="#ctx0" brushRef="#br0" timeOffset="22854.3071">17542 12674,'0'-27,"27"27,-27-26,26-1,1 1,-1-1,1 1,25-1,-25 27,-1 27,1-27,-27 26,26 27,-26 0,0 26,-26 1,-1-1,-26 1,1-1,25 0,-26-26,27 0,-1-26,1-1,-1 1,27-27,27 0,-1 0,27 0,-26-27,52 27,-26 0,0 0,0 0,26 0,-52 0,25 0,-25 0,-1 0,1 0,-27 0,0 0,0 0,0-26,0-1,26-26</inkml:trace>
  <inkml:trace contextRef="#ctx0" brushRef="#br0" timeOffset="24087.3777">23839 6165,'0'0,"0"0,27 0,-27 0,0 0,0 0,0 0,0 0,0 0,0 0,0 0,0 0,0 0,0 0,0 0,-27 0,27 0,0 0,0 0,0-27,0 27,0-26,0 26,27-27,-27 27,0 0,0 0,26 0,-26 0,0 0,0-26,0 26,0 0,0 0,0 0,0 0,0 0,0 26,0-26,-26 0,26 27,-27-1,27 1,-26-27,26 26,-27 1,1-1,-1-26,27 27,-26-27,0 26,26-26,-27 27,27-27,0 0,0 0,0 0,0 26,0-26,27 0,-27 0,26 0,0 0,1 26,26-26,-53 27,26-27,1 0,-1 26,1-26,-27 0,0 0,26 27,-26-27,0 0,0 0,0 0,0 0,0 0,0-27,0 27,0 0,0 0,0-26</inkml:trace>
  <inkml:trace contextRef="#ctx0" brushRef="#br0" timeOffset="24619.4081">23813 6350,'0'-26,"0"26,0-27,0 27,0-26,0 26,26 0,-26 0,27 0,-27 0,26-27,1 27,-1 0,27 27,-26-27,52 0,-26 0,26 0,-26 0,26 0,1-27,-27 27,26 0,1-26,-28 26,1 0,27-27,-27 27,-27 0,27 0,-27 0,1 0,-1 0,1 0,-1 0,-26 0,0 0,27 0,-27 0,0 0,0 0,0 0,0 0,0 0,0 0,0 0,0 0,0 0,0 0,0 0,0 0,-27 0,27 0,0 0,0 0,-26 0</inkml:trace>
  <inkml:trace contextRef="#ctx0" brushRef="#br0" timeOffset="27956.599">1376 17912,'-53'27,"53"-27,0 0,0 0,0 0,0 0,0 0,-53-27,53 27,0 0,0 0,0 0,0 0,0 0,0 0,0 0,0 0,0 0,0 0,0 0,80 0,-80 0,53-53,-53 53,53-79,-53 79,79-79,-53 52,1 1,-1-1,1 1,-1 26,1-27,-27 27,0 0,0 0,0 0,0 0,0 0,0 0,0 0,26 0,-26 0,0 0,0-26</inkml:trace>
  <inkml:trace contextRef="#ctx0" brushRef="#br0" timeOffset="34034.9466">2990 2858,'0'0,"0"-27,0 27,0 0,-26 0,26 0,0-26,0 26,-27 26,27-26,-26 0,-1 0,27 0,0 27,-26-27,-1 0,1 26,-1-26,1 26,0 1,-1-1,1 1,-1-1,-26 1,27-1,-1 27,1-26,-1-1,1 27,26-27,-26 1,-1 26,1 0,-1 0,1-27,26 53,-27-52,1 26,-1 0,1 0,26-27,-27 27,27-27,-26 27,26-26,0-1,0 27,0-26,0 26,0-27,0 1,0 25,26-25,-26-1,0 27,0-26,27-1,-27 1,26-1,-26 1,0 25,27-52,-27 27,26 26,-26-53,27 26,-27 1,26-1,-26 1,27-27,-27 26,26 1,1-1,-27-26,26 0,0 27,1-27,-1 26,1-26,-1 26,1-26,-1 0,1 27,-27-27,26 0,1 0,-27 0,0 0,0 0,26 0,-26 0,0 0,0 0,26 0,-26 0,27 0,-27 0,26 0,-26 0,27 0,-27 0,0 0,0 0,0 0,0 0,0 0,0 0,0-27,0 27,0-26,0 26,0-26,0-1,0 27,-27 0,27-26,0-1,-26 1,26 26,-27 0,27-27,0 27,-26 0,26 0,0 0,0-26,0 26,0 0,0 26,26-26,-26 27,27-27,-1 0,1 26,-1-26,-26 27,27-27,-1 26,-26-26,27 27,-1-27,-26 26,0-26,27 26,-27 1,0-27,0 0,0 26,-27-26,27 27,-26-27,26 26,-27-26,1 27,26-27,-27 26,27-26,-26 27,26-27,-27 0,27 0,-26 26,26-26,0 0,-27 27,27-27,0 0,0 0,0 0,-26 0,26 0,0 0,0 0,0 0,0 26,0-26,0 0,-26 0,26 0,0 0</inkml:trace>
  <inkml:trace contextRef="#ctx0" brushRef="#br0" timeOffset="38661.2112">3308 3836,'0'0,"0"0,0 0,0 27,0-27,0 0,0 0,0 0,0 0,0 0,0 0,0 0,0 0,0 0,0 0,0 0,0 26,0-26,26 0,-26 0,27 0,-27 0,26 0,0 0,1 0,-1 0,1 0,-1 0,1-26,-1 26,1 0,-1 0,-26 0,27 0,-1-27,-26 27,27 0,-27 0,0 0,26 0,-26 0,0 0,26 0,-26 0,0 0,0 0,0 0,0 0,0 0,-26 0,26 0,0 0,0 0,0 0</inkml:trace>
  <inkml:trace contextRef="#ctx0" brushRef="#br0" timeOffset="40207.2995">17410 10266,'26'-27,"-26"27,0 0,0 0,0 0,0 0,0 0,0 0,0 0,-26 0,26 0,0 0,0 0,-27 0,27 0,0 0,27 0,-27 0,0-26,26 26,1 0,-27-27,53 27,-27-26,1 0,-1 26,27 0,-26 0,25 0,-25 0,-1 0,1 0,-1 0,1 0,-27 26,0-26,0 26,-27 1,27-1,-53 1,27-1,-1 1,1-1,-27 1,27-27,26 26,-27-26,27 0,0 0,27 27,-1-27,1 26,-1 1,27-1,-27-26,1 26,26 1,-27-1,-26 27,27-26,-1-1,-26 27,0-26,-26-1,26 0,-27 1,1-1,-1 1,1-27,-27 26,0-26,27 0,-27 0,0 0,26 0,-26 0,0-26,27-1,-1 27,1-26,0 26,-1 0,27 0,0 0,0 0,0 0,0 0,0-27</inkml:trace>
  <inkml:trace contextRef="#ctx0" brushRef="#br0" timeOffset="44739.5589">1879 17992,'0'0,"53"-27,-53 27,0 0,0 0,0 0,0 0,0 0,0 0,0 0,0 0,0 0,0 0,0 0,0 0,0 0,0 0,0 0,0 0,0 0,0 0,0 0,0 0,0 0,53-53,-53 53,53-53,-53 53,53-53,-53 53,52-52,-52 52,0 0,53 0,-53 0,0 0,0 0,80 0,-80 0,0 0,0 0,53 26</inkml:trace>
  <inkml:trace contextRef="#ctx0" brushRef="#br0" timeOffset="54941.1424">18468 5715,'0'0,"0"0,0 0,0 0,0 0,0 0,0 0,0 0,0 0,-26 26,-1-26,1 27,-1-27,27 26,-26-26,26 27,0-27,0 26,0-26,0 0,0 27,0-27,26 26,-26-26,27 0,-27 0,0 0,26 27,-26-27,0 0,0 0,27 0,-27 0,0 0</inkml:trace>
  <inkml:trace contextRef="#ctx0" brushRef="#br0" timeOffset="55294.1626">18442 5821,'0'0,"26"0,1-27,-1 27,1 0,26 0,-27 0,27 0,0-26,-27 26,27 0,-26 0,-1 0,1 0,-1 0,-26 0,0 26,0-26,0 0,0 0,0 0,0 0,0 0,0 0,0 0,0 0</inkml:trace>
  <inkml:trace contextRef="#ctx0" brushRef="#br0" timeOffset="64640.6972">2170 17939,'0'0,"0"0,0 0,0 0,0 0,0 0,0 0,0 0,0 0,0 0,0 0,0 0,53 53,-53-53,0 0,0 0,0 53,0-53,0 0,0 0,0 0,0 0,0 0,0 0,0 0,0 0,53 0,-53 0,26-80,-26 80,27-79,-1 26,1 0,-1 0,27 0,-27 0,1 0,26 0,-27 27,1-27,-1 27,1-1,-1 1,1 26,-27 0,0-27,0 27,0 0,0 0,0 0,0 0,0 0,0 0,26 0,-26 0,0 0,0 0,0 27,0-27</inkml:trace>
  <inkml:trace contextRef="#ctx0" brushRef="#br0" timeOffset="118501.7779">18045 13467,'0'0,"26"27,-26-27,0 0,0 0,0 0,0 0,27 0,-27 0,0 0,0 0,0 0,0 0,26 0,1 0,-1 0,1-27,26 27,-27-26</inkml:trace>
  <inkml:trace contextRef="#ctx0" brushRef="#br0" timeOffset="120592.8975">21776 6165,'-27'0,"27"0,0 0,-26-27,26 27,0 0,0 0,0 0,-27 0,27 0,27-26,-27-1,0 27,26 0,-26-26,27 26,-1-26,0-1,1 27,-1-26,1 26,-1 0,1 0,26-27,-27 27,1 0,-1 27,-26-27,27 0,-27 26,26 1,-26 25,-26-52,26 53,-27-26,27-1,-26 1,-1-1,1 1,26-1,-27-26,27 27,0-27,0 0,0 0,0 26,27-26,-27 26,26-26,1 27,-27-1,26 1,1-27,-1 26,0 1,-26-1,0 1,27-27,-27 26,-27 1,27-27,-26 26,0-26,-1 27,-26-27,27 0,-27 0,0 0,0 0,26-27,-25 27,-1-26,0 26,26 0,-26-27,27 27,-1-26,27 26,-26 0,26 0,0-27,26 27</inkml:trace>
  <inkml:trace contextRef="#ctx0" brushRef="#br0" timeOffset="144523.2662">17066 12356,'-26'0,"26"-26,0-1,0 27,0 0,-27 0,27 0,-26 0,-1 53,1-26,-1 25,-26 1,27 27,-27-1,0-26,27 26,-1-26,1 0,-1-26,27-1,0-26,27 0,-1-26,27-27,26 0,1-27,26 1,-27-27,27 27,-27-27,1 53,-1-26,-26 26,0 26,-27 1,-26 52,-26 1,-1 26,1 26,-54 1,28 25,-28 1,1 0,26 0,-26-27,26 1,26-27,27-1,0-52,0 0,53-26,0 0,26-54,-26 1,53-27,-27 0,27 0,-26 27,-1 0,-26-1,0 54,-27-1,-26 27,0 53,-53 0,1 53,-54-27,26 54,-26-1,1-26,-1 26,26-26,1-27,26-26,27 0,26-53,53-26,0-27,26 0,27-53,26 27,-26-27,26 0,-26 0,0 53,-27-26,-26 79,-53 0,0 53,-53 26,0 0,-53 27,27 27,0-54,-1 27,27-27,0-26,53-27,0 1,53-54,27 1,-27-27,53 0,-27 0,0 0,1 0,-27 27,-27 0,-26 52,0 27,-53-27,0 54,0-27,0 26,0-26,27 0,-27 0,53-27,0-26,0 0,27-26,-1-1,0-26,1-26</inkml:trace>
  <inkml:trace contextRef="#ctx0" brushRef="#br0" timeOffset="145222.3062">15002 12726,'0'0,"0"0,0 0,0 0,0 0,0 0,0 0,0 0,-26 0,-1 27,27-1,-26 1,-1-1,27 27,0-26,0-1,27 27,-1-26,1-27,26 0,0 26,0-26,-1 0,1 0,0-26,0 26,-26 0,-1 0,1-27,-1 27,0-26</inkml:trace>
  <inkml:trace contextRef="#ctx0" brushRef="#br0" timeOffset="145558.3253">15505 12594,'0'0,"-27"-26,27 26,0 0,-26 0,26 26,-26 1,26-1,0 27,0 0,0 26,-27 1,27-1,-26-26,26 26,-27 1,27-27,0 0,-26-1,26-25,0 26,0-53,0 0,0 0,26 0,1-27,-27-26,26 27,1-53</inkml:trace>
  <inkml:trace contextRef="#ctx0" brushRef="#br0" timeOffset="146226.3634">15664 12753,'0'26,"0"-26,0 0,-27 0,27 0,0 0,27-26,-27-1,26 27,1-26,-1 0,1-1,25 1,1-1,0 1,-26-1,26 27,-27 0,27 0,-53 27,26-1,-26 1,-26 26,26-27,-53 27,27 0,-1 0,-26 0,27-27,-1 1,1 26,26-53,0 26,26 0,1 1,-1-27,1 0,26 26,0 1,-27-1,27-26,-53 27,26-1,-26 1,0-1,0 1,-26-1,-27 0,27-26,-27 27,0-27,0 26,0-26,0 0,0 0,27-26,-1 26,1 0,-1-27,27 27,0 0,27 0,-1-26</inkml:trace>
  <inkml:trace contextRef="#ctx0" brushRef="#br0" timeOffset="150561.6116">23760 6138,'0'-26,"0"26,0 0,0-27,0 27,0-26,0 26,0-26,0 26,26-27,-26 27,27 0,-27 0,0 0,0 0,0 27,0 25,-27-25,1 26,-1 0,1 0,0 26,-1-53,1 27,-1-26,27-27,0 0,0 0,27-27,26-26,-27 1,27-1,0-27,26-26,-26 27,0 0,0 26,-27 0,1 0,-1 26,-26 27,0 0,-26 27,-1-1,1 27,-27 0,27 0,-27 0,26 0,1 0,-1-27,27 1,0-27,27 0,-1-27,1 1,26-1,0 1,-1-27,1 27,-26-27,26 26,-53 27,0 0,0 53,-27-26,1 26,-27-1,26 1,-25 0,25 0,27-26,0-1,27-26,25 0,1-26,0-1,27-26,-27 27,26-27,-26 26,-27 1,1 0,-27 26,0 0,-27 0,1 52,-27-25,0 26,27 0,-27 0,26-27,1 27,26-53,26 0,1 0,26-26,-1-1,1 1,0-1,0-26,0 27,-26-1,-1 1,-26 26,0 0,0 26,-26 1,26-1,-27 1,27-1,0 1,27-27,-1 0,27 0,-27-27,54 27,-54-26,27-1,-26 1,-1 26,-26 0,27 26,-54-26,27 27,-26-1,-1-26,27 27,-26-27,-1 0,1 0</inkml:trace>
  <inkml:trace contextRef="#ctx0" brushRef="#br0" timeOffset="151327.6554">23866 6985,'0'0,"0"0,0 0,0 0,0 26,-27-26,27 27,-26-1,-1-26,1 53,-1-26,-25-1,25 1,-26-1,0 1,27-1,-1 1,1-1,26-26,0 26,0 1,26-27,1 26,-1-26,27 27,-26-27,26 0,-27 26,0-26,1 27,-1-1,1-26,-27 0,26 27,-26-27,0 0,0 0,27 26,-27-26</inkml:trace>
  <inkml:trace contextRef="#ctx0" brushRef="#br0" timeOffset="151716.6777">23707 7355,'0'0,"-26"0,-1 0,27 0,0 0,0 0,53 0,-27 0,27 0,-26 0,52 0,1 0,25 0,-25 0,26 0,-27 0,0 0,1 0,-1 0,-26 0,-26 0,25 27,-52-27,27 0,-1 0,-26 0,27 0,-27 0,26 26,-26-26,27-26,-27 26,0 0,0 0,-27-27</inkml:trace>
  <inkml:trace contextRef="#ctx0" brushRef="#br0" timeOffset="152172.7037">24183 7144,'0'26,"0"-26,0 0,0 27,-26-27,52 26,-26-26,0 27,0-27,0 0,0 0,0 0,0-27,-26 1,26 26,0-27,0 1,0-1,0 1,0-1,26 27,1-26,-1 26,1 0,-1 0,1-27,-1 54,0-54,1 54,-1-54</inkml:trace>
  <inkml:trace contextRef="#ctx0" brushRef="#br0" timeOffset="152492.722">24633 6853,'0'0,"0"0,0 0,27 26,-27-26,-27 0,27 27,0 26,0-27,0 0,-26 1,26-1,0 1,0-1,0-26,0 0,0 0,26 0,1 0,-27-26</inkml:trace>
  <inkml:trace contextRef="#ctx0" brushRef="#br0" timeOffset="152725.7354">24871 6906,'-26'26,"26"1,0-1,0-26,0 26,26 27,-26-53,27 27,-27-1,0 1,0-1,-27-26,27 27,-26-1,-1-26,1 0,26 0,-27-26,27-1</inkml:trace>
  <inkml:trace contextRef="#ctx0" brushRef="#br0" timeOffset="152885.7445">24845 6853,'26'-27,"1"27,-1-26,1 26,-1 0,0 0,1 0,-1 0,1 0,-27-27,26 27,1 0,-27-26</inkml:trace>
  <inkml:trace contextRef="#ctx0" brushRef="#br0" timeOffset="159758.1376">6959 8520,'0'0,"0"0,0 0,0 0,0 0,0 0,0 0,26 0,-26 0,0 0,0 0,27 0,-27 0,0 0,26 26,-26-26,27-26,-27 26</inkml:trace>
  <inkml:trace contextRef="#ctx0" brushRef="#br0" timeOffset="163028.3244">21670 7170,'0'0,"0"0,0 0,0 0,0 0,-27 0,27 0,0 0,0 0,0 0,0 0,0-26,0 26,27-27,-27 27,0-26,26-1,1 27,-27 0,26-26,27 26,-27 0,1-27,-1 27,1 0,-1 0,1 0,-1 27,1-27,-27 26,0 1,0-27,0 26,-27 1,27-1,-26 1,-1-1,1 1,26-27,-27 26,27-26,-26 27,26-27,0 0,26 26,-26-26,27 26,-1-26,1 0,-1 27,1-27,-1 26,1 1,-1-27,1 26,-27 1,26-1,-26-26,0 27,0-1,0 1,-26-27,26 26,-27-26,-26 26,27-26,-27 27,26-27,-26 0,27 0,-1 0,1-27,0 27,-1 0,1-26,-1 26,1-26,26 26,0 0,0 0,0 0,0 0,0-27,26 27,1-26</inkml:trace>
  <inkml:trace contextRef="#ctx0" brushRef="#br0" timeOffset="164658.4179">19818 6138,'-27'-26,"27"26,-26-27,26 27,0 0,-27 0,27 0,-26 0,26 0,-27 0,27 0,-26 0,26 27,0-1,0 1,0-27,26 53,-26-27,0 27,0 0,27-27,-27 27,0 0,26-26,-26-1,0 27,0-26,0-1,0-26,0 27,0-27,0 0,-26 26</inkml:trace>
  <inkml:trace contextRef="#ctx0" brushRef="#br0" timeOffset="165005.4377">19553 6482,'0'0,"0"-26,27 26,-1-27,0 1,1 26,-1 0,1 0,26 0,-27 0,1 0,-1 26,1-26,-1 27,0-27,-26 0,0 0,0 26,0-26,0 0,0 0,0 0,-26 0,26-26,-26 26,26 0,0-27,0 1,26 26,-26-27,26 27,-26 0,27 0,-1-26,-26 26</inkml:trace>
  <inkml:trace contextRef="#ctx0" brushRef="#br0" timeOffset="165626.4733">20003 6350,'0'26,"0"1,0-27,0 26,0-26,26 0,1 0,-1 0,1 0,-1-26,1 26,-27 0,26-27,-26 1,0 26,-26 0,26-26,-27-1,1 1,26 26,-27 0,27-27,0 27,0 0,0-26,0 26,27 0,-1 26,-26-26,27 0,-1 27,-26-27,27 26,-27 1,26-27,-26 26,0-26,26 0,-26 0,27 0,-27 0,26 0,-26-26,27-1,-27 27,0-26,26 26,-26-27,0 27,0 0,0 0,0 0,27 27,-27-27,0 26,0-26,26 27,-26-1,0-26,27 0,-27 0,0 0,26 0,-26 0,27 0,-27 0,0 0</inkml:trace>
  <inkml:trace contextRef="#ctx0" brushRef="#br0" timeOffset="165917.4897">20717 6350,'0'0,"0"0,0 0,0 0,27 26,-27-26,0-26,-27 26,27-26,0-1,-26 1,26 26,0-27,-27 1,27 26,0-27,0 1,27 26,-27 0,26-27,-26 27,27-26,-1 26</inkml:trace>
  <inkml:trace contextRef="#ctx0" brushRef="#br0" timeOffset="166204.5063">20929 5821,'0'26,"0"1,0-1,0 1,0 26,0-27,0 27,0-27,26 27,-26-26,0-1,0 1,0-1,27 1,-27-27,0 0</inkml:trace>
  <inkml:trace contextRef="#ctx0" brushRef="#br0" timeOffset="167007.5522">19791 7673,'27'26,"-27"1,0-27,26 26,-26-26,0 27,0-27,0-27,0 1,-26-1,26 1,-27-1,27-25,0-1,0 26,0-26,0 27,0-1,27 1,-1-1,1 1,-1 26,0 0</inkml:trace>
  <inkml:trace contextRef="#ctx0" brushRef="#br0" timeOffset="167448.5775">20135 7408,'0'0,"-26"0,-1 0,27 27,-26-27,-1 0,27 0,0 26,0-26,0 0,0 0,0 27,0-27,0 0,0 0,27 0,-27 0,0 0,0 0,0 0,0 0,0 0,0 0,0-27,0 27,0-26,0 26,0-27,0 1,0-1,0 27,0-26,26 26,-26-26,0 26,27 0,-27 0,0-27,0 27,0 0,26 0,-26 0,0 0,0 0,0 0</inkml:trace>
  <inkml:trace contextRef="#ctx0" brushRef="#br0" timeOffset="167929.605">19738 7170,'0'-26,"-26"-27,-1 26,27 27,-26-26,-1 26,1 0,0 0,-1 26,1-26,26 27,-27-1,27 27,0-26,-26 26,26 0,26-1,-26 28,0-1,27-26,-27 26,26-26,-26 27,27-27,-27 0,0-27,0 27,26-27,-26 1,0-1,0-26,26 0,-26 0,-26 0</inkml:trace>
  <inkml:trace contextRef="#ctx0" brushRef="#br0" timeOffset="168106.6151">19474 7673,'0'0,"0"0,26-27,1 27,-1 0,27-26,-27 26,27-26,0 26,-26-27,26 1,-27-1,1 27</inkml:trace>
  <inkml:trace contextRef="#ctx0" brushRef="#br0" timeOffset="168783.6538">20029 7488,'0'0,"0"0,0 26,0-26,0 0,0 27,0-1,-26 1,26-27,0 26,0 0,26-26,-26 27,0-27,27 0,-1-27,-26 27,27-26,-27 0,0 26,0-53,0 26,0 1,0-1,-27 1,27-1,-26 1,26 26,0-27,0 27,0 0,0 0,26 27,-26-1,27-26,-27 27,26-1,1-26,-27 27,26-27,-26 26,27-26,-1 0,-26 0,26-26,1 26,-27-27,26 27,-26-26,0 26,27 0,-27 0,26 0,-26 0,0 26,0-26,0 27,27-27,-27 0,0 26,0-26,26 0,-26 0,0-26,0-1,0 27,27 0,-27 0,0 0,26 0,-26 0,27 27,-27-27,26 0,-26 0,26 26,1-52,-27 26</inkml:trace>
  <inkml:trace contextRef="#ctx0" brushRef="#br0" timeOffset="169018.6673">20664 7514,'0'0,"0"0,0 0,0 0,0-26,0 26,0-27,-26 1,26 26,0-27,-27 1,27-1,0 1,0 0,0 26,0-27,0 27,27-26,-1 26,-26 0,27 0,-1 0</inkml:trace>
  <inkml:trace contextRef="#ctx0" brushRef="#br0" timeOffset="169299.6833">20797 7144,'26'26,"-26"-26,0 0,0 27,0-1,0 1,0-27,0 53,0-27,27-26,-27 53,0-27,0-26,0 27,0-27,0 0,26 26,-26-26,0 0,0-26,0 26,0 0</inkml:trace>
  <inkml:trace contextRef="#ctx0" brushRef="#br0" timeOffset="169573.699">20876 7117,'0'0,"0"0,0 0,0 27,0-27,0 26,0-26,26 27,-26-27,27 26,-27-26,26 27,-26-27,27 0,-1 0,1-27,-1 27,-26 0,27-26,-1-1</inkml:trace>
  <inkml:trace contextRef="#ctx0" brushRef="#br0" timeOffset="169861.7155">21114 6985,'0'26,"0"-26,0 27,0-1,27 1,-27-1,0 1,0-1,26 27,-26-26,0-1,26 1,-26-1,0 0,27-26,-27 27,0-1,0-26,26 0,-26 0,0 0,0 0,0 0,0 0,0 0</inkml:trace>
  <inkml:trace contextRef="#ctx0" brushRef="#br0" timeOffset="174232.9655">19236 6271,'-27'26,"1"1,26-1,0-26,-27 53,27 0,0 0,27-27,-27 27,53 0,-27-26,27-1,0-26,0 0</inkml:trace>
  <inkml:trace contextRef="#ctx0" brushRef="#br0" timeOffset="174731.9939">21035 5715,'26'0,"-26"0,27 0,-1 26,-26-26,27 27,-1-1,-26 27,26 0,-26 0,27 27,-27-28,0 1,0 0,26 27,-26-54</inkml:trace>
  <inkml:trace contextRef="#ctx0" brushRef="#br0" timeOffset="175334.0283">19183 7329,'0'26,"-27"1,27-1,0 1,-26 26,52 0,-26 0,27-1,-1 1,27 0,-27-26,27 26,0-27,0 1</inkml:trace>
  <inkml:trace contextRef="#ctx0" brushRef="#br0" timeOffset="176178.0768">21193 6826,'0'-26,"0"26,0 0,0 0,0 0,0 0,0 0,0 0,0 0,0 0,27 0,-1 26,-26-26,27 27,-1-1,1 1,-1 26,1-27,-27 27,26-27,-26 27,0 0,-26-53,26 53,0-26,0-1,0 1</inkml:trace>
  <inkml:trace contextRef="#ctx0" brushRef="#br0" timeOffset="179605.2728">23760 7250,'0'-27,"-27"1,27-1,0 27,0-26,0-1,-26 1,26-1,0 27,0 27,-26-27,-1 26,1 1,-1-1,1 1,26-1,-27 1,27-1,27-26,-1-26,27 26,-26-27,25 1,28-1,-54 1,27-1,-26 1,-1-1,-26 27,0 27,-26-1,-27 27,0 0,26-26,-26 52,1-53,-1 27,53-26,0-27,26 0,27 0,0-27,26-26,27 1,0-1,0-27,0 27,-27 0,0 0,-26 27,-26 0,-27 26,-27 26,-26 27,0-27,1 54,-28-27,27 0,0-27,53 1,0-27,53 0,0-27,27 1,25-27,1 0,0-27,-27 54,27-27,-53 27,-26-1,-27 27,0 0,-53 53,26-27,-26 1,0-1,27 1,26-1,0-26,26-26,27-1,0 1,0-1,0 1,-26 26,-1 0,-26 0,-26 26,-1 27,-26-26,0-1,27 27,-27-26,26-1,27-26,0 0</inkml:trace>
  <inkml:trace contextRef="#ctx0" brushRef="#br0" timeOffset="180418.3193">23681 8202,'0'0,"0"0,0 0,0 0,0 0,0 0,0 27,0-27,-27 26,1-26,-1 26,1 27,-1-53,1 53,-1-26,1-1,-1 1,27-1,0 1,0-27,0 26,27-26,-27 27,26-1,1-26,-1 0,1 0,-1 26,1-26,-27 0,26 0,1 27,-27-27,26-27,-26 27,26 0</inkml:trace>
  <inkml:trace contextRef="#ctx0" brushRef="#br0" timeOffset="180952.3498">23601 8440,'0'0,"0"0,0 0,0 0,0 0,27 0,-1 0,1 27,-1-27,0 0,27 0,-26 0,26 0,0 0,26 0,0 0,27-27,-26 27,25 0,1-26,-26 26,26 0,-27 0,0 0,-26-27,0 27,-26 0,-1 0,0 0,-26 0,0 0,0 0,0 0,0 0,27 0,-27 0,0 0,0 0,0 0,0 0,0 0,0 0,0 0,0 0,0 0,0 0,0 0,26 0</inkml:trace>
  <inkml:trace contextRef="#ctx0" brushRef="#br0" timeOffset="187907.7477">15320 12541,'0'-53,"26"27,-26-1,0 27,0 0,0 27,-26-1,-1 54,-26-1,27-26,-27 26,27-26,-1 27,27-80,27 26,25-52,-25-1,52-26,27 0,-27 0,27-26,-26 26,-1 27,-52-1,-1 54,-26 26,-53 26,27 0,-80 27,26 27,1-54,0 0,26 1,26-27,27-53,27 0,26-53,52 0,1 0,0-27,0 28,26-28,-52 27,-1 27,-53 26,-26 26,-26 27,-27 27,-26-1,-1 0,1 1,26-1,0-26,53-27,0-26,53-26,0-1,26-25,1-1,26 0,-27 0,0 0,-26 26,-26 27,-27 27,-53-1,-27 27,1 27,-27-1,0-26,1 0,25 0,1-53,26 0,26-27,27-26,0-26,27 0,-27-1,26-26,1 27,-27 0,-27 26,1 26,-27 27,-53 0,0 53,27 0,-53 0,26 0,0 0,27-27,26 1,26-54,27 1,0-27,27 0,-1-26,1-1,-1 27,-52 0,-1 53,-26 0,-53 0,1 53,-28 0,1 0,26 0,0 0,27-26,52-27,1-27,52-26,1 0,52 0,-26-26,0 26,0 0,-27 27,-26 26,-52 26,-1 27,-53 0,0 26,0 1,-26-1,52 0,1-26,0-26,52-1,54-52,26-1,0-26,26 1,0-1,1 0,-54 0,27 26,-53 27,-26 27,-27 26,-27 0,-26 0,1 26,-1 0,26-52,1 26,26-53,27 0,52-53,27 0,26-27,-26 1,53 0,-26-1,-1 1,0 0,-52 52,-54 27,-26 27,-52 25,-1 1,-27 27,-25-1,-1 27,53-53,-26 26,52-52,54-27,0 0,52-53,27 0,0-26,0-27,26 26,-52 1,25 0,-78 26,0 26,-27 27,-53 27,-26 26,-1-1,1 1,0 0,26-26,26 26,28-53,52 0,26-27,27-26,0 0,26 0,1 1,-28 25,1 1,-26 26,-54 26,27 27,-79 0,0 26,-1 1,27-27,0 0,27-27,52 0,27-52,53-27,26 0,27-26,0 26,-27 0,1 26,-54 1,0 52,-52 27,-54 0,-26 27,0 26,1-27,25-26,1 0,26 0,53-53,-1 0,28-27,52-26,0 0,27 0,-27 1,-26 25,0 1,-53-1,0 54,-27-1,-26 1,0-1,0 27,27-53,26 26,26-26,1-26,78 26,-25-53,25 0,28-26</inkml:trace>
  <inkml:trace contextRef="#ctx0" brushRef="#br0" timeOffset="192016.9827">2699 17886,'0'0,"0"0,-26-53,26 53,0 0,0 0,0-53,0 53,79-26,-79 26,79-53,-26 26,0 1,0-1,-26 1</inkml:trace>
  <inkml:trace contextRef="#ctx0" brushRef="#br0" timeOffset="192342.0013">3281 17833,'0'0,"0"0,0 0,27-27,-27 27,79-26,-79 26,106-53</inkml:trace>
  <inkml:trace contextRef="#ctx0" brushRef="#br0" timeOffset="192807.0279">3837 17939,'53'-27,"-53"27,0 0,53-53,-53 53,53-26</inkml:trace>
  <inkml:trace contextRef="#ctx0" brushRef="#br0" timeOffset="194356.1165">4181 17939,'0'0,"0"0,0 0,0 0,0 0,0 0,0 0,0 0,0 0,0 0,0 0,0 0,0 0,0 0,0 0,0 0,0 0,0 0,0 0,0 0,53-27,-53 27,0 0,79-53,-79 53,53-53,-53 53,106-52,-106 52,79-27,-79 27,80-53,-80 53,52 0,-52 0,0 0,0 0,0 0,0 0,53-26,-53 26,0 0,0 0,0 0,0 0,0 0,0 0,0 0,0 0,0 0,0 0,0 0,0 0,0 0,0 0,0 0,0 0,0 0,0 0,0 0,0 0,0 0,0 0,0 53,0-53</inkml:trace>
  <inkml:trace contextRef="#ctx0" brushRef="#br0" timeOffset="202767.5976">17172 5265,'0'0,"0"53,-27 0,1 0,-27 0,0 26,0-26,0 27,0-28,0 28,0-27,27 0,0 0,-1-53,27 26,27-26,-1-26,27 26,0-53,0 26,26-52,1 26,-1-26,0 26,1-27,-1 27,-26 0,26-26,-26 53,-26-1,-1 1,1 26,-27 26,0 1,0-1,-27 27,1 0,-1 26,-26 1,-26 25,26-25,0-1,0 1,0 25,0-52,27 0,-1-26,27 26,0-53,0 0,27 0,26-53,0 26,0-26,26 0,27-26,-27 26,1 0,25-26,-25 52,-27-26,0 53,-27-26,-26 52,0-26,-26 53,-1 0,-26 0,-26 27,0-1,-1 0,27 1,-26-1,-1-26,54 0,-27 0,53-27,0 1,0-27,27 0,25-27,28 1,-1-27,1 0,-1 0,0 0,1 0,-1 27,-26-1,0 1,-27 26,1 26,-27 1,0-27,0 53,-27-27,27 1,0-27,0 0</inkml:trace>
  <inkml:trace contextRef="#ctx0" brushRef="#br0" timeOffset="204478.6955">15770 5503,'26'0,"-26"0,0 0,0 0,-26 0,26 0,0 0,0 27,0-27,-27 0,27 0,0 0,0 26,0-26,0 0,0-26,27 26,-27 0,26-27,0 27,1-26,-1 26,1-27,-1 27,1 0,-27 0,26 0,1 0,-1 27,1-1,-1 1,-26-1,26 27,1-26,-27 26,0-1,0 1,0 0,0 0,0 0,0-26,-27 26,1-1,-27-25,27 26,-27-27,0 27,0-26,0-1,0 1,27-27,-27 26,0-26,0 0,26 0,1 0,-1-26,1-1,0 1,26-1,0 1,26-1,0 1,1-1,26 1,-27-1,27 27,0 0,0-26,-26 26,25 0,1 0,0 0,0 26,-26-26,26 27,-27-1,0 1,1-27,-1 26,1 1,-1-27,1 26,-1 1,1-27,-1 26,1-26,-1 27,1-27,-1 0,0 26,-26-26,27 0,-27 0,0-26,0-1</inkml:trace>
  <inkml:trace contextRef="#ctx0" brushRef="#br0" timeOffset="253137.4786">17542 10081,'0'0,"0"-27,0 27,0 0,-26 0,-1 27,1-1,-1 1,1-1,-27 27,27-27,-1 1,1-1,-1 1,27-27,0 0,27 0,-27 0,26-27,27 1,-27-1,27 1,0-27,0 27,-26-1,-1 1,1 26,-1-27,-26 27,0 27,-53 26,27-27,-27 27,-27 0,27 0,-26 26,26-52,0 26,27-27,-1-26,27 0,27 0,26-26,0-1,26-26,0 0,1 0,-1 0,1 27,-28-27,28 27,-54-1,1 27,-27 27,-27-1,-26 27,0 0,-26 26,0 1,26-1,-27-26,27 0,27 0,0-27,52-26,0 0,54-53,-1 27,-26-27,53 0,0 0,-27 0,-26 0,26 27,-52-1,-27 27,-27 27,-25-1,-28 27,1 27,-27-1,0 0,27-26,-27 27,53-28,0-25,53-1,0-26,53-26,26-1,1-25,26-1,-1 0,1-27,0 27,-27 27,-26-27,-26 53,-1 0,-52 27,-1-1,-26 53,-26-26,0 0,26 0,-27 26,28-52,25-1,27-26,0 0,53-26,0-1,26-25,-26 25,27-26,-1 27,-26-1,-27 1,-26 26,0 26,-26 27,-1-26,-26-1,1 27,-1 0,0 0,0-27,26-26,1 27,26-27,0 26,0-26,26 0,1 0,-1-26,1 26,-1-27</inkml:trace>
  <inkml:trace contextRef="#ctx0" brushRef="#br0" timeOffset="259111.8203">15743 10292,'0'0,"0"0,0 0,0 0,0 0,0 0,0 0,0 0,0 0,0 0,0 27,0-27,0 26,0 1,0-1,0 27,0 0,0 0,0-27,0 54,0-54,0 27,0-26,0-1,0 0,0 1,0-27,27 0,-1 0,-26 0,26 0,1 0,-27 0,26 0,-26 0,27-27,-27 54,0-27,53-27,-53 27,26 27,1-54</inkml:trace>
  <inkml:trace contextRef="#ctx0" brushRef="#br0" timeOffset="260047.8738">16061 10266,'0'0,"0"0,0 0,0 0,0 0,0 0,-27 0,27 0,0 26,0 1,0-27,0 53,0 0,0 26,-26-26,26 26,0 27,0-27,0 1,0-1,0 1,-27-1,27-26,0 0,-26 0,26-27,0 1,0-1,0-26,0 0,0 27,0-54,0 27,0-26,0-27,0 26</inkml:trace>
  <inkml:trace contextRef="#ctx0" brushRef="#br0" timeOffset="260809.9174">15505 10345,'0'0,"0"-26,-27 26,27 0,0 0,0 0,0 0,0 0,0 0,0 0,0 26,-26 1,26-1,0 27,0 0,0 0,0 26,0-26,0 0,0 26,0-52,0 52,0-52,0-1,0 1,0-1,0-26,0 0,0 27,0-27,0 0,0 0,0 0,0 0,0 0,0 0,0 26,0-26,0 0,0 0,0 0</inkml:trace>
  <inkml:trace contextRef="#ctx0" brushRef="#br0" timeOffset="263592.0766">15558 10345,'0'0,"0"0,0 0,0-26,0 26,-27 0,27 0,0 0,0 0,-26 0,26 0,0 0,0 0,0 0,0 0,-27 0,27 0,0 0,0 0,0 0,0 0,0 0,0 0,0 0,0 0,0 0,0 0,0 0,0 0,0 26,0 1,0-27,0 26,0 1,0 26,0-27,0 27,0-27,0 27,-26 0,26-26,0-1,0 27,0 0,-26-27,26 1,0-1,0 1,0-1,0-26,0 27,0-1,0-26,0 0,0 0,0 0,0 0,0 0,0 0,0 0,0 0,0 0,0 0,0 27,0-27,0 0,0 26,0-26,0 0,0 0,0 27,0-27,0 0,0 26,0-26,0 0,0 26,0-26,0 27,0-27,0 26,0-26,0 0,0 0,0 0,0 0,0 27,0-27,0 0,0 0,0 0,0 26,0-26,0 0,0 0,0 0,0 0,0 0,0 0,0 0,0 0,0 0,0 0,0 0,0 0,0 0,0 0,0 0,0 27,0-27,0 0,0 0,0 0,0 0,0 0,0 0,0 0,0 0,0-27</inkml:trace>
  <inkml:trace contextRef="#ctx0" brushRef="#br0" timeOffset="267472.2985">3334 12171,'0'0,"0"0,0 26,0-26,0 0,0 0,0 0,0 0,0 0,0 0,0 0,0 0,0 0,0 0,0 0,0 0,0 0,0 0,0 0,0 0,0 0,0 0,0 0,27 0,-27 0,26 0,-26 0,26 0,-26 0,27 0,-27 0,26 0,-26 0,27 0,-1 0,1 0,-27 0,26 0,-26 0,27 0,-27 0,26 0,-26 0,27 0,-27 0,0 0,0 0,26 0,-26 0,0 0,0 0,0 0,0 0,0 0,0 0,27 0,-27 0,0 0,0 0,0 0,0 0,0 0,0 0,0 0,0 0,0 0,0 0,0 0,0 0,0 0,0 0,0 0,0 0,0 0,-27-26</inkml:trace>
  <inkml:trace contextRef="#ctx0" brushRef="#br0" timeOffset="274682.7109">4710 17886,'0'0,"-53"26,53-26,0 0,0 0,0 0,0 0,0 0,0 0,53-53,-53 53,79-105,-26 78</inkml:trace>
  <inkml:trace contextRef="#ctx0" brushRef="#br0" timeOffset="275959.784">5504 17912,'0'0,"0"0,0 0,0 0,0 0,0 0,0 0,0 0,0 0,0 0,0 0,0 0,0 0,0 0,0 0,0 0,0 0,0 0,26-53,-26 53,53-53,-53 53,132-79,-79 26,27-26,-1 26,0-26,27 26,-26-27,-1 1,27 26,-27 0,-26-26,26 52,-52 1,26-27,-27 53,-26 0,0 0,27 0,-27 0,0 0,0 0,0 0,0 0,0 0,0 0,0 0,-27-27,1 27,-1 0</inkml:trace>
  <inkml:trace contextRef="#ctx0" brushRef="#br0" timeOffset="278040.903">5477 17701,'0'0,"0"0,0 0,0 0,0 0,0 0,0 0,0 0,0 0,0 0,0 0,0 0,0 0,0 0,0 0,0 0,0 0,0 0,0 0,0 0,0 0,0 0,0 0,-53 53,53-53,0 0,-26 79,26-79,0 0,-27 53,27-53,0 0,0 0,0 53,0-53,0 0,0 0,0 0,0 0,0 0,0 0,0 0,0 0,0 0,0 0,0 0,0 0,53 0,-53 0,0 0,0 0,80-27,-80 27,0 0,79-26,-79 26,53 0,-53 0,53-27,-53 27,0 0,53 0,-53 0,0 0,0 0,0 0,0 0,0 0,0 0,0 0,0 0,0 0,0 0,0 0,0 0,0 0,0 0,-27-53,27 53,0 0,-53-52,53 52,0 0,-52-53,52 53,0 0,0 0,-53-27,53 27,0 0,0 0,0 0,0 0,0 0,0 0,0 0,0 0,0 0,0 0,0 0,0 0,0 0,-27-53,27 53,0 0,0 0,0 0,0 0,0 0,-53 53,53-53,0 0,-26 53,26-53,0 0,0 0,0 53,0-53,0 0,0 0,0 0,0 0,0 0,0 0,0 0,0 0,0 0,0 0,0 0,0 0,0 0,0 0,0 0,0 0,0 0,0 0,0 0,0 0,0 0,0 0,0 0,0 0,0 0,0 0,0 0,0 0,0 0,0 0,53 0,-53 0,0 0,0 0,0 0,0 0,0 0,0 0,0 0,0 0,0 0,0 0,0 0,0 0,0 0,0 0,0 0,0 0,0 0,0 0,0 0,0 0,53 26,-53-26,0 0,0 0,53-52,-53 52,0 0,0 0,26-80,-26 80,0 0,0 0,0 0,0 0,0 0,-53 53,53-53,0 0,-53 53,53-53,0 0,0 0,0 0,0 0,0 0,0 0,0 0,0 0,0 0,0 0,0 0,0 0,0 0,53-26,-53 26,0 0,0 0,0 0,0 0,0 0,0 0,0 0,0 0,0 52,0-52,0 0,0 0,0 0,0 0,0 0,0 0,0 0,0 0,0 0</inkml:trace>
  <inkml:trace contextRef="#ctx0" brushRef="#br0" timeOffset="286965.4134">7541 4471,'0'0,"0"0,0 0,26 0,-26 0,-26 27,26-27,-26 26,-1 1,1-1,-1 1,1-1,-27 1,26-1,-26 1,27-1,-1 1,1-1,0 0,26 1,0-27,0 26,0-26,0 27,26-27,0 26,1-26,-1 27,27-1,-26-26,-1 27,1-27,-1 26,1 1,-27-1,0-26,26 26,-26-26,0 0,0 0,0 0,0 0,0 0,0-26</inkml:trace>
  <inkml:trace contextRef="#ctx0" brushRef="#br0" timeOffset="287488.4434">7382 4842,'0'0,"0"26,27-26,-27 0,26 0,1 0,26-26,-27 26,27 0,0 0,26-27,1 27,-1 0,27-26,-27 26,27-26,0 26,0-27,-1 27,1 0,-26 0,-1-26,0 26,-26 0,0 0,-26 0,-1 0,1 0,-27 0,0 0,26 0,-26 0,0 0,0 0,0 0,0 0,0 0,0 0,0 0,0 0,0 0,0 0,0 0,0 0,0 0,0 0</inkml:trace>
  <inkml:trace contextRef="#ctx0" brushRef="#br0" timeOffset="299234.1152">24130 12885,'0'0,"0"0,0 0,-26-26,26 26,-27 0,27 0,-26 0,0 0,26 26,-27-26,1 27,-1-27,27 26,-26-26,-1 53,27-26,-26-1,-1 0,1 1,26 26,-27-27,1 27,-1 0,1-26,26 25,-26 1,-1-26,27 26,0 0,-26 0,26 0,0-1,0-25,0 26,0 0,0 0,26-27,-26 27,0-27,27 1,-27 26,26-27,0 1,1-1,-1 1,1-1,-1 1,27-1,-26-26,26 0,0 27,-1-27,1 26,0-26,0 0,-26 0,26 0,-27 0,27-26,0 26,-27-27,1 27,-1 0,27-26,-26-1,-1 1,-26-1,27 27,-1-26,-26-1,26 1,-26-1,0 1,0-1,0 27,0-26,0-27,0 53,0-26,0-1,0 1,-26-1,0 27,26-26,-27-1,1 1,-1 26,1-27,-1 27,-26-26,27 26,-1 0,1 0,-1 0,1 0,0 0,-1 0,1 26,-1 1,1-27,-1 26,1 1,-1-1,27 1,-26-1,26 1,-27 26,27-27,0 0,0 1,0 26,0-53,27 26,-27 1,0-1,0 1,26-1,-26-26,27 27,-27-1,0-26,26 27,-26-27,0 26,0-26,27 0,-27 26,0-26,0 0,0 0,0 0,26 27,-26-27,0 0,0 0,0 0,0 0,0 0,-26 0,26-27</inkml:trace>
  <inkml:trace contextRef="#ctx0" brushRef="#br0" timeOffset="319402.2686">2831 6403,'0'0,"0"0,0 0,0 0,0 0,0 0,0 0,0 26,27 1,-27-27,26 53,-26-27,27 1,-1-1,-26 27,27-26,-1-1,-26 27,27 0,-27-27,26 1,1-1,-27 1,26-1,-26 1,26-27,-26 26,0-26,0 0,27 0,-27 0,0 0,0 0,0-26</inkml:trace>
  <inkml:trace contextRef="#ctx0" brushRef="#br0" timeOffset="320785.3476">3202 6694,'0'0,"0"-26,0 26,0 0,0 0,0 0,-27 0,27 0,0 0,0 26,0-26,27 26,-27-26,0 27,0-1,0 1,0-1,0 1,0-1,0-26,0 27,0-1,-27 1,27-1,-26-26,26 26,-27-26,27 27,-26-27,0 0,26 0,-27 0,27 0,-26 0,-1 0,27 0,-26 0,26 0,-27-27,27 27,0 0,0 0,-26 0,26 0,0 0,0 0,0 0,0 0,-27 0,27 0,0 0,0 0,0 0,0 27,0-27,0 0,-26 0,26 0,0 0,0-27,0 27,26-26,-26 26,0-26,0-1,27 1,-27-1,26-26,1 27,-27 26,26-27,1 1,-27-1,26 27,-26 0,0-26,0 26,0 0,0 0,0 0,0 0,0 26,0-26,-26 27,26-1,-27 1,1-27,-1 53,27-27,-26-26,26 27,-27-27,27 0,0 0,27 26,-1-52,1 26,-1-27,1 27,-1-26,1 26,-1-27,0 1,1 26,-27 0,0-27,0 27,0 0,0 27,-27-27,27 26,-26 1,0-1,-1-26,1 27,-1-1,27 1,-26-27,26 0,0 0,26 0,-26-27,27 1,-1-1,1 1,-1-1,0 1,1-1,-27 1,26-1,-26 27,0 0,0 0,0 27,-26-1,-1 1,27-1,-26 1,0-1,26 27,-27-26,27-1,0 0,-26-26,52 27,-26-27,0 0,0-27,27 27</inkml:trace>
  <inkml:trace contextRef="#ctx0" brushRef="#br0" timeOffset="333112.0527">21828 8229,'0'26,"0"-26,0 0,0 0,0 0,0-26,0 26,0 0,0-27,0 27,27-26,-27 26,26-27,-26 27,27 0,-1 0,-26-26,27 26,-27 0,0 0,0 0,26 0,-26 0,27 0,-27 0,0 26,26-26,-26 27,0 26,0-27,0 0,0 27,0 0,-26 0,-1 0,1 0,-1 0,1 0,-1 0,1-27,-1 27,-25-53,25 27,1-1,-1-26,27 0,-26-26,26-1,-27 27,27-53,0 27,0-1,0 1,0-1,0 1,27 26,-27 0,26-26,1 26,-1 0,27 26,-27-26,1 0,26 26,-27-26,1 27,26-1,-27-26,1 27,-1-27,-26 0,27 0,-27 0,0 0,26 26,-26-26,0 0,26-26,-26 26</inkml:trace>
  <inkml:trace contextRef="#ctx0" brushRef="#br0" timeOffset="333926.0994">21590 9208,'0'0,"0"0,0 0,0 26,0-26,0 0,0 0,0 0,0 0,0 0,0 26,0 1,0-1,0 1,27-1,-27 27,0 0,26-26,-26 25,27 1,-27-26,0 26,26-53,-26 53,27-27,-27 1,26-27,-26 0,0 0,0 26,0-26,0 0,0 0,0-26,0 26,0 0,0-27,0 1</inkml:trace>
  <inkml:trace contextRef="#ctx0" brushRef="#br0" timeOffset="334456.1298">21855 9128,'0'0,"0"0,0 0,0 0,0 0,0 27,0-27,0 26,0-26,0 27,0-1,0 0,0 1,0-1,0 1,0-1,0 27,0-53,26 27,-26-27,27 26,-1-26,-26 0,27 0,-1 0,1 0,-1 0,1-26,-1 26,1-27,-1 27,-26-26</inkml:trace>
  <inkml:trace contextRef="#ctx0" brushRef="#br0" timeOffset="334957.1582">22172 9049,'0'0,"0"0,0 0,0 0,0 0,0 0,-26 0,26 26,0 27,0-26,0 26,0-1,0 1,0 27,0-54,26 54,-26-54,0 27,0-27,0 27,0-26,27-1,-27 1,0-1,0 1,0-27,0 26,0-26,26 27,-26-27,0 0,0 0,0 0,0 0,0 0,0 0,0 0,0 0,0 0,0 0,0 0,0 0,0 0,0 0,0 0,0-27,0 27</inkml:trace>
  <inkml:trace contextRef="#ctx0" brushRef="#br0" timeOffset="336591.2517">2117 10054,'0'0,"-26"0,-1 0,27 0,0 0,-26 0,26 0,0 0,26 0,-26 0,27 0,-1 27,0-27,1 0,26 26,0-26,0 0,0 27,0-27,-1 0,1 0,-26 0,26 0,-27 0,1 0,-1 0,1 0,-27 26,0-26,26 0,-26 0,0 0,0 0,0 0,0 0,0 0,-26-26,26 26,0 0,0 0,-27 0,27 0</inkml:trace>
  <inkml:trace contextRef="#ctx0" brushRef="#br0" timeOffset="337439.3004">2620 9869,'0'0,"0"0,0 0,-27 0,27 0,-26 26,-1-26,27 27,0-1,0-26,27 0,-27 27,26-1,27 1,-26-27,26 0,-1 26,-25 1,26-27,-27 26,1 1,-1-27,1 26,-27-26,26 26,-26-26,0 0,0 0,0 27,0-27,-26 0,-1 26,1-26,-1 27,1-1,-1-26,1 27,-1-27,1 0,0 0,-1 26,27-26,0 0,0 0,-26 0,26 0,0 0,0 0,0 0,0 0,0-26,0 26,-27 0,27-27,0 27,0-26,0-1,0 1,0-1,0-25,0 52,0-27,-26-26,26 53,0-26,0 26,0 0,-27-27,27 27,0 0,0 0,0 27,0-27,0 26,27 1,-27-27,0 26,0 1,26-27,-26 0,0 0,0 26,0-26,27 26,-27-26,0 0,0 0,0 27,0-27,26 26,-26-26,0 27,0-27,0 0,27 0</inkml:trace>
  <inkml:trace contextRef="#ctx0" brushRef="#br0" timeOffset="603586.5231">15637 5503,'-26'0,"26"-26,26-1,1 1,-1 0,1-1,-1 1,27-27,-27 26,27 27,-26 0,-1 27,-26 26,-26 26,-1-26,-26 53,1-27,25 27,-26-27,0-26,27 0,26-26,0-1,26-52,27 26,0-53,0 26,26 1,-26-27,27 26,-54 1,27 26,-53 26,0 1,-26 26,-1-27,1 27,-1 0,1 0,52-27,1-26,-1 0,27 0,0 0,-27 0,27 0,-26 27,-27-1,0 1,0-1,-53 1,26 26,1-27,-1-26,-25 27,-1-27</inkml:trace>
  <inkml:trace contextRef="#ctx0" brushRef="#br0" timeOffset="604068.5507">14817 5530,'0'0,"0"0,0 0,0 0,0 26,0 1,0-1,0 27,0 26,0-26,26 0,-26 27,0-27,0 0,0-1,0 1,0-26,0-27,0 26,0-26,0 0,0 0,0-26,0 26,0-53,27 26</inkml:trace>
  <inkml:trace contextRef="#ctx0" brushRef="#br0" timeOffset="604942.6006">21881 10319,'0'0,"0"0,-26-27,26 27,0-26,0 26,0-27,0 27,0 0,0 27,0-1,0 1,0 26,0-27,26 27,-26-26,0-1,0 27,27-27,-27-26,0 27,0-1,0-26,0 0,0 27,0-1,-27-26,27 27,-26-1</inkml:trace>
  <inkml:trace contextRef="#ctx0" brushRef="#br0" timeOffset="605502.6327">21458 11404,'0'0,"0"0,0 0,0-27,0 27,0 27,0-27,0 26,0 0,-26 1,26 26,0 0,0 0,0-27,0 27,0-26,26-1,-26 27,0-53,0 0,0 0,0 26,0-52,27 26,-27-27,0 27,0-52</inkml:trace>
  <inkml:trace contextRef="#ctx0" brushRef="#br0" timeOffset="605767.6479">21670 11430,'0'0,"0"0,0 26,0-26,0 27,0-1,0 1,26-1,-26-26,27 27,-1-27,1 26,25-26,-25 0,-1-26,1-1</inkml:trace>
  <inkml:trace contextRef="#ctx0" brushRef="#br0" timeOffset="605990.6606">21987 11298,'0'0,"-26"26,26 1,0 26,0-27,0 27,0 0,0 0,0 0,0 0,0 0,26-27,-26 0,0 1,0-27,0 0,0 0,0-27,0-25</inkml:trace>
  <inkml:trace contextRef="#ctx0" brushRef="#br0" timeOffset="607192.7294">14817 5477,'0'-27,"26"1,-26 0,0 26,-26 0,0 0,-1 26,-26 0,27 1,-27-1,26 27,1-53,-1 27,27-1,0-26,27-26,26 26,0-27,-27 1,27-1,-26 27,-1 0,0 0,-26 27,-26-1,0 54,-27-27,26-1,-26 1,27-26,-1 26,27-27,27-26,-1-26,27 26,-26 0,26-27,-1 27,-25 27,-1-1,-26 27,0 0,0 0,-26 0,26 26,-27-26,27-26,0 26,-26-53,52 0,-26 0,27-27,-1 1,-26-1</inkml:trace>
  <inkml:trace contextRef="#ctx0" brushRef="#br0" timeOffset="608139.7836">13917 5768,'0'-27,"0"27,0-26,-26 0,26 26,-26-27,26 1,-27 26,1 0,26 26,-27-26,27 27,-26 25,26-25,-27 26,27 0,0 0,27 0,-27 26,26-53,1 27,-1-26,27-1,-27-26,27 0,-26 0,26-26,-27-27,27 26,-26-52,-1 26,-26 0,0-26,0 26,-26 0,-1 27,1-27,-27 26,26 27,-26-26,27 26,-1 26,1-26,0 0,-1 27,27-27,0 0,0 0</inkml:trace>
  <inkml:trace contextRef="#ctx0" brushRef="#br0" timeOffset="641777.7074">13865 3889,'0'27,"0"-27,-27 26,27 1,0 26,0-27,0 27,0 26,0 1,0-1,0 1,0 25,0-25,0-1,0 1,0-1,-26-26,26 0,0 0,0-27,26-26,-26 27,0-27,0 0,0 0,0 0,0 0,-26-27,26 27,0-26,0 26,-27-27,27-26,-26 27,26-1,-27 1,1-27,-1 0,1 27,-1-27,27 26,-26 1,26-1,0 1,0 26,0 26,26 1,-26 26,27 0,-27 26,26-26,1 26,-1 1,-26-27,27-27,-1 27,-26-27,27-26,-1-26,1-1,-1 1,0-27,1 27,26-54,-27 27,1 27,-1-27,1 0,26 27,-27-27,27 26</inkml:trace>
  <inkml:trace contextRef="#ctx0" brushRef="#br0" timeOffset="646996.006">12356 18124,'0'0,"0"0,0 0,0 0,0 0,0 0,0 0,0 0,0 0,0 0,0-53,0 53,27-53,-27 53,79-106,-26 53,0-52,26 25,1-26,26 1,-27-28,0 27,27 27,-53-27,0 53,0-26</inkml:trace>
  <inkml:trace contextRef="#ctx0" brushRef="#br0" timeOffset="651795.2803">17331 7964,'0'0,"0"0,0 0,0 0,0 0,26-26,0-1,1 1,-1 26,1-27,26 1,-27-27,1 53,-1-27,1 27,-27-26,0 26,26 0,-26 0,0 26,0-26,-26 27,26-27,0 53,-27-27,27 27,-26 0,26-27,0 27,-27 0,27 0,-26 0,26-26,0-1,0 27,-27-27,27 1,0-27,0 26,0-26,0 0,0 0,0 0,0 0,-26 0,26 0,0 0,0 0,0-26</inkml:trace>
  <inkml:trace contextRef="#ctx0" brushRef="#br0" timeOffset="652292.3089">17040 8520,'0'0,"0"0,26 0,-26-27,26 27,1-26,-1 26,1-27,-1 27,27 0,0-26,0 26,0 0,0 0,26 0,-52 0,26 0,-27 0,27 0,-27 0,-26 0,0 0,27 0,-27 0,0 0,0 0,0 0,0 0,0 0,0 0,0 0,0 0,0 0,0 0,0 0,0 0,0 26,0-52,0 26,0 0,0 0,0 0</inkml:trace>
  <inkml:trace contextRef="#ctx0" brushRef="#br0" timeOffset="654617.4419">6827 5741,'0'0,"0"0,-27 0,1-26,26 26,0 0,-27 0,1 0,26 0,-27 0,1 0,-1 0,1 0,-1 0,1 0,-27 0,27 0,-1 0,-26 0,27 0,-27 0,0 0,0-26,0 26,27 0,-27-27,-27 27,27 0,-26-26,0 26,26 0,-27 0,1 0,-27 0,27 0,-1 0,-25 0,52 0,-53 0,27 0,-1 0,-26 0,27 0,0 0,-1 0,-26 0,27 0,26 0,-26 0,-1 0,1 0,26 26,-26-26,26 0,0 0,-27 27,54-27,-27 0,0 0,0 26,0-26,0 0,27 0,-27 0,27 0,-1 0,27 26,-26-26,26 0,-27 0,1 0,26 0,-27 0,1 0,26 0,-27 0,1 0,26 0,-27 27,27-27,-26 26,26-26,-26 27,-1-1,1 1,-1-1,1 1,-1-1,1 1,-1-1,27 1,-26-1,26 0,-27-26,27 27,0-1,0 1,27-27,-27 26,26 1,-26-27,0 26,27 1,26-27,-27 26,1 1,26-1,-1-26,1 26,0 1,27-1,-27 1,52-27,-25 0,26 26,-27-26,27 0,0 27,-1-27,28 0,-27 0,-1 0,28 0,-1 0,-26-27,26 27,27 0,-27-26,0 26,27 0,-26-27,25 27,-25-26,-1 26,0-27,0 27,-26 0,0 0,-27 0,-26-26,27 26,-27 0,-27 0,1 0,-1 0,1 0,-27 0,26-26,0-1,-26 1,27-1,-27-26,26 27,1-27,-27 26,0-25,0 25,0 1,0-1,0 27,-27-26,1 26,-1 0,27 0,-26 0,26 0</inkml:trace>
  <inkml:trace contextRef="#ctx0" brushRef="#br0" timeOffset="668419.2314">7171 6138,'0'0,"0"0,0 0,0 0,0 0,0 0,0 0,0 0,0 0,0 0,0 0,0 0,0 0,0 0,0 0,0 0,0 0,26 0,-26 0,26 0,1 27,-1-27,1 0,-1 0,1 0,26 0,-27 0,27 26,-26-26,25 27,1-1,0-26,0 27,27-27,-1 26,0 1,1-27,-27 26,26 0,27-26,-27 27,1-1,-1 1,0-1,1 1,-1-1,0 27,-26-26,0-1,27 27,-54-27,27 27,0 0,0 0,-27-26,27 52,-26-53,26 27,-27 27,27-27,-27 0,1 26,-1-26,1 0,-1 26,1 1,-1-1,1-26,-1 26,-26 1,27-1,-27 0,26 1,-26-1,26 0,-26-26,0 27,0-1,27-26,-27 26,0 1,-27-27,27 26,0-26,0 26,-26-26,26 0,-26 0,26 27,0-28,0 1,-27 0,27 0,0 0,-26 0,26 26,0-52,-27 26,27 26,-26-26,26 0,-27 0,27 0,-26 0,-1 26,1-26,26 0,-27 0,1 0,0 0,-1 0,1 26,-1-26,1 26,-27-26,26 0,-26 26,0 1,27-27,-27 0,0 0,27 0,-27 26,0-53,0 27,27-26,-27 26,26-27,-26 1,27-1,-1 0,1 1,-1-27,1 26,-1-26,27 27,-26-27,26 0,-26 26,26-26,-27 0,27 0,-26 0,26 27,-27-27,27 0,-26 26,-1-26,27 27,-26-27,26 0,0 0,-27 26,27-26,0 0,0 0,0 0,-26 27,26-27,0 0,0 0,0 0,0 0,0 0,0 0,0 0,0 0,0 0,0 0,-27 0,27 0,0 26,-26 1,26-27,-26 0,26 26,0-26,0 0,-27 26,27-26,0 0,0 27,0-27,0 0,0 0,0-27,0 1,0 26,0-26,0-1,0-26,27 27,-27-27,0 0,26 0,-26 26,0-25,0 25,26 1,-26-1,0 1,0 26,0 0,0 0,0 0,-26 26,26 1,0-1,-26 1,26 25,-27-25,1 26,-1 0,27 0,-26-27,-1 1,27-1,-26 1,26-27,0 0,0 0,0 0,0 0,26 0,1 0,-1 0,1 0,-1 0,1-27,25 27,-25 0,26 0,-27 0,1 0,-1 27,27-27,-53 0,27 0,-1 0,0 26,-26-26,27 0,-27 0,26 26,-26-26,0 0,0 0,0 0,0 0,0 0,0 0,0 0,0 0,0 0,0 27,0-27,0 0,0 0,0 26,0-26</inkml:trace>
  <inkml:trace contextRef="#ctx0" brushRef="#br0" timeOffset="670916.3742">5610 7144,'0'-27,"0"27,-27-26,27 26,-26 0,26 0,0 0,0 0,0 0,0 0,0 0,0 26,26-26,-26 0,53 27,-27-1,27-26,0 27,0-27,27 26,25 1,-25-1,-1 27,27-27,0 27,-27 0,27 0,-27 27,1 25,-1-25,1 26,-1-27,0 53,-26-26,27 26,-28-26,1 27,-26-1,26 0,-27 0,1-26,-1 27,-26-1,0-26,-26 26,-1-26,1 26,-27-26,0 0,-26 26,26-26,-53 26,0-26,0 0,0 26,-26-26,0-27,-1 27,1-26,-27 25,1-52,25 0,-25 0,-28-26,28-27,-1 0,0-27,0 1,1-27,-1-27,0 27,0-52,27 25,0-52,0 26,26-26,0 26,0-53,27 27,-1-27,27 0,0 27,27-27,26 1,-26 25,52-25,0 25,27 1,0 0,27-1,25 28,1-28,27 27,-28-26,28 53,-1-27,27 27,-27-27,-26 26,0 27,0 1,-27-1,-26 26,26 1,-52-1,-1 1,1 26,-27 0,-27-27,27 27,-26 0,-1 0,1-26,-1 26,-26 0,27-27,-27 27,0-26,0 26,-26 0,26 0,0 0,0-26,0 26,0 0,27 0,-1 0,1 0,26 0,0 0,26 0,27 0,-26 0,52 0,-26 0,0 0,26-27,1 27,-27 0,26 27,-53-27,1 26,-1-26,1 53,-27 0,0-27,0 27,-27 27,1-1,-1-26,27 0,-26 26,-1-52,27 26,-26-27,26 0,0-26,0 0,26 27,-26-54,27 1,-1 26,27-26</inkml:trace>
  <inkml:trace contextRef="#ctx0" brushRef="#br0" timeOffset="672038.4384">5927 7567,'-26'-53,"-1"53,1-26,-1 26,1-27,26 27,0 27,0-27,0 26,26 1,27 26,-26-1,25 1,1 27,0 26,27-27,-27 53,0-26,-1 26,-25 1,26-1,-27 0,1 1,-27-1,26 0,-26 0,0 1,-26-27,-1-1,1 1,-1 0,-26 0,1-27,-28 1,1-1,-1 0,-25 1,-1-27,0 0,-26 0,-27-27,27 0,-1-26,1 0,-27 0,27-26,0-27,-1 0,1-26,53-1,-27-25,26-1,1 0,26-26,0-1,27 1,-1 0,1-1,26 1,-27 26,27 0,0 1,0-1,0 26,0 1,27 26,-1-26,1 26,-1 26,27-26,27 1,-1 52,0-53,1 26,-1 27,0-26,1-1,-1 1,-26 26,-26 0,25-27,-52 27,0 0,-26 27,-27-27,0 0,0 0,-26 26,0-26,26 27,-27-27,27 0,0 26,27-26,-1-26,27 26,27-27,-1 1,27-1,0-26,27 27,-1-27,0 27,1-1,-1 27,-26-26,0 52,-27 1,-26 26,0-27,0 53,-26 1,-1-27,1 0,-27-1,27 1,-1-26,27-27,0 0,27 0,-1-27,1 1,25-1,1 1</inkml:trace>
  <inkml:trace contextRef="#ctx0" brushRef="#br0" timeOffset="672949.4905">5398 8043,'0'-26,"0"-1,0 27,-27-26,27 26,0 0,0 0,27 26,-27 1,26 26,1-27,26 54,-27-27,1 52,-1-25,27 26,-27 26,-26-26,27 0,-1-1,-26 1,0 0,-26-27,26 27,-27-26,-25-1,25-26,-52 0,26 0,-27-27,1 1,0-27,-27 0,26-27,-25 27,-1-26,0-27,27 26,-27-26,26 1,1-28,26 27,27 0,-1-26,1-27,52 53,-26-26,53-1,-26 1,52 0,-26-1,26 1,1 26,-28 0,1 0,0 27,0-27,-26 26,-1 27,1 0,-27 0,0 0,0 0,-53 0,26 0,1 0,-27 0,26 27,-52-27,26 26,-26-26,26 27,-27-27,54 0,-27 26,53-26,0 0,27-26,-1-1,53 1,-26-1,27-26,-1 27,0 0,-26-1,27 1,-27 52,-27 1,1-1,-27 53,0-26,0 27,-27-1,27 0,-26 1,-1-1,27-52,0 26,27-53,-1 0,27 0,26-80</inkml:trace>
  <inkml:trace contextRef="#ctx0" brushRef="#br0" timeOffset="685436.2045">8917 11748,'0'26,"0"-26,0 0,26 0,-26 0,27 0,-1 0,1 0,26-26,-1 26,1 0,-26 0,26 0,-27 0,1 0,-1 26,1-26,-27 26,0 1,0-27,0 53,0 0,-27 0,27 26,0 0,0 1,-26 26,26-27,0 27,0 0,0-1,-27 1,27-26,0 26,-26-27,26 27,0-27,0 0,0 1,0-1,26-26,-26 0,0-26,27 25,-27-25,26-1,-26 1,27-1,-27-26,0 0,26 27,-26-27,0 26,0-26,0 0,0 0,0 0,0 27,-26-27,-1 0,1 0,-27 0,26 0,-26 26,27-26,-27 0,27 27,-1-27,27 0</inkml:trace>
  <inkml:trace contextRef="#ctx0" brushRef="#br0" timeOffset="691284.5392">13785 17939,'0'0,"0"0,0 0,0 0,0 0,0 0,53-27,-53 27,0 0,79-53,-79 53,80-53,-27 1,0 25,26-26,0-26,1 26,-1-26,1 26,-1 0,0 0,-26 26,-26 1,-1-1,1 27,-1 0,0 27,-26-27</inkml:trace>
  <inkml:trace contextRef="#ctx0" brushRef="#br0" timeOffset="694658.7322">23628 11430,'0'0,"0"0,0 0,0 0,26 0,-26 0,27 0,-1-26,27 26,0 0,0-27,26 27,27-26,-27 26,27-27,-26 27,25 0,1-26,-26 26,-27 0,-1 0,-25 0,26 0,-53 0,0 0,0 0,0 0,0 0,-27 0</inkml:trace>
  <inkml:trace contextRef="#ctx0" brushRef="#br0" timeOffset="695137.7596">23786 11218,'0'0,"-26"0,-1 0,1 27,0-27,-27 26,0 1,0-27,-27 26,28 1,-1-1,0-26,53 27,-27-27,27 26,27 0,-1 1,27-1,26-26,-26 27,0-1,27-26,-27 27,-27-1,0-26,1 0,-27 0,0 0,-27 27</inkml:trace>
  <inkml:trace contextRef="#ctx0" brushRef="#br0" timeOffset="696092.8142">21299 11139,'-79'0,"0"0,-1 0,1 0,-1 53,1-27,26 27,0 0,0 27,27-1,-1 27,27-27,27 27,26 0,26 0,1-27,25-26,1 26,53-26,-27-26,27-1,0-52,-1-1,-25-26,26 27,-27-54,-26 1,-27-27,0 27,-52-27,-1 0,-52 0,-1 27,-52 0,26-1,-53 27,0 0,1 27,-28 0,54-1,-27 27,0 0</inkml:trace>
  <inkml:trace contextRef="#ctx0" brushRef="#br0" timeOffset="696775.8533">20611 11668,'-26'0,"26"0,-27 0,1 0,0 0,-1 0,-26 27,27-27,-54 0,1-27,0 27,-27 0,0 0,-26-26,-1 26,-25 0,25-27,-52 27,0-26,26-1,-53 1,54-1,-54 1,27-1,0-25,-1 25,1-26,0 0,26 0,27 0,0 1,-1 25,28-26,52 0,0 27,0-1,26 1,1-1,-1 1,27 26,0 0,0 0,0 0,0 0,-26 0,26 0,0 0,0 0,0 26</inkml:trace>
  <inkml:trace contextRef="#ctx0" brushRef="#br0" timeOffset="697606.9008">15849 10345,'0'-26,"0"26,-27 0,27-27,-26 1,26 26,-26 0,-1 0,1 0,-27 26,0 1,0 26,-27-27,28 27,-28 0,54-27,-1 1,27-27,53 0,0 0,26-27,27 1,0 0,-26-1,25-26,-25 53,-27 0,0 0,-53 53,-27 0,-52 0,26 26,-27 1,1-1,0 0,26-26,26 0,27 0,0-53,53 27,27-27,-27 0,-1-27,1 27,0 0,-53 0,0 27,0-1,-53 1,27-1,-27 0,27 1,-1-1,-26-26,27 0,-1-26,1-1,-1-25</inkml:trace>
  <inkml:trace contextRef="#ctx0" brushRef="#br0" timeOffset="698076.9277">13997 10160,'0'0,"0"0,0 26,-27 1,27 26,0 0,0 0,-26 0,26 26,0-26,0 26,0-26,-27 0,27-26,0 25,0-25,0-27,0 0,0 0,0 0,0 0,0-27</inkml:trace>
  <inkml:trace contextRef="#ctx0" brushRef="#br0" timeOffset="698326.942">14156 10319,'0'0,"0"0,0 53,0-27,0-26,0 53,0-26,26-1,-26 27,26-27,1-26,26 27,-27-54,1 27,26 0,-27-26,1-27</inkml:trace>
  <inkml:trace contextRef="#ctx0" brushRef="#br0" timeOffset="698565.9556">14552 10107,'-26'27,"26"-27,0 52,0 1,-26 0,26 0,0 0,0 27,-27-28,27 28,0-27,0-27,27 27,-27-26,0-1,0-26,0 26,0-26,26 0,-26-26</inkml:trace>
  <inkml:trace contextRef="#ctx0" brushRef="#br0" timeOffset="701830.1422">22040 10213,'0'0,"-26"-27,26 1,0 26,-27-26,1 26,-1 0,27 0,-26-27,-1 27,1 0,-1-26,1 26,-27 0,27 0,-27 0,0 0,26 0,-26 0,1 0,-1 26,0-26,0 27,0-27,0 26,0-26,0 26,0 1,0-27,27 26,-1 1,-26-1,27 1,0-1,-1 1,1-27,-1 26,27 1,-26-1,26 1,0-1,0 0,0 1,0-1,0-26,26 27,1-1,-1 27,1-53,-1 27,0-1,27 1,-26-1,26 0,-27 1,27-1,0 1,0-1,0-26,26 27,-26-1,0 1,26-1,-26-26,27 0,-1 27,-26-27,26 26,-26-26,27 0,-27 0,0 0,26 0,-26 0,0 0,0-26,-27 26,27-27,0 1,0-1,0 1,-27-1,27 1,-26-27,-1 26,1-25,-27-1,26 26,-26-26,0 0,0 0,0 27,-26-27,-1 0,1 0,-1 27,-26-27,0 0,0 53,0-53,1 27,-1 26,0-27,0 27,0 0,26-26,1 26,0 0,-1 0,1 0,26 0,-27-27,27 27,0 0</inkml:trace>
  <inkml:trace contextRef="#ctx0" brushRef="#br0" timeOffset="703183.2196">20744 10372,'-27'0,"27"0,-26 0,26 0,0 0,-27-27,1 27,-1 0,27 0,-53 0,27-26,-27 26,0 0,0-27,0 1,-26-1,26 1,0-27,0 0</inkml:trace>
  <inkml:trace contextRef="#ctx0" brushRef="#br0" timeOffset="704789.3116">13573 5450,'0'0,"0"0,27-26,-27 26,26-26,1 26,-27 0,26-27,1 27,-27 0,0 0,26 27,-26 25,-26-25,-1 26,1-27,-1 54,-26-54,27 53,0-52,-1-1,27 27,27-53,-1 0,27 0,0-26,26-1,-26-26,53 1,-27-1,1 0,26 26,-54-26,1 27,-26-1,-1 27,-26 27,-26-1,-1 27,-26 0,1 0,-28 26,27-26,-26 27,26-54,27 27,-27-26,53-1,0-26,26 0,1 0,25-26,1-1,0 1,0-1,0 1,-26 26,25-27,-52 54,27-1,-54 1,1-1,0 27,-1 26,-26-26,0 27,27-27,-1 0,1-27,-1 0,27 1,0-27,27 0,-1-27,1 27,-1-26,27 0,-26 26,-1-27,1 27,-1 0,-26 27,-26-1,26 0,-27 27,1-26,26-1,-27 1,27-1,-26-26,26 0,26 0,-26-26</inkml:trace>
  <inkml:trace contextRef="#ctx0" brushRef="#br0" timeOffset="705501.3523">12489 5741,'-27'0,"27"0,0 0,0 0,27 0,-1 0,1-26,26 0,-27-1,0 1,27-27,-26 26,-1 1,1-1,-1 27,-26-26,0 26,27-27,-27 27,-27 27,27-1,0 1,0-1,0 27,-26 0,26 0,-27 0,27-27,0 27,0 0,-26-26,26 26,0-53,0 26,0 1,0-27,0 0,0 26,0-26,0 0,-27 0</inkml:trace>
  <inkml:trace contextRef="#ctx0" brushRef="#br0" timeOffset="705810.37">12356 6244,'0'0,"53"0,-26-26,-1 26,27 0,0-27,0 27,0-26,26 26,-26 0,0 0,0 0,-27-27,27 27,-26 0,-1 0,1 0,-27 0,0 0,26 0,-26 0,0 0,0 0,0 0,0 0,0-26,0 26</inkml:trace>
  <inkml:trace contextRef="#ctx0" brushRef="#br0" timeOffset="711637.7032">8758 14552,'0'27,"0"-27,0 0,0 0,0 0,0 0,-26 26,26-26,-27 26,27-26,-26 27,-1-1,1 1,-1-27,27 26,-26 1,-1-1,27-26,-26 27,26-27,0 26,0 1,0-27,26 26,-26-26,53 27,-53-1,27 0,26-26,-27 0,1 27,26-1,-27-26,0 27,-26-27,27 26,-1-26,-26 0,0 0</inkml:trace>
  <inkml:trace contextRef="#ctx0" brushRef="#br0" timeOffset="711987.7233">8758 14790,'0'0,"0"0,0 0,-26-26,26 26,26 26,-26-26,27 0,25 0,1 0,0 0,27 0,-27 0,26 27,27-27,-27 0,1 0,-28 0,1 26,-26-26,-1 0,1 0,-27 0,26 0,-26 0,0 0,0-26</inkml:trace>
  <inkml:trace contextRef="#ctx0" brushRef="#br0" timeOffset="713454.8072">12833 6112,'0'0,"0"0,-27 0,27 0,0 0,0 0,0 0,0 0,0 0,0 0,0 0,0 0,27 0,-1 0,1 0</inkml:trace>
  <inkml:trace contextRef="#ctx0" brushRef="#br0" timeOffset="713905.833">17701 8123,'0'26,"0"-26,0 0,0 0,0 0,0 0,0 0,0 0,0 0,0 0,0-26,0 26,0-27,0 1</inkml:trace>
  <inkml:trace contextRef="#ctx0" brushRef="#br0" timeOffset="714527.8686">17622 7726,'0'0,"-27"-27,1 27,-1 27,-26-1,-26 1,0-1,26 27,-27-26,27-1,0 1,27-1,0-26,52 0,0 0,27-26,0-1,27 1,-1-1,0 1,-26 26,0 0,-26 0,-27 53,0-27,-27 27,-26 0,0 0,0 0,1-27,-1 27,26-26,27-27,27 0,-1 0,27-27,0 1,26-1,-26 27,0 0,-26 0,-1 27,-26-1,-26 1,-27 52,0-26,0 0,0 0,0 0,27 0,-1-27,1-26,26 0,0 0,0 0,0-26,26 26,1-53,-27 53,26-53</inkml:trace>
  <inkml:trace contextRef="#ctx0" brushRef="#br0" timeOffset="715086.9006">16061 8017,'-27'26,"27"-26,0 0,-26 0,52-26,1-1,-1 27,0-26,1 0,-1-27,1 26,26 1,-53-1,26 1,1 26,-27 0,0 0,0 0,0 0,0 53,-27-27,27 27,-26 0,26 0,-27 0,27 26,-26-26,26 0,0 0,-27-27,27 1,0-1,0 1,0-27,0 0,0 0,0 0,0 0</inkml:trace>
  <inkml:trace contextRef="#ctx0" brushRef="#br0" timeOffset="715297.9127">16034 8414,'-26'0,"26"0,26 26,-26-26,27 27,-1-27,0 0,1 0,26 0,0 0,0 0,0-27,0 27,-1-26,-25 26,26 0,0-27,-27 1</inkml:trace>
  <inkml:trace contextRef="#ctx0" brushRef="#br0" timeOffset="719915.1768">7091 15584,'0'0,"0"0,0 0,0 0,0 0,0 0,0 0,0 0,0 0,0 0,0 0,0 0,0 0,0 0,0 0,0 0,0 0,0 0,0 0,0 0,0 0,0 0,0 0,0 0,0 0,0 0,0 0,0 0,0 0,0 0,27 0,-27 0,0 0,0 0,0 0,0 0,0 0,0 0,0 0,0 0,0 0,0 0,0 0,0 0,0 0,0 0,0 0,0 0,0 0,0 0,0 0,0 0,0 0,0 0,0 0,0 0,0 0,0 0,0 0,0 0,26 0,-26 0,0 0,0 0,0 0,27 0,-27 0,0 0,26 0,-26 0,26 0,-26 0,27 0,-27 0,26 0,-26 0,0 0,27 0,-27 0,26 0,-26 0,27 0,-1 26,1-26,-1 0,1 0,-1 27,27-27,0 0,-27 26,27-26,27 27,-27-27,26 0,-26 26,26-26,-26 27,0-27,26 26,-26-26,0 0,0 27,0-27,0 0,0 26,0-26,0 27,0-27,0 0,26 26,-26-26,0 0,26 0,-26 26,0-26,26 0,-26 27,27-27,-27 26,0-26,-1 0,-25 27,26-27,-27 26,27-26,-26 27,26-27,-27 0,0 26,1-26,-1 0,1 0,-1 0,1 0,-1 0,-26 27,27-27,-27 0,0 0,0 0,0 0,26 0,-26 0,0 0,0 0,0 0,0 0,0 0,0 0,0 0,0 0,0 0,0 0,0 0,0 0,0 0,0 0,0 0,0 0,0 0,0 0,0 0,0 0,0 0,0 0,0 0,0 0,0-27,0 27,-26-26,26 26,0-27,-27-26,27 53,-26-53,26 27,-27 0,1-1,-1 1,27-1,-26 27,-1-26,27 26,-26-27,0 27,26 0,0 0,-27 0,27 0,0 27,0-27,27 26,-1-26,27 27,-27-1,27 1,27-1,-27 0,0 1,-1-1,1-26,0 27,-26-1,26 1,-53-1,26-26,1 27,-27-1,0-26,0 27,-27-27,27 0,-26 26,-27-26,26 27,-26-27,0 0,1 26,25 0,-26-26,0 0,0 27,27-27,-27 26,26-26,1 27,0-27,-1 0,27 0,0 0,0 0,0 0,0 0,0 0,0 0,0 0,0 0,0 0,0-27,27 1,-27-1,0 1,0-27,0 27,0-27,0 0,0 0,0 26,0-26,0 27,0 26,-27-26,27 26,0 0,0 0,0 26,0 0,27 1,-27 26,26-27,-26 27,26 0,-26-26,27-1,-27 1,0-27,0 0,26 26,1-52,-27 26,26-27,1 1,-27-27,26 26,1-26,-1 27,-26-1,27 1,-27 26,0 0,0 0,0 26,0 1,-27-1,27 1,0-1,0 1,0-1,0-26,0 0,0 0,27-26,-27 26,26-27,-26 1,0 26,0-27,0 1,0 26,0 0,0 0,-26 0,-1 26,1-26,-1 0,27 0,-26 27,26-27,0-27,0 27,0-26,0-1,26 27,-26-26,0-1,0 1,0 26,0-26,0 26,-26 0,26 0,0-27,0 27,0 0,0 27,0-27,26 26,1-26,-1 26,27 1,-26-1,-1-26,27 27,-27-27,1 0,-1 26,-26-26,0 0,0 0,0-26,-26-1,-1 27,1-53,-1 27,1 26,0-26,-1-1,27 27,0 0,0 0,0 27,27-1,-1 27,0-27,1 1,26-1,-27-26,27 0</inkml:trace>
  <inkml:trace contextRef="#ctx0" brushRef="#br0" timeOffset="733727.9668">10901 15954,'0'0,"27"0,-27 0,0-26,0 26,0 0,0 0,0 26,0-26,0 27,0-27,-27 26,27 1,-26-1,26 1,0-1,0 1,0-27,0 0,0 26,26-26,1 0,-27 27,26-27,1-27,25 27,-25 0,-1-26,27 26,-26-27,-1 1,1-1,26 1,-53-27,26 26,1-26,-1 1,0-28,-26 27,0 0,27-26,-27 0,0-1,0 1,0-1,0 1,0 0,-27-1,27 1,-26 0,26-1,-26 1,-1-1,1-25,-1 25,1 1,-1 0,-26-27,0 26,0-26,1 27,-1-27,26 0,-26 27,0-27,0 0,1 1,-1-1,0 0,0 0,0 0,26 0,-52 27,26-27,0 27,0-1,0 1,0 26,-26-26,53 26,-27 26,0 1,-27-1,27 1,1 26,-1 26,26-26,1 27,-1-1,1-26,26 0,53 0</inkml:trace>
  <inkml:trace contextRef="#ctx0" brushRef="#br0" timeOffset="736836.1446">22252 9393,'0'-27,"0"-26,0 53,0-26,0-27,-27 27,1-1,-1-26,1 27,0-27,-1 26,-26 1,0-1,0-26,0 27,0 0,-26 26,26 0,-26 0,-1 0,28 26,-1 27,0-27,-27 54,54-1,-27 27,26-27,1 27,26-26,26 25,1-25,26-1,26-26,1 0,-1-27,27 1,26-27,-26-27,26-25,-26 25,0-26,0-26,-27-1,-26 1,0 0,-53-1,0 27,0-26,-53 26,0 27,0-1,0 1,-26-1,0 27,26 0,-27 0</inkml:trace>
  <inkml:trace contextRef="#ctx0" brushRef="#br0" timeOffset="738037.2132">14076 10213,'27'-27,"-27"27,0 0,0 0,0 0,0 27,-27-27,1 0,-1 26,1 1,26-27,0 0,0 0,53-27,0 1,0 26,26-53,0 27,-26-1,0 27,-26 0,-27 27,-27-27,1 52,-54 1,1 27,0-1,-1-26,1 0,26 0,0-27,53-26,0 0,26 0,27-26,27-1,-27 1,0 26,-1-26,1 26,-26 26,-27-26,-27 53,1-27,-1 27,1 0,0 0,-1 0,27-27,0 1,27-1,-27-26,26 0,0 0,1 0,-27 0,26-26,-26 26,0-27</inkml:trace>
  <inkml:trace contextRef="#ctx0" brushRef="#br0" timeOffset="738535.2418">12833 10266,'-27'-27,"27"27,0 0,-26 0,26 0,0 27,0-27,0 26,0 1,0 26,-27 0,27 0,0-1,0 1,0 0,0 0,27-26,-27-1,0 1,0-1,0 0,26-26,-26 0,0 0,0 0,0-26</inkml:trace>
  <inkml:trace contextRef="#ctx0" brushRef="#br0" timeOffset="738846.2594">13177 10292,'0'0,"0"0,0 27,0-27,0 26,0 1,0-1,0-26,0 27,26-27,-26 26,27 1,-1-27,0 0,-26 0,27-27,-27 27,26-26,1-1</inkml:trace>
  <inkml:trace contextRef="#ctx0" brushRef="#br0" timeOffset="739248.2823">13441 10081,'0'26,"0"1,0-1,-26 27,26-27,0 54,-27-27,27 0,-26 0,26-1,-27 1,27 0,0 0,-26-26,26-1,26 1,-26-1,0 0,0 1,27-27,-27 26,26-26,-26 27,0-27,27 0,-27 0,0 26,0-26,0 0,0 0,0 0,0 0,0 0,0 0,0 0,0 0,0-26,0 26,0 0</inkml:trace>
  <inkml:trace contextRef="#ctx0" brushRef="#br0" timeOffset="740760.369">22040 8070,'-26'0,"-1"0,27 0,-26-27,-1 27,1-26,26 26,-27-27,1 27,-1-26,1 26,-27 0,27-26,-1 26,-26-27,0 27,27 0,-27 0,0 0,27 0,-27 0,0 0,0 27,26-1,-26-26,1 26,25 1,1-1,-1 1,1 26,-1-27,27 27,-26-26,26-1,0 27,0 0,0-27,0 27,26-26,-26 26,27 0,-1-27,1 0,-1 27,1-26,-1-1,0 27,27-26,0-1,-26 1,26-27,26 26,-26-26,0 26,26-26,1 0,-1-26,0 26,1-26,-1-1,27 1,-27-1,1-26,-27 27,0-27,-1 0,1 0,-26 0,-1-26,-26 26,0 0,0 0,-53 0,27 0,-27 0,0 27,0-27,0 26,0 1,-26 26,26-26,-26 26,26 0,0 0,0 0,26 26,1-26,-27 26,27-26,-1 27</inkml:trace>
  <inkml:trace contextRef="#ctx0" brushRef="#br0" timeOffset="742128.4473">20982 8546,'0'0,"0"0,0 0,0 0,0 27,0-27,0 0,0 0,0 0,0 0,0 0,-27 0,27 0,-26 0,-1 0,1 0,-27 0,27 0,-27 0,26-27,-26 27,0 0,0 0,1 0,-1-26,0 26,-27 0,27 0,-26-27,0 27,-1-26,1 26,0-27,-27 1,26-1,1 27,0-26,-1-1,27 1,-26-1,0 27,-1-26,1 0,26 26,0 0,0-27,-26 27,52-26,-26 26,0 0,27 0,-1-27,1 27,0 0,26 0,0 0,0 0,-27 0,27 0,0 0,0 0,0 0,0 0,27 0,-27 0,0 0,0 0,26 0,-26-26,26 26,-26 0,27-27,-27 27,0-26,0 26,26 0,-26 0,0-27,0 27,0-26,0 26,-26 26,-1-26,1 0,0 0,-1 27,-26-27,0 0,0 26,0-26,27 0,-27 27,53-27,-26 0,26 0,26 26,-26-26,53 0,-27 27,27-1,0 1,0-27,27 26,-54 0,27 1,0-1,-27-26,1 27,-1-27,-26 26,0-26,27 0,-27 0,0 0,-27 0,27 0,0-26,-26-1</inkml:trace>
  <inkml:trace contextRef="#ctx0" brushRef="#br0" timeOffset="743740.5395">18415 8017,'-26'0,"26"-27,0 1,0 26,0 0,0 0,0 0,-27 26,1-26,26 27,-26-1,26-26,-27 27,27-27,0 0,53 0,-27 0,27-27,0 1,0 26,-26-27,26 1,-53 26,0 26,0 1,-27-1,1 27,-27 0,0 0,0 0,0 26,0-52,53-1,0 1,27-27,25-27,28 1,-1-1,1-26,-1 27,0 0,1-1,-27 1,0 26,-27 26,-26 1,0-1,0 27,0 0,0 0,26-27,-26 1,53-1,0 1,0-54,53 27,-27-26,1-1,-1 1,-26 26,26 0,-52-27,-1 54,1-27,-27 26,-27 27,27-26,-26-1,26 1</inkml:trace>
  <inkml:trace contextRef="#ctx0" brushRef="#br0" timeOffset="745565.6439">21114 8573,'0'0,"-26"0,-1 0,1 0,-1 0,1 0,-1 0,-26 0,1 0,-1-27,26 27,-52 0,26 0,0-26,0 26,0 0,0-27,0 27,-26-26,26 26,0-27,-26 27,-1-26,27 26,-26-27,0 1,-1-1,1 27,0-26,-1-1,1 1,-1 0,1-1,0 1,-1-1,1-26,26 27,0-1,0-26,0 1,0-1,27 0,-27 0,26-27,1 27,0-26,26 26,-27-26,1-1,-1 28,1-28,-1 27,1-53,-1 53,1 1,-1-28,-25 1,25 26,1 0,-1 0,1 0,-1 0,27 27,-26-27,26 0,-27 0,27 27,0-27,0-27,0 27,27 0,-27-26,26 0,1 26,-1-53,1 27,-1-1,1-26,-1 27,-26-27,26 27,-26-27,0 27,0-27,-26 26,26 1,-26-27,-1 27,1-1,-27 27,0-26,26 26,-26 0,0-26,-26 52,0-25,-1 25,1-26,-27 27,27-1,-27 1,0 26,0-27,0 27,-26 0,26-26,-26 26,26 0,0 0,-26 26,0-26,26 0,-26 27,26-1,-26 1,26-1,0 1,0-1,0 27,0-27,27 27,0 0,-1-26,1 26,26 0,0-1,0 1,0-26,27 26,-1 0,1 0,-1-27,27 27,-26-27,26 1,0-27,0 26,0-26,0 0,0 27,0-27,0 0,0 0,0 0,0 0,0 0,0-27,0 27,0 0,-27 0,27 0,0 0,0 0,0 0,0 0,0 0,0 0,0 0,0 0,0 0,0-26,0 26,0 0,27-27,-27 1,0 0,0-1,26 27,-26-26,0 26,0-27,0 27,-26 27,-1-1,1-26,0 53,-1 0,1-27,-27 27,26-26,27 26,0-53,0 26,27-26,-1 0,27-26,0 26,0-27,0 1,0-1,-27 1,1 26,26 0,-27 0,-26 0,0 0,0 0,0 0,0-27</inkml:trace>
  <inkml:trace contextRef="#ctx0" brushRef="#br0" timeOffset="746502.6973">12171 5530,'27'-27,"-1"1,1-1,25-25,-25 25,-1 1,1 26,26-27,-27 27,-26 0,27 0,-27 53,0-26,-27 25,27-25,-26 52,-1-52,1 26,26 0,0-1,0-52,26 27,1-27,26-27,0 27,26-26,0 0,1-27,-27 53,0-27,-1 1,-25 26,-1 0,-26 26,-26 1,-1 26,-25-1,-1 1,0 0,0 0,0-26,0 26,27-53,-1 26,27-26,27 0,-1-26,27-1,0 1,0-1,0-26,0 27,-27-1,0 27,1 0,-27 27,-27-1,1 1,0 26,-1 0,-26 0,0-1,27 1,-27-26,53-1,0-26,0 0,53-26,-27 26,27-53,27 26,-54 1,27 0,0-1,-27 1,1 26,-27 26,-27 1,1-1,26 0,-27-26,1 27,-1-27,27 0,0 0,0-27,0 27</inkml:trace>
  <inkml:trace contextRef="#ctx0" brushRef="#br0" timeOffset="747720.767">11404 4233,'0'0,"-27"0,27 0,0-26,0-1,27 27,-27-26,0 0,26-1,1 1,-27-1,26 1,1-1,-1-26,1 27,26-1,-27 1,0-1,1 27,-1 0,1-26,-1 26,1 0,-1 26,1-26,-1 27,-26 26,0-27,27 54,-27-27,0 0,0 26,-27 0,1 1,-1-1,1-26,-27 26,0 1,26-27,-25 0,-1-1,0 1,0-26,0 26,26-27,-25 1,25-27,-26 0,27-27,-1 1,27-1,0 1,-26-27,52 26,-26-25,27 25,-1 1,1-1,26 1,-27 26,27 0,0 0,-27 0,27 26,0 1,0-1,0 1,-27-1,27 0,0-26,-26 27,-1-27,1 0,-1 0,1 0,-27 0,26-27,0 1,-26 0,27-1</inkml:trace>
  <inkml:trace contextRef="#ctx0" brushRef="#br0" timeOffset="751797.0003">21167 12065,'-53'0,"27"-26,26 26,0-27,26 1,27-1,26-26,54-26,-27 26,52 0,1-26,26-1,27 1,-27 0,27-27,26 26,-53 1,27 26,-53 0,-1 0,-25 0,-28 53,-52-26,-26-1</inkml:trace>
  <inkml:trace contextRef="#ctx0" brushRef="#br0" timeOffset="752122.0189">20744 11642,'-80'0,"27"-27,27-26,79 27,0-54,79 1,0 0,54-27,52-26,-27-1,54 27,0 1,-1-28,-26 28,27-1,-54 26,-25 1,-1 0,-26 52,-27-26,-53 27,1-1,-54 1,-26 26</inkml:trace>
  <inkml:trace contextRef="#ctx0" brushRef="#br0" timeOffset="752440.0371">21114 10451,'-79'27,"52"-54,27 1,53-1,27-26,52 0,27-26,26 0,26-27,1 0,26 0,-26 0,0 0,-1 1,-26 25,-26 1,-26 26,-1 0,-53 0,1 27,-54-1,-26 1</inkml:trace>
  <inkml:trace contextRef="#ctx0" brushRef="#br0" timeOffset="752785.0568">20479 9790,'-26'0,"52"-27,27-26,79 0,27-26,26-27,53 27,1-27,52 0,-27 0,27 27,-26-1,-27 1,0 26,-53 0,0 27,-52-1,-1-26,-53 53,-26-26,-26 26,-27 0,-53 26,0 1</inkml:trace>
  <inkml:trace contextRef="#ctx0" brushRef="#br0" timeOffset="753145.0772">20770 9049,'0'-27,"53"1,26-27,1 0,52 0,27 0,26-26,0-1,53 28,1-28,25 1,-26-1,0 1,0 26,-26-26,0 26,-27 0,-26 0,-53 27,-1-1,-52 27,0 0,-53 27</inkml:trace>
  <inkml:trace contextRef="#ctx0" brushRef="#br0" timeOffset="756027.2422">11854 5027,'0'0,"0"0,0 0,0 27,0-27,26 26,-26-26,0 0,27 26,26 1,-1-1,1 1,53-27</inkml:trace>
  <inkml:trace contextRef="#ctx0" brushRef="#br0" timeOffset="756332.2596">16352 7990,'26'27,"-26"-27,27 26,-27-26,0 0,0 0,0 0,0 0,-27 0,27 0,0 0,-26 0,26-26</inkml:trace>
  <inkml:trace contextRef="#ctx0" brushRef="#br0" timeOffset="757451.3237">14394 7911,'0'0,"26"-26,-26 26,0 0,27 0,-27 0,26 0,1 0,-1-27,0 1,27-1,0 1,0 26,-26-27,26 1,-1 26,1 0,0 0,0 26,-26 1,-1 52,-26-26,0 0,0 26,-26 1,-27-1,0 0,0 1,-26-27,26 26,-27-52,27 26,-26-27,26 0,27-26,-1-26,27 26,27-26,-1-27,27 26,0-26,26 27,1-1,25 1,-25 52,26-26,-27 27,0 26,-26-27,0 1,0-1,0 27,-26-53,25 0,-25-26</inkml:trace>
  <inkml:trace contextRef="#ctx0" brushRef="#br0" timeOffset="758052.3581">16140 7726,'0'0,"0"-27,0 27,0 0,0 0,-27 27,-25-1,25 1,-26-1,0 27,0-26,0-1,27 1,26-1,0-26,26-26,1 26,26-27,0 27,0-26,-27 26,1 0,-27 26,0 27,-53-27,0 27,0 0,0 0,0 0,27-26,-1-1,54 0,-1-52,27 26,26-26,-26-1,27 1,-28-1,1 27,-26 0,-27 27,0-1,-27 1,1-1,-1 0,1 1,26-1,0-26,26 0,1 0,-1-26,1 26,26-27,-27 27,1-26,-1 26,-26-26</inkml:trace>
  <inkml:trace contextRef="#ctx0" brushRef="#br0" timeOffset="759967.4676">5636 11589,'0'0,"0"0,26 0,1 0,26 0,-27 26,27-26,27 27,-1-1,-26 1,26-1,1 1,-1 25,0-25,1-1,-1 27,0 0,1 0,-27 0,26 0,1 26,-28 1,1-1,0 0,0 1,0 26,-26-27,-1 27,27-27,-27 27,27 0,-26-27,-1 27,1-27,-1 27,1-26,-1 26,1-27,-27 27,26-27,-26 0,0 1,0-1,0-26,0 27,-26-1,-1 0,1-26,-1 0,-26 26,0 1,0-27,-26 0,26 0,0 26,-26-26,-1 0,-25 0,25 0,1 0,-1-27,-25 27,25-27,-52 1,26-1,0 1,-26-27,0 26,-1-26,1 0,-27 0,27-26,0-1,0 1,-27-1,53-26,-26 1,-1-1,1-27,26 1,-26-27,26 0,0 27,0-27,27-26,0 26,-1 0,1 0,26 0,0 1,27-1,-1 0,27 0,-26 27,52-27,1 0,-1 0,27 27,26-27,1 27,-1-1,27 1,-27-1,27 1,-26 26,-1 0,0 0,1 27,-27-1,-27 1,1 0,-1-1,0 27,1-26,-27 26,0-27,0 27,-27 0,27-26,-26 26,-27 0,27-27,-1 27,-52 0,26 0,0 27,0-27,27 0,-1 0,1 0,26-27,26 1,27-1,0 1,26-1,1-26,-1 27,0-27,1 27,-1-1,1 27,-28 0,-25 27,-27-1,0 1,-27 25,1 1,0 0,-27 0,26 0,1-26,26-1,0-26</inkml:trace>
  <inkml:trace contextRef="#ctx0" brushRef="#br0" timeOffset="760860.5187">5371 12118,'27'26,"-1"1,1-1,-1-26,27 27,0-1,0 1,0-1,0 27,-27 0,27 0,27 26,-28-26,1 53,0-27,0 1,0 26,0-1,-26 1,25 0,-25 0,-1 0,-26 0,27-1,-27 1,-27 0,27-27,-26 1,-1-1,-25 1,-1-1,0-26,-27 0,-26-27,1 27,-1-26,-26-27,-1-27,1 27,0-53,-1 27,-25-27,-1 0,53 0,-26-26,-1 26,28 0,-1-27,26 1,1 0,26-1,27 1,-1 0,27-1,27 1,-1-1,27-25,0 52,0-27,26 27,1 1,-1-1,-26 0,26 0,-26 26,0 27,0-26,-27 26,-26 0,-26 26,0 1,-27-1,0 1,-27 26,1 0,26-27,-26 27,26-27,0 1,0-27,53 0,0-27,0 1,26-27,27 0,0-26,27 26,-27-27,26 27,-26 1,0 25,0 1,-27 26,1 0,-27 26,0-26,0 53,-27-27,27 1,0-1</inkml:trace>
  <inkml:trace contextRef="#ctx0" brushRef="#br0" timeOffset="762116.5904">5186 12726,'0'0,"27"0,-27 0,26 0,-26 0,27 0,-1 27,0-1,1 27,26-26,0 26,-27 0,27 0,0 26,-26-26,25 26,-52-26,27 26,-27-26,-27 0,1 27,-27-1,0-26,0 0,-26 26,26-52,-26 26,26-27,0-26,0 27,0-54,26 27,-25-26,25-1,-26-26,27 0,26 27,-27-53,1-1,26 27,0-26,0-1,0 28,26-28,-26 27,27 0,-1 0,27 1,-26-1,-1 0,27 26,-27 1,1-1,-1 1,-26 26,27 0,-27 0,0 0,-27 0,27 0,-26 0,-1 26,1-26,-1 27,27-27,-26 26,0 1,-1-27,1 26,26 1,-27-1,1 1,-1-27,27 26,-26-26,26 0,0 26,0-26,26-26,-26 26,27-26,-1-1,1 1,-1-1,1 1,-1-1,0 1,1-1,-1 27,-26-26,27-1,-1 27,1 0,-27-26,26 26,-26 0,0 0,0 0,0 0,0 0,0 0,0 0,-26 0,-1 26,1-26,-1 0,1 27,-1-27,1 0,0 0,26 0,0 0,-27 26,27-26,0 0,0 0,0 0,0 0,0 0,0 0,27 0,-27 0,26 0,0 0,1 0,-1 0,1 0,26 0,-27 0,1 0,-1 0,1 27,-1-27,0 26,-26 1,0-27,0 26,0 1,-26 26,26-53,-26 52,-1-25,27-27,0 0,0 0,0 0</inkml:trace>
  <inkml:trace contextRef="#ctx0" brushRef="#br0" timeOffset="772951.2102">12938 10186,'-52'27,"-28"-1,1 1,-1-1,28 1,-1-1,26-26,27 0,53 0,0-26,26-27,27 26,-26 1,25-27,-25 27,-1 26,-52 26,-27 0,-27 27,-26 0,-26 0,26 27,0-27,27-1,-1-25,54-1,25-26,28-26,26-1,0 27,-27-26,27 26,-53 26,-27 1,-52 26,-1 26,-26 1,-26-1,26 0,0 1,-26-27,52 0,27-53,0 0,0-27,27-26,26 0,-27-26,1-27</inkml:trace>
  <inkml:trace contextRef="#ctx0" brushRef="#br0" timeOffset="773710.2537">12277 9419,'0'0,"0"0,0 0,0 0,0 0,26-26,1 26,-1-27,27 1,0-1,0 1,0 26,0-27,-27 27,1 0,-27 27,-27-1,1 1,-27-1,0 27,0-26,0 26,0-27,27 27,26-27,26 1,-26-1,80 1,-27-1,26 1,0-27,1 26,-27 1,0-27,-53 26,0 1,-27-1,-26-26,0 26,-26 1,-27-1,27-26,-1 0,1 27,26-27,0 0,0 0,27-27,26 27,-27-26,54-1,-1-25</inkml:trace>
  <inkml:trace contextRef="#ctx0" brushRef="#br0" timeOffset="775087.3324">11668 4101,'-52'-26,"25"-27,1 26,26-26,26-26,1 52,25-52,1 53,0-27,-26 26,26 27,-53 0,0 27,-53 26,0 0,-27 26,1 27,-27-27,53 1,0-1,27-26,52-27,27-26,0 0,53-26,0-1,0 1,-27-1,-26 27,-26 27,-54-1,1 27,-27 0,-27 0,27 26,-26-26,53 0,-1-26,27 26,53-53,0 26,0-26,26 0,-26 0,0 0,-26 0,-1 0,-26 0,0 0,-26 27,26-27,-27-27,27 27,0-26,27-27</inkml:trace>
  <inkml:trace contextRef="#ctx0" brushRef="#br0" timeOffset="775912.3796">11033 2831,'-79'-26,"53"26,-27 0,0-27,26 27,27 0,0 0,27-26,-1 26,27-27,0 1,0 26,26-27,1 27,-27 0,0 0,0 0,-27 27,-26-1,0 1,0-1,-26 27,-1-26,27-1,-26 27,26-27,0 1,26 26,27-27,0 1,0-1,-27 1,27-1,-26 0,-1 1,1-1,-54 1,1-27,-27 26,0 1,-27-1,-25-26,25 27,1-27,-1 0,1 0,26 0,27 0,26 0,26 0,1-27,26 27</inkml:trace>
  <inkml:trace contextRef="#ctx0" brushRef="#br0" timeOffset="777149.4504">11616 9049,'-53'-80,"-27"27,1 1,-27 52,0 0,-26 26,0 27,-27 26,27 27,-27 26,27 27,26 0,0 26,0 0,53 27,27-27,26 0,53-26,0 0,52-27,28 1,25-54,54 0,26-52,0-1,27-26,-27-26,27-27,-1 0,-52-53,26-26,-53-1,-53 1,1-53,-27 0,-53 0,-27-27,-52 0,-27 27,0 0,-53 26,0 27,0-1,-26 54,0 26,26 0,0 27,0 26,27 0,26 0,0 0,53 0,0 0</inkml:trace>
  <inkml:trace contextRef="#ctx0" brushRef="#br0" timeOffset="777957.4966">11113 2064,'-80'-27,"-25"-26,25 53,-52-26,26 52,-26-26,0 53,26 0,-27 53,54 0,-27 53,27-1,26 54,0 0,27 52,26 1,0 26,52-26,1 26,0 0,53-27,-26-26,52 0,0-26,0-27,27-52,0-1,0-26,26-53,-26-27,26-52,-26-1,26-79,-53-26,53-27,-26-52,-53-1,26-53,-26-52,-27 26,1-27,-54 1,-26 26,-26 0,-27 0,-53 53,0 26,-26 53,0 27,-1 0,-25 52,25 27,-26 53,27 0,26 27,27-1</inkml:trace>
  <inkml:trace contextRef="#ctx0" brushRef="#br0" timeOffset="779968.6116">14129 7435,'0'26,"27"-26,-1 0,27 27,0-54,0 27,0-26,26 26,0 0,1-27,-27 27,-27 0,27 27,-53-1,-26 27,-1 27,-26 25,-26-25,0-1,-1 27,1-53,52 0,1-27,26-26,53 0,26-26,1-27,25 0,1 0,-26 0,-1 0,0 27,-26-1,-53 27,-26 27,-1 26,-52 0,0 26,-1 0,27 1,0-27,0 0,53-1,0 1,27-53,26 27,0-1,0 1,0-27,-27 26,27 27,-53-26,0-1,0-26,0 27,-53-27,27 0,-27 0</inkml:trace>
  <inkml:trace contextRef="#ctx0" brushRef="#br0" timeOffset="780545.6446">13335 7726,'0'0,"0"0,0 0,-26 0,-1 0,27 26,-26 1,0-1,-27 54,26-27,1 26,-1-26,27 53,-26-53,26 52,26-52,1 0,26 27,0-54,26 1,-26-27,26 0,1-27,-1 1,27-1,-27 1,-26-27,0 0,-27 26,1-26,-1 1,-26 25,0 1,-26-1,-1 27,-25 0,-1 0,26 27,-26 26,27-27,-27 27,26-27,27 27,-26 0,26-26,0 26,26-53,-26 26,27-26,-1 0,1 0,-1-26</inkml:trace>
  <inkml:trace contextRef="#ctx0" brushRef="#br0" timeOffset="783202.7966">6932 15266,'0'-26,"0"26,0-26,0 26,0-27,0 27,0 0,0 0,0-26,0 26,0 0,0 0,0 0,0 0,0-27,0 27,-26-26,0-1,26 27,-27-26,-26 26,27-27,-27 1,0 26,0-27,0 27,0 0,-26 0,-1 0,1 0,0 0,-1 0,-26 0,27 0,-27 0,27 0,-1 27,-25-27,-1 26,0-26,0 27,0-27,0 26,1 1,-1-1,0 1,0-1,0 1,0-27,27 26,0-26,-27 0,26 26,28-26,-28 0,27 0,27-26,-27 26,26 0,1 0,0 0,-1 0,1 0,-1 0,27 0,-26 0,26 0,-27 0,1 0,26 0,-27 0,27 0,-26 0,26 0,0 0,-27 0,27 0,0 0,0 26,0 1,0-1,0 1,0-1,0 27,27 0,-27 0,0 0,26 0,-26 0,0 0,27-27,-1 27,1-26,-1-1,27 0,0 1,26-27,1 26,-1-26,27 0,26 0,-26 0,26 0,27 0,-27 0,54 0,-28 0,1 0,0-26,0 26,26 0,-53 0,27 0,-27 0,0 0,1 0,-1 0,-26 0,0 0,0-27,-1 27,-25 0,-1 0,-26 0,0 0,0-26,-27 26,1 0,-1 0,-26-26,0-1,0 1,0-1,0-26,0 0,-26-26,26 26,-27-26,27-1,-26 27,26-26,-27 53,27-27,0 26,-26 1,26 26,0 0,0-27,0 27,0 0,0 27,0-1,-27 1,27-27</inkml:trace>
  <inkml:trace contextRef="#ctx0" brushRef="#br0" timeOffset="791066.2464">12224 9022,'-53'0,"0"0,0 27,0-27,1 0,-1 26,0 1,0-1,0 1,0-1,0 27,27-27,-27 27,26 0,1 0,26 0,-27 0,1 26,26-26,0 27,0-27,0 26,0-26,0 26,26-26,1 27,26-28,0 1,-1 27,1-54,27 27,-1-26,1 26,25-27,-25-26,26 0,-27 26,0-52,27 26,-26-26,-1-27,0 0,1 0,-27-27,-1 1,1 0,0-27,-26 0,-1 0,-26 0,0 0,-26 1,-1-1,1 26,-54 1,28 26,-28 0,-26 0,1 27,-28 26,27-27</inkml:trace>
  <inkml:trace contextRef="#ctx0" brushRef="#br0" timeOffset="792479.3272">11245 8890,'0'0,"0"0,27 0,-27 0,0 0,0 0,0 0,0 0,0 0,0 0,0 0,-27-26,27 26,-26-27,26 1,-27-1,1 1,-1-27,27 0,-26 0,-1-26,-26 26,27-27,0 1,-1 0,-26-27,27 0,-27 0,0 0,0 0,0 1,0-1,-26-27,-1 28,27-1,-26 0,-27 0,27 0,-27 0,0 1,0-1,-26 0,26 0,-26-26,26 52,-53-52,27 26,0-26,0 26,-1-26,1 26,0-26,-1 26,1-26,0 26,26 26,-26-25,-1 25,54 1,-53-1,26 1,0 53,27-27,-1 0,1 0,0 26,26 1,26 0,-26-1,27 1,26 26,-27-27,27 27,0 0,0-26,0 26,0 0,0 0,0 0,0 0,0 26,0-26,0 0,0 27,27-27,-27 26,0 1,26-1,-26 0,0 1,27-1,-27 1,26-1,-26-26,27 27,-27-1,0-26,0 0,0 0,0-26,-27-1,27 27,-26-53,-1 27,1-27,-27 0,26 27,1-27,-1 26,1-26,0 53,-1-26,1-1,26 27,0 0,26 27,1-27,25 26,-25-26,26 27,26-27,1 26,-27-26,26 0,-53 0,27 27,-53-54,0 27,0 0,0-26</inkml:trace>
  <inkml:trace contextRef="#ctx0" brushRef="#br0" timeOffset="794085.419">7171 16378,'0'0,"0"0,0 0,0 0,0 0,0 0,0 0,-27 0,27 0,-26 26,26-26,-27 27,27-1,-26 1,-1-1,27 27,-26 0,26 0,0 26,0-26,26 0,1 0,-1 0,1-27,26 1,-1-1,1-26,27 0,-27 0,26 0,-26 0,0-26,26-27,-26 26,0-26,0 1,-27-1,1 0,-27 0,0 26,0 1,-27-1,27 1,-52 26,25 0,1 26,-1-26,1 53,-1-26,1 26,26 0,0 0,0-1,0 1,0 0,0-26,26-1,1 1</inkml:trace>
  <inkml:trace contextRef="#ctx0" brushRef="#br0" timeOffset="892605.054">8308 14367,'0'0,"0"0,0 0,0 0,0 0,0 0,-26 0,26-27,-27 27,1 0,-1 0,-25-26,25 26,-26 0,0-26,-26 26,-1 0,-25 0,-1 0,0 0,0 0,-26-27,0 27,-1 0,-25 0,25 0,-26 0,1 0,-27 27,26-27,-26 0,26 0,-53 0,27 26,0-26,0 0,-27 0,53 26,-26-26,0 0,-1 0,28 27,-1-1,0-26,27 27,0-27,26 26,26-26,1 27,26-27,0 26,27 1,-1-1,27 1,0 25,0-25,0 26,0 0,27 0,-27 26,26-26,-26 0,0 0,27 0,-27 0,26-27,1 27,-1-53,27 26,0-26,26 0,1 0,-1-26,27 26,26-53,0 27,1 26,25-53,28 26,-28 1,28 26,-28-27,28 27,25 0,-52 0,53 0,-27 27,0-27,0 26,-26 1,26-1,27 1,-53-1,52 1,-25-1,-1-26,0 26,0-26,0 0,-26-26,26 26,-26-26,0-1,-53 1,26-1,-53 1,-26 26,0-27,-26 27,-27 0,0 27,0-1</inkml:trace>
</inkml:ink>
</file>

<file path=ppt/ink/ink8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9:54.63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301 612 16,'-2'-10'29,"2"10"-2,13-1-5,-13 1-5,0 0-4,0 0-3,0 0-2,0 0-1,2 9-2,-2-9-2,2 9 1,-2-9-2,10 9 0,-10-9-1,15 9 1,-15-9 0,20 3 0,-9-3-2,1 0 0,0-1 1,0 0-1,0-1 0,-1 0 0,0 2 0,0-2 0,-1 1 0,-10 1 0,20-6-1,-11 1 2,3 3-2,1 2 0,-2-3 1,2 3-1,-1-1 1,1 4 0,-13-3 0,21 3 0,-21-3 1,13 1-1,-13-1 1,15 4-1,-15-4 0,13 3 1,-13-3-1,16 3 0,-7 0 0,-9-3 0,18 5 0,-8-3 0,0 0 0,1 0 0,0 1 0,0 0 0,1-1 0,1 3 1,-1-3-1,1 1 0,0-1 0,1 1 0,0 0 0,2-1 0,-1 0 0,1 0 0,1 0 0,0 0 0,-1-1 0,2 0 0,-3-1 1,2 1-1,-2-1 0,1 0 1,-2 2-1,1-4 0,-2 4 0,1-2 0,-2 0 1,2 2-1,-1-2 0,-1 2 0,2-1 0,0 1-1,0 0 1,0 0 0,1 1 0,0-1-1,1 2 1,0-2 0,0 0 0,0 1 0,2-3 0,-2 2 1,1-3-2,-1 1 1,-1-1 0,-2-1 1,1 0-2,-3-2 1,0 1 0,1-2 0,-2 0-1,0-1 2,0-3-1,1 2 0,-2-3 0,2 1 1,-1-1-1,1 0 1,-1-2 0,0-3 0,0 0 1,0 0 0,-2-2-1,2 0 1,-4-3 0,2 2-1,-4-4 0,3 4 0,-3 0 0,0-2-1,1 0 0,-1 2 0,1 1 0,-1 0 0,-1 0 0,0 2 0,-2-3 1,0 3-2,-2-2 2,-1 2-1,-1-2 0,-2-1-1,-2 3 1,-2-2 0,-1 4-1,-5 0 1,0 0-1,-1 3 1,0-1 0,-2 4 0,0-1 0,0 2 0,2 0 0,-1-1 0,3 1 0,-3 0 0,1 0 1,-1 1-1,-1 0 0,2 2 0,-4-1 1,1 4-1,-2-2 0,-3 3 1,-3-1 0,0 0 0,-4 0-1,0 0 1,-4-1 0,0-2 0,-2 1 0,1-1-2,-1-2 1,-1 0 0,-1-1 0,1 0 0,0 1 0,0 0 0,0 1 0,1 0 0,1 3 0,0-3 1,3 3 0,2 1 0,1-1 0,3 1-1,2 0 1,3 1 1,2-1-2,4 1 0,-1 1 0,2 1 0,0-1 0,1 1 0,-1 0 0,1 2 0,-3 1 0,2 2 0,0 2 0,0 3 0,-1 3 0,0 1 0,0 7-1,1 1 1,-1 3 0,1 2 0,-2 2 0,1 1 0,-1 0 0,2 3 0,0-4 0,1 0 0,2-1 0,1-1 0,4 2 0,2-2-1,1-3 1,1-2-1,1-1 1,2-3 0,1 0-1,2 0 1,-1-8 0,3 1 1,2-1-1,3-1 1,4 1-1,4-3 0,1-1 1,5-1-1,-1 0 0,4-2 0,-1 0-2,-4-9-7,10 6-30,-11-4 2,5-6-3,-3-7 0</inkml:trace>
</inkml:ink>
</file>

<file path=ppt/ink/ink8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20:21.68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2365 887 31,'10'-13'34,"-2"3"2,-8 10-1,9-5-11,-14-5-11,5 10-6,0 0 0,0 0-2,0 0 0,0 0-2,0 0 1,0 0-1,0 0 0,-14-11 1,4 8-3,-1-2 2,-4 3-3,-1 0 2,-3 2-1,-2 1-2,0 1 2,-1 1-2,1 2 1,3 1-1,-1 6 1,3 1 0,1 7-1,4 4 1,1 8-1,1 4 1,2 4 0,3 1 0,3-7 0,1-1 0,2-6-1,2-8 2,3-8-1,3-10 0,0-9 0,4-2 0,1-1 1,1-4-1,4 2 1,3 1-1,4 3 0,3 8 0,4 7 1,1 7-1,4 6 0,2 4 0,0 6 0,-3 1 1,-4 2-1,-5-2 1,-7-2-1,-6 0 1,-11-4 0,-7 0 1,-9-3-1,-7 1 0,-11-5 0,-5 1-1,-5-1 1,-2-5-1,1-2 0,4-2-1,2-2 1,5-3-1,9 2 0,0-4-2,10 4-3,-9-12-11,19 7-24,0 0 1,0 0-1,0 0 1</inkml:trace>
  <inkml:trace contextRef="#ctx0" brushRef="#br0" timeOffset="992">2035 876 67,'0'0'35,"-9"11"-2,9-11-5,-5 17-21,-3-3-4,1 7 0,-4-1-1,2 8 1,-4-3-1,-1 5 2,-3-6-2,-1 2 1,-2-5 0,3 0 0,-5-6-2,-1 1 1,1-4-1,0-1 1,0-3-1,5 0 1,-4-2-1,5 2 0,-2-4 1,2 2-1,0-2-1,-2 0 1,1 0-1,-2 0 0,-2-3 1,-2 1-1,-4-4 0,0 1 0,-5-3 0,-2-1 0,-5 0 0,-7-2 0,1 1 0,-6 1 0,-1 1-1,-5 0 1,-2 2 0,0-1 0,-1 3 0,-1-1 0,-4-2 0,-2-1 0,-3 0 0,0 3 0,0 0 0,-1 4-1,-4 2 2,3 5 0,4 7-1,7 4 1,5 6-1,7 4 1,3 6-1,12 5 1,8 3-1,10 7-1,9 3 1,8 7-1,9 3 1,7 2 0,9 3 0,9-3-1,10-2 0,6-4 1,2-7-1,7-11 0,9-8 0,7-10 2,5-12-1,4-12 0,5-13 0,4-10 1,7-13-1,4-5 1,2-5-1,2-8 0,3-1 0,1 4 0,1 5 0,1 6 0,-2 9 0,-2 8 1,-2 6-1,-3 10 0,-1 6-1,-2 2 2,-5 0-1,-3-2 0,-3-5 0,-7-7-1,-4-10 1,-5-8 1,-7-11-1,-9-11 1,-10-11-1,-7-10 1,-11-5 0,-10-6 0,-12-2 0,-9 2 1,-13 2-1,-12 3 0,-10 7 0,-15 8 0,-12 7 1,-12 10-2,-12 12 1,-7 13-1,-5 15 1,-4 19-1,-1 19 0,7 21 1,5 21-2,11 18 1,17 19-10,4-5-24,28 0-8,15-23-1,18-39-1,-3-43 44</inkml:trace>
  <inkml:trace contextRef="#ctx0" brushRef="#br0" timeOffset="2392">3539 98 70,'-10'-52'37,"3"20"-1,-3 17 1,10 28-29,1 15 0,12 28-1,-2 13-1,4 19-1,-2 8-1,5 7-1,-3 1-4,-5-9-2,3 3-17,-8-21-19,2-10 0,-8-18-1,6-6 0</inkml:trace>
  <inkml:trace contextRef="#ctx0" brushRef="#br0" timeOffset="2577">3722 1177 88,'17'27'35,"-3"5"-10,-2-7-24,-10 0-34,-6-2-5,-9-6 1</inkml:trace>
</inkml:ink>
</file>

<file path=ppt/ink/ink8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07:10.09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2235 269 35,'0'0'35,"0"0"3,-10-49-1,10 49-23,23-45-5,-23 45 0,55-50-2,-55 50-1,89-46-1,-29 24-1,11 2-1,4 4-1,8 6-1,1 5 0,-1 7 0,-5 4 0,-9 4 0,-13 6 0,-12 3 1,-44-19 0,35 52 1,-35-52-2,-35 54 2,35-54-1,-74 46-1,32-27 0,1-3-1,41-16 0,-64 22 0,64-22 1,0 0-1,0 0 0,9 52 1,-9-52 0,75 39 0,-25-15-1,7 5 0,3 0 0,1-3 0,-2 2-1,-6 0 0,-10 2 1,-43-30-1,56 56 1,-56-56 0,4 53-1,-4-53 1,-58 61 1,9-31-1,-14 0 1,-13-4 0,-7 1 0,-3-7 0,-4-4 0,2-6 0,5-5-1,7-4 1,9-6-1,12 0-1,11-4-1,44 9-1,-51-24-4,51 24-23,0 0-12,16-49 0,-16 49 0</inkml:trace>
  <inkml:trace contextRef="#ctx0" brushRef="#br0" timeOffset="721">3731 552 72,'0'0'42,"-45"10"-2,45-10 1,0 0-34,64 7-4,-64-7-1,92 6-1,-32 0 0,9 3-1,1 5-1,3 6 1,2 6 0,-3 6 0,-3 13 0,-3 2 0,-6 11 1,-7 7-1,-10 1 1,-8 5 0,-13-3 0,-10 1-1,-14-6 1,-14-3-1,-13-9 1,-15-5-1,-15-8 1,-15-3-1,-13-7 1,-11-7 0,-12-6-1,-8-7 1,-7-6 0,-4-4 0,-4-4 0,0-4 0,-3-1-1,-1-3 1,1-2-1,-3 0 1,-2-1-1,-1 0 1,-4 0-2,2-1 2,-5 1-2,-1 2 1,1 2 0,0-1 0,7 6-1,2 2 0,6 7 1,4 2 0,9 6-1,9 2 1,7 2 0,9 4-1,5-4 0,8 4 1,11-4 0,7 1-1,6-1 1,8-2-1,9 0 2,7-3-1,10 1 1,6-4-1,7-2 0,12-3 0,-12 2 0,12-2 0,0 0 0,0 0 0,0 0 0,0 0 0,0 0 0,0 0 0,0 0-1,0 0 1,0 0 0,0 0 0,0 0-1,-9 2 1,9-2 0,0 0 0,0 0 0,0 0 0,0 0 1,0-10-1,0 10 0,0 0 0,0 0 0,1-10 0,1 0-1,0-4 2,3-4-1,1-5 0,4-4-1,2 0 1,2 3 0,1 0 0,1 4 0,-1 2 0,-1 4 0,-3 6 0,-11 8 1,13-14-1,-13 14 0,0 0 0,0 0 0,0 0-1,0 0 1,-13 9 0,-2 5 0,-3 4 0,-6 1 0,-4 4 0,-1-4 1,-3 1-1,1 0 1,1-3-2,4-2 1,4-3 0,3 0 0,5-4-1,2-1 1,12-7-1,-14 8 2,14-8-1,0 0 0,0 0 0,0 0 0,0 0 0,0 0 0,0 0 0,0 0 0,5 13 0,4-4 1,4 0-1,3 2 1,4 3-1,4 1 1,1-1-1,2 1 0,0-1 0,-1 1 0,-1 2 0,-5-1-1,-2-3 2,-5-1-2,-2 0 2,-11-12-2,10 15 1,-10-15 0,0 0 1,0 0-1,0 0 0,0 0 0,0 0 1,0 0 0,0 0 0,4-13 0,-6-1 0,4-3 0,-3-5-1,3-5 1,0-5-1,0 0-1,1-9 2,-1 4-1,1-5 0,-1 7 0,0 0 1,0 3-1,-1 4 1,1 3 0,-1 6-1,1 3 1,-2 7-1,0 9 0,1-16 0,-1 16-1,0 0 1,0 0-1,0 0 0,-4 14 0,1-2 1,-5-2 0,-3 10-1,-5 1 1,-2 3 0,-1 1 0,0 0 0,0-1-1,3-5 1,3-1-2,4-13-4,9-5-36,5-28-1,10-6 0,6-13-1</inkml:trace>
  <inkml:trace contextRef="#ctx0" brushRef="#br0" timeOffset="7661">1106 2621 62,'31'-3'38,"6"-4"-1,11 1-6,7-13-16,21 8-6,6-7-3,14 4-2,8-3 0,8 4-1,3-2 0,3 4-1,-4 1 0,-8 0-1,-12 3 1,-10 1-1,-17 1 0,-11 0 0,-15 1-1,-13 0 0,-10 3 0,-9-2-3,-9 3-5,0 0-32,0 0 0,-20-6-1,3 6 0</inkml:trace>
  <inkml:trace contextRef="#ctx0" brushRef="#br0" timeOffset="8168">1146 2414 13,'0'0'32,"-1"12"1,1-12 2,0 0-15,-2 10-7,-9-3-4,2 7-1,-8 0-3,-2 6 0,-6 2-2,0 2-1,-2-4 0,2 0 0,3-4-1,5-2 1,6-6 0,9 1 0,2-9 1,11 7 0,5-5-1,7 3 1,1-1-1,7 4 0,3 1-1,-2-1 0,2 1 0,-4 4-1,-3-3-1,-4 2 1,-4 2-1,-6-7-5,5 3-33,-18-10 1,16 12-1,-16-12 0</inkml:trace>
  <inkml:trace contextRef="#ctx0" brushRef="#br0" timeOffset="10193">1178 2531 31,'0'0'33,"0"0"2,0 0-7,0 0-9,0 0-5,-11 2-4,11-2-3,0 0-1,0 0-2,0 0-1,-8 11 1,8-11-2,0 0 1,12 9 0,-1-6 0,4 0-1,6 0 1,5-1-1,4 2 0,4-3 0,4 0-1,3-1 0,2 0 0,3-1 0,0 1-1,2 2 1,1-1-1,2 2 1,-1 0-1,-1 0 0,-3 2 1,-2 0-1,-2 2 0,-1 1 1,-2 0-1,-1 1 1,-1 2-1,2 2 0,0 1 0,1 1 1,0 3-1,0-2 0,0 3 0,0-1 0,0 3 0,-3 1 0,-1 1 1,-1 1-1,2 3 0,-1 2 0,-2 1 0,0 3 0,-2 1-1,-1 2 2,-2 1-1,-3 0 0,-5 0 0,-3 0 0,-2 4 0,-3-1 0,-3 1 1,-2 3-1,-1-1 0,-3 3 0,-3 0 0,0 1 0,-3 0 0,0-1 0,-2 1 0,-2-1 0,1 0 0,-3 1 0,1-4-1,-3 4 1,0-4 0,-2 1 0,-4-2 0,0-2 0,-4-2 1,-4-3-1,-3-1 1,-3-2-1,-3-3 0,-5 0 0,-4-4-1,-6-2 1,-3-2 0,-4-2 0,-4-3 0,-2-6 0,-5 3 0,-1-8 1,-2 1-1,0-3 0,1-2-1,1 2 1,1-4 0,3 3-1,5-3 1,5 2 0,6 1 0,8-2 0,5 1 0,7-5 0,3 4 0,6-2 0,0 1 0,1 0 0,1-1 0,-1 1 0,0 0 0,-1 0 0,2 2 0,-1-2 0,1 1 0,2 0 0,3 0 0,1 0 0,10 0 0,-16 0 0,16 0 0,0 0-1,-11 2 1,11-2 0,0 0 0,0 0 0,-10 4 1,10-4-1,0 0 0,-14 2 0,14-2-1,0 0 1,-10-2 0,10 2 0,0 0-1,0 0 1,0 0 0,5-12 0,-5 12 0,16-17 0,-4 6-1,3-3 1,4-7 0,3 2-1,1-3 1,2-1 0,0-1 0,0-1 0,-2 2 1,-2 0-1,-2 6 0,-5 1 1,-2 3-1,-12 13 0,13-13 0,-13 13 0,0 0 0,0 0-1,0 0 1,-10 17 0,-2-6 0,-3 0 0,-7 5 0,-5 1 0,-4 5 0,-4 2 0,-3-4 0,-2 3 0,-2 0 0,2-3 0,3 1 0,4-5 0,3-3 0,8-5 1,2 1-1,9-5 0,1-2 0,10-2 0,0 0-1,0 0 1,0 0 0,0 0 0,6 13 0,4-8 0,5 5 1,3-1-1,6 4 0,3 1 0,5 0 1,2 6-1,3-3-1,-1 3 1,1-2 1,-4 0-1,-3 0 0,-3-6 0,-6 2 1,-2-6-1,-7-2 0,-12-6 1,15 5-2,-15-5 2,0 0-1,0 0 0,0 0 0,0 0 0,0 0 1,0 0-1,0 0 0,0 0 1,0 0-2,0 0 1,0 0 0,0 0 0,0 0 0,0 0 0,0 0 0,0 0 0,0 0 0,0 0 1,0 0-1,0 0 0,0 0 0,0 0 1,0 0-2,0 0 1,0 0 0,0 0-1,0 0-1,0 0-2,0 0-3,8 10-23,-8-10-11,0 0 0,-1-11-1</inkml:trace>
  <inkml:trace contextRef="#ctx0" brushRef="#br0" timeOffset="78554">3482 761 42,'0'0'36,"0"0"1,0 0-8,0 0-14,0 0-1,0 0-6,0 0-2,0 0-3,0 0-1,0 0-1,0 0 0,0 0 0,0 0-1,0 0 1,35 53 0,-35-53 0,0 0 0,56 22 0,-56-22-1,75-9 0,-26-2 1,5-3-1,3-3 0,-1 3 0,-1 0 0,-8-1 0,-47 15 0,72-15 0,-72 15 0,0 0 0,50-7 0,-50 7-1,0 0 0,0 0-5,0 0-33,0 0 1,0 0-2,0 0 1</inkml:trace>
  <inkml:trace contextRef="#ctx0" brushRef="#br0" timeOffset="306337">890 9584 33,'0'0'20,"5"-16"1,-4 6 0,-1 10-2,10-21-3,3 13-3,-10-5-3,7 6-1,-10 7-3,11-11 1,-11 11-3,0 0-1,-3 11-1,-4 5 0,-5 1 0,-1 6 0,-4 2-1,0 4 0,-1 1 0,2-1-1,4-2 0,1-2 1,6-2-1,5-2 0,5-3 1,8-2 0,4-6-1,6 0 1,4-3-1,4-3 1,1 0-1,1-4 0,-2 0-2,-4-5-1,-1 4-4,-11-13-13,-1 5-15,-4-4-1,-3-5-1,-3-1 2</inkml:trace>
  <inkml:trace contextRef="#ctx0" brushRef="#br0" timeOffset="306731">980 9587 42,'0'0'35,"-5"13"1,21-6-1,12 3-13,4-9-11,20 5-2,5-6-3,15 3 0,6-6-1,8 2-1,-1-3 0,0 1-1,-6-2 0,-7 1-2,-10 1 1,-9 1-1,-11 1-1,-9 1 1,-11 1-2,-4 2 0,-5 2-1,-13-5-11,16 17-26,-10-4-1,2 3 0,-1 0-1</inkml:trace>
  <inkml:trace contextRef="#ctx0" brushRef="#br0" timeOffset="801318">587 5635 36,'0'0'33,"0"0"0,0 0 0,10 5-22,-10-5-5,0 0 0,0 0-2,11 7-1,-1-3-1,5 0 1,5 0-2,7 3 1,6-4-1,11 0 0,7-3 0,6 1 0,6-3 0,5 2 0,5 0-1,5 0 1,-1 3-1,4 0 0,1 4 0,0 3 0,2 0 0,1 4 0,-1 2 0,-1 3 0,-2 1 0,-1 3 0,-4 1 0,-3 2 0,-2 6-1,-3 0 1,-6 0 0,-3 3 0,-3 2 0,-7 3 0,-4 5 0,-4 0 1,-5 1 0,-2 2-1,-3 5 0,-1 1 0,-2 3 1,0 0-1,0 1 0,-3 3 0,0-1 0,-1 6 0,-1-4 0,-1 2 1,-1 1-1,-1 4 1,1 0-1,-2 4 0,0 2 1,0-3 0,-3 7-1,1 2 1,-3-2 0,-1 3 0,-4 0 0,-3 2 0,-3 2 0,-4 0 0,-3 2 0,-2 1 0,-3 3-1,-3-1 1,-1 4-1,-2-2 1,0 2 1,0 0-1,4-4-1,-2 2 1,-1-4 0,1 0 0,-4-3-1,0-2 1,-3-4 0,-2 0-1,-4-4 1,-1-1 0,-1-4 0,-3-1 0,-2-4-1,0 0 1,-2-1 0,0-2 0,-1 0 0,-1 0 0,0-1 0,0-3-1,-1 1 1,3-1 0,-1-2-1,1 1 0,0 0 1,-1-2-1,3-1 0,1-2 0,2-2 0,-1-1 0,1 1 1,0-4-1,1-4 0,3 0 0,-2-5 1,0-1-1,-1-3 0,0-2 0,-1-7 0,2-1 1,-1-1-1,-1-3 0,-1 0 1,1-1 0,1-4-1,2 1 1,0-1-1,2 2 1,-1-2-1,1 2 0,2-1 0,0 1 1,1 3-2,-1-4 1,1 2 0,2-4 1,1 2-1,0-4 0,1-1 0,-1 0 0,3-4 0,-1 1 0,3-3 0,2 0 0,2-2 0,10-3 0,-15 4 0,15-4 0,0 0-1,0 0 2,-8-13-1,9 3 0,2-6 0,4-5 0,3-6-1,2-4 1,4-4 0,0-4 0,3 0 0,-3 0 0,1 2 0,-4 4 1,-3 3-1,-5 4 0,-3 6 0,-4 7 0,2 13 0,-22-3 0,-1 16 0,-5 8-1,-9 10 1,-6 8-1,-7 6 1,-2 3 0,-4 2 0,4-3 0,5-5 0,6-7 0,8-5 1,10-8-1,14-7 1,9-4 0,16-5-1,12-3 1,11-3-1,8 1 1,9-2 0,8-1-1,5 1 1,1 0 0,-3 2-1,-3 0 1,-5 1-1,-4 0 1,-9 1 0,-6 0-1,-11-1 0,-6 0 1,-7-1-1,-5 0 0,-11-1 1,9 2-2,-9-2 1,0 0 0,1 16-2,-1-7-1,4 7-3,-4-16-16,4 21-19,0-9 0,-4-12-1,16 8 2</inkml:trace>
</inkml:ink>
</file>

<file path=ppt/ink/ink8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21:31.04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46 217 52,'-17'0'35,"3"0"-6,14 0-7,-17 1-6,17-1-5,0 0-3,9 3-2,5-4-2,6 2-1,5-1 0,8 1-1,13-2-1,7 0 0,4-1 0,6 0-1,2-3 1,2 2 0,-1-2-1,-6 1 0,-13 2 1,-7 0 0,-10 1 0,-7 0 0,-11 2-1,-12-1 0,9 1 1,-9-1-1,0 0 0,0 0 1,0 0 0,0 0-1,0 0 1,0 0-1,-2-13 1,0 4-1,-2-1 1,-1-2-1,-2-4 1,-2 0-1,-2-3 1,-1 1 0,-1 1 0,1-1 0,-2 3 0,2 1 1,2 6-1,10 8 0,-13-10-1,13 10 1,0 0-1,0 0 0,10 13 0,7-4 0,4-1-1,4 2 1,4-1 0,2 2 0,1 0 0,-4-3 1,-5-3-1,-6 3 1,-4 1 0,-9 3 0,-8 3 0,-10 4 1,-8 0 0,-7 6-1,-5 3 1,-4 2-1,-4 1 0,2-4-1,2-1-1,7-6-3,10 4-17,3-17-22,18-7 1,2-24-2,17-12 1</inkml:trace>
</inkml:ink>
</file>

<file path=ppt/ink/ink8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07:31.00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528 6289 43,'-10'5'31,"10"-5"-2,0 0-5,-16 3-5,16-3-4,0 0-1,-9 5-3,9-5-3,0 0-1,-13-17-1,12 8-1,0-5-1,3 0 0,1-3-2,4 0 1,2-1-2,3 1 1,7 2 0,2 0-1,2 2-1,4 1 1,2 1-1,2 3 1,0 4-1,0 5 0,-3 7 0,-2 4 0,-4 6 0,-5 8 0,-8 4 0,-7 4-1,-7 2 1,-9 4 0,-10-2 0,-5 2 0,-7-2 1,-3-3-1,-2-1 0,4-5 0,5-4 1,6-5-1,7-7 0,7-3 1,12-10-1,10 5 0,8-6 1,6-2-1,6 3 0,4-3 1,4 6-1,2 1 0,-1 3 0,-4 5 0,-3 2 0,-5 5 0,-7 0 0,-7 4 0,-10 2 0,-7-1 0,-10 1 0,-5-3 0,-8 0 0,-6-1 0,-4-5 1,-5 1-1,0-6 1,1-2-1,-2-5 1,3-2-1,0-5 1,6-4-1,4-4 1,5-3-1,4-1 1,5-3-1,3-1 1,4 0 0,4 2-1,2 1 0,2 2 0,0 2 0,1 3 0,0 9-2,1-9-1,-1 9-7,0 0-31,7-10-2,3 4 1,-1-2-1</inkml:trace>
  <inkml:trace contextRef="#ctx0" brushRef="#br0" timeOffset="81749">310 1689 55,'0'0'35,"-2"-12"0,-1 3-3,3 9-14,4-25-10,4 7 0,1-8-4,9 0 1,4-6-2,7-1-1,5-2 0,6-1-1,2 3 1,2 3 0,-1 2 0,1 5-1,-2 3 1,-3 6-1,-6 4 1,-5 6-1,-7 8 0,-8 5-1,-8 11 1,-10 4-1,-10 9 0,-8 2 1,-5 6-1,-8 4 0,-1-1 1,-2 1-1,3-4 0,5-2 0,5-3 1,9-3-2,8-2 2,10-6-1,9-3 0,7-2 1,7-3-1,5-2 0,4-2 1,2 0-1,2-3 1,0 3-1,-5 1 0,-2 1 0,-3 5 0,-5-1 0,-3 5 0,-7 2 0,-4 0 0,-8 3 0,-7-2 0,-6 3 1,-6-3-1,-5 2-1,-7-1 2,-4-1-1,-7 0 0,-2-3 0,-3-3 1,2-4-1,-2-6 0,3-5 1,1-7-1,7-4 0,5-7-1,7-4 1,5 0 0,5-2 0,6 4-1,5-1 1,4 4 0,3-1-3,7 8-4,-11 4-32,25-10-1,-6 2 0,4-3-1</inkml:trace>
  <inkml:trace contextRef="#ctx0" brushRef="#br0" timeOffset="133675">218 1720 82,'25'-37'38,"8"-4"-1,4-13-4,10 6-23,-3 0-5,-1 8-1,-7 8-2,-4 6 0,-11 11-1,-11 13 1,-15 14-1,-13 16 0,-21 14 1,-12 14-1,-15 11 0,-10 6-1,0 1 1,1-6-1,11-10 0,13-14 1,26-23-1,25-21 1,23-22-1,28-16 3,18-18-2,18-12 0,8-6 1,6-1-1,-1 3 0,-10 10 0,-15 13-1,-17 12 0,-21 21 1,-22 24 0,-24 17-1,-24 20 0,-23 14 1,-18 12-1,-8 2 0,-2 0 0,4-8 0,11-14 0,17-17 0,25-22 0,32-23 0,27-17 1,27-17-1,15-11 0,14-10 1,7 2-1,-2 5 0,-7 8 0,-17 17 1,-18 13-2,-26 28 1,-27 19 1,-26 22-1,-28 17 0,-18 14 1,-12 5-1,-3 0 0,3-8 0,11-14 0,22-20-1,26-20 1,27-22-1,35-26 1,18-11 0,18-8 1,9-2-1,3 0 1,-10 11-1,-15 14 1,-20 18-1,-29 21 1,-26 18-1,-24 18 0,-23 10 0,-13 5 0,-2 1 0,3-11-1,14-10 1,22-19 0,24-18 0,28-22 0,26-14 0,23-13 0,16-4 0,3 4 0,0 2 0,-11 14 0,-16 14 1,-21 16-1,-26 14 0,-22 11 1,-18 10-1,-10-2 1,-2 1 0,1-11-2,11-12 1,15-10 0,19-9 0,12-16 0,11 1 0,6-4 0,-3 6 0,-2 8 0,-11 12 1,-10 6-1,-9 7 1,-7 3-2,-4-5 0,2-1 0,-2-11-2,17-6-2,-9-22-3,22-1-6,0-14-20,14-4-8,3-6 2,8-2-1</inkml:trace>
  <inkml:trace contextRef="#ctx0" brushRef="#br0" timeOffset="134878">1403 1572 39,'0'0'33,"-11"1"2,11-1-6,-11 0-8,5-9-5,6 9-4,10-20-3,5 7-2,2-9-1,7 0-2,0-1-1,6 0 0,0 0-1,0 3 0,-2 4-1,-2 1 1,-3 4-2,-3 6 1,0 7 0,-2 9-1,-3 13 0,-3 12 0,-4 13 1,-5 13-1,-8 15 1,-10 8-1,-10 7 1,-11 1-1,-10-2 1,-10-5-1,-6-6 0,-3-11 0,2-13-1,3-13 1,6-13 0,8-13 0,12-14 0,11-18 1,11-14-1,11-9 0,10-13 0,12-2 0,7-1 1,6 6-1,3 4 1,5 12-1,1 14 0,0 12 1,2 18-1,-3 8 1,2 6 0,1 5 0,1 0 1,-1 3-1,-1-5 0,-3-5 0,-3-5 0,-4-5 0,-6-4 0,-5-6-1,-8-3-1,-5-4-1,-10 3-3,5-13-26,-5 13-11,-1-18 1,2 3-2</inkml:trace>
  <inkml:trace contextRef="#ctx0" brushRef="#br0" timeOffset="890000">11142 167 25,'0'0'31,"-22"7"2,11-8-1,-6-3-15,-2-5-12,-1-1-2,-8-5 1,-2 1 0,-8-6 0,-1 2 0,-10-4 1,-1 3 0,-7 0-2,-2 3-1,-6 5-1,-3 3-1,-8 4 0,-6 7 0,-6 3 0,-6 6 1,-10 8-1,-7 6 1,-10 6 0,-7 10-1,-4 8 1,-3 7-1,-4 13 0,0 5 0,-1 13 0,6 6-1,9 11 2,6 10-1,8 11 1,10 13 0,13 9 0,11 11 0,12 9 1,13 11 0,11 7 0,12 5-1,11 1 1,15 1 0,6 0-1,13 3 1,7-5 0,7 3 0,5-3-1,6-1 1,1-1-1,2 0 1,1-3-2,-3-4 1,-3-3 0,-3-5 0,-7-7-1,-5-9 1,-8-6-1,-7-12 0,-8-11 0,-5-9-1,-10-10 1,-8-12 0,-8-9-1,-6-11 1,-11-9 0,-7-5 1,-10-9-1,-9-5-1,-6-9 1,-6-4 0,-7-3 0,-5-4-1,-3-3 1,-2-5 0,0-1 0,0-1 0,-1-3 0,0-1 0,1-3 0,-1-1 0,4-3 0,1-1 1,1-1-1,3-2 0,3-1 1,4-1-1,5 0 0,6 0 0,6-1 0,5-2 0,10-2-1,6 0 0,9-2-1,6-5-1,9-2-1,3-7-1,10 1-1,0-7-1,11 3 2,-2-7-1,7-1 3,4-3 0,4 0 2,4 0 5,3-1-2,5 3 2,0-1-1,0 6 2,-3 2-1,0 8 0,-10 4-1,-11 11 0,0 0 0,-12 15 0,-15 2-1,-6 8 0,-10 3 0,-5 5-2,-4 0 1,2 0-1,2-2 1,6-3-2,8-4 1,8-3 0,13-1 1,15 0 0,14-3-1,14 1 1,11 0 0,12 0 0,10 0 0,6-1-1,3-2 1,-4-4-2,-5 1-1,-12-6-2,-4 3-4,-21-6-23,-11-1-9,-15-2 1,-23-10-1</inkml:trace>
</inkml:ink>
</file>

<file path=ppt/ink/ink8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23:01.62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520 348 32,'11'-13'32,"-6"-8"-1,1-4-11,5 3-10,-8-10-3,1 1-5,-4-1 0,-3 0 0,-6 3-1,-3 2 0,-5 2 0,-5 5 2,-5 1-1,-1 8 0,-5 4 0,-3 5 1,-4 2-1,3 4 0,-5 2 0,6 3-1,0 0 0,-1 9 2,5-1-1,4 3-1,3 3 2,5 4-2,4 4 0,4 4 0,2 9-1,9 2 0,2 7-1,1 5 2,1 0-1,2 4 0,0 2 0,0 2-2,0-7 2,-2 0-3,-1-4 2,1-3 2,1-1-2,0-4 2,7-5-2,3-3 4,2-4-3,5-4 3,3-4-3,3-1 0,4-8 0,6-1-1,-5-2 1,3-5-1,3 4-4,-3-2-4,7-2-20,-6-2-7,-5 0 0,-1 0 0</inkml:trace>
</inkml:ink>
</file>

<file path=ppt/ink/ink8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23:02.48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1090 745 43,'0'0'36,"-10"-3"1,10 3-6,0 0-20,-11 6-6,8 4-2,-4 3-2,-1 11 0,-3 7-1,-2 7 0,-5 10 0,0 9 0,-2 9 0,0 7 0,0 2 2,5-2-2,6-1 0,9 3 1,9-6-1,12-6 1,12-7 0,12-7 0,9-7 0,13-4 0,4-10 2,6-8-2,2-10 2,2-5-1,-5-9 0,-1-7-1,-9-7 0,-6-5 1,-10-9-2,-8-5 1,-12-3-1,-11-1 1,-11-1-2,-12 4 2,-14 0-2,-8 7 2,-10 9-2,-8 9 0,-4 11 1,-6 7-1,-2 11 1,3 11 0,3 8 1,5 5-2,8 4 1,8 3 0,8-3 0,8 1-1,9-3 1,6-6 0,4 0-3,6-6 1,6 4-10,-3-10-26,9-10-2,-1-9 0,4-11 2</inkml:trace>
  <inkml:trace contextRef="#ctx0" brushRef="#br0" timeOffset="672">1679 178 44,'-62'-18'37,"-1"2"2,-5 2-2,-1 10-20,-7-7-12,2 7-3,-5 5-1,-1 6-1,-5 10-1,-1 7 0,1 11 1,-2 8-1,3 13 0,-2 8 0,4 12 0,4 6 0,6 11 1,5 5-1,4 5 1,6 12 1,9-2-1,7 0 1,7 1 0,9-1-1,7-6 0,8 2 2,11-5-2,12-12 1,8-3-1,12-3 1,9-7-2,10-8 3,15-4-2,11-6-1,11-9 1,10-8 1,9-8-1,9-7 2,7-8 1,6-6-3,1-9 0,4-11 1,-1-8 1,1-7-3,-3-12 2,-5-5-1,-4-11-1,-6-9 4,-8-10-1,-8-8-1,-11-10 0,-9-9-1,-13-7 2,-9-7-1,-13-14 0,-8-5-1,-15-6 1,-8-1 1,-14-6-1,-9 4 2,-12 2-2,-10 3 1,-12 12-1,-12 6 0,-12 11 0,-13 8 0,-14 18-1,-11 14 0,-18 14-1,-17 19-2,-11 26-5,-18 14-34,-10 23 1,-7 15-1,-3 10 0</inkml:trace>
</inkml:ink>
</file>

<file path=ppt/ink/ink8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08:32.36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159 23 45,'-14'2'36,"-1"0"1,-1-7-12,16 5-10,-20 2-5,20-2-3,-9 1-2,9-1-2,13 4 0,6-1-1,8-1-1,11 5 0,9-3 0,14 4 0,11-3 0,9 2 0,7 0 0,5-1 0,-1-1 0,-1-2 0,-4 0-1,-5 0 1,-13-2-1,-9 0 0,-10-3 0,-11 0 0,-9-1-1,-9-2-1,-9 1 0,-8-6-3,-4 10-3,-8-23-6,8 23-11,-20-19-13,0 6-1,-6 0 2</inkml:trace>
  <inkml:trace contextRef="#ctx0" brushRef="#br0" timeOffset="451">15 93 5,'-12'15'29,"8"3"2,4 0-4,1-8-9,10 5-3,-11-15-4,23 18-2,-11-14-1,9 7-1,-2-5-2,8 3 2,4-3-3,9 3 0,7-3 0,13 4-1,7-1 0,12-1 1,4-1-2,8 0 1,0-1-2,1 2 1,-5-4-1,-7 0 1,-8-1-2,-12 1 1,-10-1 0,-11-1-1,-10-1 1,-8 0 0,-8 0-1,-13-1 0,0 0 0,10 0 0,-10 0-2,0 0-3,0 0-19,0 0-18,0 0 1,-9 2-1,-3-14 1</inkml:trace>
</inkml:ink>
</file>

<file path=ppt/ink/ink8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11:54.22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940 206 34,'0'0'33,"0"0"2,0 0-3,-9 10-14,-4-10-7,13 0-2,-18 6-3,9-1-1,-3-5-1,3 3-1,0-4 1,9 1-2,-17 1 0,17-1 0,-19-1-1,7 2 0,-4 0-1,-2 1 1,-5 2-1,-4 0 0,-2 2 1,-6 3-1,-1-2 0,-1 1 1,0-1 0,3 2-1,1-4 1,8 0 0,3-2 0,6 0-1,7-1 0,9-2 1,0 0-1,-5 16 0,9-5-1,1 2 0,-1 6 1,2 5-1,-2 3 1,0 4-1,-2 3 0,0-1 1,0 0 0,-1-2 0,0-2 0,2-4 1,1-7-1,3-6 0,-7-12 1,18 12 0,-4-13 0,0-1 0,3-3 0,-1 0-1,3-1 1,-1 4 0,3 0-1,-1 3 0,1 1 0,2-1 0,1 5 0,3-2 1,1 3-1,0-1 0,-2 1 0,-1 2 0,-3 2 1,-5 4-1,-2 0 0,-8 5 0,-8 1 1,-4 4-1,-7 2 0,-6 2 1,-6 4-1,-4-2-1,-3 0 1,-1-1 0,2-3-1,-2-3 0,5-5 1,2-3-1,1-9 1,4-2 0,1-7 0,0-2 1,0-7-1,2-1 1,0-1 0,2-2 0,1 1-1,1 2 1,4 1-1,9 11 0,-16-12 0,16 12 0,0 0 0,-10-6-1,10 6 1,0 0 0,0 0-1,0 0 1,0 0 0,0 0-1,0 0 0,0 0 0,0 0-4,-16 0-36,16 0 2,0 0-1,-12-12-1</inkml:trace>
  <inkml:trace contextRef="#ctx0" brushRef="#br0" timeOffset="6222">193 339 55,'-1'-13'39,"1"13"-3,-10 11 0,-1 9-24,-8 2-8,-3 8-1,-3-1-1,-1 4 0,2-5-1,4-2 2,4-10 0,16-16 0,0 0 0,31-16 0,6-15 0,10-6 0,7-5 0,4-4-1,-1 1 0,-3 4-1,-10 10 0,-11 13 0,-19 15-1,-14 15 1,-17 15-2,-18 14 1,-13 14 0,-10 6-1,-4 2 1,-1 0-1,7-8 0,7-9 1,10-11 0,18-16 0,21-19 0,0 0 0,35-31 0,6-5 1,12-7 0,7-10 0,6 0 1,1 3-1,-5 3 1,-9 11-1,-10 12 1,-16 18-1,-18 17-1,-14 20 0,-15 14 0,-14 6 0,-5 7-1,1-1 0,2-5 0,6-8 0,12-14 1,16-13-1,16-18 1,18-13 0,12-10 0,8-6 0,6-6 1,0-1-1,-4 5 0,-7 3 0,-11 11 1,-13 13-1,-17 18 0,-15 15 1,-16 13-1,-9 11 1,-6 3-1,1 0-1,1-3 1,7-9-1,13-13 1,16-15-1,19-18 1,16-16-1,14-11 1,8-6 0,7-7 0,0-1 0,-4 4 0,-8 7 1,-12 13-1,-14 14 1,-17 16-1,-13 14 1,-12 13-1,-10 9 0,-5 4 0,-2 3-1,1-2-1,4-8-2,8-2-1,7-17-2,12-3-4,3-21-15,12-9-15,7-14 0,7-9 1,1-14 2</inkml:trace>
  <inkml:trace contextRef="#ctx0" brushRef="#br0" timeOffset="7197">1236 218 47,'0'0'35,"0"0"2,-10 13-6,1-11-14,3 10-6,-5 0-6,1 4-2,-1 1-1,2 4 0,1-2 0,8 3 1,5-5-1,10 1 0,6-6 1,8 0-1,4-4 0,5-4 0,4-1-1,-2-1-1,-3-1 0,-2-1 0,-5 1-1,-6-1 0,-5 2-2,-6-4-2,-2 2-4,-10-12-14,-1 12-16,2-22 1,0 7-1,-2-5 2</inkml:trace>
  <inkml:trace contextRef="#ctx0" brushRef="#br0" timeOffset="7530">1582 63 51,'0'0'38,"0"0"-1,0 0 0,5 19-19,-8-7-12,3 10-2,-2 6 0,0 11-2,-1 8 0,0 6 0,-1 6 0,-1 8 0,-1-3-1,1 3 1,-1-3-1,1-5 0,-3-3-1,1-10 0,1-6-2,0-13-2,5-2-4,1-25-14,0 0-18,-3-12 1,11-13-2,1-8 3</inkml:trace>
  <inkml:trace contextRef="#ctx0" brushRef="#br0" timeOffset="7903">1966 99 58,'-1'16'37,"-3"-2"-2,-1 1 1,-5-3-28,4 5-4,-5 0-1,2 6 1,-3 0-1,-1 6-1,-3 2-1,1 6 1,-1 2-1,0 8 0,1 2-1,2 3 0,3 2 0,4-3 0,5-3 0,3-3 0,6-7 0,4-6 1,5-9-1,5-5 1,0-9 0,4-2 0,3-6 0,2-4-1,-2-6 1,3-1 0,-1-4 0,-1-3 0,-2-3 0,-1-2 0,-3-2 0,-3 1 0,-5-1 0,-5 1-1,-5-1 1,-2 2 1,-7 2-1,-3 1 0,-3 0 0,-4 2-1,-2 1 1,-1 3 0,0 3-1,-3 2 1,3 5-1,-2 2 0,1 3 0,-1 3 0,2 3 0,-2 2 0,0 0 0,2 4 0,0-1 0,4 3 0,0 0 0,1 3 0,4-2-1,3 0 1,1-1 0,2 0 0,2-1 0,-1 0 0,1-5 0,1-1-1,-2-9 0,2 12-3,-2-12-5,0 0-32,0 0 1,0 0-2,-5-14 1</inkml:trace>
  <inkml:trace contextRef="#ctx0" brushRef="#br0" timeOffset="547183">1497 172 21,'-26'-26'33,"-3"3"4,-4-2-8,9 14-6,-7-10-6,11 13-2,-3-3-5,11 4-2,0-2-3,12 9-1,-2-13-2,13 7-1,5-1 0,6 4-1,3 1 0,1 10 0,-3 9-1,-6 10 1,-11 15 0,-13 10 0,-11 10-1,-9 4 0,-3-2 0,-2-3 0,7-12 1,10-13-1,14-16 1,23-19 0,18-20 2,19-12 0,13-12 0,14-8 0,6-5 0,1 2 0,-6 8 0,-12 12 0,-20 17-2,-20 18 1,-23 18-1,-28 20 0,-22 17 0,-19 10 0,-11 5-1,-5-4 0,6-6 0,7-10 1,15-15-1,21-18 1,24-18 0,17-20-1,19-9 1,14-5 0,5-3 0,4 1 0,-2 10 1,-11 16-1,-12 21 0,-19 20 0,-19 22 1,-18 14-1,-10 11 1,-6 4-2,2-4 1,6-10 0,14-17-1,24-21 1,22-23 0,22-21 0,23-21 0,14-12 1,5-8-1,-2 0 1,-10 2 0,-14 11 0,-19 14 1,-22 17-1,-28 21-1,-21 18 2,-19 14-2,-13 9 1,-6 7-1,-1 0-1,4-6 0,7-6-2,10-11 1,11-15-4,18-8-6,6-21-31,16-11 2,6-16 0,10-7 0</inkml:trace>
  <inkml:trace contextRef="#ctx0" brushRef="#br0" timeOffset="548073">2523 231 55,'0'0'37,"-11"9"1,2-4-8,7 13-16,-10-2-6,6 9-3,-2 2 0,5 6-2,7 1 0,6 2-2,4-2 1,4 0-1,4-6 0,4-2-1,2-6-1,1-6-2,2-4-2,-4-15-4,9 0-10,-11-14-20,7-6 0,-6-12-1,3-5 3</inkml:trace>
  <inkml:trace contextRef="#ctx0" brushRef="#br0" timeOffset="548311">2861 103 42,'-11'-6'35,"11"6"1,-19 19-9,19 14-9,-9 1-6,7 17-4,-4 4-3,2 10 0,-3 1-2,-1 5-1,-1-1 0,1 0-1,-1-7 0,3-7 0,2-12 0,2-9-1,4-8-2,0-12-2,10-7-8,-12-8-28,22-25 2,-5-4-2,6-6 1</inkml:trace>
  <inkml:trace contextRef="#ctx0" brushRef="#br0" timeOffset="548591">3057 123 58,'0'0'40,"0"0"-1,12 6 1,3-11-26,13 2-9,4-3-2,5 0-1,2 2-2,1 0 1,-1 7-1,-4 7 0,-7 12 0,-8 8 0,-7 13 0,-8 10 0,-7 9 0,-6 8-1,-5 4 0,-4 2 1,-2-1-2,0-2 1,2-5-1,0-10-2,7-1-6,-6-20-30,9-9 2,1-15-2,6-13 2</inkml:trace>
  <inkml:trace contextRef="#ctx0" brushRef="#br0" timeOffset="548862">3210 646 56,'-5'-34'40,"-1"5"-1,8 12 2,1-1-27,14 13-8,7 4-2,4 1-2,7 1 0,1 1-2,1 1-1,-3-4-3,2 5-8,-12-9-28,3 0 0,-7-4-1,-2-2 2</inkml:trace>
</inkml:ink>
</file>

<file path=ppt/ink/ink8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21:54.88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21 3858 30,'0'0'32,"0"0"1,0 0-8,-11-6-10,11 6-5,-12 0-3,12 0-1,-11 0 0,11 0 1,0 0-3,0 0 0,-10 3-2,10-3 0,0 0-1,17 2 0,-5-2-1,4 1 0,6-1 0,7 0 1,6-1-1,6 0 0,5 0 0,6-2 0,8-1 0,4 0 1,5-1-1,5 0 0,1 1 1,3 2-1,0 0 0,0 3 0,-2 0 1,-3 0-1,-2 0 0,-5-1 0,-5 0 0,-5-1 0,-1-2 0,-7-1 0,-3-2 0,-4-1 0,-4-5 0,-3-1 1,-4-3-2,-1-2 2,-5-2-1,-2-5 0,-1-2 0,-2-5 0,0-4 0,-2-2 0,1-5 0,1-4-1,2-4 2,-1-5-2,0-5 1,1-5 1,1-2-2,0-6 2,1-7-1,-2-5 0,-2-8 0,-1-6 0,-1-7 1,-3-6-1,-1-6 1,-2-4 0,-2-1 0,-3-4 1,-1-3-1,-1 3 1,-3-1-1,-2 4 0,-3 0 0,-1 4 1,-2 0-1,-3 4-1,-1 6 1,-3 4 0,2 7-1,-4 6 2,0 6-2,-3 7 0,2 9 1,-3 11-1,-3 7 1,2 11 0,-3 10-1,1 9 0,-3 11 1,-1 10 0,-5 10 0,-2 6 1,-3 9-1,-4 3 1,-6 4 0,-1 1 0,-4-2 0,1 0-1,0-3 1,2-1-1,1-3-1,6-2 0,6-6 1,7-1-2,7-4 1,6-2-1,16-6 1,0 0 0,4-20 0,16 1 1,5-4-1,8-7 0,6-5 0,4-10 0,6 2 0,-2-3 0,-1 1 0,-4 4 0,-6 3 1,-7 6-1,-10 6 0,-9 9 1,-13 6-1,-10 8 0,-14 11 0,-10 6 0,-10 9 0,-9 9-1,-5 6 1,-5 7 0,2 2-1,4 0 0,8-3 1,9-4-1,15-5 1,16-5 0,18-7 1,17-5-1,19-3 1,14-4 1,12-1-1,11-1 1,4-2-1,2-2 1,-6 2-1,-7-1 0,-10 0-1,-11-1 0,-12 3-1,-15 0-4,-6 6-36,-19-3-1,-10 0 0,-10-4-1</inkml:trace>
</inkml:ink>
</file>

<file path=ppt/ink/ink9.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17T15:13:29.472"/>
    </inkml:context>
    <inkml:brush xml:id="br0">
      <inkml:brushProperty name="width" value="0.05292" units="cm"/>
      <inkml:brushProperty name="height" value="0.05292" units="cm"/>
      <inkml:brushProperty name="color" value="#FF0000"/>
    </inkml:brush>
  </inkml:definitions>
  <inkml:trace contextRef="#ctx0" brushRef="#br0">9079 9699,'0'0,"0"-25,0 25,-25 0,0 0,25 25,0 24,0 1,0-1,0 26,0-1,0 26,0-26,0 0,0 1,25-26,-25-24,0 25,0-50,0 0,0 0,25-25,-25 0,0-24,24 24,1-25,-25 1,25 24,0 0,24 0,-24 25,25 25,-1 25,1-26,0 51,-26-26,26 1,-25 24,0-24,-25 24,0-49,-25 25,0-1,0-24,-24-25,-1 0,25-25,-24 25,-1-24,25-1,0-25,1 50,-1-25,25 25,25-24,-1-1,1 25</inkml:trace>
  <inkml:trace contextRef="#ctx0" brushRef="#br0" timeOffset="328.0186">9475 10592,'50'0,"0"0,-26 0,1 0,0-50,0 25,0 0,24 1,-49-26,25 25,0 0,0 1,-25-1,49 50,-24-25,0 49,0-24,24 25,-24-1,0 1,0-25,0 24,-1-24,-24-25,0 25,0-25,-24 0,-1 0,-25-25,25 0,-24 25,-1-25,25 25,-24-24,49-1,-25 25,25 0</inkml:trace>
  <inkml:trace contextRef="#ctx0" brushRef="#br0" timeOffset="1620.0926">10418 10468,'0'-25,"0"25,0-25,-25 25,25 0,-25 0,1 0,-1 0,-25 25,25 0,1-1,-1 26,0 0,25-1,0 1,0-1,0-24,25 25,0-50,-1 25,26-25,0-25,-1 25,1-25,-1-25,-24 26,25-1,-25 0,-25 25,0 0,0 25,0 0,0-1,0 1,0 0,0 0,0-25,24 0,1 0,0-50,-25 1,25-1,-25 0,0 1,25-26,-25 26,0-26,24 26,-24-1,0 1,0 24,25 25,0 0,-25 25,25 24,0 1,-25-1,24 26,-24-1,0-24,25-1,0 1,-25-25,25-25,0-25,-1 0,1 0,0-24,0-1,0 25,24-24,-49-1,25 25,0 25,0 25,0 0,-25 25,24-26,-24 26,25 0,0-1,-25-49,25 25</inkml:trace>
  <inkml:trace contextRef="#ctx0" brushRef="#br0" timeOffset="2123.1214">11757 10220,'0'0,"-24"0,-1 24,25-24,-25 25,0 0,25 0,0 0,0 24,25-24,0 25,0-1,-1 1,1-25,0 24,-25-24,25 0,-25 0,0-1,-25 1,0 0,0-25,1 0,-1 0,-25 0,25-25,1-24</inkml:trace>
  <inkml:trace contextRef="#ctx0" brushRef="#br0" timeOffset="2310.1321">11559 10344,'25'-50,"24"-24,1-1,24 1,1-1,-1 50,-24-49,24 49,1-24,-26 24,1 0,0 0,-50 0,24 1,1 24,-25-25,0 25,0 0,0 0</inkml:trace>
  <inkml:trace contextRef="#ctx0" brushRef="#br0" timeOffset="4241.2426">11112 9847,'-124'-49,"25"24,-25-49,0 24,-25 0,1-24,-1 24,-25 26,0-1,-24 0,24 25,-49 0,50 25,-26 24,25 26,26 24,-1 0,25 25,0 25,74 0,1 25,24-1,50 1,24-25,50-1,50 1,0-25,49-24,50-26,25-24,0-26,50-24,-26-24,51-1,-26-25,-24-24,-1 24,-24-49,-25 24,-49-49,-26 25,-49-25,-49 0,-75-25,-25 25,-74 0,-50 25,0-25,-74 74,24-24,1 24</inkml:trace>
  <inkml:trace contextRef="#ctx0" brushRef="#br0" timeOffset="5129.2932">10468 17190,'-124'0,"-25"-25,0 0,25 0,-25 0,-25 25,26-24,-26 48,0 1,1 0,-1 49,25 1,-24-1,49 25,0 26,24-1,26 24,24 1,25 25,25-25,50 24,25-49,24 0,25-24,25-26,24-24,50-26,1-24,24 0,0-24,0-1,25-25,0 1,-25-26,0 1,0-25,-25-1,-25 1,-24-25,-25 25,-25-25,-50 25,-24-1,-25-24,-50 50,0-25,-49 24,-50 1,0 49,-50 0,0 25,-24 0,24 25,-24-25</inkml:trace>
</inkml:ink>
</file>

<file path=ppt/ink/ink9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11:22.84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1401 1743 22,'0'0'27,"12"6"-4,-2-10-2,5 4-5,1-4-2,8 3-4,-1-3-2,7 5 0,0-3-2,7 3-1,0-2-2,9 1 0,-3-2 1,5 1-1,-2-1-1,3 0 0,-4 0 0,-2 0-1,-5 0 1,-6 2-1,-3 0 0,-7 2 0,-4 0 0,-3 1 0,-6 1-1,-9-4 1,11 9-1,-11-9 0,6 10-1,-6-10-3,2 10-6,-2-10-25,-10-5 1,3-5-2,-3-14 1</inkml:trace>
  <inkml:trace contextRef="#ctx0" brushRef="#br0" timeOffset="59199">2717 684 49,'0'0'33,"0"0"2,-1 12-7,1-12-12,0 0-3,0-14-2,0 14-3,8-11-1,0 2-2,-1-2 0,8-3-1,-1-2-2,4-1 1,1-5-1,0-1 0,0 1 0,-1-1-1,-1 1 1,-4 4-1,-1 1 0,-3 3 0,-2 2 0,-1 3-1,-6 9 1,0 0-1,8-12 1,-8 12-1,0 0 0,0 0 0,1 10 0,-2 1 0,-1 5-1,1 3 1,-1 8 0,-1 4 0,0 10 0,1 4 1,-1 2 0,-1 5 0,-1 1 0,-1 3 0,-1-1 0,0-1-1,0-3 0,0-5 1,0-1-1,0-7 0,2-6 0,1-7 0,1-7 0,1-3 0,2-15 0,-2 14 0,2-14 0,0 0 0,0 0 0,0 0 0,0 0-1,0 0 0,0 0 0,0 0-1,0 0-1,0 0-2,0 0-4,0 0-4,0 0-16,0 0-11,0 0 1,0 0-1,-12-6 3</inkml:trace>
  <inkml:trace contextRef="#ctx0" brushRef="#br0" timeOffset="59882">2610 1335 49,'0'0'32,"-16"5"4,16-5-7,-11 4-12,2-9-4,9 5-4,0 0-2,0 0 0,0 0-2,0 0-1,0 0-2,19-4 1,-3 1-1,7-1 0,6-1 0,9 1 0,7-5-1,4 3 1,5-2 0,3-2-1,0-1 0,-2 1 0,-4 3 0,-6-1-1,-9 1 0,-7 2 1,-8 1-1,-6 3 1,-15 1 0,12-2-1,-12 2 1,0 0-1,0 0 0,0 0 0,-10-2 0,10 2 0,-21 5 0,4 1 0,-7 0-1,-8 3 1,-6-2 0,-8 3 0,-7 0 0,-3 0 0,-4 0 0,1 0 0,1-1 0,3 2 0,6-4 0,6 2 0,11-4-1,5 1 1,13-3 0,14-3-1,0 0 1,9 4 0,13-3 0,9-6 0,5 3 0,9-3 1,4 0-1,6-4 1,-2 2-1,2-2 0,-4 0 1,-5 1-1,-6 1 1,-9 0-1,-8 4 0,-6-1 0,-7 2 0,-10 2 1,0 0-1,0 0 0,0 0 0,0 0 0,0 0 0,0 0 0,0 0-1,0 0 0,0 0 0,0 0-2,0 0-3,0 0-6,0 0-28,-10-4-1,10 4 1,-10-3 0</inkml:trace>
  <inkml:trace contextRef="#ctx0" brushRef="#br0" timeOffset="511811">2827 596 64,'-41'31'37,"1"-2"-1,-1-6 1,11-2-27,0-9-2,12-1-1,7-18-2,18-6 0,11-18-2,18-8 0,9-9-1,9 0 0,6-4-1,5 5 0,-6 8 0,-8 8 1,-9 10-1,-14 14 1,-18 7 0,-17 14-1,-20 8 0,-18 10 0,-13 7 0,-7 3-1,-11 3 0,-2 1 1,7-4-2,11-8 2,12-11-2,19-6 2,29-17-1,0 0 0,37-18 0,12-5 0,10 1 0,4-4-1,0 6 2,-5 1-1,-12 9 0,-16 15 1,-23 16 0,-25 12 0,-21 12 0,-18 11 0,-15 8 0,-8 7 0,-5 1 0,6-7-1,11-8-1,15-9 1,20-10 0,23-16 0,26-15 0,23-16 0,22-14 1,17-10-1,12-12 1,8-5-1,0-2 1,-8 2-1,-15 10 1,-20 9 0,-27 20-1,-28 11 0,-33 29 1,-22 13-1,-20 9 0,-13 7 1,-1 3-2,5-2 1,16-7 0,23-11 0,29-14 0,27-14 0,31-13 0,23-10 0,16-8 0,1-1 1,0-3 0,-10 8-1,-20 7 1,-25 12-1,-32 14 1,-28 13-1,-22 14 0,-14 4 0,-10 4 0,-1-3 0,8-7-1,13-7 0,20-15-2,22-17-1,17-5-5,29-37-13,16 3-19,12-15-1,14-7 1,8-13-1</inkml:trace>
  <inkml:trace contextRef="#ctx0" brushRef="#br0" timeOffset="512738">3648 764 68,'0'0'37,"0"0"-1,-20 7 0,-2 5-21,4 19-8,-7 9-2,3 15-2,-4 9-1,7 6 0,7 6 0,8-1-1,11-6 0,11-8 0,13-15 0,14-11 1,14-21 0,8-14 0,5-19 1,7-10-1,-2-15 1,-1-13-1,-9-14 1,-8-12-1,-17-11 0,-14 3 0,-17-3 0,-19 7 0,-17 9-1,-16 14 0,-19 20-1,-11 20 0,-9 22 0,-2 12-2,2 19-3,1-2-17,15 15-19,9-1-1,21 3 0,14-4 0</inkml:trace>
  <inkml:trace contextRef="#ctx0" brushRef="#br0" timeOffset="529705">845 3009 15,'0'0'32,"14"0"0,-14 0-2,0 0-6,-5 17-4,-9-15-3,7 8-3,-7-7-4,14-3-2,-19 4-2,19-4-2,-5-9 0,12-1-1,5-8 0,5-2 0,4-7-1,5-2 0,3-3-1,2 0 1,1-1-1,-3 1 0,-4 3 1,-2 2-2,-5 7 2,-4 7-2,-3 2 1,-11 11-1,0 0 0,8 20 1,-12 3-1,-1 9 1,-2 6-1,1 4 0,-1 10 0,1 0 1,-2 1-1,2 2 1,3-1-1,-1-3 1,3-1 0,-1-1-1,1-6 2,0-3-2,1-2 1,1-5-1,-1-2 1,1-4-1,0-8 0,0-2 0,1-3-1,-1-5 1,-1-9-1,6 10 0,-6-10 0,0 0-2,11-12-1,-10 3-3,-1 9-3,-3-22-7,3 22-9,-10-19-15,0 9 1,-7-2 0,-2 4 3</inkml:trace>
  <inkml:trace contextRef="#ctx0" brushRef="#br0" timeOffset="530240">796 3466 67,'-29'11'37,"4"3"1,1-4-9,14 9-7,-2-10-8,12 4-4,0-13-2,16 17-2,7-15-1,12 1-1,11-5 0,11-1-2,15-2 1,12-1-1,7-2 0,6 2 0,-5 0-2,-4 4 0,-12 0 0,-11 1 0,-18 3 0,-14 1 0,-15 1 0,-18-4 0,0 0 0,-7 10 0,-3-5 0,-3-1 0,3-1 0,1 1 0,9-4 0,-11 5-5,11-5-39,11 17 0,0-8-1,3 5 0</inkml:trace>
  <inkml:trace contextRef="#ctx0" brushRef="#br0" timeOffset="593484">3596 795 48,'19'-19'31,"-5"-3"2,2 1-2,-4 3-15,-1-4-14,1 5 1,-3 1-1,-1 6 0,-4 1 3,-4 9-3,0 0 3,-12 24-1,-6-2 0,-5 6-1,-8 4 0,-6 3-1,-5 2-1,2-1 1,1-10 0,6-5-1,8-10 0,10-6 1,15-5-1,10-17 1,15-2 0,12-9 0,9-6-1,9-6 1,6-5-1,5-1 0,-1-1 0,-6 7 0,-8 2 0,-8 12 0,-13 13-1,-12 15 1,-19 22 0,-18 12 0,-15 16-1,-12 10 1,-8 7 0,-6 3 0,0-4 0,3-9-1,10-11 1,10-10-1,15-15 1,12-17-1,10-6 0,26-24 1,5-5-1,11-10 1,9-11-1,8-8 2,3-6-2,0 3 0,-6 3 1,-6 6-1,-12 13 0,-8 15 0,-19 20 1,-14 23-2,-15 18 2,-17 17 0,-9 10 0,-10 8 0,-4 1 0,0-3-1,7-11 1,6-9-1,12-12 0,16-17 0,17-21 0,10-3-1,17-18 1,10-10 1,8-12-1,5-8 0,6-10 0,-1 1 0,-6 4 0,-5 9 0,-11 11-1,-10 16 1,-13 20 0,-15 16 0,-14 19 0,-12 13 1,-8 8 0,-4 5 0,-4 0-1,5-8 1,3-9-2,10-9 1,12-9 0,11-14 0,6-12 0,27-8 0,-1-10 0,6-7 0,3-7 0,0-1 0,-3 0 0,-4 3 0,-10 9 0,-8 11 0,-10 10 0,-14 24 0,-7 7 0,-6 9 0,-3 6 1,-4 5-1,1-2 0,4-5 1,5-8-1,6-7 0,7-6 0,5-6 0,3-7 0,3-10 0,16 1 0,0-12 0,11-7 0,6-7 0,10-11 0,2-8 0,8-2 1,0-2-2,-4 6 2,-5 4-2,-9 11 1,-12 10 0,-23 17 0,3 12 0,-24 11 0,-12 13 1,-11 4-1,-9 6 1,-4 0-1,2-1 0,5-1 0,5-9 0,9-6 0,8-9 0,11-5-1,17-15 1,0 0-2,0 0 1,9-19-4,2-3-4,14 2-16,-4-10-17,5-2 2,1-6-2,5 2 3</inkml:trace>
  <inkml:trace contextRef="#ctx0" brushRef="#br0" timeOffset="594869">4654 692 47,'4'14'34,"-1"0"2,-3-14-7,10 23-9,-10-23-4,16 12-7,-5-15-3,7 0 1,1-8-3,5-1 0,0-8-1,2 1 0,-1-2-2,-1 0 0,-5-1 1,0 5-2,-7 4 2,-2 2-2,-10 11 1,12-10-1,-12 10 0,0 0 1,-1 18-1,-3 2 1,-4 5 0,1 9-1,-4 6 1,-1 7 0,-1 6 0,-1 3 0,-2 4 0,1-2 0,-1-3-1,2-7 1,0-5-1,3-7 0,1-9 1,4-7-1,0-6 0,6-14 0,-5 9-1,5-9 0,0-9-2,0 9-1,2-16-2,-4 3-5,2 13-5,-1-22-3,1 22-2,-2-18-2,2 18-14,-4-14 0,4 14 3</inkml:trace>
  <inkml:trace contextRef="#ctx0" brushRef="#br0" timeOffset="595331">4649 1210 44,'-19'15'33,"1"-2"1,2 2-3,-6-8-11,11 5-5,-7-7-4,18-5-2,-17 9-2,17-9-1,0 0-1,19-12-1,9 1 0,14 0-1,10-4-1,11 2 0,11 2-1,4 3 0,2 3 0,-6 4 0,-6 1 0,-13 3-1,-10 1 1,-10 2-1,-12-1 1,-9 2-1,-14-7 0,12 9 0,-12-9-1,0 10 1,0-10-2,0 0-1,-1 12-3,1-12-19,0 0-16,0 0 1,0 0-1,0 0 0</inkml:trace>
  <inkml:trace contextRef="#ctx0" brushRef="#br0" timeOffset="613558">1612 2479 12,'-39'-28'24,"8"5"0,-8-8-5,2-2-8,1 1-5,-6-2-1,2 3 0,-9-2 0,1 6 1,-7-1-1,1 9 0,-4 1-1,-1 10-1,-4 3 0,1 9-2,-2 8-1,-3 8 0,-1 12-1,-3 7 1,-3 11 0,1 7 0,1 8-1,0 7 2,2 5-1,6 5 1,6 4-1,8 5 2,9 3-2,11 1 1,9 4 0,13 0 0,12 4 0,10-2-1,12-2 1,13-3-1,7-5 2,11-2-1,9-7-1,9-5 0,7-8 1,7-7-1,4-6 0,5-8 0,6-7 0,2-10 0,2-8 0,-1-11-1,4-9 1,0-8-1,-5-10 1,-2-10-1,-3-8 1,-8-11-1,-9-5 1,-5-10 0,-10-8 0,-8-9 0,-10-7 1,-10-7 0,-10-8 0,-8-4 0,-10-6 1,-6-4-1,-10 0 0,-9 3 1,-4 2-1,-7 3 0,-7 6 0,-4 6-1,-9 10 0,-5 10 0,-10 10-2,-7 6-2,-5 20-3,-12 2-7,-5 15-18,0 11-1,-3 6 2,11 6-1</inkml:trace>
  <inkml:trace contextRef="#ctx0" brushRef="#br0" timeOffset="614558">4821 105 46,'0'-20'31,"-9"-2"1,-1 3-9,-6 3-15,-7 0-4,-5 8 0,-7 3-2,-7 7 0,-9 3 1,-6 9-3,-6 7 2,-2 7-1,-5 13 0,-1 7-1,0 14 1,3 10-1,4 9 1,5 6 0,5 4-1,7 6 0,8 1 1,10 1-1,12-4 0,11-5 0,14-4 0,12-6 0,13-5-1,13-7 2,12-8-2,10-6 1,12-6 0,9-8 0,8-6-1,7-8 1,5-9-1,6-8 1,4-9 0,0-12 0,-2-10 0,-2-10 1,-5-13 0,-7-8 0,-11-13 0,-10-4 1,-18-13 2,-11-2-2,-18-6 0,-15-5 2,-18-4-1,-11 3-1,-16-1 1,-11 3 0,-14 4-2,-10 9 1,-15 8 0,-9 13-2,-8 10 0,-7 10 0,-7 16-1,-4 9-1,-3 17-4,-6 0-6,9 14-25,-3 9 1,4 7-1,1 9 1</inkml:trace>
  <inkml:trace contextRef="#ctx0" brushRef="#br0" timeOffset="615410">2210 2090 38,'-10'11'31,"6"2"2,1-3-2,3-10-17,12 14-5,2-10-4,12-1 0,8-6 0,14-4-1,10-8-2,12-6 3,13-9-3,13-3 1,7-10 0,9-2-1,2-4-1,1 1 1,-4-1-1,-4 3 0,-10 1 0,-10 7 0,-11 2 1,-12 9-1,-11 2 1,-10 6-1,-11 5 1,-7 4-1,-8 5 0,-5 1 0,-12 4 0,10-1-1,-10 1 1,0 0-2,0 0 1,0 0-2,0 0-2,-7-12-4,7 12-9,0 0-20,8-16-1,-1 5 0,0 2 2</inkml:trace>
  <inkml:trace contextRef="#ctx0" brushRef="#br0" timeOffset="615982">3014 1944 34,'0'0'32,"16"14"0,-5-6 0,0 3-13,7 7-11,0-3-2,6 6-3,-1-2 2,4 4-3,0-3 1,1 4-2,1-4 0,-4-1-3,0-2-3,-9-5-6,3 0-14,-6-5-8,-13-7-1,16-7 1</inkml:trace>
  <inkml:trace contextRef="#ctx0" brushRef="#br0" timeOffset="616245">3380 1900 54,'-9'19'31,"-5"-5"-1,-3 6-9,-3 8-13,-8-1-1,-2 6-2,-5-3-1,2 1 0,0-5-2,3-2-1,6-5-7,2-7-13,7-3-13,15-9-2,0 0 1,0 0 1</inkml:trace>
  <inkml:trace contextRef="#ctx0" brushRef="#br0" timeOffset="616874">2709 3215 41,'-9'-1'31,"9"1"0,-9-8-8,9 8-6,0-13-3,0 13-3,14-22-1,6 8-3,-1-10-1,7 1-2,3-8 0,5-2-1,3-2 0,2-1-1,-3-1 0,-1 4 1,-5 2-2,-2 3 1,-8 5 0,-3 6 0,-7 5-1,-10 12 0,0 0 0,-1 12-1,-8 9 1,-2 10 0,-1 9-1,-3 8 0,0 7 0,0 5 0,0 0 0,1 1 1,1-1-1,0-6 0,3-3 0,1-6 0,1-10 1,2-5-2,3-9 1,0-7-1,3-14-1,0 0-2,0 0-1,6-21-4,3 10-11,-5-11-19,0 1 0,-4 0 0,-1 3 2</inkml:trace>
  <inkml:trace contextRef="#ctx0" brushRef="#br0" timeOffset="617381">2590 3613 72,'0'0'37,"10"6"-1,8-7-6,5-14-17,20 6-3,1-6-3,11 1-1,4-2-1,6 2-1,0-1-1,1 4-1,-6 1 0,-5 3-1,-11 3 0,-5 2 0,-9 2 0,-10 1-1,-5 2 1,-15-3-1,10 10 0,-10-10 0,-3 13-1,3-13 1,-8 15-2,8-15-2,-9 15-6,-1-9-30,6 3 0,4-9 0,-15 10 0</inkml:trace>
</inkml:ink>
</file>

<file path=ppt/ink/ink9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12:20.34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464 238 31,'11'-22'31,"-1"5"3,-5-2-1,-3-2-15,4 9-7,-8-6-1,2 18-2,-1-20-1,1 20-1,-6-13-2,-3 14-1,-13 7 0,-6 9-2,-11 8 1,-9 8-2,-9 5 0,-4 5 0,-1 0 0,4-2 0,10-8 0,12-11 0,15-9 0,21-13 0,12-18 1,20-11 1,14-9-1,14-6 1,7-8 0,5 1 0,-1-1-1,-4 8 1,-10 8-1,-12 8-1,-12 11 1,-14 13 0,-19 17 0,-19 14 0,-16 14 0,-13 9 1,-12 6-1,-4 7-1,-3-3 2,4-5-2,9-9 0,14-14 1,18-13-1,22-19 0,16-11 1,17-14-1,15-10 1,10-6 0,6-8-1,3 1 1,-5 2 0,-8 10-1,-13 6 0,-9 10 1,-20 18-1,-16 16 0,-18 19 1,-14 12 0,-10 11 0,-9 9-1,-5 3 0,1 2 1,4-9-1,13-11 0,13-11-1,18-14 1,18-16 0,18-14 0,15-12 0,12-9 1,8-8-1,4-3 1,-2-1-1,-8 2 0,-9 6 1,-13 9-1,-20 14 1,-20 17-1,-23 22-1,-18 11 1,-17 16 0,-11 10-1,-5 4 1,-2 0 0,11-10-1,11-8 1,20-17 0,18-15 0,24-23 0,22-4 1,18-20-1,15-8 0,9-7 0,5-4 0,2-3 0,-6 6 0,-8 1 1,-16 15-1,-19 13 0,-22 11 0,-18 28 1,-22 9-2,-15 15 1,-7 4 1,-3 7-1,1-3 0,12-10 0,13-8 0,23-22 0,16-20 1,36-2-1,11-18 1,15-12-1,9-5 0,2 0 0,-5 0 0,-9 8 0,-15 7 0,-18 12 0,-26 10-1,-17 18 2,-20 11-1,-13 8 0,-7 3 1,-2 2-1,3-2 0,13-4-1,16-14 2,24-10-1,23-14 0,22-12 0,17-8 0,11-5 0,5-1 0,-6 1 1,-5 5-1,-17 12 0,-22 9 0,-25 15 0,-23 10 0,-20 9 0,-10 6 0,-4 0 0,0-1 0,8-7 0,16-7 0,23-10 0,24-13 0,22-10 0,19-7 0,9-2 0,2 1 1,-2 0-1,-12 10 0,-17 7 0,-21 10 0,-25 9 0,-17 7 0,-15 5 0,-4-1-1,-4-1 0,5-10-2,13-5-2,10-15-2,23 1-13,20-37-21,13-4 0,10-12 0,15-11 1</inkml:trace>
</inkml:ink>
</file>

<file path=ppt/ink/ink9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12:58.23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103 29 14,'0'0'28,"-2"-13"0,-1 2-8,3 11-5,0 0-5,0 0 1,-15-5-4,15 5-1,0 0-1,-10 10-1,10-10 0,-5 19-3,5-3 0,2 4-1,2 3 0,1 6-1,2 3 1,3 6 0,1 2-1,2 3 3,1 0-2,-1 2 2,0-1-2,-1-1 2,-1-1-2,-2-3 2,-2-5-1,0-3 0,-2-4 0,-1-3 0,-1-5 0,0 0 1,-1-7-1,0 1 1,-2-13-1,2 14 1,-2-14-1,0 9 1,0-9-2,0 10 2,0-10-1,0 0-1,-2 9 1,2-9-1,0 0 1,-5 14-2,5-14 1,-4 9 0,4-9 0,-3 10 1,3-10-2,0 0 2,0 0-1,0 0 0,0 0 1,-13-11-1,6-3 0,-2-1-1,-2-4 2,-3-2-2,-2-1 1,-2-2 0,-2-1 1,1 1-1,1 2 1,1 4 0,0 1 0,5 2 0,2 5 1,10 10-1,-12-11-1,12 11 1,0 0 0,0 0-1,1 10 0,5 1 0,0 3 0,2 2 0,0 5 1,3 1-1,-1 1 0,0 0 0,0-2 0,-1-2 0,-2 1 0,0-2 0,0-4 0,-7-14 0,10 25-1,-10-25 1,9 12 0,-9-12-1,0 0 1,13 3 0,-13-3 0,12-7 0,-12 7 1,16-9-1,-16 9 0,18-8 1,-8 3-1,-1-3 0,1 0 0,1 1 0,0-4 0,2-3 0,2-1-1,2-4 1,1 0 0,3-5 0,2-2 0,1-1 1,-2 1-1,2 3 0,-2 2 1,-2 6-1,-4 1 1,-2 6-1,-4 5 0,-10 3 1,15-2-1,-15 2 0,0 0 1,0 0-1,0 0 1,8 10-1,-8-10 0,0 0-1,0 0 0,0 0-5,0 0-27,0 0-5,0 0-2,0 0 1</inkml:trace>
</inkml:ink>
</file>

<file path=ppt/ink/ink9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07:29.22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166 10280 59,'10'-16'36,"1"4"0,-5-5-9,4 13-11,-10 4-6,0 0-3,0 0-2,-7 9-2,-3 5 0,-3 3-1,-2 4 0,-4 4-2,-2 5 0,1 0 0,-1 1 0,5-2-1,1 0 2,7-3-1,6-3 0,7-1 1,6-8 0,6-2 1,5-6-1,3-1 1,2-3-1,3-2-1,-2-1 1,-2-3-1,-3 1 0,-5-2-1,0 0-1,-7-4-2,2 4-6,-14-7-29,6 0-1,-3-6 0,3-3 1</inkml:trace>
  <inkml:trace contextRef="#ctx0" brushRef="#br0" timeOffset="419">534 10094 71,'0'0'37,"-2"15"0,2-15-5,-12 25-21,-1-6-6,2 7-1,-3 6-1,2 9 0,-2 4 0,1 6 0,0 4-1,0 5 0,0 1 0,0 1-1,0-2 0,2-4 0,-1-4 0,3-4 0,1-9-2,0-8 1,5-6-1,0-11-2,3-14-1,0 0-6,13-9-30,-8-12 0,5-4-1,0-10 1</inkml:trace>
  <inkml:trace contextRef="#ctx0" brushRef="#br0" timeOffset="764">709 10164 60,'11'8'39,"3"3"0,-4-8 1,5 5-20,-2-14-13,7-3-3,1 0-1,5-4-1,3-2 0,4 0 0,1-2 0,2 4-1,-3 0 0,0 5 0,-7 2 0,-5 7 0,-10 9-1,-8 9 0,-11 12 0,-10 7 0,-10 12-1,-10 8 0,-8 7 0,-6 5 0,-1 1 0,-1 0 0,2-6 0,8-4 0,9-6 1,8-10-1,9-8 1,12-8 0,9-8 1,7-8-1,9-6 0,4-3 1,1-10 0,6 0-1,4-4 1,0-3-1,2 0 1,0 0-1,1-1 1,-1 1-1,2 4 0,-3 0 1,-3 2-1,-1 1 1,-6 1-1,-5 0 1,-3 4-1,-5 0 0,-12 1 0,12-1 0,-12 1 0,0 0-1,0 0-1,0 0 0,-4 10-3,4-10-3,0 0-33,0 0 0,-10-2 1,3-12-1</inkml:trace>
  <inkml:trace contextRef="#ctx0" brushRef="#br0" timeOffset="184188">34 7893 19,'-17'7'33,"2"-6"1,15-1 0,0 0-13,-2-25-5,21 9-5,0-10-2,11 0-3,2-7-1,9 0 0,3-3-1,2 2 0,-2 1-1,-1 4 0,-6 4-1,-4 5 0,-7 7 0,-8 7-1,-18 6 0,6 14 0,-17 8 0,-12 6-1,-9 9 0,-10 8 0,-6 5 0,-6 4 0,-2 2 0,5-1-1,4-4 1,10-3 0,11-9 0,15-8 0,13-12 1,14-12 0,14-12 0,14-12 0,6-11 0,9-7 0,3-8 0,3-6 0,-3 2 0,-4 0 0,-6 7 0,-11 7 0,-10 7 0,-11 9 1,-20 17-1,0 0-1,-27 32 1,-10 7-1,-13 9 0,-9 10 0,-7 10-1,-2 4 1,0-1 0,6-6 0,9-8 0,13-11 0,16-14 0,16-13 1,17-19-1,16-11 1,16-15-1,10-8 0,9-7 1,5-3-1,0 2 0,-6 2 1,-7 8-1,-10 10 0,-16 10 1,-15 13-1,-17 13 0,-16 11 1,-13 11-1,-10 5 0,-9 8 0,-5 0 0,2 1 0,4-7 1,11-7-1,10-8 0,13-9 0,15-9 0,16-11 0,14-7 1,12-9-1,8-4 0,7-2 0,3-2 0,-4 1 0,-4 5 0,-9 4 0,-13 10 0,-13 8 0,-13 10 0,-15 8 1,-11 6-1,-8 9 0,-5 3 0,-4 1 0,3-3 0,4-4 0,7-5 0,5-6-1,8-5 1,5-8-1,11-9-1,0 0-1,-2-13-4,15 4-14,-5-16-22,6-3 3,2-9-3,4-3 2</inkml:trace>
  <inkml:trace contextRef="#ctx0" brushRef="#br0" timeOffset="185411">1018 7707 46,'4'14'35,"-4"-4"1,-1 1 0,1-11-15,-9 28-11,-1-8-3,5 8-2,-5 2-1,3 8-1,-4 4 0,6 9 0,-3 3-1,4 6 0,-3-2 0,4 3 0,-2-2-1,5 1 1,-2-6-1,2-5-1,0-8 0,0-8 0,1-5-1,0-7 0,-1-7-1,0-14-1,0 0-1,0 0-5,-2-14-9,-2-5-22,7-4 2,-1-5-1,4-3 2</inkml:trace>
  <inkml:trace contextRef="#ctx0" brushRef="#br0" timeOffset="185896">1252 7820 56,'0'0'35,"0"0"1,-11 5-10,0-1-8,6 10-7,-6-1-3,3 7-1,-3-1-3,0 6 0,-2 1-1,2 6-1,-2 0 0,2 0 0,0-2-1,5-2 1,3-3 0,6-4 0,8-4-1,5-7 2,8-7-2,7 0 1,3-5-1,4-3 0,3-1 0,-3-3-1,-2 3 0,-4-1-1,-5 4-1,-6-2-2,-4 4-3,-17 1-8,16-10-26,-16 10 2,9-12-2,-7 2 1</inkml:trace>
  <inkml:trace contextRef="#ctx0" brushRef="#br0" timeOffset="186298">1671 7606 75,'9'-24'38,"-3"4"-1,-6 20-3,5-11-23,-2 24-3,-7 9-3,3 15-1,-3 11-1,0 12-1,-2 10 0,1 10 0,-1 4 0,0 2-1,-1-4 1,0-4-1,-1-6 1,2-6-1,-1-10 0,0-9 0,2-7-1,1-7 0,0-7-1,0-4 0,2-3-1,2-19-6,2 17-31,-2-17-2,2 10 1,-2-10-2</inkml:trace>
  <inkml:trace contextRef="#ctx0" brushRef="#br0" timeOffset="818007">1229 8813 11,'-41'4'27,"6"10"-1,1-2-5,-1-2-5,7 6-2,-2-8-2,14 4-2,-1-9-1,17-3-1,0 0-1,9-7 0,14-3-1,12 1-3,13-3 0,11 3-2,10 1 1,9 4-1,2 5-1,2 1 0,-4 6-3,-6-2-32,-7 4 1,-8-1-3,-21-4 1</inkml:trace>
  <inkml:trace contextRef="#ctx0" brushRef="#br0" timeOffset="864598">1145 8804 19,'-24'4'27,"-1"0"-5,-1-6-2,9 7-1,-4-8-2,21 3-2,-16 1-2,16-1-2,14 5-2,8 2-4,8-1-2,9 1 0,10-2 0,10 2 0,4-5 0,7 2 0,-4-3 0,-1-1 0,-7-1-1,-7 1 0,-12 0 0,-9-1-1,-9 3-2,-10-5-1,-11 3-4,0 0-22,0 0-10,-8-15 0,-1 6-1</inkml:trace>
  <inkml:trace contextRef="#ctx0" brushRef="#br0" timeOffset="877566">4351 2898 56,'-71'-5'37,"-7"5"-2,-1 4 1,-4-1-22,9 9-5,2-1-3,13 4-1,8-7-1,17 4 1,20-11-2,25-2 0,21-8-1,18-1-1,12-4 0,10 1-1,4 3 1,-3 1-1,-8 6 0,-16 10 0,-20 8 0,-23 10 1,-20 8 0,-22 9-1,-18 9 2,-14 1-1,-7 4 0,-1-5-1,7-4 1,14-8 0,17-9-1,24-13 1,30-13 0,30-11-1,25-12 0,21-9 1,17-7-2,13-8 1,3-2-1,-6 1 1,-15 7-1,-16 6 2,-22 7-1,-25 15 0,-41 9 1,-14 24-1,-42 11 1,-21 11 0,-25 12 0,-18 5 0,-10 9-1,-2-4 1,10-4 0,14-9 0,22-12-1,24-11 1,31-22-1,31-10 0,32-17 1,25-13-1,23-12 0,16-9 0,14-4-1,7-2 1,-2 6-1,-10 8 1,-20 9 0,-19 18 0,-30 14 0,-27 19 1,-31 15 0,-24 15-2,-22 14 2,-15 3 0,-9 6 0,0-4-1,9-4-1,14-9 2,18-11-1,21-11 0,26-14 0,26-13 0,24-13 0,20-10-1,14-6 1,8-4 0,3-2-1,-5 1 1,-12 4 0,-15 6 0,-20 8 0,-21 11 1,-18 1-1,-21 18 0,-12 0 0,-6-1-2,-2 6-1,-3-7-3,9 3-5,0-12-28,17-5-2,18-2 0,0-23 0</inkml:trace>
  <inkml:trace contextRef="#ctx0" brushRef="#br0" timeOffset="878543">5431 3114 52,'0'0'36,"0"0"-1,18-10 1,7-10-17,12 5-13,0-6-1,8 5-1,-2-6 0,2 6 0,-2-2-1,-6 7 0,-5 2 0,-3 6-1,-7 11-1,-4 7 0,-8 12-1,-6 10 0,-9 10 1,-10 8 0,-10 3 0,-8 9 0,-10-2 0,-9-2 0,-6-3 0,-6-9 0,-2-4-2,-2-10 1,2-6 0,3-9 1,6-10-1,6-6 1,10-11-1,8-4 1,12-7-1,12-3 0,11-1 1,10 0-2,10 5 1,8 3 0,8 7 0,5 10 0,5 5-1,2 7 2,0 1-1,1 4 1,-1-2-1,-2 0 1,1-3-1,0-6 1,-1-3 0,1-4 0,-3-3-1,-2-2 1,-3-3-1,-6 1 1,-5-1-1,-7 2 0,-6 1-1,-5 1 0,-12 0 0,13 6-2,-6 3-2,-7-9-7,13 10-28,-13-10 0,21 6 0,-8-10-1</inkml:trace>
  <inkml:trace contextRef="#ctx0" brushRef="#br0" timeOffset="882026">3207 4750 68,'48'10'37,"14"-7"-1,13-10 2,21-6-27,12-15-3,24-6-2,6-14-1,17-6-1,6-12 1,6-2-1,-5-5-1,-5-1-1,-16 3 0,-17 7-1,-19 9 0,-22 8-1,-21 13 1,-18 6 0,-14 10-1,-16 6 0,-14 12-1,0-11-2,-10 12-3,-10-4-7,1 7-29,-7 5 2,-4 6 0,-5 2-1</inkml:trace>
  <inkml:trace contextRef="#ctx0" brushRef="#br0" timeOffset="882559">2680 5308 73,'-29'-20'37,"-17"14"-1,-22 13 1,-15 15-29,-21 10-3,-5 15 0,-7 2-2,9 4 1,14-5-2,25-6 1,33-14 1,39-13-1,42-16 0,34-15 0,33-10-1,22-5 0,8-5 0,1 2 0,-14 3-1,-24 8 0,-37 10 0,-36 16 0,-50 10-1,-40 14 0,-39 11 0,-26 7 1,-17 4-2,-4 0 1,11-4-1,18-7 0,37-8 1,36-10 0,39-10-1,32-4 2,25-5-1,13 3 0,-1 5 1,-4 7 0,-21 7-1,-19 10 1,-22 6 0,-15 3-1,-9-2 1,-1-2 0,5-10-1,15-6 1,18-14 0,22-7-1,17-7 1,15-6-1,8-2 0,4-1-1,-3 1-1,-11 1-2,-9 7-5,-22-4-31,-6 0-2,-12-2 1,-8-2-1</inkml:trace>
  <inkml:trace contextRef="#ctx0" brushRef="#br0" timeOffset="883165">3461 5453 95,'-14'-13'40,"3"-4"0,8-2 0,5-3-33,10 2-4,10 0 0,7 3-2,7 5 0,7 7 0,2 6 0,3 10 0,-3 9-1,-2 10 0,-9 12 0,-9 9 0,-11 7-1,-13 2 1,-13 4 0,-16-4-1,-12-2 1,-11-7 0,-13-7 0,-9-5 0,-5-9 1,-4-4-2,2-7 1,7-6 1,10-6-1,12-5-1,18-1 1,21-3 0,24-1 0,22 1 1,20-2 0,18 3-1,11 2 1,11 2 0,5-2 0,2 1-1,-5-1 1,-9-2-1,-10 1 0,-12-2 0,-10-2 0,-11-3-3,-10 2-5,-21-8-25,-6 1-9,-15-6 2,-18-4-1</inkml:trace>
  <inkml:trace contextRef="#ctx0" brushRef="#br0" timeOffset="883764">346 5542 86,'-29'-31'39,"-1"4"0,-4 2 1,8 5-32,-3-1-2,10 5-3,11-5 0,20 2-1,17-2 0,18-3 0,17-1-1,13 1 1,4-3-1,-1 5-1,-11 5 1,-14 6 0,-28 10-1,-29 11 1,-30 13-1,-26 10 0,-18 11 0,-9 5 0,-2 1 0,5 2 0,22-7 0,25-7 0,33-10 0,33-10 1,34-13-1,27-8 1,15-4 0,5-5-1,-5 1 0,-15 3 1,-28 7-1,-34 8 1,-43 9-1,-33 10 0,-26 6 0,-16 3 0,-3 3 0,5 0-1,16-3 1,24-6 0,34-6 0,31-8 0,31-4 0,17-4 0,9-1 1,0-1 0,-9 1-1,-16 6 1,-28 6-1,-32 6 0,-27 9 0,-19 1 0,-9 3 0,-3 0 0,7-4-1,15-5 2,23-10-1,30-8 0,25-10 0,20-5 0,11-4 1,4 0-1,-1 0 0,-8-2-1,-10 13-7,-21 3-33,-20 9-1,-20 3 1,-17 4-2</inkml:trace>
  <inkml:trace contextRef="#ctx0" brushRef="#br0" timeOffset="886665">973 8903 53,'0'0'33,"-17"-5"0,17 5-10,-9-5-9,9 5-5,0 0 0,0 0-2,0 0-1,14-11 0,14 8-1,9-2 0,13 2-1,11-2-1,8 2 0,5-3-2,6 5 1,-3 0-1,-5 3 0,-10-1 0,-9 4-1,-12-2 1,-10 1 0,-7 0-1,-10-1 0,-4-1-1,-10-2-1,0 0-1,-2-14-1,2 14-4,-19-19-4,11 10-20,-11-3-6,-5 4-1,-5 0 1</inkml:trace>
  <inkml:trace contextRef="#ctx0" brushRef="#br0" timeOffset="887041">888 8965 60,'-24'24'38,"10"-6"0,20-1 1,7-12-21,22 4-10,11-5-1,13 2-3,9-3 0,9 0-1,4-1-1,2 0 0,-5 0 0,-4 1-1,-9-1 0,-8 1 0,-11 0 0,-10 1 0,-9-1 0,-9 0-1,-7 0 1,-11-3-1,0 0 0,0 0 0,0 0 0,0 0 0,0 0 0,-11 1 0,11-1-1,-13-10 0,13 10-1,-14-15-2,14 15-3,-16-23-4,15 12-29,-5-5 0,5 4 1,-2-3-2</inkml:trace>
  <inkml:trace contextRef="#ctx0" brushRef="#br0" timeOffset="893074">1493 8045 50,'-55'-15'39,"2"-3"-2,-2-4 1,7 9-14,-5-9-13,10 8-4,3 0-2,7 4-2,6 3 0,10-1-1,13-2 0,21-8-1,21-5 0,16-5 0,15-4 0,11-3 0,8-4-1,3 3 0,-8 6 0,-11 9 1,-19 6-1,-19 7 0,-23 13 0,-23 9 0,-26 12 0,-18 8 1,-18 7-1,-7 2-1,-2 5 1,3-5 0,13-4 0,20-6 0,29-9 1,28-11 0,30-9 0,23-6 0,12-7 0,9 1 0,-4-3 1,-4-1-2,-18 5 1,-25 7-1,-32 9 0,-32 10 0,-28 10 0,-22 5 0,-9 3 0,-4 2 0,3-4 0,14-4 0,22-11 0,33-11 0,38-15 0,30-9 0,31-7 0,15-5 0,10 3 0,3 1 0,-9 7 0,-23 14 0,-30 16 0,-31 16 0,-38 15 0,-28 13 1,-22 10-1,-14 3-1,-2-3 1,5-8 0,18-9-1,20-14 1,34-18 0,31-17-1,34-18 2,22-10-1,17-9 1,7-1-1,-1-1 0,-7 4 1,-19 5-1,-20 11 0,-28 13 0,-21 4-1,-26 17 0,-10 0-1,-6 2-1,-5-1-1,7 3-4,-1-11-3,24 1-6,4-12-24,22-6 2,12-9-1,15-7 2</inkml:trace>
  <inkml:trace contextRef="#ctx0" brushRef="#br0" timeOffset="893967">2419 7765 56,'0'0'39,"0"0"-2,21-2 1,-4-14-15,11 7-15,2-5-3,7 1-2,4 1-1,5 5-1,0 2 0,0 6 0,0 5 0,-3 4 0,-7 3-1,-7 7 0,-8 4 1,-9 2-1,-11 3 0,-10 1 0,-10 0 0,-7 1 0,-3-2 1,-1-3-1,0-2 0,4 0 0,5-3 1,7-1-1,10-1 0,9-1 0,12 2 0,9-1 1,10 1-2,7 1 1,8 2 0,4-2 0,2 2 0,-3 0 0,-7 0 0,-7 0 0,-11 0 0,-11 0 1,-18-1-1,-17-1 2,-14-1-1,-17 1 1,-15-4-1,-13 0-1,-13-5 1,-6 0-1,-3-4 0,-3-6-1,2-1 0,10-8-3,10 0-4,4-13-31,23-6-1,16-16 0,21-17 0</inkml:trace>
  <inkml:trace contextRef="#ctx0" brushRef="#br0" timeOffset="894950">10749 401 7,'0'0'27,"-3"-9"2,3 9-10,-5-12-3,-2 2-4,7 10-1,-11-18-2,11 18-1,-16-23-2,4 10-2,-5-7 0,-3 1-2,-6-3 0,-3-2 0,-7-1-1,-5-3 0,-8 1 0,-3-2 0,-8 3-1,-4 2 0,-10 0 0,-6 5 0,-11 3 0,-7 7 0,-8 5 0,-6 10 0,-9 6 1,-5 9-1,-3 12 0,-3 7 1,2 11-1,2 6 1,3 10 0,3 7 0,7 7 0,9 7 1,6 4-1,9 4-1,9 6 1,9 2 0,9 3 0,13-1 0,8 1-1,10-4 1,12-6 0,9 0 0,5-9 0,7-2 0,5-6-1,2-4 1,0-1-1,-3-3 0,-5 2 0,-10-2 0,-2-1 1,-11 3-2,-9 0 2,-8 1-1,-6-1 1,-7-1-1,-7 1 1,-4 0-1,-6-1 0,-1-5 1,-1 2-1,-1-7 1,-2-4 0,3-6 0,1-6 0,5-6 0,7-6 0,7-3 0,6-7 0,8-3-1,7-2 0,7-7-1,8-1 0,5-5 0,12-7-2,-11 7-2,11-7-9,0 0-21,3-15-1,1 2 0,0-6 1</inkml:trace>
  <inkml:trace contextRef="#ctx0" brushRef="#br0" timeOffset="895702">6708 3059 26,'0'0'30,"0"0"0,0 0-1,2 16-16,-4 1-8,0 9-1,-6 2-1,-4 8 1,-4 1 0,-2 3 0,-2-3 1,1-3-1,1-7 1,11-2 0,7-8-1,14-6-1,6-8-1,10-2-1,5-6-2,3-4-3,4 1-6,-11-11-16,-2 3-9,-11-4-1,-13 3 0</inkml:trace>
  <inkml:trace contextRef="#ctx0" brushRef="#br0" timeOffset="896051">5512 3245 75,'-24'-10'37,"-1"0"-1,-5 2 0,2 2-32,-7 1-3,1 6 1,0-3-1,6 3 2,7-5 0,21 4 0,14-22 0,22 3 0,17-4-2,11 0 0,7-4 0,3 3-2,-7-1 2,-8 10-2,-16 3 2,-18 9-1,-25 3 1,-9 16-1,-22 1 0,-10 6 1,0 1-1,-1 0 1,2-5-1,10-1 1,19-10-1,11-8 1,29-1-1,9-7 0,10-1 0,0 4-1,3 9 1,-8 4 0,-14 11 0,-17 11 1,-17 11-1,-18 7 1,-13 2 0,-6 0-1,-2-5 1,2-4-1,7-7 0,16-10 0,14-6 0,15-13 0,16-5 0,9-3 0,6 0 0,0-4 0,0 3 0,-8 4 0,-11 5 0,-13 8 0,-15 9-1,-12 1 1,-9 5 0,-3 0-1,0 1 1,-1-6-1,7-5 0,4-4-1,10-8 0,10-6-5,0 0-13,16-23-19,2 0 1,3-9-1,6-7 1</inkml:trace>
  <inkml:trace contextRef="#ctx0" brushRef="#br0" timeOffset="896870">6277 2859 19,'0'0'32,"0"0"2,9-11 1,-4-5-13,6 7-7,-7-10-4,6 3-2,-3-6-2,7 4-1,-1-3-1,6 2-2,2 0 0,3 4-1,3 0 0,1 6-1,3 2-1,2 5 0,-2 6 0,0 7-1,-3 7 1,-5 7 0,-3 8-1,-7 4 1,-9 5 0,-8 3 0,-10-1 1,-9-1 0,-9-2-1,-4-1 1,-4-7-1,0 0 1,2-2-1,4-7 0,5-1 0,5-3 1,8-4-1,6-3 1,6-2-1,5-1 1,-1-10 0,18 16-1,-5-7 0,4 3 0,2 4 0,5 3 0,-1 4-1,-1 6 1,1 2 0,-1 5 0,1 5-1,-4 4 1,-1-1 0,-5 1 0,-2-1-1,-3-2 1,-7 2 0,-3-8 0,-6-3 1,-4-3-1,-4-4 0,-4-4 1,-3-7 0,-1-7 0,-2-5-1,-2-5 1,-2-6 0,3-5 0,1-6-1,3-2 1,3 0 0,1-1-1,8 2 0,0 4 1,7 2-1,0 3-1,4 11-1,-4-9-2,4 9-13,11 10-23,0-3 1,1-1-2,5 2 2</inkml:trace>
  <inkml:trace contextRef="#ctx0" brushRef="#br0" timeOffset="899100">4554 4717 49,'23'16'36,"-3"-11"-1,5-2 0,9-1-13,2-10-12,17 3-3,8-8-3,13-1 0,12-7 0,12-2 0,10-6-1,12-7-1,7-7 0,5-1-1,-1-4 0,-7 1-1,-14 1 1,-13 4-1,-18 2 0,-19 8-2,-25 5-2,-23-1-8,-12 9-28,-17 2 2,-13 0-1,-8-4-1</inkml:trace>
  <inkml:trace contextRef="#ctx0" brushRef="#br0" timeOffset="899477">4600 4292 72,'-22'3'35,"4"-2"0,6-2-6,12 1-20,2 11-5,11-2-4,7-1-3,0-4-6,12 7-10,1-3-15,5-4 0,4-4-2,-2-4 3</inkml:trace>
  <inkml:trace contextRef="#ctx0" brushRef="#br0" timeOffset="899651">5232 4334 31,'24'21'29,"-2"10"0,-10-2-3,-6 0-16,-1 1-9,-3-5-7,-4-6-5,2-4-11,3-3-7,-3-12 1,0 0 1</inkml:trace>
  <inkml:trace contextRef="#ctx0" brushRef="#br0" timeOffset="899836">5391 4383 29,'13'27'24,"-7"-14"0,6 8-8,-3 1-15,1-4-17,3 3-9,-13-21 1,12 18-1</inkml:trace>
  <inkml:trace contextRef="#ctx0" brushRef="#br0" timeOffset="900014">5313 4323 41,'7'14'32,"7"9"0,-1-5-5,9 3-20,-2 5-32,1-10-6,2-1-1,1-9 0</inkml:trace>
  <inkml:trace contextRef="#ctx0" brushRef="#br0" timeOffset="900588">3535 5342 79,'-33'5'38,"4"-3"-2,5-5-5,12 1-21,12 2-4,-2-15-2,15 1-1,12 2 0,3-5-1,2 3 0,-1-2 0,-2 6-1,-8 5 0,-19 5-1,-10 18 0,-18 4 1,-9 6-1,-4 4 0,0 1-1,4 1 1,9-3 0,20-4 1,19-11-2,23-7 2,17-5-1,12-4 0,5 0 0,-1-3 0,-10 4 0,-18 5 0,-22 10 0,-25 6 0,-26 8 0,-21 7 1,-16 1-1,-8 7 1,0-2-1,5-6 0,14-5 0,15-8 0,20-8 0,25-16 0,14 3 0,19-11 0,7-5 0,4 1 0,-1-1 0,-3 3 0,-10 4 0,-10 14 0,-14 4 1,-10 5-1,-7 3 1,-1 2-1,0 1 0,2-1 0,5-4 0,6-6 0,8-4-2,9-8-3,12 1-12,7-10-22,4-6 1,5-9-2,5-3 1</inkml:trace>
  <inkml:trace contextRef="#ctx0" brushRef="#br0" timeOffset="901256">4963 5270 74,'0'0'38,"0"0"-2,0 0 2,-8 17-30,-11-2-5,-1 10 0,-6 6-1,-2 10-1,-2 10 0,3 6 1,4 5-1,8 6 1,9 0-2,10-1 1,13-3-1,8-3 0,8-7 0,6-6 0,9-8 0,7-9 0,3-12 0,5-8 0,0-12 0,2-11 0,-1-8 0,-1-9 1,-7-10 0,-9-5 1,-10-6-1,-11 0 0,-14-1 0,-12 5 0,-13 3 0,-13 9 0,-11 13-1,-10 12 0,-7 14 1,-2 13-1,1 12 1,5 9-2,7 8 2,12 4-2,14 1 1,15 0-1,11-3 0,11-5-4,15-2-6,-2-13-28,11-7 0,0-13 0,0-11 0</inkml:trace>
  <inkml:trace contextRef="#ctx0" brushRef="#br0" timeOffset="901787">5282 5113 57,'-62'-24'37,"-6"4"0,-9 4-1,-9-5-15,-4 15-15,-7 4-2,0 9-1,-1 11 0,9 13-1,4 13 1,13 15-2,14 15 0,19 15-1,22 13 0,15 7 0,22 5-1,19-1 1,23-2-1,17-5 1,16-11 0,11-11-1,9-11 1,5-13 1,3-13-1,-5-13 0,-2-16 0,-3-15 0,-7-20 0,-1-17 1,-10-18 0,-3-15 0,-9-16 0,-4-13 1,-12-18 0,-5-9 1,-15-4-1,-11 0 1,-16 1-1,-16 5 1,-17 6-1,-15 15 0,-18 16 1,-17 19-2,-14 15 1,-13 16-1,-10 16-1,-9 15 1,-1 16-2,-2 9 0,6 10 0,6 3-2,14 9-4,6-5-12,23 6-23,13-5 1,17-2 0,11-6-1</inkml:trace>
</inkml:ink>
</file>

<file path=ppt/ink/ink9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08:40.34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286 341 38,'-30'-2'32,"-3"4"2,-5 7-8,-4-7-9,13 10-5,-1-7-1,12 5-2,4-9 0,14-1-2,15-7-1,13-6 0,6-7-3,8 1 0,2 0-1,0 2 0,-2 5-1,-10 9 0,-11 17 0,-12 15-1,-17 15 0,-14 14 0,-13 11 0,-11 3 0,-9 4 0,2-6-1,1-8 0,7-14 1,14-13-1,15-19 1,16-16 0,24-22 1,10-13-1,11-10 1,8-10 0,7-6 1,1-3-1,-3 6 0,-10 7 1,-8 10 0,-12 17-1,-16 19 1,-18 18-2,-18 21 0,-16 17 1,-12 10-1,-8 4 0,-1-1-1,6-7 0,10-12 0,19-15 0,19-21 1,22-21-1,23-17 1,19-14 0,13-9 0,6-9 1,4 1 0,-5 1 0,-7 9 0,-13 11 0,-14 16 0,-15 21 0,-17 16 0,-19 17-1,-14 16 0,-13 7-1,-2 2 1,1-4-1,5-7 0,15-19 1,17-16-1,23-20 1,20-17 0,17-16 0,11-6 1,5-4 0,-4 3 0,-11 8 0,-12 11 1,-20 19-2,-17 17 2,-17 17-2,-13 13 0,-10 13 0,-6 4 0,-3 6-1,-1-1-1,6-4 1,3-6-2,9-9 0,4-7-2,10-8-2,2-10-2,14 2-8,-9-15-25,23-6 1,-5-10 0,7-7 2</inkml:trace>
  <inkml:trace contextRef="#ctx0" brushRef="#br0" timeOffset="940">1495 162 52,'-8'11'38,"1"1"0,-1 0-1,7 5-17,-9-7-10,6 7-5,-3 1-1,0 3-2,-5 3 0,0 3-2,-3 3 1,-1 2-1,-1-1 1,2-2-1,0-1 1,5-5 0,7-4 0,8-5 1,9-5-1,6-4 1,7-4-1,5-2 0,2-5 0,2 0-1,0-4-1,-5-1-1,-5 0-2,-5-4-3,2 6-20,-12-8-13,1 1 0,-8-4 0,2 1 1</inkml:trace>
  <inkml:trace contextRef="#ctx0" brushRef="#br0" timeOffset="1307">1799 0 75,'17'18'38,"-14"4"0,-1 13 1,-7 8-30,2 14-4,-4 10-2,-2 8 0,1 5-1,1 5 0,-2-5 0,5-1 0,1-11-1,2-8 1,2-11-1,1-10-2,0-9-1,-1-14-3,6-2-11,-7-14-25,11-22 1,-9-2-2,4-4 2</inkml:trace>
  <inkml:trace contextRef="#ctx0" brushRef="#br0" timeOffset="1590">1936 163 81,'13'-25'43,"6"0"-2,8 5 1,4-5-27,9 12-9,8 1-3,6 8-1,2 5-1,-2 9-1,-8 8 0,-7 9 1,-17 7-1,-11 6 1,-18 4 0,-12 1-1,-10 0 1,-6-3-1,0-6 0,2-3 0,7-5 0,10-2-1,13-2 0,13-1 0,12 1 0,6 4 1,5 5-1,2-1 1,-1 1 0,-3-2 1,-9-1 0,-12 3 0,-14-3 0,-11-1 1,-12-4 0,-11-3 0,-8-3 0,-4-1 0,-4-3-1,-1-8-1,4-5-2,4-5-4,15 1-36,-1-6-3,12-6 1,13-6-3</inkml:trace>
  <inkml:trace contextRef="#ctx0" brushRef="#br0" timeOffset="18340">1827 290 50,'-15'-3'33,"-6"6"0,-4 13-8,-10-5-8,3 12-7,-5-5-1,7 2-3,0-6-1,8-3 0,6-12-1,16 1 0,3-27 0,15 0-2,5-7 1,5-3-2,1 1 1,0 1-1,-4 7-1,-8 9 1,-17 19-1,-5 13 1,-19 18-1,-12 15 0,-13 13 0,-9 7 0,-3 4-1,1-2 1,6-9-1,10-12 0,14-15 1,16-18-1,23-22 2,18-18-1,20-17 1,17-9 1,13-14 0,11-6 0,3-4 0,2 6-1,-7 10 1,-9 11-1,-17 19 0,-17 19 0,-22 23-1,-20 23 1,-21 20-1,-20 15 0,-17 11 0,-7 5 0,-7-3-1,4-7 0,6-12 1,10-17-2,12-15 2,18-17-1,21-15 1,9-25 0,20-8-1,9-9 1,9-7 1,5 0 0,1-1-1,-1 8 1,-7 13-1,-8 16 1,-13 19-1,-13 18 0,-16 19 0,-9 10-1,-10 6 1,-2 2-1,-1-3 0,3-10 1,5-11-1,11-15 1,8-22 0,21-3 0,8-21 0,11-11 0,7-9 0,5-8 0,2-4 2,-1 1-1,-5 4 0,-7 10 0,-8 12 0,-13 14-1,-20 15 0,-2 28 0,-21 13 0,-12 13-1,-9 9 1,-6 4-1,0 1 0,2-9 0,6-12 1,11-11-1,14-21 1,17-15 0,8-15-1,16-15 1,9-12 0,7-9 0,6-5 0,3-5 0,-1 3 1,-4 5 0,-5 8 0,-10 10 0,-7 15-1,-7 19 1,-13 18-1,-10 14 0,-8 14-1,-6 7 1,-5 5 0,2 2-1,-2-4 1,3-11 0,5-11-1,9-10 1,7-13 0,3-10 0,16-16-1,2-7 1,4-5 0,3-4 0,-3 3 0,0 1 0,-4 7 0,-5 6 0,-13 15-1,0 0 1,-2 25 0,-10-5-1,-1 3 0,-1-3-1,2 3-3,-1-9-5,12 1-16,1-15-14,0 0 0,18-23-1,1 1 2</inkml:trace>
  <inkml:trace contextRef="#ctx0" brushRef="#br0" timeOffset="19610">2737 445 48,'0'0'35,"0"0"3,0 0-5,0 0-14,0 0-8,0 0-5,-6 21-3,-4-8-1,1 6-1,-3 5 0,-2 3-1,-1 4 0,-1-1-1,4 1 1,0-3 0,6-4 0,4-2 0,4-6 1,7-5 0,5-7 0,7-3 0,3-2 1,3-2-1,2-1 0,-2-2-1,0 3 1,-3-1-2,-5 2 1,-4 0-2,-3 1 0,-12 1-3,18-5-7,-18 5-27,8-12 1,-4 2 0,2-3 0</inkml:trace>
  <inkml:trace contextRef="#ctx0" brushRef="#br0" timeOffset="20043">3085 361 55,'10'-11'36,"-10"11"0,8-11-1,-8 11-20,-12 12-7,3 1-2,-7 1-3,2 9 0,-4 3-2,2 7 1,-2 4-1,4 7 0,-1 6-1,2 4 0,0 1 0,2 0 0,2-3 0,3-4 1,0-7-1,3-5 1,1-10-1,1-5 0,1-7 0,1-3 0,-1-11 0,0 0-1,3 11-1,-3-11-1,0 0-3,0 0-9,0 0-23,-2-13 0,2 13-1,5-22 2</inkml:trace>
  <inkml:trace contextRef="#ctx0" brushRef="#br0" timeOffset="20514">3225 538 27,'0'0'34,"0"0"1,0 0-1,0 0-15,0 0-8,0 0-4,-10 16-2,2-7-2,2 4 0,-1 0-1,0 2 1,3 0-1,3 0 0,2-1 1,5 0-1,2-4 0,3 1 0,1-3-1,3 0 0,-1 0 0,4-2 0,-2-1-1,4-3 0,1 0 0,-2-2 0,2-1-1,-1-4-1,0 3-5,-5-12-10,0 5-21,-2-3 0,-1-2 0,-3-3 0</inkml:trace>
  <inkml:trace contextRef="#ctx0" brushRef="#br0" timeOffset="20879">3578 351 51,'3'-12'36,"-3"12"0,5-18 0,-5 18-20,3-9-8,-3 9-2,0 0-1,1 10-1,-3 6-1,0 9 0,-1 7-2,0 12 1,-4 7-1,0 10 0,-5 4-1,1 0 1,-3 0-1,2-3 1,0-5 0,0-10 0,4-6-1,1-10 1,3-7-1,1-5 0,1-8 0,2-11 0,0 14-1,0-14-1,0 0-8,0 0-30,0 0 0,0 0-1,-9-21 0</inkml:trace>
</inkml:ink>
</file>

<file path=ppt/ink/ink9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08:35.27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1290 205 12,'3'-11'28,"-3"11"-1,0-16-5,0 16-4,3-15-5,-3 15-1,5-17-2,-5 17-2,6-18-2,-6 18-1,6-17-1,-6 17 1,10-19-2,-10 19-1,16-17 0,-1 8 0,7 0 0,4-1 0,2 0 0,7 2 1,0-1-1,3 3 0,-2-1 0,-2 4 0,-7 1-1,-2 4-1,-2 2 0,-5 4 0,-2 5 0,-4 2 0,-3 5 0,1 2 1,-8 1-1,1 3 0,-7-3 1,-1 3-1,-3-4 1,-4 1 0,-3-3 0,-5 0-1,0 0 1,-5-3 0,-2 2 0,2-3 0,-5-1 0,6-1 0,1-6-1,4 1-1,3-4 1,5-2-1,11-3 1,0 0 0,0 10 0,0-10 0,18 13 1,-2-5-1,1 2 1,4 6 1,0-3-2,3 4 0,2-1 0,0 1-1,2 0 1,-1 2-1,0 1 1,-1-2-1,-5 4 0,2-1 1,-6-2-1,-1 4 1,-3-2 0,-7-1 0,2 1 0,-6-2-1,3-1 1,-9-2 0,0 2 0,-5-4 0,-9 0 0,1 0 0,-11-4 1,-3-2-1,-6-1 1,-1-2 0,-2-4 0,-7-2-1,4-1 0,-2-6 0,2 3 0,2-3 0,-2-1 0,6 0 0,0-1 0,7 2 1,4-4 0,3 6 1,5-1-1,4 2 0,5-1 0,9 6 0,-11-7 0,11 7 0,0 0-1,0 0 1,0 0-1,0 0 1,0 0-1,0 0 0,0 0 0,-9-2 0,9 2 0,0 0 0,0 0 0,0 0 0,0 0 0,0 0 0,0 0-1,0 0 1,0 0 0,0 0-1,0 0-1,0 0-1,0 0-5,0 0-20,0 0-12,-9-13 0,4 2-1</inkml:trace>
  <inkml:trace contextRef="#ctx0" brushRef="#br0" timeOffset="21941">1292 1328 1,'-7'-10'25,"7"10"-4,-2-11-2,2 11-2,1-13-1,-1 4-3,0 9-2,10-16-2,0 8-2,0-1-3,7 1 0,1-2-1,6 2 1,1-3-2,8 3 1,-1-1-1,1 4 1,1 0-2,1 3 1,1 3-1,1 5-1,-6 4 0,0 3 0,-6 2 0,-2 4 0,-9 1 2,-6 5-1,-12 2 0,-9 1 0,-10 3 0,-7-1 0,-6 1 1,-6 0-2,-1 0 0,3-4 0,2-4 0,7-6 0,7-4 0,9-3 0,15-10 0,0 0 1,11 6 1,11-7-1,9 0 0,6 4 0,5 1 0,6 5 0,-1 0-1,-1 6 0,-4 1-1,-5 4 1,-6 4 0,-8-2-1,-5 1 1,-13 0 0,-8 1 0,-9-1 0,-13-2 0,-7-3 0,-11-4 0,-6-1 1,-7-4 0,-4-2-1,-1-5 1,1-3 1,5-2-1,3-4 1,6 0 1,8-1-1,4-2 1,10 0-1,2-1 1,8 4-1,3-3-1,11 10 0,-13-10-1,13 10 1,0 0-1,0 0 0,0 0-1,0 0 0,0 0 0,0 0-1,0 0-1,0 0-2,0 0-7,0 0-27,0 0 1,-6-13-1,9 0 2</inkml:trace>
  <inkml:trace contextRef="#ctx0" brushRef="#br0" timeOffset="196032">1377 2305 22,'-13'4'17,"13"-4"-1,0 0-2,0 0-3,0 0 1,0 0-3,0 0-1,0 0-1,0 0 1,-9 1-1,9-1-1,0 0 0,0 0-1,-7-12-1,7 12-1,1-13-1,-1 13 0,5-14 0,-5 14-1,11-17 1,-11 17-1,15-17 0,-6 9 0,0-1 0,3 1-1,1-1 3,2 2-2,0 1 0,0 1-1,0 1 1,3 2 0,1 0 0,0 2 0,-1-1-1,1 1 1,3 0-1,-1 2 0,2 0 1,-2 1-1,-2 1 0,1 1 0,0 4 1,-2-2-1,-4 4-1,2 1 2,-4-2-1,-1 3 0,1 0 0,-4 2 0,0 1 0,-2 0 1,0 4-1,0 1 0,-5 2 1,3 4-1,-6-1 1,1 3-2,-4-2 2,-1 2-1,-1-2 1,-4 0-1,3-1 0,-5-2 0,1 2 0,-1-3 0,-3 2 0,2-3 0,-4 1 0,0-2 1,-4-4-1,1 3 1,-1-4-1,-4 1 0,3-3 1,-3-1-1,-1-1-1,2 0 1,-1-1-1,2-3 1,-3-2-1,2 1 1,-1-5 0,0 0 0,5-4 0,-1 0 0,5-1 0,1-1 0,3 0 1,1-2-1,2 0 0,10 6 0,-10-16 0,10 16 1,-5-18-1,6 9 0,5-3 0,0 1 0,5 0 0,1-1-1,2 3 1,3-2 0,-2 0 0,2 1 0,-3-2 0,2 4 0,-2-1 1,0 2-1,0-2 0,1 3 1,1 2 0,-2-3-1,-2 4 1,2-2 0,-4 2-1,0 1 1,-10 2 0,10-3-1,-10 3 0,0 0 1,0 0-1,0 0 0,9 2 0,-9-2-1,0 0 1,13 12 0,-13-12 0,12 10 0,-12-10 0,14 13 0,-4-7 0,-1 2 0,3-1 0,-1 2 0,2 4 0,1-3 0,0 0 0,2 1 0,-3-1 0,2 0 0,-2-1 0,1 0 0,0-5 0,-5 2 1,4 1-1,-13-7 0,20 12 0,-10-7 0,-10-5 1,18 13-1,-18-13 0,18 10 1,-18-10-1,14 7 1,-4-5-1,-10-2 1,14 3-1,-14-3 1,15 3-1,-15-3 0,12 4 0,-12-4 0,0 0 0,12 8 0,-12-8-1,0 0-1,0 0 0,0 0-3,0 0-11,0 0-23,0 0 1,0 0-1,8-12 1</inkml:trace>
  <inkml:trace contextRef="#ctx0" brushRef="#br0" timeOffset="203418">1005 3374 21,'-7'-10'32,"7"10"2,0 0-9,0 0-6,0 0-4,-4-11-4,4 11-3,0 0 0,0 0-2,0 0-2,3 10-1,-4 3 0,2 3-2,-2 9 0,2 5 0,-2 7-1,1 6 1,1 1-1,-1 4 1,1-2 0,-2 0-1,2-3 1,-1-5-1,-1-3 1,0-5-1,-2-3 1,2-4-1,-1-7 0,0-2 0,2-14-1,-5 14 0,5-14-1,0 0-1,0 0-2,0 0-4,0 0-15,0 0-12,0 0-2,11-18 2,-8 1-1</inkml:trace>
  <inkml:trace contextRef="#ctx0" brushRef="#br0" timeOffset="204002">1329 3404 12,'0'0'25,"0"0"-5,2 13-6,-2-13 0,-2 18-1,2-18-2,-9 22 0,-2-10-1,6 7-2,-7-4-2,2 4-1,-2-1-1,4-4-2,1 1 1,6-2 0,2-2 0,9-2 0,2-5 2,9 1-2,3-5 0,7 2 1,3-4-1,3 1-1,1-2-1,-3 1-1,-1 0-1,-3-1 0,-4 5-2,-7-5-4,-3 9-10,-17-6-19,14 1 0,-14-1-2,0 0 3</inkml:trace>
  <inkml:trace contextRef="#ctx0" brushRef="#br0" timeOffset="204423">1792 3263 46,'10'-15'35,"-10"15"1,0 0-10,0 0-12,0 0-4,-14 15-3,7 4-2,-2 6-2,3 9 1,-6 6-2,5 10 1,-5 2-1,1 4-1,1 1 0,-1-1-1,2-5 2,-3-1-1,3-9 0,1-4 0,-2-3 0,6-7-1,-2-6 1,3-3 0,0-8 0,3-10-1,-2 13 0,2-13 0,0 0-1,0 0-1,0 0-3,2-10-7,-2 10-27,0 0 1,4-12-1,-4 12 1</inkml:trace>
  <inkml:trace contextRef="#ctx0" brushRef="#br0" timeOffset="676281">1411 4499 11,'9'-7'30,"-5"-6"0,13-2-1,3-1-11,-2-6-5,10 6-3,-7-10-1,8 9-2,-9-4 0,6 6 0,-10-3-2,0 7-1,-3-1-1,-2 4 0,-2 2-1,-9 6 0,0 0-1,11-7 1,-11 7-1,0 0 1,0 0-1,0 0 0,-2 9 0,-1 1-1,3 5 1,-5 6-1,1 10 0,-3 6 1,-1 5-1,1 6 1,-4 2 0,2 1-1,-1-2 1,0-4 0,3-9 0,0-2-1,1-5 0,4-7 0,1-6 0,1-6 0,0-10-1,0 0-3,7 10-5,-7-10-18,1-16-11,-1 16 0,2-17-1,-2 17 1</inkml:trace>
  <inkml:trace contextRef="#ctx0" brushRef="#br0" timeOffset="676764">1359 4915 28,'2'16'32,"0"-6"2,5 0 0,11 0-16,-1-10-6,14 5-3,4-8 0,14 4-2,2-6-1,8 3 0,-2-2-2,2 3-2,-9 1-1,-3 1-1,-11 2-2,-10 0-2,-5 5-5,-21-8-20,15 8-9,-15-8-2,0 10 2</inkml:trace>
  <inkml:trace contextRef="#ctx0" brushRef="#br0" timeOffset="677282">934 5539 45,'10'4'33,"-10"-4"1,11 14-11,-11-14-11,8 13-2,-8-13-3,7 17 1,-6-6-3,2 5 0,-4 2 0,1 6-2,-3 5 0,-2 6-1,-3 5 0,1 2 0,-4 4-1,3 0 0,-2 0 1,0-2-1,3-8-1,0-3 1,5-8-1,-1-4 0,2-8 1,1-13-2,3 11-1,-3-11-4,12-13-12,-5-2-20,3-7 0,1-6-1,3-5 1</inkml:trace>
  <inkml:trace contextRef="#ctx0" brushRef="#br0" timeOffset="677706">1324 5510 37,'-8'11'33,"-1"3"2,-2 4-9,-9-4-9,6 13-5,-10-6-2,5 9-2,-2-2-2,8 4-1,3-5 0,11 1-1,5-6-1,11-4 0,9-4-1,9-6 0,5-6-1,7-4 1,-4-5-2,0-6-1,-2 0-2,-6-7-3,1 4-10,-12-8-23,-5-3-1,-6-2 0,1-2 2</inkml:trace>
  <inkml:trace contextRef="#ctx0" brushRef="#br0" timeOffset="678020">1721 5290 47,'0'0'36,"-1"10"1,-4 6 0,-4 12-17,-7 3-13,1 11-3,-2 6-1,-3 9 1,-1 4 0,1 4-1,0-3 1,4-2 0,-1-6 0,6-3-1,0-7-1,4-2 0,0-11-1,2-6-1,4-4 0,-3-6-1,5-2-3,-1-13-13,0 0-24,0 0 2,-2-12-2,2 12 1</inkml:trace>
  <inkml:trace contextRef="#ctx0" brushRef="#br0" timeOffset="822067">658 5661 14,'-115'31'17,"3"1"-1,9-4 2,15 2 0,11-8 1,27 5-2,21-13-1,41 4-3,31-13-2,45-1-3,36-8-1,35-3-3,33-5 0,30-6-2,17-1-2,10-3 2,-3 1-2,-10 2 1,-23 0-2,-21 3 3,-32 0-1,-33 5 0,-35-2 1,-38 0-3,-35-2 1,-34 0 0,-33-4 1,-28-1-2,-30-5 0,-22-2-1,-29-4 2,-16 0 1,-17-5 0,-17 0-1,-8-3 1,-9 3 0,1-2 1,4-1-1,19-1 1,21 0 0,26 1-1,34-3 1,37-5 0,45-5-1,46-5 0,47-3 0,44-2 0,37-3-1,40-4 1,27 0-1,27 5 1,16 4-1,5 4 1,-3 4-1,-14 5 1,-16 6-1,-28 6 2,-27 5-1,-31 4 0,-41 4 1,-35 1-2,-37 5-1,-38 2 2,-40 2-1,-36 2-1,-32 3-1,-34 1 1,-18 2-1,-20 2 2,-8-1-1,1-2 1,10-4-1,21 1 1,21-6-1,32-5 0,32-8 1,35-4 0,38-10 0,35-5-1,37-4 1,32-10 0,23-2 0,25-2-1,11-1 1,6 1 0,-9 4-1,-16 5 1,-21 1 0,-31 5 0,-31 3 0,-43 0 0,-43 6 1,-37 1-1,-34 4 1,-31 2-1,-22 3 0,-17 4 1,-7 4-1,9 4 1,16 3-1,25-3 1,29 3 0,35-6 0,40-2-1,42-3 1,37-3-1,39-2 0,28-6 0,25 4 0,18-6-1,8 4 1,1-1 0,-11 0 0,-13 2 1,-25-3-2,-26 3 2,-31-2-1,-36 2 1,-28 2-1,-37 3 0,-22 5-1,-22 5 1,-13 6 0,-4 5 0,2 6-1,14 3 1,12 4-2,19-2-2,21 2-4,10-7-32,28-7 0,13-9-1,14-4 0</inkml:trace>
</inkml:ink>
</file>

<file path=ppt/ink/ink9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22:59.71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17 0 0,'-10'7'24,"9"3"0,-3-1-4,4-9-2,-2 16-4,2-16-1,9 13-1,-9-13-1,28 9-1,-10-7-2,13 5-1,2-5-3,11 0-2,3-1 1,4-1-2,3 0-1,1-1-3,3 4-6,-10-3-25,-1-3 0,-4 0-2,-10-5 1</inkml:trace>
</inkml:ink>
</file>

<file path=ppt/ink/ink9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07:51.40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1219 22 5,'17'-8'19,"-17"8"-1,0 0-2,0 0-1,0 0 0,0 0-3,0 0-2,-5-9-3,-4 6-2,9 3-2,-21-4 0,8 6-1,-5-3 0,-2 2 0,-5-1-1,-2 4 1,-4-3 0,-3 3-1,-1 0 1,-2 0 0,-1 3-1,-1 1 0,1-2 0,2 4 0,0-3 1,4 2-1,1-2 0,3 1 0,2-2 1,4-1 0,4 0 0,3-1 0,3 0 0,2-2 1,0 0-1,10-2 1,-10 1-1,10-1 0,0 0 0,-11-1 0,11 1-1,0 0 0,-12-3 0,12 3 0,-10-1 0,10 1-1,-11-2 0,11 2 1,-17 4-1,8-3 1,-4 0-1,0 0 1,-2 1-1,1-1 0,-1 2 1,2-1-1,-2 0 1,3 1-1,-1-2 0,4 2 1,9-3-1,-15 3 0,15-3 0,0 0 0,0 0 0,0 0 0,0 0-1,0 0 1,-6 11 0,6-11 0,-8 12 0,3 0 0,-3-1 0,-1 5 0,0 0 0,-2 3 0,-1 4 0,-4 1 0,0 5 0,-1 0 0,-3 1 0,3 2 0,-5-2 0,2 1 0,0-2 0,5-1 0,1-2 0,0 0-1,4 0 1,-2-2 0,4 2 0,1-3-1,0 2 1,3 0 0,0-1 0,1 0 0,2-1 0,1 1 0,1 0 0,0 1 0,2 0 0,-1 1 1,1 3-2,-1 1 2,-1 1-1,2 2 0,-3-1 0,0 1 0,0 2 0,-3-1 0,2 2 1,0 1-1,-1-1 1,-2 3-1,0 1 1,1 0-1,-3 3 0,2 1 0,0-3 0,0 2 0,1-1 0,-1 1 0,3-2 0,-1-1 0,2 1 0,-2-1 0,1 2 0,2-3-1,0 0 1,0-2 0,0 0 0,-1 1 0,2-2 0,0 0-1,2 0 1,-1 1 0,2 1 0,1-1 0,-1 3 0,0-3 0,-1 2 0,1-3 0,-3-1 0,1 0 0,-1-2 1,-3 1-2,3 0 2,-3-2-2,1 1 2,-1-1-2,0 0 2,0-2-2,-3-1 1,3-5 0,-1-5 0,0-2 0,2-4 0,-1-2 0,1-11 0,0 11 0,0-11 0,0 0-1,0 0 1,5 9 0,-5-9 0,0 0 0,9 11 1,-9-11-1,12 11 0,-12-11 1,18 16-1,-6-9 1,2-1-1,1 0 1,0 1-1,5-1 1,0-1 0,2 0-1,0-1 1,4 2 0,1-1-1,5 1 1,3 0-1,-1-1 0,5 3 1,4-2-2,2-1 1,0-1 0,1-1-1,-2-3 1,0-1 0,-1 0 0,-2-3 0,-5 0 0,-3 1 1,-3 0-1,-3 2 0,-4-1 0,-4 2 0,-5 0 1,-2 0-1,-12 0 0,12 0 0,-12 0 0,0 0 0,0 0-1,0 0 0,0 0-4,11 8-6,-11-8-27,0 0 2,7 10-2,-7-10 0</inkml:trace>
</inkml:ink>
</file>

<file path=ppt/ink/ink9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10:31.95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1290 535 18,'0'0'33,"10"-10"-1,-10 10 2,16 2-15,-16-2-7,20-5-7,-8 3-3,0-1-4,3 4-14,0-1-15,-5-2-3,4 2 2,-3-4-2</inkml:trace>
  <inkml:trace contextRef="#ctx0" brushRef="#br0" timeOffset="615724">832 67 45,'-14'1'33,"-1"-4"1,-4-3-11,5 5-9,-15-7-4,4 6-2,-6-5-1,2 2-3,-6-2 0,0 3 0,-4 0-1,-1 1 0,-2 1-1,-1 1-1,-3 1 0,3 2 0,2-2-1,2 2 0,5-1 1,5 1-1,8-2 0,7 0 0,3 0 1,11 0-1,-12 1 0,12-1 0,0 0 0,-9 14 1,6-3-1,-1 3 0,0 6 0,0 8 1,-2 4-1,1 6 0,-2 7 0,-1 8 1,-2 7-1,0 6 1,0 2-1,1 7 0,-1 3 0,3 4 1,2-1-1,1 2 0,0 2-1,1-2 1,1 0 0,2-1 0,-1-1-1,1-1 1,2-5-1,2-1 2,2-5-2,-1-2 1,4-2 0,-3-5-1,2-2 1,-3 0-1,-2 0 1,-1-1 0,-4 3 0,0 3-1,-3-2 1,-2 0 1,0-2-1,0-2-1,3-5 2,-1-2-2,3-7 1,0-6-1,1-4 2,1-5-2,1-6 0,1-1 2,-1-3-1,1-4 0,0-3 0,1-1 1,-3-10-1,11 13 1,-11-13-1,18 10 1,-8-5-1,4-3 1,1 3-1,1-3 0,2-2 0,1 2 1,5-3-1,-1 1 0,1 1 0,0 1 0,-2-1 1,0 0-1,-5 2 0,0 0 0,-4-1 0,-13-2 0,14 5 0,-14-5 0,11 3 0,-11-3 0,9 1-1,-9-1-1,0 0-2,0 0-7,12-5-28,-12 5 1,0 0-1,3-13 0</inkml:trace>
</inkml:ink>
</file>

<file path=ppt/ink/ink9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0:45:49.01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55 332 43,'-13'5'32,"1"0"-2,12-5-8,-17 3-5,17-3-4,-7-12-3,12 2-1,1-8-2,9 1-2,2-6-1,7-1-1,2-3 0,7 2-1,0-1 1,5 2-2,-4-1 1,3 0 0,-3 4-1,-2 0 0,-2 7-1,-2-2 0,-4 7 0,-3 1 0,-3 8 0,-2 8 0,-2 3 0,-1 13 0,-4 5 1,0 10-1,-3 9 0,-3 5 0,-3 9 0,-5 1-1,-6 5 1,-4-3 0,-6-3 0,-4-2-1,-4-9 2,-6-3-2,-2-9 2,-3-4-1,0-8-1,-1-5 1,4-8-1,-2-7 1,3-5-1,5-7 1,3-3-1,5-3 1,6-5 0,4-1 0,5-2 0,8 3 1,5-1-1,5 3 0,5 2 0,1 2 0,4 5 0,2 2 0,2 3 0,2 5 0,1 1 0,0 4 0,2 3 0,1 1 0,0 3 0,3-1 0,-1 3 0,0-5 0,-2-1 1,-3-2-1,-1-3 0,-3 0 1,-3-6-1,-4 1 1,-2-3-1,-3 1 0,-1 2 0,-10-3 0,16 2 0,-16-2 0,12 2-1,-12-2 1,10 1 0,-10-1-1,0 0 0,0 0-2,9-4-1,-9 4-5,0 0-6,0-11-24,0 11 1,6-12 0,-6 12 1</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3554" name="Rectangle 2"/>
          <p:cNvSpPr>
            <a:spLocks noGrp="1" noChangeArrowheads="1"/>
          </p:cNvSpPr>
          <p:nvPr>
            <p:ph type="hdr" sz="quarter"/>
          </p:nvPr>
        </p:nvSpPr>
        <p:spPr bwMode="auto">
          <a:xfrm>
            <a:off x="0" y="0"/>
            <a:ext cx="3169920" cy="480060"/>
          </a:xfrm>
          <a:prstGeom prst="rect">
            <a:avLst/>
          </a:prstGeom>
          <a:noFill/>
          <a:ln w="9525">
            <a:noFill/>
            <a:miter lim="800000"/>
            <a:headEnd/>
            <a:tailEnd/>
          </a:ln>
        </p:spPr>
        <p:txBody>
          <a:bodyPr vert="horz" wrap="square" lIns="96661" tIns="48331" rIns="96661" bIns="48331" numCol="1" anchor="t" anchorCtr="0" compatLnSpc="1">
            <a:prstTxWarp prst="textNoShape">
              <a:avLst/>
            </a:prstTxWarp>
          </a:bodyPr>
          <a:lstStyle>
            <a:lvl1pPr algn="l">
              <a:defRPr sz="1300">
                <a:latin typeface="Arial" charset="0"/>
                <a:ea typeface="ＭＳ Ｐゴシック" pitchFamily="1" charset="-128"/>
                <a:cs typeface="+mn-cs"/>
              </a:defRPr>
            </a:lvl1pPr>
          </a:lstStyle>
          <a:p>
            <a:pPr>
              <a:defRPr/>
            </a:pPr>
            <a:endParaRPr lang="en-US"/>
          </a:p>
        </p:txBody>
      </p:sp>
      <p:sp>
        <p:nvSpPr>
          <p:cNvPr id="23555" name="Rectangle 3"/>
          <p:cNvSpPr>
            <a:spLocks noGrp="1" noChangeArrowheads="1"/>
          </p:cNvSpPr>
          <p:nvPr>
            <p:ph type="dt" idx="1"/>
          </p:nvPr>
        </p:nvSpPr>
        <p:spPr bwMode="auto">
          <a:xfrm>
            <a:off x="4145280" y="0"/>
            <a:ext cx="3169920" cy="480060"/>
          </a:xfrm>
          <a:prstGeom prst="rect">
            <a:avLst/>
          </a:prstGeom>
          <a:noFill/>
          <a:ln w="9525">
            <a:noFill/>
            <a:miter lim="800000"/>
            <a:headEnd/>
            <a:tailEnd/>
          </a:ln>
        </p:spPr>
        <p:txBody>
          <a:bodyPr vert="horz" wrap="square" lIns="96661" tIns="48331" rIns="96661" bIns="48331" numCol="1" anchor="t" anchorCtr="0" compatLnSpc="1">
            <a:prstTxWarp prst="textNoShape">
              <a:avLst/>
            </a:prstTxWarp>
          </a:bodyPr>
          <a:lstStyle>
            <a:lvl1pPr algn="r">
              <a:defRPr sz="1300">
                <a:latin typeface="Arial" charset="0"/>
                <a:ea typeface="ＭＳ Ｐゴシック" pitchFamily="1" charset="-128"/>
                <a:cs typeface="+mn-cs"/>
              </a:defRPr>
            </a:lvl1pPr>
          </a:lstStyle>
          <a:p>
            <a:pPr>
              <a:defRPr/>
            </a:pPr>
            <a:endParaRPr lang="en-US"/>
          </a:p>
        </p:txBody>
      </p:sp>
      <p:sp>
        <p:nvSpPr>
          <p:cNvPr id="160772" name="Rectangle 4"/>
          <p:cNvSpPr>
            <a:spLocks noGrp="1" noRot="1" noChangeAspect="1" noChangeArrowheads="1" noTextEdit="1"/>
          </p:cNvSpPr>
          <p:nvPr>
            <p:ph type="sldImg" idx="2"/>
          </p:nvPr>
        </p:nvSpPr>
        <p:spPr bwMode="auto">
          <a:xfrm>
            <a:off x="1257300" y="720725"/>
            <a:ext cx="4800600" cy="360045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3557" name="Rectangle 5"/>
          <p:cNvSpPr>
            <a:spLocks noGrp="1" noChangeArrowheads="1"/>
          </p:cNvSpPr>
          <p:nvPr>
            <p:ph type="body" sz="quarter" idx="3"/>
          </p:nvPr>
        </p:nvSpPr>
        <p:spPr bwMode="auto">
          <a:xfrm>
            <a:off x="975360" y="4560570"/>
            <a:ext cx="5364480" cy="4320540"/>
          </a:xfrm>
          <a:prstGeom prst="rect">
            <a:avLst/>
          </a:prstGeom>
          <a:noFill/>
          <a:ln w="9525">
            <a:noFill/>
            <a:miter lim="800000"/>
            <a:headEnd/>
            <a:tailEnd/>
          </a:ln>
        </p:spPr>
        <p:txBody>
          <a:bodyPr vert="horz" wrap="square" lIns="96661" tIns="48331" rIns="96661" bIns="48331" numCol="1" anchor="t" anchorCtr="0" compatLnSpc="1">
            <a:prstTxWarp prst="textNoShape">
              <a:avLst/>
            </a:prstTxWarp>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p>
        </p:txBody>
      </p:sp>
      <p:sp>
        <p:nvSpPr>
          <p:cNvPr id="23558" name="Rectangle 6"/>
          <p:cNvSpPr>
            <a:spLocks noGrp="1" noChangeArrowheads="1"/>
          </p:cNvSpPr>
          <p:nvPr>
            <p:ph type="ftr" sz="quarter" idx="4"/>
          </p:nvPr>
        </p:nvSpPr>
        <p:spPr bwMode="auto">
          <a:xfrm>
            <a:off x="0" y="9121140"/>
            <a:ext cx="3169920" cy="480060"/>
          </a:xfrm>
          <a:prstGeom prst="rect">
            <a:avLst/>
          </a:prstGeom>
          <a:noFill/>
          <a:ln w="9525">
            <a:noFill/>
            <a:miter lim="800000"/>
            <a:headEnd/>
            <a:tailEnd/>
          </a:ln>
        </p:spPr>
        <p:txBody>
          <a:bodyPr vert="horz" wrap="square" lIns="96661" tIns="48331" rIns="96661" bIns="48331" numCol="1" anchor="b" anchorCtr="0" compatLnSpc="1">
            <a:prstTxWarp prst="textNoShape">
              <a:avLst/>
            </a:prstTxWarp>
          </a:bodyPr>
          <a:lstStyle>
            <a:lvl1pPr algn="l">
              <a:defRPr sz="1300">
                <a:latin typeface="Arial" charset="0"/>
                <a:ea typeface="ＭＳ Ｐゴシック" pitchFamily="1" charset="-128"/>
                <a:cs typeface="+mn-cs"/>
              </a:defRPr>
            </a:lvl1pPr>
          </a:lstStyle>
          <a:p>
            <a:pPr>
              <a:defRPr/>
            </a:pPr>
            <a:endParaRPr lang="en-US"/>
          </a:p>
        </p:txBody>
      </p:sp>
      <p:sp>
        <p:nvSpPr>
          <p:cNvPr id="23559" name="Rectangle 7"/>
          <p:cNvSpPr>
            <a:spLocks noGrp="1" noChangeArrowheads="1"/>
          </p:cNvSpPr>
          <p:nvPr>
            <p:ph type="sldNum" sz="quarter" idx="5"/>
          </p:nvPr>
        </p:nvSpPr>
        <p:spPr bwMode="auto">
          <a:xfrm>
            <a:off x="4145280" y="9121140"/>
            <a:ext cx="3169920" cy="480060"/>
          </a:xfrm>
          <a:prstGeom prst="rect">
            <a:avLst/>
          </a:prstGeom>
          <a:noFill/>
          <a:ln w="9525">
            <a:noFill/>
            <a:miter lim="800000"/>
            <a:headEnd/>
            <a:tailEnd/>
          </a:ln>
        </p:spPr>
        <p:txBody>
          <a:bodyPr vert="horz" wrap="square" lIns="96661" tIns="48331" rIns="96661" bIns="48331" numCol="1" anchor="b" anchorCtr="0" compatLnSpc="1">
            <a:prstTxWarp prst="textNoShape">
              <a:avLst/>
            </a:prstTxWarp>
          </a:bodyPr>
          <a:lstStyle>
            <a:lvl1pPr algn="r">
              <a:defRPr sz="1300">
                <a:latin typeface="Arial" charset="0"/>
              </a:defRPr>
            </a:lvl1pPr>
          </a:lstStyle>
          <a:p>
            <a:pPr>
              <a:defRPr/>
            </a:pPr>
            <a:fld id="{4643366C-09AB-4D52-84B8-7FB97DA32A27}" type="slidenum">
              <a:rPr lang="en-US"/>
              <a:pPr>
                <a:defRPr/>
              </a:pPr>
              <a:t>‹#›</a:t>
            </a:fld>
            <a:endParaRPr lang="en-US"/>
          </a:p>
        </p:txBody>
      </p:sp>
    </p:spTree>
    <p:extLst>
      <p:ext uri="{BB962C8B-B14F-4D97-AF65-F5344CB8AC3E}">
        <p14:creationId xmlns:p14="http://schemas.microsoft.com/office/powerpoint/2010/main" val="3287944089"/>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charset="0"/>
        <a:ea typeface="ＭＳ Ｐゴシック" pitchFamily="1" charset="-128"/>
        <a:cs typeface="ＭＳ Ｐゴシック" pitchFamily="-106" charset="-128"/>
      </a:defRPr>
    </a:lvl1pPr>
    <a:lvl2pPr marL="457200" algn="l" rtl="0" eaLnBrk="0" fontAlgn="base" hangingPunct="0">
      <a:spcBef>
        <a:spcPct val="30000"/>
      </a:spcBef>
      <a:spcAft>
        <a:spcPct val="0"/>
      </a:spcAft>
      <a:defRPr sz="1200" kern="1200">
        <a:solidFill>
          <a:schemeClr val="tx1"/>
        </a:solidFill>
        <a:latin typeface="Arial" charset="0"/>
        <a:ea typeface="ＭＳ Ｐゴシック" pitchFamily="1" charset="-128"/>
        <a:cs typeface="+mn-cs"/>
      </a:defRPr>
    </a:lvl2pPr>
    <a:lvl3pPr marL="914400" algn="l" rtl="0" eaLnBrk="0" fontAlgn="base" hangingPunct="0">
      <a:spcBef>
        <a:spcPct val="30000"/>
      </a:spcBef>
      <a:spcAft>
        <a:spcPct val="0"/>
      </a:spcAft>
      <a:defRPr sz="1200" kern="1200">
        <a:solidFill>
          <a:schemeClr val="tx1"/>
        </a:solidFill>
        <a:latin typeface="Arial" charset="0"/>
        <a:ea typeface="ＭＳ Ｐゴシック" pitchFamily="1" charset="-128"/>
        <a:cs typeface="+mn-cs"/>
      </a:defRPr>
    </a:lvl3pPr>
    <a:lvl4pPr marL="1371600" algn="l" rtl="0" eaLnBrk="0" fontAlgn="base" hangingPunct="0">
      <a:spcBef>
        <a:spcPct val="30000"/>
      </a:spcBef>
      <a:spcAft>
        <a:spcPct val="0"/>
      </a:spcAft>
      <a:defRPr sz="1200" kern="1200">
        <a:solidFill>
          <a:schemeClr val="tx1"/>
        </a:solidFill>
        <a:latin typeface="Arial" charset="0"/>
        <a:ea typeface="ＭＳ Ｐゴシック" pitchFamily="1" charset="-128"/>
        <a:cs typeface="+mn-cs"/>
      </a:defRPr>
    </a:lvl4pPr>
    <a:lvl5pPr marL="1828800" algn="l" rtl="0" eaLnBrk="0" fontAlgn="base" hangingPunct="0">
      <a:spcBef>
        <a:spcPct val="30000"/>
      </a:spcBef>
      <a:spcAft>
        <a:spcPct val="0"/>
      </a:spcAft>
      <a:defRPr sz="1200" kern="1200">
        <a:solidFill>
          <a:schemeClr val="tx1"/>
        </a:solidFill>
        <a:latin typeface="Arial" charset="0"/>
        <a:ea typeface="ＭＳ Ｐゴシック" pitchFamily="1" charset="-128"/>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BE61BADF-1213-4756-9AAB-9042E00CB86C}" type="slidenum">
              <a:rPr lang="en-US" sz="1300">
                <a:latin typeface="Arial" charset="0"/>
              </a:rPr>
              <a:pPr/>
              <a:t>3</a:t>
            </a:fld>
            <a:endParaRPr lang="en-US" sz="1300">
              <a:latin typeface="Arial" charset="0"/>
            </a:endParaRPr>
          </a:p>
        </p:txBody>
      </p:sp>
      <p:sp>
        <p:nvSpPr>
          <p:cNvPr id="216067" name="Rectangle 2"/>
          <p:cNvSpPr>
            <a:spLocks noGrp="1" noRot="1" noChangeAspect="1" noChangeArrowheads="1" noTextEdit="1"/>
          </p:cNvSpPr>
          <p:nvPr>
            <p:ph type="sldImg"/>
          </p:nvPr>
        </p:nvSpPr>
        <p:spPr>
          <a:solidFill>
            <a:srgbClr val="FFFFFF"/>
          </a:solidFill>
          <a:ln/>
        </p:spPr>
      </p:sp>
      <p:sp>
        <p:nvSpPr>
          <p:cNvPr id="2160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8EADF63-4F8B-43E4-8B60-7B8ABD8002CC}" type="slidenum">
              <a:rPr lang="en-US" sz="1300">
                <a:solidFill>
                  <a:prstClr val="black"/>
                </a:solidFill>
                <a:latin typeface="Arial" charset="0"/>
              </a:rPr>
              <a:pPr/>
              <a:t>15</a:t>
            </a:fld>
            <a:endParaRPr lang="en-US" sz="1300">
              <a:solidFill>
                <a:prstClr val="black"/>
              </a:solidFill>
              <a:latin typeface="Arial" charset="0"/>
            </a:endParaRPr>
          </a:p>
        </p:txBody>
      </p:sp>
      <p:sp>
        <p:nvSpPr>
          <p:cNvPr id="193539" name="Rectangle 2"/>
          <p:cNvSpPr>
            <a:spLocks noGrp="1" noRot="1" noChangeAspect="1" noChangeArrowheads="1" noTextEdit="1"/>
          </p:cNvSpPr>
          <p:nvPr>
            <p:ph type="sldImg"/>
          </p:nvPr>
        </p:nvSpPr>
        <p:spPr>
          <a:solidFill>
            <a:srgbClr val="FFFFFF"/>
          </a:solidFill>
          <a:ln/>
        </p:spPr>
      </p:sp>
      <p:sp>
        <p:nvSpPr>
          <p:cNvPr id="1935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C58E0F2-221B-4CC1-B1B2-C3032642B784}" type="slidenum">
              <a:rPr lang="en-US" sz="1300">
                <a:latin typeface="Arial" charset="0"/>
              </a:rPr>
              <a:pPr/>
              <a:t>108</a:t>
            </a:fld>
            <a:endParaRPr lang="en-US" sz="1300">
              <a:latin typeface="Arial" charset="0"/>
            </a:endParaRPr>
          </a:p>
        </p:txBody>
      </p:sp>
      <p:sp>
        <p:nvSpPr>
          <p:cNvPr id="161795" name="Rectangle 2"/>
          <p:cNvSpPr>
            <a:spLocks noGrp="1" noRot="1" noChangeAspect="1" noChangeArrowheads="1" noTextEdit="1"/>
          </p:cNvSpPr>
          <p:nvPr>
            <p:ph type="sldImg"/>
          </p:nvPr>
        </p:nvSpPr>
        <p:spPr>
          <a:solidFill>
            <a:srgbClr val="FFFFFF"/>
          </a:solidFill>
          <a:ln/>
        </p:spPr>
      </p:sp>
      <p:sp>
        <p:nvSpPr>
          <p:cNvPr id="1617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C58E0F2-221B-4CC1-B1B2-C3032642B784}" type="slidenum">
              <a:rPr lang="en-US" sz="1300">
                <a:latin typeface="Arial" charset="0"/>
              </a:rPr>
              <a:pPr/>
              <a:t>109</a:t>
            </a:fld>
            <a:endParaRPr lang="en-US" sz="1300">
              <a:latin typeface="Arial" charset="0"/>
            </a:endParaRPr>
          </a:p>
        </p:txBody>
      </p:sp>
      <p:sp>
        <p:nvSpPr>
          <p:cNvPr id="161795" name="Rectangle 2"/>
          <p:cNvSpPr>
            <a:spLocks noGrp="1" noRot="1" noChangeAspect="1" noChangeArrowheads="1" noTextEdit="1"/>
          </p:cNvSpPr>
          <p:nvPr>
            <p:ph type="sldImg"/>
          </p:nvPr>
        </p:nvSpPr>
        <p:spPr>
          <a:solidFill>
            <a:srgbClr val="FFFFFF"/>
          </a:solidFill>
          <a:ln/>
        </p:spPr>
      </p:sp>
      <p:sp>
        <p:nvSpPr>
          <p:cNvPr id="1617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AD63F2F3-1D0A-4123-BF65-0B765E581F7F}" type="slidenum">
              <a:rPr lang="en-US" sz="1300">
                <a:latin typeface="Arial" charset="0"/>
              </a:rPr>
              <a:pPr/>
              <a:t>111</a:t>
            </a:fld>
            <a:endParaRPr lang="en-US" sz="1300">
              <a:latin typeface="Arial" charset="0"/>
            </a:endParaRPr>
          </a:p>
        </p:txBody>
      </p:sp>
      <p:sp>
        <p:nvSpPr>
          <p:cNvPr id="210947" name="Rectangle 2"/>
          <p:cNvSpPr>
            <a:spLocks noGrp="1" noRot="1" noChangeAspect="1" noChangeArrowheads="1" noTextEdit="1"/>
          </p:cNvSpPr>
          <p:nvPr>
            <p:ph type="sldImg"/>
          </p:nvPr>
        </p:nvSpPr>
        <p:spPr>
          <a:ln/>
        </p:spPr>
      </p:sp>
      <p:sp>
        <p:nvSpPr>
          <p:cNvPr id="2109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F5C2EE1-3300-4AE0-9CC4-A654F60708C5}" type="slidenum">
              <a:rPr lang="en-US" sz="1300">
                <a:latin typeface="Arial" charset="0"/>
              </a:rPr>
              <a:pPr/>
              <a:t>112</a:t>
            </a:fld>
            <a:endParaRPr lang="en-US" sz="1300">
              <a:latin typeface="Arial" charset="0"/>
            </a:endParaRPr>
          </a:p>
        </p:txBody>
      </p:sp>
      <p:sp>
        <p:nvSpPr>
          <p:cNvPr id="211971" name="Rectangle 2"/>
          <p:cNvSpPr>
            <a:spLocks noGrp="1" noRot="1" noChangeAspect="1" noChangeArrowheads="1" noTextEdit="1"/>
          </p:cNvSpPr>
          <p:nvPr>
            <p:ph type="sldImg"/>
          </p:nvPr>
        </p:nvSpPr>
        <p:spPr>
          <a:solidFill>
            <a:srgbClr val="FFFFFF"/>
          </a:solidFill>
          <a:ln/>
        </p:spPr>
      </p:sp>
      <p:sp>
        <p:nvSpPr>
          <p:cNvPr id="2119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1AF88BE7-B185-4A59-8A7F-3EC36D19E518}" type="slidenum">
              <a:rPr lang="en-US" sz="1300">
                <a:latin typeface="Arial" charset="0"/>
              </a:rPr>
              <a:pPr/>
              <a:t>113</a:t>
            </a:fld>
            <a:endParaRPr lang="en-US" sz="1300">
              <a:latin typeface="Arial" charset="0"/>
            </a:endParaRPr>
          </a:p>
        </p:txBody>
      </p:sp>
      <p:sp>
        <p:nvSpPr>
          <p:cNvPr id="212995" name="Rectangle 2"/>
          <p:cNvSpPr>
            <a:spLocks noGrp="1" noRot="1" noChangeAspect="1" noChangeArrowheads="1" noTextEdit="1"/>
          </p:cNvSpPr>
          <p:nvPr>
            <p:ph type="sldImg"/>
          </p:nvPr>
        </p:nvSpPr>
        <p:spPr>
          <a:solidFill>
            <a:srgbClr val="FFFFFF"/>
          </a:solidFill>
          <a:ln/>
        </p:spPr>
      </p:sp>
      <p:sp>
        <p:nvSpPr>
          <p:cNvPr id="2129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8A457F4F-2E5F-42E3-87AF-A721DC4A1E88}" type="slidenum">
              <a:rPr lang="en-US" sz="1300">
                <a:latin typeface="Arial" charset="0"/>
              </a:rPr>
              <a:pPr/>
              <a:t>114</a:t>
            </a:fld>
            <a:endParaRPr lang="en-US" sz="1300">
              <a:latin typeface="Arial" charset="0"/>
            </a:endParaRPr>
          </a:p>
        </p:txBody>
      </p:sp>
      <p:sp>
        <p:nvSpPr>
          <p:cNvPr id="214019" name="Rectangle 2"/>
          <p:cNvSpPr>
            <a:spLocks noGrp="1" noRot="1" noChangeAspect="1" noChangeArrowheads="1" noTextEdit="1"/>
          </p:cNvSpPr>
          <p:nvPr>
            <p:ph type="sldImg"/>
          </p:nvPr>
        </p:nvSpPr>
        <p:spPr>
          <a:solidFill>
            <a:srgbClr val="FFFFFF"/>
          </a:solidFill>
          <a:ln/>
        </p:spPr>
      </p:sp>
      <p:sp>
        <p:nvSpPr>
          <p:cNvPr id="2140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6E007916-19B1-475F-AE80-577BA35926A2}" type="slidenum">
              <a:rPr lang="en-US" sz="1300">
                <a:latin typeface="Arial" charset="0"/>
              </a:rPr>
              <a:pPr/>
              <a:t>115</a:t>
            </a:fld>
            <a:endParaRPr lang="en-US" sz="1300">
              <a:latin typeface="Arial" charset="0"/>
            </a:endParaRPr>
          </a:p>
        </p:txBody>
      </p:sp>
      <p:sp>
        <p:nvSpPr>
          <p:cNvPr id="215043" name="Rectangle 2"/>
          <p:cNvSpPr>
            <a:spLocks noGrp="1" noRot="1" noChangeAspect="1" noChangeArrowheads="1" noTextEdit="1"/>
          </p:cNvSpPr>
          <p:nvPr>
            <p:ph type="sldImg"/>
          </p:nvPr>
        </p:nvSpPr>
        <p:spPr>
          <a:solidFill>
            <a:srgbClr val="FFFFFF"/>
          </a:solidFill>
          <a:ln/>
        </p:spPr>
      </p:sp>
      <p:sp>
        <p:nvSpPr>
          <p:cNvPr id="2150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BE61BADF-1213-4756-9AAB-9042E00CB86C}" type="slidenum">
              <a:rPr lang="en-US" sz="1300">
                <a:latin typeface="Arial" charset="0"/>
              </a:rPr>
              <a:pPr/>
              <a:t>117</a:t>
            </a:fld>
            <a:endParaRPr lang="en-US" sz="1300">
              <a:latin typeface="Arial" charset="0"/>
            </a:endParaRPr>
          </a:p>
        </p:txBody>
      </p:sp>
      <p:sp>
        <p:nvSpPr>
          <p:cNvPr id="216067" name="Rectangle 2"/>
          <p:cNvSpPr>
            <a:spLocks noGrp="1" noRot="1" noChangeAspect="1" noChangeArrowheads="1" noTextEdit="1"/>
          </p:cNvSpPr>
          <p:nvPr>
            <p:ph type="sldImg"/>
          </p:nvPr>
        </p:nvSpPr>
        <p:spPr>
          <a:solidFill>
            <a:srgbClr val="FFFFFF"/>
          </a:solidFill>
          <a:ln/>
        </p:spPr>
      </p:sp>
      <p:sp>
        <p:nvSpPr>
          <p:cNvPr id="2160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3D604BC-650C-44E3-8AD4-6EBB1D6AC961}" type="slidenum">
              <a:rPr lang="en-US" sz="1300">
                <a:latin typeface="Arial" charset="0"/>
              </a:rPr>
              <a:pPr/>
              <a:t>124</a:t>
            </a:fld>
            <a:endParaRPr lang="en-US" sz="1300">
              <a:latin typeface="Arial" charset="0"/>
            </a:endParaRPr>
          </a:p>
        </p:txBody>
      </p:sp>
      <p:sp>
        <p:nvSpPr>
          <p:cNvPr id="217091" name="Rectangle 2"/>
          <p:cNvSpPr>
            <a:spLocks noGrp="1" noRot="1" noChangeAspect="1" noChangeArrowheads="1" noTextEdit="1"/>
          </p:cNvSpPr>
          <p:nvPr>
            <p:ph type="sldImg"/>
          </p:nvPr>
        </p:nvSpPr>
        <p:spPr>
          <a:solidFill>
            <a:srgbClr val="FFFFFF"/>
          </a:solidFill>
          <a:ln/>
        </p:spPr>
      </p:sp>
      <p:sp>
        <p:nvSpPr>
          <p:cNvPr id="2170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9DDF1E62-12E0-4958-96CF-A173BC0AB0DD}" type="slidenum">
              <a:rPr lang="en-US" sz="1300">
                <a:latin typeface="Arial" charset="0"/>
              </a:rPr>
              <a:pPr/>
              <a:t>125</a:t>
            </a:fld>
            <a:endParaRPr lang="en-US" sz="1300">
              <a:latin typeface="Arial" charset="0"/>
            </a:endParaRPr>
          </a:p>
        </p:txBody>
      </p:sp>
      <p:sp>
        <p:nvSpPr>
          <p:cNvPr id="218115" name="Rectangle 2"/>
          <p:cNvSpPr>
            <a:spLocks noGrp="1" noRot="1" noChangeAspect="1" noChangeArrowheads="1" noTextEdit="1"/>
          </p:cNvSpPr>
          <p:nvPr>
            <p:ph type="sldImg"/>
          </p:nvPr>
        </p:nvSpPr>
        <p:spPr>
          <a:solidFill>
            <a:srgbClr val="FFFFFF"/>
          </a:solidFill>
          <a:ln/>
        </p:spPr>
      </p:sp>
      <p:sp>
        <p:nvSpPr>
          <p:cNvPr id="21811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Arial" charset="0"/>
                <a:ea typeface="ＭＳ Ｐゴシック" pitchFamily="34" charset="-128"/>
              </a:defRPr>
            </a:lvl1pPr>
            <a:lvl2pPr marL="785302" indent="-302039">
              <a:defRPr sz="2500">
                <a:solidFill>
                  <a:schemeClr val="tx1"/>
                </a:solidFill>
                <a:latin typeface="Arial" charset="0"/>
                <a:ea typeface="ＭＳ Ｐゴシック" pitchFamily="34" charset="-128"/>
              </a:defRPr>
            </a:lvl2pPr>
            <a:lvl3pPr marL="1208157" indent="-241632">
              <a:defRPr sz="2500">
                <a:solidFill>
                  <a:schemeClr val="tx1"/>
                </a:solidFill>
                <a:latin typeface="Arial" charset="0"/>
                <a:ea typeface="ＭＳ Ｐゴシック" pitchFamily="34" charset="-128"/>
              </a:defRPr>
            </a:lvl3pPr>
            <a:lvl4pPr marL="1691420" indent="-241632">
              <a:defRPr sz="2500">
                <a:solidFill>
                  <a:schemeClr val="tx1"/>
                </a:solidFill>
                <a:latin typeface="Arial" charset="0"/>
                <a:ea typeface="ＭＳ Ｐゴシック" pitchFamily="34" charset="-128"/>
              </a:defRPr>
            </a:lvl4pPr>
            <a:lvl5pPr marL="2174684" indent="-241632">
              <a:defRPr sz="2500">
                <a:solidFill>
                  <a:schemeClr val="tx1"/>
                </a:solidFill>
                <a:latin typeface="Arial" charset="0"/>
                <a:ea typeface="ＭＳ Ｐゴシック" pitchFamily="34" charset="-128"/>
              </a:defRPr>
            </a:lvl5pPr>
            <a:lvl6pPr marL="2657947" indent="-241632" eaLnBrk="0" fontAlgn="base" hangingPunct="0">
              <a:spcBef>
                <a:spcPct val="0"/>
              </a:spcBef>
              <a:spcAft>
                <a:spcPct val="0"/>
              </a:spcAft>
              <a:defRPr sz="2500">
                <a:solidFill>
                  <a:schemeClr val="tx1"/>
                </a:solidFill>
                <a:latin typeface="Arial" charset="0"/>
                <a:ea typeface="ＭＳ Ｐゴシック" pitchFamily="34" charset="-128"/>
              </a:defRPr>
            </a:lvl6pPr>
            <a:lvl7pPr marL="3141210" indent="-241632" eaLnBrk="0" fontAlgn="base" hangingPunct="0">
              <a:spcBef>
                <a:spcPct val="0"/>
              </a:spcBef>
              <a:spcAft>
                <a:spcPct val="0"/>
              </a:spcAft>
              <a:defRPr sz="2500">
                <a:solidFill>
                  <a:schemeClr val="tx1"/>
                </a:solidFill>
                <a:latin typeface="Arial" charset="0"/>
                <a:ea typeface="ＭＳ Ｐゴシック" pitchFamily="34" charset="-128"/>
              </a:defRPr>
            </a:lvl7pPr>
            <a:lvl8pPr marL="3624473" indent="-241632" eaLnBrk="0" fontAlgn="base" hangingPunct="0">
              <a:spcBef>
                <a:spcPct val="0"/>
              </a:spcBef>
              <a:spcAft>
                <a:spcPct val="0"/>
              </a:spcAft>
              <a:defRPr sz="2500">
                <a:solidFill>
                  <a:schemeClr val="tx1"/>
                </a:solidFill>
                <a:latin typeface="Arial" charset="0"/>
                <a:ea typeface="ＭＳ Ｐゴシック" pitchFamily="34" charset="-128"/>
              </a:defRPr>
            </a:lvl8pPr>
            <a:lvl9pPr marL="4107736" indent="-241632" eaLnBrk="0" fontAlgn="base" hangingPunct="0">
              <a:spcBef>
                <a:spcPct val="0"/>
              </a:spcBef>
              <a:spcAft>
                <a:spcPct val="0"/>
              </a:spcAft>
              <a:defRPr sz="2500">
                <a:solidFill>
                  <a:schemeClr val="tx1"/>
                </a:solidFill>
                <a:latin typeface="Arial" charset="0"/>
                <a:ea typeface="ＭＳ Ｐゴシック" pitchFamily="34" charset="-128"/>
              </a:defRPr>
            </a:lvl9pPr>
          </a:lstStyle>
          <a:p>
            <a:fld id="{BB1B03C9-4EFA-4A32-95D5-455B6DC2B29B}" type="slidenum">
              <a:rPr lang="en-US" sz="1300">
                <a:solidFill>
                  <a:prstClr val="black"/>
                </a:solidFill>
              </a:rPr>
              <a:pPr/>
              <a:t>16</a:t>
            </a:fld>
            <a:endParaRPr lang="en-US" sz="1300">
              <a:solidFill>
                <a:prstClr val="black"/>
              </a:solidFill>
            </a:endParaRPr>
          </a:p>
        </p:txBody>
      </p:sp>
      <p:sp>
        <p:nvSpPr>
          <p:cNvPr id="100355" name="Rectangle 2"/>
          <p:cNvSpPr>
            <a:spLocks noGrp="1" noRot="1" noChangeAspect="1" noChangeArrowheads="1" noTextEdit="1"/>
          </p:cNvSpPr>
          <p:nvPr>
            <p:ph type="sldImg"/>
          </p:nvPr>
        </p:nvSpPr>
        <p:spPr>
          <a:solidFill>
            <a:srgbClr val="FFFFFF"/>
          </a:solidFill>
          <a:ln/>
        </p:spPr>
      </p:sp>
      <p:sp>
        <p:nvSpPr>
          <p:cNvPr id="100356" name="Rectangle 3"/>
          <p:cNvSpPr>
            <a:spLocks noGrp="1" noChangeArrowheads="1"/>
          </p:cNvSpPr>
          <p:nvPr>
            <p:ph type="body" idx="1"/>
          </p:nvPr>
        </p:nvSpPr>
        <p:spPr>
          <a:solidFill>
            <a:srgbClr val="FFFFFF"/>
          </a:solidFill>
          <a:ln>
            <a:solidFill>
              <a:srgbClr val="000000"/>
            </a:solidFill>
          </a:ln>
        </p:spPr>
        <p:txBody>
          <a:bodyPr/>
          <a:lstStyle/>
          <a:p>
            <a:pPr>
              <a:spcBef>
                <a:spcPct val="50000"/>
              </a:spcBef>
            </a:pPr>
            <a:r>
              <a:rPr lang="en-US" sz="1100"/>
              <a:t>vault 713?</a:t>
            </a:r>
          </a:p>
          <a:p>
            <a:pPr eaLnBrk="1" hangingPunct="1"/>
            <a:endParaRPr lang="en-US" smtClean="0"/>
          </a:p>
          <a:p>
            <a:pPr eaLnBrk="1" hangingPunct="1"/>
            <a:endParaRPr lang="en-US" smtClean="0"/>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C20637C-6454-4D20-AA75-B8484850084C}" type="slidenum">
              <a:rPr lang="en-US" sz="1300">
                <a:latin typeface="Arial" charset="0"/>
              </a:rPr>
              <a:pPr/>
              <a:t>126</a:t>
            </a:fld>
            <a:endParaRPr lang="en-US" sz="1300">
              <a:latin typeface="Arial" charset="0"/>
            </a:endParaRPr>
          </a:p>
        </p:txBody>
      </p:sp>
      <p:sp>
        <p:nvSpPr>
          <p:cNvPr id="219139" name="Rectangle 2"/>
          <p:cNvSpPr>
            <a:spLocks noGrp="1" noRot="1" noChangeAspect="1" noChangeArrowheads="1" noTextEdit="1"/>
          </p:cNvSpPr>
          <p:nvPr>
            <p:ph type="sldImg"/>
          </p:nvPr>
        </p:nvSpPr>
        <p:spPr>
          <a:solidFill>
            <a:srgbClr val="FFFFFF"/>
          </a:solidFill>
          <a:ln/>
        </p:spPr>
      </p:sp>
      <p:sp>
        <p:nvSpPr>
          <p:cNvPr id="2191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10ABE811-95DA-4797-A88F-AECAB0512E8E}" type="slidenum">
              <a:rPr lang="en-US" sz="1300">
                <a:latin typeface="Arial" charset="0"/>
              </a:rPr>
              <a:pPr/>
              <a:t>127</a:t>
            </a:fld>
            <a:endParaRPr lang="en-US" sz="1300">
              <a:latin typeface="Arial" charset="0"/>
            </a:endParaRPr>
          </a:p>
        </p:txBody>
      </p:sp>
      <p:sp>
        <p:nvSpPr>
          <p:cNvPr id="220163" name="Rectangle 2"/>
          <p:cNvSpPr>
            <a:spLocks noGrp="1" noRot="1" noChangeAspect="1" noChangeArrowheads="1" noTextEdit="1"/>
          </p:cNvSpPr>
          <p:nvPr>
            <p:ph type="sldImg"/>
          </p:nvPr>
        </p:nvSpPr>
        <p:spPr>
          <a:solidFill>
            <a:srgbClr val="FFFFFF"/>
          </a:solidFill>
          <a:ln/>
        </p:spPr>
      </p:sp>
      <p:sp>
        <p:nvSpPr>
          <p:cNvPr id="2201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13A9A70-F432-4A46-B400-03388C4D4FBC}" type="slidenum">
              <a:rPr lang="en-US" sz="1300">
                <a:latin typeface="Arial" charset="0"/>
              </a:rPr>
              <a:pPr/>
              <a:t>128</a:t>
            </a:fld>
            <a:endParaRPr lang="en-US" sz="1300">
              <a:latin typeface="Arial" charset="0"/>
            </a:endParaRPr>
          </a:p>
        </p:txBody>
      </p:sp>
      <p:sp>
        <p:nvSpPr>
          <p:cNvPr id="221187" name="Rectangle 2"/>
          <p:cNvSpPr>
            <a:spLocks noGrp="1" noRot="1" noChangeAspect="1" noChangeArrowheads="1" noTextEdit="1"/>
          </p:cNvSpPr>
          <p:nvPr>
            <p:ph type="sldImg"/>
          </p:nvPr>
        </p:nvSpPr>
        <p:spPr>
          <a:solidFill>
            <a:srgbClr val="FFFFFF"/>
          </a:solidFill>
          <a:ln/>
        </p:spPr>
      </p:sp>
      <p:sp>
        <p:nvSpPr>
          <p:cNvPr id="2211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FE683FE7-8704-4B2A-B177-6DF75315FADC}" type="slidenum">
              <a:rPr lang="en-US" sz="1300">
                <a:latin typeface="Arial" charset="0"/>
              </a:rPr>
              <a:pPr/>
              <a:t>129</a:t>
            </a:fld>
            <a:endParaRPr lang="en-US" sz="1300">
              <a:latin typeface="Arial" charset="0"/>
            </a:endParaRPr>
          </a:p>
        </p:txBody>
      </p:sp>
      <p:sp>
        <p:nvSpPr>
          <p:cNvPr id="222211" name="Rectangle 2"/>
          <p:cNvSpPr>
            <a:spLocks noGrp="1" noRot="1" noChangeAspect="1" noChangeArrowheads="1" noTextEdit="1"/>
          </p:cNvSpPr>
          <p:nvPr>
            <p:ph type="sldImg"/>
          </p:nvPr>
        </p:nvSpPr>
        <p:spPr>
          <a:solidFill>
            <a:srgbClr val="FFFFFF"/>
          </a:solidFill>
          <a:ln/>
        </p:spPr>
      </p:sp>
      <p:sp>
        <p:nvSpPr>
          <p:cNvPr id="2222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7669749F-3E21-4DE0-A9A5-5E0340CB20AC}" type="slidenum">
              <a:rPr lang="en-US" sz="1300">
                <a:latin typeface="Arial" charset="0"/>
              </a:rPr>
              <a:pPr/>
              <a:t>130</a:t>
            </a:fld>
            <a:endParaRPr lang="en-US" sz="1300">
              <a:latin typeface="Arial" charset="0"/>
            </a:endParaRPr>
          </a:p>
        </p:txBody>
      </p:sp>
      <p:sp>
        <p:nvSpPr>
          <p:cNvPr id="223235" name="Rectangle 2"/>
          <p:cNvSpPr>
            <a:spLocks noGrp="1" noRot="1" noChangeAspect="1" noChangeArrowheads="1" noTextEdit="1"/>
          </p:cNvSpPr>
          <p:nvPr>
            <p:ph type="sldImg"/>
          </p:nvPr>
        </p:nvSpPr>
        <p:spPr>
          <a:solidFill>
            <a:srgbClr val="FFFFFF"/>
          </a:solidFill>
          <a:ln/>
        </p:spPr>
      </p:sp>
      <p:sp>
        <p:nvSpPr>
          <p:cNvPr id="2232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692C81CC-0137-4870-AA9B-B2E531896968}" type="slidenum">
              <a:rPr lang="en-US" sz="1300">
                <a:latin typeface="Arial" charset="0"/>
              </a:rPr>
              <a:pPr/>
              <a:t>131</a:t>
            </a:fld>
            <a:endParaRPr lang="en-US" sz="1300">
              <a:latin typeface="Arial" charset="0"/>
            </a:endParaRPr>
          </a:p>
        </p:txBody>
      </p:sp>
      <p:sp>
        <p:nvSpPr>
          <p:cNvPr id="224259" name="Rectangle 2"/>
          <p:cNvSpPr>
            <a:spLocks noGrp="1" noRot="1" noChangeAspect="1" noChangeArrowheads="1" noTextEdit="1"/>
          </p:cNvSpPr>
          <p:nvPr>
            <p:ph type="sldImg"/>
          </p:nvPr>
        </p:nvSpPr>
        <p:spPr>
          <a:solidFill>
            <a:srgbClr val="FFFFFF"/>
          </a:solidFill>
          <a:ln/>
        </p:spPr>
      </p:sp>
      <p:sp>
        <p:nvSpPr>
          <p:cNvPr id="2242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13B449A4-BDDF-4829-8E28-2ECFEA600BE5}" type="slidenum">
              <a:rPr lang="en-US" sz="1300">
                <a:latin typeface="Arial" charset="0"/>
              </a:rPr>
              <a:pPr/>
              <a:t>132</a:t>
            </a:fld>
            <a:endParaRPr lang="en-US" sz="1300">
              <a:latin typeface="Arial" charset="0"/>
            </a:endParaRPr>
          </a:p>
        </p:txBody>
      </p:sp>
      <p:sp>
        <p:nvSpPr>
          <p:cNvPr id="225283" name="Rectangle 2"/>
          <p:cNvSpPr>
            <a:spLocks noGrp="1" noRot="1" noChangeAspect="1" noChangeArrowheads="1" noTextEdit="1"/>
          </p:cNvSpPr>
          <p:nvPr>
            <p:ph type="sldImg"/>
          </p:nvPr>
        </p:nvSpPr>
        <p:spPr>
          <a:solidFill>
            <a:srgbClr val="FFFFFF"/>
          </a:solidFill>
          <a:ln/>
        </p:spPr>
      </p:sp>
      <p:sp>
        <p:nvSpPr>
          <p:cNvPr id="2252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6FDF0224-FDBC-4E1D-B114-053F5AA246D1}" type="slidenum">
              <a:rPr lang="en-US" sz="1300">
                <a:latin typeface="Arial" charset="0"/>
              </a:rPr>
              <a:pPr/>
              <a:t>133</a:t>
            </a:fld>
            <a:endParaRPr lang="en-US" sz="1300">
              <a:latin typeface="Arial" charset="0"/>
            </a:endParaRPr>
          </a:p>
        </p:txBody>
      </p:sp>
      <p:sp>
        <p:nvSpPr>
          <p:cNvPr id="226307" name="Rectangle 2"/>
          <p:cNvSpPr>
            <a:spLocks noGrp="1" noRot="1" noChangeAspect="1" noChangeArrowheads="1" noTextEdit="1"/>
          </p:cNvSpPr>
          <p:nvPr>
            <p:ph type="sldImg"/>
          </p:nvPr>
        </p:nvSpPr>
        <p:spPr>
          <a:solidFill>
            <a:srgbClr val="FFFFFF"/>
          </a:solidFill>
          <a:ln/>
        </p:spPr>
      </p:sp>
      <p:sp>
        <p:nvSpPr>
          <p:cNvPr id="2263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B3C8CCAD-6D32-43DD-A066-3C72450764DD}" type="slidenum">
              <a:rPr lang="en-US" sz="1300">
                <a:latin typeface="Arial" charset="0"/>
              </a:rPr>
              <a:pPr/>
              <a:t>134</a:t>
            </a:fld>
            <a:endParaRPr lang="en-US" sz="1300">
              <a:latin typeface="Arial" charset="0"/>
            </a:endParaRPr>
          </a:p>
        </p:txBody>
      </p:sp>
      <p:sp>
        <p:nvSpPr>
          <p:cNvPr id="227331" name="Rectangle 2"/>
          <p:cNvSpPr>
            <a:spLocks noGrp="1" noRot="1" noChangeAspect="1" noChangeArrowheads="1" noTextEdit="1"/>
          </p:cNvSpPr>
          <p:nvPr>
            <p:ph type="sldImg"/>
          </p:nvPr>
        </p:nvSpPr>
        <p:spPr>
          <a:solidFill>
            <a:srgbClr val="FFFFFF"/>
          </a:solidFill>
          <a:ln/>
        </p:spPr>
      </p:sp>
      <p:sp>
        <p:nvSpPr>
          <p:cNvPr id="22733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5AD8BFF-7080-4485-93C3-C9A78786B84D}" type="slidenum">
              <a:rPr lang="en-US" sz="1300">
                <a:latin typeface="Arial" charset="0"/>
              </a:rPr>
              <a:pPr/>
              <a:t>135</a:t>
            </a:fld>
            <a:endParaRPr lang="en-US" sz="1300">
              <a:latin typeface="Arial" charset="0"/>
            </a:endParaRPr>
          </a:p>
        </p:txBody>
      </p:sp>
      <p:sp>
        <p:nvSpPr>
          <p:cNvPr id="228355" name="Rectangle 2"/>
          <p:cNvSpPr>
            <a:spLocks noGrp="1" noRot="1" noChangeAspect="1" noChangeArrowheads="1" noTextEdit="1"/>
          </p:cNvSpPr>
          <p:nvPr>
            <p:ph type="sldImg"/>
          </p:nvPr>
        </p:nvSpPr>
        <p:spPr>
          <a:ln/>
        </p:spPr>
      </p:sp>
      <p:sp>
        <p:nvSpPr>
          <p:cNvPr id="2283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Arial" charset="0"/>
                <a:ea typeface="ＭＳ Ｐゴシック" pitchFamily="34" charset="-128"/>
              </a:defRPr>
            </a:lvl1pPr>
            <a:lvl2pPr marL="785302" indent="-302039">
              <a:defRPr sz="2500">
                <a:solidFill>
                  <a:schemeClr val="tx1"/>
                </a:solidFill>
                <a:latin typeface="Arial" charset="0"/>
                <a:ea typeface="ＭＳ Ｐゴシック" pitchFamily="34" charset="-128"/>
              </a:defRPr>
            </a:lvl2pPr>
            <a:lvl3pPr marL="1208157" indent="-241632">
              <a:defRPr sz="2500">
                <a:solidFill>
                  <a:schemeClr val="tx1"/>
                </a:solidFill>
                <a:latin typeface="Arial" charset="0"/>
                <a:ea typeface="ＭＳ Ｐゴシック" pitchFamily="34" charset="-128"/>
              </a:defRPr>
            </a:lvl3pPr>
            <a:lvl4pPr marL="1691420" indent="-241632">
              <a:defRPr sz="2500">
                <a:solidFill>
                  <a:schemeClr val="tx1"/>
                </a:solidFill>
                <a:latin typeface="Arial" charset="0"/>
                <a:ea typeface="ＭＳ Ｐゴシック" pitchFamily="34" charset="-128"/>
              </a:defRPr>
            </a:lvl4pPr>
            <a:lvl5pPr marL="2174684" indent="-241632">
              <a:defRPr sz="2500">
                <a:solidFill>
                  <a:schemeClr val="tx1"/>
                </a:solidFill>
                <a:latin typeface="Arial" charset="0"/>
                <a:ea typeface="ＭＳ Ｐゴシック" pitchFamily="34" charset="-128"/>
              </a:defRPr>
            </a:lvl5pPr>
            <a:lvl6pPr marL="2657947" indent="-241632" eaLnBrk="0" fontAlgn="base" hangingPunct="0">
              <a:spcBef>
                <a:spcPct val="0"/>
              </a:spcBef>
              <a:spcAft>
                <a:spcPct val="0"/>
              </a:spcAft>
              <a:defRPr sz="2500">
                <a:solidFill>
                  <a:schemeClr val="tx1"/>
                </a:solidFill>
                <a:latin typeface="Arial" charset="0"/>
                <a:ea typeface="ＭＳ Ｐゴシック" pitchFamily="34" charset="-128"/>
              </a:defRPr>
            </a:lvl6pPr>
            <a:lvl7pPr marL="3141210" indent="-241632" eaLnBrk="0" fontAlgn="base" hangingPunct="0">
              <a:spcBef>
                <a:spcPct val="0"/>
              </a:spcBef>
              <a:spcAft>
                <a:spcPct val="0"/>
              </a:spcAft>
              <a:defRPr sz="2500">
                <a:solidFill>
                  <a:schemeClr val="tx1"/>
                </a:solidFill>
                <a:latin typeface="Arial" charset="0"/>
                <a:ea typeface="ＭＳ Ｐゴシック" pitchFamily="34" charset="-128"/>
              </a:defRPr>
            </a:lvl7pPr>
            <a:lvl8pPr marL="3624473" indent="-241632" eaLnBrk="0" fontAlgn="base" hangingPunct="0">
              <a:spcBef>
                <a:spcPct val="0"/>
              </a:spcBef>
              <a:spcAft>
                <a:spcPct val="0"/>
              </a:spcAft>
              <a:defRPr sz="2500">
                <a:solidFill>
                  <a:schemeClr val="tx1"/>
                </a:solidFill>
                <a:latin typeface="Arial" charset="0"/>
                <a:ea typeface="ＭＳ Ｐゴシック" pitchFamily="34" charset="-128"/>
              </a:defRPr>
            </a:lvl8pPr>
            <a:lvl9pPr marL="4107736" indent="-241632" eaLnBrk="0" fontAlgn="base" hangingPunct="0">
              <a:spcBef>
                <a:spcPct val="0"/>
              </a:spcBef>
              <a:spcAft>
                <a:spcPct val="0"/>
              </a:spcAft>
              <a:defRPr sz="2500">
                <a:solidFill>
                  <a:schemeClr val="tx1"/>
                </a:solidFill>
                <a:latin typeface="Arial" charset="0"/>
                <a:ea typeface="ＭＳ Ｐゴシック" pitchFamily="34" charset="-128"/>
              </a:defRPr>
            </a:lvl9pPr>
          </a:lstStyle>
          <a:p>
            <a:fld id="{BB1B03C9-4EFA-4A32-95D5-455B6DC2B29B}" type="slidenum">
              <a:rPr lang="en-US" sz="1300">
                <a:solidFill>
                  <a:prstClr val="black"/>
                </a:solidFill>
              </a:rPr>
              <a:pPr/>
              <a:t>17</a:t>
            </a:fld>
            <a:endParaRPr lang="en-US" sz="1300">
              <a:solidFill>
                <a:prstClr val="black"/>
              </a:solidFill>
            </a:endParaRPr>
          </a:p>
        </p:txBody>
      </p:sp>
      <p:sp>
        <p:nvSpPr>
          <p:cNvPr id="100355" name="Rectangle 2"/>
          <p:cNvSpPr>
            <a:spLocks noGrp="1" noRot="1" noChangeAspect="1" noChangeArrowheads="1" noTextEdit="1"/>
          </p:cNvSpPr>
          <p:nvPr>
            <p:ph type="sldImg"/>
          </p:nvPr>
        </p:nvSpPr>
        <p:spPr>
          <a:solidFill>
            <a:srgbClr val="FFFFFF"/>
          </a:solidFill>
          <a:ln/>
        </p:spPr>
      </p:sp>
      <p:sp>
        <p:nvSpPr>
          <p:cNvPr id="100356" name="Rectangle 3"/>
          <p:cNvSpPr>
            <a:spLocks noGrp="1" noChangeArrowheads="1"/>
          </p:cNvSpPr>
          <p:nvPr>
            <p:ph type="body" idx="1"/>
          </p:nvPr>
        </p:nvSpPr>
        <p:spPr>
          <a:solidFill>
            <a:srgbClr val="FFFFFF"/>
          </a:solidFill>
          <a:ln>
            <a:solidFill>
              <a:srgbClr val="000000"/>
            </a:solidFill>
          </a:ln>
        </p:spPr>
        <p:txBody>
          <a:bodyPr/>
          <a:lstStyle/>
          <a:p>
            <a:pPr>
              <a:spcBef>
                <a:spcPct val="50000"/>
              </a:spcBef>
            </a:pPr>
            <a:r>
              <a:rPr lang="en-US" sz="1100"/>
              <a:t>vault 713?</a:t>
            </a:r>
          </a:p>
          <a:p>
            <a:pPr eaLnBrk="1" hangingPunct="1"/>
            <a:endParaRPr lang="en-US" smtClean="0"/>
          </a:p>
          <a:p>
            <a:pPr eaLnBrk="1" hangingPunct="1"/>
            <a:endParaRPr lang="en-US" smtClean="0"/>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E861FDEB-D82B-491F-9C5D-77573F1EA48C}" type="slidenum">
              <a:rPr lang="en-US" sz="1300">
                <a:latin typeface="Arial" charset="0"/>
              </a:rPr>
              <a:pPr/>
              <a:t>136</a:t>
            </a:fld>
            <a:endParaRPr lang="en-US" sz="1300">
              <a:latin typeface="Arial" charset="0"/>
            </a:endParaRPr>
          </a:p>
        </p:txBody>
      </p:sp>
      <p:sp>
        <p:nvSpPr>
          <p:cNvPr id="229379" name="Rectangle 2"/>
          <p:cNvSpPr>
            <a:spLocks noGrp="1" noRot="1" noChangeAspect="1" noChangeArrowheads="1" noTextEdit="1"/>
          </p:cNvSpPr>
          <p:nvPr>
            <p:ph type="sldImg"/>
          </p:nvPr>
        </p:nvSpPr>
        <p:spPr>
          <a:solidFill>
            <a:srgbClr val="FFFFFF"/>
          </a:solidFill>
          <a:ln/>
        </p:spPr>
      </p:sp>
      <p:sp>
        <p:nvSpPr>
          <p:cNvPr id="2293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AB9C02B7-F781-4128-9255-91456E4B280F}" type="slidenum">
              <a:rPr lang="en-US" sz="1300">
                <a:latin typeface="Arial" charset="0"/>
              </a:rPr>
              <a:pPr/>
              <a:t>137</a:t>
            </a:fld>
            <a:endParaRPr lang="en-US" sz="1300">
              <a:latin typeface="Arial" charset="0"/>
            </a:endParaRPr>
          </a:p>
        </p:txBody>
      </p:sp>
      <p:sp>
        <p:nvSpPr>
          <p:cNvPr id="230403" name="Rectangle 2"/>
          <p:cNvSpPr>
            <a:spLocks noGrp="1" noRot="1" noChangeAspect="1" noChangeArrowheads="1" noTextEdit="1"/>
          </p:cNvSpPr>
          <p:nvPr>
            <p:ph type="sldImg"/>
          </p:nvPr>
        </p:nvSpPr>
        <p:spPr>
          <a:ln/>
        </p:spPr>
      </p:sp>
      <p:sp>
        <p:nvSpPr>
          <p:cNvPr id="2304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5C349443-831C-4A3D-AD29-43FA1E0BCB4B}" type="slidenum">
              <a:rPr lang="en-US" sz="1300">
                <a:latin typeface="Arial" charset="0"/>
              </a:rPr>
              <a:pPr/>
              <a:t>138</a:t>
            </a:fld>
            <a:endParaRPr lang="en-US" sz="1300">
              <a:latin typeface="Arial" charset="0"/>
            </a:endParaRPr>
          </a:p>
        </p:txBody>
      </p:sp>
      <p:sp>
        <p:nvSpPr>
          <p:cNvPr id="231427" name="Rectangle 2"/>
          <p:cNvSpPr>
            <a:spLocks noGrp="1" noRot="1" noChangeAspect="1" noChangeArrowheads="1" noTextEdit="1"/>
          </p:cNvSpPr>
          <p:nvPr>
            <p:ph type="sldImg"/>
          </p:nvPr>
        </p:nvSpPr>
        <p:spPr>
          <a:ln/>
        </p:spPr>
      </p:sp>
      <p:sp>
        <p:nvSpPr>
          <p:cNvPr id="2314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D7368FF6-F188-4C27-A15F-46890CB08674}" type="slidenum">
              <a:rPr lang="en-US" sz="1300">
                <a:latin typeface="Arial" charset="0"/>
              </a:rPr>
              <a:pPr/>
              <a:t>139</a:t>
            </a:fld>
            <a:endParaRPr lang="en-US" sz="1300">
              <a:latin typeface="Arial" charset="0"/>
            </a:endParaRPr>
          </a:p>
        </p:txBody>
      </p:sp>
      <p:sp>
        <p:nvSpPr>
          <p:cNvPr id="232451" name="Rectangle 2"/>
          <p:cNvSpPr>
            <a:spLocks noGrp="1" noRot="1" noChangeAspect="1" noChangeArrowheads="1" noTextEdit="1"/>
          </p:cNvSpPr>
          <p:nvPr>
            <p:ph type="sldImg"/>
          </p:nvPr>
        </p:nvSpPr>
        <p:spPr>
          <a:solidFill>
            <a:srgbClr val="FFFFFF"/>
          </a:solidFill>
          <a:ln/>
        </p:spPr>
      </p:sp>
      <p:sp>
        <p:nvSpPr>
          <p:cNvPr id="2324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9D9D08F3-CF55-4828-93AE-E5560EA7CBF0}" type="slidenum">
              <a:rPr lang="en-US" sz="1300">
                <a:latin typeface="Arial" charset="0"/>
              </a:rPr>
              <a:pPr/>
              <a:t>140</a:t>
            </a:fld>
            <a:endParaRPr lang="en-US" sz="1300">
              <a:latin typeface="Arial" charset="0"/>
            </a:endParaRPr>
          </a:p>
        </p:txBody>
      </p:sp>
      <p:sp>
        <p:nvSpPr>
          <p:cNvPr id="233475" name="Rectangle 2"/>
          <p:cNvSpPr>
            <a:spLocks noGrp="1" noRot="1" noChangeAspect="1" noChangeArrowheads="1" noTextEdit="1"/>
          </p:cNvSpPr>
          <p:nvPr>
            <p:ph type="sldImg"/>
          </p:nvPr>
        </p:nvSpPr>
        <p:spPr>
          <a:ln/>
        </p:spPr>
      </p:sp>
      <p:sp>
        <p:nvSpPr>
          <p:cNvPr id="2334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D96E642C-5E20-4BEB-9BD1-930695E49655}" type="slidenum">
              <a:rPr lang="en-US" sz="1300">
                <a:latin typeface="Arial" charset="0"/>
              </a:rPr>
              <a:pPr/>
              <a:t>141</a:t>
            </a:fld>
            <a:endParaRPr lang="en-US" sz="1300">
              <a:latin typeface="Arial" charset="0"/>
            </a:endParaRPr>
          </a:p>
        </p:txBody>
      </p:sp>
      <p:sp>
        <p:nvSpPr>
          <p:cNvPr id="234499" name="Rectangle 2"/>
          <p:cNvSpPr>
            <a:spLocks noGrp="1" noRot="1" noChangeAspect="1" noChangeArrowheads="1" noTextEdit="1"/>
          </p:cNvSpPr>
          <p:nvPr>
            <p:ph type="sldImg"/>
          </p:nvPr>
        </p:nvSpPr>
        <p:spPr>
          <a:solidFill>
            <a:srgbClr val="FFFFFF"/>
          </a:solidFill>
          <a:ln/>
        </p:spPr>
      </p:sp>
      <p:sp>
        <p:nvSpPr>
          <p:cNvPr id="23450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F16296F-7411-4B07-9959-98C65A3D9981}" type="slidenum">
              <a:rPr lang="en-US" sz="1300">
                <a:latin typeface="Arial" charset="0"/>
              </a:rPr>
              <a:pPr/>
              <a:t>142</a:t>
            </a:fld>
            <a:endParaRPr lang="en-US" sz="1300">
              <a:latin typeface="Arial" charset="0"/>
            </a:endParaRPr>
          </a:p>
        </p:txBody>
      </p:sp>
      <p:sp>
        <p:nvSpPr>
          <p:cNvPr id="235523" name="Rectangle 2"/>
          <p:cNvSpPr>
            <a:spLocks noGrp="1" noRot="1" noChangeAspect="1" noChangeArrowheads="1" noTextEdit="1"/>
          </p:cNvSpPr>
          <p:nvPr>
            <p:ph type="sldImg"/>
          </p:nvPr>
        </p:nvSpPr>
        <p:spPr>
          <a:ln/>
        </p:spPr>
      </p:sp>
      <p:sp>
        <p:nvSpPr>
          <p:cNvPr id="2355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75EAC801-D72B-4FE8-A0F7-A6206F1D9B0E}" type="slidenum">
              <a:rPr lang="en-US" sz="1300">
                <a:latin typeface="Arial" charset="0"/>
              </a:rPr>
              <a:pPr/>
              <a:t>143</a:t>
            </a:fld>
            <a:endParaRPr lang="en-US" sz="1300">
              <a:latin typeface="Arial" charset="0"/>
            </a:endParaRPr>
          </a:p>
        </p:txBody>
      </p:sp>
      <p:sp>
        <p:nvSpPr>
          <p:cNvPr id="236547" name="Rectangle 2"/>
          <p:cNvSpPr>
            <a:spLocks noGrp="1" noRot="1" noChangeAspect="1" noChangeArrowheads="1" noTextEdit="1"/>
          </p:cNvSpPr>
          <p:nvPr>
            <p:ph type="sldImg"/>
          </p:nvPr>
        </p:nvSpPr>
        <p:spPr>
          <a:solidFill>
            <a:srgbClr val="FFFFFF"/>
          </a:solidFill>
          <a:ln/>
        </p:spPr>
      </p:sp>
      <p:sp>
        <p:nvSpPr>
          <p:cNvPr id="23654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5E347BCD-69DB-41A2-A72C-3D2E441B5A82}" type="slidenum">
              <a:rPr lang="en-US" sz="1300">
                <a:latin typeface="Arial" charset="0"/>
              </a:rPr>
              <a:pPr/>
              <a:t>144</a:t>
            </a:fld>
            <a:endParaRPr lang="en-US" sz="1300">
              <a:latin typeface="Arial" charset="0"/>
            </a:endParaRPr>
          </a:p>
        </p:txBody>
      </p:sp>
      <p:sp>
        <p:nvSpPr>
          <p:cNvPr id="237571" name="Rectangle 2"/>
          <p:cNvSpPr>
            <a:spLocks noGrp="1" noRot="1" noChangeAspect="1" noChangeArrowheads="1" noTextEdit="1"/>
          </p:cNvSpPr>
          <p:nvPr>
            <p:ph type="sldImg"/>
          </p:nvPr>
        </p:nvSpPr>
        <p:spPr>
          <a:solidFill>
            <a:srgbClr val="FFFFFF"/>
          </a:solidFill>
          <a:ln/>
        </p:spPr>
      </p:sp>
      <p:sp>
        <p:nvSpPr>
          <p:cNvPr id="2375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E5BE2581-3439-401C-A1C5-445CE9488C7A}" type="slidenum">
              <a:rPr lang="en-US" sz="1300">
                <a:latin typeface="Arial" charset="0"/>
              </a:rPr>
              <a:pPr/>
              <a:t>145</a:t>
            </a:fld>
            <a:endParaRPr lang="en-US" sz="1300">
              <a:latin typeface="Arial" charset="0"/>
            </a:endParaRPr>
          </a:p>
        </p:txBody>
      </p:sp>
      <p:sp>
        <p:nvSpPr>
          <p:cNvPr id="238595" name="Rectangle 2"/>
          <p:cNvSpPr>
            <a:spLocks noGrp="1" noRot="1" noChangeAspect="1" noChangeArrowheads="1" noTextEdit="1"/>
          </p:cNvSpPr>
          <p:nvPr>
            <p:ph type="sldImg"/>
          </p:nvPr>
        </p:nvSpPr>
        <p:spPr>
          <a:solidFill>
            <a:srgbClr val="FFFFFF"/>
          </a:solidFill>
          <a:ln/>
        </p:spPr>
      </p:sp>
      <p:sp>
        <p:nvSpPr>
          <p:cNvPr id="2385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Arial" charset="0"/>
                <a:ea typeface="ＭＳ Ｐゴシック" pitchFamily="34" charset="-128"/>
              </a:defRPr>
            </a:lvl1pPr>
            <a:lvl2pPr marL="785302" indent="-302039">
              <a:defRPr sz="2500">
                <a:solidFill>
                  <a:schemeClr val="tx1"/>
                </a:solidFill>
                <a:latin typeface="Arial" charset="0"/>
                <a:ea typeface="ＭＳ Ｐゴシック" pitchFamily="34" charset="-128"/>
              </a:defRPr>
            </a:lvl2pPr>
            <a:lvl3pPr marL="1208157" indent="-241632">
              <a:defRPr sz="2500">
                <a:solidFill>
                  <a:schemeClr val="tx1"/>
                </a:solidFill>
                <a:latin typeface="Arial" charset="0"/>
                <a:ea typeface="ＭＳ Ｐゴシック" pitchFamily="34" charset="-128"/>
              </a:defRPr>
            </a:lvl3pPr>
            <a:lvl4pPr marL="1691420" indent="-241632">
              <a:defRPr sz="2500">
                <a:solidFill>
                  <a:schemeClr val="tx1"/>
                </a:solidFill>
                <a:latin typeface="Arial" charset="0"/>
                <a:ea typeface="ＭＳ Ｐゴシック" pitchFamily="34" charset="-128"/>
              </a:defRPr>
            </a:lvl4pPr>
            <a:lvl5pPr marL="2174684" indent="-241632">
              <a:defRPr sz="2500">
                <a:solidFill>
                  <a:schemeClr val="tx1"/>
                </a:solidFill>
                <a:latin typeface="Arial" charset="0"/>
                <a:ea typeface="ＭＳ Ｐゴシック" pitchFamily="34" charset="-128"/>
              </a:defRPr>
            </a:lvl5pPr>
            <a:lvl6pPr marL="2657947" indent="-241632" eaLnBrk="0" fontAlgn="base" hangingPunct="0">
              <a:spcBef>
                <a:spcPct val="0"/>
              </a:spcBef>
              <a:spcAft>
                <a:spcPct val="0"/>
              </a:spcAft>
              <a:defRPr sz="2500">
                <a:solidFill>
                  <a:schemeClr val="tx1"/>
                </a:solidFill>
                <a:latin typeface="Arial" charset="0"/>
                <a:ea typeface="ＭＳ Ｐゴシック" pitchFamily="34" charset="-128"/>
              </a:defRPr>
            </a:lvl6pPr>
            <a:lvl7pPr marL="3141210" indent="-241632" eaLnBrk="0" fontAlgn="base" hangingPunct="0">
              <a:spcBef>
                <a:spcPct val="0"/>
              </a:spcBef>
              <a:spcAft>
                <a:spcPct val="0"/>
              </a:spcAft>
              <a:defRPr sz="2500">
                <a:solidFill>
                  <a:schemeClr val="tx1"/>
                </a:solidFill>
                <a:latin typeface="Arial" charset="0"/>
                <a:ea typeface="ＭＳ Ｐゴシック" pitchFamily="34" charset="-128"/>
              </a:defRPr>
            </a:lvl7pPr>
            <a:lvl8pPr marL="3624473" indent="-241632" eaLnBrk="0" fontAlgn="base" hangingPunct="0">
              <a:spcBef>
                <a:spcPct val="0"/>
              </a:spcBef>
              <a:spcAft>
                <a:spcPct val="0"/>
              </a:spcAft>
              <a:defRPr sz="2500">
                <a:solidFill>
                  <a:schemeClr val="tx1"/>
                </a:solidFill>
                <a:latin typeface="Arial" charset="0"/>
                <a:ea typeface="ＭＳ Ｐゴシック" pitchFamily="34" charset="-128"/>
              </a:defRPr>
            </a:lvl8pPr>
            <a:lvl9pPr marL="4107736" indent="-241632" eaLnBrk="0" fontAlgn="base" hangingPunct="0">
              <a:spcBef>
                <a:spcPct val="0"/>
              </a:spcBef>
              <a:spcAft>
                <a:spcPct val="0"/>
              </a:spcAft>
              <a:defRPr sz="2500">
                <a:solidFill>
                  <a:schemeClr val="tx1"/>
                </a:solidFill>
                <a:latin typeface="Arial" charset="0"/>
                <a:ea typeface="ＭＳ Ｐゴシック" pitchFamily="34" charset="-128"/>
              </a:defRPr>
            </a:lvl9pPr>
          </a:lstStyle>
          <a:p>
            <a:fld id="{BB1B03C9-4EFA-4A32-95D5-455B6DC2B29B}" type="slidenum">
              <a:rPr lang="en-US" sz="1300">
                <a:solidFill>
                  <a:prstClr val="black"/>
                </a:solidFill>
              </a:rPr>
              <a:pPr/>
              <a:t>18</a:t>
            </a:fld>
            <a:endParaRPr lang="en-US" sz="1300">
              <a:solidFill>
                <a:prstClr val="black"/>
              </a:solidFill>
            </a:endParaRPr>
          </a:p>
        </p:txBody>
      </p:sp>
      <p:sp>
        <p:nvSpPr>
          <p:cNvPr id="100355" name="Rectangle 2"/>
          <p:cNvSpPr>
            <a:spLocks noGrp="1" noRot="1" noChangeAspect="1" noChangeArrowheads="1" noTextEdit="1"/>
          </p:cNvSpPr>
          <p:nvPr>
            <p:ph type="sldImg"/>
          </p:nvPr>
        </p:nvSpPr>
        <p:spPr>
          <a:solidFill>
            <a:srgbClr val="FFFFFF"/>
          </a:solidFill>
          <a:ln/>
        </p:spPr>
      </p:sp>
      <p:sp>
        <p:nvSpPr>
          <p:cNvPr id="100356" name="Rectangle 3"/>
          <p:cNvSpPr>
            <a:spLocks noGrp="1" noChangeArrowheads="1"/>
          </p:cNvSpPr>
          <p:nvPr>
            <p:ph type="body" idx="1"/>
          </p:nvPr>
        </p:nvSpPr>
        <p:spPr>
          <a:solidFill>
            <a:srgbClr val="FFFFFF"/>
          </a:solidFill>
          <a:ln>
            <a:solidFill>
              <a:srgbClr val="000000"/>
            </a:solidFill>
          </a:ln>
        </p:spPr>
        <p:txBody>
          <a:bodyPr/>
          <a:lstStyle/>
          <a:p>
            <a:pPr>
              <a:spcBef>
                <a:spcPct val="50000"/>
              </a:spcBef>
            </a:pPr>
            <a:r>
              <a:rPr lang="en-US" sz="1100"/>
              <a:t>vault 713?</a:t>
            </a:r>
          </a:p>
          <a:p>
            <a:pPr eaLnBrk="1" hangingPunct="1"/>
            <a:endParaRPr lang="en-US" smtClean="0"/>
          </a:p>
          <a:p>
            <a:pPr eaLnBrk="1" hangingPunct="1"/>
            <a:endParaRPr lang="en-US" smtClean="0"/>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639A2225-2F92-4296-B9BE-CFED32FCD9DC}" type="slidenum">
              <a:rPr lang="en-US" sz="1300">
                <a:latin typeface="Arial" charset="0"/>
              </a:rPr>
              <a:pPr/>
              <a:t>146</a:t>
            </a:fld>
            <a:endParaRPr lang="en-US" sz="1300">
              <a:latin typeface="Arial" charset="0"/>
            </a:endParaRPr>
          </a:p>
        </p:txBody>
      </p:sp>
      <p:sp>
        <p:nvSpPr>
          <p:cNvPr id="239619" name="Rectangle 2"/>
          <p:cNvSpPr>
            <a:spLocks noGrp="1" noRot="1" noChangeAspect="1" noChangeArrowheads="1" noTextEdit="1"/>
          </p:cNvSpPr>
          <p:nvPr>
            <p:ph type="sldImg"/>
          </p:nvPr>
        </p:nvSpPr>
        <p:spPr>
          <a:solidFill>
            <a:srgbClr val="FFFFFF"/>
          </a:solidFill>
          <a:ln/>
        </p:spPr>
      </p:sp>
      <p:sp>
        <p:nvSpPr>
          <p:cNvPr id="2396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D3B1DA6-6CCB-49C0-94F3-81695E2D0FA3}" type="slidenum">
              <a:rPr lang="en-US" sz="1300">
                <a:latin typeface="Arial" charset="0"/>
              </a:rPr>
              <a:pPr/>
              <a:t>147</a:t>
            </a:fld>
            <a:endParaRPr lang="en-US" sz="1300">
              <a:latin typeface="Arial" charset="0"/>
            </a:endParaRPr>
          </a:p>
        </p:txBody>
      </p:sp>
      <p:sp>
        <p:nvSpPr>
          <p:cNvPr id="240643" name="Rectangle 2"/>
          <p:cNvSpPr>
            <a:spLocks noGrp="1" noRot="1" noChangeAspect="1" noChangeArrowheads="1" noTextEdit="1"/>
          </p:cNvSpPr>
          <p:nvPr>
            <p:ph type="sldImg"/>
          </p:nvPr>
        </p:nvSpPr>
        <p:spPr>
          <a:ln/>
        </p:spPr>
      </p:sp>
      <p:sp>
        <p:nvSpPr>
          <p:cNvPr id="2406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6AB1C20-9771-4CFD-8A5B-CFC0D9CCEC4C}" type="slidenum">
              <a:rPr lang="en-US" sz="1300">
                <a:latin typeface="Arial" charset="0"/>
              </a:rPr>
              <a:pPr/>
              <a:t>148</a:t>
            </a:fld>
            <a:endParaRPr lang="en-US" sz="1300">
              <a:latin typeface="Arial" charset="0"/>
            </a:endParaRPr>
          </a:p>
        </p:txBody>
      </p:sp>
      <p:sp>
        <p:nvSpPr>
          <p:cNvPr id="241667" name="Rectangle 2"/>
          <p:cNvSpPr>
            <a:spLocks noGrp="1" noRot="1" noChangeAspect="1" noChangeArrowheads="1" noTextEdit="1"/>
          </p:cNvSpPr>
          <p:nvPr>
            <p:ph type="sldImg"/>
          </p:nvPr>
        </p:nvSpPr>
        <p:spPr>
          <a:solidFill>
            <a:srgbClr val="FFFFFF"/>
          </a:solidFill>
          <a:ln/>
        </p:spPr>
      </p:sp>
      <p:sp>
        <p:nvSpPr>
          <p:cNvPr id="2416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C78DF7A3-C77A-4D79-9255-6A9A771240E0}" type="slidenum">
              <a:rPr lang="en-US" sz="1300">
                <a:latin typeface="Arial" charset="0"/>
              </a:rPr>
              <a:pPr/>
              <a:t>149</a:t>
            </a:fld>
            <a:endParaRPr lang="en-US" sz="1300">
              <a:latin typeface="Arial" charset="0"/>
            </a:endParaRPr>
          </a:p>
        </p:txBody>
      </p:sp>
      <p:sp>
        <p:nvSpPr>
          <p:cNvPr id="242691" name="Rectangle 2"/>
          <p:cNvSpPr>
            <a:spLocks noGrp="1" noRot="1" noChangeAspect="1" noChangeArrowheads="1" noTextEdit="1"/>
          </p:cNvSpPr>
          <p:nvPr>
            <p:ph type="sldImg"/>
          </p:nvPr>
        </p:nvSpPr>
        <p:spPr>
          <a:solidFill>
            <a:srgbClr val="FFFFFF"/>
          </a:solidFill>
          <a:ln/>
        </p:spPr>
      </p:sp>
      <p:sp>
        <p:nvSpPr>
          <p:cNvPr id="2426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6C24A35-CA7B-4B2A-BB53-9396639B5374}" type="slidenum">
              <a:rPr lang="en-US" sz="1300">
                <a:latin typeface="Arial" charset="0"/>
              </a:rPr>
              <a:pPr/>
              <a:t>152</a:t>
            </a:fld>
            <a:endParaRPr lang="en-US" sz="1300">
              <a:latin typeface="Arial" charset="0"/>
            </a:endParaRPr>
          </a:p>
        </p:txBody>
      </p:sp>
      <p:sp>
        <p:nvSpPr>
          <p:cNvPr id="243715" name="Rectangle 2"/>
          <p:cNvSpPr>
            <a:spLocks noGrp="1" noRot="1" noChangeAspect="1" noChangeArrowheads="1" noTextEdit="1"/>
          </p:cNvSpPr>
          <p:nvPr>
            <p:ph type="sldImg"/>
          </p:nvPr>
        </p:nvSpPr>
        <p:spPr>
          <a:ln/>
        </p:spPr>
      </p:sp>
      <p:sp>
        <p:nvSpPr>
          <p:cNvPr id="2437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A93E8E9B-C617-4C61-BA93-AE1E5A78FA43}" type="slidenum">
              <a:rPr lang="en-US" sz="1300">
                <a:latin typeface="Arial" charset="0"/>
              </a:rPr>
              <a:pPr/>
              <a:t>153</a:t>
            </a:fld>
            <a:endParaRPr lang="en-US" sz="1300">
              <a:latin typeface="Arial" charset="0"/>
            </a:endParaRPr>
          </a:p>
        </p:txBody>
      </p:sp>
      <p:sp>
        <p:nvSpPr>
          <p:cNvPr id="244739" name="Rectangle 2"/>
          <p:cNvSpPr>
            <a:spLocks noGrp="1" noRot="1" noChangeAspect="1" noChangeArrowheads="1" noTextEdit="1"/>
          </p:cNvSpPr>
          <p:nvPr>
            <p:ph type="sldImg"/>
          </p:nvPr>
        </p:nvSpPr>
        <p:spPr>
          <a:solidFill>
            <a:srgbClr val="FFFFFF"/>
          </a:solidFill>
          <a:ln/>
        </p:spPr>
      </p:sp>
      <p:sp>
        <p:nvSpPr>
          <p:cNvPr id="2447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A64FFE5-1997-4F17-ABCF-E906FCB90DE2}" type="slidenum">
              <a:rPr lang="en-US" sz="1300">
                <a:latin typeface="Arial" charset="0"/>
              </a:rPr>
              <a:pPr/>
              <a:t>154</a:t>
            </a:fld>
            <a:endParaRPr lang="en-US" sz="1300">
              <a:latin typeface="Arial" charset="0"/>
            </a:endParaRPr>
          </a:p>
        </p:txBody>
      </p:sp>
      <p:sp>
        <p:nvSpPr>
          <p:cNvPr id="245763" name="Rectangle 2"/>
          <p:cNvSpPr>
            <a:spLocks noGrp="1" noRot="1" noChangeAspect="1" noChangeArrowheads="1" noTextEdit="1"/>
          </p:cNvSpPr>
          <p:nvPr>
            <p:ph type="sldImg"/>
          </p:nvPr>
        </p:nvSpPr>
        <p:spPr>
          <a:solidFill>
            <a:srgbClr val="FFFFFF"/>
          </a:solidFill>
          <a:ln/>
        </p:spPr>
      </p:sp>
      <p:sp>
        <p:nvSpPr>
          <p:cNvPr id="2457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1591FE98-3D7D-487F-81B5-F21308F52DA3}" type="slidenum">
              <a:rPr lang="en-US" sz="1300">
                <a:latin typeface="Arial" charset="0"/>
              </a:rPr>
              <a:pPr/>
              <a:t>155</a:t>
            </a:fld>
            <a:endParaRPr lang="en-US" sz="1300">
              <a:latin typeface="Arial" charset="0"/>
            </a:endParaRPr>
          </a:p>
        </p:txBody>
      </p:sp>
      <p:sp>
        <p:nvSpPr>
          <p:cNvPr id="246787" name="Rectangle 2"/>
          <p:cNvSpPr>
            <a:spLocks noGrp="1" noRot="1" noChangeAspect="1" noChangeArrowheads="1" noTextEdit="1"/>
          </p:cNvSpPr>
          <p:nvPr>
            <p:ph type="sldImg"/>
          </p:nvPr>
        </p:nvSpPr>
        <p:spPr>
          <a:solidFill>
            <a:srgbClr val="FFFFFF"/>
          </a:solidFill>
          <a:ln/>
        </p:spPr>
      </p:sp>
      <p:sp>
        <p:nvSpPr>
          <p:cNvPr id="2467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0105A699-F4FC-44FF-B68E-90676ECA359B}" type="slidenum">
              <a:rPr lang="en-US" sz="1300">
                <a:latin typeface="Arial" charset="0"/>
              </a:rPr>
              <a:pPr/>
              <a:t>156</a:t>
            </a:fld>
            <a:endParaRPr lang="en-US" sz="1300">
              <a:latin typeface="Arial" charset="0"/>
            </a:endParaRPr>
          </a:p>
        </p:txBody>
      </p:sp>
      <p:sp>
        <p:nvSpPr>
          <p:cNvPr id="247811" name="Rectangle 2"/>
          <p:cNvSpPr>
            <a:spLocks noGrp="1" noRot="1" noChangeAspect="1" noChangeArrowheads="1" noTextEdit="1"/>
          </p:cNvSpPr>
          <p:nvPr>
            <p:ph type="sldImg"/>
          </p:nvPr>
        </p:nvSpPr>
        <p:spPr>
          <a:solidFill>
            <a:srgbClr val="FFFFFF"/>
          </a:solidFill>
          <a:ln/>
        </p:spPr>
      </p:sp>
      <p:sp>
        <p:nvSpPr>
          <p:cNvPr id="2478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E3A2648-508F-4346-8CBA-7AB3B7A5BA27}" type="slidenum">
              <a:rPr lang="en-US" sz="1300">
                <a:latin typeface="Arial" charset="0"/>
              </a:rPr>
              <a:pPr/>
              <a:t>157</a:t>
            </a:fld>
            <a:endParaRPr lang="en-US" sz="1300">
              <a:latin typeface="Arial" charset="0"/>
            </a:endParaRPr>
          </a:p>
        </p:txBody>
      </p:sp>
      <p:sp>
        <p:nvSpPr>
          <p:cNvPr id="248835" name="Rectangle 2"/>
          <p:cNvSpPr>
            <a:spLocks noGrp="1" noRot="1" noChangeAspect="1" noChangeArrowheads="1" noTextEdit="1"/>
          </p:cNvSpPr>
          <p:nvPr>
            <p:ph type="sldImg"/>
          </p:nvPr>
        </p:nvSpPr>
        <p:spPr>
          <a:solidFill>
            <a:srgbClr val="FFFFFF"/>
          </a:solidFill>
          <a:ln/>
        </p:spPr>
      </p:sp>
      <p:sp>
        <p:nvSpPr>
          <p:cNvPr id="2488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Arial" charset="0"/>
                <a:ea typeface="ＭＳ Ｐゴシック" pitchFamily="34" charset="-128"/>
              </a:defRPr>
            </a:lvl1pPr>
            <a:lvl2pPr marL="785302" indent="-302039">
              <a:defRPr sz="2500">
                <a:solidFill>
                  <a:schemeClr val="tx1"/>
                </a:solidFill>
                <a:latin typeface="Arial" charset="0"/>
                <a:ea typeface="ＭＳ Ｐゴシック" pitchFamily="34" charset="-128"/>
              </a:defRPr>
            </a:lvl2pPr>
            <a:lvl3pPr marL="1208157" indent="-241632">
              <a:defRPr sz="2500">
                <a:solidFill>
                  <a:schemeClr val="tx1"/>
                </a:solidFill>
                <a:latin typeface="Arial" charset="0"/>
                <a:ea typeface="ＭＳ Ｐゴシック" pitchFamily="34" charset="-128"/>
              </a:defRPr>
            </a:lvl3pPr>
            <a:lvl4pPr marL="1691420" indent="-241632">
              <a:defRPr sz="2500">
                <a:solidFill>
                  <a:schemeClr val="tx1"/>
                </a:solidFill>
                <a:latin typeface="Arial" charset="0"/>
                <a:ea typeface="ＭＳ Ｐゴシック" pitchFamily="34" charset="-128"/>
              </a:defRPr>
            </a:lvl4pPr>
            <a:lvl5pPr marL="2174684" indent="-241632">
              <a:defRPr sz="2500">
                <a:solidFill>
                  <a:schemeClr val="tx1"/>
                </a:solidFill>
                <a:latin typeface="Arial" charset="0"/>
                <a:ea typeface="ＭＳ Ｐゴシック" pitchFamily="34" charset="-128"/>
              </a:defRPr>
            </a:lvl5pPr>
            <a:lvl6pPr marL="2657947" indent="-241632" eaLnBrk="0" fontAlgn="base" hangingPunct="0">
              <a:spcBef>
                <a:spcPct val="0"/>
              </a:spcBef>
              <a:spcAft>
                <a:spcPct val="0"/>
              </a:spcAft>
              <a:defRPr sz="2500">
                <a:solidFill>
                  <a:schemeClr val="tx1"/>
                </a:solidFill>
                <a:latin typeface="Arial" charset="0"/>
                <a:ea typeface="ＭＳ Ｐゴシック" pitchFamily="34" charset="-128"/>
              </a:defRPr>
            </a:lvl6pPr>
            <a:lvl7pPr marL="3141210" indent="-241632" eaLnBrk="0" fontAlgn="base" hangingPunct="0">
              <a:spcBef>
                <a:spcPct val="0"/>
              </a:spcBef>
              <a:spcAft>
                <a:spcPct val="0"/>
              </a:spcAft>
              <a:defRPr sz="2500">
                <a:solidFill>
                  <a:schemeClr val="tx1"/>
                </a:solidFill>
                <a:latin typeface="Arial" charset="0"/>
                <a:ea typeface="ＭＳ Ｐゴシック" pitchFamily="34" charset="-128"/>
              </a:defRPr>
            </a:lvl7pPr>
            <a:lvl8pPr marL="3624473" indent="-241632" eaLnBrk="0" fontAlgn="base" hangingPunct="0">
              <a:spcBef>
                <a:spcPct val="0"/>
              </a:spcBef>
              <a:spcAft>
                <a:spcPct val="0"/>
              </a:spcAft>
              <a:defRPr sz="2500">
                <a:solidFill>
                  <a:schemeClr val="tx1"/>
                </a:solidFill>
                <a:latin typeface="Arial" charset="0"/>
                <a:ea typeface="ＭＳ Ｐゴシック" pitchFamily="34" charset="-128"/>
              </a:defRPr>
            </a:lvl8pPr>
            <a:lvl9pPr marL="4107736" indent="-241632" eaLnBrk="0" fontAlgn="base" hangingPunct="0">
              <a:spcBef>
                <a:spcPct val="0"/>
              </a:spcBef>
              <a:spcAft>
                <a:spcPct val="0"/>
              </a:spcAft>
              <a:defRPr sz="2500">
                <a:solidFill>
                  <a:schemeClr val="tx1"/>
                </a:solidFill>
                <a:latin typeface="Arial" charset="0"/>
                <a:ea typeface="ＭＳ Ｐゴシック" pitchFamily="34" charset="-128"/>
              </a:defRPr>
            </a:lvl9pPr>
          </a:lstStyle>
          <a:p>
            <a:fld id="{BB1B03C9-4EFA-4A32-95D5-455B6DC2B29B}" type="slidenum">
              <a:rPr lang="en-US" sz="1300">
                <a:solidFill>
                  <a:prstClr val="black"/>
                </a:solidFill>
              </a:rPr>
              <a:pPr/>
              <a:t>19</a:t>
            </a:fld>
            <a:endParaRPr lang="en-US" sz="1300">
              <a:solidFill>
                <a:prstClr val="black"/>
              </a:solidFill>
            </a:endParaRPr>
          </a:p>
        </p:txBody>
      </p:sp>
      <p:sp>
        <p:nvSpPr>
          <p:cNvPr id="100355" name="Rectangle 2"/>
          <p:cNvSpPr>
            <a:spLocks noGrp="1" noRot="1" noChangeAspect="1" noChangeArrowheads="1" noTextEdit="1"/>
          </p:cNvSpPr>
          <p:nvPr>
            <p:ph type="sldImg"/>
          </p:nvPr>
        </p:nvSpPr>
        <p:spPr>
          <a:solidFill>
            <a:srgbClr val="FFFFFF"/>
          </a:solidFill>
          <a:ln/>
        </p:spPr>
      </p:sp>
      <p:sp>
        <p:nvSpPr>
          <p:cNvPr id="100356" name="Rectangle 3"/>
          <p:cNvSpPr>
            <a:spLocks noGrp="1" noChangeArrowheads="1"/>
          </p:cNvSpPr>
          <p:nvPr>
            <p:ph type="body" idx="1"/>
          </p:nvPr>
        </p:nvSpPr>
        <p:spPr>
          <a:solidFill>
            <a:srgbClr val="FFFFFF"/>
          </a:solidFill>
          <a:ln>
            <a:solidFill>
              <a:srgbClr val="000000"/>
            </a:solidFill>
          </a:ln>
        </p:spPr>
        <p:txBody>
          <a:bodyPr/>
          <a:lstStyle/>
          <a:p>
            <a:pPr>
              <a:spcBef>
                <a:spcPct val="50000"/>
              </a:spcBef>
            </a:pPr>
            <a:r>
              <a:rPr lang="en-US" sz="1100"/>
              <a:t>vault 713?</a:t>
            </a:r>
          </a:p>
          <a:p>
            <a:pPr eaLnBrk="1" hangingPunct="1"/>
            <a:endParaRPr lang="en-US" smtClean="0"/>
          </a:p>
          <a:p>
            <a:pPr eaLnBrk="1" hangingPunct="1"/>
            <a:endParaRPr lang="en-US" smtClean="0"/>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A7886F2F-03E1-4A29-9C9D-40C6E70F529C}" type="slidenum">
              <a:rPr lang="en-US" sz="1300">
                <a:latin typeface="Arial" charset="0"/>
              </a:rPr>
              <a:pPr/>
              <a:t>158</a:t>
            </a:fld>
            <a:endParaRPr lang="en-US" sz="1300">
              <a:latin typeface="Arial" charset="0"/>
            </a:endParaRPr>
          </a:p>
        </p:txBody>
      </p:sp>
      <p:sp>
        <p:nvSpPr>
          <p:cNvPr id="249859" name="Rectangle 2"/>
          <p:cNvSpPr>
            <a:spLocks noGrp="1" noRot="1" noChangeAspect="1" noChangeArrowheads="1" noTextEdit="1"/>
          </p:cNvSpPr>
          <p:nvPr>
            <p:ph type="sldImg"/>
          </p:nvPr>
        </p:nvSpPr>
        <p:spPr>
          <a:solidFill>
            <a:srgbClr val="FFFFFF"/>
          </a:solidFill>
          <a:ln/>
        </p:spPr>
      </p:sp>
      <p:sp>
        <p:nvSpPr>
          <p:cNvPr id="2498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9BC9A23C-3F4E-425F-92A8-64C41114CDF9}" type="slidenum">
              <a:rPr lang="en-US" sz="1300">
                <a:latin typeface="Arial" charset="0"/>
              </a:rPr>
              <a:pPr/>
              <a:t>159</a:t>
            </a:fld>
            <a:endParaRPr lang="en-US" sz="1300">
              <a:latin typeface="Arial" charset="0"/>
            </a:endParaRPr>
          </a:p>
        </p:txBody>
      </p:sp>
      <p:sp>
        <p:nvSpPr>
          <p:cNvPr id="250883" name="Rectangle 2"/>
          <p:cNvSpPr>
            <a:spLocks noGrp="1" noRot="1" noChangeAspect="1" noChangeArrowheads="1" noTextEdit="1"/>
          </p:cNvSpPr>
          <p:nvPr>
            <p:ph type="sldImg"/>
          </p:nvPr>
        </p:nvSpPr>
        <p:spPr>
          <a:solidFill>
            <a:srgbClr val="FFFFFF"/>
          </a:solidFill>
          <a:ln/>
        </p:spPr>
      </p:sp>
      <p:sp>
        <p:nvSpPr>
          <p:cNvPr id="2508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59A963B8-82ED-407A-9142-9E38D2AA5126}" type="slidenum">
              <a:rPr lang="en-US" sz="1300">
                <a:latin typeface="Arial" charset="0"/>
              </a:rPr>
              <a:pPr/>
              <a:t>161</a:t>
            </a:fld>
            <a:endParaRPr lang="en-US" sz="1300">
              <a:latin typeface="Arial" charset="0"/>
            </a:endParaRPr>
          </a:p>
        </p:txBody>
      </p:sp>
      <p:sp>
        <p:nvSpPr>
          <p:cNvPr id="251907" name="Rectangle 2"/>
          <p:cNvSpPr>
            <a:spLocks noGrp="1" noRot="1" noChangeAspect="1" noChangeArrowheads="1" noTextEdit="1"/>
          </p:cNvSpPr>
          <p:nvPr>
            <p:ph type="sldImg"/>
          </p:nvPr>
        </p:nvSpPr>
        <p:spPr>
          <a:solidFill>
            <a:srgbClr val="FFFFFF"/>
          </a:solidFill>
          <a:ln/>
        </p:spPr>
      </p:sp>
      <p:sp>
        <p:nvSpPr>
          <p:cNvPr id="2519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AE6753D0-9C18-4ED4-B738-BC8AE9D701F8}" type="slidenum">
              <a:rPr lang="en-US" sz="1300">
                <a:latin typeface="Arial" charset="0"/>
              </a:rPr>
              <a:pPr/>
              <a:t>162</a:t>
            </a:fld>
            <a:endParaRPr lang="en-US" sz="1300">
              <a:latin typeface="Arial" charset="0"/>
            </a:endParaRPr>
          </a:p>
        </p:txBody>
      </p:sp>
      <p:sp>
        <p:nvSpPr>
          <p:cNvPr id="252931" name="Rectangle 2"/>
          <p:cNvSpPr>
            <a:spLocks noGrp="1" noRot="1" noChangeAspect="1" noChangeArrowheads="1" noTextEdit="1"/>
          </p:cNvSpPr>
          <p:nvPr>
            <p:ph type="sldImg"/>
          </p:nvPr>
        </p:nvSpPr>
        <p:spPr>
          <a:solidFill>
            <a:srgbClr val="FFFFFF"/>
          </a:solidFill>
          <a:ln/>
        </p:spPr>
      </p:sp>
      <p:sp>
        <p:nvSpPr>
          <p:cNvPr id="25293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AD839812-A3D3-4326-B013-3726C5498085}" type="slidenum">
              <a:rPr lang="en-US" sz="1300">
                <a:latin typeface="Arial" charset="0"/>
              </a:rPr>
              <a:pPr/>
              <a:t>163</a:t>
            </a:fld>
            <a:endParaRPr lang="en-US" sz="1300">
              <a:latin typeface="Arial" charset="0"/>
            </a:endParaRPr>
          </a:p>
        </p:txBody>
      </p:sp>
      <p:sp>
        <p:nvSpPr>
          <p:cNvPr id="253955" name="Rectangle 2"/>
          <p:cNvSpPr>
            <a:spLocks noGrp="1" noRot="1" noChangeAspect="1" noChangeArrowheads="1" noTextEdit="1"/>
          </p:cNvSpPr>
          <p:nvPr>
            <p:ph type="sldImg"/>
          </p:nvPr>
        </p:nvSpPr>
        <p:spPr>
          <a:solidFill>
            <a:srgbClr val="FFFFFF"/>
          </a:solidFill>
          <a:ln/>
        </p:spPr>
      </p:sp>
      <p:sp>
        <p:nvSpPr>
          <p:cNvPr id="25395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44272B9-BBDD-4BAA-A19D-0988346D3495}" type="slidenum">
              <a:rPr lang="en-US" sz="1300">
                <a:latin typeface="Arial" charset="0"/>
              </a:rPr>
              <a:pPr/>
              <a:t>164</a:t>
            </a:fld>
            <a:endParaRPr lang="en-US" sz="1300">
              <a:latin typeface="Arial" charset="0"/>
            </a:endParaRPr>
          </a:p>
        </p:txBody>
      </p:sp>
      <p:sp>
        <p:nvSpPr>
          <p:cNvPr id="254979" name="Rectangle 2"/>
          <p:cNvSpPr>
            <a:spLocks noGrp="1" noRot="1" noChangeAspect="1" noChangeArrowheads="1" noTextEdit="1"/>
          </p:cNvSpPr>
          <p:nvPr>
            <p:ph type="sldImg"/>
          </p:nvPr>
        </p:nvSpPr>
        <p:spPr>
          <a:solidFill>
            <a:srgbClr val="FFFFFF"/>
          </a:solidFill>
          <a:ln/>
        </p:spPr>
      </p:sp>
      <p:sp>
        <p:nvSpPr>
          <p:cNvPr id="2549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7B4AF5D4-9669-4684-9F15-76098C2ADFAB}" type="slidenum">
              <a:rPr lang="en-US" sz="1300">
                <a:latin typeface="Arial" charset="0"/>
              </a:rPr>
              <a:pPr/>
              <a:t>166</a:t>
            </a:fld>
            <a:endParaRPr lang="en-US" sz="1300">
              <a:latin typeface="Arial" charset="0"/>
            </a:endParaRPr>
          </a:p>
        </p:txBody>
      </p:sp>
      <p:sp>
        <p:nvSpPr>
          <p:cNvPr id="256003" name="Rectangle 2"/>
          <p:cNvSpPr>
            <a:spLocks noGrp="1" noRot="1" noChangeAspect="1" noChangeArrowheads="1" noTextEdit="1"/>
          </p:cNvSpPr>
          <p:nvPr>
            <p:ph type="sldImg"/>
          </p:nvPr>
        </p:nvSpPr>
        <p:spPr>
          <a:solidFill>
            <a:srgbClr val="FFFFFF"/>
          </a:solidFill>
          <a:ln/>
        </p:spPr>
      </p:sp>
      <p:sp>
        <p:nvSpPr>
          <p:cNvPr id="25600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DE14A08D-AF49-436A-A974-2B3164E772BE}" type="slidenum">
              <a:rPr lang="en-US" sz="1300">
                <a:latin typeface="Arial" charset="0"/>
              </a:rPr>
              <a:pPr/>
              <a:t>167</a:t>
            </a:fld>
            <a:endParaRPr lang="en-US" sz="1300">
              <a:latin typeface="Arial" charset="0"/>
            </a:endParaRPr>
          </a:p>
        </p:txBody>
      </p:sp>
      <p:sp>
        <p:nvSpPr>
          <p:cNvPr id="257027" name="Rectangle 2"/>
          <p:cNvSpPr>
            <a:spLocks noGrp="1" noRot="1" noChangeAspect="1" noChangeArrowheads="1" noTextEdit="1"/>
          </p:cNvSpPr>
          <p:nvPr>
            <p:ph type="sldImg"/>
          </p:nvPr>
        </p:nvSpPr>
        <p:spPr>
          <a:solidFill>
            <a:srgbClr val="FFFFFF"/>
          </a:solidFill>
          <a:ln/>
        </p:spPr>
      </p:sp>
      <p:sp>
        <p:nvSpPr>
          <p:cNvPr id="2570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610DCBB2-8662-4031-831D-5A1D63D9F386}" type="slidenum">
              <a:rPr lang="en-US" sz="1300">
                <a:latin typeface="Arial" charset="0"/>
              </a:rPr>
              <a:pPr/>
              <a:t>170</a:t>
            </a:fld>
            <a:endParaRPr lang="en-US" sz="1300">
              <a:latin typeface="Arial" charset="0"/>
            </a:endParaRPr>
          </a:p>
        </p:txBody>
      </p:sp>
      <p:sp>
        <p:nvSpPr>
          <p:cNvPr id="258051" name="Rectangle 2"/>
          <p:cNvSpPr>
            <a:spLocks noGrp="1" noRot="1" noChangeAspect="1" noChangeArrowheads="1" noTextEdit="1"/>
          </p:cNvSpPr>
          <p:nvPr>
            <p:ph type="sldImg"/>
          </p:nvPr>
        </p:nvSpPr>
        <p:spPr>
          <a:solidFill>
            <a:srgbClr val="FFFFFF"/>
          </a:solidFill>
          <a:ln/>
        </p:spPr>
      </p:sp>
      <p:sp>
        <p:nvSpPr>
          <p:cNvPr id="2580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707880FC-2954-4950-8779-77832E6FA039}" type="slidenum">
              <a:rPr lang="en-US" sz="1300">
                <a:latin typeface="Arial" charset="0"/>
              </a:rPr>
              <a:pPr/>
              <a:t>171</a:t>
            </a:fld>
            <a:endParaRPr lang="en-US" sz="1300">
              <a:latin typeface="Arial" charset="0"/>
            </a:endParaRPr>
          </a:p>
        </p:txBody>
      </p:sp>
      <p:sp>
        <p:nvSpPr>
          <p:cNvPr id="259075" name="Rectangle 2"/>
          <p:cNvSpPr>
            <a:spLocks noGrp="1" noRot="1" noChangeAspect="1" noChangeArrowheads="1" noTextEdit="1"/>
          </p:cNvSpPr>
          <p:nvPr>
            <p:ph type="sldImg"/>
          </p:nvPr>
        </p:nvSpPr>
        <p:spPr>
          <a:solidFill>
            <a:srgbClr val="FFFFFF"/>
          </a:solidFill>
          <a:ln/>
        </p:spPr>
      </p:sp>
      <p:sp>
        <p:nvSpPr>
          <p:cNvPr id="25907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Arial" charset="0"/>
                <a:ea typeface="ＭＳ Ｐゴシック" pitchFamily="34" charset="-128"/>
              </a:defRPr>
            </a:lvl1pPr>
            <a:lvl2pPr marL="785302" indent="-302039">
              <a:defRPr sz="2500">
                <a:solidFill>
                  <a:schemeClr val="tx1"/>
                </a:solidFill>
                <a:latin typeface="Arial" charset="0"/>
                <a:ea typeface="ＭＳ Ｐゴシック" pitchFamily="34" charset="-128"/>
              </a:defRPr>
            </a:lvl2pPr>
            <a:lvl3pPr marL="1208157" indent="-241632">
              <a:defRPr sz="2500">
                <a:solidFill>
                  <a:schemeClr val="tx1"/>
                </a:solidFill>
                <a:latin typeface="Arial" charset="0"/>
                <a:ea typeface="ＭＳ Ｐゴシック" pitchFamily="34" charset="-128"/>
              </a:defRPr>
            </a:lvl3pPr>
            <a:lvl4pPr marL="1691420" indent="-241632">
              <a:defRPr sz="2500">
                <a:solidFill>
                  <a:schemeClr val="tx1"/>
                </a:solidFill>
                <a:latin typeface="Arial" charset="0"/>
                <a:ea typeface="ＭＳ Ｐゴシック" pitchFamily="34" charset="-128"/>
              </a:defRPr>
            </a:lvl4pPr>
            <a:lvl5pPr marL="2174684" indent="-241632">
              <a:defRPr sz="2500">
                <a:solidFill>
                  <a:schemeClr val="tx1"/>
                </a:solidFill>
                <a:latin typeface="Arial" charset="0"/>
                <a:ea typeface="ＭＳ Ｐゴシック" pitchFamily="34" charset="-128"/>
              </a:defRPr>
            </a:lvl5pPr>
            <a:lvl6pPr marL="2657947" indent="-241632" eaLnBrk="0" fontAlgn="base" hangingPunct="0">
              <a:spcBef>
                <a:spcPct val="0"/>
              </a:spcBef>
              <a:spcAft>
                <a:spcPct val="0"/>
              </a:spcAft>
              <a:defRPr sz="2500">
                <a:solidFill>
                  <a:schemeClr val="tx1"/>
                </a:solidFill>
                <a:latin typeface="Arial" charset="0"/>
                <a:ea typeface="ＭＳ Ｐゴシック" pitchFamily="34" charset="-128"/>
              </a:defRPr>
            </a:lvl6pPr>
            <a:lvl7pPr marL="3141210" indent="-241632" eaLnBrk="0" fontAlgn="base" hangingPunct="0">
              <a:spcBef>
                <a:spcPct val="0"/>
              </a:spcBef>
              <a:spcAft>
                <a:spcPct val="0"/>
              </a:spcAft>
              <a:defRPr sz="2500">
                <a:solidFill>
                  <a:schemeClr val="tx1"/>
                </a:solidFill>
                <a:latin typeface="Arial" charset="0"/>
                <a:ea typeface="ＭＳ Ｐゴシック" pitchFamily="34" charset="-128"/>
              </a:defRPr>
            </a:lvl7pPr>
            <a:lvl8pPr marL="3624473" indent="-241632" eaLnBrk="0" fontAlgn="base" hangingPunct="0">
              <a:spcBef>
                <a:spcPct val="0"/>
              </a:spcBef>
              <a:spcAft>
                <a:spcPct val="0"/>
              </a:spcAft>
              <a:defRPr sz="2500">
                <a:solidFill>
                  <a:schemeClr val="tx1"/>
                </a:solidFill>
                <a:latin typeface="Arial" charset="0"/>
                <a:ea typeface="ＭＳ Ｐゴシック" pitchFamily="34" charset="-128"/>
              </a:defRPr>
            </a:lvl8pPr>
            <a:lvl9pPr marL="4107736" indent="-241632" eaLnBrk="0" fontAlgn="base" hangingPunct="0">
              <a:spcBef>
                <a:spcPct val="0"/>
              </a:spcBef>
              <a:spcAft>
                <a:spcPct val="0"/>
              </a:spcAft>
              <a:defRPr sz="2500">
                <a:solidFill>
                  <a:schemeClr val="tx1"/>
                </a:solidFill>
                <a:latin typeface="Arial" charset="0"/>
                <a:ea typeface="ＭＳ Ｐゴシック" pitchFamily="34" charset="-128"/>
              </a:defRPr>
            </a:lvl9pPr>
          </a:lstStyle>
          <a:p>
            <a:fld id="{BB1B03C9-4EFA-4A32-95D5-455B6DC2B29B}" type="slidenum">
              <a:rPr lang="en-US" sz="1300">
                <a:solidFill>
                  <a:prstClr val="black"/>
                </a:solidFill>
              </a:rPr>
              <a:pPr/>
              <a:t>20</a:t>
            </a:fld>
            <a:endParaRPr lang="en-US" sz="1300">
              <a:solidFill>
                <a:prstClr val="black"/>
              </a:solidFill>
            </a:endParaRPr>
          </a:p>
        </p:txBody>
      </p:sp>
      <p:sp>
        <p:nvSpPr>
          <p:cNvPr id="100355" name="Rectangle 2"/>
          <p:cNvSpPr>
            <a:spLocks noGrp="1" noRot="1" noChangeAspect="1" noChangeArrowheads="1" noTextEdit="1"/>
          </p:cNvSpPr>
          <p:nvPr>
            <p:ph type="sldImg"/>
          </p:nvPr>
        </p:nvSpPr>
        <p:spPr>
          <a:solidFill>
            <a:srgbClr val="FFFFFF"/>
          </a:solidFill>
          <a:ln/>
        </p:spPr>
      </p:sp>
      <p:sp>
        <p:nvSpPr>
          <p:cNvPr id="100356" name="Rectangle 3"/>
          <p:cNvSpPr>
            <a:spLocks noGrp="1" noChangeArrowheads="1"/>
          </p:cNvSpPr>
          <p:nvPr>
            <p:ph type="body" idx="1"/>
          </p:nvPr>
        </p:nvSpPr>
        <p:spPr>
          <a:solidFill>
            <a:srgbClr val="FFFFFF"/>
          </a:solidFill>
          <a:ln>
            <a:solidFill>
              <a:srgbClr val="000000"/>
            </a:solidFill>
          </a:ln>
        </p:spPr>
        <p:txBody>
          <a:bodyPr/>
          <a:lstStyle/>
          <a:p>
            <a:pPr>
              <a:spcBef>
                <a:spcPct val="50000"/>
              </a:spcBef>
            </a:pPr>
            <a:r>
              <a:rPr lang="en-US" sz="1100"/>
              <a:t>vault 713?</a:t>
            </a:r>
          </a:p>
          <a:p>
            <a:pPr eaLnBrk="1" hangingPunct="1"/>
            <a:endParaRPr lang="en-US" smtClean="0"/>
          </a:p>
          <a:p>
            <a:pPr eaLnBrk="1" hangingPunct="1"/>
            <a:endParaRPr lang="en-US" smtClean="0"/>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6515F065-F0CE-48E9-8308-607CD3F351EC}" type="slidenum">
              <a:rPr lang="en-US" sz="1300">
                <a:latin typeface="Arial" charset="0"/>
              </a:rPr>
              <a:pPr/>
              <a:t>172</a:t>
            </a:fld>
            <a:endParaRPr lang="en-US" sz="1300">
              <a:latin typeface="Arial" charset="0"/>
            </a:endParaRPr>
          </a:p>
        </p:txBody>
      </p:sp>
      <p:sp>
        <p:nvSpPr>
          <p:cNvPr id="260099" name="Rectangle 2"/>
          <p:cNvSpPr>
            <a:spLocks noGrp="1" noRot="1" noChangeAspect="1" noChangeArrowheads="1" noTextEdit="1"/>
          </p:cNvSpPr>
          <p:nvPr>
            <p:ph type="sldImg"/>
          </p:nvPr>
        </p:nvSpPr>
        <p:spPr>
          <a:solidFill>
            <a:srgbClr val="FFFFFF"/>
          </a:solidFill>
          <a:ln/>
        </p:spPr>
      </p:sp>
      <p:sp>
        <p:nvSpPr>
          <p:cNvPr id="26010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43280ED-8E3B-4CA0-810D-804B1B87B21F}" type="slidenum">
              <a:rPr lang="en-US" sz="1300">
                <a:latin typeface="Arial" charset="0"/>
              </a:rPr>
              <a:pPr/>
              <a:t>173</a:t>
            </a:fld>
            <a:endParaRPr lang="en-US" sz="1300">
              <a:latin typeface="Arial" charset="0"/>
            </a:endParaRPr>
          </a:p>
        </p:txBody>
      </p:sp>
      <p:sp>
        <p:nvSpPr>
          <p:cNvPr id="261123" name="Rectangle 2"/>
          <p:cNvSpPr>
            <a:spLocks noGrp="1" noRot="1" noChangeAspect="1" noChangeArrowheads="1" noTextEdit="1"/>
          </p:cNvSpPr>
          <p:nvPr>
            <p:ph type="sldImg"/>
          </p:nvPr>
        </p:nvSpPr>
        <p:spPr>
          <a:solidFill>
            <a:srgbClr val="FFFFFF"/>
          </a:solidFill>
          <a:ln/>
        </p:spPr>
      </p:sp>
      <p:sp>
        <p:nvSpPr>
          <p:cNvPr id="26112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96063C89-7E06-478D-9BE0-58CD360B3690}" type="slidenum">
              <a:rPr lang="en-US" sz="1300">
                <a:latin typeface="Arial" charset="0"/>
              </a:rPr>
              <a:pPr/>
              <a:t>174</a:t>
            </a:fld>
            <a:endParaRPr lang="en-US" sz="1300">
              <a:latin typeface="Arial" charset="0"/>
            </a:endParaRPr>
          </a:p>
        </p:txBody>
      </p:sp>
      <p:sp>
        <p:nvSpPr>
          <p:cNvPr id="262147" name="Rectangle 2"/>
          <p:cNvSpPr>
            <a:spLocks noGrp="1" noRot="1" noChangeAspect="1" noChangeArrowheads="1" noTextEdit="1"/>
          </p:cNvSpPr>
          <p:nvPr>
            <p:ph type="sldImg"/>
          </p:nvPr>
        </p:nvSpPr>
        <p:spPr>
          <a:solidFill>
            <a:srgbClr val="FFFFFF"/>
          </a:solidFill>
          <a:ln/>
        </p:spPr>
      </p:sp>
      <p:sp>
        <p:nvSpPr>
          <p:cNvPr id="26214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74DE0FC6-232B-455C-B7D0-1E28DF01B7F7}" type="slidenum">
              <a:rPr lang="en-US" sz="1300">
                <a:latin typeface="Arial" charset="0"/>
              </a:rPr>
              <a:pPr/>
              <a:t>175</a:t>
            </a:fld>
            <a:endParaRPr lang="en-US" sz="1300">
              <a:latin typeface="Arial" charset="0"/>
            </a:endParaRPr>
          </a:p>
        </p:txBody>
      </p:sp>
      <p:sp>
        <p:nvSpPr>
          <p:cNvPr id="263171" name="Rectangle 2"/>
          <p:cNvSpPr>
            <a:spLocks noGrp="1" noRot="1" noChangeAspect="1" noChangeArrowheads="1" noTextEdit="1"/>
          </p:cNvSpPr>
          <p:nvPr>
            <p:ph type="sldImg"/>
          </p:nvPr>
        </p:nvSpPr>
        <p:spPr>
          <a:solidFill>
            <a:srgbClr val="FFFFFF"/>
          </a:solidFill>
          <a:ln/>
        </p:spPr>
      </p:sp>
      <p:sp>
        <p:nvSpPr>
          <p:cNvPr id="2631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AF9E830B-695E-47B6-9B4D-FEC028F1D183}" type="slidenum">
              <a:rPr lang="en-US" sz="1300">
                <a:latin typeface="Arial" charset="0"/>
              </a:rPr>
              <a:pPr/>
              <a:t>176</a:t>
            </a:fld>
            <a:endParaRPr lang="en-US" sz="1300">
              <a:latin typeface="Arial" charset="0"/>
            </a:endParaRPr>
          </a:p>
        </p:txBody>
      </p:sp>
      <p:sp>
        <p:nvSpPr>
          <p:cNvPr id="264195" name="Rectangle 2"/>
          <p:cNvSpPr>
            <a:spLocks noGrp="1" noRot="1" noChangeAspect="1" noChangeArrowheads="1" noTextEdit="1"/>
          </p:cNvSpPr>
          <p:nvPr>
            <p:ph type="sldImg"/>
          </p:nvPr>
        </p:nvSpPr>
        <p:spPr>
          <a:solidFill>
            <a:srgbClr val="FFFFFF"/>
          </a:solidFill>
          <a:ln/>
        </p:spPr>
      </p:sp>
      <p:sp>
        <p:nvSpPr>
          <p:cNvPr id="2641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C2074C3F-6457-49F5-959F-B30C05563B41}" type="slidenum">
              <a:rPr lang="en-US" sz="1300">
                <a:latin typeface="Arial" charset="0"/>
              </a:rPr>
              <a:pPr/>
              <a:t>177</a:t>
            </a:fld>
            <a:endParaRPr lang="en-US" sz="1300">
              <a:latin typeface="Arial" charset="0"/>
            </a:endParaRPr>
          </a:p>
        </p:txBody>
      </p:sp>
      <p:sp>
        <p:nvSpPr>
          <p:cNvPr id="265219" name="Rectangle 2"/>
          <p:cNvSpPr>
            <a:spLocks noGrp="1" noRot="1" noChangeAspect="1" noChangeArrowheads="1" noTextEdit="1"/>
          </p:cNvSpPr>
          <p:nvPr>
            <p:ph type="sldImg"/>
          </p:nvPr>
        </p:nvSpPr>
        <p:spPr>
          <a:solidFill>
            <a:srgbClr val="FFFFFF"/>
          </a:solidFill>
          <a:ln/>
        </p:spPr>
      </p:sp>
      <p:sp>
        <p:nvSpPr>
          <p:cNvPr id="2652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15F7483-4E98-48D1-AA7D-478AF409A94D}" type="slidenum">
              <a:rPr lang="en-US" sz="1300">
                <a:latin typeface="Arial" charset="0"/>
              </a:rPr>
              <a:pPr/>
              <a:t>178</a:t>
            </a:fld>
            <a:endParaRPr lang="en-US" sz="1300">
              <a:latin typeface="Arial" charset="0"/>
            </a:endParaRPr>
          </a:p>
        </p:txBody>
      </p:sp>
      <p:sp>
        <p:nvSpPr>
          <p:cNvPr id="266243" name="Rectangle 2"/>
          <p:cNvSpPr>
            <a:spLocks noGrp="1" noRot="1" noChangeAspect="1" noChangeArrowheads="1" noTextEdit="1"/>
          </p:cNvSpPr>
          <p:nvPr>
            <p:ph type="sldImg"/>
          </p:nvPr>
        </p:nvSpPr>
        <p:spPr>
          <a:solidFill>
            <a:srgbClr val="FFFFFF"/>
          </a:solidFill>
          <a:ln/>
        </p:spPr>
      </p:sp>
      <p:sp>
        <p:nvSpPr>
          <p:cNvPr id="2662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D14DD93-6CCC-412A-8A42-CEF3D4F7B7E3}" type="slidenum">
              <a:rPr lang="en-US" sz="1300">
                <a:latin typeface="Arial" charset="0"/>
              </a:rPr>
              <a:pPr/>
              <a:t>179</a:t>
            </a:fld>
            <a:endParaRPr lang="en-US" sz="1300">
              <a:latin typeface="Arial" charset="0"/>
            </a:endParaRPr>
          </a:p>
        </p:txBody>
      </p:sp>
      <p:sp>
        <p:nvSpPr>
          <p:cNvPr id="267267" name="Rectangle 2"/>
          <p:cNvSpPr>
            <a:spLocks noGrp="1" noRot="1" noChangeAspect="1" noChangeArrowheads="1" noTextEdit="1"/>
          </p:cNvSpPr>
          <p:nvPr>
            <p:ph type="sldImg"/>
          </p:nvPr>
        </p:nvSpPr>
        <p:spPr>
          <a:solidFill>
            <a:srgbClr val="FFFFFF"/>
          </a:solidFill>
          <a:ln/>
        </p:spPr>
      </p:sp>
      <p:sp>
        <p:nvSpPr>
          <p:cNvPr id="2672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D1910161-FA9B-488D-8EEA-2405FB30B95E}" type="slidenum">
              <a:rPr lang="en-US" sz="1300">
                <a:latin typeface="Arial" charset="0"/>
              </a:rPr>
              <a:pPr/>
              <a:t>180</a:t>
            </a:fld>
            <a:endParaRPr lang="en-US" sz="1300">
              <a:latin typeface="Arial" charset="0"/>
            </a:endParaRPr>
          </a:p>
        </p:txBody>
      </p:sp>
      <p:sp>
        <p:nvSpPr>
          <p:cNvPr id="268291" name="Rectangle 2"/>
          <p:cNvSpPr>
            <a:spLocks noGrp="1" noRot="1" noChangeAspect="1" noChangeArrowheads="1" noTextEdit="1"/>
          </p:cNvSpPr>
          <p:nvPr>
            <p:ph type="sldImg"/>
          </p:nvPr>
        </p:nvSpPr>
        <p:spPr>
          <a:solidFill>
            <a:srgbClr val="FFFFFF"/>
          </a:solidFill>
          <a:ln/>
        </p:spPr>
      </p:sp>
      <p:sp>
        <p:nvSpPr>
          <p:cNvPr id="2682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9680B513-9833-4196-BFE3-BBEF6733EACC}" type="slidenum">
              <a:rPr lang="en-US" sz="1300">
                <a:latin typeface="Arial" charset="0"/>
              </a:rPr>
              <a:pPr/>
              <a:t>181</a:t>
            </a:fld>
            <a:endParaRPr lang="en-US" sz="1300">
              <a:latin typeface="Arial" charset="0"/>
            </a:endParaRPr>
          </a:p>
        </p:txBody>
      </p:sp>
      <p:sp>
        <p:nvSpPr>
          <p:cNvPr id="269315" name="Rectangle 2"/>
          <p:cNvSpPr>
            <a:spLocks noGrp="1" noRot="1" noChangeAspect="1" noChangeArrowheads="1" noTextEdit="1"/>
          </p:cNvSpPr>
          <p:nvPr>
            <p:ph type="sldImg"/>
          </p:nvPr>
        </p:nvSpPr>
        <p:spPr>
          <a:solidFill>
            <a:srgbClr val="FFFFFF"/>
          </a:solidFill>
          <a:ln/>
        </p:spPr>
      </p:sp>
      <p:sp>
        <p:nvSpPr>
          <p:cNvPr id="26931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65F425A-A468-4831-87F5-E1FAFBC8441E}" type="slidenum">
              <a:rPr lang="en-US" sz="1300">
                <a:solidFill>
                  <a:prstClr val="black"/>
                </a:solidFill>
                <a:latin typeface="Arial" charset="0"/>
              </a:rPr>
              <a:pPr/>
              <a:t>21</a:t>
            </a:fld>
            <a:endParaRPr lang="en-US" sz="1300">
              <a:solidFill>
                <a:prstClr val="black"/>
              </a:solidFill>
              <a:latin typeface="Arial" charset="0"/>
            </a:endParaRPr>
          </a:p>
        </p:txBody>
      </p:sp>
      <p:sp>
        <p:nvSpPr>
          <p:cNvPr id="181251" name="Rectangle 2"/>
          <p:cNvSpPr>
            <a:spLocks noGrp="1" noRot="1" noChangeAspect="1" noChangeArrowheads="1" noTextEdit="1"/>
          </p:cNvSpPr>
          <p:nvPr>
            <p:ph type="sldImg"/>
          </p:nvPr>
        </p:nvSpPr>
        <p:spPr>
          <a:solidFill>
            <a:srgbClr val="FFFFFF"/>
          </a:solidFill>
          <a:ln/>
        </p:spPr>
      </p:sp>
      <p:sp>
        <p:nvSpPr>
          <p:cNvPr id="1812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C86ED5AF-CC77-4E42-BBE2-C0C4D4D45AFA}" type="slidenum">
              <a:rPr lang="en-US" sz="1300">
                <a:latin typeface="Arial" charset="0"/>
              </a:rPr>
              <a:pPr/>
              <a:t>182</a:t>
            </a:fld>
            <a:endParaRPr lang="en-US" sz="1300">
              <a:latin typeface="Arial" charset="0"/>
            </a:endParaRPr>
          </a:p>
        </p:txBody>
      </p:sp>
      <p:sp>
        <p:nvSpPr>
          <p:cNvPr id="270339" name="Rectangle 2"/>
          <p:cNvSpPr>
            <a:spLocks noGrp="1" noRot="1" noChangeAspect="1" noChangeArrowheads="1" noTextEdit="1"/>
          </p:cNvSpPr>
          <p:nvPr>
            <p:ph type="sldImg"/>
          </p:nvPr>
        </p:nvSpPr>
        <p:spPr>
          <a:solidFill>
            <a:srgbClr val="FFFFFF"/>
          </a:solidFill>
          <a:ln/>
        </p:spPr>
      </p:sp>
      <p:sp>
        <p:nvSpPr>
          <p:cNvPr id="2703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627DD716-57D5-42F2-960D-34253BB9D061}" type="slidenum">
              <a:rPr lang="en-US" sz="1300">
                <a:latin typeface="Arial" charset="0"/>
              </a:rPr>
              <a:pPr/>
              <a:t>183</a:t>
            </a:fld>
            <a:endParaRPr lang="en-US" sz="1300">
              <a:latin typeface="Arial" charset="0"/>
            </a:endParaRPr>
          </a:p>
        </p:txBody>
      </p:sp>
      <p:sp>
        <p:nvSpPr>
          <p:cNvPr id="271363" name="Rectangle 2"/>
          <p:cNvSpPr>
            <a:spLocks noGrp="1" noRot="1" noChangeAspect="1" noChangeArrowheads="1" noTextEdit="1"/>
          </p:cNvSpPr>
          <p:nvPr>
            <p:ph type="sldImg"/>
          </p:nvPr>
        </p:nvSpPr>
        <p:spPr>
          <a:solidFill>
            <a:srgbClr val="FFFFFF"/>
          </a:solidFill>
          <a:ln/>
        </p:spPr>
      </p:sp>
      <p:sp>
        <p:nvSpPr>
          <p:cNvPr id="2713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1C57A9A1-15AC-4A1D-9D2A-A0548A462A58}" type="slidenum">
              <a:rPr lang="en-US" sz="1300">
                <a:latin typeface="Arial" charset="0"/>
              </a:rPr>
              <a:pPr/>
              <a:t>184</a:t>
            </a:fld>
            <a:endParaRPr lang="en-US" sz="1300">
              <a:latin typeface="Arial" charset="0"/>
            </a:endParaRPr>
          </a:p>
        </p:txBody>
      </p:sp>
      <p:sp>
        <p:nvSpPr>
          <p:cNvPr id="272387" name="Rectangle 2"/>
          <p:cNvSpPr>
            <a:spLocks noGrp="1" noRot="1" noChangeAspect="1" noChangeArrowheads="1" noTextEdit="1"/>
          </p:cNvSpPr>
          <p:nvPr>
            <p:ph type="sldImg"/>
          </p:nvPr>
        </p:nvSpPr>
        <p:spPr>
          <a:solidFill>
            <a:srgbClr val="FFFFFF"/>
          </a:solidFill>
          <a:ln/>
        </p:spPr>
      </p:sp>
      <p:sp>
        <p:nvSpPr>
          <p:cNvPr id="2723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F22F8BBD-8B60-4319-9FB1-FF3F3F70A935}" type="slidenum">
              <a:rPr lang="en-US" sz="1300">
                <a:latin typeface="Arial" charset="0"/>
              </a:rPr>
              <a:pPr/>
              <a:t>186</a:t>
            </a:fld>
            <a:endParaRPr lang="en-US" sz="1300">
              <a:latin typeface="Arial" charset="0"/>
            </a:endParaRPr>
          </a:p>
        </p:txBody>
      </p:sp>
      <p:sp>
        <p:nvSpPr>
          <p:cNvPr id="273411" name="Rectangle 2"/>
          <p:cNvSpPr>
            <a:spLocks noGrp="1" noRot="1" noChangeAspect="1" noChangeArrowheads="1" noTextEdit="1"/>
          </p:cNvSpPr>
          <p:nvPr>
            <p:ph type="sldImg"/>
          </p:nvPr>
        </p:nvSpPr>
        <p:spPr>
          <a:ln/>
        </p:spPr>
      </p:sp>
      <p:sp>
        <p:nvSpPr>
          <p:cNvPr id="2734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03AAD044-4827-4598-BCD9-4BE67A37FA3F}" type="slidenum">
              <a:rPr lang="en-US" sz="1300">
                <a:latin typeface="Arial" charset="0"/>
              </a:rPr>
              <a:pPr/>
              <a:t>187</a:t>
            </a:fld>
            <a:endParaRPr lang="en-US" sz="1300">
              <a:latin typeface="Arial" charset="0"/>
            </a:endParaRPr>
          </a:p>
        </p:txBody>
      </p:sp>
      <p:sp>
        <p:nvSpPr>
          <p:cNvPr id="274435" name="Rectangle 2"/>
          <p:cNvSpPr>
            <a:spLocks noGrp="1" noRot="1" noChangeAspect="1" noChangeArrowheads="1" noTextEdit="1"/>
          </p:cNvSpPr>
          <p:nvPr>
            <p:ph type="sldImg"/>
          </p:nvPr>
        </p:nvSpPr>
        <p:spPr>
          <a:solidFill>
            <a:srgbClr val="FFFFFF"/>
          </a:solidFill>
          <a:ln/>
        </p:spPr>
      </p:sp>
      <p:sp>
        <p:nvSpPr>
          <p:cNvPr id="2744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D54918FB-4710-49BC-BE4B-0168E30B5921}" type="slidenum">
              <a:rPr lang="en-US" sz="1300">
                <a:latin typeface="Arial" charset="0"/>
              </a:rPr>
              <a:pPr/>
              <a:t>188</a:t>
            </a:fld>
            <a:endParaRPr lang="en-US" sz="1300">
              <a:latin typeface="Arial" charset="0"/>
            </a:endParaRPr>
          </a:p>
        </p:txBody>
      </p:sp>
      <p:sp>
        <p:nvSpPr>
          <p:cNvPr id="275459" name="Rectangle 2"/>
          <p:cNvSpPr>
            <a:spLocks noGrp="1" noRot="1" noChangeAspect="1" noChangeArrowheads="1" noTextEdit="1"/>
          </p:cNvSpPr>
          <p:nvPr>
            <p:ph type="sldImg"/>
          </p:nvPr>
        </p:nvSpPr>
        <p:spPr>
          <a:solidFill>
            <a:srgbClr val="FFFFFF"/>
          </a:solidFill>
          <a:ln/>
        </p:spPr>
      </p:sp>
      <p:sp>
        <p:nvSpPr>
          <p:cNvPr id="2754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C96A3CD-1BF3-434E-A11D-4BAB64EB1765}" type="slidenum">
              <a:rPr lang="en-US" sz="1300">
                <a:latin typeface="Arial" charset="0"/>
              </a:rPr>
              <a:pPr/>
              <a:t>189</a:t>
            </a:fld>
            <a:endParaRPr lang="en-US" sz="1300">
              <a:latin typeface="Arial" charset="0"/>
            </a:endParaRPr>
          </a:p>
        </p:txBody>
      </p:sp>
      <p:sp>
        <p:nvSpPr>
          <p:cNvPr id="276483" name="Rectangle 2"/>
          <p:cNvSpPr>
            <a:spLocks noGrp="1" noRot="1" noChangeAspect="1" noChangeArrowheads="1" noTextEdit="1"/>
          </p:cNvSpPr>
          <p:nvPr>
            <p:ph type="sldImg"/>
          </p:nvPr>
        </p:nvSpPr>
        <p:spPr>
          <a:solidFill>
            <a:srgbClr val="FFFFFF"/>
          </a:solidFill>
          <a:ln/>
        </p:spPr>
      </p:sp>
      <p:sp>
        <p:nvSpPr>
          <p:cNvPr id="2764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8731EA30-ADC9-4C9E-AAD6-E65590CB365E}" type="slidenum">
              <a:rPr lang="en-US" sz="1300">
                <a:latin typeface="Arial" charset="0"/>
              </a:rPr>
              <a:pPr/>
              <a:t>190</a:t>
            </a:fld>
            <a:endParaRPr lang="en-US" sz="1300">
              <a:latin typeface="Arial" charset="0"/>
            </a:endParaRPr>
          </a:p>
        </p:txBody>
      </p:sp>
      <p:sp>
        <p:nvSpPr>
          <p:cNvPr id="277507" name="Rectangle 2"/>
          <p:cNvSpPr>
            <a:spLocks noGrp="1" noRot="1" noChangeAspect="1" noChangeArrowheads="1" noTextEdit="1"/>
          </p:cNvSpPr>
          <p:nvPr>
            <p:ph type="sldImg"/>
          </p:nvPr>
        </p:nvSpPr>
        <p:spPr>
          <a:solidFill>
            <a:srgbClr val="FFFFFF"/>
          </a:solidFill>
          <a:ln/>
        </p:spPr>
      </p:sp>
      <p:sp>
        <p:nvSpPr>
          <p:cNvPr id="2775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16B4DBD5-2B42-4064-8FDC-C094DC3A70AB}" type="slidenum">
              <a:rPr lang="en-US" sz="1300">
                <a:latin typeface="Arial" charset="0"/>
              </a:rPr>
              <a:pPr/>
              <a:t>191</a:t>
            </a:fld>
            <a:endParaRPr lang="en-US" sz="1300">
              <a:latin typeface="Arial" charset="0"/>
            </a:endParaRPr>
          </a:p>
        </p:txBody>
      </p:sp>
      <p:sp>
        <p:nvSpPr>
          <p:cNvPr id="278531" name="Rectangle 2"/>
          <p:cNvSpPr>
            <a:spLocks noGrp="1" noRot="1" noChangeAspect="1" noChangeArrowheads="1" noTextEdit="1"/>
          </p:cNvSpPr>
          <p:nvPr>
            <p:ph type="sldImg"/>
          </p:nvPr>
        </p:nvSpPr>
        <p:spPr>
          <a:ln/>
        </p:spPr>
      </p:sp>
      <p:sp>
        <p:nvSpPr>
          <p:cNvPr id="2785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8FCE51B2-EBB7-4871-AF7A-D31C0267B6E6}" type="slidenum">
              <a:rPr lang="en-US" sz="1300">
                <a:latin typeface="Arial" charset="0"/>
              </a:rPr>
              <a:pPr/>
              <a:t>192</a:t>
            </a:fld>
            <a:endParaRPr lang="en-US" sz="1300">
              <a:latin typeface="Arial" charset="0"/>
            </a:endParaRPr>
          </a:p>
        </p:txBody>
      </p:sp>
      <p:sp>
        <p:nvSpPr>
          <p:cNvPr id="279555" name="Rectangle 2"/>
          <p:cNvSpPr>
            <a:spLocks noGrp="1" noRot="1" noChangeAspect="1" noChangeArrowheads="1" noTextEdit="1"/>
          </p:cNvSpPr>
          <p:nvPr>
            <p:ph type="sldImg"/>
          </p:nvPr>
        </p:nvSpPr>
        <p:spPr>
          <a:solidFill>
            <a:srgbClr val="FFFFFF"/>
          </a:solidFill>
          <a:ln/>
        </p:spPr>
      </p:sp>
      <p:sp>
        <p:nvSpPr>
          <p:cNvPr id="27955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1CC37732-69F0-47D7-8F1F-976FE5593B7F}" type="slidenum">
              <a:rPr lang="en-US" sz="1300">
                <a:solidFill>
                  <a:prstClr val="black"/>
                </a:solidFill>
                <a:latin typeface="Arial" charset="0"/>
              </a:rPr>
              <a:pPr/>
              <a:t>22</a:t>
            </a:fld>
            <a:endParaRPr lang="en-US" sz="1300">
              <a:solidFill>
                <a:prstClr val="black"/>
              </a:solidFill>
              <a:latin typeface="Arial" charset="0"/>
            </a:endParaRPr>
          </a:p>
        </p:txBody>
      </p:sp>
      <p:sp>
        <p:nvSpPr>
          <p:cNvPr id="182275" name="Rectangle 2"/>
          <p:cNvSpPr>
            <a:spLocks noGrp="1" noRot="1" noChangeAspect="1" noChangeArrowheads="1" noTextEdit="1"/>
          </p:cNvSpPr>
          <p:nvPr>
            <p:ph type="sldImg"/>
          </p:nvPr>
        </p:nvSpPr>
        <p:spPr>
          <a:solidFill>
            <a:srgbClr val="FFFFFF"/>
          </a:solidFill>
          <a:ln/>
        </p:spPr>
      </p:sp>
      <p:sp>
        <p:nvSpPr>
          <p:cNvPr id="18227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B66A73C-477F-45F3-8510-9CFDDFB1B38F}" type="slidenum">
              <a:rPr lang="en-US" sz="1300">
                <a:latin typeface="Arial" charset="0"/>
              </a:rPr>
              <a:pPr/>
              <a:t>193</a:t>
            </a:fld>
            <a:endParaRPr lang="en-US" sz="1300">
              <a:latin typeface="Arial" charset="0"/>
            </a:endParaRPr>
          </a:p>
        </p:txBody>
      </p:sp>
      <p:sp>
        <p:nvSpPr>
          <p:cNvPr id="280579" name="Rectangle 2"/>
          <p:cNvSpPr>
            <a:spLocks noGrp="1" noRot="1" noChangeAspect="1" noChangeArrowheads="1" noTextEdit="1"/>
          </p:cNvSpPr>
          <p:nvPr>
            <p:ph type="sldImg"/>
          </p:nvPr>
        </p:nvSpPr>
        <p:spPr>
          <a:solidFill>
            <a:srgbClr val="FFFFFF"/>
          </a:solidFill>
          <a:ln/>
        </p:spPr>
      </p:sp>
      <p:sp>
        <p:nvSpPr>
          <p:cNvPr id="2805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81B0A13-AA0C-4586-B20A-8BCB91D10EE8}" type="slidenum">
              <a:rPr lang="en-US" sz="1300">
                <a:latin typeface="Arial" charset="0"/>
              </a:rPr>
              <a:pPr/>
              <a:t>194</a:t>
            </a:fld>
            <a:endParaRPr lang="en-US" sz="1300">
              <a:latin typeface="Arial" charset="0"/>
            </a:endParaRPr>
          </a:p>
        </p:txBody>
      </p:sp>
      <p:sp>
        <p:nvSpPr>
          <p:cNvPr id="281603" name="Rectangle 2"/>
          <p:cNvSpPr>
            <a:spLocks noGrp="1" noRot="1" noChangeAspect="1" noChangeArrowheads="1" noTextEdit="1"/>
          </p:cNvSpPr>
          <p:nvPr>
            <p:ph type="sldImg"/>
          </p:nvPr>
        </p:nvSpPr>
        <p:spPr>
          <a:solidFill>
            <a:srgbClr val="FFFFFF"/>
          </a:solidFill>
          <a:ln/>
        </p:spPr>
      </p:sp>
      <p:sp>
        <p:nvSpPr>
          <p:cNvPr id="28160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a:p>
            <a:pPr eaLnBrk="1" hangingPunct="1"/>
            <a:r>
              <a:rPr lang="en-US" smtClean="0">
                <a:ea typeface="ＭＳ Ｐゴシック" pitchFamily="-106" charset="-128"/>
              </a:rPr>
              <a:t>Don Gillies  - von Neumann's student</a:t>
            </a:r>
          </a:p>
          <a:p>
            <a:pPr eaLnBrk="1" hangingPunct="1"/>
            <a:endParaRPr lang="en-US" smtClean="0">
              <a:ea typeface="ＭＳ Ｐゴシック" pitchFamily="-106" charset="-128"/>
            </a:endParaRPr>
          </a:p>
          <a:p>
            <a:pPr eaLnBrk="1" hangingPunct="1"/>
            <a:r>
              <a:rPr lang="en-US" smtClean="0">
                <a:ea typeface="ＭＳ Ｐゴシック" pitchFamily="-106" charset="-128"/>
              </a:rPr>
              <a:t>In the 1950's von Neumann was employed as a consultant to IBM to review proposed and ongoing advanced technology projects. One day a week, von Neumann "held court" at 590 Madison Avenue, New York. On one of these occasions in 1954 he was confronted with the FORTRAN concept; John Backus remembered von Neumann being unimpressed and that he asked "why would you want more than machine language?" Frank Beckman, who was also present, recalled that von Neumann dismissed thIn the 1950's von Neumann was employed as a consultant to IBM to review proposed and ongoing advanced technology projects. One day a week, von Neumann "held court" at 590 Madison Avenue, New York. On one of these occasions in 1954 he was confronted with the FORTRAN concept; John Backus remembered von Neumann being unimpressed and that he asked "why would you want more than machine language?" Frank Beckman, who was also present, recalled that von Neumann dismissed the whole development as "but an application of the idea of Turing's `short code'." Donald Gillies, one of von Neumann's students at Princeton, and later a faculty member at the University of Illinois, recalled in the mid-1970's that the graduates students were being "used" to hand assemble programs into binary for their early machine (probably the IAS machine). He took time out to build an assembler, but when von Neumann found out about he was very angry, saying (paraphrased), "It is a waste of a valuable scientific computing instrument to use it to do clerical work."e whole development as "but an application of the idea of Turing's `short code'." Donald Gillies, one of von Neumann's students at Princeton, and later a faculty member at the University of Illinois, recalled in the mid-1970's that the graduates students were being "used" to hand assemble programs into binary for their early machine (probably the IAS machine). He took time out to build an assembler, but when von Neumann found out about he was very angry, saying (paraphrased), "It is a waste of a valuable scientific computing instrument to use it to do clerical work."</a:t>
            </a: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5016E9B4-192C-47D1-A240-C2C5C88187AF}" type="slidenum">
              <a:rPr lang="en-US" sz="1300">
                <a:latin typeface="Arial" charset="0"/>
              </a:rPr>
              <a:pPr/>
              <a:t>195</a:t>
            </a:fld>
            <a:endParaRPr lang="en-US" sz="1300">
              <a:latin typeface="Arial" charset="0"/>
            </a:endParaRPr>
          </a:p>
        </p:txBody>
      </p:sp>
      <p:sp>
        <p:nvSpPr>
          <p:cNvPr id="282627" name="Rectangle 2"/>
          <p:cNvSpPr>
            <a:spLocks noGrp="1" noRot="1" noChangeAspect="1" noChangeArrowheads="1" noTextEdit="1"/>
          </p:cNvSpPr>
          <p:nvPr>
            <p:ph type="sldImg"/>
          </p:nvPr>
        </p:nvSpPr>
        <p:spPr>
          <a:solidFill>
            <a:srgbClr val="FFFFFF"/>
          </a:solidFill>
          <a:ln/>
        </p:spPr>
      </p:sp>
      <p:sp>
        <p:nvSpPr>
          <p:cNvPr id="2826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53B32C8D-A633-41C7-9362-3668CCFAB7DF}" type="slidenum">
              <a:rPr lang="en-US" sz="1300">
                <a:latin typeface="Arial" charset="0"/>
              </a:rPr>
              <a:pPr/>
              <a:t>197</a:t>
            </a:fld>
            <a:endParaRPr lang="en-US" sz="1300">
              <a:latin typeface="Arial" charset="0"/>
            </a:endParaRPr>
          </a:p>
        </p:txBody>
      </p:sp>
      <p:sp>
        <p:nvSpPr>
          <p:cNvPr id="283651" name="Rectangle 2"/>
          <p:cNvSpPr>
            <a:spLocks noGrp="1" noRot="1" noChangeAspect="1" noChangeArrowheads="1" noTextEdit="1"/>
          </p:cNvSpPr>
          <p:nvPr>
            <p:ph type="sldImg"/>
          </p:nvPr>
        </p:nvSpPr>
        <p:spPr>
          <a:solidFill>
            <a:srgbClr val="FFFFFF"/>
          </a:solidFill>
          <a:ln/>
        </p:spPr>
      </p:sp>
      <p:sp>
        <p:nvSpPr>
          <p:cNvPr id="2836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BA1F97B-B0C0-45A9-9BBD-45C9ECEB4584}" type="slidenum">
              <a:rPr lang="en-US" sz="1300">
                <a:latin typeface="Arial" charset="0"/>
              </a:rPr>
              <a:pPr/>
              <a:t>198</a:t>
            </a:fld>
            <a:endParaRPr lang="en-US" sz="1300">
              <a:latin typeface="Arial" charset="0"/>
            </a:endParaRPr>
          </a:p>
        </p:txBody>
      </p:sp>
      <p:sp>
        <p:nvSpPr>
          <p:cNvPr id="284675" name="Rectangle 2"/>
          <p:cNvSpPr>
            <a:spLocks noGrp="1" noRot="1" noChangeAspect="1" noChangeArrowheads="1" noTextEdit="1"/>
          </p:cNvSpPr>
          <p:nvPr>
            <p:ph type="sldImg"/>
          </p:nvPr>
        </p:nvSpPr>
        <p:spPr>
          <a:solidFill>
            <a:srgbClr val="FFFFFF"/>
          </a:solidFill>
          <a:ln/>
        </p:spPr>
      </p:sp>
      <p:sp>
        <p:nvSpPr>
          <p:cNvPr id="28467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74FDE1B-D4C8-48E8-A1CE-D6B7A946CAF9}" type="slidenum">
              <a:rPr lang="en-US" sz="1300">
                <a:latin typeface="Arial" charset="0"/>
              </a:rPr>
              <a:pPr/>
              <a:t>199</a:t>
            </a:fld>
            <a:endParaRPr lang="en-US" sz="1300">
              <a:latin typeface="Arial" charset="0"/>
            </a:endParaRPr>
          </a:p>
        </p:txBody>
      </p:sp>
      <p:sp>
        <p:nvSpPr>
          <p:cNvPr id="285699" name="Rectangle 2"/>
          <p:cNvSpPr>
            <a:spLocks noGrp="1" noRot="1" noChangeAspect="1" noChangeArrowheads="1" noTextEdit="1"/>
          </p:cNvSpPr>
          <p:nvPr>
            <p:ph type="sldImg"/>
          </p:nvPr>
        </p:nvSpPr>
        <p:spPr>
          <a:solidFill>
            <a:srgbClr val="FFFFFF"/>
          </a:solidFill>
          <a:ln/>
        </p:spPr>
      </p:sp>
      <p:sp>
        <p:nvSpPr>
          <p:cNvPr id="28570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B5D206EC-E5F4-48A3-95F5-EBF97688BE49}" type="slidenum">
              <a:rPr lang="en-US" sz="1300">
                <a:latin typeface="Arial" charset="0"/>
              </a:rPr>
              <a:pPr/>
              <a:t>200</a:t>
            </a:fld>
            <a:endParaRPr lang="en-US" sz="1300">
              <a:latin typeface="Arial" charset="0"/>
            </a:endParaRPr>
          </a:p>
        </p:txBody>
      </p:sp>
      <p:sp>
        <p:nvSpPr>
          <p:cNvPr id="286723" name="Rectangle 2"/>
          <p:cNvSpPr>
            <a:spLocks noGrp="1" noRot="1" noChangeAspect="1" noChangeArrowheads="1" noTextEdit="1"/>
          </p:cNvSpPr>
          <p:nvPr>
            <p:ph type="sldImg"/>
          </p:nvPr>
        </p:nvSpPr>
        <p:spPr>
          <a:solidFill>
            <a:srgbClr val="FFFFFF"/>
          </a:solidFill>
          <a:ln/>
        </p:spPr>
      </p:sp>
      <p:sp>
        <p:nvSpPr>
          <p:cNvPr id="28672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C033F437-FE9A-4863-A3C0-59EB4E54E7CF}" type="slidenum">
              <a:rPr lang="en-US" sz="1300">
                <a:latin typeface="Arial" charset="0"/>
              </a:rPr>
              <a:pPr/>
              <a:t>201</a:t>
            </a:fld>
            <a:endParaRPr lang="en-US" sz="1300">
              <a:latin typeface="Arial" charset="0"/>
            </a:endParaRPr>
          </a:p>
        </p:txBody>
      </p:sp>
      <p:sp>
        <p:nvSpPr>
          <p:cNvPr id="287747" name="Rectangle 2"/>
          <p:cNvSpPr>
            <a:spLocks noGrp="1" noRot="1" noChangeAspect="1" noChangeArrowheads="1" noTextEdit="1"/>
          </p:cNvSpPr>
          <p:nvPr>
            <p:ph type="sldImg"/>
          </p:nvPr>
        </p:nvSpPr>
        <p:spPr>
          <a:solidFill>
            <a:srgbClr val="FFFFFF"/>
          </a:solidFill>
          <a:ln/>
        </p:spPr>
      </p:sp>
      <p:sp>
        <p:nvSpPr>
          <p:cNvPr id="28774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81313598-DA3B-4689-890C-805AB8F55086}" type="slidenum">
              <a:rPr lang="en-US" sz="1300">
                <a:latin typeface="Arial" charset="0"/>
              </a:rPr>
              <a:pPr/>
              <a:t>202</a:t>
            </a:fld>
            <a:endParaRPr lang="en-US" sz="1300">
              <a:latin typeface="Arial" charset="0"/>
            </a:endParaRPr>
          </a:p>
        </p:txBody>
      </p:sp>
      <p:sp>
        <p:nvSpPr>
          <p:cNvPr id="288771" name="Rectangle 2"/>
          <p:cNvSpPr>
            <a:spLocks noGrp="1" noRot="1" noChangeAspect="1" noChangeArrowheads="1" noTextEdit="1"/>
          </p:cNvSpPr>
          <p:nvPr>
            <p:ph type="sldImg"/>
          </p:nvPr>
        </p:nvSpPr>
        <p:spPr>
          <a:solidFill>
            <a:srgbClr val="FFFFFF"/>
          </a:solidFill>
          <a:ln/>
        </p:spPr>
      </p:sp>
      <p:sp>
        <p:nvSpPr>
          <p:cNvPr id="2887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B5B9E288-D7C5-4751-A492-B381DE6311DA}" type="slidenum">
              <a:rPr lang="en-US" sz="1300">
                <a:latin typeface="Arial" charset="0"/>
              </a:rPr>
              <a:pPr/>
              <a:t>203</a:t>
            </a:fld>
            <a:endParaRPr lang="en-US" sz="1300">
              <a:latin typeface="Arial" charset="0"/>
            </a:endParaRPr>
          </a:p>
        </p:txBody>
      </p:sp>
      <p:sp>
        <p:nvSpPr>
          <p:cNvPr id="289795" name="Rectangle 2"/>
          <p:cNvSpPr>
            <a:spLocks noGrp="1" noRot="1" noChangeAspect="1" noChangeArrowheads="1" noTextEdit="1"/>
          </p:cNvSpPr>
          <p:nvPr>
            <p:ph type="sldImg"/>
          </p:nvPr>
        </p:nvSpPr>
        <p:spPr>
          <a:solidFill>
            <a:srgbClr val="FFFFFF"/>
          </a:solidFill>
          <a:ln/>
        </p:spPr>
      </p:sp>
      <p:sp>
        <p:nvSpPr>
          <p:cNvPr id="2897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6130FB3F-B870-4785-8F3C-6A77A816A7AF}" type="slidenum">
              <a:rPr lang="en-US" sz="1300">
                <a:solidFill>
                  <a:prstClr val="black"/>
                </a:solidFill>
                <a:latin typeface="Arial" charset="0"/>
              </a:rPr>
              <a:pPr/>
              <a:t>23</a:t>
            </a:fld>
            <a:endParaRPr lang="en-US" sz="1300">
              <a:solidFill>
                <a:prstClr val="black"/>
              </a:solidFill>
              <a:latin typeface="Arial" charset="0"/>
            </a:endParaRPr>
          </a:p>
        </p:txBody>
      </p:sp>
      <p:sp>
        <p:nvSpPr>
          <p:cNvPr id="183299" name="Rectangle 2"/>
          <p:cNvSpPr>
            <a:spLocks noGrp="1" noRot="1" noChangeAspect="1" noChangeArrowheads="1" noTextEdit="1"/>
          </p:cNvSpPr>
          <p:nvPr>
            <p:ph type="sldImg"/>
          </p:nvPr>
        </p:nvSpPr>
        <p:spPr>
          <a:solidFill>
            <a:srgbClr val="FFFFFF"/>
          </a:solidFill>
          <a:ln/>
        </p:spPr>
      </p:sp>
      <p:sp>
        <p:nvSpPr>
          <p:cNvPr id="18330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A4130F5D-0464-44E8-BCF0-1139319E49BB}" type="slidenum">
              <a:rPr lang="en-US" sz="1300">
                <a:latin typeface="Arial" charset="0"/>
              </a:rPr>
              <a:pPr/>
              <a:t>204</a:t>
            </a:fld>
            <a:endParaRPr lang="en-US" sz="1300">
              <a:latin typeface="Arial" charset="0"/>
            </a:endParaRPr>
          </a:p>
        </p:txBody>
      </p:sp>
      <p:sp>
        <p:nvSpPr>
          <p:cNvPr id="290819" name="Rectangle 2"/>
          <p:cNvSpPr>
            <a:spLocks noGrp="1" noRot="1" noChangeAspect="1" noChangeArrowheads="1" noTextEdit="1"/>
          </p:cNvSpPr>
          <p:nvPr>
            <p:ph type="sldImg"/>
          </p:nvPr>
        </p:nvSpPr>
        <p:spPr>
          <a:ln/>
        </p:spPr>
      </p:sp>
      <p:sp>
        <p:nvSpPr>
          <p:cNvPr id="2908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9B2B3A98-006B-48CF-9BDA-E15534B6E0CB}" type="slidenum">
              <a:rPr lang="en-US" sz="1300">
                <a:latin typeface="Arial" charset="0"/>
              </a:rPr>
              <a:pPr/>
              <a:t>205</a:t>
            </a:fld>
            <a:endParaRPr lang="en-US" sz="1300">
              <a:latin typeface="Arial" charset="0"/>
            </a:endParaRPr>
          </a:p>
        </p:txBody>
      </p:sp>
      <p:sp>
        <p:nvSpPr>
          <p:cNvPr id="291843" name="Rectangle 2"/>
          <p:cNvSpPr>
            <a:spLocks noGrp="1" noRot="1" noChangeAspect="1" noChangeArrowheads="1" noTextEdit="1"/>
          </p:cNvSpPr>
          <p:nvPr>
            <p:ph type="sldImg"/>
          </p:nvPr>
        </p:nvSpPr>
        <p:spPr>
          <a:solidFill>
            <a:srgbClr val="FFFFFF"/>
          </a:solidFill>
          <a:ln/>
        </p:spPr>
      </p:sp>
      <p:sp>
        <p:nvSpPr>
          <p:cNvPr id="2918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63323294-4CEE-412B-97D5-BBA20CDB8C53}" type="slidenum">
              <a:rPr lang="en-US" sz="1300">
                <a:latin typeface="Arial" charset="0"/>
              </a:rPr>
              <a:pPr/>
              <a:t>206</a:t>
            </a:fld>
            <a:endParaRPr lang="en-US" sz="1300">
              <a:latin typeface="Arial" charset="0"/>
            </a:endParaRPr>
          </a:p>
        </p:txBody>
      </p:sp>
      <p:sp>
        <p:nvSpPr>
          <p:cNvPr id="292867" name="Rectangle 2"/>
          <p:cNvSpPr>
            <a:spLocks noGrp="1" noRot="1" noChangeAspect="1" noChangeArrowheads="1" noTextEdit="1"/>
          </p:cNvSpPr>
          <p:nvPr>
            <p:ph type="sldImg"/>
          </p:nvPr>
        </p:nvSpPr>
        <p:spPr>
          <a:solidFill>
            <a:srgbClr val="FFFFFF"/>
          </a:solidFill>
          <a:ln/>
        </p:spPr>
      </p:sp>
      <p:sp>
        <p:nvSpPr>
          <p:cNvPr id="2928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5CCFB86A-6867-4AB0-BC12-03C94A7F85FA}" type="slidenum">
              <a:rPr lang="en-US" sz="1300">
                <a:latin typeface="Arial" charset="0"/>
              </a:rPr>
              <a:pPr/>
              <a:t>207</a:t>
            </a:fld>
            <a:endParaRPr lang="en-US" sz="1300">
              <a:latin typeface="Arial" charset="0"/>
            </a:endParaRPr>
          </a:p>
        </p:txBody>
      </p:sp>
      <p:sp>
        <p:nvSpPr>
          <p:cNvPr id="293891" name="Rectangle 2"/>
          <p:cNvSpPr>
            <a:spLocks noGrp="1" noRot="1" noChangeAspect="1" noChangeArrowheads="1" noTextEdit="1"/>
          </p:cNvSpPr>
          <p:nvPr>
            <p:ph type="sldImg"/>
          </p:nvPr>
        </p:nvSpPr>
        <p:spPr>
          <a:solidFill>
            <a:srgbClr val="FFFFFF"/>
          </a:solidFill>
          <a:ln/>
        </p:spPr>
      </p:sp>
      <p:sp>
        <p:nvSpPr>
          <p:cNvPr id="2938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54695531-383C-48D8-AFA5-CFE4A517E6FA}" type="slidenum">
              <a:rPr lang="en-US" sz="1300">
                <a:latin typeface="Arial" charset="0"/>
              </a:rPr>
              <a:pPr/>
              <a:t>208</a:t>
            </a:fld>
            <a:endParaRPr lang="en-US" sz="1300">
              <a:latin typeface="Arial" charset="0"/>
            </a:endParaRPr>
          </a:p>
        </p:txBody>
      </p:sp>
      <p:sp>
        <p:nvSpPr>
          <p:cNvPr id="294915" name="Rectangle 2"/>
          <p:cNvSpPr>
            <a:spLocks noGrp="1" noRot="1" noChangeAspect="1" noChangeArrowheads="1" noTextEdit="1"/>
          </p:cNvSpPr>
          <p:nvPr>
            <p:ph type="sldImg"/>
          </p:nvPr>
        </p:nvSpPr>
        <p:spPr>
          <a:solidFill>
            <a:srgbClr val="FFFFFF"/>
          </a:solidFill>
          <a:ln/>
        </p:spPr>
      </p:sp>
      <p:sp>
        <p:nvSpPr>
          <p:cNvPr id="29491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DB06C416-4C98-4AD3-81BE-BCEB6DBD35C3}" type="slidenum">
              <a:rPr lang="en-US" sz="1300">
                <a:latin typeface="Arial" charset="0"/>
              </a:rPr>
              <a:pPr/>
              <a:t>209</a:t>
            </a:fld>
            <a:endParaRPr lang="en-US" sz="1300">
              <a:latin typeface="Arial" charset="0"/>
            </a:endParaRPr>
          </a:p>
        </p:txBody>
      </p:sp>
      <p:sp>
        <p:nvSpPr>
          <p:cNvPr id="295939" name="Rectangle 2"/>
          <p:cNvSpPr>
            <a:spLocks noGrp="1" noRot="1" noChangeAspect="1" noChangeArrowheads="1" noTextEdit="1"/>
          </p:cNvSpPr>
          <p:nvPr>
            <p:ph type="sldImg"/>
          </p:nvPr>
        </p:nvSpPr>
        <p:spPr>
          <a:solidFill>
            <a:srgbClr val="FFFFFF"/>
          </a:solidFill>
          <a:ln/>
        </p:spPr>
      </p:sp>
      <p:sp>
        <p:nvSpPr>
          <p:cNvPr id="2959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74299849-3247-46F3-9244-F63B27CD6403}" type="slidenum">
              <a:rPr lang="en-US" sz="1300">
                <a:latin typeface="Arial" charset="0"/>
              </a:rPr>
              <a:pPr/>
              <a:t>210</a:t>
            </a:fld>
            <a:endParaRPr lang="en-US" sz="1300">
              <a:latin typeface="Arial" charset="0"/>
            </a:endParaRPr>
          </a:p>
        </p:txBody>
      </p:sp>
      <p:sp>
        <p:nvSpPr>
          <p:cNvPr id="296963" name="Rectangle 2"/>
          <p:cNvSpPr>
            <a:spLocks noGrp="1" noRot="1" noChangeAspect="1" noChangeArrowheads="1" noTextEdit="1"/>
          </p:cNvSpPr>
          <p:nvPr>
            <p:ph type="sldImg"/>
          </p:nvPr>
        </p:nvSpPr>
        <p:spPr>
          <a:solidFill>
            <a:srgbClr val="FFFFFF"/>
          </a:solidFill>
          <a:ln/>
        </p:spPr>
      </p:sp>
      <p:sp>
        <p:nvSpPr>
          <p:cNvPr id="29696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ea typeface="ＭＳ Ｐゴシック" pitchFamily="-106" charset="-128"/>
              </a:rPr>
              <a:t>recursive truth -- without the computers that were made possible by the first microprocessors, there would be no way to design subsequent generations of processors… they would be simply too complex to design by hand!</a:t>
            </a: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160D03BA-3BCD-4716-BFA8-99D9D4EEBDF6}" type="slidenum">
              <a:rPr lang="en-US" sz="1300">
                <a:latin typeface="Arial" charset="0"/>
              </a:rPr>
              <a:pPr/>
              <a:t>211</a:t>
            </a:fld>
            <a:endParaRPr lang="en-US" sz="1300">
              <a:latin typeface="Arial" charset="0"/>
            </a:endParaRPr>
          </a:p>
        </p:txBody>
      </p:sp>
      <p:sp>
        <p:nvSpPr>
          <p:cNvPr id="297987" name="Rectangle 2"/>
          <p:cNvSpPr>
            <a:spLocks noGrp="1" noRot="1" noChangeAspect="1" noChangeArrowheads="1" noTextEdit="1"/>
          </p:cNvSpPr>
          <p:nvPr>
            <p:ph type="sldImg"/>
          </p:nvPr>
        </p:nvSpPr>
        <p:spPr>
          <a:solidFill>
            <a:srgbClr val="FFFFFF"/>
          </a:solidFill>
          <a:ln/>
        </p:spPr>
      </p:sp>
      <p:sp>
        <p:nvSpPr>
          <p:cNvPr id="2979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989BEEB0-E470-4718-AA6A-8FAE8F1CC180}" type="slidenum">
              <a:rPr lang="en-US" sz="1300">
                <a:latin typeface="Arial" charset="0"/>
              </a:rPr>
              <a:pPr/>
              <a:t>212</a:t>
            </a:fld>
            <a:endParaRPr lang="en-US" sz="1300">
              <a:latin typeface="Arial" charset="0"/>
            </a:endParaRPr>
          </a:p>
        </p:txBody>
      </p:sp>
      <p:sp>
        <p:nvSpPr>
          <p:cNvPr id="299011" name="Rectangle 2"/>
          <p:cNvSpPr>
            <a:spLocks noGrp="1" noRot="1" noChangeAspect="1" noChangeArrowheads="1" noTextEdit="1"/>
          </p:cNvSpPr>
          <p:nvPr>
            <p:ph type="sldImg"/>
          </p:nvPr>
        </p:nvSpPr>
        <p:spPr>
          <a:solidFill>
            <a:srgbClr val="FFFFFF"/>
          </a:solidFill>
          <a:ln/>
        </p:spPr>
      </p:sp>
      <p:sp>
        <p:nvSpPr>
          <p:cNvPr id="2990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C297255D-561A-4965-AAB7-65F991C8308D}" type="slidenum">
              <a:rPr lang="en-US" sz="1300">
                <a:latin typeface="Arial" charset="0"/>
              </a:rPr>
              <a:pPr/>
              <a:t>213</a:t>
            </a:fld>
            <a:endParaRPr lang="en-US" sz="1300">
              <a:latin typeface="Arial" charset="0"/>
            </a:endParaRPr>
          </a:p>
        </p:txBody>
      </p:sp>
      <p:sp>
        <p:nvSpPr>
          <p:cNvPr id="300035" name="Rectangle 2"/>
          <p:cNvSpPr>
            <a:spLocks noGrp="1" noRot="1" noChangeAspect="1" noChangeArrowheads="1" noTextEdit="1"/>
          </p:cNvSpPr>
          <p:nvPr>
            <p:ph type="sldImg"/>
          </p:nvPr>
        </p:nvSpPr>
        <p:spPr>
          <a:solidFill>
            <a:srgbClr val="FFFFFF"/>
          </a:solidFill>
          <a:ln/>
        </p:spPr>
      </p:sp>
      <p:sp>
        <p:nvSpPr>
          <p:cNvPr id="3000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6249E093-C29E-49C5-B2EE-2878AA325CF1}" type="slidenum">
              <a:rPr lang="en-US" sz="1300">
                <a:solidFill>
                  <a:prstClr val="black"/>
                </a:solidFill>
                <a:latin typeface="Arial" charset="0"/>
              </a:rPr>
              <a:pPr/>
              <a:t>24</a:t>
            </a:fld>
            <a:endParaRPr lang="en-US" sz="1300">
              <a:solidFill>
                <a:prstClr val="black"/>
              </a:solidFill>
              <a:latin typeface="Arial" charset="0"/>
            </a:endParaRPr>
          </a:p>
        </p:txBody>
      </p:sp>
      <p:sp>
        <p:nvSpPr>
          <p:cNvPr id="184323" name="Rectangle 2"/>
          <p:cNvSpPr>
            <a:spLocks noGrp="1" noRot="1" noChangeAspect="1" noChangeArrowheads="1" noTextEdit="1"/>
          </p:cNvSpPr>
          <p:nvPr>
            <p:ph type="sldImg"/>
          </p:nvPr>
        </p:nvSpPr>
        <p:spPr>
          <a:solidFill>
            <a:srgbClr val="FFFFFF"/>
          </a:solidFill>
          <a:ln/>
        </p:spPr>
      </p:sp>
      <p:sp>
        <p:nvSpPr>
          <p:cNvPr id="18432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6CD9396E-31F4-4CDF-A392-8765595F0B6A}" type="slidenum">
              <a:rPr lang="en-US" sz="1300">
                <a:latin typeface="Arial" charset="0"/>
              </a:rPr>
              <a:pPr/>
              <a:t>214</a:t>
            </a:fld>
            <a:endParaRPr lang="en-US" sz="1300">
              <a:latin typeface="Arial" charset="0"/>
            </a:endParaRPr>
          </a:p>
        </p:txBody>
      </p:sp>
      <p:sp>
        <p:nvSpPr>
          <p:cNvPr id="301059" name="Rectangle 2"/>
          <p:cNvSpPr>
            <a:spLocks noGrp="1" noRot="1" noChangeAspect="1" noChangeArrowheads="1" noTextEdit="1"/>
          </p:cNvSpPr>
          <p:nvPr>
            <p:ph type="sldImg"/>
          </p:nvPr>
        </p:nvSpPr>
        <p:spPr>
          <a:solidFill>
            <a:srgbClr val="FFFFFF"/>
          </a:solidFill>
          <a:ln/>
        </p:spPr>
      </p:sp>
      <p:sp>
        <p:nvSpPr>
          <p:cNvPr id="3010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BE61BADF-1213-4756-9AAB-9042E00CB86C}" type="slidenum">
              <a:rPr lang="en-US" sz="1300">
                <a:latin typeface="Arial" charset="0"/>
              </a:rPr>
              <a:pPr/>
              <a:t>4</a:t>
            </a:fld>
            <a:endParaRPr lang="en-US" sz="1300">
              <a:latin typeface="Arial" charset="0"/>
            </a:endParaRPr>
          </a:p>
        </p:txBody>
      </p:sp>
      <p:sp>
        <p:nvSpPr>
          <p:cNvPr id="216067" name="Rectangle 2"/>
          <p:cNvSpPr>
            <a:spLocks noGrp="1" noRot="1" noChangeAspect="1" noChangeArrowheads="1" noTextEdit="1"/>
          </p:cNvSpPr>
          <p:nvPr>
            <p:ph type="sldImg"/>
          </p:nvPr>
        </p:nvSpPr>
        <p:spPr>
          <a:solidFill>
            <a:srgbClr val="FFFFFF"/>
          </a:solidFill>
          <a:ln/>
        </p:spPr>
      </p:sp>
      <p:sp>
        <p:nvSpPr>
          <p:cNvPr id="2160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67FB007F-249F-4DEC-AEE3-E89852103F90}" type="slidenum">
              <a:rPr lang="en-US" sz="1300">
                <a:solidFill>
                  <a:prstClr val="black"/>
                </a:solidFill>
                <a:latin typeface="Arial" charset="0"/>
              </a:rPr>
              <a:pPr/>
              <a:t>25</a:t>
            </a:fld>
            <a:endParaRPr lang="en-US" sz="1300">
              <a:solidFill>
                <a:prstClr val="black"/>
              </a:solidFill>
              <a:latin typeface="Arial" charset="0"/>
            </a:endParaRPr>
          </a:p>
        </p:txBody>
      </p:sp>
      <p:sp>
        <p:nvSpPr>
          <p:cNvPr id="185347" name="Rectangle 2"/>
          <p:cNvSpPr>
            <a:spLocks noGrp="1" noRot="1" noChangeAspect="1" noChangeArrowheads="1" noTextEdit="1"/>
          </p:cNvSpPr>
          <p:nvPr>
            <p:ph type="sldImg"/>
          </p:nvPr>
        </p:nvSpPr>
        <p:spPr>
          <a:solidFill>
            <a:srgbClr val="FFFFFF"/>
          </a:solidFill>
          <a:ln/>
        </p:spPr>
      </p:sp>
      <p:sp>
        <p:nvSpPr>
          <p:cNvPr id="18534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384348C-441D-4FD7-9D89-F86B8A352884}" type="slidenum">
              <a:rPr lang="en-US" sz="1300">
                <a:solidFill>
                  <a:prstClr val="black"/>
                </a:solidFill>
                <a:latin typeface="Arial" charset="0"/>
              </a:rPr>
              <a:pPr/>
              <a:t>26</a:t>
            </a:fld>
            <a:endParaRPr lang="en-US" sz="1300">
              <a:solidFill>
                <a:prstClr val="black"/>
              </a:solidFill>
              <a:latin typeface="Arial" charset="0"/>
            </a:endParaRPr>
          </a:p>
        </p:txBody>
      </p:sp>
      <p:sp>
        <p:nvSpPr>
          <p:cNvPr id="186371" name="Rectangle 2"/>
          <p:cNvSpPr>
            <a:spLocks noGrp="1" noRot="1" noChangeAspect="1" noChangeArrowheads="1" noTextEdit="1"/>
          </p:cNvSpPr>
          <p:nvPr>
            <p:ph type="sldImg"/>
          </p:nvPr>
        </p:nvSpPr>
        <p:spPr>
          <a:solidFill>
            <a:srgbClr val="FFFFFF"/>
          </a:solidFill>
          <a:ln/>
        </p:spPr>
      </p:sp>
      <p:sp>
        <p:nvSpPr>
          <p:cNvPr id="1863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136BA946-1314-4A94-A878-650DEBEC4888}" type="slidenum">
              <a:rPr lang="en-US" sz="1300">
                <a:solidFill>
                  <a:prstClr val="black"/>
                </a:solidFill>
                <a:latin typeface="Arial" charset="0"/>
              </a:rPr>
              <a:pPr/>
              <a:t>27</a:t>
            </a:fld>
            <a:endParaRPr lang="en-US" sz="1300">
              <a:solidFill>
                <a:prstClr val="black"/>
              </a:solidFill>
              <a:latin typeface="Arial" charset="0"/>
            </a:endParaRPr>
          </a:p>
        </p:txBody>
      </p:sp>
      <p:sp>
        <p:nvSpPr>
          <p:cNvPr id="187395" name="Rectangle 2"/>
          <p:cNvSpPr>
            <a:spLocks noGrp="1" noRot="1" noChangeAspect="1" noChangeArrowheads="1" noTextEdit="1"/>
          </p:cNvSpPr>
          <p:nvPr>
            <p:ph type="sldImg"/>
          </p:nvPr>
        </p:nvSpPr>
        <p:spPr>
          <a:solidFill>
            <a:srgbClr val="FFFFFF"/>
          </a:solidFill>
          <a:ln/>
        </p:spPr>
      </p:sp>
      <p:sp>
        <p:nvSpPr>
          <p:cNvPr id="1873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5107C7A3-1487-40EA-A314-1EEB6C5059EA}" type="slidenum">
              <a:rPr lang="en-US" sz="1300">
                <a:solidFill>
                  <a:prstClr val="black"/>
                </a:solidFill>
                <a:latin typeface="Arial" charset="0"/>
              </a:rPr>
              <a:pPr/>
              <a:t>28</a:t>
            </a:fld>
            <a:endParaRPr lang="en-US" sz="1300">
              <a:solidFill>
                <a:prstClr val="black"/>
              </a:solidFill>
              <a:latin typeface="Arial" charset="0"/>
            </a:endParaRPr>
          </a:p>
        </p:txBody>
      </p:sp>
      <p:sp>
        <p:nvSpPr>
          <p:cNvPr id="188419" name="Rectangle 2"/>
          <p:cNvSpPr>
            <a:spLocks noGrp="1" noRot="1" noChangeAspect="1" noChangeArrowheads="1" noTextEdit="1"/>
          </p:cNvSpPr>
          <p:nvPr>
            <p:ph type="sldImg"/>
          </p:nvPr>
        </p:nvSpPr>
        <p:spPr>
          <a:solidFill>
            <a:srgbClr val="FFFFFF"/>
          </a:solidFill>
          <a:ln/>
        </p:spPr>
      </p:sp>
      <p:sp>
        <p:nvSpPr>
          <p:cNvPr id="1884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796BF53-8530-4D7F-8150-BE051D79645C}" type="slidenum">
              <a:rPr lang="en-US" sz="1300">
                <a:solidFill>
                  <a:prstClr val="black"/>
                </a:solidFill>
                <a:latin typeface="Arial" charset="0"/>
              </a:rPr>
              <a:pPr/>
              <a:t>29</a:t>
            </a:fld>
            <a:endParaRPr lang="en-US" sz="1300">
              <a:solidFill>
                <a:prstClr val="black"/>
              </a:solidFill>
              <a:latin typeface="Arial" charset="0"/>
            </a:endParaRPr>
          </a:p>
        </p:txBody>
      </p:sp>
      <p:sp>
        <p:nvSpPr>
          <p:cNvPr id="189443" name="Rectangle 2"/>
          <p:cNvSpPr>
            <a:spLocks noGrp="1" noRot="1" noChangeAspect="1" noChangeArrowheads="1" noTextEdit="1"/>
          </p:cNvSpPr>
          <p:nvPr>
            <p:ph type="sldImg"/>
          </p:nvPr>
        </p:nvSpPr>
        <p:spPr>
          <a:solidFill>
            <a:srgbClr val="FFFFFF"/>
          </a:solidFill>
          <a:ln/>
        </p:spPr>
      </p:sp>
      <p:sp>
        <p:nvSpPr>
          <p:cNvPr id="1894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F38C4949-6088-4C6E-81DC-4999312780F4}" type="slidenum">
              <a:rPr lang="en-US" sz="1300">
                <a:solidFill>
                  <a:prstClr val="black"/>
                </a:solidFill>
                <a:latin typeface="Arial" charset="0"/>
              </a:rPr>
              <a:pPr/>
              <a:t>30</a:t>
            </a:fld>
            <a:endParaRPr lang="en-US" sz="1300">
              <a:solidFill>
                <a:prstClr val="black"/>
              </a:solidFill>
              <a:latin typeface="Arial" charset="0"/>
            </a:endParaRPr>
          </a:p>
        </p:txBody>
      </p:sp>
      <p:sp>
        <p:nvSpPr>
          <p:cNvPr id="190467" name="Rectangle 2"/>
          <p:cNvSpPr>
            <a:spLocks noGrp="1" noRot="1" noChangeAspect="1" noChangeArrowheads="1" noTextEdit="1"/>
          </p:cNvSpPr>
          <p:nvPr>
            <p:ph type="sldImg"/>
          </p:nvPr>
        </p:nvSpPr>
        <p:spPr>
          <a:solidFill>
            <a:srgbClr val="FFFFFF"/>
          </a:solidFill>
          <a:ln/>
        </p:spPr>
      </p:sp>
      <p:sp>
        <p:nvSpPr>
          <p:cNvPr id="1904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D2CC2D4-7C72-428C-93EC-BB191D5CB51B}" type="slidenum">
              <a:rPr lang="en-US" sz="1300">
                <a:solidFill>
                  <a:prstClr val="black"/>
                </a:solidFill>
                <a:latin typeface="Arial" charset="0"/>
              </a:rPr>
              <a:pPr/>
              <a:t>31</a:t>
            </a:fld>
            <a:endParaRPr lang="en-US" sz="1300">
              <a:solidFill>
                <a:prstClr val="black"/>
              </a:solidFill>
              <a:latin typeface="Arial" charset="0"/>
            </a:endParaRPr>
          </a:p>
        </p:txBody>
      </p:sp>
      <p:sp>
        <p:nvSpPr>
          <p:cNvPr id="191491" name="Rectangle 2"/>
          <p:cNvSpPr>
            <a:spLocks noGrp="1" noRot="1" noChangeAspect="1" noChangeArrowheads="1" noTextEdit="1"/>
          </p:cNvSpPr>
          <p:nvPr>
            <p:ph type="sldImg"/>
          </p:nvPr>
        </p:nvSpPr>
        <p:spPr>
          <a:solidFill>
            <a:srgbClr val="FFFFFF"/>
          </a:solidFill>
          <a:ln/>
        </p:spPr>
      </p:sp>
      <p:sp>
        <p:nvSpPr>
          <p:cNvPr id="1914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E890053-8985-494E-8012-C6348C18330F}" type="slidenum">
              <a:rPr lang="en-US" sz="1300">
                <a:solidFill>
                  <a:prstClr val="black"/>
                </a:solidFill>
                <a:latin typeface="Arial" charset="0"/>
              </a:rPr>
              <a:pPr/>
              <a:t>32</a:t>
            </a:fld>
            <a:endParaRPr lang="en-US" sz="1300">
              <a:solidFill>
                <a:prstClr val="black"/>
              </a:solidFill>
              <a:latin typeface="Arial" charset="0"/>
            </a:endParaRPr>
          </a:p>
        </p:txBody>
      </p:sp>
      <p:sp>
        <p:nvSpPr>
          <p:cNvPr id="167939" name="Rectangle 2"/>
          <p:cNvSpPr>
            <a:spLocks noGrp="1" noRot="1" noChangeAspect="1" noChangeArrowheads="1" noTextEdit="1"/>
          </p:cNvSpPr>
          <p:nvPr>
            <p:ph type="sldImg"/>
          </p:nvPr>
        </p:nvSpPr>
        <p:spPr>
          <a:solidFill>
            <a:srgbClr val="FFFFFF"/>
          </a:solidFill>
          <a:ln/>
        </p:spPr>
      </p:sp>
      <p:sp>
        <p:nvSpPr>
          <p:cNvPr id="1679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12B7E640-BA96-446C-802D-F01F18D9C891}" type="slidenum">
              <a:rPr lang="en-US" sz="1300">
                <a:latin typeface="Arial" charset="0"/>
              </a:rPr>
              <a:pPr/>
              <a:t>33</a:t>
            </a:fld>
            <a:endParaRPr lang="en-US" sz="1300">
              <a:latin typeface="Arial" charset="0"/>
            </a:endParaRPr>
          </a:p>
        </p:txBody>
      </p:sp>
      <p:sp>
        <p:nvSpPr>
          <p:cNvPr id="172035" name="Rectangle 2"/>
          <p:cNvSpPr>
            <a:spLocks noGrp="1" noRot="1" noChangeAspect="1" noChangeArrowheads="1" noTextEdit="1"/>
          </p:cNvSpPr>
          <p:nvPr>
            <p:ph type="sldImg"/>
          </p:nvPr>
        </p:nvSpPr>
        <p:spPr>
          <a:solidFill>
            <a:srgbClr val="FFFFFF"/>
          </a:solidFill>
          <a:ln/>
        </p:spPr>
      </p:sp>
      <p:sp>
        <p:nvSpPr>
          <p:cNvPr id="1720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E7C4A887-E48A-4970-B641-07DE7BAEEA2A}" type="slidenum">
              <a:rPr lang="en-US" sz="1300">
                <a:latin typeface="Arial" charset="0"/>
              </a:rPr>
              <a:pPr/>
              <a:t>34</a:t>
            </a:fld>
            <a:endParaRPr lang="en-US" sz="1300">
              <a:latin typeface="Arial" charset="0"/>
            </a:endParaRPr>
          </a:p>
        </p:txBody>
      </p:sp>
      <p:sp>
        <p:nvSpPr>
          <p:cNvPr id="169987" name="Rectangle 2"/>
          <p:cNvSpPr>
            <a:spLocks noGrp="1" noRot="1" noChangeAspect="1" noChangeArrowheads="1" noTextEdit="1"/>
          </p:cNvSpPr>
          <p:nvPr>
            <p:ph type="sldImg"/>
          </p:nvPr>
        </p:nvSpPr>
        <p:spPr>
          <a:solidFill>
            <a:srgbClr val="FFFFFF"/>
          </a:solidFill>
          <a:ln/>
        </p:spPr>
      </p:sp>
      <p:sp>
        <p:nvSpPr>
          <p:cNvPr id="1699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C58E0F2-221B-4CC1-B1B2-C3032642B784}" type="slidenum">
              <a:rPr lang="en-US" sz="1300">
                <a:latin typeface="Arial" charset="0"/>
              </a:rPr>
              <a:pPr/>
              <a:t>5</a:t>
            </a:fld>
            <a:endParaRPr lang="en-US" sz="1300">
              <a:latin typeface="Arial" charset="0"/>
            </a:endParaRPr>
          </a:p>
        </p:txBody>
      </p:sp>
      <p:sp>
        <p:nvSpPr>
          <p:cNvPr id="161795" name="Rectangle 2"/>
          <p:cNvSpPr>
            <a:spLocks noGrp="1" noRot="1" noChangeAspect="1" noChangeArrowheads="1" noTextEdit="1"/>
          </p:cNvSpPr>
          <p:nvPr>
            <p:ph type="sldImg"/>
          </p:nvPr>
        </p:nvSpPr>
        <p:spPr>
          <a:solidFill>
            <a:srgbClr val="FFFFFF"/>
          </a:solidFill>
          <a:ln/>
        </p:spPr>
      </p:sp>
      <p:sp>
        <p:nvSpPr>
          <p:cNvPr id="1617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8AE09EEB-547C-429F-BE92-049970EA15C6}" type="slidenum">
              <a:rPr lang="en-US" sz="1300">
                <a:latin typeface="Arial" charset="0"/>
              </a:rPr>
              <a:pPr/>
              <a:t>35</a:t>
            </a:fld>
            <a:endParaRPr lang="en-US" sz="1300">
              <a:latin typeface="Arial" charset="0"/>
            </a:endParaRPr>
          </a:p>
        </p:txBody>
      </p:sp>
      <p:sp>
        <p:nvSpPr>
          <p:cNvPr id="171011" name="Rectangle 2"/>
          <p:cNvSpPr>
            <a:spLocks noGrp="1" noRot="1" noChangeAspect="1" noChangeArrowheads="1" noTextEdit="1"/>
          </p:cNvSpPr>
          <p:nvPr>
            <p:ph type="sldImg"/>
          </p:nvPr>
        </p:nvSpPr>
        <p:spPr>
          <a:solidFill>
            <a:srgbClr val="FFFFFF"/>
          </a:solidFill>
          <a:ln/>
        </p:spPr>
      </p:sp>
      <p:sp>
        <p:nvSpPr>
          <p:cNvPr id="1710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12B7E640-BA96-446C-802D-F01F18D9C891}" type="slidenum">
              <a:rPr lang="en-US" sz="1300">
                <a:latin typeface="Arial" charset="0"/>
              </a:rPr>
              <a:pPr/>
              <a:t>36</a:t>
            </a:fld>
            <a:endParaRPr lang="en-US" sz="1300">
              <a:latin typeface="Arial" charset="0"/>
            </a:endParaRPr>
          </a:p>
        </p:txBody>
      </p:sp>
      <p:sp>
        <p:nvSpPr>
          <p:cNvPr id="172035" name="Rectangle 2"/>
          <p:cNvSpPr>
            <a:spLocks noGrp="1" noRot="1" noChangeAspect="1" noChangeArrowheads="1" noTextEdit="1"/>
          </p:cNvSpPr>
          <p:nvPr>
            <p:ph type="sldImg"/>
          </p:nvPr>
        </p:nvSpPr>
        <p:spPr>
          <a:solidFill>
            <a:srgbClr val="FFFFFF"/>
          </a:solidFill>
          <a:ln/>
        </p:spPr>
      </p:sp>
      <p:sp>
        <p:nvSpPr>
          <p:cNvPr id="1720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12B7E640-BA96-446C-802D-F01F18D9C891}" type="slidenum">
              <a:rPr lang="en-US" sz="1300">
                <a:latin typeface="Arial" charset="0"/>
              </a:rPr>
              <a:pPr/>
              <a:t>37</a:t>
            </a:fld>
            <a:endParaRPr lang="en-US" sz="1300">
              <a:latin typeface="Arial" charset="0"/>
            </a:endParaRPr>
          </a:p>
        </p:txBody>
      </p:sp>
      <p:sp>
        <p:nvSpPr>
          <p:cNvPr id="172035" name="Rectangle 2"/>
          <p:cNvSpPr>
            <a:spLocks noGrp="1" noRot="1" noChangeAspect="1" noChangeArrowheads="1" noTextEdit="1"/>
          </p:cNvSpPr>
          <p:nvPr>
            <p:ph type="sldImg"/>
          </p:nvPr>
        </p:nvSpPr>
        <p:spPr>
          <a:solidFill>
            <a:srgbClr val="FFFFFF"/>
          </a:solidFill>
          <a:ln/>
        </p:spPr>
      </p:sp>
      <p:sp>
        <p:nvSpPr>
          <p:cNvPr id="1720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B4BD50A4-49D2-4918-8E78-064648BB9728}" type="slidenum">
              <a:rPr lang="en-US" sz="1300">
                <a:latin typeface="Arial" charset="0"/>
              </a:rPr>
              <a:pPr/>
              <a:t>38</a:t>
            </a:fld>
            <a:endParaRPr lang="en-US" sz="1300">
              <a:latin typeface="Arial" charset="0"/>
            </a:endParaRPr>
          </a:p>
        </p:txBody>
      </p:sp>
      <p:sp>
        <p:nvSpPr>
          <p:cNvPr id="174083" name="Rectangle 2"/>
          <p:cNvSpPr>
            <a:spLocks noGrp="1" noRot="1" noChangeAspect="1" noChangeArrowheads="1" noTextEdit="1"/>
          </p:cNvSpPr>
          <p:nvPr>
            <p:ph type="sldImg"/>
          </p:nvPr>
        </p:nvSpPr>
        <p:spPr>
          <a:solidFill>
            <a:srgbClr val="FFFFFF"/>
          </a:solidFill>
          <a:ln/>
        </p:spPr>
      </p:sp>
      <p:sp>
        <p:nvSpPr>
          <p:cNvPr id="1740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B4BD50A4-49D2-4918-8E78-064648BB9728}" type="slidenum">
              <a:rPr lang="en-US" sz="1300">
                <a:latin typeface="Arial" charset="0"/>
              </a:rPr>
              <a:pPr/>
              <a:t>39</a:t>
            </a:fld>
            <a:endParaRPr lang="en-US" sz="1300">
              <a:latin typeface="Arial" charset="0"/>
            </a:endParaRPr>
          </a:p>
        </p:txBody>
      </p:sp>
      <p:sp>
        <p:nvSpPr>
          <p:cNvPr id="174083" name="Rectangle 2"/>
          <p:cNvSpPr>
            <a:spLocks noGrp="1" noRot="1" noChangeAspect="1" noChangeArrowheads="1" noTextEdit="1"/>
          </p:cNvSpPr>
          <p:nvPr>
            <p:ph type="sldImg"/>
          </p:nvPr>
        </p:nvSpPr>
        <p:spPr>
          <a:solidFill>
            <a:srgbClr val="FFFFFF"/>
          </a:solidFill>
          <a:ln/>
        </p:spPr>
      </p:sp>
      <p:sp>
        <p:nvSpPr>
          <p:cNvPr id="1740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8F247C9-9600-474E-9AA3-98566F6DBAE4}" type="slidenum">
              <a:rPr lang="en-US" sz="1300">
                <a:latin typeface="Arial" charset="0"/>
              </a:rPr>
              <a:pPr/>
              <a:t>40</a:t>
            </a:fld>
            <a:endParaRPr lang="en-US" sz="1300">
              <a:latin typeface="Arial" charset="0"/>
            </a:endParaRPr>
          </a:p>
        </p:txBody>
      </p:sp>
      <p:sp>
        <p:nvSpPr>
          <p:cNvPr id="175107" name="Rectangle 2"/>
          <p:cNvSpPr>
            <a:spLocks noGrp="1" noRot="1" noChangeAspect="1" noChangeArrowheads="1" noTextEdit="1"/>
          </p:cNvSpPr>
          <p:nvPr>
            <p:ph type="sldImg"/>
          </p:nvPr>
        </p:nvSpPr>
        <p:spPr>
          <a:solidFill>
            <a:srgbClr val="FFFFFF"/>
          </a:solidFill>
          <a:ln/>
        </p:spPr>
      </p:sp>
      <p:sp>
        <p:nvSpPr>
          <p:cNvPr id="1751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DAA490F-BB45-41A7-BE83-7F46DD74ABB5}" type="slidenum">
              <a:rPr lang="en-US" sz="1300">
                <a:latin typeface="Arial" charset="0"/>
              </a:rPr>
              <a:pPr/>
              <a:t>41</a:t>
            </a:fld>
            <a:endParaRPr lang="en-US" sz="1300">
              <a:latin typeface="Arial" charset="0"/>
            </a:endParaRPr>
          </a:p>
        </p:txBody>
      </p:sp>
      <p:sp>
        <p:nvSpPr>
          <p:cNvPr id="176131" name="Rectangle 2"/>
          <p:cNvSpPr>
            <a:spLocks noGrp="1" noRot="1" noChangeAspect="1" noChangeArrowheads="1" noTextEdit="1"/>
          </p:cNvSpPr>
          <p:nvPr>
            <p:ph type="sldImg"/>
          </p:nvPr>
        </p:nvSpPr>
        <p:spPr>
          <a:solidFill>
            <a:srgbClr val="FFFFFF"/>
          </a:solidFill>
          <a:ln/>
        </p:spPr>
      </p:sp>
      <p:sp>
        <p:nvSpPr>
          <p:cNvPr id="17613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A73A0C8B-F5F2-46B4-8E32-F504D5D37E81}" type="slidenum">
              <a:rPr lang="en-US" sz="1300">
                <a:latin typeface="Arial" charset="0"/>
              </a:rPr>
              <a:pPr/>
              <a:t>42</a:t>
            </a:fld>
            <a:endParaRPr lang="en-US" sz="1300">
              <a:latin typeface="Arial" charset="0"/>
            </a:endParaRPr>
          </a:p>
        </p:txBody>
      </p:sp>
      <p:sp>
        <p:nvSpPr>
          <p:cNvPr id="177155" name="Rectangle 2"/>
          <p:cNvSpPr>
            <a:spLocks noGrp="1" noRot="1" noChangeAspect="1" noChangeArrowheads="1" noTextEdit="1"/>
          </p:cNvSpPr>
          <p:nvPr>
            <p:ph type="sldImg"/>
          </p:nvPr>
        </p:nvSpPr>
        <p:spPr>
          <a:solidFill>
            <a:srgbClr val="FFFFFF"/>
          </a:solidFill>
          <a:ln/>
        </p:spPr>
      </p:sp>
      <p:sp>
        <p:nvSpPr>
          <p:cNvPr id="17715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F86E2B6-A24B-428A-AF9F-FFC7F41D9A33}" type="slidenum">
              <a:rPr lang="en-US" sz="1300">
                <a:latin typeface="Arial" charset="0"/>
              </a:rPr>
              <a:pPr/>
              <a:t>44</a:t>
            </a:fld>
            <a:endParaRPr lang="en-US" sz="1300">
              <a:latin typeface="Arial" charset="0"/>
            </a:endParaRPr>
          </a:p>
        </p:txBody>
      </p:sp>
      <p:sp>
        <p:nvSpPr>
          <p:cNvPr id="178179" name="Rectangle 2"/>
          <p:cNvSpPr>
            <a:spLocks noGrp="1" noRot="1" noChangeAspect="1" noChangeArrowheads="1" noTextEdit="1"/>
          </p:cNvSpPr>
          <p:nvPr>
            <p:ph type="sldImg"/>
          </p:nvPr>
        </p:nvSpPr>
        <p:spPr>
          <a:solidFill>
            <a:srgbClr val="FFFFFF"/>
          </a:solidFill>
          <a:ln/>
        </p:spPr>
      </p:sp>
      <p:sp>
        <p:nvSpPr>
          <p:cNvPr id="1781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F86E2B6-A24B-428A-AF9F-FFC7F41D9A33}" type="slidenum">
              <a:rPr lang="en-US" sz="1300">
                <a:latin typeface="Arial" charset="0"/>
              </a:rPr>
              <a:pPr/>
              <a:t>45</a:t>
            </a:fld>
            <a:endParaRPr lang="en-US" sz="1300">
              <a:latin typeface="Arial" charset="0"/>
            </a:endParaRPr>
          </a:p>
        </p:txBody>
      </p:sp>
      <p:sp>
        <p:nvSpPr>
          <p:cNvPr id="178179" name="Rectangle 2"/>
          <p:cNvSpPr>
            <a:spLocks noGrp="1" noRot="1" noChangeAspect="1" noChangeArrowheads="1" noTextEdit="1"/>
          </p:cNvSpPr>
          <p:nvPr>
            <p:ph type="sldImg"/>
          </p:nvPr>
        </p:nvSpPr>
        <p:spPr>
          <a:solidFill>
            <a:srgbClr val="FFFFFF"/>
          </a:solidFill>
          <a:ln/>
        </p:spPr>
      </p:sp>
      <p:sp>
        <p:nvSpPr>
          <p:cNvPr id="1781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C58E0F2-221B-4CC1-B1B2-C3032642B784}" type="slidenum">
              <a:rPr lang="en-US" sz="1300">
                <a:latin typeface="Arial" charset="0"/>
              </a:rPr>
              <a:pPr/>
              <a:t>6</a:t>
            </a:fld>
            <a:endParaRPr lang="en-US" sz="1300">
              <a:latin typeface="Arial" charset="0"/>
            </a:endParaRPr>
          </a:p>
        </p:txBody>
      </p:sp>
      <p:sp>
        <p:nvSpPr>
          <p:cNvPr id="161795" name="Rectangle 2"/>
          <p:cNvSpPr>
            <a:spLocks noGrp="1" noRot="1" noChangeAspect="1" noChangeArrowheads="1" noTextEdit="1"/>
          </p:cNvSpPr>
          <p:nvPr>
            <p:ph type="sldImg"/>
          </p:nvPr>
        </p:nvSpPr>
        <p:spPr>
          <a:solidFill>
            <a:srgbClr val="FFFFFF"/>
          </a:solidFill>
          <a:ln/>
        </p:spPr>
      </p:sp>
      <p:sp>
        <p:nvSpPr>
          <p:cNvPr id="1617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F86E2B6-A24B-428A-AF9F-FFC7F41D9A33}" type="slidenum">
              <a:rPr lang="en-US" sz="1300">
                <a:latin typeface="Arial" charset="0"/>
              </a:rPr>
              <a:pPr/>
              <a:t>46</a:t>
            </a:fld>
            <a:endParaRPr lang="en-US" sz="1300">
              <a:latin typeface="Arial" charset="0"/>
            </a:endParaRPr>
          </a:p>
        </p:txBody>
      </p:sp>
      <p:sp>
        <p:nvSpPr>
          <p:cNvPr id="178179" name="Rectangle 2"/>
          <p:cNvSpPr>
            <a:spLocks noGrp="1" noRot="1" noChangeAspect="1" noChangeArrowheads="1" noTextEdit="1"/>
          </p:cNvSpPr>
          <p:nvPr>
            <p:ph type="sldImg"/>
          </p:nvPr>
        </p:nvSpPr>
        <p:spPr>
          <a:solidFill>
            <a:srgbClr val="FFFFFF"/>
          </a:solidFill>
          <a:ln/>
        </p:spPr>
      </p:sp>
      <p:sp>
        <p:nvSpPr>
          <p:cNvPr id="1781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F86E2B6-A24B-428A-AF9F-FFC7F41D9A33}" type="slidenum">
              <a:rPr lang="en-US" sz="1300">
                <a:latin typeface="Arial" charset="0"/>
              </a:rPr>
              <a:pPr/>
              <a:t>47</a:t>
            </a:fld>
            <a:endParaRPr lang="en-US" sz="1300">
              <a:latin typeface="Arial" charset="0"/>
            </a:endParaRPr>
          </a:p>
        </p:txBody>
      </p:sp>
      <p:sp>
        <p:nvSpPr>
          <p:cNvPr id="178179" name="Rectangle 2"/>
          <p:cNvSpPr>
            <a:spLocks noGrp="1" noRot="1" noChangeAspect="1" noChangeArrowheads="1" noTextEdit="1"/>
          </p:cNvSpPr>
          <p:nvPr>
            <p:ph type="sldImg"/>
          </p:nvPr>
        </p:nvSpPr>
        <p:spPr>
          <a:solidFill>
            <a:srgbClr val="FFFFFF"/>
          </a:solidFill>
          <a:ln/>
        </p:spPr>
      </p:sp>
      <p:sp>
        <p:nvSpPr>
          <p:cNvPr id="1781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8EADF63-4F8B-43E4-8B60-7B8ABD8002CC}" type="slidenum">
              <a:rPr lang="en-US" sz="1300">
                <a:latin typeface="Arial" charset="0"/>
              </a:rPr>
              <a:pPr/>
              <a:t>48</a:t>
            </a:fld>
            <a:endParaRPr lang="en-US" sz="1300">
              <a:latin typeface="Arial" charset="0"/>
            </a:endParaRPr>
          </a:p>
        </p:txBody>
      </p:sp>
      <p:sp>
        <p:nvSpPr>
          <p:cNvPr id="193539" name="Rectangle 2"/>
          <p:cNvSpPr>
            <a:spLocks noGrp="1" noRot="1" noChangeAspect="1" noChangeArrowheads="1" noTextEdit="1"/>
          </p:cNvSpPr>
          <p:nvPr>
            <p:ph type="sldImg"/>
          </p:nvPr>
        </p:nvSpPr>
        <p:spPr>
          <a:solidFill>
            <a:srgbClr val="FFFFFF"/>
          </a:solidFill>
          <a:ln/>
        </p:spPr>
      </p:sp>
      <p:sp>
        <p:nvSpPr>
          <p:cNvPr id="1935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2BA78D2-B22C-444F-AD88-4DD7A6F06554}" type="slidenum">
              <a:rPr lang="en-US" sz="1300">
                <a:latin typeface="Arial" charset="0"/>
              </a:rPr>
              <a:pPr/>
              <a:t>49</a:t>
            </a:fld>
            <a:endParaRPr lang="en-US" sz="1300">
              <a:latin typeface="Arial" charset="0"/>
            </a:endParaRPr>
          </a:p>
        </p:txBody>
      </p:sp>
      <p:sp>
        <p:nvSpPr>
          <p:cNvPr id="194563" name="Rectangle 2"/>
          <p:cNvSpPr>
            <a:spLocks noGrp="1" noRot="1" noChangeAspect="1" noChangeArrowheads="1" noTextEdit="1"/>
          </p:cNvSpPr>
          <p:nvPr>
            <p:ph type="sldImg"/>
          </p:nvPr>
        </p:nvSpPr>
        <p:spPr>
          <a:solidFill>
            <a:srgbClr val="FFFFFF"/>
          </a:solidFill>
          <a:ln/>
        </p:spPr>
      </p:sp>
      <p:sp>
        <p:nvSpPr>
          <p:cNvPr id="1945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BB424BB-307D-4665-894A-6215E19682B6}" type="slidenum">
              <a:rPr lang="en-US" sz="1300">
                <a:latin typeface="Arial" charset="0"/>
              </a:rPr>
              <a:pPr/>
              <a:t>50</a:t>
            </a:fld>
            <a:endParaRPr lang="en-US" sz="1300">
              <a:latin typeface="Arial" charset="0"/>
            </a:endParaRPr>
          </a:p>
        </p:txBody>
      </p:sp>
      <p:sp>
        <p:nvSpPr>
          <p:cNvPr id="195587" name="Rectangle 2"/>
          <p:cNvSpPr>
            <a:spLocks noGrp="1" noRot="1" noChangeAspect="1" noChangeArrowheads="1" noTextEdit="1"/>
          </p:cNvSpPr>
          <p:nvPr>
            <p:ph type="sldImg"/>
          </p:nvPr>
        </p:nvSpPr>
        <p:spPr>
          <a:solidFill>
            <a:srgbClr val="FFFFFF"/>
          </a:solidFill>
          <a:ln/>
        </p:spPr>
      </p:sp>
      <p:sp>
        <p:nvSpPr>
          <p:cNvPr id="1955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35F380D-37F9-4319-AB9C-D11986A9DB4C}" type="slidenum">
              <a:rPr lang="en-US" sz="1300">
                <a:latin typeface="Arial" charset="0"/>
              </a:rPr>
              <a:pPr/>
              <a:t>51</a:t>
            </a:fld>
            <a:endParaRPr lang="en-US" sz="1300">
              <a:latin typeface="Arial" charset="0"/>
            </a:endParaRPr>
          </a:p>
        </p:txBody>
      </p:sp>
      <p:sp>
        <p:nvSpPr>
          <p:cNvPr id="180227" name="Rectangle 2"/>
          <p:cNvSpPr>
            <a:spLocks noGrp="1" noRot="1" noChangeAspect="1" noChangeArrowheads="1" noTextEdit="1"/>
          </p:cNvSpPr>
          <p:nvPr>
            <p:ph type="sldImg"/>
          </p:nvPr>
        </p:nvSpPr>
        <p:spPr>
          <a:solidFill>
            <a:srgbClr val="FFFFFF"/>
          </a:solidFill>
          <a:ln/>
        </p:spPr>
      </p:sp>
      <p:sp>
        <p:nvSpPr>
          <p:cNvPr id="1802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B340C6C-43A7-4DC2-BD18-2790F5D6E2B5}" type="slidenum">
              <a:rPr lang="en-US" sz="1300">
                <a:latin typeface="Arial" charset="0"/>
              </a:rPr>
              <a:pPr/>
              <a:t>52</a:t>
            </a:fld>
            <a:endParaRPr lang="en-US" sz="1300">
              <a:latin typeface="Arial" charset="0"/>
            </a:endParaRPr>
          </a:p>
        </p:txBody>
      </p:sp>
      <p:sp>
        <p:nvSpPr>
          <p:cNvPr id="192515" name="Rectangle 2"/>
          <p:cNvSpPr>
            <a:spLocks noGrp="1" noRot="1" noChangeAspect="1" noChangeArrowheads="1" noTextEdit="1"/>
          </p:cNvSpPr>
          <p:nvPr>
            <p:ph type="sldImg"/>
          </p:nvPr>
        </p:nvSpPr>
        <p:spPr>
          <a:solidFill>
            <a:srgbClr val="FFFFFF"/>
          </a:solidFill>
          <a:ln/>
        </p:spPr>
      </p:sp>
      <p:sp>
        <p:nvSpPr>
          <p:cNvPr id="19251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52D4E30B-D5BC-47DB-865F-527D797FCD97}" type="slidenum">
              <a:rPr lang="en-US" sz="1300">
                <a:latin typeface="Arial" charset="0"/>
              </a:rPr>
              <a:pPr/>
              <a:t>53</a:t>
            </a:fld>
            <a:endParaRPr lang="en-US" sz="1300">
              <a:latin typeface="Arial" charset="0"/>
            </a:endParaRPr>
          </a:p>
        </p:txBody>
      </p:sp>
      <p:sp>
        <p:nvSpPr>
          <p:cNvPr id="196611" name="Rectangle 2"/>
          <p:cNvSpPr>
            <a:spLocks noGrp="1" noRot="1" noChangeAspect="1" noChangeArrowheads="1" noTextEdit="1"/>
          </p:cNvSpPr>
          <p:nvPr>
            <p:ph type="sldImg"/>
          </p:nvPr>
        </p:nvSpPr>
        <p:spPr>
          <a:solidFill>
            <a:srgbClr val="FFFFFF"/>
          </a:solidFill>
          <a:ln/>
        </p:spPr>
      </p:sp>
      <p:sp>
        <p:nvSpPr>
          <p:cNvPr id="1966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52D4E30B-D5BC-47DB-865F-527D797FCD97}" type="slidenum">
              <a:rPr lang="en-US" sz="1300">
                <a:latin typeface="Arial" charset="0"/>
              </a:rPr>
              <a:pPr/>
              <a:t>54</a:t>
            </a:fld>
            <a:endParaRPr lang="en-US" sz="1300">
              <a:latin typeface="Arial" charset="0"/>
            </a:endParaRPr>
          </a:p>
        </p:txBody>
      </p:sp>
      <p:sp>
        <p:nvSpPr>
          <p:cNvPr id="196611" name="Rectangle 2"/>
          <p:cNvSpPr>
            <a:spLocks noGrp="1" noRot="1" noChangeAspect="1" noChangeArrowheads="1" noTextEdit="1"/>
          </p:cNvSpPr>
          <p:nvPr>
            <p:ph type="sldImg"/>
          </p:nvPr>
        </p:nvSpPr>
        <p:spPr>
          <a:solidFill>
            <a:srgbClr val="FFFFFF"/>
          </a:solidFill>
          <a:ln/>
        </p:spPr>
      </p:sp>
      <p:sp>
        <p:nvSpPr>
          <p:cNvPr id="1966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16FDD0F-ED45-4512-B3D1-56A7B9A7C45E}" type="slidenum">
              <a:rPr lang="en-US" sz="1300">
                <a:latin typeface="Arial" charset="0"/>
              </a:rPr>
              <a:pPr/>
              <a:t>55</a:t>
            </a:fld>
            <a:endParaRPr lang="en-US" sz="1300">
              <a:latin typeface="Arial" charset="0"/>
            </a:endParaRPr>
          </a:p>
        </p:txBody>
      </p:sp>
      <p:sp>
        <p:nvSpPr>
          <p:cNvPr id="165891" name="Rectangle 2"/>
          <p:cNvSpPr>
            <a:spLocks noGrp="1" noRot="1" noChangeAspect="1" noChangeArrowheads="1" noTextEdit="1"/>
          </p:cNvSpPr>
          <p:nvPr>
            <p:ph type="sldImg"/>
          </p:nvPr>
        </p:nvSpPr>
        <p:spPr>
          <a:solidFill>
            <a:srgbClr val="FFFFFF"/>
          </a:solidFill>
          <a:ln/>
        </p:spPr>
      </p:sp>
      <p:sp>
        <p:nvSpPr>
          <p:cNvPr id="1658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D03F6E0C-D7DE-434E-AA70-89EC28FEB293}" type="slidenum">
              <a:rPr lang="en-US" sz="1300">
                <a:latin typeface="Arial" charset="0"/>
              </a:rPr>
              <a:pPr/>
              <a:t>8</a:t>
            </a:fld>
            <a:endParaRPr lang="en-US" sz="1300">
              <a:latin typeface="Arial" charset="0"/>
            </a:endParaRPr>
          </a:p>
        </p:txBody>
      </p:sp>
      <p:sp>
        <p:nvSpPr>
          <p:cNvPr id="162819" name="Rectangle 2"/>
          <p:cNvSpPr>
            <a:spLocks noGrp="1" noRot="1" noChangeAspect="1" noChangeArrowheads="1" noTextEdit="1"/>
          </p:cNvSpPr>
          <p:nvPr>
            <p:ph type="sldImg"/>
          </p:nvPr>
        </p:nvSpPr>
        <p:spPr>
          <a:solidFill>
            <a:srgbClr val="FFFFFF"/>
          </a:solidFill>
          <a:ln/>
        </p:spPr>
      </p:sp>
      <p:sp>
        <p:nvSpPr>
          <p:cNvPr id="1628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16428C69-489A-4B32-B522-A73CBDB89F0B}" type="slidenum">
              <a:rPr lang="en-US" sz="1300">
                <a:latin typeface="Arial" pitchFamily="34" charset="0"/>
              </a:rPr>
              <a:pPr/>
              <a:t>56</a:t>
            </a:fld>
            <a:endParaRPr lang="en-US" sz="1300">
              <a:latin typeface="Arial" pitchFamily="34" charset="0"/>
            </a:endParaRPr>
          </a:p>
        </p:txBody>
      </p:sp>
      <p:sp>
        <p:nvSpPr>
          <p:cNvPr id="258051" name="Rectangle 2"/>
          <p:cNvSpPr>
            <a:spLocks noGrp="1" noRot="1" noChangeAspect="1" noChangeArrowheads="1" noTextEdit="1"/>
          </p:cNvSpPr>
          <p:nvPr>
            <p:ph type="sldImg"/>
          </p:nvPr>
        </p:nvSpPr>
        <p:spPr>
          <a:solidFill>
            <a:srgbClr val="FFFFFF"/>
          </a:solidFill>
          <a:ln/>
        </p:spPr>
      </p:sp>
      <p:sp>
        <p:nvSpPr>
          <p:cNvPr id="2580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93DD4601-2F29-4D3F-82BF-435C58615A12}" type="slidenum">
              <a:rPr lang="en-US" sz="1300">
                <a:latin typeface="Arial" charset="0"/>
              </a:rPr>
              <a:pPr/>
              <a:t>57</a:t>
            </a:fld>
            <a:endParaRPr lang="en-US" sz="1300">
              <a:latin typeface="Arial" charset="0"/>
            </a:endParaRPr>
          </a:p>
        </p:txBody>
      </p:sp>
      <p:sp>
        <p:nvSpPr>
          <p:cNvPr id="197635" name="Rectangle 2"/>
          <p:cNvSpPr>
            <a:spLocks noGrp="1" noRot="1" noChangeAspect="1" noChangeArrowheads="1" noTextEdit="1"/>
          </p:cNvSpPr>
          <p:nvPr>
            <p:ph type="sldImg"/>
          </p:nvPr>
        </p:nvSpPr>
        <p:spPr>
          <a:solidFill>
            <a:srgbClr val="FFFFFF"/>
          </a:solidFill>
          <a:ln/>
        </p:spPr>
      </p:sp>
      <p:sp>
        <p:nvSpPr>
          <p:cNvPr id="197636"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ea typeface="ＭＳ Ｐゴシック" pitchFamily="-106" charset="-128"/>
              </a:rPr>
              <a:t>recursive truth -- without the computers that were made possible by the first microprocessors, there would be no way to design subsequent generations of processors… they would be simply too complex to design by hand!</a:t>
            </a: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C1986375-C033-40D3-BF66-F5D9C61F1083}" type="slidenum">
              <a:rPr lang="en-US" sz="1300">
                <a:latin typeface="Arial" charset="0"/>
              </a:rPr>
              <a:pPr/>
              <a:t>58</a:t>
            </a:fld>
            <a:endParaRPr lang="en-US" sz="1300">
              <a:latin typeface="Arial" charset="0"/>
            </a:endParaRPr>
          </a:p>
        </p:txBody>
      </p:sp>
      <p:sp>
        <p:nvSpPr>
          <p:cNvPr id="198659" name="Rectangle 2"/>
          <p:cNvSpPr>
            <a:spLocks noGrp="1" noRot="1" noChangeAspect="1" noChangeArrowheads="1" noTextEdit="1"/>
          </p:cNvSpPr>
          <p:nvPr>
            <p:ph type="sldImg"/>
          </p:nvPr>
        </p:nvSpPr>
        <p:spPr>
          <a:solidFill>
            <a:srgbClr val="FFFFFF"/>
          </a:solidFill>
          <a:ln/>
        </p:spPr>
      </p:sp>
      <p:sp>
        <p:nvSpPr>
          <p:cNvPr id="1986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B0B66A7A-B80B-4E7A-B82C-E9F4BB242642}" type="slidenum">
              <a:rPr lang="en-US" sz="1300">
                <a:latin typeface="Arial" charset="0"/>
              </a:rPr>
              <a:pPr/>
              <a:t>59</a:t>
            </a:fld>
            <a:endParaRPr lang="en-US" sz="1300">
              <a:latin typeface="Arial" charset="0"/>
            </a:endParaRPr>
          </a:p>
        </p:txBody>
      </p:sp>
      <p:sp>
        <p:nvSpPr>
          <p:cNvPr id="199683" name="Rectangle 2"/>
          <p:cNvSpPr>
            <a:spLocks noGrp="1" noRot="1" noChangeAspect="1" noChangeArrowheads="1" noTextEdit="1"/>
          </p:cNvSpPr>
          <p:nvPr>
            <p:ph type="sldImg"/>
          </p:nvPr>
        </p:nvSpPr>
        <p:spPr>
          <a:solidFill>
            <a:srgbClr val="FFFFFF"/>
          </a:solidFill>
          <a:ln/>
        </p:spPr>
      </p:sp>
      <p:sp>
        <p:nvSpPr>
          <p:cNvPr id="1996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0730FC6E-82DE-4D8A-A8A0-1CBE9951C097}" type="slidenum">
              <a:rPr lang="en-US" sz="1300">
                <a:latin typeface="Arial" charset="0"/>
              </a:rPr>
              <a:pPr/>
              <a:t>60</a:t>
            </a:fld>
            <a:endParaRPr lang="en-US" sz="1300">
              <a:latin typeface="Arial" charset="0"/>
            </a:endParaRPr>
          </a:p>
        </p:txBody>
      </p:sp>
      <p:sp>
        <p:nvSpPr>
          <p:cNvPr id="200707" name="Rectangle 2"/>
          <p:cNvSpPr>
            <a:spLocks noGrp="1" noRot="1" noChangeAspect="1" noChangeArrowheads="1" noTextEdit="1"/>
          </p:cNvSpPr>
          <p:nvPr>
            <p:ph type="sldImg"/>
          </p:nvPr>
        </p:nvSpPr>
        <p:spPr>
          <a:solidFill>
            <a:srgbClr val="FFFFFF"/>
          </a:solidFill>
          <a:ln/>
        </p:spPr>
      </p:sp>
      <p:sp>
        <p:nvSpPr>
          <p:cNvPr id="2007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0730FC6E-82DE-4D8A-A8A0-1CBE9951C097}" type="slidenum">
              <a:rPr lang="en-US" sz="1300">
                <a:latin typeface="Arial" charset="0"/>
              </a:rPr>
              <a:pPr/>
              <a:t>61</a:t>
            </a:fld>
            <a:endParaRPr lang="en-US" sz="1300">
              <a:latin typeface="Arial" charset="0"/>
            </a:endParaRPr>
          </a:p>
        </p:txBody>
      </p:sp>
      <p:sp>
        <p:nvSpPr>
          <p:cNvPr id="200707" name="Rectangle 2"/>
          <p:cNvSpPr>
            <a:spLocks noGrp="1" noRot="1" noChangeAspect="1" noChangeArrowheads="1" noTextEdit="1"/>
          </p:cNvSpPr>
          <p:nvPr>
            <p:ph type="sldImg"/>
          </p:nvPr>
        </p:nvSpPr>
        <p:spPr>
          <a:solidFill>
            <a:srgbClr val="FFFFFF"/>
          </a:solidFill>
          <a:ln/>
        </p:spPr>
      </p:sp>
      <p:sp>
        <p:nvSpPr>
          <p:cNvPr id="2007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FBD553C6-FD7D-4459-8D25-ACA46992E1CE}" type="slidenum">
              <a:rPr lang="en-US" sz="1300">
                <a:latin typeface="Arial" charset="0"/>
              </a:rPr>
              <a:pPr/>
              <a:t>62</a:t>
            </a:fld>
            <a:endParaRPr lang="en-US" sz="1300">
              <a:latin typeface="Arial" charset="0"/>
            </a:endParaRPr>
          </a:p>
        </p:txBody>
      </p:sp>
      <p:sp>
        <p:nvSpPr>
          <p:cNvPr id="201731" name="Rectangle 2"/>
          <p:cNvSpPr>
            <a:spLocks noGrp="1" noRot="1" noChangeAspect="1" noChangeArrowheads="1" noTextEdit="1"/>
          </p:cNvSpPr>
          <p:nvPr>
            <p:ph type="sldImg"/>
          </p:nvPr>
        </p:nvSpPr>
        <p:spPr>
          <a:solidFill>
            <a:srgbClr val="FFFFFF"/>
          </a:solidFill>
          <a:ln/>
        </p:spPr>
      </p:sp>
      <p:sp>
        <p:nvSpPr>
          <p:cNvPr id="20173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F13FA56-31A4-493B-BDBF-7602AD109E95}" type="slidenum">
              <a:rPr lang="en-US" sz="1300">
                <a:latin typeface="Arial" charset="0"/>
              </a:rPr>
              <a:pPr/>
              <a:t>63</a:t>
            </a:fld>
            <a:endParaRPr lang="en-US" sz="1300">
              <a:latin typeface="Arial" charset="0"/>
            </a:endParaRPr>
          </a:p>
        </p:txBody>
      </p:sp>
      <p:sp>
        <p:nvSpPr>
          <p:cNvPr id="202755" name="Rectangle 2"/>
          <p:cNvSpPr>
            <a:spLocks noGrp="1" noRot="1" noChangeAspect="1" noChangeArrowheads="1" noTextEdit="1"/>
          </p:cNvSpPr>
          <p:nvPr>
            <p:ph type="sldImg"/>
          </p:nvPr>
        </p:nvSpPr>
        <p:spPr>
          <a:solidFill>
            <a:srgbClr val="FFFFFF"/>
          </a:solidFill>
          <a:ln/>
        </p:spPr>
      </p:sp>
      <p:sp>
        <p:nvSpPr>
          <p:cNvPr id="20275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C846C876-5571-4C32-8F2D-55DB9616286F}" type="slidenum">
              <a:rPr lang="en-US" sz="1300">
                <a:latin typeface="Arial" charset="0"/>
              </a:rPr>
              <a:pPr/>
              <a:t>64</a:t>
            </a:fld>
            <a:endParaRPr lang="en-US" sz="1300">
              <a:latin typeface="Arial" charset="0"/>
            </a:endParaRPr>
          </a:p>
        </p:txBody>
      </p:sp>
      <p:sp>
        <p:nvSpPr>
          <p:cNvPr id="203779" name="Rectangle 2"/>
          <p:cNvSpPr>
            <a:spLocks noGrp="1" noRot="1" noChangeAspect="1" noChangeArrowheads="1" noTextEdit="1"/>
          </p:cNvSpPr>
          <p:nvPr>
            <p:ph type="sldImg"/>
          </p:nvPr>
        </p:nvSpPr>
        <p:spPr>
          <a:solidFill>
            <a:srgbClr val="FFFFFF"/>
          </a:solidFill>
          <a:ln/>
        </p:spPr>
      </p:sp>
      <p:sp>
        <p:nvSpPr>
          <p:cNvPr id="2037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F13FA56-31A4-493B-BDBF-7602AD109E95}" type="slidenum">
              <a:rPr lang="en-US" sz="1300">
                <a:latin typeface="Arial" charset="0"/>
              </a:rPr>
              <a:pPr/>
              <a:t>65</a:t>
            </a:fld>
            <a:endParaRPr lang="en-US" sz="1300">
              <a:latin typeface="Arial" charset="0"/>
            </a:endParaRPr>
          </a:p>
        </p:txBody>
      </p:sp>
      <p:sp>
        <p:nvSpPr>
          <p:cNvPr id="202755" name="Rectangle 2"/>
          <p:cNvSpPr>
            <a:spLocks noGrp="1" noRot="1" noChangeAspect="1" noChangeArrowheads="1" noTextEdit="1"/>
          </p:cNvSpPr>
          <p:nvPr>
            <p:ph type="sldImg"/>
          </p:nvPr>
        </p:nvSpPr>
        <p:spPr>
          <a:solidFill>
            <a:srgbClr val="FFFFFF"/>
          </a:solidFill>
          <a:ln/>
        </p:spPr>
      </p:sp>
      <p:sp>
        <p:nvSpPr>
          <p:cNvPr id="20275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E890053-8985-494E-8012-C6348C18330F}" type="slidenum">
              <a:rPr lang="en-US" sz="1300">
                <a:solidFill>
                  <a:prstClr val="black"/>
                </a:solidFill>
                <a:latin typeface="Arial" charset="0"/>
              </a:rPr>
              <a:pPr/>
              <a:t>11</a:t>
            </a:fld>
            <a:endParaRPr lang="en-US" sz="1300">
              <a:solidFill>
                <a:prstClr val="black"/>
              </a:solidFill>
              <a:latin typeface="Arial" charset="0"/>
            </a:endParaRPr>
          </a:p>
        </p:txBody>
      </p:sp>
      <p:sp>
        <p:nvSpPr>
          <p:cNvPr id="167939" name="Rectangle 2"/>
          <p:cNvSpPr>
            <a:spLocks noGrp="1" noRot="1" noChangeAspect="1" noChangeArrowheads="1" noTextEdit="1"/>
          </p:cNvSpPr>
          <p:nvPr>
            <p:ph type="sldImg"/>
          </p:nvPr>
        </p:nvSpPr>
        <p:spPr>
          <a:solidFill>
            <a:srgbClr val="FFFFFF"/>
          </a:solidFill>
          <a:ln/>
        </p:spPr>
      </p:sp>
      <p:sp>
        <p:nvSpPr>
          <p:cNvPr id="1679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AF2B0A36-B114-414F-8FD1-AED68A4CEF3C}" type="slidenum">
              <a:rPr lang="en-US" sz="1300">
                <a:latin typeface="Arial" charset="0"/>
              </a:rPr>
              <a:pPr/>
              <a:t>66</a:t>
            </a:fld>
            <a:endParaRPr lang="en-US" sz="1300">
              <a:latin typeface="Arial" charset="0"/>
            </a:endParaRPr>
          </a:p>
        </p:txBody>
      </p:sp>
      <p:sp>
        <p:nvSpPr>
          <p:cNvPr id="204803" name="Rectangle 2"/>
          <p:cNvSpPr>
            <a:spLocks noGrp="1" noRot="1" noChangeAspect="1" noChangeArrowheads="1" noTextEdit="1"/>
          </p:cNvSpPr>
          <p:nvPr>
            <p:ph type="sldImg"/>
          </p:nvPr>
        </p:nvSpPr>
        <p:spPr>
          <a:solidFill>
            <a:srgbClr val="FFFFFF"/>
          </a:solidFill>
          <a:ln/>
        </p:spPr>
      </p:sp>
      <p:sp>
        <p:nvSpPr>
          <p:cNvPr id="20480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12E4D9A-7788-452F-BE6D-D7DE668B39BC}" type="slidenum">
              <a:rPr lang="en-US" sz="1300">
                <a:latin typeface="Arial" charset="0"/>
              </a:rPr>
              <a:pPr/>
              <a:t>67</a:t>
            </a:fld>
            <a:endParaRPr lang="en-US" sz="1300">
              <a:latin typeface="Arial" charset="0"/>
            </a:endParaRPr>
          </a:p>
        </p:txBody>
      </p:sp>
      <p:sp>
        <p:nvSpPr>
          <p:cNvPr id="205827" name="Rectangle 2"/>
          <p:cNvSpPr>
            <a:spLocks noGrp="1" noRot="1" noChangeAspect="1" noChangeArrowheads="1" noTextEdit="1"/>
          </p:cNvSpPr>
          <p:nvPr>
            <p:ph type="sldImg"/>
          </p:nvPr>
        </p:nvSpPr>
        <p:spPr>
          <a:solidFill>
            <a:srgbClr val="FFFFFF"/>
          </a:solidFill>
          <a:ln/>
        </p:spPr>
      </p:sp>
      <p:sp>
        <p:nvSpPr>
          <p:cNvPr id="2058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2BA78D2-B22C-444F-AD88-4DD7A6F06554}" type="slidenum">
              <a:rPr lang="en-US" sz="1300">
                <a:latin typeface="Arial" charset="0"/>
              </a:rPr>
              <a:pPr/>
              <a:t>69</a:t>
            </a:fld>
            <a:endParaRPr lang="en-US" sz="1300">
              <a:latin typeface="Arial" charset="0"/>
            </a:endParaRPr>
          </a:p>
        </p:txBody>
      </p:sp>
      <p:sp>
        <p:nvSpPr>
          <p:cNvPr id="194563" name="Rectangle 2"/>
          <p:cNvSpPr>
            <a:spLocks noGrp="1" noRot="1" noChangeAspect="1" noChangeArrowheads="1" noTextEdit="1"/>
          </p:cNvSpPr>
          <p:nvPr>
            <p:ph type="sldImg"/>
          </p:nvPr>
        </p:nvSpPr>
        <p:spPr>
          <a:solidFill>
            <a:srgbClr val="FFFFFF"/>
          </a:solidFill>
          <a:ln/>
        </p:spPr>
      </p:sp>
      <p:sp>
        <p:nvSpPr>
          <p:cNvPr id="1945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BB424BB-307D-4665-894A-6215E19682B6}" type="slidenum">
              <a:rPr lang="en-US" sz="1300">
                <a:latin typeface="Arial" charset="0"/>
              </a:rPr>
              <a:pPr/>
              <a:t>70</a:t>
            </a:fld>
            <a:endParaRPr lang="en-US" sz="1300">
              <a:latin typeface="Arial" charset="0"/>
            </a:endParaRPr>
          </a:p>
        </p:txBody>
      </p:sp>
      <p:sp>
        <p:nvSpPr>
          <p:cNvPr id="195587" name="Rectangle 2"/>
          <p:cNvSpPr>
            <a:spLocks noGrp="1" noRot="1" noChangeAspect="1" noChangeArrowheads="1" noTextEdit="1"/>
          </p:cNvSpPr>
          <p:nvPr>
            <p:ph type="sldImg"/>
          </p:nvPr>
        </p:nvSpPr>
        <p:spPr>
          <a:solidFill>
            <a:srgbClr val="FFFFFF"/>
          </a:solidFill>
          <a:ln/>
        </p:spPr>
      </p:sp>
      <p:sp>
        <p:nvSpPr>
          <p:cNvPr id="1955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Arial" charset="0"/>
                <a:ea typeface="ＭＳ Ｐゴシック" pitchFamily="34" charset="-128"/>
              </a:defRPr>
            </a:lvl1pPr>
            <a:lvl2pPr marL="785302" indent="-302039">
              <a:defRPr sz="2500">
                <a:solidFill>
                  <a:schemeClr val="tx1"/>
                </a:solidFill>
                <a:latin typeface="Arial" charset="0"/>
                <a:ea typeface="ＭＳ Ｐゴシック" pitchFamily="34" charset="-128"/>
              </a:defRPr>
            </a:lvl2pPr>
            <a:lvl3pPr marL="1208157" indent="-241632">
              <a:defRPr sz="2500">
                <a:solidFill>
                  <a:schemeClr val="tx1"/>
                </a:solidFill>
                <a:latin typeface="Arial" charset="0"/>
                <a:ea typeface="ＭＳ Ｐゴシック" pitchFamily="34" charset="-128"/>
              </a:defRPr>
            </a:lvl3pPr>
            <a:lvl4pPr marL="1691420" indent="-241632">
              <a:defRPr sz="2500">
                <a:solidFill>
                  <a:schemeClr val="tx1"/>
                </a:solidFill>
                <a:latin typeface="Arial" charset="0"/>
                <a:ea typeface="ＭＳ Ｐゴシック" pitchFamily="34" charset="-128"/>
              </a:defRPr>
            </a:lvl4pPr>
            <a:lvl5pPr marL="2174684" indent="-241632">
              <a:defRPr sz="2500">
                <a:solidFill>
                  <a:schemeClr val="tx1"/>
                </a:solidFill>
                <a:latin typeface="Arial" charset="0"/>
                <a:ea typeface="ＭＳ Ｐゴシック" pitchFamily="34" charset="-128"/>
              </a:defRPr>
            </a:lvl5pPr>
            <a:lvl6pPr marL="2657947" indent="-241632" eaLnBrk="0" fontAlgn="base" hangingPunct="0">
              <a:spcBef>
                <a:spcPct val="0"/>
              </a:spcBef>
              <a:spcAft>
                <a:spcPct val="0"/>
              </a:spcAft>
              <a:defRPr sz="2500">
                <a:solidFill>
                  <a:schemeClr val="tx1"/>
                </a:solidFill>
                <a:latin typeface="Arial" charset="0"/>
                <a:ea typeface="ＭＳ Ｐゴシック" pitchFamily="34" charset="-128"/>
              </a:defRPr>
            </a:lvl6pPr>
            <a:lvl7pPr marL="3141210" indent="-241632" eaLnBrk="0" fontAlgn="base" hangingPunct="0">
              <a:spcBef>
                <a:spcPct val="0"/>
              </a:spcBef>
              <a:spcAft>
                <a:spcPct val="0"/>
              </a:spcAft>
              <a:defRPr sz="2500">
                <a:solidFill>
                  <a:schemeClr val="tx1"/>
                </a:solidFill>
                <a:latin typeface="Arial" charset="0"/>
                <a:ea typeface="ＭＳ Ｐゴシック" pitchFamily="34" charset="-128"/>
              </a:defRPr>
            </a:lvl7pPr>
            <a:lvl8pPr marL="3624473" indent="-241632" eaLnBrk="0" fontAlgn="base" hangingPunct="0">
              <a:spcBef>
                <a:spcPct val="0"/>
              </a:spcBef>
              <a:spcAft>
                <a:spcPct val="0"/>
              </a:spcAft>
              <a:defRPr sz="2500">
                <a:solidFill>
                  <a:schemeClr val="tx1"/>
                </a:solidFill>
                <a:latin typeface="Arial" charset="0"/>
                <a:ea typeface="ＭＳ Ｐゴシック" pitchFamily="34" charset="-128"/>
              </a:defRPr>
            </a:lvl8pPr>
            <a:lvl9pPr marL="4107736" indent="-241632" eaLnBrk="0" fontAlgn="base" hangingPunct="0">
              <a:spcBef>
                <a:spcPct val="0"/>
              </a:spcBef>
              <a:spcAft>
                <a:spcPct val="0"/>
              </a:spcAft>
              <a:defRPr sz="2500">
                <a:solidFill>
                  <a:schemeClr val="tx1"/>
                </a:solidFill>
                <a:latin typeface="Arial" charset="0"/>
                <a:ea typeface="ＭＳ Ｐゴシック" pitchFamily="34" charset="-128"/>
              </a:defRPr>
            </a:lvl9pPr>
          </a:lstStyle>
          <a:p>
            <a:fld id="{BB1B03C9-4EFA-4A32-95D5-455B6DC2B29B}" type="slidenum">
              <a:rPr lang="en-US" sz="1300">
                <a:solidFill>
                  <a:prstClr val="black"/>
                </a:solidFill>
              </a:rPr>
              <a:pPr/>
              <a:t>71</a:t>
            </a:fld>
            <a:endParaRPr lang="en-US" sz="1300">
              <a:solidFill>
                <a:prstClr val="black"/>
              </a:solidFill>
            </a:endParaRPr>
          </a:p>
        </p:txBody>
      </p:sp>
      <p:sp>
        <p:nvSpPr>
          <p:cNvPr id="100355" name="Rectangle 2"/>
          <p:cNvSpPr>
            <a:spLocks noGrp="1" noRot="1" noChangeAspect="1" noChangeArrowheads="1" noTextEdit="1"/>
          </p:cNvSpPr>
          <p:nvPr>
            <p:ph type="sldImg"/>
          </p:nvPr>
        </p:nvSpPr>
        <p:spPr>
          <a:solidFill>
            <a:srgbClr val="FFFFFF"/>
          </a:solidFill>
          <a:ln/>
        </p:spPr>
      </p:sp>
      <p:sp>
        <p:nvSpPr>
          <p:cNvPr id="100356" name="Rectangle 3"/>
          <p:cNvSpPr>
            <a:spLocks noGrp="1" noChangeArrowheads="1"/>
          </p:cNvSpPr>
          <p:nvPr>
            <p:ph type="body" idx="1"/>
          </p:nvPr>
        </p:nvSpPr>
        <p:spPr>
          <a:solidFill>
            <a:srgbClr val="FFFFFF"/>
          </a:solidFill>
          <a:ln>
            <a:solidFill>
              <a:srgbClr val="000000"/>
            </a:solidFill>
          </a:ln>
        </p:spPr>
        <p:txBody>
          <a:bodyPr/>
          <a:lstStyle/>
          <a:p>
            <a:pPr>
              <a:spcBef>
                <a:spcPct val="50000"/>
              </a:spcBef>
            </a:pPr>
            <a:r>
              <a:rPr lang="en-US" sz="1100"/>
              <a:t>vault 713?</a:t>
            </a:r>
          </a:p>
          <a:p>
            <a:pPr eaLnBrk="1" hangingPunct="1"/>
            <a:endParaRPr lang="en-US" smtClean="0"/>
          </a:p>
          <a:p>
            <a:pPr eaLnBrk="1" hangingPunct="1"/>
            <a:endParaRPr lang="en-US" smtClean="0"/>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Arial" charset="0"/>
                <a:ea typeface="ＭＳ Ｐゴシック" pitchFamily="34" charset="-128"/>
              </a:defRPr>
            </a:lvl1pPr>
            <a:lvl2pPr marL="785302" indent="-302039">
              <a:defRPr sz="2500">
                <a:solidFill>
                  <a:schemeClr val="tx1"/>
                </a:solidFill>
                <a:latin typeface="Arial" charset="0"/>
                <a:ea typeface="ＭＳ Ｐゴシック" pitchFamily="34" charset="-128"/>
              </a:defRPr>
            </a:lvl2pPr>
            <a:lvl3pPr marL="1208157" indent="-241632">
              <a:defRPr sz="2500">
                <a:solidFill>
                  <a:schemeClr val="tx1"/>
                </a:solidFill>
                <a:latin typeface="Arial" charset="0"/>
                <a:ea typeface="ＭＳ Ｐゴシック" pitchFamily="34" charset="-128"/>
              </a:defRPr>
            </a:lvl3pPr>
            <a:lvl4pPr marL="1691420" indent="-241632">
              <a:defRPr sz="2500">
                <a:solidFill>
                  <a:schemeClr val="tx1"/>
                </a:solidFill>
                <a:latin typeface="Arial" charset="0"/>
                <a:ea typeface="ＭＳ Ｐゴシック" pitchFamily="34" charset="-128"/>
              </a:defRPr>
            </a:lvl4pPr>
            <a:lvl5pPr marL="2174684" indent="-241632">
              <a:defRPr sz="2500">
                <a:solidFill>
                  <a:schemeClr val="tx1"/>
                </a:solidFill>
                <a:latin typeface="Arial" charset="0"/>
                <a:ea typeface="ＭＳ Ｐゴシック" pitchFamily="34" charset="-128"/>
              </a:defRPr>
            </a:lvl5pPr>
            <a:lvl6pPr marL="2657947" indent="-241632" eaLnBrk="0" fontAlgn="base" hangingPunct="0">
              <a:spcBef>
                <a:spcPct val="0"/>
              </a:spcBef>
              <a:spcAft>
                <a:spcPct val="0"/>
              </a:spcAft>
              <a:defRPr sz="2500">
                <a:solidFill>
                  <a:schemeClr val="tx1"/>
                </a:solidFill>
                <a:latin typeface="Arial" charset="0"/>
                <a:ea typeface="ＭＳ Ｐゴシック" pitchFamily="34" charset="-128"/>
              </a:defRPr>
            </a:lvl6pPr>
            <a:lvl7pPr marL="3141210" indent="-241632" eaLnBrk="0" fontAlgn="base" hangingPunct="0">
              <a:spcBef>
                <a:spcPct val="0"/>
              </a:spcBef>
              <a:spcAft>
                <a:spcPct val="0"/>
              </a:spcAft>
              <a:defRPr sz="2500">
                <a:solidFill>
                  <a:schemeClr val="tx1"/>
                </a:solidFill>
                <a:latin typeface="Arial" charset="0"/>
                <a:ea typeface="ＭＳ Ｐゴシック" pitchFamily="34" charset="-128"/>
              </a:defRPr>
            </a:lvl7pPr>
            <a:lvl8pPr marL="3624473" indent="-241632" eaLnBrk="0" fontAlgn="base" hangingPunct="0">
              <a:spcBef>
                <a:spcPct val="0"/>
              </a:spcBef>
              <a:spcAft>
                <a:spcPct val="0"/>
              </a:spcAft>
              <a:defRPr sz="2500">
                <a:solidFill>
                  <a:schemeClr val="tx1"/>
                </a:solidFill>
                <a:latin typeface="Arial" charset="0"/>
                <a:ea typeface="ＭＳ Ｐゴシック" pitchFamily="34" charset="-128"/>
              </a:defRPr>
            </a:lvl8pPr>
            <a:lvl9pPr marL="4107736" indent="-241632" eaLnBrk="0" fontAlgn="base" hangingPunct="0">
              <a:spcBef>
                <a:spcPct val="0"/>
              </a:spcBef>
              <a:spcAft>
                <a:spcPct val="0"/>
              </a:spcAft>
              <a:defRPr sz="2500">
                <a:solidFill>
                  <a:schemeClr val="tx1"/>
                </a:solidFill>
                <a:latin typeface="Arial" charset="0"/>
                <a:ea typeface="ＭＳ Ｐゴシック" pitchFamily="34" charset="-128"/>
              </a:defRPr>
            </a:lvl9pPr>
          </a:lstStyle>
          <a:p>
            <a:fld id="{BB1B03C9-4EFA-4A32-95D5-455B6DC2B29B}" type="slidenum">
              <a:rPr lang="en-US" sz="1300">
                <a:solidFill>
                  <a:prstClr val="black"/>
                </a:solidFill>
              </a:rPr>
              <a:pPr/>
              <a:t>72</a:t>
            </a:fld>
            <a:endParaRPr lang="en-US" sz="1300">
              <a:solidFill>
                <a:prstClr val="black"/>
              </a:solidFill>
            </a:endParaRPr>
          </a:p>
        </p:txBody>
      </p:sp>
      <p:sp>
        <p:nvSpPr>
          <p:cNvPr id="100355" name="Rectangle 2"/>
          <p:cNvSpPr>
            <a:spLocks noGrp="1" noRot="1" noChangeAspect="1" noChangeArrowheads="1" noTextEdit="1"/>
          </p:cNvSpPr>
          <p:nvPr>
            <p:ph type="sldImg"/>
          </p:nvPr>
        </p:nvSpPr>
        <p:spPr>
          <a:solidFill>
            <a:srgbClr val="FFFFFF"/>
          </a:solidFill>
          <a:ln/>
        </p:spPr>
      </p:sp>
      <p:sp>
        <p:nvSpPr>
          <p:cNvPr id="100356" name="Rectangle 3"/>
          <p:cNvSpPr>
            <a:spLocks noGrp="1" noChangeArrowheads="1"/>
          </p:cNvSpPr>
          <p:nvPr>
            <p:ph type="body" idx="1"/>
          </p:nvPr>
        </p:nvSpPr>
        <p:spPr>
          <a:solidFill>
            <a:srgbClr val="FFFFFF"/>
          </a:solidFill>
          <a:ln>
            <a:solidFill>
              <a:srgbClr val="000000"/>
            </a:solidFill>
          </a:ln>
        </p:spPr>
        <p:txBody>
          <a:bodyPr/>
          <a:lstStyle/>
          <a:p>
            <a:pPr>
              <a:spcBef>
                <a:spcPct val="50000"/>
              </a:spcBef>
            </a:pPr>
            <a:r>
              <a:rPr lang="en-US" sz="1100"/>
              <a:t>vault 713?</a:t>
            </a:r>
          </a:p>
          <a:p>
            <a:pPr eaLnBrk="1" hangingPunct="1"/>
            <a:endParaRPr lang="en-US" smtClean="0"/>
          </a:p>
          <a:p>
            <a:pPr eaLnBrk="1" hangingPunct="1"/>
            <a:endParaRPr lang="en-US" smtClean="0"/>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Arial" charset="0"/>
                <a:ea typeface="ＭＳ Ｐゴシック" pitchFamily="34" charset="-128"/>
              </a:defRPr>
            </a:lvl1pPr>
            <a:lvl2pPr marL="785302" indent="-302039">
              <a:defRPr sz="2500">
                <a:solidFill>
                  <a:schemeClr val="tx1"/>
                </a:solidFill>
                <a:latin typeface="Arial" charset="0"/>
                <a:ea typeface="ＭＳ Ｐゴシック" pitchFamily="34" charset="-128"/>
              </a:defRPr>
            </a:lvl2pPr>
            <a:lvl3pPr marL="1208157" indent="-241632">
              <a:defRPr sz="2500">
                <a:solidFill>
                  <a:schemeClr val="tx1"/>
                </a:solidFill>
                <a:latin typeface="Arial" charset="0"/>
                <a:ea typeface="ＭＳ Ｐゴシック" pitchFamily="34" charset="-128"/>
              </a:defRPr>
            </a:lvl3pPr>
            <a:lvl4pPr marL="1691420" indent="-241632">
              <a:defRPr sz="2500">
                <a:solidFill>
                  <a:schemeClr val="tx1"/>
                </a:solidFill>
                <a:latin typeface="Arial" charset="0"/>
                <a:ea typeface="ＭＳ Ｐゴシック" pitchFamily="34" charset="-128"/>
              </a:defRPr>
            </a:lvl4pPr>
            <a:lvl5pPr marL="2174684" indent="-241632">
              <a:defRPr sz="2500">
                <a:solidFill>
                  <a:schemeClr val="tx1"/>
                </a:solidFill>
                <a:latin typeface="Arial" charset="0"/>
                <a:ea typeface="ＭＳ Ｐゴシック" pitchFamily="34" charset="-128"/>
              </a:defRPr>
            </a:lvl5pPr>
            <a:lvl6pPr marL="2657947" indent="-241632" eaLnBrk="0" fontAlgn="base" hangingPunct="0">
              <a:spcBef>
                <a:spcPct val="0"/>
              </a:spcBef>
              <a:spcAft>
                <a:spcPct val="0"/>
              </a:spcAft>
              <a:defRPr sz="2500">
                <a:solidFill>
                  <a:schemeClr val="tx1"/>
                </a:solidFill>
                <a:latin typeface="Arial" charset="0"/>
                <a:ea typeface="ＭＳ Ｐゴシック" pitchFamily="34" charset="-128"/>
              </a:defRPr>
            </a:lvl6pPr>
            <a:lvl7pPr marL="3141210" indent="-241632" eaLnBrk="0" fontAlgn="base" hangingPunct="0">
              <a:spcBef>
                <a:spcPct val="0"/>
              </a:spcBef>
              <a:spcAft>
                <a:spcPct val="0"/>
              </a:spcAft>
              <a:defRPr sz="2500">
                <a:solidFill>
                  <a:schemeClr val="tx1"/>
                </a:solidFill>
                <a:latin typeface="Arial" charset="0"/>
                <a:ea typeface="ＭＳ Ｐゴシック" pitchFamily="34" charset="-128"/>
              </a:defRPr>
            </a:lvl7pPr>
            <a:lvl8pPr marL="3624473" indent="-241632" eaLnBrk="0" fontAlgn="base" hangingPunct="0">
              <a:spcBef>
                <a:spcPct val="0"/>
              </a:spcBef>
              <a:spcAft>
                <a:spcPct val="0"/>
              </a:spcAft>
              <a:defRPr sz="2500">
                <a:solidFill>
                  <a:schemeClr val="tx1"/>
                </a:solidFill>
                <a:latin typeface="Arial" charset="0"/>
                <a:ea typeface="ＭＳ Ｐゴシック" pitchFamily="34" charset="-128"/>
              </a:defRPr>
            </a:lvl8pPr>
            <a:lvl9pPr marL="4107736" indent="-241632" eaLnBrk="0" fontAlgn="base" hangingPunct="0">
              <a:spcBef>
                <a:spcPct val="0"/>
              </a:spcBef>
              <a:spcAft>
                <a:spcPct val="0"/>
              </a:spcAft>
              <a:defRPr sz="2500">
                <a:solidFill>
                  <a:schemeClr val="tx1"/>
                </a:solidFill>
                <a:latin typeface="Arial" charset="0"/>
                <a:ea typeface="ＭＳ Ｐゴシック" pitchFamily="34" charset="-128"/>
              </a:defRPr>
            </a:lvl9pPr>
          </a:lstStyle>
          <a:p>
            <a:fld id="{BB1B03C9-4EFA-4A32-95D5-455B6DC2B29B}" type="slidenum">
              <a:rPr lang="en-US" sz="1300">
                <a:solidFill>
                  <a:prstClr val="black"/>
                </a:solidFill>
              </a:rPr>
              <a:pPr/>
              <a:t>73</a:t>
            </a:fld>
            <a:endParaRPr lang="en-US" sz="1300">
              <a:solidFill>
                <a:prstClr val="black"/>
              </a:solidFill>
            </a:endParaRPr>
          </a:p>
        </p:txBody>
      </p:sp>
      <p:sp>
        <p:nvSpPr>
          <p:cNvPr id="100355" name="Rectangle 2"/>
          <p:cNvSpPr>
            <a:spLocks noGrp="1" noRot="1" noChangeAspect="1" noChangeArrowheads="1" noTextEdit="1"/>
          </p:cNvSpPr>
          <p:nvPr>
            <p:ph type="sldImg"/>
          </p:nvPr>
        </p:nvSpPr>
        <p:spPr>
          <a:solidFill>
            <a:srgbClr val="FFFFFF"/>
          </a:solidFill>
          <a:ln/>
        </p:spPr>
      </p:sp>
      <p:sp>
        <p:nvSpPr>
          <p:cNvPr id="100356" name="Rectangle 3"/>
          <p:cNvSpPr>
            <a:spLocks noGrp="1" noChangeArrowheads="1"/>
          </p:cNvSpPr>
          <p:nvPr>
            <p:ph type="body" idx="1"/>
          </p:nvPr>
        </p:nvSpPr>
        <p:spPr>
          <a:solidFill>
            <a:srgbClr val="FFFFFF"/>
          </a:solidFill>
          <a:ln>
            <a:solidFill>
              <a:srgbClr val="000000"/>
            </a:solidFill>
          </a:ln>
        </p:spPr>
        <p:txBody>
          <a:bodyPr/>
          <a:lstStyle/>
          <a:p>
            <a:pPr>
              <a:spcBef>
                <a:spcPct val="50000"/>
              </a:spcBef>
            </a:pPr>
            <a:r>
              <a:rPr lang="en-US" sz="1100"/>
              <a:t>vault 713?</a:t>
            </a:r>
          </a:p>
          <a:p>
            <a:pPr eaLnBrk="1" hangingPunct="1"/>
            <a:endParaRPr lang="en-US" smtClean="0"/>
          </a:p>
          <a:p>
            <a:pPr eaLnBrk="1" hangingPunct="1"/>
            <a:endParaRPr lang="en-US" smtClean="0"/>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Arial" charset="0"/>
                <a:ea typeface="ＭＳ Ｐゴシック" pitchFamily="34" charset="-128"/>
              </a:defRPr>
            </a:lvl1pPr>
            <a:lvl2pPr marL="785302" indent="-302039">
              <a:defRPr sz="2500">
                <a:solidFill>
                  <a:schemeClr val="tx1"/>
                </a:solidFill>
                <a:latin typeface="Arial" charset="0"/>
                <a:ea typeface="ＭＳ Ｐゴシック" pitchFamily="34" charset="-128"/>
              </a:defRPr>
            </a:lvl2pPr>
            <a:lvl3pPr marL="1208157" indent="-241632">
              <a:defRPr sz="2500">
                <a:solidFill>
                  <a:schemeClr val="tx1"/>
                </a:solidFill>
                <a:latin typeface="Arial" charset="0"/>
                <a:ea typeface="ＭＳ Ｐゴシック" pitchFamily="34" charset="-128"/>
              </a:defRPr>
            </a:lvl3pPr>
            <a:lvl4pPr marL="1691420" indent="-241632">
              <a:defRPr sz="2500">
                <a:solidFill>
                  <a:schemeClr val="tx1"/>
                </a:solidFill>
                <a:latin typeface="Arial" charset="0"/>
                <a:ea typeface="ＭＳ Ｐゴシック" pitchFamily="34" charset="-128"/>
              </a:defRPr>
            </a:lvl4pPr>
            <a:lvl5pPr marL="2174684" indent="-241632">
              <a:defRPr sz="2500">
                <a:solidFill>
                  <a:schemeClr val="tx1"/>
                </a:solidFill>
                <a:latin typeface="Arial" charset="0"/>
                <a:ea typeface="ＭＳ Ｐゴシック" pitchFamily="34" charset="-128"/>
              </a:defRPr>
            </a:lvl5pPr>
            <a:lvl6pPr marL="2657947" indent="-241632" eaLnBrk="0" fontAlgn="base" hangingPunct="0">
              <a:spcBef>
                <a:spcPct val="0"/>
              </a:spcBef>
              <a:spcAft>
                <a:spcPct val="0"/>
              </a:spcAft>
              <a:defRPr sz="2500">
                <a:solidFill>
                  <a:schemeClr val="tx1"/>
                </a:solidFill>
                <a:latin typeface="Arial" charset="0"/>
                <a:ea typeface="ＭＳ Ｐゴシック" pitchFamily="34" charset="-128"/>
              </a:defRPr>
            </a:lvl6pPr>
            <a:lvl7pPr marL="3141210" indent="-241632" eaLnBrk="0" fontAlgn="base" hangingPunct="0">
              <a:spcBef>
                <a:spcPct val="0"/>
              </a:spcBef>
              <a:spcAft>
                <a:spcPct val="0"/>
              </a:spcAft>
              <a:defRPr sz="2500">
                <a:solidFill>
                  <a:schemeClr val="tx1"/>
                </a:solidFill>
                <a:latin typeface="Arial" charset="0"/>
                <a:ea typeface="ＭＳ Ｐゴシック" pitchFamily="34" charset="-128"/>
              </a:defRPr>
            </a:lvl7pPr>
            <a:lvl8pPr marL="3624473" indent="-241632" eaLnBrk="0" fontAlgn="base" hangingPunct="0">
              <a:spcBef>
                <a:spcPct val="0"/>
              </a:spcBef>
              <a:spcAft>
                <a:spcPct val="0"/>
              </a:spcAft>
              <a:defRPr sz="2500">
                <a:solidFill>
                  <a:schemeClr val="tx1"/>
                </a:solidFill>
                <a:latin typeface="Arial" charset="0"/>
                <a:ea typeface="ＭＳ Ｐゴシック" pitchFamily="34" charset="-128"/>
              </a:defRPr>
            </a:lvl8pPr>
            <a:lvl9pPr marL="4107736" indent="-241632" eaLnBrk="0" fontAlgn="base" hangingPunct="0">
              <a:spcBef>
                <a:spcPct val="0"/>
              </a:spcBef>
              <a:spcAft>
                <a:spcPct val="0"/>
              </a:spcAft>
              <a:defRPr sz="2500">
                <a:solidFill>
                  <a:schemeClr val="tx1"/>
                </a:solidFill>
                <a:latin typeface="Arial" charset="0"/>
                <a:ea typeface="ＭＳ Ｐゴシック" pitchFamily="34" charset="-128"/>
              </a:defRPr>
            </a:lvl9pPr>
          </a:lstStyle>
          <a:p>
            <a:fld id="{BB1B03C9-4EFA-4A32-95D5-455B6DC2B29B}" type="slidenum">
              <a:rPr lang="en-US" sz="1300">
                <a:solidFill>
                  <a:prstClr val="black"/>
                </a:solidFill>
              </a:rPr>
              <a:pPr/>
              <a:t>74</a:t>
            </a:fld>
            <a:endParaRPr lang="en-US" sz="1300">
              <a:solidFill>
                <a:prstClr val="black"/>
              </a:solidFill>
            </a:endParaRPr>
          </a:p>
        </p:txBody>
      </p:sp>
      <p:sp>
        <p:nvSpPr>
          <p:cNvPr id="100355" name="Rectangle 2"/>
          <p:cNvSpPr>
            <a:spLocks noGrp="1" noRot="1" noChangeAspect="1" noChangeArrowheads="1" noTextEdit="1"/>
          </p:cNvSpPr>
          <p:nvPr>
            <p:ph type="sldImg"/>
          </p:nvPr>
        </p:nvSpPr>
        <p:spPr>
          <a:solidFill>
            <a:srgbClr val="FFFFFF"/>
          </a:solidFill>
          <a:ln/>
        </p:spPr>
      </p:sp>
      <p:sp>
        <p:nvSpPr>
          <p:cNvPr id="100356" name="Rectangle 3"/>
          <p:cNvSpPr>
            <a:spLocks noGrp="1" noChangeArrowheads="1"/>
          </p:cNvSpPr>
          <p:nvPr>
            <p:ph type="body" idx="1"/>
          </p:nvPr>
        </p:nvSpPr>
        <p:spPr>
          <a:solidFill>
            <a:srgbClr val="FFFFFF"/>
          </a:solidFill>
          <a:ln>
            <a:solidFill>
              <a:srgbClr val="000000"/>
            </a:solidFill>
          </a:ln>
        </p:spPr>
        <p:txBody>
          <a:bodyPr/>
          <a:lstStyle/>
          <a:p>
            <a:pPr>
              <a:spcBef>
                <a:spcPct val="50000"/>
              </a:spcBef>
            </a:pPr>
            <a:r>
              <a:rPr lang="en-US" sz="1100"/>
              <a:t>vault 713?</a:t>
            </a:r>
          </a:p>
          <a:p>
            <a:pPr eaLnBrk="1" hangingPunct="1"/>
            <a:endParaRPr lang="en-US" smtClean="0"/>
          </a:p>
          <a:p>
            <a:pPr eaLnBrk="1" hangingPunct="1"/>
            <a:endParaRPr lang="en-US" smtClean="0"/>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Arial" charset="0"/>
                <a:ea typeface="ＭＳ Ｐゴシック" pitchFamily="34" charset="-128"/>
              </a:defRPr>
            </a:lvl1pPr>
            <a:lvl2pPr marL="785302" indent="-302039">
              <a:defRPr sz="2500">
                <a:solidFill>
                  <a:schemeClr val="tx1"/>
                </a:solidFill>
                <a:latin typeface="Arial" charset="0"/>
                <a:ea typeface="ＭＳ Ｐゴシック" pitchFamily="34" charset="-128"/>
              </a:defRPr>
            </a:lvl2pPr>
            <a:lvl3pPr marL="1208157" indent="-241632">
              <a:defRPr sz="2500">
                <a:solidFill>
                  <a:schemeClr val="tx1"/>
                </a:solidFill>
                <a:latin typeface="Arial" charset="0"/>
                <a:ea typeface="ＭＳ Ｐゴシック" pitchFamily="34" charset="-128"/>
              </a:defRPr>
            </a:lvl3pPr>
            <a:lvl4pPr marL="1691420" indent="-241632">
              <a:defRPr sz="2500">
                <a:solidFill>
                  <a:schemeClr val="tx1"/>
                </a:solidFill>
                <a:latin typeface="Arial" charset="0"/>
                <a:ea typeface="ＭＳ Ｐゴシック" pitchFamily="34" charset="-128"/>
              </a:defRPr>
            </a:lvl4pPr>
            <a:lvl5pPr marL="2174684" indent="-241632">
              <a:defRPr sz="2500">
                <a:solidFill>
                  <a:schemeClr val="tx1"/>
                </a:solidFill>
                <a:latin typeface="Arial" charset="0"/>
                <a:ea typeface="ＭＳ Ｐゴシック" pitchFamily="34" charset="-128"/>
              </a:defRPr>
            </a:lvl5pPr>
            <a:lvl6pPr marL="2657947" indent="-241632" eaLnBrk="0" fontAlgn="base" hangingPunct="0">
              <a:spcBef>
                <a:spcPct val="0"/>
              </a:spcBef>
              <a:spcAft>
                <a:spcPct val="0"/>
              </a:spcAft>
              <a:defRPr sz="2500">
                <a:solidFill>
                  <a:schemeClr val="tx1"/>
                </a:solidFill>
                <a:latin typeface="Arial" charset="0"/>
                <a:ea typeface="ＭＳ Ｐゴシック" pitchFamily="34" charset="-128"/>
              </a:defRPr>
            </a:lvl6pPr>
            <a:lvl7pPr marL="3141210" indent="-241632" eaLnBrk="0" fontAlgn="base" hangingPunct="0">
              <a:spcBef>
                <a:spcPct val="0"/>
              </a:spcBef>
              <a:spcAft>
                <a:spcPct val="0"/>
              </a:spcAft>
              <a:defRPr sz="2500">
                <a:solidFill>
                  <a:schemeClr val="tx1"/>
                </a:solidFill>
                <a:latin typeface="Arial" charset="0"/>
                <a:ea typeface="ＭＳ Ｐゴシック" pitchFamily="34" charset="-128"/>
              </a:defRPr>
            </a:lvl7pPr>
            <a:lvl8pPr marL="3624473" indent="-241632" eaLnBrk="0" fontAlgn="base" hangingPunct="0">
              <a:spcBef>
                <a:spcPct val="0"/>
              </a:spcBef>
              <a:spcAft>
                <a:spcPct val="0"/>
              </a:spcAft>
              <a:defRPr sz="2500">
                <a:solidFill>
                  <a:schemeClr val="tx1"/>
                </a:solidFill>
                <a:latin typeface="Arial" charset="0"/>
                <a:ea typeface="ＭＳ Ｐゴシック" pitchFamily="34" charset="-128"/>
              </a:defRPr>
            </a:lvl8pPr>
            <a:lvl9pPr marL="4107736" indent="-241632" eaLnBrk="0" fontAlgn="base" hangingPunct="0">
              <a:spcBef>
                <a:spcPct val="0"/>
              </a:spcBef>
              <a:spcAft>
                <a:spcPct val="0"/>
              </a:spcAft>
              <a:defRPr sz="2500">
                <a:solidFill>
                  <a:schemeClr val="tx1"/>
                </a:solidFill>
                <a:latin typeface="Arial" charset="0"/>
                <a:ea typeface="ＭＳ Ｐゴシック" pitchFamily="34" charset="-128"/>
              </a:defRPr>
            </a:lvl9pPr>
          </a:lstStyle>
          <a:p>
            <a:fld id="{BB1B03C9-4EFA-4A32-95D5-455B6DC2B29B}" type="slidenum">
              <a:rPr lang="en-US" sz="1300">
                <a:solidFill>
                  <a:prstClr val="black"/>
                </a:solidFill>
              </a:rPr>
              <a:pPr/>
              <a:t>75</a:t>
            </a:fld>
            <a:endParaRPr lang="en-US" sz="1300">
              <a:solidFill>
                <a:prstClr val="black"/>
              </a:solidFill>
            </a:endParaRPr>
          </a:p>
        </p:txBody>
      </p:sp>
      <p:sp>
        <p:nvSpPr>
          <p:cNvPr id="100355" name="Rectangle 2"/>
          <p:cNvSpPr>
            <a:spLocks noGrp="1" noRot="1" noChangeAspect="1" noChangeArrowheads="1" noTextEdit="1"/>
          </p:cNvSpPr>
          <p:nvPr>
            <p:ph type="sldImg"/>
          </p:nvPr>
        </p:nvSpPr>
        <p:spPr>
          <a:solidFill>
            <a:srgbClr val="FFFFFF"/>
          </a:solidFill>
          <a:ln/>
        </p:spPr>
      </p:sp>
      <p:sp>
        <p:nvSpPr>
          <p:cNvPr id="100356" name="Rectangle 3"/>
          <p:cNvSpPr>
            <a:spLocks noGrp="1" noChangeArrowheads="1"/>
          </p:cNvSpPr>
          <p:nvPr>
            <p:ph type="body" idx="1"/>
          </p:nvPr>
        </p:nvSpPr>
        <p:spPr>
          <a:solidFill>
            <a:srgbClr val="FFFFFF"/>
          </a:solidFill>
          <a:ln>
            <a:solidFill>
              <a:srgbClr val="000000"/>
            </a:solidFill>
          </a:ln>
        </p:spPr>
        <p:txBody>
          <a:bodyPr/>
          <a:lstStyle/>
          <a:p>
            <a:pPr>
              <a:spcBef>
                <a:spcPct val="50000"/>
              </a:spcBef>
            </a:pPr>
            <a:r>
              <a:rPr lang="en-US" sz="1100"/>
              <a:t>vault 713?</a:t>
            </a:r>
          </a:p>
          <a:p>
            <a:pPr eaLnBrk="1" hangingPunct="1"/>
            <a:endParaRPr lang="en-US" smtClean="0"/>
          </a:p>
          <a:p>
            <a:pPr eaLnBrk="1" hangingPunct="1"/>
            <a:endParaRPr lang="en-US" smtClean="0"/>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C58E0F2-221B-4CC1-B1B2-C3032642B784}" type="slidenum">
              <a:rPr lang="en-US" sz="1300">
                <a:latin typeface="Arial" charset="0"/>
              </a:rPr>
              <a:pPr/>
              <a:t>76</a:t>
            </a:fld>
            <a:endParaRPr lang="en-US" sz="1300">
              <a:latin typeface="Arial" charset="0"/>
            </a:endParaRPr>
          </a:p>
        </p:txBody>
      </p:sp>
      <p:sp>
        <p:nvSpPr>
          <p:cNvPr id="161795" name="Rectangle 2"/>
          <p:cNvSpPr>
            <a:spLocks noGrp="1" noRot="1" noChangeAspect="1" noChangeArrowheads="1" noTextEdit="1"/>
          </p:cNvSpPr>
          <p:nvPr>
            <p:ph type="sldImg"/>
          </p:nvPr>
        </p:nvSpPr>
        <p:spPr>
          <a:solidFill>
            <a:srgbClr val="FFFFFF"/>
          </a:solidFill>
          <a:ln/>
        </p:spPr>
      </p:sp>
      <p:sp>
        <p:nvSpPr>
          <p:cNvPr id="1617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E890053-8985-494E-8012-C6348C18330F}" type="slidenum">
              <a:rPr lang="en-US" sz="1300">
                <a:solidFill>
                  <a:prstClr val="black"/>
                </a:solidFill>
                <a:latin typeface="Arial" charset="0"/>
              </a:rPr>
              <a:pPr/>
              <a:t>12</a:t>
            </a:fld>
            <a:endParaRPr lang="en-US" sz="1300">
              <a:solidFill>
                <a:prstClr val="black"/>
              </a:solidFill>
              <a:latin typeface="Arial" charset="0"/>
            </a:endParaRPr>
          </a:p>
        </p:txBody>
      </p:sp>
      <p:sp>
        <p:nvSpPr>
          <p:cNvPr id="167939" name="Rectangle 2"/>
          <p:cNvSpPr>
            <a:spLocks noGrp="1" noRot="1" noChangeAspect="1" noChangeArrowheads="1" noTextEdit="1"/>
          </p:cNvSpPr>
          <p:nvPr>
            <p:ph type="sldImg"/>
          </p:nvPr>
        </p:nvSpPr>
        <p:spPr>
          <a:solidFill>
            <a:srgbClr val="FFFFFF"/>
          </a:solidFill>
          <a:ln/>
        </p:spPr>
      </p:sp>
      <p:sp>
        <p:nvSpPr>
          <p:cNvPr id="1679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C58E0F2-221B-4CC1-B1B2-C3032642B784}" type="slidenum">
              <a:rPr lang="en-US" sz="1300">
                <a:latin typeface="Arial" charset="0"/>
              </a:rPr>
              <a:pPr/>
              <a:t>77</a:t>
            </a:fld>
            <a:endParaRPr lang="en-US" sz="1300">
              <a:latin typeface="Arial" charset="0"/>
            </a:endParaRPr>
          </a:p>
        </p:txBody>
      </p:sp>
      <p:sp>
        <p:nvSpPr>
          <p:cNvPr id="161795" name="Rectangle 2"/>
          <p:cNvSpPr>
            <a:spLocks noGrp="1" noRot="1" noChangeAspect="1" noChangeArrowheads="1" noTextEdit="1"/>
          </p:cNvSpPr>
          <p:nvPr>
            <p:ph type="sldImg"/>
          </p:nvPr>
        </p:nvSpPr>
        <p:spPr>
          <a:solidFill>
            <a:srgbClr val="FFFFFF"/>
          </a:solidFill>
          <a:ln/>
        </p:spPr>
      </p:sp>
      <p:sp>
        <p:nvSpPr>
          <p:cNvPr id="1617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D03F6E0C-D7DE-434E-AA70-89EC28FEB293}" type="slidenum">
              <a:rPr lang="en-US" sz="1300">
                <a:latin typeface="Arial" charset="0"/>
              </a:rPr>
              <a:pPr/>
              <a:t>78</a:t>
            </a:fld>
            <a:endParaRPr lang="en-US" sz="1300">
              <a:latin typeface="Arial" charset="0"/>
            </a:endParaRPr>
          </a:p>
        </p:txBody>
      </p:sp>
      <p:sp>
        <p:nvSpPr>
          <p:cNvPr id="162819" name="Rectangle 2"/>
          <p:cNvSpPr>
            <a:spLocks noGrp="1" noRot="1" noChangeAspect="1" noChangeArrowheads="1" noTextEdit="1"/>
          </p:cNvSpPr>
          <p:nvPr>
            <p:ph type="sldImg"/>
          </p:nvPr>
        </p:nvSpPr>
        <p:spPr>
          <a:solidFill>
            <a:srgbClr val="FFFFFF"/>
          </a:solidFill>
          <a:ln/>
        </p:spPr>
      </p:sp>
      <p:sp>
        <p:nvSpPr>
          <p:cNvPr id="1628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02" indent="-302039">
              <a:defRPr sz="2500">
                <a:solidFill>
                  <a:schemeClr val="tx1"/>
                </a:solidFill>
                <a:latin typeface="Times" pitchFamily="-106" charset="0"/>
                <a:ea typeface="ＭＳ Ｐゴシック" pitchFamily="-106" charset="-128"/>
              </a:defRPr>
            </a:lvl2pPr>
            <a:lvl3pPr marL="1208157" indent="-241632">
              <a:defRPr sz="2500">
                <a:solidFill>
                  <a:schemeClr val="tx1"/>
                </a:solidFill>
                <a:latin typeface="Times" pitchFamily="-106" charset="0"/>
                <a:ea typeface="ＭＳ Ｐゴシック" pitchFamily="-106" charset="-128"/>
              </a:defRPr>
            </a:lvl3pPr>
            <a:lvl4pPr marL="1691420" indent="-241632">
              <a:defRPr sz="2500">
                <a:solidFill>
                  <a:schemeClr val="tx1"/>
                </a:solidFill>
                <a:latin typeface="Times" pitchFamily="-106" charset="0"/>
                <a:ea typeface="ＭＳ Ｐゴシック" pitchFamily="-106" charset="-128"/>
              </a:defRPr>
            </a:lvl4pPr>
            <a:lvl5pPr marL="2174684" indent="-241632">
              <a:defRPr sz="2500">
                <a:solidFill>
                  <a:schemeClr val="tx1"/>
                </a:solidFill>
                <a:latin typeface="Times" pitchFamily="-106" charset="0"/>
                <a:ea typeface="ＭＳ Ｐゴシック" pitchFamily="-106" charset="-128"/>
              </a:defRPr>
            </a:lvl5pPr>
            <a:lvl6pPr marL="2657947" indent="-241632"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210" indent="-241632"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473" indent="-241632"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7736" indent="-241632"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0962933-0276-4D7E-A97F-9510D44347F3}" type="slidenum">
              <a:rPr lang="en-US" sz="1300">
                <a:solidFill>
                  <a:prstClr val="black"/>
                </a:solidFill>
                <a:latin typeface="Arial" charset="0"/>
              </a:rPr>
              <a:pPr/>
              <a:t>79</a:t>
            </a:fld>
            <a:endParaRPr lang="en-US" sz="1300">
              <a:solidFill>
                <a:prstClr val="black"/>
              </a:solidFill>
              <a:latin typeface="Arial" charset="0"/>
            </a:endParaRPr>
          </a:p>
        </p:txBody>
      </p:sp>
      <p:sp>
        <p:nvSpPr>
          <p:cNvPr id="126979" name="Rectangle 2"/>
          <p:cNvSpPr>
            <a:spLocks noGrp="1" noRot="1" noChangeAspect="1" noChangeArrowheads="1" noTextEdit="1"/>
          </p:cNvSpPr>
          <p:nvPr>
            <p:ph type="sldImg"/>
          </p:nvPr>
        </p:nvSpPr>
        <p:spPr>
          <a:ln/>
        </p:spPr>
      </p:sp>
      <p:sp>
        <p:nvSpPr>
          <p:cNvPr id="1269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6F66439B-5A90-45C0-8C18-821CEFE1F9D9}" type="slidenum">
              <a:rPr lang="en-US" sz="1300">
                <a:latin typeface="Arial" charset="0"/>
              </a:rPr>
              <a:pPr/>
              <a:t>81</a:t>
            </a:fld>
            <a:endParaRPr lang="en-US" sz="1300">
              <a:latin typeface="Arial" charset="0"/>
            </a:endParaRPr>
          </a:p>
        </p:txBody>
      </p:sp>
      <p:sp>
        <p:nvSpPr>
          <p:cNvPr id="163843" name="Rectangle 2"/>
          <p:cNvSpPr>
            <a:spLocks noGrp="1" noRot="1" noChangeAspect="1" noChangeArrowheads="1" noTextEdit="1"/>
          </p:cNvSpPr>
          <p:nvPr>
            <p:ph type="sldImg"/>
          </p:nvPr>
        </p:nvSpPr>
        <p:spPr>
          <a:solidFill>
            <a:srgbClr val="FFFFFF"/>
          </a:solidFill>
          <a:ln/>
        </p:spPr>
      </p:sp>
      <p:sp>
        <p:nvSpPr>
          <p:cNvPr id="1638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8856487-6B4E-427F-99B7-1655082D790B}" type="slidenum">
              <a:rPr lang="en-US" sz="1300">
                <a:latin typeface="Arial" charset="0"/>
              </a:rPr>
              <a:pPr/>
              <a:t>82</a:t>
            </a:fld>
            <a:endParaRPr lang="en-US" sz="1300">
              <a:latin typeface="Arial" charset="0"/>
            </a:endParaRPr>
          </a:p>
        </p:txBody>
      </p:sp>
      <p:sp>
        <p:nvSpPr>
          <p:cNvPr id="164867" name="Rectangle 2"/>
          <p:cNvSpPr>
            <a:spLocks noGrp="1" noRot="1" noChangeAspect="1" noChangeArrowheads="1" noTextEdit="1"/>
          </p:cNvSpPr>
          <p:nvPr>
            <p:ph type="sldImg"/>
          </p:nvPr>
        </p:nvSpPr>
        <p:spPr>
          <a:solidFill>
            <a:srgbClr val="FFFFFF"/>
          </a:solidFill>
          <a:ln/>
        </p:spPr>
      </p:sp>
      <p:sp>
        <p:nvSpPr>
          <p:cNvPr id="1648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8AE09EEB-547C-429F-BE92-049970EA15C6}" type="slidenum">
              <a:rPr lang="en-US" sz="1300">
                <a:latin typeface="Arial" charset="0"/>
              </a:rPr>
              <a:pPr/>
              <a:t>83</a:t>
            </a:fld>
            <a:endParaRPr lang="en-US" sz="1300">
              <a:latin typeface="Arial" charset="0"/>
            </a:endParaRPr>
          </a:p>
        </p:txBody>
      </p:sp>
      <p:sp>
        <p:nvSpPr>
          <p:cNvPr id="171011" name="Rectangle 2"/>
          <p:cNvSpPr>
            <a:spLocks noGrp="1" noRot="1" noChangeAspect="1" noChangeArrowheads="1" noTextEdit="1"/>
          </p:cNvSpPr>
          <p:nvPr>
            <p:ph type="sldImg"/>
          </p:nvPr>
        </p:nvSpPr>
        <p:spPr>
          <a:solidFill>
            <a:srgbClr val="FFFFFF"/>
          </a:solidFill>
          <a:ln/>
        </p:spPr>
      </p:sp>
      <p:sp>
        <p:nvSpPr>
          <p:cNvPr id="1710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12B7E640-BA96-446C-802D-F01F18D9C891}" type="slidenum">
              <a:rPr lang="en-US" sz="1300">
                <a:latin typeface="Arial" charset="0"/>
              </a:rPr>
              <a:pPr/>
              <a:t>84</a:t>
            </a:fld>
            <a:endParaRPr lang="en-US" sz="1300">
              <a:latin typeface="Arial" charset="0"/>
            </a:endParaRPr>
          </a:p>
        </p:txBody>
      </p:sp>
      <p:sp>
        <p:nvSpPr>
          <p:cNvPr id="172035" name="Rectangle 2"/>
          <p:cNvSpPr>
            <a:spLocks noGrp="1" noRot="1" noChangeAspect="1" noChangeArrowheads="1" noTextEdit="1"/>
          </p:cNvSpPr>
          <p:nvPr>
            <p:ph type="sldImg"/>
          </p:nvPr>
        </p:nvSpPr>
        <p:spPr>
          <a:solidFill>
            <a:srgbClr val="FFFFFF"/>
          </a:solidFill>
          <a:ln/>
        </p:spPr>
      </p:sp>
      <p:sp>
        <p:nvSpPr>
          <p:cNvPr id="1720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A0E6767E-DC15-42D1-89DB-6A5E966773F3}" type="slidenum">
              <a:rPr lang="en-US" sz="1300">
                <a:latin typeface="Arial" charset="0"/>
              </a:rPr>
              <a:pPr/>
              <a:t>85</a:t>
            </a:fld>
            <a:endParaRPr lang="en-US" sz="1300">
              <a:latin typeface="Arial" charset="0"/>
            </a:endParaRPr>
          </a:p>
        </p:txBody>
      </p:sp>
      <p:sp>
        <p:nvSpPr>
          <p:cNvPr id="173059" name="Rectangle 2"/>
          <p:cNvSpPr>
            <a:spLocks noGrp="1" noRot="1" noChangeAspect="1" noChangeArrowheads="1" noTextEdit="1"/>
          </p:cNvSpPr>
          <p:nvPr>
            <p:ph type="sldImg"/>
          </p:nvPr>
        </p:nvSpPr>
        <p:spPr>
          <a:solidFill>
            <a:srgbClr val="FFFFFF"/>
          </a:solidFill>
          <a:ln/>
        </p:spPr>
      </p:sp>
      <p:sp>
        <p:nvSpPr>
          <p:cNvPr id="1730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F86E2B6-A24B-428A-AF9F-FFC7F41D9A33}" type="slidenum">
              <a:rPr lang="en-US" sz="1300">
                <a:latin typeface="Arial" charset="0"/>
              </a:rPr>
              <a:pPr/>
              <a:t>86</a:t>
            </a:fld>
            <a:endParaRPr lang="en-US" sz="1300">
              <a:latin typeface="Arial" charset="0"/>
            </a:endParaRPr>
          </a:p>
        </p:txBody>
      </p:sp>
      <p:sp>
        <p:nvSpPr>
          <p:cNvPr id="178179" name="Rectangle 2"/>
          <p:cNvSpPr>
            <a:spLocks noGrp="1" noRot="1" noChangeAspect="1" noChangeArrowheads="1" noTextEdit="1"/>
          </p:cNvSpPr>
          <p:nvPr>
            <p:ph type="sldImg"/>
          </p:nvPr>
        </p:nvSpPr>
        <p:spPr>
          <a:solidFill>
            <a:srgbClr val="FFFFFF"/>
          </a:solidFill>
          <a:ln/>
        </p:spPr>
      </p:sp>
      <p:sp>
        <p:nvSpPr>
          <p:cNvPr id="1781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65D552B7-A44A-4386-B404-9B81CE2399B1}" type="slidenum">
              <a:rPr lang="en-US" sz="1300">
                <a:latin typeface="Arial" charset="0"/>
              </a:rPr>
              <a:pPr/>
              <a:t>87</a:t>
            </a:fld>
            <a:endParaRPr lang="en-US" sz="1300">
              <a:latin typeface="Arial" charset="0"/>
            </a:endParaRPr>
          </a:p>
        </p:txBody>
      </p:sp>
      <p:sp>
        <p:nvSpPr>
          <p:cNvPr id="179203" name="Rectangle 2"/>
          <p:cNvSpPr>
            <a:spLocks noGrp="1" noRot="1" noChangeAspect="1" noChangeArrowheads="1" noTextEdit="1"/>
          </p:cNvSpPr>
          <p:nvPr>
            <p:ph type="sldImg"/>
          </p:nvPr>
        </p:nvSpPr>
        <p:spPr>
          <a:solidFill>
            <a:srgbClr val="FFFFFF"/>
          </a:solidFill>
          <a:ln/>
        </p:spPr>
      </p:sp>
      <p:sp>
        <p:nvSpPr>
          <p:cNvPr id="17920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E890053-8985-494E-8012-C6348C18330F}" type="slidenum">
              <a:rPr lang="en-US" sz="1300">
                <a:solidFill>
                  <a:prstClr val="black"/>
                </a:solidFill>
                <a:latin typeface="Arial" charset="0"/>
              </a:rPr>
              <a:pPr/>
              <a:t>13</a:t>
            </a:fld>
            <a:endParaRPr lang="en-US" sz="1300">
              <a:solidFill>
                <a:prstClr val="black"/>
              </a:solidFill>
              <a:latin typeface="Arial" charset="0"/>
            </a:endParaRPr>
          </a:p>
        </p:txBody>
      </p:sp>
      <p:sp>
        <p:nvSpPr>
          <p:cNvPr id="167939" name="Rectangle 2"/>
          <p:cNvSpPr>
            <a:spLocks noGrp="1" noRot="1" noChangeAspect="1" noChangeArrowheads="1" noTextEdit="1"/>
          </p:cNvSpPr>
          <p:nvPr>
            <p:ph type="sldImg"/>
          </p:nvPr>
        </p:nvSpPr>
        <p:spPr>
          <a:solidFill>
            <a:srgbClr val="FFFFFF"/>
          </a:solidFill>
          <a:ln/>
        </p:spPr>
      </p:sp>
      <p:sp>
        <p:nvSpPr>
          <p:cNvPr id="1679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65D552B7-A44A-4386-B404-9B81CE2399B1}" type="slidenum">
              <a:rPr lang="en-US" sz="1300">
                <a:latin typeface="Arial" charset="0"/>
              </a:rPr>
              <a:pPr/>
              <a:t>88</a:t>
            </a:fld>
            <a:endParaRPr lang="en-US" sz="1300">
              <a:latin typeface="Arial" charset="0"/>
            </a:endParaRPr>
          </a:p>
        </p:txBody>
      </p:sp>
      <p:sp>
        <p:nvSpPr>
          <p:cNvPr id="179203" name="Rectangle 2"/>
          <p:cNvSpPr>
            <a:spLocks noGrp="1" noRot="1" noChangeAspect="1" noChangeArrowheads="1" noTextEdit="1"/>
          </p:cNvSpPr>
          <p:nvPr>
            <p:ph type="sldImg"/>
          </p:nvPr>
        </p:nvSpPr>
        <p:spPr>
          <a:solidFill>
            <a:srgbClr val="FFFFFF"/>
          </a:solidFill>
          <a:ln/>
        </p:spPr>
      </p:sp>
      <p:sp>
        <p:nvSpPr>
          <p:cNvPr id="17920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B4BD50A4-49D2-4918-8E78-064648BB9728}" type="slidenum">
              <a:rPr lang="en-US" sz="1300">
                <a:latin typeface="Arial" charset="0"/>
              </a:rPr>
              <a:pPr/>
              <a:t>89</a:t>
            </a:fld>
            <a:endParaRPr lang="en-US" sz="1300">
              <a:latin typeface="Arial" charset="0"/>
            </a:endParaRPr>
          </a:p>
        </p:txBody>
      </p:sp>
      <p:sp>
        <p:nvSpPr>
          <p:cNvPr id="174083" name="Rectangle 2"/>
          <p:cNvSpPr>
            <a:spLocks noGrp="1" noRot="1" noChangeAspect="1" noChangeArrowheads="1" noTextEdit="1"/>
          </p:cNvSpPr>
          <p:nvPr>
            <p:ph type="sldImg"/>
          </p:nvPr>
        </p:nvSpPr>
        <p:spPr>
          <a:solidFill>
            <a:srgbClr val="FFFFFF"/>
          </a:solidFill>
          <a:ln/>
        </p:spPr>
      </p:sp>
      <p:sp>
        <p:nvSpPr>
          <p:cNvPr id="1740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C97A1853-E881-43D8-A5B9-5F213EFABB40}" type="slidenum">
              <a:rPr lang="en-US" sz="1300">
                <a:latin typeface="Arial" charset="0"/>
              </a:rPr>
              <a:pPr/>
              <a:t>90</a:t>
            </a:fld>
            <a:endParaRPr lang="en-US" sz="1300">
              <a:latin typeface="Arial" charset="0"/>
            </a:endParaRPr>
          </a:p>
        </p:txBody>
      </p:sp>
      <p:sp>
        <p:nvSpPr>
          <p:cNvPr id="206851" name="Rectangle 2"/>
          <p:cNvSpPr>
            <a:spLocks noGrp="1" noRot="1" noChangeAspect="1" noChangeArrowheads="1" noTextEdit="1"/>
          </p:cNvSpPr>
          <p:nvPr>
            <p:ph type="sldImg"/>
          </p:nvPr>
        </p:nvSpPr>
        <p:spPr>
          <a:solidFill>
            <a:srgbClr val="FFFFFF"/>
          </a:solidFill>
          <a:ln/>
        </p:spPr>
      </p:sp>
      <p:sp>
        <p:nvSpPr>
          <p:cNvPr id="2068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7E0D40B9-40AC-4B3F-B2FD-4EDB6BAB6CA8}" type="slidenum">
              <a:rPr lang="en-US" sz="1300">
                <a:latin typeface="Arial" charset="0"/>
              </a:rPr>
              <a:pPr/>
              <a:t>91</a:t>
            </a:fld>
            <a:endParaRPr lang="en-US" sz="1300">
              <a:latin typeface="Arial" charset="0"/>
            </a:endParaRPr>
          </a:p>
        </p:txBody>
      </p:sp>
      <p:sp>
        <p:nvSpPr>
          <p:cNvPr id="207875" name="Rectangle 2"/>
          <p:cNvSpPr>
            <a:spLocks noGrp="1" noRot="1" noChangeAspect="1" noChangeArrowheads="1" noTextEdit="1"/>
          </p:cNvSpPr>
          <p:nvPr>
            <p:ph type="sldImg"/>
          </p:nvPr>
        </p:nvSpPr>
        <p:spPr>
          <a:solidFill>
            <a:srgbClr val="FFFFFF"/>
          </a:solidFill>
          <a:ln/>
        </p:spPr>
      </p:sp>
      <p:sp>
        <p:nvSpPr>
          <p:cNvPr id="20787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2BA78D2-B22C-444F-AD88-4DD7A6F06554}" type="slidenum">
              <a:rPr lang="en-US" sz="1300">
                <a:latin typeface="Arial" charset="0"/>
              </a:rPr>
              <a:pPr/>
              <a:t>92</a:t>
            </a:fld>
            <a:endParaRPr lang="en-US" sz="1300">
              <a:latin typeface="Arial" charset="0"/>
            </a:endParaRPr>
          </a:p>
        </p:txBody>
      </p:sp>
      <p:sp>
        <p:nvSpPr>
          <p:cNvPr id="194563" name="Rectangle 2"/>
          <p:cNvSpPr>
            <a:spLocks noGrp="1" noRot="1" noChangeAspect="1" noChangeArrowheads="1" noTextEdit="1"/>
          </p:cNvSpPr>
          <p:nvPr>
            <p:ph type="sldImg"/>
          </p:nvPr>
        </p:nvSpPr>
        <p:spPr>
          <a:solidFill>
            <a:srgbClr val="FFFFFF"/>
          </a:solidFill>
          <a:ln/>
        </p:spPr>
      </p:sp>
      <p:sp>
        <p:nvSpPr>
          <p:cNvPr id="1945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BB424BB-307D-4665-894A-6215E19682B6}" type="slidenum">
              <a:rPr lang="en-US" sz="1300">
                <a:latin typeface="Arial" charset="0"/>
              </a:rPr>
              <a:pPr/>
              <a:t>93</a:t>
            </a:fld>
            <a:endParaRPr lang="en-US" sz="1300">
              <a:latin typeface="Arial" charset="0"/>
            </a:endParaRPr>
          </a:p>
        </p:txBody>
      </p:sp>
      <p:sp>
        <p:nvSpPr>
          <p:cNvPr id="195587" name="Rectangle 2"/>
          <p:cNvSpPr>
            <a:spLocks noGrp="1" noRot="1" noChangeAspect="1" noChangeArrowheads="1" noTextEdit="1"/>
          </p:cNvSpPr>
          <p:nvPr>
            <p:ph type="sldImg"/>
          </p:nvPr>
        </p:nvSpPr>
        <p:spPr>
          <a:solidFill>
            <a:srgbClr val="FFFFFF"/>
          </a:solidFill>
          <a:ln/>
        </p:spPr>
      </p:sp>
      <p:sp>
        <p:nvSpPr>
          <p:cNvPr id="1955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52D4E30B-D5BC-47DB-865F-527D797FCD97}" type="slidenum">
              <a:rPr lang="en-US" sz="1300">
                <a:latin typeface="Arial" charset="0"/>
              </a:rPr>
              <a:pPr/>
              <a:t>94</a:t>
            </a:fld>
            <a:endParaRPr lang="en-US" sz="1300">
              <a:latin typeface="Arial" charset="0"/>
            </a:endParaRPr>
          </a:p>
        </p:txBody>
      </p:sp>
      <p:sp>
        <p:nvSpPr>
          <p:cNvPr id="196611" name="Rectangle 2"/>
          <p:cNvSpPr>
            <a:spLocks noGrp="1" noRot="1" noChangeAspect="1" noChangeArrowheads="1" noTextEdit="1"/>
          </p:cNvSpPr>
          <p:nvPr>
            <p:ph type="sldImg"/>
          </p:nvPr>
        </p:nvSpPr>
        <p:spPr>
          <a:solidFill>
            <a:srgbClr val="FFFFFF"/>
          </a:solidFill>
          <a:ln/>
        </p:spPr>
      </p:sp>
      <p:sp>
        <p:nvSpPr>
          <p:cNvPr id="1966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8FC75847-1E0C-4915-AF99-27A542D61E3D}" type="slidenum">
              <a:rPr lang="en-US" sz="1300">
                <a:latin typeface="Arial" charset="0"/>
              </a:rPr>
              <a:pPr/>
              <a:t>95</a:t>
            </a:fld>
            <a:endParaRPr lang="en-US" sz="1300">
              <a:latin typeface="Arial" charset="0"/>
            </a:endParaRPr>
          </a:p>
        </p:txBody>
      </p:sp>
      <p:sp>
        <p:nvSpPr>
          <p:cNvPr id="208899" name="Rectangle 2"/>
          <p:cNvSpPr>
            <a:spLocks noGrp="1" noRot="1" noChangeAspect="1" noChangeArrowheads="1" noTextEdit="1"/>
          </p:cNvSpPr>
          <p:nvPr>
            <p:ph type="sldImg"/>
          </p:nvPr>
        </p:nvSpPr>
        <p:spPr>
          <a:solidFill>
            <a:srgbClr val="FFFFFF"/>
          </a:solidFill>
          <a:ln/>
        </p:spPr>
      </p:sp>
      <p:sp>
        <p:nvSpPr>
          <p:cNvPr id="20890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B653273D-7C68-46C4-BB56-323282B0EE41}" type="slidenum">
              <a:rPr lang="en-US" sz="1300">
                <a:solidFill>
                  <a:srgbClr val="000000"/>
                </a:solidFill>
                <a:latin typeface="Arial" charset="0"/>
              </a:rPr>
              <a:pPr/>
              <a:t>96</a:t>
            </a:fld>
            <a:endParaRPr lang="en-US" sz="1300">
              <a:solidFill>
                <a:srgbClr val="000000"/>
              </a:solidFill>
              <a:latin typeface="Arial" charset="0"/>
            </a:endParaRPr>
          </a:p>
        </p:txBody>
      </p:sp>
      <p:sp>
        <p:nvSpPr>
          <p:cNvPr id="209923" name="Rectangle 2"/>
          <p:cNvSpPr>
            <a:spLocks noGrp="1" noRot="1" noChangeAspect="1" noChangeArrowheads="1" noTextEdit="1"/>
          </p:cNvSpPr>
          <p:nvPr>
            <p:ph type="sldImg"/>
          </p:nvPr>
        </p:nvSpPr>
        <p:spPr>
          <a:ln/>
        </p:spPr>
      </p:sp>
      <p:sp>
        <p:nvSpPr>
          <p:cNvPr id="2099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C58E0F2-221B-4CC1-B1B2-C3032642B784}" type="slidenum">
              <a:rPr lang="en-US" sz="1300">
                <a:latin typeface="Arial" charset="0"/>
              </a:rPr>
              <a:pPr/>
              <a:t>97</a:t>
            </a:fld>
            <a:endParaRPr lang="en-US" sz="1300">
              <a:latin typeface="Arial" charset="0"/>
            </a:endParaRPr>
          </a:p>
        </p:txBody>
      </p:sp>
      <p:sp>
        <p:nvSpPr>
          <p:cNvPr id="161795" name="Rectangle 2"/>
          <p:cNvSpPr>
            <a:spLocks noGrp="1" noRot="1" noChangeAspect="1" noChangeArrowheads="1" noTextEdit="1"/>
          </p:cNvSpPr>
          <p:nvPr>
            <p:ph type="sldImg"/>
          </p:nvPr>
        </p:nvSpPr>
        <p:spPr>
          <a:solidFill>
            <a:srgbClr val="FFFFFF"/>
          </a:solidFill>
          <a:ln/>
        </p:spPr>
      </p:sp>
      <p:sp>
        <p:nvSpPr>
          <p:cNvPr id="1617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28EADF63-4F8B-43E4-8B60-7B8ABD8002CC}" type="slidenum">
              <a:rPr lang="en-US" sz="1300">
                <a:solidFill>
                  <a:prstClr val="black"/>
                </a:solidFill>
                <a:latin typeface="Arial" charset="0"/>
              </a:rPr>
              <a:pPr/>
              <a:t>14</a:t>
            </a:fld>
            <a:endParaRPr lang="en-US" sz="1300">
              <a:solidFill>
                <a:prstClr val="black"/>
              </a:solidFill>
              <a:latin typeface="Arial" charset="0"/>
            </a:endParaRPr>
          </a:p>
        </p:txBody>
      </p:sp>
      <p:sp>
        <p:nvSpPr>
          <p:cNvPr id="193539" name="Rectangle 2"/>
          <p:cNvSpPr>
            <a:spLocks noGrp="1" noRot="1" noChangeAspect="1" noChangeArrowheads="1" noTextEdit="1"/>
          </p:cNvSpPr>
          <p:nvPr>
            <p:ph type="sldImg"/>
          </p:nvPr>
        </p:nvSpPr>
        <p:spPr>
          <a:solidFill>
            <a:srgbClr val="FFFFFF"/>
          </a:solidFill>
          <a:ln/>
        </p:spPr>
      </p:sp>
      <p:sp>
        <p:nvSpPr>
          <p:cNvPr id="1935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C58E0F2-221B-4CC1-B1B2-C3032642B784}" type="slidenum">
              <a:rPr lang="en-US" sz="1300">
                <a:latin typeface="Arial" charset="0"/>
              </a:rPr>
              <a:pPr/>
              <a:t>98</a:t>
            </a:fld>
            <a:endParaRPr lang="en-US" sz="1300">
              <a:latin typeface="Arial" charset="0"/>
            </a:endParaRPr>
          </a:p>
        </p:txBody>
      </p:sp>
      <p:sp>
        <p:nvSpPr>
          <p:cNvPr id="161795" name="Rectangle 2"/>
          <p:cNvSpPr>
            <a:spLocks noGrp="1" noRot="1" noChangeAspect="1" noChangeArrowheads="1" noTextEdit="1"/>
          </p:cNvSpPr>
          <p:nvPr>
            <p:ph type="sldImg"/>
          </p:nvPr>
        </p:nvSpPr>
        <p:spPr>
          <a:solidFill>
            <a:srgbClr val="FFFFFF"/>
          </a:solidFill>
          <a:ln/>
        </p:spPr>
      </p:sp>
      <p:sp>
        <p:nvSpPr>
          <p:cNvPr id="1617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5A7BA0C9-AC6D-436B-A890-3F66FF31AF9F}" type="slidenum">
              <a:rPr lang="en-US" sz="1300">
                <a:solidFill>
                  <a:prstClr val="black"/>
                </a:solidFill>
                <a:latin typeface="Arial" pitchFamily="34" charset="0"/>
              </a:rPr>
              <a:pPr/>
              <a:t>99</a:t>
            </a:fld>
            <a:endParaRPr lang="en-US" sz="1300">
              <a:solidFill>
                <a:prstClr val="black"/>
              </a:solidFill>
              <a:latin typeface="Arial" pitchFamily="34" charset="0"/>
            </a:endParaRPr>
          </a:p>
        </p:txBody>
      </p:sp>
      <p:sp>
        <p:nvSpPr>
          <p:cNvPr id="186371" name="Rectangle 2"/>
          <p:cNvSpPr>
            <a:spLocks noGrp="1" noRot="1" noChangeAspect="1" noChangeArrowheads="1" noTextEdit="1"/>
          </p:cNvSpPr>
          <p:nvPr>
            <p:ph type="sldImg"/>
          </p:nvPr>
        </p:nvSpPr>
        <p:spPr>
          <a:solidFill>
            <a:srgbClr val="FFFFFF"/>
          </a:solidFill>
          <a:ln/>
        </p:spPr>
      </p:sp>
      <p:sp>
        <p:nvSpPr>
          <p:cNvPr id="1863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5A7BA0C9-AC6D-436B-A890-3F66FF31AF9F}" type="slidenum">
              <a:rPr lang="en-US" sz="1300">
                <a:solidFill>
                  <a:prstClr val="black"/>
                </a:solidFill>
                <a:latin typeface="Arial" pitchFamily="34" charset="0"/>
              </a:rPr>
              <a:pPr/>
              <a:t>100</a:t>
            </a:fld>
            <a:endParaRPr lang="en-US" sz="1300">
              <a:solidFill>
                <a:prstClr val="black"/>
              </a:solidFill>
              <a:latin typeface="Arial" pitchFamily="34" charset="0"/>
            </a:endParaRPr>
          </a:p>
        </p:txBody>
      </p:sp>
      <p:sp>
        <p:nvSpPr>
          <p:cNvPr id="186371" name="Rectangle 2"/>
          <p:cNvSpPr>
            <a:spLocks noGrp="1" noRot="1" noChangeAspect="1" noChangeArrowheads="1" noTextEdit="1"/>
          </p:cNvSpPr>
          <p:nvPr>
            <p:ph type="sldImg"/>
          </p:nvPr>
        </p:nvSpPr>
        <p:spPr>
          <a:solidFill>
            <a:srgbClr val="FFFFFF"/>
          </a:solidFill>
          <a:ln/>
        </p:spPr>
      </p:sp>
      <p:sp>
        <p:nvSpPr>
          <p:cNvPr id="1863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C58E0F2-221B-4CC1-B1B2-C3032642B784}" type="slidenum">
              <a:rPr lang="en-US" sz="1300">
                <a:latin typeface="Arial" charset="0"/>
              </a:rPr>
              <a:pPr/>
              <a:t>101</a:t>
            </a:fld>
            <a:endParaRPr lang="en-US" sz="1300">
              <a:latin typeface="Arial" charset="0"/>
            </a:endParaRPr>
          </a:p>
        </p:txBody>
      </p:sp>
      <p:sp>
        <p:nvSpPr>
          <p:cNvPr id="161795" name="Rectangle 2"/>
          <p:cNvSpPr>
            <a:spLocks noGrp="1" noRot="1" noChangeAspect="1" noChangeArrowheads="1" noTextEdit="1"/>
          </p:cNvSpPr>
          <p:nvPr>
            <p:ph type="sldImg"/>
          </p:nvPr>
        </p:nvSpPr>
        <p:spPr>
          <a:solidFill>
            <a:srgbClr val="FFFFFF"/>
          </a:solidFill>
          <a:ln/>
        </p:spPr>
      </p:sp>
      <p:sp>
        <p:nvSpPr>
          <p:cNvPr id="1617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5A7BA0C9-AC6D-436B-A890-3F66FF31AF9F}" type="slidenum">
              <a:rPr lang="en-US" sz="1300">
                <a:solidFill>
                  <a:prstClr val="black"/>
                </a:solidFill>
                <a:latin typeface="Arial" pitchFamily="34" charset="0"/>
              </a:rPr>
              <a:pPr/>
              <a:t>102</a:t>
            </a:fld>
            <a:endParaRPr lang="en-US" sz="1300">
              <a:solidFill>
                <a:prstClr val="black"/>
              </a:solidFill>
              <a:latin typeface="Arial" pitchFamily="34" charset="0"/>
            </a:endParaRPr>
          </a:p>
        </p:txBody>
      </p:sp>
      <p:sp>
        <p:nvSpPr>
          <p:cNvPr id="186371" name="Rectangle 2"/>
          <p:cNvSpPr>
            <a:spLocks noGrp="1" noRot="1" noChangeAspect="1" noChangeArrowheads="1" noTextEdit="1"/>
          </p:cNvSpPr>
          <p:nvPr>
            <p:ph type="sldImg"/>
          </p:nvPr>
        </p:nvSpPr>
        <p:spPr>
          <a:solidFill>
            <a:srgbClr val="FFFFFF"/>
          </a:solidFill>
          <a:ln/>
        </p:spPr>
      </p:sp>
      <p:sp>
        <p:nvSpPr>
          <p:cNvPr id="1863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02" indent="-302039">
              <a:defRPr sz="2500">
                <a:solidFill>
                  <a:schemeClr val="tx1"/>
                </a:solidFill>
                <a:latin typeface="Times" pitchFamily="-106" charset="0"/>
                <a:ea typeface="ＭＳ Ｐゴシック" pitchFamily="-106" charset="-128"/>
              </a:defRPr>
            </a:lvl2pPr>
            <a:lvl3pPr marL="1208157" indent="-241632">
              <a:defRPr sz="2500">
                <a:solidFill>
                  <a:schemeClr val="tx1"/>
                </a:solidFill>
                <a:latin typeface="Times" pitchFamily="-106" charset="0"/>
                <a:ea typeface="ＭＳ Ｐゴシック" pitchFamily="-106" charset="-128"/>
              </a:defRPr>
            </a:lvl3pPr>
            <a:lvl4pPr marL="1691420" indent="-241632">
              <a:defRPr sz="2500">
                <a:solidFill>
                  <a:schemeClr val="tx1"/>
                </a:solidFill>
                <a:latin typeface="Times" pitchFamily="-106" charset="0"/>
                <a:ea typeface="ＭＳ Ｐゴシック" pitchFamily="-106" charset="-128"/>
              </a:defRPr>
            </a:lvl4pPr>
            <a:lvl5pPr marL="2174684" indent="-241632">
              <a:defRPr sz="2500">
                <a:solidFill>
                  <a:schemeClr val="tx1"/>
                </a:solidFill>
                <a:latin typeface="Times" pitchFamily="-106" charset="0"/>
                <a:ea typeface="ＭＳ Ｐゴシック" pitchFamily="-106" charset="-128"/>
              </a:defRPr>
            </a:lvl5pPr>
            <a:lvl6pPr marL="2657947" indent="-241632"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210" indent="-241632"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473" indent="-241632"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7736" indent="-241632"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30962933-0276-4D7E-A97F-9510D44347F3}" type="slidenum">
              <a:rPr lang="en-US" sz="1300">
                <a:solidFill>
                  <a:prstClr val="black"/>
                </a:solidFill>
                <a:latin typeface="Arial" charset="0"/>
              </a:rPr>
              <a:pPr/>
              <a:t>103</a:t>
            </a:fld>
            <a:endParaRPr lang="en-US" sz="1300">
              <a:solidFill>
                <a:prstClr val="black"/>
              </a:solidFill>
              <a:latin typeface="Arial" charset="0"/>
            </a:endParaRPr>
          </a:p>
        </p:txBody>
      </p:sp>
      <p:sp>
        <p:nvSpPr>
          <p:cNvPr id="126979" name="Rectangle 2"/>
          <p:cNvSpPr>
            <a:spLocks noGrp="1" noRot="1" noChangeAspect="1" noChangeArrowheads="1" noTextEdit="1"/>
          </p:cNvSpPr>
          <p:nvPr>
            <p:ph type="sldImg"/>
          </p:nvPr>
        </p:nvSpPr>
        <p:spPr>
          <a:ln/>
        </p:spPr>
      </p:sp>
      <p:sp>
        <p:nvSpPr>
          <p:cNvPr id="1269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5A7BA0C9-AC6D-436B-A890-3F66FF31AF9F}" type="slidenum">
              <a:rPr lang="en-US" sz="1300">
                <a:solidFill>
                  <a:prstClr val="black"/>
                </a:solidFill>
                <a:latin typeface="Arial" pitchFamily="34" charset="0"/>
              </a:rPr>
              <a:pPr/>
              <a:t>104</a:t>
            </a:fld>
            <a:endParaRPr lang="en-US" sz="1300">
              <a:solidFill>
                <a:prstClr val="black"/>
              </a:solidFill>
              <a:latin typeface="Arial" pitchFamily="34" charset="0"/>
            </a:endParaRPr>
          </a:p>
        </p:txBody>
      </p:sp>
      <p:sp>
        <p:nvSpPr>
          <p:cNvPr id="186371" name="Rectangle 2"/>
          <p:cNvSpPr>
            <a:spLocks noGrp="1" noRot="1" noChangeAspect="1" noChangeArrowheads="1" noTextEdit="1"/>
          </p:cNvSpPr>
          <p:nvPr>
            <p:ph type="sldImg"/>
          </p:nvPr>
        </p:nvSpPr>
        <p:spPr>
          <a:solidFill>
            <a:srgbClr val="FFFFFF"/>
          </a:solidFill>
          <a:ln/>
        </p:spPr>
      </p:sp>
      <p:sp>
        <p:nvSpPr>
          <p:cNvPr id="1863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34" charset="-128"/>
              </a:defRPr>
            </a:lvl1pPr>
            <a:lvl2pPr marL="785372" indent="-302066">
              <a:defRPr sz="2500">
                <a:solidFill>
                  <a:schemeClr val="tx1"/>
                </a:solidFill>
                <a:latin typeface="Times" pitchFamily="-106" charset="0"/>
                <a:ea typeface="ＭＳ Ｐゴシック" pitchFamily="34" charset="-128"/>
              </a:defRPr>
            </a:lvl2pPr>
            <a:lvl3pPr marL="1208265" indent="-241653">
              <a:defRPr sz="2500">
                <a:solidFill>
                  <a:schemeClr val="tx1"/>
                </a:solidFill>
                <a:latin typeface="Times" pitchFamily="-106" charset="0"/>
                <a:ea typeface="ＭＳ Ｐゴシック" pitchFamily="34" charset="-128"/>
              </a:defRPr>
            </a:lvl3pPr>
            <a:lvl4pPr marL="1691571" indent="-241653">
              <a:defRPr sz="2500">
                <a:solidFill>
                  <a:schemeClr val="tx1"/>
                </a:solidFill>
                <a:latin typeface="Times" pitchFamily="-106" charset="0"/>
                <a:ea typeface="ＭＳ Ｐゴシック" pitchFamily="34" charset="-128"/>
              </a:defRPr>
            </a:lvl4pPr>
            <a:lvl5pPr marL="2174878" indent="-241653">
              <a:defRPr sz="2500">
                <a:solidFill>
                  <a:schemeClr val="tx1"/>
                </a:solidFill>
                <a:latin typeface="Times" pitchFamily="-106" charset="0"/>
                <a:ea typeface="ＭＳ Ｐゴシック" pitchFamily="34"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34" charset="-128"/>
              </a:defRPr>
            </a:lvl9pPr>
          </a:lstStyle>
          <a:p>
            <a:fld id="{5A7BA0C9-AC6D-436B-A890-3F66FF31AF9F}" type="slidenum">
              <a:rPr lang="en-US" sz="1300">
                <a:solidFill>
                  <a:prstClr val="black"/>
                </a:solidFill>
                <a:latin typeface="Arial" pitchFamily="34" charset="0"/>
              </a:rPr>
              <a:pPr/>
              <a:t>105</a:t>
            </a:fld>
            <a:endParaRPr lang="en-US" sz="1300">
              <a:solidFill>
                <a:prstClr val="black"/>
              </a:solidFill>
              <a:latin typeface="Arial" pitchFamily="34" charset="0"/>
            </a:endParaRPr>
          </a:p>
        </p:txBody>
      </p:sp>
      <p:sp>
        <p:nvSpPr>
          <p:cNvPr id="186371" name="Rectangle 2"/>
          <p:cNvSpPr>
            <a:spLocks noGrp="1" noRot="1" noChangeAspect="1" noChangeArrowheads="1" noTextEdit="1"/>
          </p:cNvSpPr>
          <p:nvPr>
            <p:ph type="sldImg"/>
          </p:nvPr>
        </p:nvSpPr>
        <p:spPr>
          <a:solidFill>
            <a:srgbClr val="FFFFFF"/>
          </a:solidFill>
          <a:ln/>
        </p:spPr>
      </p:sp>
      <p:sp>
        <p:nvSpPr>
          <p:cNvPr id="1863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C58E0F2-221B-4CC1-B1B2-C3032642B784}" type="slidenum">
              <a:rPr lang="en-US" sz="1300">
                <a:latin typeface="Arial" charset="0"/>
              </a:rPr>
              <a:pPr/>
              <a:t>106</a:t>
            </a:fld>
            <a:endParaRPr lang="en-US" sz="1300">
              <a:latin typeface="Arial" charset="0"/>
            </a:endParaRPr>
          </a:p>
        </p:txBody>
      </p:sp>
      <p:sp>
        <p:nvSpPr>
          <p:cNvPr id="161795" name="Rectangle 2"/>
          <p:cNvSpPr>
            <a:spLocks noGrp="1" noRot="1" noChangeAspect="1" noChangeArrowheads="1" noTextEdit="1"/>
          </p:cNvSpPr>
          <p:nvPr>
            <p:ph type="sldImg"/>
          </p:nvPr>
        </p:nvSpPr>
        <p:spPr>
          <a:solidFill>
            <a:srgbClr val="FFFFFF"/>
          </a:solidFill>
          <a:ln/>
        </p:spPr>
      </p:sp>
      <p:sp>
        <p:nvSpPr>
          <p:cNvPr id="1617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500">
                <a:solidFill>
                  <a:schemeClr val="tx1"/>
                </a:solidFill>
                <a:latin typeface="Times" pitchFamily="-106" charset="0"/>
                <a:ea typeface="ＭＳ Ｐゴシック" pitchFamily="-106" charset="-128"/>
              </a:defRPr>
            </a:lvl1pPr>
            <a:lvl2pPr marL="785372" indent="-302066">
              <a:defRPr sz="2500">
                <a:solidFill>
                  <a:schemeClr val="tx1"/>
                </a:solidFill>
                <a:latin typeface="Times" pitchFamily="-106" charset="0"/>
                <a:ea typeface="ＭＳ Ｐゴシック" pitchFamily="-106" charset="-128"/>
              </a:defRPr>
            </a:lvl2pPr>
            <a:lvl3pPr marL="1208265" indent="-241653">
              <a:defRPr sz="2500">
                <a:solidFill>
                  <a:schemeClr val="tx1"/>
                </a:solidFill>
                <a:latin typeface="Times" pitchFamily="-106" charset="0"/>
                <a:ea typeface="ＭＳ Ｐゴシック" pitchFamily="-106" charset="-128"/>
              </a:defRPr>
            </a:lvl3pPr>
            <a:lvl4pPr marL="1691571" indent="-241653">
              <a:defRPr sz="2500">
                <a:solidFill>
                  <a:schemeClr val="tx1"/>
                </a:solidFill>
                <a:latin typeface="Times" pitchFamily="-106" charset="0"/>
                <a:ea typeface="ＭＳ Ｐゴシック" pitchFamily="-106" charset="-128"/>
              </a:defRPr>
            </a:lvl4pPr>
            <a:lvl5pPr marL="2174878" indent="-241653">
              <a:defRPr sz="2500">
                <a:solidFill>
                  <a:schemeClr val="tx1"/>
                </a:solidFill>
                <a:latin typeface="Times" pitchFamily="-106" charset="0"/>
                <a:ea typeface="ＭＳ Ｐゴシック" pitchFamily="-106" charset="-128"/>
              </a:defRPr>
            </a:lvl5pPr>
            <a:lvl6pPr marL="2658184"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6pPr>
            <a:lvl7pPr marL="3141490"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7pPr>
            <a:lvl8pPr marL="3624796"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8pPr>
            <a:lvl9pPr marL="4108102" indent="-241653" algn="ctr" eaLnBrk="0" fontAlgn="base" hangingPunct="0">
              <a:spcBef>
                <a:spcPct val="0"/>
              </a:spcBef>
              <a:spcAft>
                <a:spcPct val="0"/>
              </a:spcAft>
              <a:defRPr sz="2500">
                <a:solidFill>
                  <a:schemeClr val="tx1"/>
                </a:solidFill>
                <a:latin typeface="Times" pitchFamily="-106" charset="0"/>
                <a:ea typeface="ＭＳ Ｐゴシック" pitchFamily="-106" charset="-128"/>
              </a:defRPr>
            </a:lvl9pPr>
          </a:lstStyle>
          <a:p>
            <a:fld id="{4C58E0F2-221B-4CC1-B1B2-C3032642B784}" type="slidenum">
              <a:rPr lang="en-US" sz="1300">
                <a:latin typeface="Arial" charset="0"/>
              </a:rPr>
              <a:pPr/>
              <a:t>107</a:t>
            </a:fld>
            <a:endParaRPr lang="en-US" sz="1300">
              <a:latin typeface="Arial" charset="0"/>
            </a:endParaRPr>
          </a:p>
        </p:txBody>
      </p:sp>
      <p:sp>
        <p:nvSpPr>
          <p:cNvPr id="161795" name="Rectangle 2"/>
          <p:cNvSpPr>
            <a:spLocks noGrp="1" noRot="1" noChangeAspect="1" noChangeArrowheads="1" noTextEdit="1"/>
          </p:cNvSpPr>
          <p:nvPr>
            <p:ph type="sldImg"/>
          </p:nvPr>
        </p:nvSpPr>
        <p:spPr>
          <a:solidFill>
            <a:srgbClr val="FFFFFF"/>
          </a:solidFill>
          <a:ln/>
        </p:spPr>
      </p:sp>
      <p:sp>
        <p:nvSpPr>
          <p:cNvPr id="1617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3C9337C-BC4D-4AAF-8C1A-E909CB8ACF93}" type="slidenum">
              <a:rPr lang="en-US"/>
              <a:pPr>
                <a:defRPr/>
              </a:pPr>
              <a:t>‹#›</a:t>
            </a:fld>
            <a:endParaRPr lang="en-US"/>
          </a:p>
        </p:txBody>
      </p:sp>
    </p:spTree>
    <p:extLst>
      <p:ext uri="{BB962C8B-B14F-4D97-AF65-F5344CB8AC3E}">
        <p14:creationId xmlns:p14="http://schemas.microsoft.com/office/powerpoint/2010/main" val="317474599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AAF35FE-52AC-4DA3-9D71-B65127AB1916}" type="slidenum">
              <a:rPr lang="en-US"/>
              <a:pPr>
                <a:defRPr/>
              </a:pPr>
              <a:t>‹#›</a:t>
            </a:fld>
            <a:endParaRPr lang="en-US"/>
          </a:p>
        </p:txBody>
      </p:sp>
    </p:spTree>
    <p:extLst>
      <p:ext uri="{BB962C8B-B14F-4D97-AF65-F5344CB8AC3E}">
        <p14:creationId xmlns:p14="http://schemas.microsoft.com/office/powerpoint/2010/main" val="121433984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93749BD-A697-4455-85C2-402BF461BCF8}" type="slidenum">
              <a:rPr lang="en-US"/>
              <a:pPr>
                <a:defRPr/>
              </a:pPr>
              <a:t>‹#›</a:t>
            </a:fld>
            <a:endParaRPr lang="en-US"/>
          </a:p>
        </p:txBody>
      </p:sp>
    </p:spTree>
    <p:extLst>
      <p:ext uri="{BB962C8B-B14F-4D97-AF65-F5344CB8AC3E}">
        <p14:creationId xmlns:p14="http://schemas.microsoft.com/office/powerpoint/2010/main" val="323400409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CD1811D-AA3A-457B-BCCA-6F14814C1708}" type="slidenum">
              <a:rPr lang="en-US"/>
              <a:pPr>
                <a:defRPr/>
              </a:pPr>
              <a:t>‹#›</a:t>
            </a:fld>
            <a:endParaRPr lang="en-US"/>
          </a:p>
        </p:txBody>
      </p:sp>
    </p:spTree>
    <p:extLst>
      <p:ext uri="{BB962C8B-B14F-4D97-AF65-F5344CB8AC3E}">
        <p14:creationId xmlns:p14="http://schemas.microsoft.com/office/powerpoint/2010/main" val="87191764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35FD75A-E365-4275-8639-F60A7E47CE30}" type="slidenum">
              <a:rPr lang="en-US"/>
              <a:pPr>
                <a:defRPr/>
              </a:pPr>
              <a:t>‹#›</a:t>
            </a:fld>
            <a:endParaRPr lang="en-US"/>
          </a:p>
        </p:txBody>
      </p:sp>
    </p:spTree>
    <p:extLst>
      <p:ext uri="{BB962C8B-B14F-4D97-AF65-F5344CB8AC3E}">
        <p14:creationId xmlns:p14="http://schemas.microsoft.com/office/powerpoint/2010/main" val="153337308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CCA3A49-D636-49B7-9EE6-D6959865BF12}" type="slidenum">
              <a:rPr lang="en-US"/>
              <a:pPr>
                <a:defRPr/>
              </a:pPr>
              <a:t>‹#›</a:t>
            </a:fld>
            <a:endParaRPr lang="en-US"/>
          </a:p>
        </p:txBody>
      </p:sp>
    </p:spTree>
    <p:extLst>
      <p:ext uri="{BB962C8B-B14F-4D97-AF65-F5344CB8AC3E}">
        <p14:creationId xmlns:p14="http://schemas.microsoft.com/office/powerpoint/2010/main" val="4212950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B0773AD-AFA1-48C7-9AB9-A4093B2E01FC}" type="slidenum">
              <a:rPr lang="en-US"/>
              <a:pPr>
                <a:defRPr/>
              </a:pPr>
              <a:t>‹#›</a:t>
            </a:fld>
            <a:endParaRPr lang="en-US"/>
          </a:p>
        </p:txBody>
      </p:sp>
    </p:spTree>
    <p:extLst>
      <p:ext uri="{BB962C8B-B14F-4D97-AF65-F5344CB8AC3E}">
        <p14:creationId xmlns:p14="http://schemas.microsoft.com/office/powerpoint/2010/main" val="248290786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E70B187A-3B54-4849-B065-374D97F7B30D}" type="slidenum">
              <a:rPr lang="en-US"/>
              <a:pPr>
                <a:defRPr/>
              </a:pPr>
              <a:t>‹#›</a:t>
            </a:fld>
            <a:endParaRPr lang="en-US"/>
          </a:p>
        </p:txBody>
      </p:sp>
    </p:spTree>
    <p:extLst>
      <p:ext uri="{BB962C8B-B14F-4D97-AF65-F5344CB8AC3E}">
        <p14:creationId xmlns:p14="http://schemas.microsoft.com/office/powerpoint/2010/main" val="296664271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BAF6C77-4965-4087-80C7-EEC9DAEE6195}" type="slidenum">
              <a:rPr lang="en-US"/>
              <a:pPr>
                <a:defRPr/>
              </a:pPr>
              <a:t>‹#›</a:t>
            </a:fld>
            <a:endParaRPr lang="en-US"/>
          </a:p>
        </p:txBody>
      </p:sp>
    </p:spTree>
    <p:extLst>
      <p:ext uri="{BB962C8B-B14F-4D97-AF65-F5344CB8AC3E}">
        <p14:creationId xmlns:p14="http://schemas.microsoft.com/office/powerpoint/2010/main" val="198210534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A9C80866-871F-4895-8755-C7D705970E3F}" type="slidenum">
              <a:rPr lang="en-US"/>
              <a:pPr>
                <a:defRPr/>
              </a:pPr>
              <a:t>‹#›</a:t>
            </a:fld>
            <a:endParaRPr lang="en-US"/>
          </a:p>
        </p:txBody>
      </p:sp>
    </p:spTree>
    <p:extLst>
      <p:ext uri="{BB962C8B-B14F-4D97-AF65-F5344CB8AC3E}">
        <p14:creationId xmlns:p14="http://schemas.microsoft.com/office/powerpoint/2010/main" val="252912609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18F0AF7-877A-473F-985E-DE43CC9044F1}" type="slidenum">
              <a:rPr lang="en-US"/>
              <a:pPr>
                <a:defRPr/>
              </a:pPr>
              <a:t>‹#›</a:t>
            </a:fld>
            <a:endParaRPr lang="en-US"/>
          </a:p>
        </p:txBody>
      </p:sp>
    </p:spTree>
    <p:extLst>
      <p:ext uri="{BB962C8B-B14F-4D97-AF65-F5344CB8AC3E}">
        <p14:creationId xmlns:p14="http://schemas.microsoft.com/office/powerpoint/2010/main" val="254987848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CA5B29B-93AC-4B04-8972-86C136327CE1}" type="slidenum">
              <a:rPr lang="en-US"/>
              <a:pPr>
                <a:defRPr/>
              </a:pPr>
              <a:t>‹#›</a:t>
            </a:fld>
            <a:endParaRPr lang="en-US"/>
          </a:p>
        </p:txBody>
      </p:sp>
    </p:spTree>
    <p:extLst>
      <p:ext uri="{BB962C8B-B14F-4D97-AF65-F5344CB8AC3E}">
        <p14:creationId xmlns:p14="http://schemas.microsoft.com/office/powerpoint/2010/main" val="91593920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5042650-48E4-46C8-9818-9BCEACA3F64A}" type="slidenum">
              <a:rPr lang="en-US"/>
              <a:pPr>
                <a:defRPr/>
              </a:pPr>
              <a:t>‹#›</a:t>
            </a:fld>
            <a:endParaRPr lang="en-US"/>
          </a:p>
        </p:txBody>
      </p:sp>
    </p:spTree>
    <p:extLst>
      <p:ext uri="{BB962C8B-B14F-4D97-AF65-F5344CB8AC3E}">
        <p14:creationId xmlns:p14="http://schemas.microsoft.com/office/powerpoint/2010/main" val="258488007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60BEE79-4B6A-41FD-A2BD-5C1A1F65514F}" type="slidenum">
              <a:rPr lang="en-US"/>
              <a:pPr>
                <a:defRPr/>
              </a:pPr>
              <a:t>‹#›</a:t>
            </a:fld>
            <a:endParaRPr lang="en-US"/>
          </a:p>
        </p:txBody>
      </p:sp>
    </p:spTree>
    <p:extLst>
      <p:ext uri="{BB962C8B-B14F-4D97-AF65-F5344CB8AC3E}">
        <p14:creationId xmlns:p14="http://schemas.microsoft.com/office/powerpoint/2010/main" val="292499255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A5065A5-28D7-49F1-AE0E-EBD477D825A2}" type="slidenum">
              <a:rPr lang="en-US"/>
              <a:pPr>
                <a:defRPr/>
              </a:pPr>
              <a:t>‹#›</a:t>
            </a:fld>
            <a:endParaRPr lang="en-US"/>
          </a:p>
        </p:txBody>
      </p:sp>
    </p:spTree>
    <p:extLst>
      <p:ext uri="{BB962C8B-B14F-4D97-AF65-F5344CB8AC3E}">
        <p14:creationId xmlns:p14="http://schemas.microsoft.com/office/powerpoint/2010/main" val="406728447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F57E15A-469F-48DD-82C0-24732CCD763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8360500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BBD4A71-6F84-4363-9102-50C2197986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2165150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C1CCE9D-7A3C-48B5-907F-586561CB1A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4994420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DAE79DB-2425-4AEF-BA7D-453020E1629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9276873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B6C7C46-9E98-4F66-9DD0-36D6C39B2CF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9377840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A42A47C1-B316-4709-AED5-2149B680B9C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2302000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8479B120-5A83-4CDD-AA24-034C87B8FE9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3358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0872CD2-F61E-4B65-B3CC-92742984B41C}" type="slidenum">
              <a:rPr lang="en-US"/>
              <a:pPr>
                <a:defRPr/>
              </a:pPr>
              <a:t>‹#›</a:t>
            </a:fld>
            <a:endParaRPr lang="en-US"/>
          </a:p>
        </p:txBody>
      </p:sp>
    </p:spTree>
    <p:extLst>
      <p:ext uri="{BB962C8B-B14F-4D97-AF65-F5344CB8AC3E}">
        <p14:creationId xmlns:p14="http://schemas.microsoft.com/office/powerpoint/2010/main" val="192469196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577101B-E33C-43CB-B598-39730C9288D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9858781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41DF3FD-7FDD-4DF9-948C-E9FC5532089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4609976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9E84D16-2947-4F2E-AFE9-2CE065939B0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4949652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157B0B2-C0DA-4BA3-9E9C-E0FEC2D426D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41229097"/>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3C9337C-BC4D-4AAF-8C1A-E909CB8ACF9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10898799"/>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CA5B29B-93AC-4B04-8972-86C136327CE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03464980"/>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72CD2-F61E-4B65-B3CC-92742984B41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49576753"/>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1A0C8E1-28CC-4C4D-95C6-7527B8F3CCE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9493686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7F969A92-9955-41EE-993E-C3C3D78E917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85061505"/>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0D667018-7D86-48F4-A04E-E17DADFE33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5688972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1A0C8E1-28CC-4C4D-95C6-7527B8F3CCE3}" type="slidenum">
              <a:rPr lang="en-US"/>
              <a:pPr>
                <a:defRPr/>
              </a:pPr>
              <a:t>‹#›</a:t>
            </a:fld>
            <a:endParaRPr lang="en-US"/>
          </a:p>
        </p:txBody>
      </p:sp>
    </p:spTree>
    <p:extLst>
      <p:ext uri="{BB962C8B-B14F-4D97-AF65-F5344CB8AC3E}">
        <p14:creationId xmlns:p14="http://schemas.microsoft.com/office/powerpoint/2010/main" val="1767311598"/>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85B16B81-29F0-496E-8A1B-A7BC7D57150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55879923"/>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058B87C-B321-49D1-98AB-79317ED1983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67527640"/>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9C89707-48FF-4EA0-99B1-87281869228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8360501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AAF35FE-52AC-4DA3-9D71-B65127AB191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0258314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3749BD-A697-4455-85C2-402BF461BCF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44758524"/>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3C9337C-BC4D-4AAF-8C1A-E909CB8ACF9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748505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CA5B29B-93AC-4B04-8972-86C136327CE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87731302"/>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72CD2-F61E-4B65-B3CC-92742984B41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20315704"/>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1A0C8E1-28CC-4C4D-95C6-7527B8F3CCE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55451955"/>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7F969A92-9955-41EE-993E-C3C3D78E917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6081356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7F969A92-9955-41EE-993E-C3C3D78E9176}" type="slidenum">
              <a:rPr lang="en-US"/>
              <a:pPr>
                <a:defRPr/>
              </a:pPr>
              <a:t>‹#›</a:t>
            </a:fld>
            <a:endParaRPr lang="en-US"/>
          </a:p>
        </p:txBody>
      </p:sp>
    </p:spTree>
    <p:extLst>
      <p:ext uri="{BB962C8B-B14F-4D97-AF65-F5344CB8AC3E}">
        <p14:creationId xmlns:p14="http://schemas.microsoft.com/office/powerpoint/2010/main" val="2015497310"/>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0D667018-7D86-48F4-A04E-E17DADFE33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31146253"/>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85B16B81-29F0-496E-8A1B-A7BC7D57150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620471"/>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058B87C-B321-49D1-98AB-79317ED1983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13553564"/>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9C89707-48FF-4EA0-99B1-87281869228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1976159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AAF35FE-52AC-4DA3-9D71-B65127AB191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51580851"/>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3749BD-A697-4455-85C2-402BF461BCF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33576902"/>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3C9337C-BC4D-4AAF-8C1A-E909CB8ACF9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95701515"/>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CA5B29B-93AC-4B04-8972-86C136327CE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1888174"/>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72CD2-F61E-4B65-B3CC-92742984B41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40147323"/>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1A0C8E1-28CC-4C4D-95C6-7527B8F3CCE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5656205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0D667018-7D86-48F4-A04E-E17DADFE33A0}" type="slidenum">
              <a:rPr lang="en-US"/>
              <a:pPr>
                <a:defRPr/>
              </a:pPr>
              <a:t>‹#›</a:t>
            </a:fld>
            <a:endParaRPr lang="en-US"/>
          </a:p>
        </p:txBody>
      </p:sp>
    </p:spTree>
    <p:extLst>
      <p:ext uri="{BB962C8B-B14F-4D97-AF65-F5344CB8AC3E}">
        <p14:creationId xmlns:p14="http://schemas.microsoft.com/office/powerpoint/2010/main" val="1634087823"/>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7F969A92-9955-41EE-993E-C3C3D78E917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27167495"/>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0D667018-7D86-48F4-A04E-E17DADFE33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1088767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85B16B81-29F0-496E-8A1B-A7BC7D57150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54879263"/>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058B87C-B321-49D1-98AB-79317ED1983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42562474"/>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9C89707-48FF-4EA0-99B1-87281869228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54507185"/>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AAF35FE-52AC-4DA3-9D71-B65127AB191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56621760"/>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3749BD-A697-4455-85C2-402BF461BCF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2240956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85B16B81-29F0-496E-8A1B-A7BC7D57150E}" type="slidenum">
              <a:rPr lang="en-US"/>
              <a:pPr>
                <a:defRPr/>
              </a:pPr>
              <a:t>‹#›</a:t>
            </a:fld>
            <a:endParaRPr lang="en-US"/>
          </a:p>
        </p:txBody>
      </p:sp>
    </p:spTree>
    <p:extLst>
      <p:ext uri="{BB962C8B-B14F-4D97-AF65-F5344CB8AC3E}">
        <p14:creationId xmlns:p14="http://schemas.microsoft.com/office/powerpoint/2010/main" val="173067234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058B87C-B321-49D1-98AB-79317ED19832}" type="slidenum">
              <a:rPr lang="en-US"/>
              <a:pPr>
                <a:defRPr/>
              </a:pPr>
              <a:t>‹#›</a:t>
            </a:fld>
            <a:endParaRPr lang="en-US"/>
          </a:p>
        </p:txBody>
      </p:sp>
    </p:spTree>
    <p:extLst>
      <p:ext uri="{BB962C8B-B14F-4D97-AF65-F5344CB8AC3E}">
        <p14:creationId xmlns:p14="http://schemas.microsoft.com/office/powerpoint/2010/main" val="188212042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9C89707-48FF-4EA0-99B1-87281869228D}" type="slidenum">
              <a:rPr lang="en-US"/>
              <a:pPr>
                <a:defRPr/>
              </a:pPr>
              <a:t>‹#›</a:t>
            </a:fld>
            <a:endParaRPr lang="en-US"/>
          </a:p>
        </p:txBody>
      </p:sp>
    </p:spTree>
    <p:extLst>
      <p:ext uri="{BB962C8B-B14F-4D97-AF65-F5344CB8AC3E}">
        <p14:creationId xmlns:p14="http://schemas.microsoft.com/office/powerpoint/2010/main" val="288125832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4.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2.xml"/><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theme" Target="../theme/theme5.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3.xml"/><Relationship Id="rId3" Type="http://schemas.openxmlformats.org/officeDocument/2006/relationships/slideLayout" Target="../slideLayouts/slideLayout58.xml"/><Relationship Id="rId7" Type="http://schemas.openxmlformats.org/officeDocument/2006/relationships/slideLayout" Target="../slideLayouts/slideLayout62.xml"/><Relationship Id="rId12" Type="http://schemas.openxmlformats.org/officeDocument/2006/relationships/theme" Target="../theme/theme6.xml"/><Relationship Id="rId2" Type="http://schemas.openxmlformats.org/officeDocument/2006/relationships/slideLayout" Target="../slideLayouts/slideLayout57.xml"/><Relationship Id="rId1" Type="http://schemas.openxmlformats.org/officeDocument/2006/relationships/slideLayout" Target="../slideLayouts/slideLayout56.xml"/><Relationship Id="rId6" Type="http://schemas.openxmlformats.org/officeDocument/2006/relationships/slideLayout" Target="../slideLayouts/slideLayout61.xml"/><Relationship Id="rId11" Type="http://schemas.openxmlformats.org/officeDocument/2006/relationships/slideLayout" Target="../slideLayouts/slideLayout66.xml"/><Relationship Id="rId5" Type="http://schemas.openxmlformats.org/officeDocument/2006/relationships/slideLayout" Target="../slideLayouts/slideLayout60.xml"/><Relationship Id="rId10" Type="http://schemas.openxmlformats.org/officeDocument/2006/relationships/slideLayout" Target="../slideLayouts/slideLayout65.xml"/><Relationship Id="rId4" Type="http://schemas.openxmlformats.org/officeDocument/2006/relationships/slideLayout" Target="../slideLayouts/slideLayout59.xml"/><Relationship Id="rId9" Type="http://schemas.openxmlformats.org/officeDocument/2006/relationships/slideLayout" Target="../slideLayouts/slideLayout6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defRPr sz="1400">
                <a:latin typeface="+mn-lt"/>
                <a:ea typeface="ＭＳ Ｐゴシック" pitchFamily="1" charset="-128"/>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atin typeface="+mn-lt"/>
                <a:ea typeface="ＭＳ Ｐゴシック" pitchFamily="1" charset="-128"/>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atin typeface="Arial" charset="0"/>
              </a:defRPr>
            </a:lvl1pPr>
          </a:lstStyle>
          <a:p>
            <a:pPr>
              <a:defRPr/>
            </a:pPr>
            <a:fld id="{178BE2DA-C240-4DBC-B3BE-F27F0F099003}"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650" r:id="rId1"/>
    <p:sldLayoutId id="2147483651" r:id="rId2"/>
    <p:sldLayoutId id="2147483652" r:id="rId3"/>
    <p:sldLayoutId id="2147483653" r:id="rId4"/>
    <p:sldLayoutId id="2147483654" r:id="rId5"/>
    <p:sldLayoutId id="2147483655" r:id="rId6"/>
    <p:sldLayoutId id="2147483656" r:id="rId7"/>
    <p:sldLayoutId id="2147483657" r:id="rId8"/>
    <p:sldLayoutId id="2147483658" r:id="rId9"/>
    <p:sldLayoutId id="2147483659" r:id="rId10"/>
    <p:sldLayoutId id="2147483660"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pitchFamily="-106" charset="-128"/>
        </a:defRPr>
      </a:lvl1pPr>
      <a:lvl2pPr algn="ctr" rtl="0" eaLnBrk="0" fontAlgn="base" hangingPunct="0">
        <a:spcBef>
          <a:spcPct val="0"/>
        </a:spcBef>
        <a:spcAft>
          <a:spcPct val="0"/>
        </a:spcAft>
        <a:defRPr sz="4400">
          <a:solidFill>
            <a:schemeClr val="tx2"/>
          </a:solidFill>
          <a:latin typeface="Arial" charset="0"/>
          <a:ea typeface="ＭＳ Ｐゴシック" pitchFamily="1" charset="-128"/>
          <a:cs typeface="ＭＳ Ｐゴシック" pitchFamily="-106" charset="-128"/>
        </a:defRPr>
      </a:lvl2pPr>
      <a:lvl3pPr algn="ctr" rtl="0" eaLnBrk="0" fontAlgn="base" hangingPunct="0">
        <a:spcBef>
          <a:spcPct val="0"/>
        </a:spcBef>
        <a:spcAft>
          <a:spcPct val="0"/>
        </a:spcAft>
        <a:defRPr sz="4400">
          <a:solidFill>
            <a:schemeClr val="tx2"/>
          </a:solidFill>
          <a:latin typeface="Arial" charset="0"/>
          <a:ea typeface="ＭＳ Ｐゴシック" pitchFamily="1" charset="-128"/>
          <a:cs typeface="ＭＳ Ｐゴシック" pitchFamily="-106" charset="-128"/>
        </a:defRPr>
      </a:lvl3pPr>
      <a:lvl4pPr algn="ctr" rtl="0" eaLnBrk="0" fontAlgn="base" hangingPunct="0">
        <a:spcBef>
          <a:spcPct val="0"/>
        </a:spcBef>
        <a:spcAft>
          <a:spcPct val="0"/>
        </a:spcAft>
        <a:defRPr sz="4400">
          <a:solidFill>
            <a:schemeClr val="tx2"/>
          </a:solidFill>
          <a:latin typeface="Arial" charset="0"/>
          <a:ea typeface="ＭＳ Ｐゴシック" pitchFamily="1" charset="-128"/>
          <a:cs typeface="ＭＳ Ｐゴシック" pitchFamily="-106" charset="-128"/>
        </a:defRPr>
      </a:lvl4pPr>
      <a:lvl5pPr algn="ctr" rtl="0" eaLnBrk="0" fontAlgn="base" hangingPunct="0">
        <a:spcBef>
          <a:spcPct val="0"/>
        </a:spcBef>
        <a:spcAft>
          <a:spcPct val="0"/>
        </a:spcAft>
        <a:defRPr sz="4400">
          <a:solidFill>
            <a:schemeClr val="tx2"/>
          </a:solidFill>
          <a:latin typeface="Arial" charset="0"/>
          <a:ea typeface="ＭＳ Ｐゴシック" pitchFamily="1" charset="-128"/>
          <a:cs typeface="ＭＳ Ｐゴシック" pitchFamily="-106" charset="-128"/>
        </a:defRPr>
      </a:lvl5pPr>
      <a:lvl6pPr marL="457200" algn="ctr" rtl="0" fontAlgn="base">
        <a:spcBef>
          <a:spcPct val="0"/>
        </a:spcBef>
        <a:spcAft>
          <a:spcPct val="0"/>
        </a:spcAft>
        <a:defRPr sz="4400">
          <a:solidFill>
            <a:schemeClr val="tx2"/>
          </a:solidFill>
          <a:latin typeface="Arial" charset="0"/>
          <a:ea typeface="ＭＳ Ｐゴシック" pitchFamily="1" charset="-128"/>
        </a:defRPr>
      </a:lvl6pPr>
      <a:lvl7pPr marL="914400" algn="ctr" rtl="0" fontAlgn="base">
        <a:spcBef>
          <a:spcPct val="0"/>
        </a:spcBef>
        <a:spcAft>
          <a:spcPct val="0"/>
        </a:spcAft>
        <a:defRPr sz="4400">
          <a:solidFill>
            <a:schemeClr val="tx2"/>
          </a:solidFill>
          <a:latin typeface="Arial" charset="0"/>
          <a:ea typeface="ＭＳ Ｐゴシック" pitchFamily="1" charset="-128"/>
        </a:defRPr>
      </a:lvl7pPr>
      <a:lvl8pPr marL="1371600" algn="ctr" rtl="0" fontAlgn="base">
        <a:spcBef>
          <a:spcPct val="0"/>
        </a:spcBef>
        <a:spcAft>
          <a:spcPct val="0"/>
        </a:spcAft>
        <a:defRPr sz="4400">
          <a:solidFill>
            <a:schemeClr val="tx2"/>
          </a:solidFill>
          <a:latin typeface="Arial" charset="0"/>
          <a:ea typeface="ＭＳ Ｐゴシック" pitchFamily="1" charset="-128"/>
        </a:defRPr>
      </a:lvl8pPr>
      <a:lvl9pPr marL="1828800" algn="ctr" rtl="0" fontAlgn="base">
        <a:spcBef>
          <a:spcPct val="0"/>
        </a:spcBef>
        <a:spcAft>
          <a:spcPct val="0"/>
        </a:spcAft>
        <a:defRPr sz="4400">
          <a:solidFill>
            <a:schemeClr val="tx2"/>
          </a:solidFill>
          <a:latin typeface="Arial" charset="0"/>
          <a:ea typeface="ＭＳ Ｐゴシック" pitchFamily="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pitchFamily="-106" charset="-128"/>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20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60621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defRPr sz="1400">
                <a:latin typeface="+mn-lt"/>
                <a:ea typeface="ＭＳ Ｐゴシック" pitchFamily="1" charset="-128"/>
                <a:cs typeface="+mn-cs"/>
              </a:defRPr>
            </a:lvl1pPr>
          </a:lstStyle>
          <a:p>
            <a:pPr>
              <a:defRPr/>
            </a:pPr>
            <a:endParaRPr lang="en-US"/>
          </a:p>
        </p:txBody>
      </p:sp>
      <p:sp>
        <p:nvSpPr>
          <p:cNvPr id="60621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atin typeface="+mn-lt"/>
                <a:ea typeface="ＭＳ Ｐゴシック" pitchFamily="1" charset="-128"/>
                <a:cs typeface="+mn-cs"/>
              </a:defRPr>
            </a:lvl1pPr>
          </a:lstStyle>
          <a:p>
            <a:pPr>
              <a:defRPr/>
            </a:pPr>
            <a:endParaRPr lang="en-US"/>
          </a:p>
        </p:txBody>
      </p:sp>
      <p:sp>
        <p:nvSpPr>
          <p:cNvPr id="60621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atin typeface="Arial" charset="0"/>
              </a:defRPr>
            </a:lvl1pPr>
          </a:lstStyle>
          <a:p>
            <a:pPr>
              <a:defRPr/>
            </a:pPr>
            <a:fld id="{175F4B31-5DD5-4678-8869-49ABEDDCB024}"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6" charset="-128"/>
          <a:cs typeface="ＭＳ Ｐゴシック" pitchFamily="-106" charset="-128"/>
        </a:defRPr>
      </a:lvl1pPr>
      <a:lvl2pPr algn="ctr" rtl="0" eaLnBrk="0" fontAlgn="base" hangingPunct="0">
        <a:spcBef>
          <a:spcPct val="0"/>
        </a:spcBef>
        <a:spcAft>
          <a:spcPct val="0"/>
        </a:spcAft>
        <a:defRPr sz="4400">
          <a:solidFill>
            <a:schemeClr val="tx2"/>
          </a:solidFill>
          <a:latin typeface="Arial" charset="0"/>
          <a:ea typeface="ＭＳ Ｐゴシック" pitchFamily="-106" charset="-128"/>
          <a:cs typeface="ＭＳ Ｐゴシック" pitchFamily="-106" charset="-128"/>
        </a:defRPr>
      </a:lvl2pPr>
      <a:lvl3pPr algn="ctr" rtl="0" eaLnBrk="0" fontAlgn="base" hangingPunct="0">
        <a:spcBef>
          <a:spcPct val="0"/>
        </a:spcBef>
        <a:spcAft>
          <a:spcPct val="0"/>
        </a:spcAft>
        <a:defRPr sz="4400">
          <a:solidFill>
            <a:schemeClr val="tx2"/>
          </a:solidFill>
          <a:latin typeface="Arial" charset="0"/>
          <a:ea typeface="ＭＳ Ｐゴシック" pitchFamily="-106" charset="-128"/>
          <a:cs typeface="ＭＳ Ｐゴシック" pitchFamily="-106" charset="-128"/>
        </a:defRPr>
      </a:lvl3pPr>
      <a:lvl4pPr algn="ctr" rtl="0" eaLnBrk="0" fontAlgn="base" hangingPunct="0">
        <a:spcBef>
          <a:spcPct val="0"/>
        </a:spcBef>
        <a:spcAft>
          <a:spcPct val="0"/>
        </a:spcAft>
        <a:defRPr sz="4400">
          <a:solidFill>
            <a:schemeClr val="tx2"/>
          </a:solidFill>
          <a:latin typeface="Arial" charset="0"/>
          <a:ea typeface="ＭＳ Ｐゴシック" pitchFamily="-106" charset="-128"/>
          <a:cs typeface="ＭＳ Ｐゴシック" pitchFamily="-106" charset="-128"/>
        </a:defRPr>
      </a:lvl4pPr>
      <a:lvl5pPr algn="ctr" rtl="0" eaLnBrk="0" fontAlgn="base" hangingPunct="0">
        <a:spcBef>
          <a:spcPct val="0"/>
        </a:spcBef>
        <a:spcAft>
          <a:spcPct val="0"/>
        </a:spcAft>
        <a:defRPr sz="4400">
          <a:solidFill>
            <a:schemeClr val="tx2"/>
          </a:solidFill>
          <a:latin typeface="Arial" charset="0"/>
          <a:ea typeface="ＭＳ Ｐゴシック" pitchFamily="-106" charset="-128"/>
          <a:cs typeface="ＭＳ Ｐゴシック" pitchFamily="-106"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6" charset="-128"/>
          <a:cs typeface="ＭＳ Ｐゴシック" pitchFamily="-106"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6"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6"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6"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6" charset="-128"/>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defRPr sz="1400">
                <a:latin typeface="+mn-lt"/>
                <a:ea typeface="ＭＳ Ｐゴシック" pitchFamily="1" charset="-128"/>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atin typeface="+mn-lt"/>
                <a:ea typeface="ＭＳ Ｐゴシック" pitchFamily="1" charset="-128"/>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atin typeface="Arial" charset="0"/>
                <a:ea typeface="ＭＳ Ｐゴシック" pitchFamily="-106" charset="-128"/>
              </a:defRPr>
            </a:lvl1pPr>
          </a:lstStyle>
          <a:p>
            <a:pPr>
              <a:defRPr/>
            </a:pPr>
            <a:fld id="{6E1E8C5E-F3AA-4C80-B872-90019783C3C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13354958"/>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34" charset="-128"/>
          <a:cs typeface="ＭＳ Ｐゴシック" pitchFamily="-106" charset="-128"/>
        </a:defRPr>
      </a:lvl1pPr>
      <a:lvl2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2pPr>
      <a:lvl3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3pPr>
      <a:lvl4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4pPr>
      <a:lvl5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5pPr>
      <a:lvl6pPr marL="457200" algn="ctr" rtl="0" fontAlgn="base">
        <a:spcBef>
          <a:spcPct val="0"/>
        </a:spcBef>
        <a:spcAft>
          <a:spcPct val="0"/>
        </a:spcAft>
        <a:defRPr sz="4400">
          <a:solidFill>
            <a:schemeClr val="tx2"/>
          </a:solidFill>
          <a:latin typeface="Arial" charset="0"/>
          <a:ea typeface="ＭＳ Ｐゴシック" pitchFamily="1" charset="-128"/>
        </a:defRPr>
      </a:lvl6pPr>
      <a:lvl7pPr marL="914400" algn="ctr" rtl="0" fontAlgn="base">
        <a:spcBef>
          <a:spcPct val="0"/>
        </a:spcBef>
        <a:spcAft>
          <a:spcPct val="0"/>
        </a:spcAft>
        <a:defRPr sz="4400">
          <a:solidFill>
            <a:schemeClr val="tx2"/>
          </a:solidFill>
          <a:latin typeface="Arial" charset="0"/>
          <a:ea typeface="ＭＳ Ｐゴシック" pitchFamily="1" charset="-128"/>
        </a:defRPr>
      </a:lvl7pPr>
      <a:lvl8pPr marL="1371600" algn="ctr" rtl="0" fontAlgn="base">
        <a:spcBef>
          <a:spcPct val="0"/>
        </a:spcBef>
        <a:spcAft>
          <a:spcPct val="0"/>
        </a:spcAft>
        <a:defRPr sz="4400">
          <a:solidFill>
            <a:schemeClr val="tx2"/>
          </a:solidFill>
          <a:latin typeface="Arial" charset="0"/>
          <a:ea typeface="ＭＳ Ｐゴシック" pitchFamily="1" charset="-128"/>
        </a:defRPr>
      </a:lvl8pPr>
      <a:lvl9pPr marL="1828800" algn="ctr" rtl="0" fontAlgn="base">
        <a:spcBef>
          <a:spcPct val="0"/>
        </a:spcBef>
        <a:spcAft>
          <a:spcPct val="0"/>
        </a:spcAft>
        <a:defRPr sz="4400">
          <a:solidFill>
            <a:schemeClr val="tx2"/>
          </a:solidFill>
          <a:latin typeface="Arial" charset="0"/>
          <a:ea typeface="ＭＳ Ｐゴシック" pitchFamily="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34" charset="-128"/>
          <a:cs typeface="ＭＳ Ｐゴシック" pitchFamily="-106"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34"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defRPr sz="1400">
                <a:latin typeface="+mn-lt"/>
                <a:ea typeface="ＭＳ Ｐゴシック" pitchFamily="1" charset="-128"/>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atin typeface="+mn-lt"/>
                <a:ea typeface="ＭＳ Ｐゴシック" pitchFamily="1" charset="-128"/>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atin typeface="Arial" charset="0"/>
              </a:defRPr>
            </a:lvl1pPr>
          </a:lstStyle>
          <a:p>
            <a:pPr>
              <a:defRPr/>
            </a:pPr>
            <a:fld id="{178BE2DA-C240-4DBC-B3BE-F27F0F09900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31877719"/>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pitchFamily="-106" charset="-128"/>
        </a:defRPr>
      </a:lvl1pPr>
      <a:lvl2pPr algn="ctr" rtl="0" eaLnBrk="0" fontAlgn="base" hangingPunct="0">
        <a:spcBef>
          <a:spcPct val="0"/>
        </a:spcBef>
        <a:spcAft>
          <a:spcPct val="0"/>
        </a:spcAft>
        <a:defRPr sz="4400">
          <a:solidFill>
            <a:schemeClr val="tx2"/>
          </a:solidFill>
          <a:latin typeface="Arial" charset="0"/>
          <a:ea typeface="ＭＳ Ｐゴシック" pitchFamily="1" charset="-128"/>
          <a:cs typeface="ＭＳ Ｐゴシック" pitchFamily="-106" charset="-128"/>
        </a:defRPr>
      </a:lvl2pPr>
      <a:lvl3pPr algn="ctr" rtl="0" eaLnBrk="0" fontAlgn="base" hangingPunct="0">
        <a:spcBef>
          <a:spcPct val="0"/>
        </a:spcBef>
        <a:spcAft>
          <a:spcPct val="0"/>
        </a:spcAft>
        <a:defRPr sz="4400">
          <a:solidFill>
            <a:schemeClr val="tx2"/>
          </a:solidFill>
          <a:latin typeface="Arial" charset="0"/>
          <a:ea typeface="ＭＳ Ｐゴシック" pitchFamily="1" charset="-128"/>
          <a:cs typeface="ＭＳ Ｐゴシック" pitchFamily="-106" charset="-128"/>
        </a:defRPr>
      </a:lvl3pPr>
      <a:lvl4pPr algn="ctr" rtl="0" eaLnBrk="0" fontAlgn="base" hangingPunct="0">
        <a:spcBef>
          <a:spcPct val="0"/>
        </a:spcBef>
        <a:spcAft>
          <a:spcPct val="0"/>
        </a:spcAft>
        <a:defRPr sz="4400">
          <a:solidFill>
            <a:schemeClr val="tx2"/>
          </a:solidFill>
          <a:latin typeface="Arial" charset="0"/>
          <a:ea typeface="ＭＳ Ｐゴシック" pitchFamily="1" charset="-128"/>
          <a:cs typeface="ＭＳ Ｐゴシック" pitchFamily="-106" charset="-128"/>
        </a:defRPr>
      </a:lvl4pPr>
      <a:lvl5pPr algn="ctr" rtl="0" eaLnBrk="0" fontAlgn="base" hangingPunct="0">
        <a:spcBef>
          <a:spcPct val="0"/>
        </a:spcBef>
        <a:spcAft>
          <a:spcPct val="0"/>
        </a:spcAft>
        <a:defRPr sz="4400">
          <a:solidFill>
            <a:schemeClr val="tx2"/>
          </a:solidFill>
          <a:latin typeface="Arial" charset="0"/>
          <a:ea typeface="ＭＳ Ｐゴシック" pitchFamily="1" charset="-128"/>
          <a:cs typeface="ＭＳ Ｐゴシック" pitchFamily="-106" charset="-128"/>
        </a:defRPr>
      </a:lvl5pPr>
      <a:lvl6pPr marL="457200" algn="ctr" rtl="0" fontAlgn="base">
        <a:spcBef>
          <a:spcPct val="0"/>
        </a:spcBef>
        <a:spcAft>
          <a:spcPct val="0"/>
        </a:spcAft>
        <a:defRPr sz="4400">
          <a:solidFill>
            <a:schemeClr val="tx2"/>
          </a:solidFill>
          <a:latin typeface="Arial" charset="0"/>
          <a:ea typeface="ＭＳ Ｐゴシック" pitchFamily="1" charset="-128"/>
        </a:defRPr>
      </a:lvl6pPr>
      <a:lvl7pPr marL="914400" algn="ctr" rtl="0" fontAlgn="base">
        <a:spcBef>
          <a:spcPct val="0"/>
        </a:spcBef>
        <a:spcAft>
          <a:spcPct val="0"/>
        </a:spcAft>
        <a:defRPr sz="4400">
          <a:solidFill>
            <a:schemeClr val="tx2"/>
          </a:solidFill>
          <a:latin typeface="Arial" charset="0"/>
          <a:ea typeface="ＭＳ Ｐゴシック" pitchFamily="1" charset="-128"/>
        </a:defRPr>
      </a:lvl7pPr>
      <a:lvl8pPr marL="1371600" algn="ctr" rtl="0" fontAlgn="base">
        <a:spcBef>
          <a:spcPct val="0"/>
        </a:spcBef>
        <a:spcAft>
          <a:spcPct val="0"/>
        </a:spcAft>
        <a:defRPr sz="4400">
          <a:solidFill>
            <a:schemeClr val="tx2"/>
          </a:solidFill>
          <a:latin typeface="Arial" charset="0"/>
          <a:ea typeface="ＭＳ Ｐゴシック" pitchFamily="1" charset="-128"/>
        </a:defRPr>
      </a:lvl8pPr>
      <a:lvl9pPr marL="1828800" algn="ctr" rtl="0" fontAlgn="base">
        <a:spcBef>
          <a:spcPct val="0"/>
        </a:spcBef>
        <a:spcAft>
          <a:spcPct val="0"/>
        </a:spcAft>
        <a:defRPr sz="4400">
          <a:solidFill>
            <a:schemeClr val="tx2"/>
          </a:solidFill>
          <a:latin typeface="Arial" charset="0"/>
          <a:ea typeface="ＭＳ Ｐゴシック" pitchFamily="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pitchFamily="-106" charset="-128"/>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defRPr sz="1400">
                <a:latin typeface="+mn-lt"/>
                <a:ea typeface="ＭＳ Ｐゴシック" pitchFamily="1" charset="-128"/>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atin typeface="+mn-lt"/>
                <a:ea typeface="ＭＳ Ｐゴシック" pitchFamily="1" charset="-128"/>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atin typeface="Arial" charset="0"/>
              </a:defRPr>
            </a:lvl1pPr>
          </a:lstStyle>
          <a:p>
            <a:pPr>
              <a:defRPr/>
            </a:pPr>
            <a:fld id="{178BE2DA-C240-4DBC-B3BE-F27F0F09900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66264492"/>
      </p:ext>
    </p:extLst>
  </p:cSld>
  <p:clrMap bg1="lt1" tx1="dk1" bg2="lt2" tx2="dk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 id="2147483706" r:id="rId10"/>
    <p:sldLayoutId id="2147483707"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pitchFamily="-106" charset="-128"/>
        </a:defRPr>
      </a:lvl1pPr>
      <a:lvl2pPr algn="ctr" rtl="0" eaLnBrk="0" fontAlgn="base" hangingPunct="0">
        <a:spcBef>
          <a:spcPct val="0"/>
        </a:spcBef>
        <a:spcAft>
          <a:spcPct val="0"/>
        </a:spcAft>
        <a:defRPr sz="4400">
          <a:solidFill>
            <a:schemeClr val="tx2"/>
          </a:solidFill>
          <a:latin typeface="Arial" charset="0"/>
          <a:ea typeface="ＭＳ Ｐゴシック" pitchFamily="1" charset="-128"/>
          <a:cs typeface="ＭＳ Ｐゴシック" pitchFamily="-106" charset="-128"/>
        </a:defRPr>
      </a:lvl2pPr>
      <a:lvl3pPr algn="ctr" rtl="0" eaLnBrk="0" fontAlgn="base" hangingPunct="0">
        <a:spcBef>
          <a:spcPct val="0"/>
        </a:spcBef>
        <a:spcAft>
          <a:spcPct val="0"/>
        </a:spcAft>
        <a:defRPr sz="4400">
          <a:solidFill>
            <a:schemeClr val="tx2"/>
          </a:solidFill>
          <a:latin typeface="Arial" charset="0"/>
          <a:ea typeface="ＭＳ Ｐゴシック" pitchFamily="1" charset="-128"/>
          <a:cs typeface="ＭＳ Ｐゴシック" pitchFamily="-106" charset="-128"/>
        </a:defRPr>
      </a:lvl3pPr>
      <a:lvl4pPr algn="ctr" rtl="0" eaLnBrk="0" fontAlgn="base" hangingPunct="0">
        <a:spcBef>
          <a:spcPct val="0"/>
        </a:spcBef>
        <a:spcAft>
          <a:spcPct val="0"/>
        </a:spcAft>
        <a:defRPr sz="4400">
          <a:solidFill>
            <a:schemeClr val="tx2"/>
          </a:solidFill>
          <a:latin typeface="Arial" charset="0"/>
          <a:ea typeface="ＭＳ Ｐゴシック" pitchFamily="1" charset="-128"/>
          <a:cs typeface="ＭＳ Ｐゴシック" pitchFamily="-106" charset="-128"/>
        </a:defRPr>
      </a:lvl4pPr>
      <a:lvl5pPr algn="ctr" rtl="0" eaLnBrk="0" fontAlgn="base" hangingPunct="0">
        <a:spcBef>
          <a:spcPct val="0"/>
        </a:spcBef>
        <a:spcAft>
          <a:spcPct val="0"/>
        </a:spcAft>
        <a:defRPr sz="4400">
          <a:solidFill>
            <a:schemeClr val="tx2"/>
          </a:solidFill>
          <a:latin typeface="Arial" charset="0"/>
          <a:ea typeface="ＭＳ Ｐゴシック" pitchFamily="1" charset="-128"/>
          <a:cs typeface="ＭＳ Ｐゴシック" pitchFamily="-106" charset="-128"/>
        </a:defRPr>
      </a:lvl5pPr>
      <a:lvl6pPr marL="457200" algn="ctr" rtl="0" fontAlgn="base">
        <a:spcBef>
          <a:spcPct val="0"/>
        </a:spcBef>
        <a:spcAft>
          <a:spcPct val="0"/>
        </a:spcAft>
        <a:defRPr sz="4400">
          <a:solidFill>
            <a:schemeClr val="tx2"/>
          </a:solidFill>
          <a:latin typeface="Arial" charset="0"/>
          <a:ea typeface="ＭＳ Ｐゴシック" pitchFamily="1" charset="-128"/>
        </a:defRPr>
      </a:lvl6pPr>
      <a:lvl7pPr marL="914400" algn="ctr" rtl="0" fontAlgn="base">
        <a:spcBef>
          <a:spcPct val="0"/>
        </a:spcBef>
        <a:spcAft>
          <a:spcPct val="0"/>
        </a:spcAft>
        <a:defRPr sz="4400">
          <a:solidFill>
            <a:schemeClr val="tx2"/>
          </a:solidFill>
          <a:latin typeface="Arial" charset="0"/>
          <a:ea typeface="ＭＳ Ｐゴシック" pitchFamily="1" charset="-128"/>
        </a:defRPr>
      </a:lvl7pPr>
      <a:lvl8pPr marL="1371600" algn="ctr" rtl="0" fontAlgn="base">
        <a:spcBef>
          <a:spcPct val="0"/>
        </a:spcBef>
        <a:spcAft>
          <a:spcPct val="0"/>
        </a:spcAft>
        <a:defRPr sz="4400">
          <a:solidFill>
            <a:schemeClr val="tx2"/>
          </a:solidFill>
          <a:latin typeface="Arial" charset="0"/>
          <a:ea typeface="ＭＳ Ｐゴシック" pitchFamily="1" charset="-128"/>
        </a:defRPr>
      </a:lvl8pPr>
      <a:lvl9pPr marL="1828800" algn="ctr" rtl="0" fontAlgn="base">
        <a:spcBef>
          <a:spcPct val="0"/>
        </a:spcBef>
        <a:spcAft>
          <a:spcPct val="0"/>
        </a:spcAft>
        <a:defRPr sz="4400">
          <a:solidFill>
            <a:schemeClr val="tx2"/>
          </a:solidFill>
          <a:latin typeface="Arial" charset="0"/>
          <a:ea typeface="ＭＳ Ｐゴシック" pitchFamily="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pitchFamily="-106" charset="-128"/>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defRPr sz="1400">
                <a:latin typeface="+mn-lt"/>
                <a:ea typeface="ＭＳ Ｐゴシック" pitchFamily="1" charset="-128"/>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atin typeface="+mn-lt"/>
                <a:ea typeface="ＭＳ Ｐゴシック" pitchFamily="1" charset="-128"/>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atin typeface="Arial" charset="0"/>
              </a:defRPr>
            </a:lvl1pPr>
          </a:lstStyle>
          <a:p>
            <a:pPr>
              <a:defRPr/>
            </a:pPr>
            <a:fld id="{178BE2DA-C240-4DBC-B3BE-F27F0F09900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19406295"/>
      </p:ext>
    </p:extLst>
  </p:cSld>
  <p:clrMap bg1="lt1" tx1="dk1" bg2="lt2" tx2="dk2" accent1="accent1" accent2="accent2" accent3="accent3" accent4="accent4" accent5="accent5" accent6="accent6" hlink="hlink" folHlink="folHlink"/>
  <p:sldLayoutIdLst>
    <p:sldLayoutId id="2147483709" r:id="rId1"/>
    <p:sldLayoutId id="2147483710" r:id="rId2"/>
    <p:sldLayoutId id="2147483711" r:id="rId3"/>
    <p:sldLayoutId id="2147483712" r:id="rId4"/>
    <p:sldLayoutId id="2147483713" r:id="rId5"/>
    <p:sldLayoutId id="2147483714" r:id="rId6"/>
    <p:sldLayoutId id="2147483715" r:id="rId7"/>
    <p:sldLayoutId id="2147483716" r:id="rId8"/>
    <p:sldLayoutId id="2147483717" r:id="rId9"/>
    <p:sldLayoutId id="2147483718" r:id="rId10"/>
    <p:sldLayoutId id="2147483719"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pitchFamily="-106" charset="-128"/>
        </a:defRPr>
      </a:lvl1pPr>
      <a:lvl2pPr algn="ctr" rtl="0" eaLnBrk="0" fontAlgn="base" hangingPunct="0">
        <a:spcBef>
          <a:spcPct val="0"/>
        </a:spcBef>
        <a:spcAft>
          <a:spcPct val="0"/>
        </a:spcAft>
        <a:defRPr sz="4400">
          <a:solidFill>
            <a:schemeClr val="tx2"/>
          </a:solidFill>
          <a:latin typeface="Arial" charset="0"/>
          <a:ea typeface="ＭＳ Ｐゴシック" pitchFamily="1" charset="-128"/>
          <a:cs typeface="ＭＳ Ｐゴシック" pitchFamily="-106" charset="-128"/>
        </a:defRPr>
      </a:lvl2pPr>
      <a:lvl3pPr algn="ctr" rtl="0" eaLnBrk="0" fontAlgn="base" hangingPunct="0">
        <a:spcBef>
          <a:spcPct val="0"/>
        </a:spcBef>
        <a:spcAft>
          <a:spcPct val="0"/>
        </a:spcAft>
        <a:defRPr sz="4400">
          <a:solidFill>
            <a:schemeClr val="tx2"/>
          </a:solidFill>
          <a:latin typeface="Arial" charset="0"/>
          <a:ea typeface="ＭＳ Ｐゴシック" pitchFamily="1" charset="-128"/>
          <a:cs typeface="ＭＳ Ｐゴシック" pitchFamily="-106" charset="-128"/>
        </a:defRPr>
      </a:lvl3pPr>
      <a:lvl4pPr algn="ctr" rtl="0" eaLnBrk="0" fontAlgn="base" hangingPunct="0">
        <a:spcBef>
          <a:spcPct val="0"/>
        </a:spcBef>
        <a:spcAft>
          <a:spcPct val="0"/>
        </a:spcAft>
        <a:defRPr sz="4400">
          <a:solidFill>
            <a:schemeClr val="tx2"/>
          </a:solidFill>
          <a:latin typeface="Arial" charset="0"/>
          <a:ea typeface="ＭＳ Ｐゴシック" pitchFamily="1" charset="-128"/>
          <a:cs typeface="ＭＳ Ｐゴシック" pitchFamily="-106" charset="-128"/>
        </a:defRPr>
      </a:lvl4pPr>
      <a:lvl5pPr algn="ctr" rtl="0" eaLnBrk="0" fontAlgn="base" hangingPunct="0">
        <a:spcBef>
          <a:spcPct val="0"/>
        </a:spcBef>
        <a:spcAft>
          <a:spcPct val="0"/>
        </a:spcAft>
        <a:defRPr sz="4400">
          <a:solidFill>
            <a:schemeClr val="tx2"/>
          </a:solidFill>
          <a:latin typeface="Arial" charset="0"/>
          <a:ea typeface="ＭＳ Ｐゴシック" pitchFamily="1" charset="-128"/>
          <a:cs typeface="ＭＳ Ｐゴシック" pitchFamily="-106" charset="-128"/>
        </a:defRPr>
      </a:lvl5pPr>
      <a:lvl6pPr marL="457200" algn="ctr" rtl="0" fontAlgn="base">
        <a:spcBef>
          <a:spcPct val="0"/>
        </a:spcBef>
        <a:spcAft>
          <a:spcPct val="0"/>
        </a:spcAft>
        <a:defRPr sz="4400">
          <a:solidFill>
            <a:schemeClr val="tx2"/>
          </a:solidFill>
          <a:latin typeface="Arial" charset="0"/>
          <a:ea typeface="ＭＳ Ｐゴシック" pitchFamily="1" charset="-128"/>
        </a:defRPr>
      </a:lvl6pPr>
      <a:lvl7pPr marL="914400" algn="ctr" rtl="0" fontAlgn="base">
        <a:spcBef>
          <a:spcPct val="0"/>
        </a:spcBef>
        <a:spcAft>
          <a:spcPct val="0"/>
        </a:spcAft>
        <a:defRPr sz="4400">
          <a:solidFill>
            <a:schemeClr val="tx2"/>
          </a:solidFill>
          <a:latin typeface="Arial" charset="0"/>
          <a:ea typeface="ＭＳ Ｐゴシック" pitchFamily="1" charset="-128"/>
        </a:defRPr>
      </a:lvl7pPr>
      <a:lvl8pPr marL="1371600" algn="ctr" rtl="0" fontAlgn="base">
        <a:spcBef>
          <a:spcPct val="0"/>
        </a:spcBef>
        <a:spcAft>
          <a:spcPct val="0"/>
        </a:spcAft>
        <a:defRPr sz="4400">
          <a:solidFill>
            <a:schemeClr val="tx2"/>
          </a:solidFill>
          <a:latin typeface="Arial" charset="0"/>
          <a:ea typeface="ＭＳ Ｐゴシック" pitchFamily="1" charset="-128"/>
        </a:defRPr>
      </a:lvl8pPr>
      <a:lvl9pPr marL="1828800" algn="ctr" rtl="0" fontAlgn="base">
        <a:spcBef>
          <a:spcPct val="0"/>
        </a:spcBef>
        <a:spcAft>
          <a:spcPct val="0"/>
        </a:spcAft>
        <a:defRPr sz="4400">
          <a:solidFill>
            <a:schemeClr val="tx2"/>
          </a:solidFill>
          <a:latin typeface="Arial" charset="0"/>
          <a:ea typeface="ＭＳ Ｐゴシック" pitchFamily="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pitchFamily="-106" charset="-128"/>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10.xml.rels><?xml version="1.0" encoding="UTF-8" standalone="yes"?>
<Relationships xmlns="http://schemas.openxmlformats.org/package/2006/relationships"><Relationship Id="rId8" Type="http://schemas.openxmlformats.org/officeDocument/2006/relationships/tags" Target="../tags/tag76.xml"/><Relationship Id="rId13" Type="http://schemas.openxmlformats.org/officeDocument/2006/relationships/tags" Target="../tags/tag81.xml"/><Relationship Id="rId18" Type="http://schemas.openxmlformats.org/officeDocument/2006/relationships/slideLayout" Target="../slideLayouts/slideLayout29.xml"/><Relationship Id="rId3" Type="http://schemas.openxmlformats.org/officeDocument/2006/relationships/tags" Target="../tags/tag71.xml"/><Relationship Id="rId21" Type="http://schemas.microsoft.com/office/2007/relationships/hdphoto" Target="../media/hdphoto1.wdp"/><Relationship Id="rId7" Type="http://schemas.openxmlformats.org/officeDocument/2006/relationships/tags" Target="../tags/tag75.xml"/><Relationship Id="rId12" Type="http://schemas.openxmlformats.org/officeDocument/2006/relationships/tags" Target="../tags/tag80.xml"/><Relationship Id="rId17" Type="http://schemas.openxmlformats.org/officeDocument/2006/relationships/tags" Target="../tags/tag85.xml"/><Relationship Id="rId2" Type="http://schemas.openxmlformats.org/officeDocument/2006/relationships/tags" Target="../tags/tag70.xml"/><Relationship Id="rId16" Type="http://schemas.openxmlformats.org/officeDocument/2006/relationships/tags" Target="../tags/tag84.xml"/><Relationship Id="rId20" Type="http://schemas.openxmlformats.org/officeDocument/2006/relationships/image" Target="../media/image14.png"/><Relationship Id="rId1" Type="http://schemas.openxmlformats.org/officeDocument/2006/relationships/tags" Target="../tags/tag69.xml"/><Relationship Id="rId6" Type="http://schemas.openxmlformats.org/officeDocument/2006/relationships/tags" Target="../tags/tag74.xml"/><Relationship Id="rId11" Type="http://schemas.openxmlformats.org/officeDocument/2006/relationships/tags" Target="../tags/tag79.xml"/><Relationship Id="rId5" Type="http://schemas.openxmlformats.org/officeDocument/2006/relationships/tags" Target="../tags/tag73.xml"/><Relationship Id="rId15" Type="http://schemas.openxmlformats.org/officeDocument/2006/relationships/tags" Target="../tags/tag83.xml"/><Relationship Id="rId10" Type="http://schemas.openxmlformats.org/officeDocument/2006/relationships/tags" Target="../tags/tag78.xml"/><Relationship Id="rId19" Type="http://schemas.openxmlformats.org/officeDocument/2006/relationships/image" Target="../media/image13.jpeg"/><Relationship Id="rId4" Type="http://schemas.openxmlformats.org/officeDocument/2006/relationships/tags" Target="../tags/tag72.xml"/><Relationship Id="rId9" Type="http://schemas.openxmlformats.org/officeDocument/2006/relationships/tags" Target="../tags/tag77.xml"/><Relationship Id="rId14" Type="http://schemas.openxmlformats.org/officeDocument/2006/relationships/tags" Target="../tags/tag82.xml"/></Relationships>
</file>

<file path=ppt/slides/_rels/slide100.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92.xml"/><Relationship Id="rId1" Type="http://schemas.openxmlformats.org/officeDocument/2006/relationships/slideLayout" Target="../slideLayouts/slideLayout7.xml"/></Relationships>
</file>

<file path=ppt/slides/_rels/slide101.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93.xml"/><Relationship Id="rId1" Type="http://schemas.openxmlformats.org/officeDocument/2006/relationships/slideLayout" Target="../slideLayouts/slideLayout7.xml"/><Relationship Id="rId4" Type="http://schemas.openxmlformats.org/officeDocument/2006/relationships/image" Target="../media/image6.png"/></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7.xml"/></Relationships>
</file>

<file path=ppt/slides/_rels/slide103.xml.rels><?xml version="1.0" encoding="UTF-8" standalone="yes"?>
<Relationships xmlns="http://schemas.openxmlformats.org/package/2006/relationships"><Relationship Id="rId3" Type="http://schemas.openxmlformats.org/officeDocument/2006/relationships/customXml" Target="../ink/ink63.xml"/><Relationship Id="rId2" Type="http://schemas.openxmlformats.org/officeDocument/2006/relationships/notesSlide" Target="../notesSlides/notesSlide95.xml"/><Relationship Id="rId1" Type="http://schemas.openxmlformats.org/officeDocument/2006/relationships/slideLayout" Target="../slideLayouts/slideLayout7.xml"/><Relationship Id="rId4" Type="http://schemas.openxmlformats.org/officeDocument/2006/relationships/image" Target="../media/image3.emf"/></Relationships>
</file>

<file path=ppt/slides/_rels/slide104.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96.xml"/><Relationship Id="rId1" Type="http://schemas.openxmlformats.org/officeDocument/2006/relationships/slideLayout" Target="../slideLayouts/slideLayout7.xml"/></Relationships>
</file>

<file path=ppt/slides/_rels/slide105.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97.xml"/><Relationship Id="rId1" Type="http://schemas.openxmlformats.org/officeDocument/2006/relationships/slideLayout" Target="../slideLayouts/slideLayout7.xml"/><Relationship Id="rId4" Type="http://schemas.openxmlformats.org/officeDocument/2006/relationships/image" Target="../media/image46.png"/></Relationships>
</file>

<file path=ppt/slides/_rels/slide106.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98.xml"/><Relationship Id="rId1" Type="http://schemas.openxmlformats.org/officeDocument/2006/relationships/slideLayout" Target="../slideLayouts/slideLayout7.xml"/><Relationship Id="rId6" Type="http://schemas.openxmlformats.org/officeDocument/2006/relationships/image" Target="../media/image48.png"/><Relationship Id="rId5" Type="http://schemas.openxmlformats.org/officeDocument/2006/relationships/image" Target="../media/image47.png"/><Relationship Id="rId4" Type="http://schemas.openxmlformats.org/officeDocument/2006/relationships/image" Target="../media/image6.png"/></Relationships>
</file>

<file path=ppt/slides/_rels/slide10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99.xml"/><Relationship Id="rId1" Type="http://schemas.openxmlformats.org/officeDocument/2006/relationships/slideLayout" Target="../slideLayouts/slideLayout7.xml"/><Relationship Id="rId6" Type="http://schemas.openxmlformats.org/officeDocument/2006/relationships/image" Target="../media/image48.png"/><Relationship Id="rId5" Type="http://schemas.openxmlformats.org/officeDocument/2006/relationships/image" Target="../media/image47.png"/><Relationship Id="rId4" Type="http://schemas.openxmlformats.org/officeDocument/2006/relationships/image" Target="../media/image6.png"/></Relationships>
</file>

<file path=ppt/slides/_rels/slide108.xml.rels><?xml version="1.0" encoding="UTF-8" standalone="yes"?>
<Relationships xmlns="http://schemas.openxmlformats.org/package/2006/relationships"><Relationship Id="rId8" Type="http://schemas.openxmlformats.org/officeDocument/2006/relationships/tags" Target="../tags/tag1860.xml"/><Relationship Id="rId13" Type="http://schemas.openxmlformats.org/officeDocument/2006/relationships/tags" Target="../tags/tag1865.xml"/><Relationship Id="rId18" Type="http://schemas.openxmlformats.org/officeDocument/2006/relationships/tags" Target="../tags/tag1870.xml"/><Relationship Id="rId3" Type="http://schemas.openxmlformats.org/officeDocument/2006/relationships/tags" Target="../tags/tag1855.xml"/><Relationship Id="rId21" Type="http://schemas.openxmlformats.org/officeDocument/2006/relationships/slideLayout" Target="../slideLayouts/slideLayout7.xml"/><Relationship Id="rId7" Type="http://schemas.openxmlformats.org/officeDocument/2006/relationships/tags" Target="../tags/tag1859.xml"/><Relationship Id="rId12" Type="http://schemas.openxmlformats.org/officeDocument/2006/relationships/tags" Target="../tags/tag1864.xml"/><Relationship Id="rId17" Type="http://schemas.openxmlformats.org/officeDocument/2006/relationships/tags" Target="../tags/tag1869.xml"/><Relationship Id="rId2" Type="http://schemas.openxmlformats.org/officeDocument/2006/relationships/tags" Target="../tags/tag1854.xml"/><Relationship Id="rId16" Type="http://schemas.openxmlformats.org/officeDocument/2006/relationships/tags" Target="../tags/tag1868.xml"/><Relationship Id="rId20" Type="http://schemas.openxmlformats.org/officeDocument/2006/relationships/tags" Target="../tags/tag1872.xml"/><Relationship Id="rId1" Type="http://schemas.openxmlformats.org/officeDocument/2006/relationships/tags" Target="../tags/tag1853.xml"/><Relationship Id="rId6" Type="http://schemas.openxmlformats.org/officeDocument/2006/relationships/tags" Target="../tags/tag1858.xml"/><Relationship Id="rId11" Type="http://schemas.openxmlformats.org/officeDocument/2006/relationships/tags" Target="../tags/tag1863.xml"/><Relationship Id="rId24" Type="http://schemas.openxmlformats.org/officeDocument/2006/relationships/image" Target="../media/image8.jpeg"/><Relationship Id="rId5" Type="http://schemas.openxmlformats.org/officeDocument/2006/relationships/tags" Target="../tags/tag1857.xml"/><Relationship Id="rId15" Type="http://schemas.openxmlformats.org/officeDocument/2006/relationships/tags" Target="../tags/tag1867.xml"/><Relationship Id="rId23" Type="http://schemas.openxmlformats.org/officeDocument/2006/relationships/image" Target="../media/image7.png"/><Relationship Id="rId10" Type="http://schemas.openxmlformats.org/officeDocument/2006/relationships/tags" Target="../tags/tag1862.xml"/><Relationship Id="rId19" Type="http://schemas.openxmlformats.org/officeDocument/2006/relationships/tags" Target="../tags/tag1871.xml"/><Relationship Id="rId4" Type="http://schemas.openxmlformats.org/officeDocument/2006/relationships/tags" Target="../tags/tag1856.xml"/><Relationship Id="rId9" Type="http://schemas.openxmlformats.org/officeDocument/2006/relationships/tags" Target="../tags/tag1861.xml"/><Relationship Id="rId14" Type="http://schemas.openxmlformats.org/officeDocument/2006/relationships/tags" Target="../tags/tag1866.xml"/><Relationship Id="rId22" Type="http://schemas.openxmlformats.org/officeDocument/2006/relationships/notesSlide" Target="../notesSlides/notesSlide100.xml"/></Relationships>
</file>

<file path=ppt/slides/_rels/slide109.xml.rels><?xml version="1.0" encoding="UTF-8" standalone="yes"?>
<Relationships xmlns="http://schemas.openxmlformats.org/package/2006/relationships"><Relationship Id="rId3" Type="http://schemas.openxmlformats.org/officeDocument/2006/relationships/notesSlide" Target="../notesSlides/notesSlide101.xml"/><Relationship Id="rId7" Type="http://schemas.openxmlformats.org/officeDocument/2006/relationships/image" Target="../media/image8.jpeg"/><Relationship Id="rId2" Type="http://schemas.openxmlformats.org/officeDocument/2006/relationships/slideLayout" Target="../slideLayouts/slideLayout7.xml"/><Relationship Id="rId1" Type="http://schemas.openxmlformats.org/officeDocument/2006/relationships/tags" Target="../tags/tag1873.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jpeg"/></Relationships>
</file>

<file path=ppt/slides/_rels/slide11.xml.rels><?xml version="1.0" encoding="UTF-8" standalone="yes"?>
<Relationships xmlns="http://schemas.openxmlformats.org/package/2006/relationships"><Relationship Id="rId3" Type="http://schemas.openxmlformats.org/officeDocument/2006/relationships/tags" Target="../tags/tag88.xml"/><Relationship Id="rId2" Type="http://schemas.openxmlformats.org/officeDocument/2006/relationships/tags" Target="../tags/tag87.xml"/><Relationship Id="rId1" Type="http://schemas.openxmlformats.org/officeDocument/2006/relationships/tags" Target="../tags/tag86.xml"/><Relationship Id="rId5" Type="http://schemas.openxmlformats.org/officeDocument/2006/relationships/notesSlide" Target="../notesSlides/notesSlide6.xml"/><Relationship Id="rId4" Type="http://schemas.openxmlformats.org/officeDocument/2006/relationships/slideLayout" Target="../slideLayouts/slideLayout39.xml"/></Relationships>
</file>

<file path=ppt/slides/_rels/slide110.xml.rels><?xml version="1.0" encoding="UTF-8" standalone="yes"?>
<Relationships xmlns="http://schemas.openxmlformats.org/package/2006/relationships"><Relationship Id="rId2" Type="http://schemas.openxmlformats.org/officeDocument/2006/relationships/image" Target="../media/image49.jpeg"/><Relationship Id="rId1" Type="http://schemas.openxmlformats.org/officeDocument/2006/relationships/slideLayout" Target="../slideLayouts/slideLayout7.xml"/></Relationships>
</file>

<file path=ppt/slides/_rels/slide111.xml.rels><?xml version="1.0" encoding="UTF-8" standalone="yes"?>
<Relationships xmlns="http://schemas.openxmlformats.org/package/2006/relationships"><Relationship Id="rId8" Type="http://schemas.openxmlformats.org/officeDocument/2006/relationships/tags" Target="../tags/tag1881.xml"/><Relationship Id="rId13" Type="http://schemas.openxmlformats.org/officeDocument/2006/relationships/tags" Target="../tags/tag1886.xml"/><Relationship Id="rId18" Type="http://schemas.openxmlformats.org/officeDocument/2006/relationships/tags" Target="../tags/tag1891.xml"/><Relationship Id="rId26" Type="http://schemas.openxmlformats.org/officeDocument/2006/relationships/tags" Target="../tags/tag1899.xml"/><Relationship Id="rId3" Type="http://schemas.openxmlformats.org/officeDocument/2006/relationships/tags" Target="../tags/tag1876.xml"/><Relationship Id="rId21" Type="http://schemas.openxmlformats.org/officeDocument/2006/relationships/tags" Target="../tags/tag1894.xml"/><Relationship Id="rId7" Type="http://schemas.openxmlformats.org/officeDocument/2006/relationships/tags" Target="../tags/tag1880.xml"/><Relationship Id="rId12" Type="http://schemas.openxmlformats.org/officeDocument/2006/relationships/tags" Target="../tags/tag1885.xml"/><Relationship Id="rId17" Type="http://schemas.openxmlformats.org/officeDocument/2006/relationships/tags" Target="../tags/tag1890.xml"/><Relationship Id="rId25" Type="http://schemas.openxmlformats.org/officeDocument/2006/relationships/tags" Target="../tags/tag1898.xml"/><Relationship Id="rId2" Type="http://schemas.openxmlformats.org/officeDocument/2006/relationships/tags" Target="../tags/tag1875.xml"/><Relationship Id="rId16" Type="http://schemas.openxmlformats.org/officeDocument/2006/relationships/tags" Target="../tags/tag1889.xml"/><Relationship Id="rId20" Type="http://schemas.openxmlformats.org/officeDocument/2006/relationships/tags" Target="../tags/tag1893.xml"/><Relationship Id="rId29" Type="http://schemas.openxmlformats.org/officeDocument/2006/relationships/notesSlide" Target="../notesSlides/notesSlide102.xml"/><Relationship Id="rId1" Type="http://schemas.openxmlformats.org/officeDocument/2006/relationships/tags" Target="../tags/tag1874.xml"/><Relationship Id="rId6" Type="http://schemas.openxmlformats.org/officeDocument/2006/relationships/tags" Target="../tags/tag1879.xml"/><Relationship Id="rId11" Type="http://schemas.openxmlformats.org/officeDocument/2006/relationships/tags" Target="../tags/tag1884.xml"/><Relationship Id="rId24" Type="http://schemas.openxmlformats.org/officeDocument/2006/relationships/tags" Target="../tags/tag1897.xml"/><Relationship Id="rId5" Type="http://schemas.openxmlformats.org/officeDocument/2006/relationships/tags" Target="../tags/tag1878.xml"/><Relationship Id="rId15" Type="http://schemas.openxmlformats.org/officeDocument/2006/relationships/tags" Target="../tags/tag1888.xml"/><Relationship Id="rId23" Type="http://schemas.openxmlformats.org/officeDocument/2006/relationships/tags" Target="../tags/tag1896.xml"/><Relationship Id="rId28" Type="http://schemas.openxmlformats.org/officeDocument/2006/relationships/slideLayout" Target="../slideLayouts/slideLayout7.xml"/><Relationship Id="rId10" Type="http://schemas.openxmlformats.org/officeDocument/2006/relationships/tags" Target="../tags/tag1883.xml"/><Relationship Id="rId19" Type="http://schemas.openxmlformats.org/officeDocument/2006/relationships/tags" Target="../tags/tag1892.xml"/><Relationship Id="rId4" Type="http://schemas.openxmlformats.org/officeDocument/2006/relationships/tags" Target="../tags/tag1877.xml"/><Relationship Id="rId9" Type="http://schemas.openxmlformats.org/officeDocument/2006/relationships/tags" Target="../tags/tag1882.xml"/><Relationship Id="rId14" Type="http://schemas.openxmlformats.org/officeDocument/2006/relationships/tags" Target="../tags/tag1887.xml"/><Relationship Id="rId22" Type="http://schemas.openxmlformats.org/officeDocument/2006/relationships/tags" Target="../tags/tag1895.xml"/><Relationship Id="rId27" Type="http://schemas.openxmlformats.org/officeDocument/2006/relationships/tags" Target="../tags/tag1900.xml"/></Relationships>
</file>

<file path=ppt/slides/_rels/slide112.xml.rels><?xml version="1.0" encoding="UTF-8" standalone="yes"?>
<Relationships xmlns="http://schemas.openxmlformats.org/package/2006/relationships"><Relationship Id="rId8" Type="http://schemas.openxmlformats.org/officeDocument/2006/relationships/customXml" Target="../ink/ink66.xml"/><Relationship Id="rId13" Type="http://schemas.openxmlformats.org/officeDocument/2006/relationships/image" Target="../media/image84.emf"/><Relationship Id="rId18" Type="http://schemas.openxmlformats.org/officeDocument/2006/relationships/customXml" Target="../ink/ink71.xml"/><Relationship Id="rId3" Type="http://schemas.openxmlformats.org/officeDocument/2006/relationships/notesSlide" Target="../notesSlides/notesSlide103.xml"/><Relationship Id="rId21" Type="http://schemas.openxmlformats.org/officeDocument/2006/relationships/image" Target="../media/image88.emf"/><Relationship Id="rId7" Type="http://schemas.openxmlformats.org/officeDocument/2006/relationships/image" Target="../media/image81.emf"/><Relationship Id="rId12" Type="http://schemas.openxmlformats.org/officeDocument/2006/relationships/customXml" Target="../ink/ink68.xml"/><Relationship Id="rId17" Type="http://schemas.openxmlformats.org/officeDocument/2006/relationships/image" Target="../media/image86.emf"/><Relationship Id="rId2" Type="http://schemas.openxmlformats.org/officeDocument/2006/relationships/slideLayout" Target="../slideLayouts/slideLayout7.xml"/><Relationship Id="rId16" Type="http://schemas.openxmlformats.org/officeDocument/2006/relationships/customXml" Target="../ink/ink70.xml"/><Relationship Id="rId20" Type="http://schemas.openxmlformats.org/officeDocument/2006/relationships/customXml" Target="../ink/ink72.xml"/><Relationship Id="rId1" Type="http://schemas.openxmlformats.org/officeDocument/2006/relationships/tags" Target="../tags/tag1901.xml"/><Relationship Id="rId6" Type="http://schemas.openxmlformats.org/officeDocument/2006/relationships/customXml" Target="../ink/ink65.xml"/><Relationship Id="rId11" Type="http://schemas.openxmlformats.org/officeDocument/2006/relationships/image" Target="../media/image83.emf"/><Relationship Id="rId5" Type="http://schemas.openxmlformats.org/officeDocument/2006/relationships/image" Target="../media/image80.emf"/><Relationship Id="rId15" Type="http://schemas.openxmlformats.org/officeDocument/2006/relationships/image" Target="../media/image85.emf"/><Relationship Id="rId23" Type="http://schemas.openxmlformats.org/officeDocument/2006/relationships/image" Target="../media/image89.emf"/><Relationship Id="rId10" Type="http://schemas.openxmlformats.org/officeDocument/2006/relationships/customXml" Target="../ink/ink67.xml"/><Relationship Id="rId19" Type="http://schemas.openxmlformats.org/officeDocument/2006/relationships/image" Target="../media/image87.emf"/><Relationship Id="rId4" Type="http://schemas.openxmlformats.org/officeDocument/2006/relationships/customXml" Target="../ink/ink64.xml"/><Relationship Id="rId9" Type="http://schemas.openxmlformats.org/officeDocument/2006/relationships/image" Target="../media/image82.emf"/><Relationship Id="rId14" Type="http://schemas.openxmlformats.org/officeDocument/2006/relationships/customXml" Target="../ink/ink69.xml"/><Relationship Id="rId22" Type="http://schemas.openxmlformats.org/officeDocument/2006/relationships/customXml" Target="../ink/ink73.xml"/></Relationships>
</file>

<file path=ppt/slides/_rels/slide113.xml.rels><?xml version="1.0" encoding="UTF-8" standalone="yes"?>
<Relationships xmlns="http://schemas.openxmlformats.org/package/2006/relationships"><Relationship Id="rId8" Type="http://schemas.openxmlformats.org/officeDocument/2006/relationships/customXml" Target="../ink/ink76.xml"/><Relationship Id="rId13" Type="http://schemas.openxmlformats.org/officeDocument/2006/relationships/image" Target="../media/image94.emf"/><Relationship Id="rId18" Type="http://schemas.openxmlformats.org/officeDocument/2006/relationships/customXml" Target="../ink/ink81.xml"/><Relationship Id="rId3" Type="http://schemas.openxmlformats.org/officeDocument/2006/relationships/notesSlide" Target="../notesSlides/notesSlide104.xml"/><Relationship Id="rId7" Type="http://schemas.openxmlformats.org/officeDocument/2006/relationships/image" Target="../media/image91.emf"/><Relationship Id="rId12" Type="http://schemas.openxmlformats.org/officeDocument/2006/relationships/customXml" Target="../ink/ink78.xml"/><Relationship Id="rId17" Type="http://schemas.openxmlformats.org/officeDocument/2006/relationships/image" Target="../media/image96.emf"/><Relationship Id="rId2" Type="http://schemas.openxmlformats.org/officeDocument/2006/relationships/slideLayout" Target="../slideLayouts/slideLayout7.xml"/><Relationship Id="rId16" Type="http://schemas.openxmlformats.org/officeDocument/2006/relationships/customXml" Target="../ink/ink80.xml"/><Relationship Id="rId1" Type="http://schemas.openxmlformats.org/officeDocument/2006/relationships/tags" Target="../tags/tag1902.xml"/><Relationship Id="rId6" Type="http://schemas.openxmlformats.org/officeDocument/2006/relationships/customXml" Target="../ink/ink75.xml"/><Relationship Id="rId11" Type="http://schemas.openxmlformats.org/officeDocument/2006/relationships/image" Target="../media/image93.emf"/><Relationship Id="rId5" Type="http://schemas.openxmlformats.org/officeDocument/2006/relationships/image" Target="../media/image90.emf"/><Relationship Id="rId15" Type="http://schemas.openxmlformats.org/officeDocument/2006/relationships/image" Target="../media/image95.emf"/><Relationship Id="rId10" Type="http://schemas.openxmlformats.org/officeDocument/2006/relationships/customXml" Target="../ink/ink77.xml"/><Relationship Id="rId19" Type="http://schemas.openxmlformats.org/officeDocument/2006/relationships/image" Target="../media/image97.emf"/><Relationship Id="rId4" Type="http://schemas.openxmlformats.org/officeDocument/2006/relationships/customXml" Target="../ink/ink74.xml"/><Relationship Id="rId9" Type="http://schemas.openxmlformats.org/officeDocument/2006/relationships/image" Target="../media/image92.emf"/><Relationship Id="rId14" Type="http://schemas.openxmlformats.org/officeDocument/2006/relationships/customXml" Target="../ink/ink79.xml"/></Relationships>
</file>

<file path=ppt/slides/_rels/slide114.xml.rels><?xml version="1.0" encoding="UTF-8" standalone="yes"?>
<Relationships xmlns="http://schemas.openxmlformats.org/package/2006/relationships"><Relationship Id="rId13" Type="http://schemas.openxmlformats.org/officeDocument/2006/relationships/tags" Target="../tags/tag1915.xml"/><Relationship Id="rId18" Type="http://schemas.openxmlformats.org/officeDocument/2006/relationships/tags" Target="../tags/tag1920.xml"/><Relationship Id="rId26" Type="http://schemas.openxmlformats.org/officeDocument/2006/relationships/tags" Target="../tags/tag1928.xml"/><Relationship Id="rId39" Type="http://schemas.openxmlformats.org/officeDocument/2006/relationships/tags" Target="../tags/tag1941.xml"/><Relationship Id="rId21" Type="http://schemas.openxmlformats.org/officeDocument/2006/relationships/tags" Target="../tags/tag1923.xml"/><Relationship Id="rId34" Type="http://schemas.openxmlformats.org/officeDocument/2006/relationships/tags" Target="../tags/tag1936.xml"/><Relationship Id="rId42" Type="http://schemas.openxmlformats.org/officeDocument/2006/relationships/slideLayout" Target="../slideLayouts/slideLayout1.xml"/><Relationship Id="rId47" Type="http://schemas.openxmlformats.org/officeDocument/2006/relationships/image" Target="../media/image99.emf"/><Relationship Id="rId50" Type="http://schemas.openxmlformats.org/officeDocument/2006/relationships/customXml" Target="../ink/ink85.xml"/><Relationship Id="rId55" Type="http://schemas.openxmlformats.org/officeDocument/2006/relationships/image" Target="../media/image103.emf"/><Relationship Id="rId63" Type="http://schemas.openxmlformats.org/officeDocument/2006/relationships/image" Target="../media/image107.emf"/><Relationship Id="rId68" Type="http://schemas.openxmlformats.org/officeDocument/2006/relationships/customXml" Target="../ink/ink94.xml"/><Relationship Id="rId76" Type="http://schemas.openxmlformats.org/officeDocument/2006/relationships/customXml" Target="../ink/ink98.xml"/><Relationship Id="rId7" Type="http://schemas.openxmlformats.org/officeDocument/2006/relationships/tags" Target="../tags/tag1909.xml"/><Relationship Id="rId71" Type="http://schemas.openxmlformats.org/officeDocument/2006/relationships/image" Target="../media/image111.emf"/><Relationship Id="rId2" Type="http://schemas.openxmlformats.org/officeDocument/2006/relationships/tags" Target="../tags/tag1904.xml"/><Relationship Id="rId16" Type="http://schemas.openxmlformats.org/officeDocument/2006/relationships/tags" Target="../tags/tag1918.xml"/><Relationship Id="rId29" Type="http://schemas.openxmlformats.org/officeDocument/2006/relationships/tags" Target="../tags/tag1931.xml"/><Relationship Id="rId11" Type="http://schemas.openxmlformats.org/officeDocument/2006/relationships/tags" Target="../tags/tag1913.xml"/><Relationship Id="rId24" Type="http://schemas.openxmlformats.org/officeDocument/2006/relationships/tags" Target="../tags/tag1926.xml"/><Relationship Id="rId32" Type="http://schemas.openxmlformats.org/officeDocument/2006/relationships/tags" Target="../tags/tag1934.xml"/><Relationship Id="rId37" Type="http://schemas.openxmlformats.org/officeDocument/2006/relationships/tags" Target="../tags/tag1939.xml"/><Relationship Id="rId40" Type="http://schemas.openxmlformats.org/officeDocument/2006/relationships/tags" Target="../tags/tag1942.xml"/><Relationship Id="rId45" Type="http://schemas.openxmlformats.org/officeDocument/2006/relationships/image" Target="../media/image98.emf"/><Relationship Id="rId53" Type="http://schemas.openxmlformats.org/officeDocument/2006/relationships/image" Target="../media/image102.emf"/><Relationship Id="rId58" Type="http://schemas.openxmlformats.org/officeDocument/2006/relationships/customXml" Target="../ink/ink89.xml"/><Relationship Id="rId66" Type="http://schemas.openxmlformats.org/officeDocument/2006/relationships/customXml" Target="../ink/ink93.xml"/><Relationship Id="rId74" Type="http://schemas.openxmlformats.org/officeDocument/2006/relationships/customXml" Target="../ink/ink97.xml"/><Relationship Id="rId5" Type="http://schemas.openxmlformats.org/officeDocument/2006/relationships/tags" Target="../tags/tag1907.xml"/><Relationship Id="rId15" Type="http://schemas.openxmlformats.org/officeDocument/2006/relationships/tags" Target="../tags/tag1917.xml"/><Relationship Id="rId23" Type="http://schemas.openxmlformats.org/officeDocument/2006/relationships/tags" Target="../tags/tag1925.xml"/><Relationship Id="rId28" Type="http://schemas.openxmlformats.org/officeDocument/2006/relationships/tags" Target="../tags/tag1930.xml"/><Relationship Id="rId36" Type="http://schemas.openxmlformats.org/officeDocument/2006/relationships/tags" Target="../tags/tag1938.xml"/><Relationship Id="rId49" Type="http://schemas.openxmlformats.org/officeDocument/2006/relationships/image" Target="../media/image100.emf"/><Relationship Id="rId57" Type="http://schemas.openxmlformats.org/officeDocument/2006/relationships/image" Target="../media/image104.emf"/><Relationship Id="rId61" Type="http://schemas.openxmlformats.org/officeDocument/2006/relationships/image" Target="../media/image106.emf"/><Relationship Id="rId10" Type="http://schemas.openxmlformats.org/officeDocument/2006/relationships/tags" Target="../tags/tag1912.xml"/><Relationship Id="rId19" Type="http://schemas.openxmlformats.org/officeDocument/2006/relationships/tags" Target="../tags/tag1921.xml"/><Relationship Id="rId31" Type="http://schemas.openxmlformats.org/officeDocument/2006/relationships/tags" Target="../tags/tag1933.xml"/><Relationship Id="rId44" Type="http://schemas.openxmlformats.org/officeDocument/2006/relationships/customXml" Target="../ink/ink82.xml"/><Relationship Id="rId52" Type="http://schemas.openxmlformats.org/officeDocument/2006/relationships/customXml" Target="../ink/ink86.xml"/><Relationship Id="rId60" Type="http://schemas.openxmlformats.org/officeDocument/2006/relationships/customXml" Target="../ink/ink90.xml"/><Relationship Id="rId65" Type="http://schemas.openxmlformats.org/officeDocument/2006/relationships/image" Target="../media/image108.emf"/><Relationship Id="rId73" Type="http://schemas.openxmlformats.org/officeDocument/2006/relationships/image" Target="../media/image112.emf"/><Relationship Id="rId4" Type="http://schemas.openxmlformats.org/officeDocument/2006/relationships/tags" Target="../tags/tag1906.xml"/><Relationship Id="rId9" Type="http://schemas.openxmlformats.org/officeDocument/2006/relationships/tags" Target="../tags/tag1911.xml"/><Relationship Id="rId14" Type="http://schemas.openxmlformats.org/officeDocument/2006/relationships/tags" Target="../tags/tag1916.xml"/><Relationship Id="rId22" Type="http://schemas.openxmlformats.org/officeDocument/2006/relationships/tags" Target="../tags/tag1924.xml"/><Relationship Id="rId27" Type="http://schemas.openxmlformats.org/officeDocument/2006/relationships/tags" Target="../tags/tag1929.xml"/><Relationship Id="rId30" Type="http://schemas.openxmlformats.org/officeDocument/2006/relationships/tags" Target="../tags/tag1932.xml"/><Relationship Id="rId35" Type="http://schemas.openxmlformats.org/officeDocument/2006/relationships/tags" Target="../tags/tag1937.xml"/><Relationship Id="rId43" Type="http://schemas.openxmlformats.org/officeDocument/2006/relationships/notesSlide" Target="../notesSlides/notesSlide105.xml"/><Relationship Id="rId48" Type="http://schemas.openxmlformats.org/officeDocument/2006/relationships/customXml" Target="../ink/ink84.xml"/><Relationship Id="rId56" Type="http://schemas.openxmlformats.org/officeDocument/2006/relationships/customXml" Target="../ink/ink88.xml"/><Relationship Id="rId64" Type="http://schemas.openxmlformats.org/officeDocument/2006/relationships/customXml" Target="../ink/ink92.xml"/><Relationship Id="rId69" Type="http://schemas.openxmlformats.org/officeDocument/2006/relationships/image" Target="../media/image110.emf"/><Relationship Id="rId77" Type="http://schemas.openxmlformats.org/officeDocument/2006/relationships/image" Target="../media/image114.emf"/><Relationship Id="rId8" Type="http://schemas.openxmlformats.org/officeDocument/2006/relationships/tags" Target="../tags/tag1910.xml"/><Relationship Id="rId51" Type="http://schemas.openxmlformats.org/officeDocument/2006/relationships/image" Target="../media/image101.emf"/><Relationship Id="rId72" Type="http://schemas.openxmlformats.org/officeDocument/2006/relationships/customXml" Target="../ink/ink96.xml"/><Relationship Id="rId3" Type="http://schemas.openxmlformats.org/officeDocument/2006/relationships/tags" Target="../tags/tag1905.xml"/><Relationship Id="rId12" Type="http://schemas.openxmlformats.org/officeDocument/2006/relationships/tags" Target="../tags/tag1914.xml"/><Relationship Id="rId17" Type="http://schemas.openxmlformats.org/officeDocument/2006/relationships/tags" Target="../tags/tag1919.xml"/><Relationship Id="rId25" Type="http://schemas.openxmlformats.org/officeDocument/2006/relationships/tags" Target="../tags/tag1927.xml"/><Relationship Id="rId33" Type="http://schemas.openxmlformats.org/officeDocument/2006/relationships/tags" Target="../tags/tag1935.xml"/><Relationship Id="rId38" Type="http://schemas.openxmlformats.org/officeDocument/2006/relationships/tags" Target="../tags/tag1940.xml"/><Relationship Id="rId46" Type="http://schemas.openxmlformats.org/officeDocument/2006/relationships/customXml" Target="../ink/ink83.xml"/><Relationship Id="rId59" Type="http://schemas.openxmlformats.org/officeDocument/2006/relationships/image" Target="../media/image105.emf"/><Relationship Id="rId67" Type="http://schemas.openxmlformats.org/officeDocument/2006/relationships/image" Target="../media/image109.emf"/><Relationship Id="rId20" Type="http://schemas.openxmlformats.org/officeDocument/2006/relationships/tags" Target="../tags/tag1922.xml"/><Relationship Id="rId41" Type="http://schemas.openxmlformats.org/officeDocument/2006/relationships/tags" Target="../tags/tag1943.xml"/><Relationship Id="rId54" Type="http://schemas.openxmlformats.org/officeDocument/2006/relationships/customXml" Target="../ink/ink87.xml"/><Relationship Id="rId62" Type="http://schemas.openxmlformats.org/officeDocument/2006/relationships/customXml" Target="../ink/ink91.xml"/><Relationship Id="rId70" Type="http://schemas.openxmlformats.org/officeDocument/2006/relationships/customXml" Target="../ink/ink95.xml"/><Relationship Id="rId75" Type="http://schemas.openxmlformats.org/officeDocument/2006/relationships/image" Target="../media/image113.emf"/><Relationship Id="rId1" Type="http://schemas.openxmlformats.org/officeDocument/2006/relationships/tags" Target="../tags/tag1903.xml"/><Relationship Id="rId6" Type="http://schemas.openxmlformats.org/officeDocument/2006/relationships/tags" Target="../tags/tag1908.xml"/></Relationships>
</file>

<file path=ppt/slides/_rels/slide115.xml.rels><?xml version="1.0" encoding="UTF-8" standalone="yes"?>
<Relationships xmlns="http://schemas.openxmlformats.org/package/2006/relationships"><Relationship Id="rId13" Type="http://schemas.openxmlformats.org/officeDocument/2006/relationships/tags" Target="../tags/tag1956.xml"/><Relationship Id="rId18" Type="http://schemas.openxmlformats.org/officeDocument/2006/relationships/tags" Target="../tags/tag1961.xml"/><Relationship Id="rId26" Type="http://schemas.openxmlformats.org/officeDocument/2006/relationships/tags" Target="../tags/tag1969.xml"/><Relationship Id="rId39" Type="http://schemas.openxmlformats.org/officeDocument/2006/relationships/tags" Target="../tags/tag1982.xml"/><Relationship Id="rId21" Type="http://schemas.openxmlformats.org/officeDocument/2006/relationships/tags" Target="../tags/tag1964.xml"/><Relationship Id="rId34" Type="http://schemas.openxmlformats.org/officeDocument/2006/relationships/tags" Target="../tags/tag1977.xml"/><Relationship Id="rId42" Type="http://schemas.openxmlformats.org/officeDocument/2006/relationships/slideLayout" Target="../slideLayouts/slideLayout6.xml"/><Relationship Id="rId47" Type="http://schemas.openxmlformats.org/officeDocument/2006/relationships/image" Target="../media/image116.emf"/><Relationship Id="rId50" Type="http://schemas.openxmlformats.org/officeDocument/2006/relationships/customXml" Target="../ink/ink102.xml"/><Relationship Id="rId55" Type="http://schemas.openxmlformats.org/officeDocument/2006/relationships/image" Target="../media/image120.emf"/><Relationship Id="rId7" Type="http://schemas.openxmlformats.org/officeDocument/2006/relationships/tags" Target="../tags/tag1950.xml"/><Relationship Id="rId12" Type="http://schemas.openxmlformats.org/officeDocument/2006/relationships/tags" Target="../tags/tag1955.xml"/><Relationship Id="rId17" Type="http://schemas.openxmlformats.org/officeDocument/2006/relationships/tags" Target="../tags/tag1960.xml"/><Relationship Id="rId25" Type="http://schemas.openxmlformats.org/officeDocument/2006/relationships/tags" Target="../tags/tag1968.xml"/><Relationship Id="rId33" Type="http://schemas.openxmlformats.org/officeDocument/2006/relationships/tags" Target="../tags/tag1976.xml"/><Relationship Id="rId38" Type="http://schemas.openxmlformats.org/officeDocument/2006/relationships/tags" Target="../tags/tag1981.xml"/><Relationship Id="rId46" Type="http://schemas.openxmlformats.org/officeDocument/2006/relationships/customXml" Target="../ink/ink100.xml"/><Relationship Id="rId59" Type="http://schemas.openxmlformats.org/officeDocument/2006/relationships/image" Target="../media/image122.emf"/><Relationship Id="rId2" Type="http://schemas.openxmlformats.org/officeDocument/2006/relationships/tags" Target="../tags/tag1945.xml"/><Relationship Id="rId16" Type="http://schemas.openxmlformats.org/officeDocument/2006/relationships/tags" Target="../tags/tag1959.xml"/><Relationship Id="rId20" Type="http://schemas.openxmlformats.org/officeDocument/2006/relationships/tags" Target="../tags/tag1963.xml"/><Relationship Id="rId29" Type="http://schemas.openxmlformats.org/officeDocument/2006/relationships/tags" Target="../tags/tag1972.xml"/><Relationship Id="rId41" Type="http://schemas.openxmlformats.org/officeDocument/2006/relationships/tags" Target="../tags/tag1984.xml"/><Relationship Id="rId54" Type="http://schemas.openxmlformats.org/officeDocument/2006/relationships/customXml" Target="../ink/ink104.xml"/><Relationship Id="rId1" Type="http://schemas.openxmlformats.org/officeDocument/2006/relationships/tags" Target="../tags/tag1944.xml"/><Relationship Id="rId6" Type="http://schemas.openxmlformats.org/officeDocument/2006/relationships/tags" Target="../tags/tag1949.xml"/><Relationship Id="rId11" Type="http://schemas.openxmlformats.org/officeDocument/2006/relationships/tags" Target="../tags/tag1954.xml"/><Relationship Id="rId24" Type="http://schemas.openxmlformats.org/officeDocument/2006/relationships/tags" Target="../tags/tag1967.xml"/><Relationship Id="rId32" Type="http://schemas.openxmlformats.org/officeDocument/2006/relationships/tags" Target="../tags/tag1975.xml"/><Relationship Id="rId37" Type="http://schemas.openxmlformats.org/officeDocument/2006/relationships/tags" Target="../tags/tag1980.xml"/><Relationship Id="rId40" Type="http://schemas.openxmlformats.org/officeDocument/2006/relationships/tags" Target="../tags/tag1983.xml"/><Relationship Id="rId45" Type="http://schemas.openxmlformats.org/officeDocument/2006/relationships/image" Target="../media/image115.emf"/><Relationship Id="rId53" Type="http://schemas.openxmlformats.org/officeDocument/2006/relationships/image" Target="../media/image119.emf"/><Relationship Id="rId58" Type="http://schemas.openxmlformats.org/officeDocument/2006/relationships/customXml" Target="../ink/ink106.xml"/><Relationship Id="rId5" Type="http://schemas.openxmlformats.org/officeDocument/2006/relationships/tags" Target="../tags/tag1948.xml"/><Relationship Id="rId15" Type="http://schemas.openxmlformats.org/officeDocument/2006/relationships/tags" Target="../tags/tag1958.xml"/><Relationship Id="rId23" Type="http://schemas.openxmlformats.org/officeDocument/2006/relationships/tags" Target="../tags/tag1966.xml"/><Relationship Id="rId28" Type="http://schemas.openxmlformats.org/officeDocument/2006/relationships/tags" Target="../tags/tag1971.xml"/><Relationship Id="rId36" Type="http://schemas.openxmlformats.org/officeDocument/2006/relationships/tags" Target="../tags/tag1979.xml"/><Relationship Id="rId49" Type="http://schemas.openxmlformats.org/officeDocument/2006/relationships/image" Target="../media/image117.emf"/><Relationship Id="rId57" Type="http://schemas.openxmlformats.org/officeDocument/2006/relationships/image" Target="../media/image121.emf"/><Relationship Id="rId10" Type="http://schemas.openxmlformats.org/officeDocument/2006/relationships/tags" Target="../tags/tag1953.xml"/><Relationship Id="rId19" Type="http://schemas.openxmlformats.org/officeDocument/2006/relationships/tags" Target="../tags/tag1962.xml"/><Relationship Id="rId31" Type="http://schemas.openxmlformats.org/officeDocument/2006/relationships/tags" Target="../tags/tag1974.xml"/><Relationship Id="rId44" Type="http://schemas.openxmlformats.org/officeDocument/2006/relationships/customXml" Target="../ink/ink99.xml"/><Relationship Id="rId52" Type="http://schemas.openxmlformats.org/officeDocument/2006/relationships/customXml" Target="../ink/ink103.xml"/><Relationship Id="rId4" Type="http://schemas.openxmlformats.org/officeDocument/2006/relationships/tags" Target="../tags/tag1947.xml"/><Relationship Id="rId9" Type="http://schemas.openxmlformats.org/officeDocument/2006/relationships/tags" Target="../tags/tag1952.xml"/><Relationship Id="rId14" Type="http://schemas.openxmlformats.org/officeDocument/2006/relationships/tags" Target="../tags/tag1957.xml"/><Relationship Id="rId22" Type="http://schemas.openxmlformats.org/officeDocument/2006/relationships/tags" Target="../tags/tag1965.xml"/><Relationship Id="rId27" Type="http://schemas.openxmlformats.org/officeDocument/2006/relationships/tags" Target="../tags/tag1970.xml"/><Relationship Id="rId30" Type="http://schemas.openxmlformats.org/officeDocument/2006/relationships/tags" Target="../tags/tag1973.xml"/><Relationship Id="rId35" Type="http://schemas.openxmlformats.org/officeDocument/2006/relationships/tags" Target="../tags/tag1978.xml"/><Relationship Id="rId43" Type="http://schemas.openxmlformats.org/officeDocument/2006/relationships/notesSlide" Target="../notesSlides/notesSlide106.xml"/><Relationship Id="rId48" Type="http://schemas.openxmlformats.org/officeDocument/2006/relationships/customXml" Target="../ink/ink101.xml"/><Relationship Id="rId56" Type="http://schemas.openxmlformats.org/officeDocument/2006/relationships/customXml" Target="../ink/ink105.xml"/><Relationship Id="rId8" Type="http://schemas.openxmlformats.org/officeDocument/2006/relationships/tags" Target="../tags/tag1951.xml"/><Relationship Id="rId51" Type="http://schemas.openxmlformats.org/officeDocument/2006/relationships/image" Target="../media/image118.emf"/><Relationship Id="rId3" Type="http://schemas.openxmlformats.org/officeDocument/2006/relationships/tags" Target="../tags/tag1946.xml"/></Relationships>
</file>

<file path=ppt/slides/_rels/slide116.xml.rels><?xml version="1.0" encoding="UTF-8" standalone="yes"?>
<Relationships xmlns="http://schemas.openxmlformats.org/package/2006/relationships"><Relationship Id="rId117" Type="http://schemas.openxmlformats.org/officeDocument/2006/relationships/tags" Target="../tags/tag2101.xml"/><Relationship Id="rId21" Type="http://schemas.openxmlformats.org/officeDocument/2006/relationships/tags" Target="../tags/tag2005.xml"/><Relationship Id="rId42" Type="http://schemas.openxmlformats.org/officeDocument/2006/relationships/tags" Target="../tags/tag2026.xml"/><Relationship Id="rId63" Type="http://schemas.openxmlformats.org/officeDocument/2006/relationships/tags" Target="../tags/tag2047.xml"/><Relationship Id="rId84" Type="http://schemas.openxmlformats.org/officeDocument/2006/relationships/tags" Target="../tags/tag2068.xml"/><Relationship Id="rId138" Type="http://schemas.openxmlformats.org/officeDocument/2006/relationships/tags" Target="../tags/tag2122.xml"/><Relationship Id="rId159" Type="http://schemas.openxmlformats.org/officeDocument/2006/relationships/tags" Target="../tags/tag2143.xml"/><Relationship Id="rId170" Type="http://schemas.openxmlformats.org/officeDocument/2006/relationships/tags" Target="../tags/tag2154.xml"/><Relationship Id="rId191" Type="http://schemas.openxmlformats.org/officeDocument/2006/relationships/tags" Target="../tags/tag2175.xml"/><Relationship Id="rId205" Type="http://schemas.openxmlformats.org/officeDocument/2006/relationships/tags" Target="../tags/tag2189.xml"/><Relationship Id="rId226" Type="http://schemas.openxmlformats.org/officeDocument/2006/relationships/tags" Target="../tags/tag2210.xml"/><Relationship Id="rId247" Type="http://schemas.openxmlformats.org/officeDocument/2006/relationships/tags" Target="../tags/tag2231.xml"/><Relationship Id="rId107" Type="http://schemas.openxmlformats.org/officeDocument/2006/relationships/tags" Target="../tags/tag2091.xml"/><Relationship Id="rId268" Type="http://schemas.openxmlformats.org/officeDocument/2006/relationships/tags" Target="../tags/tag2252.xml"/><Relationship Id="rId11" Type="http://schemas.openxmlformats.org/officeDocument/2006/relationships/tags" Target="../tags/tag1995.xml"/><Relationship Id="rId32" Type="http://schemas.openxmlformats.org/officeDocument/2006/relationships/tags" Target="../tags/tag2016.xml"/><Relationship Id="rId53" Type="http://schemas.openxmlformats.org/officeDocument/2006/relationships/tags" Target="../tags/tag2037.xml"/><Relationship Id="rId74" Type="http://schemas.openxmlformats.org/officeDocument/2006/relationships/tags" Target="../tags/tag2058.xml"/><Relationship Id="rId128" Type="http://schemas.openxmlformats.org/officeDocument/2006/relationships/tags" Target="../tags/tag2112.xml"/><Relationship Id="rId149" Type="http://schemas.openxmlformats.org/officeDocument/2006/relationships/tags" Target="../tags/tag2133.xml"/><Relationship Id="rId5" Type="http://schemas.openxmlformats.org/officeDocument/2006/relationships/tags" Target="../tags/tag1989.xml"/><Relationship Id="rId95" Type="http://schemas.openxmlformats.org/officeDocument/2006/relationships/tags" Target="../tags/tag2079.xml"/><Relationship Id="rId160" Type="http://schemas.openxmlformats.org/officeDocument/2006/relationships/tags" Target="../tags/tag2144.xml"/><Relationship Id="rId181" Type="http://schemas.openxmlformats.org/officeDocument/2006/relationships/tags" Target="../tags/tag2165.xml"/><Relationship Id="rId216" Type="http://schemas.openxmlformats.org/officeDocument/2006/relationships/tags" Target="../tags/tag2200.xml"/><Relationship Id="rId237" Type="http://schemas.openxmlformats.org/officeDocument/2006/relationships/tags" Target="../tags/tag2221.xml"/><Relationship Id="rId258" Type="http://schemas.openxmlformats.org/officeDocument/2006/relationships/tags" Target="../tags/tag2242.xml"/><Relationship Id="rId22" Type="http://schemas.openxmlformats.org/officeDocument/2006/relationships/tags" Target="../tags/tag2006.xml"/><Relationship Id="rId43" Type="http://schemas.openxmlformats.org/officeDocument/2006/relationships/tags" Target="../tags/tag2027.xml"/><Relationship Id="rId64" Type="http://schemas.openxmlformats.org/officeDocument/2006/relationships/tags" Target="../tags/tag2048.xml"/><Relationship Id="rId118" Type="http://schemas.openxmlformats.org/officeDocument/2006/relationships/tags" Target="../tags/tag2102.xml"/><Relationship Id="rId139" Type="http://schemas.openxmlformats.org/officeDocument/2006/relationships/tags" Target="../tags/tag2123.xml"/><Relationship Id="rId85" Type="http://schemas.openxmlformats.org/officeDocument/2006/relationships/tags" Target="../tags/tag2069.xml"/><Relationship Id="rId150" Type="http://schemas.openxmlformats.org/officeDocument/2006/relationships/tags" Target="../tags/tag2134.xml"/><Relationship Id="rId171" Type="http://schemas.openxmlformats.org/officeDocument/2006/relationships/tags" Target="../tags/tag2155.xml"/><Relationship Id="rId192" Type="http://schemas.openxmlformats.org/officeDocument/2006/relationships/tags" Target="../tags/tag2176.xml"/><Relationship Id="rId206" Type="http://schemas.openxmlformats.org/officeDocument/2006/relationships/tags" Target="../tags/tag2190.xml"/><Relationship Id="rId227" Type="http://schemas.openxmlformats.org/officeDocument/2006/relationships/tags" Target="../tags/tag2211.xml"/><Relationship Id="rId248" Type="http://schemas.openxmlformats.org/officeDocument/2006/relationships/tags" Target="../tags/tag2232.xml"/><Relationship Id="rId269" Type="http://schemas.openxmlformats.org/officeDocument/2006/relationships/tags" Target="../tags/tag2253.xml"/><Relationship Id="rId12" Type="http://schemas.openxmlformats.org/officeDocument/2006/relationships/tags" Target="../tags/tag1996.xml"/><Relationship Id="rId33" Type="http://schemas.openxmlformats.org/officeDocument/2006/relationships/tags" Target="../tags/tag2017.xml"/><Relationship Id="rId108" Type="http://schemas.openxmlformats.org/officeDocument/2006/relationships/tags" Target="../tags/tag2092.xml"/><Relationship Id="rId129" Type="http://schemas.openxmlformats.org/officeDocument/2006/relationships/tags" Target="../tags/tag2113.xml"/><Relationship Id="rId54" Type="http://schemas.openxmlformats.org/officeDocument/2006/relationships/tags" Target="../tags/tag2038.xml"/><Relationship Id="rId75" Type="http://schemas.openxmlformats.org/officeDocument/2006/relationships/tags" Target="../tags/tag2059.xml"/><Relationship Id="rId96" Type="http://schemas.openxmlformats.org/officeDocument/2006/relationships/tags" Target="../tags/tag2080.xml"/><Relationship Id="rId140" Type="http://schemas.openxmlformats.org/officeDocument/2006/relationships/tags" Target="../tags/tag2124.xml"/><Relationship Id="rId161" Type="http://schemas.openxmlformats.org/officeDocument/2006/relationships/tags" Target="../tags/tag2145.xml"/><Relationship Id="rId182" Type="http://schemas.openxmlformats.org/officeDocument/2006/relationships/tags" Target="../tags/tag2166.xml"/><Relationship Id="rId217" Type="http://schemas.openxmlformats.org/officeDocument/2006/relationships/tags" Target="../tags/tag2201.xml"/><Relationship Id="rId6" Type="http://schemas.openxmlformats.org/officeDocument/2006/relationships/tags" Target="../tags/tag1990.xml"/><Relationship Id="rId238" Type="http://schemas.openxmlformats.org/officeDocument/2006/relationships/tags" Target="../tags/tag2222.xml"/><Relationship Id="rId259" Type="http://schemas.openxmlformats.org/officeDocument/2006/relationships/tags" Target="../tags/tag2243.xml"/><Relationship Id="rId23" Type="http://schemas.openxmlformats.org/officeDocument/2006/relationships/tags" Target="../tags/tag2007.xml"/><Relationship Id="rId119" Type="http://schemas.openxmlformats.org/officeDocument/2006/relationships/tags" Target="../tags/tag2103.xml"/><Relationship Id="rId270" Type="http://schemas.openxmlformats.org/officeDocument/2006/relationships/tags" Target="../tags/tag2254.xml"/><Relationship Id="rId44" Type="http://schemas.openxmlformats.org/officeDocument/2006/relationships/tags" Target="../tags/tag2028.xml"/><Relationship Id="rId65" Type="http://schemas.openxmlformats.org/officeDocument/2006/relationships/tags" Target="../tags/tag2049.xml"/><Relationship Id="rId86" Type="http://schemas.openxmlformats.org/officeDocument/2006/relationships/tags" Target="../tags/tag2070.xml"/><Relationship Id="rId130" Type="http://schemas.openxmlformats.org/officeDocument/2006/relationships/tags" Target="../tags/tag2114.xml"/><Relationship Id="rId151" Type="http://schemas.openxmlformats.org/officeDocument/2006/relationships/tags" Target="../tags/tag2135.xml"/><Relationship Id="rId172" Type="http://schemas.openxmlformats.org/officeDocument/2006/relationships/tags" Target="../tags/tag2156.xml"/><Relationship Id="rId193" Type="http://schemas.openxmlformats.org/officeDocument/2006/relationships/tags" Target="../tags/tag2177.xml"/><Relationship Id="rId202" Type="http://schemas.openxmlformats.org/officeDocument/2006/relationships/tags" Target="../tags/tag2186.xml"/><Relationship Id="rId207" Type="http://schemas.openxmlformats.org/officeDocument/2006/relationships/tags" Target="../tags/tag2191.xml"/><Relationship Id="rId223" Type="http://schemas.openxmlformats.org/officeDocument/2006/relationships/tags" Target="../tags/tag2207.xml"/><Relationship Id="rId228" Type="http://schemas.openxmlformats.org/officeDocument/2006/relationships/tags" Target="../tags/tag2212.xml"/><Relationship Id="rId244" Type="http://schemas.openxmlformats.org/officeDocument/2006/relationships/tags" Target="../tags/tag2228.xml"/><Relationship Id="rId249" Type="http://schemas.openxmlformats.org/officeDocument/2006/relationships/tags" Target="../tags/tag2233.xml"/><Relationship Id="rId13" Type="http://schemas.openxmlformats.org/officeDocument/2006/relationships/tags" Target="../tags/tag1997.xml"/><Relationship Id="rId18" Type="http://schemas.openxmlformats.org/officeDocument/2006/relationships/tags" Target="../tags/tag2002.xml"/><Relationship Id="rId39" Type="http://schemas.openxmlformats.org/officeDocument/2006/relationships/tags" Target="../tags/tag2023.xml"/><Relationship Id="rId109" Type="http://schemas.openxmlformats.org/officeDocument/2006/relationships/tags" Target="../tags/tag2093.xml"/><Relationship Id="rId260" Type="http://schemas.openxmlformats.org/officeDocument/2006/relationships/tags" Target="../tags/tag2244.xml"/><Relationship Id="rId265" Type="http://schemas.openxmlformats.org/officeDocument/2006/relationships/tags" Target="../tags/tag2249.xml"/><Relationship Id="rId34" Type="http://schemas.openxmlformats.org/officeDocument/2006/relationships/tags" Target="../tags/tag2018.xml"/><Relationship Id="rId50" Type="http://schemas.openxmlformats.org/officeDocument/2006/relationships/tags" Target="../tags/tag2034.xml"/><Relationship Id="rId55" Type="http://schemas.openxmlformats.org/officeDocument/2006/relationships/tags" Target="../tags/tag2039.xml"/><Relationship Id="rId76" Type="http://schemas.openxmlformats.org/officeDocument/2006/relationships/tags" Target="../tags/tag2060.xml"/><Relationship Id="rId97" Type="http://schemas.openxmlformats.org/officeDocument/2006/relationships/tags" Target="../tags/tag2081.xml"/><Relationship Id="rId104" Type="http://schemas.openxmlformats.org/officeDocument/2006/relationships/tags" Target="../tags/tag2088.xml"/><Relationship Id="rId120" Type="http://schemas.openxmlformats.org/officeDocument/2006/relationships/tags" Target="../tags/tag2104.xml"/><Relationship Id="rId125" Type="http://schemas.openxmlformats.org/officeDocument/2006/relationships/tags" Target="../tags/tag2109.xml"/><Relationship Id="rId141" Type="http://schemas.openxmlformats.org/officeDocument/2006/relationships/tags" Target="../tags/tag2125.xml"/><Relationship Id="rId146" Type="http://schemas.openxmlformats.org/officeDocument/2006/relationships/tags" Target="../tags/tag2130.xml"/><Relationship Id="rId167" Type="http://schemas.openxmlformats.org/officeDocument/2006/relationships/tags" Target="../tags/tag2151.xml"/><Relationship Id="rId188" Type="http://schemas.openxmlformats.org/officeDocument/2006/relationships/tags" Target="../tags/tag2172.xml"/><Relationship Id="rId7" Type="http://schemas.openxmlformats.org/officeDocument/2006/relationships/tags" Target="../tags/tag1991.xml"/><Relationship Id="rId71" Type="http://schemas.openxmlformats.org/officeDocument/2006/relationships/tags" Target="../tags/tag2055.xml"/><Relationship Id="rId92" Type="http://schemas.openxmlformats.org/officeDocument/2006/relationships/tags" Target="../tags/tag2076.xml"/><Relationship Id="rId162" Type="http://schemas.openxmlformats.org/officeDocument/2006/relationships/tags" Target="../tags/tag2146.xml"/><Relationship Id="rId183" Type="http://schemas.openxmlformats.org/officeDocument/2006/relationships/tags" Target="../tags/tag2167.xml"/><Relationship Id="rId213" Type="http://schemas.openxmlformats.org/officeDocument/2006/relationships/tags" Target="../tags/tag2197.xml"/><Relationship Id="rId218" Type="http://schemas.openxmlformats.org/officeDocument/2006/relationships/tags" Target="../tags/tag2202.xml"/><Relationship Id="rId234" Type="http://schemas.openxmlformats.org/officeDocument/2006/relationships/tags" Target="../tags/tag2218.xml"/><Relationship Id="rId239" Type="http://schemas.openxmlformats.org/officeDocument/2006/relationships/tags" Target="../tags/tag2223.xml"/><Relationship Id="rId2" Type="http://schemas.openxmlformats.org/officeDocument/2006/relationships/tags" Target="../tags/tag1986.xml"/><Relationship Id="rId29" Type="http://schemas.openxmlformats.org/officeDocument/2006/relationships/tags" Target="../tags/tag2013.xml"/><Relationship Id="rId250" Type="http://schemas.openxmlformats.org/officeDocument/2006/relationships/tags" Target="../tags/tag2234.xml"/><Relationship Id="rId255" Type="http://schemas.openxmlformats.org/officeDocument/2006/relationships/tags" Target="../tags/tag2239.xml"/><Relationship Id="rId271" Type="http://schemas.openxmlformats.org/officeDocument/2006/relationships/tags" Target="../tags/tag2255.xml"/><Relationship Id="rId276" Type="http://schemas.openxmlformats.org/officeDocument/2006/relationships/tags" Target="../tags/tag2260.xml"/><Relationship Id="rId24" Type="http://schemas.openxmlformats.org/officeDocument/2006/relationships/tags" Target="../tags/tag2008.xml"/><Relationship Id="rId40" Type="http://schemas.openxmlformats.org/officeDocument/2006/relationships/tags" Target="../tags/tag2024.xml"/><Relationship Id="rId45" Type="http://schemas.openxmlformats.org/officeDocument/2006/relationships/tags" Target="../tags/tag2029.xml"/><Relationship Id="rId66" Type="http://schemas.openxmlformats.org/officeDocument/2006/relationships/tags" Target="../tags/tag2050.xml"/><Relationship Id="rId87" Type="http://schemas.openxmlformats.org/officeDocument/2006/relationships/tags" Target="../tags/tag2071.xml"/><Relationship Id="rId110" Type="http://schemas.openxmlformats.org/officeDocument/2006/relationships/tags" Target="../tags/tag2094.xml"/><Relationship Id="rId115" Type="http://schemas.openxmlformats.org/officeDocument/2006/relationships/tags" Target="../tags/tag2099.xml"/><Relationship Id="rId131" Type="http://schemas.openxmlformats.org/officeDocument/2006/relationships/tags" Target="../tags/tag2115.xml"/><Relationship Id="rId136" Type="http://schemas.openxmlformats.org/officeDocument/2006/relationships/tags" Target="../tags/tag2120.xml"/><Relationship Id="rId157" Type="http://schemas.openxmlformats.org/officeDocument/2006/relationships/tags" Target="../tags/tag2141.xml"/><Relationship Id="rId178" Type="http://schemas.openxmlformats.org/officeDocument/2006/relationships/tags" Target="../tags/tag2162.xml"/><Relationship Id="rId61" Type="http://schemas.openxmlformats.org/officeDocument/2006/relationships/tags" Target="../tags/tag2045.xml"/><Relationship Id="rId82" Type="http://schemas.openxmlformats.org/officeDocument/2006/relationships/tags" Target="../tags/tag2066.xml"/><Relationship Id="rId152" Type="http://schemas.openxmlformats.org/officeDocument/2006/relationships/tags" Target="../tags/tag2136.xml"/><Relationship Id="rId173" Type="http://schemas.openxmlformats.org/officeDocument/2006/relationships/tags" Target="../tags/tag2157.xml"/><Relationship Id="rId194" Type="http://schemas.openxmlformats.org/officeDocument/2006/relationships/tags" Target="../tags/tag2178.xml"/><Relationship Id="rId199" Type="http://schemas.openxmlformats.org/officeDocument/2006/relationships/tags" Target="../tags/tag2183.xml"/><Relationship Id="rId203" Type="http://schemas.openxmlformats.org/officeDocument/2006/relationships/tags" Target="../tags/tag2187.xml"/><Relationship Id="rId208" Type="http://schemas.openxmlformats.org/officeDocument/2006/relationships/tags" Target="../tags/tag2192.xml"/><Relationship Id="rId229" Type="http://schemas.openxmlformats.org/officeDocument/2006/relationships/tags" Target="../tags/tag2213.xml"/><Relationship Id="rId19" Type="http://schemas.openxmlformats.org/officeDocument/2006/relationships/tags" Target="../tags/tag2003.xml"/><Relationship Id="rId224" Type="http://schemas.openxmlformats.org/officeDocument/2006/relationships/tags" Target="../tags/tag2208.xml"/><Relationship Id="rId240" Type="http://schemas.openxmlformats.org/officeDocument/2006/relationships/tags" Target="../tags/tag2224.xml"/><Relationship Id="rId245" Type="http://schemas.openxmlformats.org/officeDocument/2006/relationships/tags" Target="../tags/tag2229.xml"/><Relationship Id="rId261" Type="http://schemas.openxmlformats.org/officeDocument/2006/relationships/tags" Target="../tags/tag2245.xml"/><Relationship Id="rId266" Type="http://schemas.openxmlformats.org/officeDocument/2006/relationships/tags" Target="../tags/tag2250.xml"/><Relationship Id="rId14" Type="http://schemas.openxmlformats.org/officeDocument/2006/relationships/tags" Target="../tags/tag1998.xml"/><Relationship Id="rId30" Type="http://schemas.openxmlformats.org/officeDocument/2006/relationships/tags" Target="../tags/tag2014.xml"/><Relationship Id="rId35" Type="http://schemas.openxmlformats.org/officeDocument/2006/relationships/tags" Target="../tags/tag2019.xml"/><Relationship Id="rId56" Type="http://schemas.openxmlformats.org/officeDocument/2006/relationships/tags" Target="../tags/tag2040.xml"/><Relationship Id="rId77" Type="http://schemas.openxmlformats.org/officeDocument/2006/relationships/tags" Target="../tags/tag2061.xml"/><Relationship Id="rId100" Type="http://schemas.openxmlformats.org/officeDocument/2006/relationships/tags" Target="../tags/tag2084.xml"/><Relationship Id="rId105" Type="http://schemas.openxmlformats.org/officeDocument/2006/relationships/tags" Target="../tags/tag2089.xml"/><Relationship Id="rId126" Type="http://schemas.openxmlformats.org/officeDocument/2006/relationships/tags" Target="../tags/tag2110.xml"/><Relationship Id="rId147" Type="http://schemas.openxmlformats.org/officeDocument/2006/relationships/tags" Target="../tags/tag2131.xml"/><Relationship Id="rId168" Type="http://schemas.openxmlformats.org/officeDocument/2006/relationships/tags" Target="../tags/tag2152.xml"/><Relationship Id="rId8" Type="http://schemas.openxmlformats.org/officeDocument/2006/relationships/tags" Target="../tags/tag1992.xml"/><Relationship Id="rId51" Type="http://schemas.openxmlformats.org/officeDocument/2006/relationships/tags" Target="../tags/tag2035.xml"/><Relationship Id="rId72" Type="http://schemas.openxmlformats.org/officeDocument/2006/relationships/tags" Target="../tags/tag2056.xml"/><Relationship Id="rId93" Type="http://schemas.openxmlformats.org/officeDocument/2006/relationships/tags" Target="../tags/tag2077.xml"/><Relationship Id="rId98" Type="http://schemas.openxmlformats.org/officeDocument/2006/relationships/tags" Target="../tags/tag2082.xml"/><Relationship Id="rId121" Type="http://schemas.openxmlformats.org/officeDocument/2006/relationships/tags" Target="../tags/tag2105.xml"/><Relationship Id="rId142" Type="http://schemas.openxmlformats.org/officeDocument/2006/relationships/tags" Target="../tags/tag2126.xml"/><Relationship Id="rId163" Type="http://schemas.openxmlformats.org/officeDocument/2006/relationships/tags" Target="../tags/tag2147.xml"/><Relationship Id="rId184" Type="http://schemas.openxmlformats.org/officeDocument/2006/relationships/tags" Target="../tags/tag2168.xml"/><Relationship Id="rId189" Type="http://schemas.openxmlformats.org/officeDocument/2006/relationships/tags" Target="../tags/tag2173.xml"/><Relationship Id="rId219" Type="http://schemas.openxmlformats.org/officeDocument/2006/relationships/tags" Target="../tags/tag2203.xml"/><Relationship Id="rId3" Type="http://schemas.openxmlformats.org/officeDocument/2006/relationships/tags" Target="../tags/tag1987.xml"/><Relationship Id="rId214" Type="http://schemas.openxmlformats.org/officeDocument/2006/relationships/tags" Target="../tags/tag2198.xml"/><Relationship Id="rId230" Type="http://schemas.openxmlformats.org/officeDocument/2006/relationships/tags" Target="../tags/tag2214.xml"/><Relationship Id="rId235" Type="http://schemas.openxmlformats.org/officeDocument/2006/relationships/tags" Target="../tags/tag2219.xml"/><Relationship Id="rId251" Type="http://schemas.openxmlformats.org/officeDocument/2006/relationships/tags" Target="../tags/tag2235.xml"/><Relationship Id="rId256" Type="http://schemas.openxmlformats.org/officeDocument/2006/relationships/tags" Target="../tags/tag2240.xml"/><Relationship Id="rId277" Type="http://schemas.openxmlformats.org/officeDocument/2006/relationships/slideLayout" Target="../slideLayouts/slideLayout7.xml"/><Relationship Id="rId25" Type="http://schemas.openxmlformats.org/officeDocument/2006/relationships/tags" Target="../tags/tag2009.xml"/><Relationship Id="rId46" Type="http://schemas.openxmlformats.org/officeDocument/2006/relationships/tags" Target="../tags/tag2030.xml"/><Relationship Id="rId67" Type="http://schemas.openxmlformats.org/officeDocument/2006/relationships/tags" Target="../tags/tag2051.xml"/><Relationship Id="rId116" Type="http://schemas.openxmlformats.org/officeDocument/2006/relationships/tags" Target="../tags/tag2100.xml"/><Relationship Id="rId137" Type="http://schemas.openxmlformats.org/officeDocument/2006/relationships/tags" Target="../tags/tag2121.xml"/><Relationship Id="rId158" Type="http://schemas.openxmlformats.org/officeDocument/2006/relationships/tags" Target="../tags/tag2142.xml"/><Relationship Id="rId272" Type="http://schemas.openxmlformats.org/officeDocument/2006/relationships/tags" Target="../tags/tag2256.xml"/><Relationship Id="rId20" Type="http://schemas.openxmlformats.org/officeDocument/2006/relationships/tags" Target="../tags/tag2004.xml"/><Relationship Id="rId41" Type="http://schemas.openxmlformats.org/officeDocument/2006/relationships/tags" Target="../tags/tag2025.xml"/><Relationship Id="rId62" Type="http://schemas.openxmlformats.org/officeDocument/2006/relationships/tags" Target="../tags/tag2046.xml"/><Relationship Id="rId83" Type="http://schemas.openxmlformats.org/officeDocument/2006/relationships/tags" Target="../tags/tag2067.xml"/><Relationship Id="rId88" Type="http://schemas.openxmlformats.org/officeDocument/2006/relationships/tags" Target="../tags/tag2072.xml"/><Relationship Id="rId111" Type="http://schemas.openxmlformats.org/officeDocument/2006/relationships/tags" Target="../tags/tag2095.xml"/><Relationship Id="rId132" Type="http://schemas.openxmlformats.org/officeDocument/2006/relationships/tags" Target="../tags/tag2116.xml"/><Relationship Id="rId153" Type="http://schemas.openxmlformats.org/officeDocument/2006/relationships/tags" Target="../tags/tag2137.xml"/><Relationship Id="rId174" Type="http://schemas.openxmlformats.org/officeDocument/2006/relationships/tags" Target="../tags/tag2158.xml"/><Relationship Id="rId179" Type="http://schemas.openxmlformats.org/officeDocument/2006/relationships/tags" Target="../tags/tag2163.xml"/><Relationship Id="rId195" Type="http://schemas.openxmlformats.org/officeDocument/2006/relationships/tags" Target="../tags/tag2179.xml"/><Relationship Id="rId209" Type="http://schemas.openxmlformats.org/officeDocument/2006/relationships/tags" Target="../tags/tag2193.xml"/><Relationship Id="rId190" Type="http://schemas.openxmlformats.org/officeDocument/2006/relationships/tags" Target="../tags/tag2174.xml"/><Relationship Id="rId204" Type="http://schemas.openxmlformats.org/officeDocument/2006/relationships/tags" Target="../tags/tag2188.xml"/><Relationship Id="rId220" Type="http://schemas.openxmlformats.org/officeDocument/2006/relationships/tags" Target="../tags/tag2204.xml"/><Relationship Id="rId225" Type="http://schemas.openxmlformats.org/officeDocument/2006/relationships/tags" Target="../tags/tag2209.xml"/><Relationship Id="rId241" Type="http://schemas.openxmlformats.org/officeDocument/2006/relationships/tags" Target="../tags/tag2225.xml"/><Relationship Id="rId246" Type="http://schemas.openxmlformats.org/officeDocument/2006/relationships/tags" Target="../tags/tag2230.xml"/><Relationship Id="rId267" Type="http://schemas.openxmlformats.org/officeDocument/2006/relationships/tags" Target="../tags/tag2251.xml"/><Relationship Id="rId15" Type="http://schemas.openxmlformats.org/officeDocument/2006/relationships/tags" Target="../tags/tag1999.xml"/><Relationship Id="rId36" Type="http://schemas.openxmlformats.org/officeDocument/2006/relationships/tags" Target="../tags/tag2020.xml"/><Relationship Id="rId57" Type="http://schemas.openxmlformats.org/officeDocument/2006/relationships/tags" Target="../tags/tag2041.xml"/><Relationship Id="rId106" Type="http://schemas.openxmlformats.org/officeDocument/2006/relationships/tags" Target="../tags/tag2090.xml"/><Relationship Id="rId127" Type="http://schemas.openxmlformats.org/officeDocument/2006/relationships/tags" Target="../tags/tag2111.xml"/><Relationship Id="rId262" Type="http://schemas.openxmlformats.org/officeDocument/2006/relationships/tags" Target="../tags/tag2246.xml"/><Relationship Id="rId10" Type="http://schemas.openxmlformats.org/officeDocument/2006/relationships/tags" Target="../tags/tag1994.xml"/><Relationship Id="rId31" Type="http://schemas.openxmlformats.org/officeDocument/2006/relationships/tags" Target="../tags/tag2015.xml"/><Relationship Id="rId52" Type="http://schemas.openxmlformats.org/officeDocument/2006/relationships/tags" Target="../tags/tag2036.xml"/><Relationship Id="rId73" Type="http://schemas.openxmlformats.org/officeDocument/2006/relationships/tags" Target="../tags/tag2057.xml"/><Relationship Id="rId78" Type="http://schemas.openxmlformats.org/officeDocument/2006/relationships/tags" Target="../tags/tag2062.xml"/><Relationship Id="rId94" Type="http://schemas.openxmlformats.org/officeDocument/2006/relationships/tags" Target="../tags/tag2078.xml"/><Relationship Id="rId99" Type="http://schemas.openxmlformats.org/officeDocument/2006/relationships/tags" Target="../tags/tag2083.xml"/><Relationship Id="rId101" Type="http://schemas.openxmlformats.org/officeDocument/2006/relationships/tags" Target="../tags/tag2085.xml"/><Relationship Id="rId122" Type="http://schemas.openxmlformats.org/officeDocument/2006/relationships/tags" Target="../tags/tag2106.xml"/><Relationship Id="rId143" Type="http://schemas.openxmlformats.org/officeDocument/2006/relationships/tags" Target="../tags/tag2127.xml"/><Relationship Id="rId148" Type="http://schemas.openxmlformats.org/officeDocument/2006/relationships/tags" Target="../tags/tag2132.xml"/><Relationship Id="rId164" Type="http://schemas.openxmlformats.org/officeDocument/2006/relationships/tags" Target="../tags/tag2148.xml"/><Relationship Id="rId169" Type="http://schemas.openxmlformats.org/officeDocument/2006/relationships/tags" Target="../tags/tag2153.xml"/><Relationship Id="rId185" Type="http://schemas.openxmlformats.org/officeDocument/2006/relationships/tags" Target="../tags/tag2169.xml"/><Relationship Id="rId4" Type="http://schemas.openxmlformats.org/officeDocument/2006/relationships/tags" Target="../tags/tag1988.xml"/><Relationship Id="rId9" Type="http://schemas.openxmlformats.org/officeDocument/2006/relationships/tags" Target="../tags/tag1993.xml"/><Relationship Id="rId180" Type="http://schemas.openxmlformats.org/officeDocument/2006/relationships/tags" Target="../tags/tag2164.xml"/><Relationship Id="rId210" Type="http://schemas.openxmlformats.org/officeDocument/2006/relationships/tags" Target="../tags/tag2194.xml"/><Relationship Id="rId215" Type="http://schemas.openxmlformats.org/officeDocument/2006/relationships/tags" Target="../tags/tag2199.xml"/><Relationship Id="rId236" Type="http://schemas.openxmlformats.org/officeDocument/2006/relationships/tags" Target="../tags/tag2220.xml"/><Relationship Id="rId257" Type="http://schemas.openxmlformats.org/officeDocument/2006/relationships/tags" Target="../tags/tag2241.xml"/><Relationship Id="rId26" Type="http://schemas.openxmlformats.org/officeDocument/2006/relationships/tags" Target="../tags/tag2010.xml"/><Relationship Id="rId231" Type="http://schemas.openxmlformats.org/officeDocument/2006/relationships/tags" Target="../tags/tag2215.xml"/><Relationship Id="rId252" Type="http://schemas.openxmlformats.org/officeDocument/2006/relationships/tags" Target="../tags/tag2236.xml"/><Relationship Id="rId273" Type="http://schemas.openxmlformats.org/officeDocument/2006/relationships/tags" Target="../tags/tag2257.xml"/><Relationship Id="rId47" Type="http://schemas.openxmlformats.org/officeDocument/2006/relationships/tags" Target="../tags/tag2031.xml"/><Relationship Id="rId68" Type="http://schemas.openxmlformats.org/officeDocument/2006/relationships/tags" Target="../tags/tag2052.xml"/><Relationship Id="rId89" Type="http://schemas.openxmlformats.org/officeDocument/2006/relationships/tags" Target="../tags/tag2073.xml"/><Relationship Id="rId112" Type="http://schemas.openxmlformats.org/officeDocument/2006/relationships/tags" Target="../tags/tag2096.xml"/><Relationship Id="rId133" Type="http://schemas.openxmlformats.org/officeDocument/2006/relationships/tags" Target="../tags/tag2117.xml"/><Relationship Id="rId154" Type="http://schemas.openxmlformats.org/officeDocument/2006/relationships/tags" Target="../tags/tag2138.xml"/><Relationship Id="rId175" Type="http://schemas.openxmlformats.org/officeDocument/2006/relationships/tags" Target="../tags/tag2159.xml"/><Relationship Id="rId196" Type="http://schemas.openxmlformats.org/officeDocument/2006/relationships/tags" Target="../tags/tag2180.xml"/><Relationship Id="rId200" Type="http://schemas.openxmlformats.org/officeDocument/2006/relationships/tags" Target="../tags/tag2184.xml"/><Relationship Id="rId16" Type="http://schemas.openxmlformats.org/officeDocument/2006/relationships/tags" Target="../tags/tag2000.xml"/><Relationship Id="rId221" Type="http://schemas.openxmlformats.org/officeDocument/2006/relationships/tags" Target="../tags/tag2205.xml"/><Relationship Id="rId242" Type="http://schemas.openxmlformats.org/officeDocument/2006/relationships/tags" Target="../tags/tag2226.xml"/><Relationship Id="rId263" Type="http://schemas.openxmlformats.org/officeDocument/2006/relationships/tags" Target="../tags/tag2247.xml"/><Relationship Id="rId37" Type="http://schemas.openxmlformats.org/officeDocument/2006/relationships/tags" Target="../tags/tag2021.xml"/><Relationship Id="rId58" Type="http://schemas.openxmlformats.org/officeDocument/2006/relationships/tags" Target="../tags/tag2042.xml"/><Relationship Id="rId79" Type="http://schemas.openxmlformats.org/officeDocument/2006/relationships/tags" Target="../tags/tag2063.xml"/><Relationship Id="rId102" Type="http://schemas.openxmlformats.org/officeDocument/2006/relationships/tags" Target="../tags/tag2086.xml"/><Relationship Id="rId123" Type="http://schemas.openxmlformats.org/officeDocument/2006/relationships/tags" Target="../tags/tag2107.xml"/><Relationship Id="rId144" Type="http://schemas.openxmlformats.org/officeDocument/2006/relationships/tags" Target="../tags/tag2128.xml"/><Relationship Id="rId90" Type="http://schemas.openxmlformats.org/officeDocument/2006/relationships/tags" Target="../tags/tag2074.xml"/><Relationship Id="rId165" Type="http://schemas.openxmlformats.org/officeDocument/2006/relationships/tags" Target="../tags/tag2149.xml"/><Relationship Id="rId186" Type="http://schemas.openxmlformats.org/officeDocument/2006/relationships/tags" Target="../tags/tag2170.xml"/><Relationship Id="rId211" Type="http://schemas.openxmlformats.org/officeDocument/2006/relationships/tags" Target="../tags/tag2195.xml"/><Relationship Id="rId232" Type="http://schemas.openxmlformats.org/officeDocument/2006/relationships/tags" Target="../tags/tag2216.xml"/><Relationship Id="rId253" Type="http://schemas.openxmlformats.org/officeDocument/2006/relationships/tags" Target="../tags/tag2237.xml"/><Relationship Id="rId274" Type="http://schemas.openxmlformats.org/officeDocument/2006/relationships/tags" Target="../tags/tag2258.xml"/><Relationship Id="rId27" Type="http://schemas.openxmlformats.org/officeDocument/2006/relationships/tags" Target="../tags/tag2011.xml"/><Relationship Id="rId48" Type="http://schemas.openxmlformats.org/officeDocument/2006/relationships/tags" Target="../tags/tag2032.xml"/><Relationship Id="rId69" Type="http://schemas.openxmlformats.org/officeDocument/2006/relationships/tags" Target="../tags/tag2053.xml"/><Relationship Id="rId113" Type="http://schemas.openxmlformats.org/officeDocument/2006/relationships/tags" Target="../tags/tag2097.xml"/><Relationship Id="rId134" Type="http://schemas.openxmlformats.org/officeDocument/2006/relationships/tags" Target="../tags/tag2118.xml"/><Relationship Id="rId80" Type="http://schemas.openxmlformats.org/officeDocument/2006/relationships/tags" Target="../tags/tag2064.xml"/><Relationship Id="rId155" Type="http://schemas.openxmlformats.org/officeDocument/2006/relationships/tags" Target="../tags/tag2139.xml"/><Relationship Id="rId176" Type="http://schemas.openxmlformats.org/officeDocument/2006/relationships/tags" Target="../tags/tag2160.xml"/><Relationship Id="rId197" Type="http://schemas.openxmlformats.org/officeDocument/2006/relationships/tags" Target="../tags/tag2181.xml"/><Relationship Id="rId201" Type="http://schemas.openxmlformats.org/officeDocument/2006/relationships/tags" Target="../tags/tag2185.xml"/><Relationship Id="rId222" Type="http://schemas.openxmlformats.org/officeDocument/2006/relationships/tags" Target="../tags/tag2206.xml"/><Relationship Id="rId243" Type="http://schemas.openxmlformats.org/officeDocument/2006/relationships/tags" Target="../tags/tag2227.xml"/><Relationship Id="rId264" Type="http://schemas.openxmlformats.org/officeDocument/2006/relationships/tags" Target="../tags/tag2248.xml"/><Relationship Id="rId17" Type="http://schemas.openxmlformats.org/officeDocument/2006/relationships/tags" Target="../tags/tag2001.xml"/><Relationship Id="rId38" Type="http://schemas.openxmlformats.org/officeDocument/2006/relationships/tags" Target="../tags/tag2022.xml"/><Relationship Id="rId59" Type="http://schemas.openxmlformats.org/officeDocument/2006/relationships/tags" Target="../tags/tag2043.xml"/><Relationship Id="rId103" Type="http://schemas.openxmlformats.org/officeDocument/2006/relationships/tags" Target="../tags/tag2087.xml"/><Relationship Id="rId124" Type="http://schemas.openxmlformats.org/officeDocument/2006/relationships/tags" Target="../tags/tag2108.xml"/><Relationship Id="rId70" Type="http://schemas.openxmlformats.org/officeDocument/2006/relationships/tags" Target="../tags/tag2054.xml"/><Relationship Id="rId91" Type="http://schemas.openxmlformats.org/officeDocument/2006/relationships/tags" Target="../tags/tag2075.xml"/><Relationship Id="rId145" Type="http://schemas.openxmlformats.org/officeDocument/2006/relationships/tags" Target="../tags/tag2129.xml"/><Relationship Id="rId166" Type="http://schemas.openxmlformats.org/officeDocument/2006/relationships/tags" Target="../tags/tag2150.xml"/><Relationship Id="rId187" Type="http://schemas.openxmlformats.org/officeDocument/2006/relationships/tags" Target="../tags/tag2171.xml"/><Relationship Id="rId1" Type="http://schemas.openxmlformats.org/officeDocument/2006/relationships/tags" Target="../tags/tag1985.xml"/><Relationship Id="rId212" Type="http://schemas.openxmlformats.org/officeDocument/2006/relationships/tags" Target="../tags/tag2196.xml"/><Relationship Id="rId233" Type="http://schemas.openxmlformats.org/officeDocument/2006/relationships/tags" Target="../tags/tag2217.xml"/><Relationship Id="rId254" Type="http://schemas.openxmlformats.org/officeDocument/2006/relationships/tags" Target="../tags/tag2238.xml"/><Relationship Id="rId28" Type="http://schemas.openxmlformats.org/officeDocument/2006/relationships/tags" Target="../tags/tag2012.xml"/><Relationship Id="rId49" Type="http://schemas.openxmlformats.org/officeDocument/2006/relationships/tags" Target="../tags/tag2033.xml"/><Relationship Id="rId114" Type="http://schemas.openxmlformats.org/officeDocument/2006/relationships/tags" Target="../tags/tag2098.xml"/><Relationship Id="rId275" Type="http://schemas.openxmlformats.org/officeDocument/2006/relationships/tags" Target="../tags/tag2259.xml"/><Relationship Id="rId60" Type="http://schemas.openxmlformats.org/officeDocument/2006/relationships/tags" Target="../tags/tag2044.xml"/><Relationship Id="rId81" Type="http://schemas.openxmlformats.org/officeDocument/2006/relationships/tags" Target="../tags/tag2065.xml"/><Relationship Id="rId135" Type="http://schemas.openxmlformats.org/officeDocument/2006/relationships/tags" Target="../tags/tag2119.xml"/><Relationship Id="rId156" Type="http://schemas.openxmlformats.org/officeDocument/2006/relationships/tags" Target="../tags/tag2140.xml"/><Relationship Id="rId177" Type="http://schemas.openxmlformats.org/officeDocument/2006/relationships/tags" Target="../tags/tag2161.xml"/><Relationship Id="rId198" Type="http://schemas.openxmlformats.org/officeDocument/2006/relationships/tags" Target="../tags/tag2182.xml"/></Relationships>
</file>

<file path=ppt/slides/_rels/slide117.xml.rels><?xml version="1.0" encoding="UTF-8" standalone="yes"?>
<Relationships xmlns="http://schemas.openxmlformats.org/package/2006/relationships"><Relationship Id="rId3" Type="http://schemas.openxmlformats.org/officeDocument/2006/relationships/tags" Target="../tags/tag2263.xml"/><Relationship Id="rId7" Type="http://schemas.openxmlformats.org/officeDocument/2006/relationships/image" Target="../media/image2.jpeg"/><Relationship Id="rId2" Type="http://schemas.openxmlformats.org/officeDocument/2006/relationships/tags" Target="../tags/tag2262.xml"/><Relationship Id="rId1" Type="http://schemas.openxmlformats.org/officeDocument/2006/relationships/tags" Target="../tags/tag2261.xml"/><Relationship Id="rId6" Type="http://schemas.openxmlformats.org/officeDocument/2006/relationships/image" Target="../media/image1.jpeg"/><Relationship Id="rId5" Type="http://schemas.openxmlformats.org/officeDocument/2006/relationships/notesSlide" Target="../notesSlides/notesSlide107.xml"/><Relationship Id="rId4" Type="http://schemas.openxmlformats.org/officeDocument/2006/relationships/slideLayout" Target="../slideLayouts/slideLayout1.xml"/></Relationships>
</file>

<file path=ppt/slides/_rels/slide118.xml.rels><?xml version="1.0" encoding="UTF-8" standalone="yes"?>
<Relationships xmlns="http://schemas.openxmlformats.org/package/2006/relationships"><Relationship Id="rId117" Type="http://schemas.openxmlformats.org/officeDocument/2006/relationships/tags" Target="../tags/tag2380.xml"/><Relationship Id="rId21" Type="http://schemas.openxmlformats.org/officeDocument/2006/relationships/tags" Target="../tags/tag2284.xml"/><Relationship Id="rId42" Type="http://schemas.openxmlformats.org/officeDocument/2006/relationships/tags" Target="../tags/tag2305.xml"/><Relationship Id="rId63" Type="http://schemas.openxmlformats.org/officeDocument/2006/relationships/tags" Target="../tags/tag2326.xml"/><Relationship Id="rId84" Type="http://schemas.openxmlformats.org/officeDocument/2006/relationships/tags" Target="../tags/tag2347.xml"/><Relationship Id="rId138" Type="http://schemas.openxmlformats.org/officeDocument/2006/relationships/tags" Target="../tags/tag2401.xml"/><Relationship Id="rId159" Type="http://schemas.openxmlformats.org/officeDocument/2006/relationships/tags" Target="../tags/tag2422.xml"/><Relationship Id="rId170" Type="http://schemas.openxmlformats.org/officeDocument/2006/relationships/tags" Target="../tags/tag2433.xml"/><Relationship Id="rId191" Type="http://schemas.openxmlformats.org/officeDocument/2006/relationships/tags" Target="../tags/tag2454.xml"/><Relationship Id="rId205" Type="http://schemas.openxmlformats.org/officeDocument/2006/relationships/tags" Target="../tags/tag2468.xml"/><Relationship Id="rId226" Type="http://schemas.openxmlformats.org/officeDocument/2006/relationships/tags" Target="../tags/tag2489.xml"/><Relationship Id="rId247" Type="http://schemas.openxmlformats.org/officeDocument/2006/relationships/tags" Target="../tags/tag2510.xml"/><Relationship Id="rId107" Type="http://schemas.openxmlformats.org/officeDocument/2006/relationships/tags" Target="../tags/tag2370.xml"/><Relationship Id="rId268" Type="http://schemas.openxmlformats.org/officeDocument/2006/relationships/tags" Target="../tags/tag2531.xml"/><Relationship Id="rId11" Type="http://schemas.openxmlformats.org/officeDocument/2006/relationships/tags" Target="../tags/tag2274.xml"/><Relationship Id="rId32" Type="http://schemas.openxmlformats.org/officeDocument/2006/relationships/tags" Target="../tags/tag2295.xml"/><Relationship Id="rId53" Type="http://schemas.openxmlformats.org/officeDocument/2006/relationships/tags" Target="../tags/tag2316.xml"/><Relationship Id="rId74" Type="http://schemas.openxmlformats.org/officeDocument/2006/relationships/tags" Target="../tags/tag2337.xml"/><Relationship Id="rId128" Type="http://schemas.openxmlformats.org/officeDocument/2006/relationships/tags" Target="../tags/tag2391.xml"/><Relationship Id="rId149" Type="http://schemas.openxmlformats.org/officeDocument/2006/relationships/tags" Target="../tags/tag2412.xml"/><Relationship Id="rId5" Type="http://schemas.openxmlformats.org/officeDocument/2006/relationships/tags" Target="../tags/tag2268.xml"/><Relationship Id="rId95" Type="http://schemas.openxmlformats.org/officeDocument/2006/relationships/tags" Target="../tags/tag2358.xml"/><Relationship Id="rId160" Type="http://schemas.openxmlformats.org/officeDocument/2006/relationships/tags" Target="../tags/tag2423.xml"/><Relationship Id="rId181" Type="http://schemas.openxmlformats.org/officeDocument/2006/relationships/tags" Target="../tags/tag2444.xml"/><Relationship Id="rId216" Type="http://schemas.openxmlformats.org/officeDocument/2006/relationships/tags" Target="../tags/tag2479.xml"/><Relationship Id="rId237" Type="http://schemas.openxmlformats.org/officeDocument/2006/relationships/tags" Target="../tags/tag2500.xml"/><Relationship Id="rId258" Type="http://schemas.openxmlformats.org/officeDocument/2006/relationships/tags" Target="../tags/tag2521.xml"/><Relationship Id="rId279" Type="http://schemas.openxmlformats.org/officeDocument/2006/relationships/tags" Target="../tags/tag2542.xml"/><Relationship Id="rId22" Type="http://schemas.openxmlformats.org/officeDocument/2006/relationships/tags" Target="../tags/tag2285.xml"/><Relationship Id="rId43" Type="http://schemas.openxmlformats.org/officeDocument/2006/relationships/tags" Target="../tags/tag2306.xml"/><Relationship Id="rId64" Type="http://schemas.openxmlformats.org/officeDocument/2006/relationships/tags" Target="../tags/tag2327.xml"/><Relationship Id="rId118" Type="http://schemas.openxmlformats.org/officeDocument/2006/relationships/tags" Target="../tags/tag2381.xml"/><Relationship Id="rId139" Type="http://schemas.openxmlformats.org/officeDocument/2006/relationships/tags" Target="../tags/tag2402.xml"/><Relationship Id="rId85" Type="http://schemas.openxmlformats.org/officeDocument/2006/relationships/tags" Target="../tags/tag2348.xml"/><Relationship Id="rId150" Type="http://schemas.openxmlformats.org/officeDocument/2006/relationships/tags" Target="../tags/tag2413.xml"/><Relationship Id="rId171" Type="http://schemas.openxmlformats.org/officeDocument/2006/relationships/tags" Target="../tags/tag2434.xml"/><Relationship Id="rId192" Type="http://schemas.openxmlformats.org/officeDocument/2006/relationships/tags" Target="../tags/tag2455.xml"/><Relationship Id="rId206" Type="http://schemas.openxmlformats.org/officeDocument/2006/relationships/tags" Target="../tags/tag2469.xml"/><Relationship Id="rId227" Type="http://schemas.openxmlformats.org/officeDocument/2006/relationships/tags" Target="../tags/tag2490.xml"/><Relationship Id="rId248" Type="http://schemas.openxmlformats.org/officeDocument/2006/relationships/tags" Target="../tags/tag2511.xml"/><Relationship Id="rId269" Type="http://schemas.openxmlformats.org/officeDocument/2006/relationships/tags" Target="../tags/tag2532.xml"/><Relationship Id="rId12" Type="http://schemas.openxmlformats.org/officeDocument/2006/relationships/tags" Target="../tags/tag2275.xml"/><Relationship Id="rId33" Type="http://schemas.openxmlformats.org/officeDocument/2006/relationships/tags" Target="../tags/tag2296.xml"/><Relationship Id="rId108" Type="http://schemas.openxmlformats.org/officeDocument/2006/relationships/tags" Target="../tags/tag2371.xml"/><Relationship Id="rId129" Type="http://schemas.openxmlformats.org/officeDocument/2006/relationships/tags" Target="../tags/tag2392.xml"/><Relationship Id="rId280" Type="http://schemas.openxmlformats.org/officeDocument/2006/relationships/slideLayout" Target="../slideLayouts/slideLayout7.xml"/><Relationship Id="rId54" Type="http://schemas.openxmlformats.org/officeDocument/2006/relationships/tags" Target="../tags/tag2317.xml"/><Relationship Id="rId75" Type="http://schemas.openxmlformats.org/officeDocument/2006/relationships/tags" Target="../tags/tag2338.xml"/><Relationship Id="rId96" Type="http://schemas.openxmlformats.org/officeDocument/2006/relationships/tags" Target="../tags/tag2359.xml"/><Relationship Id="rId140" Type="http://schemas.openxmlformats.org/officeDocument/2006/relationships/tags" Target="../tags/tag2403.xml"/><Relationship Id="rId161" Type="http://schemas.openxmlformats.org/officeDocument/2006/relationships/tags" Target="../tags/tag2424.xml"/><Relationship Id="rId182" Type="http://schemas.openxmlformats.org/officeDocument/2006/relationships/tags" Target="../tags/tag2445.xml"/><Relationship Id="rId217" Type="http://schemas.openxmlformats.org/officeDocument/2006/relationships/tags" Target="../tags/tag2480.xml"/><Relationship Id="rId6" Type="http://schemas.openxmlformats.org/officeDocument/2006/relationships/tags" Target="../tags/tag2269.xml"/><Relationship Id="rId238" Type="http://schemas.openxmlformats.org/officeDocument/2006/relationships/tags" Target="../tags/tag2501.xml"/><Relationship Id="rId259" Type="http://schemas.openxmlformats.org/officeDocument/2006/relationships/tags" Target="../tags/tag2522.xml"/><Relationship Id="rId23" Type="http://schemas.openxmlformats.org/officeDocument/2006/relationships/tags" Target="../tags/tag2286.xml"/><Relationship Id="rId119" Type="http://schemas.openxmlformats.org/officeDocument/2006/relationships/tags" Target="../tags/tag2382.xml"/><Relationship Id="rId270" Type="http://schemas.openxmlformats.org/officeDocument/2006/relationships/tags" Target="../tags/tag2533.xml"/><Relationship Id="rId44" Type="http://schemas.openxmlformats.org/officeDocument/2006/relationships/tags" Target="../tags/tag2307.xml"/><Relationship Id="rId65" Type="http://schemas.openxmlformats.org/officeDocument/2006/relationships/tags" Target="../tags/tag2328.xml"/><Relationship Id="rId86" Type="http://schemas.openxmlformats.org/officeDocument/2006/relationships/tags" Target="../tags/tag2349.xml"/><Relationship Id="rId130" Type="http://schemas.openxmlformats.org/officeDocument/2006/relationships/tags" Target="../tags/tag2393.xml"/><Relationship Id="rId151" Type="http://schemas.openxmlformats.org/officeDocument/2006/relationships/tags" Target="../tags/tag2414.xml"/><Relationship Id="rId172" Type="http://schemas.openxmlformats.org/officeDocument/2006/relationships/tags" Target="../tags/tag2435.xml"/><Relationship Id="rId193" Type="http://schemas.openxmlformats.org/officeDocument/2006/relationships/tags" Target="../tags/tag2456.xml"/><Relationship Id="rId202" Type="http://schemas.openxmlformats.org/officeDocument/2006/relationships/tags" Target="../tags/tag2465.xml"/><Relationship Id="rId207" Type="http://schemas.openxmlformats.org/officeDocument/2006/relationships/tags" Target="../tags/tag2470.xml"/><Relationship Id="rId223" Type="http://schemas.openxmlformats.org/officeDocument/2006/relationships/tags" Target="../tags/tag2486.xml"/><Relationship Id="rId228" Type="http://schemas.openxmlformats.org/officeDocument/2006/relationships/tags" Target="../tags/tag2491.xml"/><Relationship Id="rId244" Type="http://schemas.openxmlformats.org/officeDocument/2006/relationships/tags" Target="../tags/tag2507.xml"/><Relationship Id="rId249" Type="http://schemas.openxmlformats.org/officeDocument/2006/relationships/tags" Target="../tags/tag2512.xml"/><Relationship Id="rId13" Type="http://schemas.openxmlformats.org/officeDocument/2006/relationships/tags" Target="../tags/tag2276.xml"/><Relationship Id="rId18" Type="http://schemas.openxmlformats.org/officeDocument/2006/relationships/tags" Target="../tags/tag2281.xml"/><Relationship Id="rId39" Type="http://schemas.openxmlformats.org/officeDocument/2006/relationships/tags" Target="../tags/tag2302.xml"/><Relationship Id="rId109" Type="http://schemas.openxmlformats.org/officeDocument/2006/relationships/tags" Target="../tags/tag2372.xml"/><Relationship Id="rId260" Type="http://schemas.openxmlformats.org/officeDocument/2006/relationships/tags" Target="../tags/tag2523.xml"/><Relationship Id="rId265" Type="http://schemas.openxmlformats.org/officeDocument/2006/relationships/tags" Target="../tags/tag2528.xml"/><Relationship Id="rId34" Type="http://schemas.openxmlformats.org/officeDocument/2006/relationships/tags" Target="../tags/tag2297.xml"/><Relationship Id="rId50" Type="http://schemas.openxmlformats.org/officeDocument/2006/relationships/tags" Target="../tags/tag2313.xml"/><Relationship Id="rId55" Type="http://schemas.openxmlformats.org/officeDocument/2006/relationships/tags" Target="../tags/tag2318.xml"/><Relationship Id="rId76" Type="http://schemas.openxmlformats.org/officeDocument/2006/relationships/tags" Target="../tags/tag2339.xml"/><Relationship Id="rId97" Type="http://schemas.openxmlformats.org/officeDocument/2006/relationships/tags" Target="../tags/tag2360.xml"/><Relationship Id="rId104" Type="http://schemas.openxmlformats.org/officeDocument/2006/relationships/tags" Target="../tags/tag2367.xml"/><Relationship Id="rId120" Type="http://schemas.openxmlformats.org/officeDocument/2006/relationships/tags" Target="../tags/tag2383.xml"/><Relationship Id="rId125" Type="http://schemas.openxmlformats.org/officeDocument/2006/relationships/tags" Target="../tags/tag2388.xml"/><Relationship Id="rId141" Type="http://schemas.openxmlformats.org/officeDocument/2006/relationships/tags" Target="../tags/tag2404.xml"/><Relationship Id="rId146" Type="http://schemas.openxmlformats.org/officeDocument/2006/relationships/tags" Target="../tags/tag2409.xml"/><Relationship Id="rId167" Type="http://schemas.openxmlformats.org/officeDocument/2006/relationships/tags" Target="../tags/tag2430.xml"/><Relationship Id="rId188" Type="http://schemas.openxmlformats.org/officeDocument/2006/relationships/tags" Target="../tags/tag2451.xml"/><Relationship Id="rId7" Type="http://schemas.openxmlformats.org/officeDocument/2006/relationships/tags" Target="../tags/tag2270.xml"/><Relationship Id="rId71" Type="http://schemas.openxmlformats.org/officeDocument/2006/relationships/tags" Target="../tags/tag2334.xml"/><Relationship Id="rId92" Type="http://schemas.openxmlformats.org/officeDocument/2006/relationships/tags" Target="../tags/tag2355.xml"/><Relationship Id="rId162" Type="http://schemas.openxmlformats.org/officeDocument/2006/relationships/tags" Target="../tags/tag2425.xml"/><Relationship Id="rId183" Type="http://schemas.openxmlformats.org/officeDocument/2006/relationships/tags" Target="../tags/tag2446.xml"/><Relationship Id="rId213" Type="http://schemas.openxmlformats.org/officeDocument/2006/relationships/tags" Target="../tags/tag2476.xml"/><Relationship Id="rId218" Type="http://schemas.openxmlformats.org/officeDocument/2006/relationships/tags" Target="../tags/tag2481.xml"/><Relationship Id="rId234" Type="http://schemas.openxmlformats.org/officeDocument/2006/relationships/tags" Target="../tags/tag2497.xml"/><Relationship Id="rId239" Type="http://schemas.openxmlformats.org/officeDocument/2006/relationships/tags" Target="../tags/tag2502.xml"/><Relationship Id="rId2" Type="http://schemas.openxmlformats.org/officeDocument/2006/relationships/tags" Target="../tags/tag2265.xml"/><Relationship Id="rId29" Type="http://schemas.openxmlformats.org/officeDocument/2006/relationships/tags" Target="../tags/tag2292.xml"/><Relationship Id="rId250" Type="http://schemas.openxmlformats.org/officeDocument/2006/relationships/tags" Target="../tags/tag2513.xml"/><Relationship Id="rId255" Type="http://schemas.openxmlformats.org/officeDocument/2006/relationships/tags" Target="../tags/tag2518.xml"/><Relationship Id="rId271" Type="http://schemas.openxmlformats.org/officeDocument/2006/relationships/tags" Target="../tags/tag2534.xml"/><Relationship Id="rId276" Type="http://schemas.openxmlformats.org/officeDocument/2006/relationships/tags" Target="../tags/tag2539.xml"/><Relationship Id="rId24" Type="http://schemas.openxmlformats.org/officeDocument/2006/relationships/tags" Target="../tags/tag2287.xml"/><Relationship Id="rId40" Type="http://schemas.openxmlformats.org/officeDocument/2006/relationships/tags" Target="../tags/tag2303.xml"/><Relationship Id="rId45" Type="http://schemas.openxmlformats.org/officeDocument/2006/relationships/tags" Target="../tags/tag2308.xml"/><Relationship Id="rId66" Type="http://schemas.openxmlformats.org/officeDocument/2006/relationships/tags" Target="../tags/tag2329.xml"/><Relationship Id="rId87" Type="http://schemas.openxmlformats.org/officeDocument/2006/relationships/tags" Target="../tags/tag2350.xml"/><Relationship Id="rId110" Type="http://schemas.openxmlformats.org/officeDocument/2006/relationships/tags" Target="../tags/tag2373.xml"/><Relationship Id="rId115" Type="http://schemas.openxmlformats.org/officeDocument/2006/relationships/tags" Target="../tags/tag2378.xml"/><Relationship Id="rId131" Type="http://schemas.openxmlformats.org/officeDocument/2006/relationships/tags" Target="../tags/tag2394.xml"/><Relationship Id="rId136" Type="http://schemas.openxmlformats.org/officeDocument/2006/relationships/tags" Target="../tags/tag2399.xml"/><Relationship Id="rId157" Type="http://schemas.openxmlformats.org/officeDocument/2006/relationships/tags" Target="../tags/tag2420.xml"/><Relationship Id="rId178" Type="http://schemas.openxmlformats.org/officeDocument/2006/relationships/tags" Target="../tags/tag2441.xml"/><Relationship Id="rId61" Type="http://schemas.openxmlformats.org/officeDocument/2006/relationships/tags" Target="../tags/tag2324.xml"/><Relationship Id="rId82" Type="http://schemas.openxmlformats.org/officeDocument/2006/relationships/tags" Target="../tags/tag2345.xml"/><Relationship Id="rId152" Type="http://schemas.openxmlformats.org/officeDocument/2006/relationships/tags" Target="../tags/tag2415.xml"/><Relationship Id="rId173" Type="http://schemas.openxmlformats.org/officeDocument/2006/relationships/tags" Target="../tags/tag2436.xml"/><Relationship Id="rId194" Type="http://schemas.openxmlformats.org/officeDocument/2006/relationships/tags" Target="../tags/tag2457.xml"/><Relationship Id="rId199" Type="http://schemas.openxmlformats.org/officeDocument/2006/relationships/tags" Target="../tags/tag2462.xml"/><Relationship Id="rId203" Type="http://schemas.openxmlformats.org/officeDocument/2006/relationships/tags" Target="../tags/tag2466.xml"/><Relationship Id="rId208" Type="http://schemas.openxmlformats.org/officeDocument/2006/relationships/tags" Target="../tags/tag2471.xml"/><Relationship Id="rId229" Type="http://schemas.openxmlformats.org/officeDocument/2006/relationships/tags" Target="../tags/tag2492.xml"/><Relationship Id="rId19" Type="http://schemas.openxmlformats.org/officeDocument/2006/relationships/tags" Target="../tags/tag2282.xml"/><Relationship Id="rId224" Type="http://schemas.openxmlformats.org/officeDocument/2006/relationships/tags" Target="../tags/tag2487.xml"/><Relationship Id="rId240" Type="http://schemas.openxmlformats.org/officeDocument/2006/relationships/tags" Target="../tags/tag2503.xml"/><Relationship Id="rId245" Type="http://schemas.openxmlformats.org/officeDocument/2006/relationships/tags" Target="../tags/tag2508.xml"/><Relationship Id="rId261" Type="http://schemas.openxmlformats.org/officeDocument/2006/relationships/tags" Target="../tags/tag2524.xml"/><Relationship Id="rId266" Type="http://schemas.openxmlformats.org/officeDocument/2006/relationships/tags" Target="../tags/tag2529.xml"/><Relationship Id="rId14" Type="http://schemas.openxmlformats.org/officeDocument/2006/relationships/tags" Target="../tags/tag2277.xml"/><Relationship Id="rId30" Type="http://schemas.openxmlformats.org/officeDocument/2006/relationships/tags" Target="../tags/tag2293.xml"/><Relationship Id="rId35" Type="http://schemas.openxmlformats.org/officeDocument/2006/relationships/tags" Target="../tags/tag2298.xml"/><Relationship Id="rId56" Type="http://schemas.openxmlformats.org/officeDocument/2006/relationships/tags" Target="../tags/tag2319.xml"/><Relationship Id="rId77" Type="http://schemas.openxmlformats.org/officeDocument/2006/relationships/tags" Target="../tags/tag2340.xml"/><Relationship Id="rId100" Type="http://schemas.openxmlformats.org/officeDocument/2006/relationships/tags" Target="../tags/tag2363.xml"/><Relationship Id="rId105" Type="http://schemas.openxmlformats.org/officeDocument/2006/relationships/tags" Target="../tags/tag2368.xml"/><Relationship Id="rId126" Type="http://schemas.openxmlformats.org/officeDocument/2006/relationships/tags" Target="../tags/tag2389.xml"/><Relationship Id="rId147" Type="http://schemas.openxmlformats.org/officeDocument/2006/relationships/tags" Target="../tags/tag2410.xml"/><Relationship Id="rId168" Type="http://schemas.openxmlformats.org/officeDocument/2006/relationships/tags" Target="../tags/tag2431.xml"/><Relationship Id="rId8" Type="http://schemas.openxmlformats.org/officeDocument/2006/relationships/tags" Target="../tags/tag2271.xml"/><Relationship Id="rId51" Type="http://schemas.openxmlformats.org/officeDocument/2006/relationships/tags" Target="../tags/tag2314.xml"/><Relationship Id="rId72" Type="http://schemas.openxmlformats.org/officeDocument/2006/relationships/tags" Target="../tags/tag2335.xml"/><Relationship Id="rId93" Type="http://schemas.openxmlformats.org/officeDocument/2006/relationships/tags" Target="../tags/tag2356.xml"/><Relationship Id="rId98" Type="http://schemas.openxmlformats.org/officeDocument/2006/relationships/tags" Target="../tags/tag2361.xml"/><Relationship Id="rId121" Type="http://schemas.openxmlformats.org/officeDocument/2006/relationships/tags" Target="../tags/tag2384.xml"/><Relationship Id="rId142" Type="http://schemas.openxmlformats.org/officeDocument/2006/relationships/tags" Target="../tags/tag2405.xml"/><Relationship Id="rId163" Type="http://schemas.openxmlformats.org/officeDocument/2006/relationships/tags" Target="../tags/tag2426.xml"/><Relationship Id="rId184" Type="http://schemas.openxmlformats.org/officeDocument/2006/relationships/tags" Target="../tags/tag2447.xml"/><Relationship Id="rId189" Type="http://schemas.openxmlformats.org/officeDocument/2006/relationships/tags" Target="../tags/tag2452.xml"/><Relationship Id="rId219" Type="http://schemas.openxmlformats.org/officeDocument/2006/relationships/tags" Target="../tags/tag2482.xml"/><Relationship Id="rId3" Type="http://schemas.openxmlformats.org/officeDocument/2006/relationships/tags" Target="../tags/tag2266.xml"/><Relationship Id="rId214" Type="http://schemas.openxmlformats.org/officeDocument/2006/relationships/tags" Target="../tags/tag2477.xml"/><Relationship Id="rId230" Type="http://schemas.openxmlformats.org/officeDocument/2006/relationships/tags" Target="../tags/tag2493.xml"/><Relationship Id="rId235" Type="http://schemas.openxmlformats.org/officeDocument/2006/relationships/tags" Target="../tags/tag2498.xml"/><Relationship Id="rId251" Type="http://schemas.openxmlformats.org/officeDocument/2006/relationships/tags" Target="../tags/tag2514.xml"/><Relationship Id="rId256" Type="http://schemas.openxmlformats.org/officeDocument/2006/relationships/tags" Target="../tags/tag2519.xml"/><Relationship Id="rId277" Type="http://schemas.openxmlformats.org/officeDocument/2006/relationships/tags" Target="../tags/tag2540.xml"/><Relationship Id="rId25" Type="http://schemas.openxmlformats.org/officeDocument/2006/relationships/tags" Target="../tags/tag2288.xml"/><Relationship Id="rId46" Type="http://schemas.openxmlformats.org/officeDocument/2006/relationships/tags" Target="../tags/tag2309.xml"/><Relationship Id="rId67" Type="http://schemas.openxmlformats.org/officeDocument/2006/relationships/tags" Target="../tags/tag2330.xml"/><Relationship Id="rId116" Type="http://schemas.openxmlformats.org/officeDocument/2006/relationships/tags" Target="../tags/tag2379.xml"/><Relationship Id="rId137" Type="http://schemas.openxmlformats.org/officeDocument/2006/relationships/tags" Target="../tags/tag2400.xml"/><Relationship Id="rId158" Type="http://schemas.openxmlformats.org/officeDocument/2006/relationships/tags" Target="../tags/tag2421.xml"/><Relationship Id="rId272" Type="http://schemas.openxmlformats.org/officeDocument/2006/relationships/tags" Target="../tags/tag2535.xml"/><Relationship Id="rId20" Type="http://schemas.openxmlformats.org/officeDocument/2006/relationships/tags" Target="../tags/tag2283.xml"/><Relationship Id="rId41" Type="http://schemas.openxmlformats.org/officeDocument/2006/relationships/tags" Target="../tags/tag2304.xml"/><Relationship Id="rId62" Type="http://schemas.openxmlformats.org/officeDocument/2006/relationships/tags" Target="../tags/tag2325.xml"/><Relationship Id="rId83" Type="http://schemas.openxmlformats.org/officeDocument/2006/relationships/tags" Target="../tags/tag2346.xml"/><Relationship Id="rId88" Type="http://schemas.openxmlformats.org/officeDocument/2006/relationships/tags" Target="../tags/tag2351.xml"/><Relationship Id="rId111" Type="http://schemas.openxmlformats.org/officeDocument/2006/relationships/tags" Target="../tags/tag2374.xml"/><Relationship Id="rId132" Type="http://schemas.openxmlformats.org/officeDocument/2006/relationships/tags" Target="../tags/tag2395.xml"/><Relationship Id="rId153" Type="http://schemas.openxmlformats.org/officeDocument/2006/relationships/tags" Target="../tags/tag2416.xml"/><Relationship Id="rId174" Type="http://schemas.openxmlformats.org/officeDocument/2006/relationships/tags" Target="../tags/tag2437.xml"/><Relationship Id="rId179" Type="http://schemas.openxmlformats.org/officeDocument/2006/relationships/tags" Target="../tags/tag2442.xml"/><Relationship Id="rId195" Type="http://schemas.openxmlformats.org/officeDocument/2006/relationships/tags" Target="../tags/tag2458.xml"/><Relationship Id="rId209" Type="http://schemas.openxmlformats.org/officeDocument/2006/relationships/tags" Target="../tags/tag2472.xml"/><Relationship Id="rId190" Type="http://schemas.openxmlformats.org/officeDocument/2006/relationships/tags" Target="../tags/tag2453.xml"/><Relationship Id="rId204" Type="http://schemas.openxmlformats.org/officeDocument/2006/relationships/tags" Target="../tags/tag2467.xml"/><Relationship Id="rId220" Type="http://schemas.openxmlformats.org/officeDocument/2006/relationships/tags" Target="../tags/tag2483.xml"/><Relationship Id="rId225" Type="http://schemas.openxmlformats.org/officeDocument/2006/relationships/tags" Target="../tags/tag2488.xml"/><Relationship Id="rId241" Type="http://schemas.openxmlformats.org/officeDocument/2006/relationships/tags" Target="../tags/tag2504.xml"/><Relationship Id="rId246" Type="http://schemas.openxmlformats.org/officeDocument/2006/relationships/tags" Target="../tags/tag2509.xml"/><Relationship Id="rId267" Type="http://schemas.openxmlformats.org/officeDocument/2006/relationships/tags" Target="../tags/tag2530.xml"/><Relationship Id="rId15" Type="http://schemas.openxmlformats.org/officeDocument/2006/relationships/tags" Target="../tags/tag2278.xml"/><Relationship Id="rId36" Type="http://schemas.openxmlformats.org/officeDocument/2006/relationships/tags" Target="../tags/tag2299.xml"/><Relationship Id="rId57" Type="http://schemas.openxmlformats.org/officeDocument/2006/relationships/tags" Target="../tags/tag2320.xml"/><Relationship Id="rId106" Type="http://schemas.openxmlformats.org/officeDocument/2006/relationships/tags" Target="../tags/tag2369.xml"/><Relationship Id="rId127" Type="http://schemas.openxmlformats.org/officeDocument/2006/relationships/tags" Target="../tags/tag2390.xml"/><Relationship Id="rId262" Type="http://schemas.openxmlformats.org/officeDocument/2006/relationships/tags" Target="../tags/tag2525.xml"/><Relationship Id="rId10" Type="http://schemas.openxmlformats.org/officeDocument/2006/relationships/tags" Target="../tags/tag2273.xml"/><Relationship Id="rId31" Type="http://schemas.openxmlformats.org/officeDocument/2006/relationships/tags" Target="../tags/tag2294.xml"/><Relationship Id="rId52" Type="http://schemas.openxmlformats.org/officeDocument/2006/relationships/tags" Target="../tags/tag2315.xml"/><Relationship Id="rId73" Type="http://schemas.openxmlformats.org/officeDocument/2006/relationships/tags" Target="../tags/tag2336.xml"/><Relationship Id="rId78" Type="http://schemas.openxmlformats.org/officeDocument/2006/relationships/tags" Target="../tags/tag2341.xml"/><Relationship Id="rId94" Type="http://schemas.openxmlformats.org/officeDocument/2006/relationships/tags" Target="../tags/tag2357.xml"/><Relationship Id="rId99" Type="http://schemas.openxmlformats.org/officeDocument/2006/relationships/tags" Target="../tags/tag2362.xml"/><Relationship Id="rId101" Type="http://schemas.openxmlformats.org/officeDocument/2006/relationships/tags" Target="../tags/tag2364.xml"/><Relationship Id="rId122" Type="http://schemas.openxmlformats.org/officeDocument/2006/relationships/tags" Target="../tags/tag2385.xml"/><Relationship Id="rId143" Type="http://schemas.openxmlformats.org/officeDocument/2006/relationships/tags" Target="../tags/tag2406.xml"/><Relationship Id="rId148" Type="http://schemas.openxmlformats.org/officeDocument/2006/relationships/tags" Target="../tags/tag2411.xml"/><Relationship Id="rId164" Type="http://schemas.openxmlformats.org/officeDocument/2006/relationships/tags" Target="../tags/tag2427.xml"/><Relationship Id="rId169" Type="http://schemas.openxmlformats.org/officeDocument/2006/relationships/tags" Target="../tags/tag2432.xml"/><Relationship Id="rId185" Type="http://schemas.openxmlformats.org/officeDocument/2006/relationships/tags" Target="../tags/tag2448.xml"/><Relationship Id="rId4" Type="http://schemas.openxmlformats.org/officeDocument/2006/relationships/tags" Target="../tags/tag2267.xml"/><Relationship Id="rId9" Type="http://schemas.openxmlformats.org/officeDocument/2006/relationships/tags" Target="../tags/tag2272.xml"/><Relationship Id="rId180" Type="http://schemas.openxmlformats.org/officeDocument/2006/relationships/tags" Target="../tags/tag2443.xml"/><Relationship Id="rId210" Type="http://schemas.openxmlformats.org/officeDocument/2006/relationships/tags" Target="../tags/tag2473.xml"/><Relationship Id="rId215" Type="http://schemas.openxmlformats.org/officeDocument/2006/relationships/tags" Target="../tags/tag2478.xml"/><Relationship Id="rId236" Type="http://schemas.openxmlformats.org/officeDocument/2006/relationships/tags" Target="../tags/tag2499.xml"/><Relationship Id="rId257" Type="http://schemas.openxmlformats.org/officeDocument/2006/relationships/tags" Target="../tags/tag2520.xml"/><Relationship Id="rId278" Type="http://schemas.openxmlformats.org/officeDocument/2006/relationships/tags" Target="../tags/tag2541.xml"/><Relationship Id="rId26" Type="http://schemas.openxmlformats.org/officeDocument/2006/relationships/tags" Target="../tags/tag2289.xml"/><Relationship Id="rId231" Type="http://schemas.openxmlformats.org/officeDocument/2006/relationships/tags" Target="../tags/tag2494.xml"/><Relationship Id="rId252" Type="http://schemas.openxmlformats.org/officeDocument/2006/relationships/tags" Target="../tags/tag2515.xml"/><Relationship Id="rId273" Type="http://schemas.openxmlformats.org/officeDocument/2006/relationships/tags" Target="../tags/tag2536.xml"/><Relationship Id="rId47" Type="http://schemas.openxmlformats.org/officeDocument/2006/relationships/tags" Target="../tags/tag2310.xml"/><Relationship Id="rId68" Type="http://schemas.openxmlformats.org/officeDocument/2006/relationships/tags" Target="../tags/tag2331.xml"/><Relationship Id="rId89" Type="http://schemas.openxmlformats.org/officeDocument/2006/relationships/tags" Target="../tags/tag2352.xml"/><Relationship Id="rId112" Type="http://schemas.openxmlformats.org/officeDocument/2006/relationships/tags" Target="../tags/tag2375.xml"/><Relationship Id="rId133" Type="http://schemas.openxmlformats.org/officeDocument/2006/relationships/tags" Target="../tags/tag2396.xml"/><Relationship Id="rId154" Type="http://schemas.openxmlformats.org/officeDocument/2006/relationships/tags" Target="../tags/tag2417.xml"/><Relationship Id="rId175" Type="http://schemas.openxmlformats.org/officeDocument/2006/relationships/tags" Target="../tags/tag2438.xml"/><Relationship Id="rId196" Type="http://schemas.openxmlformats.org/officeDocument/2006/relationships/tags" Target="../tags/tag2459.xml"/><Relationship Id="rId200" Type="http://schemas.openxmlformats.org/officeDocument/2006/relationships/tags" Target="../tags/tag2463.xml"/><Relationship Id="rId16" Type="http://schemas.openxmlformats.org/officeDocument/2006/relationships/tags" Target="../tags/tag2279.xml"/><Relationship Id="rId221" Type="http://schemas.openxmlformats.org/officeDocument/2006/relationships/tags" Target="../tags/tag2484.xml"/><Relationship Id="rId242" Type="http://schemas.openxmlformats.org/officeDocument/2006/relationships/tags" Target="../tags/tag2505.xml"/><Relationship Id="rId263" Type="http://schemas.openxmlformats.org/officeDocument/2006/relationships/tags" Target="../tags/tag2526.xml"/><Relationship Id="rId37" Type="http://schemas.openxmlformats.org/officeDocument/2006/relationships/tags" Target="../tags/tag2300.xml"/><Relationship Id="rId58" Type="http://schemas.openxmlformats.org/officeDocument/2006/relationships/tags" Target="../tags/tag2321.xml"/><Relationship Id="rId79" Type="http://schemas.openxmlformats.org/officeDocument/2006/relationships/tags" Target="../tags/tag2342.xml"/><Relationship Id="rId102" Type="http://schemas.openxmlformats.org/officeDocument/2006/relationships/tags" Target="../tags/tag2365.xml"/><Relationship Id="rId123" Type="http://schemas.openxmlformats.org/officeDocument/2006/relationships/tags" Target="../tags/tag2386.xml"/><Relationship Id="rId144" Type="http://schemas.openxmlformats.org/officeDocument/2006/relationships/tags" Target="../tags/tag2407.xml"/><Relationship Id="rId90" Type="http://schemas.openxmlformats.org/officeDocument/2006/relationships/tags" Target="../tags/tag2353.xml"/><Relationship Id="rId165" Type="http://schemas.openxmlformats.org/officeDocument/2006/relationships/tags" Target="../tags/tag2428.xml"/><Relationship Id="rId186" Type="http://schemas.openxmlformats.org/officeDocument/2006/relationships/tags" Target="../tags/tag2449.xml"/><Relationship Id="rId211" Type="http://schemas.openxmlformats.org/officeDocument/2006/relationships/tags" Target="../tags/tag2474.xml"/><Relationship Id="rId232" Type="http://schemas.openxmlformats.org/officeDocument/2006/relationships/tags" Target="../tags/tag2495.xml"/><Relationship Id="rId253" Type="http://schemas.openxmlformats.org/officeDocument/2006/relationships/tags" Target="../tags/tag2516.xml"/><Relationship Id="rId274" Type="http://schemas.openxmlformats.org/officeDocument/2006/relationships/tags" Target="../tags/tag2537.xml"/><Relationship Id="rId27" Type="http://schemas.openxmlformats.org/officeDocument/2006/relationships/tags" Target="../tags/tag2290.xml"/><Relationship Id="rId48" Type="http://schemas.openxmlformats.org/officeDocument/2006/relationships/tags" Target="../tags/tag2311.xml"/><Relationship Id="rId69" Type="http://schemas.openxmlformats.org/officeDocument/2006/relationships/tags" Target="../tags/tag2332.xml"/><Relationship Id="rId113" Type="http://schemas.openxmlformats.org/officeDocument/2006/relationships/tags" Target="../tags/tag2376.xml"/><Relationship Id="rId134" Type="http://schemas.openxmlformats.org/officeDocument/2006/relationships/tags" Target="../tags/tag2397.xml"/><Relationship Id="rId80" Type="http://schemas.openxmlformats.org/officeDocument/2006/relationships/tags" Target="../tags/tag2343.xml"/><Relationship Id="rId155" Type="http://schemas.openxmlformats.org/officeDocument/2006/relationships/tags" Target="../tags/tag2418.xml"/><Relationship Id="rId176" Type="http://schemas.openxmlformats.org/officeDocument/2006/relationships/tags" Target="../tags/tag2439.xml"/><Relationship Id="rId197" Type="http://schemas.openxmlformats.org/officeDocument/2006/relationships/tags" Target="../tags/tag2460.xml"/><Relationship Id="rId201" Type="http://schemas.openxmlformats.org/officeDocument/2006/relationships/tags" Target="../tags/tag2464.xml"/><Relationship Id="rId222" Type="http://schemas.openxmlformats.org/officeDocument/2006/relationships/tags" Target="../tags/tag2485.xml"/><Relationship Id="rId243" Type="http://schemas.openxmlformats.org/officeDocument/2006/relationships/tags" Target="../tags/tag2506.xml"/><Relationship Id="rId264" Type="http://schemas.openxmlformats.org/officeDocument/2006/relationships/tags" Target="../tags/tag2527.xml"/><Relationship Id="rId17" Type="http://schemas.openxmlformats.org/officeDocument/2006/relationships/tags" Target="../tags/tag2280.xml"/><Relationship Id="rId38" Type="http://schemas.openxmlformats.org/officeDocument/2006/relationships/tags" Target="../tags/tag2301.xml"/><Relationship Id="rId59" Type="http://schemas.openxmlformats.org/officeDocument/2006/relationships/tags" Target="../tags/tag2322.xml"/><Relationship Id="rId103" Type="http://schemas.openxmlformats.org/officeDocument/2006/relationships/tags" Target="../tags/tag2366.xml"/><Relationship Id="rId124" Type="http://schemas.openxmlformats.org/officeDocument/2006/relationships/tags" Target="../tags/tag2387.xml"/><Relationship Id="rId70" Type="http://schemas.openxmlformats.org/officeDocument/2006/relationships/tags" Target="../tags/tag2333.xml"/><Relationship Id="rId91" Type="http://schemas.openxmlformats.org/officeDocument/2006/relationships/tags" Target="../tags/tag2354.xml"/><Relationship Id="rId145" Type="http://schemas.openxmlformats.org/officeDocument/2006/relationships/tags" Target="../tags/tag2408.xml"/><Relationship Id="rId166" Type="http://schemas.openxmlformats.org/officeDocument/2006/relationships/tags" Target="../tags/tag2429.xml"/><Relationship Id="rId187" Type="http://schemas.openxmlformats.org/officeDocument/2006/relationships/tags" Target="../tags/tag2450.xml"/><Relationship Id="rId1" Type="http://schemas.openxmlformats.org/officeDocument/2006/relationships/tags" Target="../tags/tag2264.xml"/><Relationship Id="rId212" Type="http://schemas.openxmlformats.org/officeDocument/2006/relationships/tags" Target="../tags/tag2475.xml"/><Relationship Id="rId233" Type="http://schemas.openxmlformats.org/officeDocument/2006/relationships/tags" Target="../tags/tag2496.xml"/><Relationship Id="rId254" Type="http://schemas.openxmlformats.org/officeDocument/2006/relationships/tags" Target="../tags/tag2517.xml"/><Relationship Id="rId28" Type="http://schemas.openxmlformats.org/officeDocument/2006/relationships/tags" Target="../tags/tag2291.xml"/><Relationship Id="rId49" Type="http://schemas.openxmlformats.org/officeDocument/2006/relationships/tags" Target="../tags/tag2312.xml"/><Relationship Id="rId114" Type="http://schemas.openxmlformats.org/officeDocument/2006/relationships/tags" Target="../tags/tag2377.xml"/><Relationship Id="rId275" Type="http://schemas.openxmlformats.org/officeDocument/2006/relationships/tags" Target="../tags/tag2538.xml"/><Relationship Id="rId60" Type="http://schemas.openxmlformats.org/officeDocument/2006/relationships/tags" Target="../tags/tag2323.xml"/><Relationship Id="rId81" Type="http://schemas.openxmlformats.org/officeDocument/2006/relationships/tags" Target="../tags/tag2344.xml"/><Relationship Id="rId135" Type="http://schemas.openxmlformats.org/officeDocument/2006/relationships/tags" Target="../tags/tag2398.xml"/><Relationship Id="rId156" Type="http://schemas.openxmlformats.org/officeDocument/2006/relationships/tags" Target="../tags/tag2419.xml"/><Relationship Id="rId177" Type="http://schemas.openxmlformats.org/officeDocument/2006/relationships/tags" Target="../tags/tag2440.xml"/><Relationship Id="rId198" Type="http://schemas.openxmlformats.org/officeDocument/2006/relationships/tags" Target="../tags/tag2461.xml"/></Relationships>
</file>

<file path=ppt/slides/_rels/slide119.xml.rels><?xml version="1.0" encoding="UTF-8" standalone="yes"?>
<Relationships xmlns="http://schemas.openxmlformats.org/package/2006/relationships"><Relationship Id="rId13" Type="http://schemas.openxmlformats.org/officeDocument/2006/relationships/tags" Target="../tags/tag2555.xml"/><Relationship Id="rId18" Type="http://schemas.openxmlformats.org/officeDocument/2006/relationships/tags" Target="../tags/tag2560.xml"/><Relationship Id="rId26" Type="http://schemas.openxmlformats.org/officeDocument/2006/relationships/tags" Target="../tags/tag2568.xml"/><Relationship Id="rId39" Type="http://schemas.openxmlformats.org/officeDocument/2006/relationships/tags" Target="../tags/tag2581.xml"/><Relationship Id="rId21" Type="http://schemas.openxmlformats.org/officeDocument/2006/relationships/tags" Target="../tags/tag2563.xml"/><Relationship Id="rId34" Type="http://schemas.openxmlformats.org/officeDocument/2006/relationships/tags" Target="../tags/tag2576.xml"/><Relationship Id="rId42" Type="http://schemas.openxmlformats.org/officeDocument/2006/relationships/tags" Target="../tags/tag2584.xml"/><Relationship Id="rId47" Type="http://schemas.openxmlformats.org/officeDocument/2006/relationships/tags" Target="../tags/tag2589.xml"/><Relationship Id="rId50" Type="http://schemas.openxmlformats.org/officeDocument/2006/relationships/tags" Target="../tags/tag2592.xml"/><Relationship Id="rId55" Type="http://schemas.openxmlformats.org/officeDocument/2006/relationships/tags" Target="../tags/tag2597.xml"/><Relationship Id="rId63" Type="http://schemas.openxmlformats.org/officeDocument/2006/relationships/tags" Target="../tags/tag2605.xml"/><Relationship Id="rId7" Type="http://schemas.openxmlformats.org/officeDocument/2006/relationships/tags" Target="../tags/tag2549.xml"/><Relationship Id="rId2" Type="http://schemas.openxmlformats.org/officeDocument/2006/relationships/tags" Target="../tags/tag2544.xml"/><Relationship Id="rId16" Type="http://schemas.openxmlformats.org/officeDocument/2006/relationships/tags" Target="../tags/tag2558.xml"/><Relationship Id="rId29" Type="http://schemas.openxmlformats.org/officeDocument/2006/relationships/tags" Target="../tags/tag2571.xml"/><Relationship Id="rId1" Type="http://schemas.openxmlformats.org/officeDocument/2006/relationships/tags" Target="../tags/tag2543.xml"/><Relationship Id="rId6" Type="http://schemas.openxmlformats.org/officeDocument/2006/relationships/tags" Target="../tags/tag2548.xml"/><Relationship Id="rId11" Type="http://schemas.openxmlformats.org/officeDocument/2006/relationships/tags" Target="../tags/tag2553.xml"/><Relationship Id="rId24" Type="http://schemas.openxmlformats.org/officeDocument/2006/relationships/tags" Target="../tags/tag2566.xml"/><Relationship Id="rId32" Type="http://schemas.openxmlformats.org/officeDocument/2006/relationships/tags" Target="../tags/tag2574.xml"/><Relationship Id="rId37" Type="http://schemas.openxmlformats.org/officeDocument/2006/relationships/tags" Target="../tags/tag2579.xml"/><Relationship Id="rId40" Type="http://schemas.openxmlformats.org/officeDocument/2006/relationships/tags" Target="../tags/tag2582.xml"/><Relationship Id="rId45" Type="http://schemas.openxmlformats.org/officeDocument/2006/relationships/tags" Target="../tags/tag2587.xml"/><Relationship Id="rId53" Type="http://schemas.openxmlformats.org/officeDocument/2006/relationships/tags" Target="../tags/tag2595.xml"/><Relationship Id="rId58" Type="http://schemas.openxmlformats.org/officeDocument/2006/relationships/tags" Target="../tags/tag2600.xml"/><Relationship Id="rId66" Type="http://schemas.openxmlformats.org/officeDocument/2006/relationships/tags" Target="../tags/tag2608.xml"/><Relationship Id="rId5" Type="http://schemas.openxmlformats.org/officeDocument/2006/relationships/tags" Target="../tags/tag2547.xml"/><Relationship Id="rId15" Type="http://schemas.openxmlformats.org/officeDocument/2006/relationships/tags" Target="../tags/tag2557.xml"/><Relationship Id="rId23" Type="http://schemas.openxmlformats.org/officeDocument/2006/relationships/tags" Target="../tags/tag2565.xml"/><Relationship Id="rId28" Type="http://schemas.openxmlformats.org/officeDocument/2006/relationships/tags" Target="../tags/tag2570.xml"/><Relationship Id="rId36" Type="http://schemas.openxmlformats.org/officeDocument/2006/relationships/tags" Target="../tags/tag2578.xml"/><Relationship Id="rId49" Type="http://schemas.openxmlformats.org/officeDocument/2006/relationships/tags" Target="../tags/tag2591.xml"/><Relationship Id="rId57" Type="http://schemas.openxmlformats.org/officeDocument/2006/relationships/tags" Target="../tags/tag2599.xml"/><Relationship Id="rId61" Type="http://schemas.openxmlformats.org/officeDocument/2006/relationships/tags" Target="../tags/tag2603.xml"/><Relationship Id="rId10" Type="http://schemas.openxmlformats.org/officeDocument/2006/relationships/tags" Target="../tags/tag2552.xml"/><Relationship Id="rId19" Type="http://schemas.openxmlformats.org/officeDocument/2006/relationships/tags" Target="../tags/tag2561.xml"/><Relationship Id="rId31" Type="http://schemas.openxmlformats.org/officeDocument/2006/relationships/tags" Target="../tags/tag2573.xml"/><Relationship Id="rId44" Type="http://schemas.openxmlformats.org/officeDocument/2006/relationships/tags" Target="../tags/tag2586.xml"/><Relationship Id="rId52" Type="http://schemas.openxmlformats.org/officeDocument/2006/relationships/tags" Target="../tags/tag2594.xml"/><Relationship Id="rId60" Type="http://schemas.openxmlformats.org/officeDocument/2006/relationships/tags" Target="../tags/tag2602.xml"/><Relationship Id="rId65" Type="http://schemas.openxmlformats.org/officeDocument/2006/relationships/tags" Target="../tags/tag2607.xml"/><Relationship Id="rId4" Type="http://schemas.openxmlformats.org/officeDocument/2006/relationships/tags" Target="../tags/tag2546.xml"/><Relationship Id="rId9" Type="http://schemas.openxmlformats.org/officeDocument/2006/relationships/tags" Target="../tags/tag2551.xml"/><Relationship Id="rId14" Type="http://schemas.openxmlformats.org/officeDocument/2006/relationships/tags" Target="../tags/tag2556.xml"/><Relationship Id="rId22" Type="http://schemas.openxmlformats.org/officeDocument/2006/relationships/tags" Target="../tags/tag2564.xml"/><Relationship Id="rId27" Type="http://schemas.openxmlformats.org/officeDocument/2006/relationships/tags" Target="../tags/tag2569.xml"/><Relationship Id="rId30" Type="http://schemas.openxmlformats.org/officeDocument/2006/relationships/tags" Target="../tags/tag2572.xml"/><Relationship Id="rId35" Type="http://schemas.openxmlformats.org/officeDocument/2006/relationships/tags" Target="../tags/tag2577.xml"/><Relationship Id="rId43" Type="http://schemas.openxmlformats.org/officeDocument/2006/relationships/tags" Target="../tags/tag2585.xml"/><Relationship Id="rId48" Type="http://schemas.openxmlformats.org/officeDocument/2006/relationships/tags" Target="../tags/tag2590.xml"/><Relationship Id="rId56" Type="http://schemas.openxmlformats.org/officeDocument/2006/relationships/tags" Target="../tags/tag2598.xml"/><Relationship Id="rId64" Type="http://schemas.openxmlformats.org/officeDocument/2006/relationships/tags" Target="../tags/tag2606.xml"/><Relationship Id="rId8" Type="http://schemas.openxmlformats.org/officeDocument/2006/relationships/tags" Target="../tags/tag2550.xml"/><Relationship Id="rId51" Type="http://schemas.openxmlformats.org/officeDocument/2006/relationships/tags" Target="../tags/tag2593.xml"/><Relationship Id="rId3" Type="http://schemas.openxmlformats.org/officeDocument/2006/relationships/tags" Target="../tags/tag2545.xml"/><Relationship Id="rId12" Type="http://schemas.openxmlformats.org/officeDocument/2006/relationships/tags" Target="../tags/tag2554.xml"/><Relationship Id="rId17" Type="http://schemas.openxmlformats.org/officeDocument/2006/relationships/tags" Target="../tags/tag2559.xml"/><Relationship Id="rId25" Type="http://schemas.openxmlformats.org/officeDocument/2006/relationships/tags" Target="../tags/tag2567.xml"/><Relationship Id="rId33" Type="http://schemas.openxmlformats.org/officeDocument/2006/relationships/tags" Target="../tags/tag2575.xml"/><Relationship Id="rId38" Type="http://schemas.openxmlformats.org/officeDocument/2006/relationships/tags" Target="../tags/tag2580.xml"/><Relationship Id="rId46" Type="http://schemas.openxmlformats.org/officeDocument/2006/relationships/tags" Target="../tags/tag2588.xml"/><Relationship Id="rId59" Type="http://schemas.openxmlformats.org/officeDocument/2006/relationships/tags" Target="../tags/tag2601.xml"/><Relationship Id="rId67" Type="http://schemas.openxmlformats.org/officeDocument/2006/relationships/slideLayout" Target="../slideLayouts/slideLayout7.xml"/><Relationship Id="rId20" Type="http://schemas.openxmlformats.org/officeDocument/2006/relationships/tags" Target="../tags/tag2562.xml"/><Relationship Id="rId41" Type="http://schemas.openxmlformats.org/officeDocument/2006/relationships/tags" Target="../tags/tag2583.xml"/><Relationship Id="rId54" Type="http://schemas.openxmlformats.org/officeDocument/2006/relationships/tags" Target="../tags/tag2596.xml"/><Relationship Id="rId62" Type="http://schemas.openxmlformats.org/officeDocument/2006/relationships/tags" Target="../tags/tag2604.xml"/></Relationships>
</file>

<file path=ppt/slides/_rels/slide12.xml.rels><?xml version="1.0" encoding="UTF-8" standalone="yes"?>
<Relationships xmlns="http://schemas.openxmlformats.org/package/2006/relationships"><Relationship Id="rId8" Type="http://schemas.openxmlformats.org/officeDocument/2006/relationships/tags" Target="../tags/tag96.xml"/><Relationship Id="rId13" Type="http://schemas.openxmlformats.org/officeDocument/2006/relationships/tags" Target="../tags/tag101.xml"/><Relationship Id="rId18" Type="http://schemas.openxmlformats.org/officeDocument/2006/relationships/tags" Target="../tags/tag106.xml"/><Relationship Id="rId26" Type="http://schemas.openxmlformats.org/officeDocument/2006/relationships/tags" Target="../tags/tag114.xml"/><Relationship Id="rId3" Type="http://schemas.openxmlformats.org/officeDocument/2006/relationships/tags" Target="../tags/tag91.xml"/><Relationship Id="rId21" Type="http://schemas.openxmlformats.org/officeDocument/2006/relationships/tags" Target="../tags/tag109.xml"/><Relationship Id="rId7" Type="http://schemas.openxmlformats.org/officeDocument/2006/relationships/tags" Target="../tags/tag95.xml"/><Relationship Id="rId12" Type="http://schemas.openxmlformats.org/officeDocument/2006/relationships/tags" Target="../tags/tag100.xml"/><Relationship Id="rId17" Type="http://schemas.openxmlformats.org/officeDocument/2006/relationships/tags" Target="../tags/tag105.xml"/><Relationship Id="rId25" Type="http://schemas.openxmlformats.org/officeDocument/2006/relationships/tags" Target="../tags/tag113.xml"/><Relationship Id="rId2" Type="http://schemas.openxmlformats.org/officeDocument/2006/relationships/tags" Target="../tags/tag90.xml"/><Relationship Id="rId16" Type="http://schemas.openxmlformats.org/officeDocument/2006/relationships/tags" Target="../tags/tag104.xml"/><Relationship Id="rId20" Type="http://schemas.openxmlformats.org/officeDocument/2006/relationships/tags" Target="../tags/tag108.xml"/><Relationship Id="rId29" Type="http://schemas.openxmlformats.org/officeDocument/2006/relationships/tags" Target="../tags/tag117.xml"/><Relationship Id="rId1" Type="http://schemas.openxmlformats.org/officeDocument/2006/relationships/tags" Target="../tags/tag89.xml"/><Relationship Id="rId6" Type="http://schemas.openxmlformats.org/officeDocument/2006/relationships/tags" Target="../tags/tag94.xml"/><Relationship Id="rId11" Type="http://schemas.openxmlformats.org/officeDocument/2006/relationships/tags" Target="../tags/tag99.xml"/><Relationship Id="rId24" Type="http://schemas.openxmlformats.org/officeDocument/2006/relationships/tags" Target="../tags/tag112.xml"/><Relationship Id="rId32" Type="http://schemas.openxmlformats.org/officeDocument/2006/relationships/notesSlide" Target="../notesSlides/notesSlide7.xml"/><Relationship Id="rId5" Type="http://schemas.openxmlformats.org/officeDocument/2006/relationships/tags" Target="../tags/tag93.xml"/><Relationship Id="rId15" Type="http://schemas.openxmlformats.org/officeDocument/2006/relationships/tags" Target="../tags/tag103.xml"/><Relationship Id="rId23" Type="http://schemas.openxmlformats.org/officeDocument/2006/relationships/tags" Target="../tags/tag111.xml"/><Relationship Id="rId28" Type="http://schemas.openxmlformats.org/officeDocument/2006/relationships/tags" Target="../tags/tag116.xml"/><Relationship Id="rId10" Type="http://schemas.openxmlformats.org/officeDocument/2006/relationships/tags" Target="../tags/tag98.xml"/><Relationship Id="rId19" Type="http://schemas.openxmlformats.org/officeDocument/2006/relationships/tags" Target="../tags/tag107.xml"/><Relationship Id="rId31" Type="http://schemas.openxmlformats.org/officeDocument/2006/relationships/slideLayout" Target="../slideLayouts/slideLayout39.xml"/><Relationship Id="rId4" Type="http://schemas.openxmlformats.org/officeDocument/2006/relationships/tags" Target="../tags/tag92.xml"/><Relationship Id="rId9" Type="http://schemas.openxmlformats.org/officeDocument/2006/relationships/tags" Target="../tags/tag97.xml"/><Relationship Id="rId14" Type="http://schemas.openxmlformats.org/officeDocument/2006/relationships/tags" Target="../tags/tag102.xml"/><Relationship Id="rId22" Type="http://schemas.openxmlformats.org/officeDocument/2006/relationships/tags" Target="../tags/tag110.xml"/><Relationship Id="rId27" Type="http://schemas.openxmlformats.org/officeDocument/2006/relationships/tags" Target="../tags/tag115.xml"/><Relationship Id="rId30" Type="http://schemas.openxmlformats.org/officeDocument/2006/relationships/tags" Target="../tags/tag118.xml"/></Relationships>
</file>

<file path=ppt/slides/_rels/slide120.xml.rels><?xml version="1.0" encoding="UTF-8" standalone="yes"?>
<Relationships xmlns="http://schemas.openxmlformats.org/package/2006/relationships"><Relationship Id="rId26" Type="http://schemas.openxmlformats.org/officeDocument/2006/relationships/tags" Target="../tags/tag2634.xml"/><Relationship Id="rId117" Type="http://schemas.openxmlformats.org/officeDocument/2006/relationships/tags" Target="../tags/tag2725.xml"/><Relationship Id="rId21" Type="http://schemas.openxmlformats.org/officeDocument/2006/relationships/tags" Target="../tags/tag2629.xml"/><Relationship Id="rId42" Type="http://schemas.openxmlformats.org/officeDocument/2006/relationships/tags" Target="../tags/tag2650.xml"/><Relationship Id="rId47" Type="http://schemas.openxmlformats.org/officeDocument/2006/relationships/tags" Target="../tags/tag2655.xml"/><Relationship Id="rId63" Type="http://schemas.openxmlformats.org/officeDocument/2006/relationships/tags" Target="../tags/tag2671.xml"/><Relationship Id="rId68" Type="http://schemas.openxmlformats.org/officeDocument/2006/relationships/tags" Target="../tags/tag2676.xml"/><Relationship Id="rId84" Type="http://schemas.openxmlformats.org/officeDocument/2006/relationships/tags" Target="../tags/tag2692.xml"/><Relationship Id="rId89" Type="http://schemas.openxmlformats.org/officeDocument/2006/relationships/tags" Target="../tags/tag2697.xml"/><Relationship Id="rId112" Type="http://schemas.openxmlformats.org/officeDocument/2006/relationships/tags" Target="../tags/tag2720.xml"/><Relationship Id="rId133" Type="http://schemas.openxmlformats.org/officeDocument/2006/relationships/tags" Target="../tags/tag2741.xml"/><Relationship Id="rId138" Type="http://schemas.openxmlformats.org/officeDocument/2006/relationships/slideLayout" Target="../slideLayouts/slideLayout7.xml"/><Relationship Id="rId16" Type="http://schemas.openxmlformats.org/officeDocument/2006/relationships/tags" Target="../tags/tag2624.xml"/><Relationship Id="rId107" Type="http://schemas.openxmlformats.org/officeDocument/2006/relationships/tags" Target="../tags/tag2715.xml"/><Relationship Id="rId11" Type="http://schemas.openxmlformats.org/officeDocument/2006/relationships/tags" Target="../tags/tag2619.xml"/><Relationship Id="rId32" Type="http://schemas.openxmlformats.org/officeDocument/2006/relationships/tags" Target="../tags/tag2640.xml"/><Relationship Id="rId37" Type="http://schemas.openxmlformats.org/officeDocument/2006/relationships/tags" Target="../tags/tag2645.xml"/><Relationship Id="rId53" Type="http://schemas.openxmlformats.org/officeDocument/2006/relationships/tags" Target="../tags/tag2661.xml"/><Relationship Id="rId58" Type="http://schemas.openxmlformats.org/officeDocument/2006/relationships/tags" Target="../tags/tag2666.xml"/><Relationship Id="rId74" Type="http://schemas.openxmlformats.org/officeDocument/2006/relationships/tags" Target="../tags/tag2682.xml"/><Relationship Id="rId79" Type="http://schemas.openxmlformats.org/officeDocument/2006/relationships/tags" Target="../tags/tag2687.xml"/><Relationship Id="rId102" Type="http://schemas.openxmlformats.org/officeDocument/2006/relationships/tags" Target="../tags/tag2710.xml"/><Relationship Id="rId123" Type="http://schemas.openxmlformats.org/officeDocument/2006/relationships/tags" Target="../tags/tag2731.xml"/><Relationship Id="rId128" Type="http://schemas.openxmlformats.org/officeDocument/2006/relationships/tags" Target="../tags/tag2736.xml"/><Relationship Id="rId5" Type="http://schemas.openxmlformats.org/officeDocument/2006/relationships/tags" Target="../tags/tag2613.xml"/><Relationship Id="rId90" Type="http://schemas.openxmlformats.org/officeDocument/2006/relationships/tags" Target="../tags/tag2698.xml"/><Relationship Id="rId95" Type="http://schemas.openxmlformats.org/officeDocument/2006/relationships/tags" Target="../tags/tag2703.xml"/><Relationship Id="rId14" Type="http://schemas.openxmlformats.org/officeDocument/2006/relationships/tags" Target="../tags/tag2622.xml"/><Relationship Id="rId22" Type="http://schemas.openxmlformats.org/officeDocument/2006/relationships/tags" Target="../tags/tag2630.xml"/><Relationship Id="rId27" Type="http://schemas.openxmlformats.org/officeDocument/2006/relationships/tags" Target="../tags/tag2635.xml"/><Relationship Id="rId30" Type="http://schemas.openxmlformats.org/officeDocument/2006/relationships/tags" Target="../tags/tag2638.xml"/><Relationship Id="rId35" Type="http://schemas.openxmlformats.org/officeDocument/2006/relationships/tags" Target="../tags/tag2643.xml"/><Relationship Id="rId43" Type="http://schemas.openxmlformats.org/officeDocument/2006/relationships/tags" Target="../tags/tag2651.xml"/><Relationship Id="rId48" Type="http://schemas.openxmlformats.org/officeDocument/2006/relationships/tags" Target="../tags/tag2656.xml"/><Relationship Id="rId56" Type="http://schemas.openxmlformats.org/officeDocument/2006/relationships/tags" Target="../tags/tag2664.xml"/><Relationship Id="rId64" Type="http://schemas.openxmlformats.org/officeDocument/2006/relationships/tags" Target="../tags/tag2672.xml"/><Relationship Id="rId69" Type="http://schemas.openxmlformats.org/officeDocument/2006/relationships/tags" Target="../tags/tag2677.xml"/><Relationship Id="rId77" Type="http://schemas.openxmlformats.org/officeDocument/2006/relationships/tags" Target="../tags/tag2685.xml"/><Relationship Id="rId100" Type="http://schemas.openxmlformats.org/officeDocument/2006/relationships/tags" Target="../tags/tag2708.xml"/><Relationship Id="rId105" Type="http://schemas.openxmlformats.org/officeDocument/2006/relationships/tags" Target="../tags/tag2713.xml"/><Relationship Id="rId113" Type="http://schemas.openxmlformats.org/officeDocument/2006/relationships/tags" Target="../tags/tag2721.xml"/><Relationship Id="rId118" Type="http://schemas.openxmlformats.org/officeDocument/2006/relationships/tags" Target="../tags/tag2726.xml"/><Relationship Id="rId126" Type="http://schemas.openxmlformats.org/officeDocument/2006/relationships/tags" Target="../tags/tag2734.xml"/><Relationship Id="rId134" Type="http://schemas.openxmlformats.org/officeDocument/2006/relationships/tags" Target="../tags/tag2742.xml"/><Relationship Id="rId8" Type="http://schemas.openxmlformats.org/officeDocument/2006/relationships/tags" Target="../tags/tag2616.xml"/><Relationship Id="rId51" Type="http://schemas.openxmlformats.org/officeDocument/2006/relationships/tags" Target="../tags/tag2659.xml"/><Relationship Id="rId72" Type="http://schemas.openxmlformats.org/officeDocument/2006/relationships/tags" Target="../tags/tag2680.xml"/><Relationship Id="rId80" Type="http://schemas.openxmlformats.org/officeDocument/2006/relationships/tags" Target="../tags/tag2688.xml"/><Relationship Id="rId85" Type="http://schemas.openxmlformats.org/officeDocument/2006/relationships/tags" Target="../tags/tag2693.xml"/><Relationship Id="rId93" Type="http://schemas.openxmlformats.org/officeDocument/2006/relationships/tags" Target="../tags/tag2701.xml"/><Relationship Id="rId98" Type="http://schemas.openxmlformats.org/officeDocument/2006/relationships/tags" Target="../tags/tag2706.xml"/><Relationship Id="rId121" Type="http://schemas.openxmlformats.org/officeDocument/2006/relationships/tags" Target="../tags/tag2729.xml"/><Relationship Id="rId3" Type="http://schemas.openxmlformats.org/officeDocument/2006/relationships/tags" Target="../tags/tag2611.xml"/><Relationship Id="rId12" Type="http://schemas.openxmlformats.org/officeDocument/2006/relationships/tags" Target="../tags/tag2620.xml"/><Relationship Id="rId17" Type="http://schemas.openxmlformats.org/officeDocument/2006/relationships/tags" Target="../tags/tag2625.xml"/><Relationship Id="rId25" Type="http://schemas.openxmlformats.org/officeDocument/2006/relationships/tags" Target="../tags/tag2633.xml"/><Relationship Id="rId33" Type="http://schemas.openxmlformats.org/officeDocument/2006/relationships/tags" Target="../tags/tag2641.xml"/><Relationship Id="rId38" Type="http://schemas.openxmlformats.org/officeDocument/2006/relationships/tags" Target="../tags/tag2646.xml"/><Relationship Id="rId46" Type="http://schemas.openxmlformats.org/officeDocument/2006/relationships/tags" Target="../tags/tag2654.xml"/><Relationship Id="rId59" Type="http://schemas.openxmlformats.org/officeDocument/2006/relationships/tags" Target="../tags/tag2667.xml"/><Relationship Id="rId67" Type="http://schemas.openxmlformats.org/officeDocument/2006/relationships/tags" Target="../tags/tag2675.xml"/><Relationship Id="rId103" Type="http://schemas.openxmlformats.org/officeDocument/2006/relationships/tags" Target="../tags/tag2711.xml"/><Relationship Id="rId108" Type="http://schemas.openxmlformats.org/officeDocument/2006/relationships/tags" Target="../tags/tag2716.xml"/><Relationship Id="rId116" Type="http://schemas.openxmlformats.org/officeDocument/2006/relationships/tags" Target="../tags/tag2724.xml"/><Relationship Id="rId124" Type="http://schemas.openxmlformats.org/officeDocument/2006/relationships/tags" Target="../tags/tag2732.xml"/><Relationship Id="rId129" Type="http://schemas.openxmlformats.org/officeDocument/2006/relationships/tags" Target="../tags/tag2737.xml"/><Relationship Id="rId137" Type="http://schemas.openxmlformats.org/officeDocument/2006/relationships/tags" Target="../tags/tag2745.xml"/><Relationship Id="rId20" Type="http://schemas.openxmlformats.org/officeDocument/2006/relationships/tags" Target="../tags/tag2628.xml"/><Relationship Id="rId41" Type="http://schemas.openxmlformats.org/officeDocument/2006/relationships/tags" Target="../tags/tag2649.xml"/><Relationship Id="rId54" Type="http://schemas.openxmlformats.org/officeDocument/2006/relationships/tags" Target="../tags/tag2662.xml"/><Relationship Id="rId62" Type="http://schemas.openxmlformats.org/officeDocument/2006/relationships/tags" Target="../tags/tag2670.xml"/><Relationship Id="rId70" Type="http://schemas.openxmlformats.org/officeDocument/2006/relationships/tags" Target="../tags/tag2678.xml"/><Relationship Id="rId75" Type="http://schemas.openxmlformats.org/officeDocument/2006/relationships/tags" Target="../tags/tag2683.xml"/><Relationship Id="rId83" Type="http://schemas.openxmlformats.org/officeDocument/2006/relationships/tags" Target="../tags/tag2691.xml"/><Relationship Id="rId88" Type="http://schemas.openxmlformats.org/officeDocument/2006/relationships/tags" Target="../tags/tag2696.xml"/><Relationship Id="rId91" Type="http://schemas.openxmlformats.org/officeDocument/2006/relationships/tags" Target="../tags/tag2699.xml"/><Relationship Id="rId96" Type="http://schemas.openxmlformats.org/officeDocument/2006/relationships/tags" Target="../tags/tag2704.xml"/><Relationship Id="rId111" Type="http://schemas.openxmlformats.org/officeDocument/2006/relationships/tags" Target="../tags/tag2719.xml"/><Relationship Id="rId132" Type="http://schemas.openxmlformats.org/officeDocument/2006/relationships/tags" Target="../tags/tag2740.xml"/><Relationship Id="rId1" Type="http://schemas.openxmlformats.org/officeDocument/2006/relationships/tags" Target="../tags/tag2609.xml"/><Relationship Id="rId6" Type="http://schemas.openxmlformats.org/officeDocument/2006/relationships/tags" Target="../tags/tag2614.xml"/><Relationship Id="rId15" Type="http://schemas.openxmlformats.org/officeDocument/2006/relationships/tags" Target="../tags/tag2623.xml"/><Relationship Id="rId23" Type="http://schemas.openxmlformats.org/officeDocument/2006/relationships/tags" Target="../tags/tag2631.xml"/><Relationship Id="rId28" Type="http://schemas.openxmlformats.org/officeDocument/2006/relationships/tags" Target="../tags/tag2636.xml"/><Relationship Id="rId36" Type="http://schemas.openxmlformats.org/officeDocument/2006/relationships/tags" Target="../tags/tag2644.xml"/><Relationship Id="rId49" Type="http://schemas.openxmlformats.org/officeDocument/2006/relationships/tags" Target="../tags/tag2657.xml"/><Relationship Id="rId57" Type="http://schemas.openxmlformats.org/officeDocument/2006/relationships/tags" Target="../tags/tag2665.xml"/><Relationship Id="rId106" Type="http://schemas.openxmlformats.org/officeDocument/2006/relationships/tags" Target="../tags/tag2714.xml"/><Relationship Id="rId114" Type="http://schemas.openxmlformats.org/officeDocument/2006/relationships/tags" Target="../tags/tag2722.xml"/><Relationship Id="rId119" Type="http://schemas.openxmlformats.org/officeDocument/2006/relationships/tags" Target="../tags/tag2727.xml"/><Relationship Id="rId127" Type="http://schemas.openxmlformats.org/officeDocument/2006/relationships/tags" Target="../tags/tag2735.xml"/><Relationship Id="rId10" Type="http://schemas.openxmlformats.org/officeDocument/2006/relationships/tags" Target="../tags/tag2618.xml"/><Relationship Id="rId31" Type="http://schemas.openxmlformats.org/officeDocument/2006/relationships/tags" Target="../tags/tag2639.xml"/><Relationship Id="rId44" Type="http://schemas.openxmlformats.org/officeDocument/2006/relationships/tags" Target="../tags/tag2652.xml"/><Relationship Id="rId52" Type="http://schemas.openxmlformats.org/officeDocument/2006/relationships/tags" Target="../tags/tag2660.xml"/><Relationship Id="rId60" Type="http://schemas.openxmlformats.org/officeDocument/2006/relationships/tags" Target="../tags/tag2668.xml"/><Relationship Id="rId65" Type="http://schemas.openxmlformats.org/officeDocument/2006/relationships/tags" Target="../tags/tag2673.xml"/><Relationship Id="rId73" Type="http://schemas.openxmlformats.org/officeDocument/2006/relationships/tags" Target="../tags/tag2681.xml"/><Relationship Id="rId78" Type="http://schemas.openxmlformats.org/officeDocument/2006/relationships/tags" Target="../tags/tag2686.xml"/><Relationship Id="rId81" Type="http://schemas.openxmlformats.org/officeDocument/2006/relationships/tags" Target="../tags/tag2689.xml"/><Relationship Id="rId86" Type="http://schemas.openxmlformats.org/officeDocument/2006/relationships/tags" Target="../tags/tag2694.xml"/><Relationship Id="rId94" Type="http://schemas.openxmlformats.org/officeDocument/2006/relationships/tags" Target="../tags/tag2702.xml"/><Relationship Id="rId99" Type="http://schemas.openxmlformats.org/officeDocument/2006/relationships/tags" Target="../tags/tag2707.xml"/><Relationship Id="rId101" Type="http://schemas.openxmlformats.org/officeDocument/2006/relationships/tags" Target="../tags/tag2709.xml"/><Relationship Id="rId122" Type="http://schemas.openxmlformats.org/officeDocument/2006/relationships/tags" Target="../tags/tag2730.xml"/><Relationship Id="rId130" Type="http://schemas.openxmlformats.org/officeDocument/2006/relationships/tags" Target="../tags/tag2738.xml"/><Relationship Id="rId135" Type="http://schemas.openxmlformats.org/officeDocument/2006/relationships/tags" Target="../tags/tag2743.xml"/><Relationship Id="rId4" Type="http://schemas.openxmlformats.org/officeDocument/2006/relationships/tags" Target="../tags/tag2612.xml"/><Relationship Id="rId9" Type="http://schemas.openxmlformats.org/officeDocument/2006/relationships/tags" Target="../tags/tag2617.xml"/><Relationship Id="rId13" Type="http://schemas.openxmlformats.org/officeDocument/2006/relationships/tags" Target="../tags/tag2621.xml"/><Relationship Id="rId18" Type="http://schemas.openxmlformats.org/officeDocument/2006/relationships/tags" Target="../tags/tag2626.xml"/><Relationship Id="rId39" Type="http://schemas.openxmlformats.org/officeDocument/2006/relationships/tags" Target="../tags/tag2647.xml"/><Relationship Id="rId109" Type="http://schemas.openxmlformats.org/officeDocument/2006/relationships/tags" Target="../tags/tag2717.xml"/><Relationship Id="rId34" Type="http://schemas.openxmlformats.org/officeDocument/2006/relationships/tags" Target="../tags/tag2642.xml"/><Relationship Id="rId50" Type="http://schemas.openxmlformats.org/officeDocument/2006/relationships/tags" Target="../tags/tag2658.xml"/><Relationship Id="rId55" Type="http://schemas.openxmlformats.org/officeDocument/2006/relationships/tags" Target="../tags/tag2663.xml"/><Relationship Id="rId76" Type="http://schemas.openxmlformats.org/officeDocument/2006/relationships/tags" Target="../tags/tag2684.xml"/><Relationship Id="rId97" Type="http://schemas.openxmlformats.org/officeDocument/2006/relationships/tags" Target="../tags/tag2705.xml"/><Relationship Id="rId104" Type="http://schemas.openxmlformats.org/officeDocument/2006/relationships/tags" Target="../tags/tag2712.xml"/><Relationship Id="rId120" Type="http://schemas.openxmlformats.org/officeDocument/2006/relationships/tags" Target="../tags/tag2728.xml"/><Relationship Id="rId125" Type="http://schemas.openxmlformats.org/officeDocument/2006/relationships/tags" Target="../tags/tag2733.xml"/><Relationship Id="rId7" Type="http://schemas.openxmlformats.org/officeDocument/2006/relationships/tags" Target="../tags/tag2615.xml"/><Relationship Id="rId71" Type="http://schemas.openxmlformats.org/officeDocument/2006/relationships/tags" Target="../tags/tag2679.xml"/><Relationship Id="rId92" Type="http://schemas.openxmlformats.org/officeDocument/2006/relationships/tags" Target="../tags/tag2700.xml"/><Relationship Id="rId2" Type="http://schemas.openxmlformats.org/officeDocument/2006/relationships/tags" Target="../tags/tag2610.xml"/><Relationship Id="rId29" Type="http://schemas.openxmlformats.org/officeDocument/2006/relationships/tags" Target="../tags/tag2637.xml"/><Relationship Id="rId24" Type="http://schemas.openxmlformats.org/officeDocument/2006/relationships/tags" Target="../tags/tag2632.xml"/><Relationship Id="rId40" Type="http://schemas.openxmlformats.org/officeDocument/2006/relationships/tags" Target="../tags/tag2648.xml"/><Relationship Id="rId45" Type="http://schemas.openxmlformats.org/officeDocument/2006/relationships/tags" Target="../tags/tag2653.xml"/><Relationship Id="rId66" Type="http://schemas.openxmlformats.org/officeDocument/2006/relationships/tags" Target="../tags/tag2674.xml"/><Relationship Id="rId87" Type="http://schemas.openxmlformats.org/officeDocument/2006/relationships/tags" Target="../tags/tag2695.xml"/><Relationship Id="rId110" Type="http://schemas.openxmlformats.org/officeDocument/2006/relationships/tags" Target="../tags/tag2718.xml"/><Relationship Id="rId115" Type="http://schemas.openxmlformats.org/officeDocument/2006/relationships/tags" Target="../tags/tag2723.xml"/><Relationship Id="rId131" Type="http://schemas.openxmlformats.org/officeDocument/2006/relationships/tags" Target="../tags/tag2739.xml"/><Relationship Id="rId136" Type="http://schemas.openxmlformats.org/officeDocument/2006/relationships/tags" Target="../tags/tag2744.xml"/><Relationship Id="rId61" Type="http://schemas.openxmlformats.org/officeDocument/2006/relationships/tags" Target="../tags/tag2669.xml"/><Relationship Id="rId82" Type="http://schemas.openxmlformats.org/officeDocument/2006/relationships/tags" Target="../tags/tag2690.xml"/><Relationship Id="rId19" Type="http://schemas.openxmlformats.org/officeDocument/2006/relationships/tags" Target="../tags/tag2627.xml"/></Relationships>
</file>

<file path=ppt/slides/_rels/slide121.xml.rels><?xml version="1.0" encoding="UTF-8" standalone="yes"?>
<Relationships xmlns="http://schemas.openxmlformats.org/package/2006/relationships"><Relationship Id="rId117" Type="http://schemas.openxmlformats.org/officeDocument/2006/relationships/tags" Target="../tags/tag2862.xml"/><Relationship Id="rId21" Type="http://schemas.openxmlformats.org/officeDocument/2006/relationships/tags" Target="../tags/tag2766.xml"/><Relationship Id="rId42" Type="http://schemas.openxmlformats.org/officeDocument/2006/relationships/tags" Target="../tags/tag2787.xml"/><Relationship Id="rId63" Type="http://schemas.openxmlformats.org/officeDocument/2006/relationships/tags" Target="../tags/tag2808.xml"/><Relationship Id="rId84" Type="http://schemas.openxmlformats.org/officeDocument/2006/relationships/tags" Target="../tags/tag2829.xml"/><Relationship Id="rId138" Type="http://schemas.openxmlformats.org/officeDocument/2006/relationships/tags" Target="../tags/tag2883.xml"/><Relationship Id="rId159" Type="http://schemas.openxmlformats.org/officeDocument/2006/relationships/tags" Target="../tags/tag2904.xml"/><Relationship Id="rId170" Type="http://schemas.openxmlformats.org/officeDocument/2006/relationships/tags" Target="../tags/tag2915.xml"/><Relationship Id="rId191" Type="http://schemas.openxmlformats.org/officeDocument/2006/relationships/tags" Target="../tags/tag2936.xml"/><Relationship Id="rId205" Type="http://schemas.openxmlformats.org/officeDocument/2006/relationships/tags" Target="../tags/tag2950.xml"/><Relationship Id="rId226" Type="http://schemas.openxmlformats.org/officeDocument/2006/relationships/tags" Target="../tags/tag2971.xml"/><Relationship Id="rId247" Type="http://schemas.openxmlformats.org/officeDocument/2006/relationships/slideLayout" Target="../slideLayouts/slideLayout7.xml"/><Relationship Id="rId107" Type="http://schemas.openxmlformats.org/officeDocument/2006/relationships/tags" Target="../tags/tag2852.xml"/><Relationship Id="rId11" Type="http://schemas.openxmlformats.org/officeDocument/2006/relationships/tags" Target="../tags/tag2756.xml"/><Relationship Id="rId32" Type="http://schemas.openxmlformats.org/officeDocument/2006/relationships/tags" Target="../tags/tag2777.xml"/><Relationship Id="rId53" Type="http://schemas.openxmlformats.org/officeDocument/2006/relationships/tags" Target="../tags/tag2798.xml"/><Relationship Id="rId74" Type="http://schemas.openxmlformats.org/officeDocument/2006/relationships/tags" Target="../tags/tag2819.xml"/><Relationship Id="rId128" Type="http://schemas.openxmlformats.org/officeDocument/2006/relationships/tags" Target="../tags/tag2873.xml"/><Relationship Id="rId149" Type="http://schemas.openxmlformats.org/officeDocument/2006/relationships/tags" Target="../tags/tag2894.xml"/><Relationship Id="rId5" Type="http://schemas.openxmlformats.org/officeDocument/2006/relationships/tags" Target="../tags/tag2750.xml"/><Relationship Id="rId95" Type="http://schemas.openxmlformats.org/officeDocument/2006/relationships/tags" Target="../tags/tag2840.xml"/><Relationship Id="rId160" Type="http://schemas.openxmlformats.org/officeDocument/2006/relationships/tags" Target="../tags/tag2905.xml"/><Relationship Id="rId181" Type="http://schemas.openxmlformats.org/officeDocument/2006/relationships/tags" Target="../tags/tag2926.xml"/><Relationship Id="rId216" Type="http://schemas.openxmlformats.org/officeDocument/2006/relationships/tags" Target="../tags/tag2961.xml"/><Relationship Id="rId237" Type="http://schemas.openxmlformats.org/officeDocument/2006/relationships/tags" Target="../tags/tag2982.xml"/><Relationship Id="rId22" Type="http://schemas.openxmlformats.org/officeDocument/2006/relationships/tags" Target="../tags/tag2767.xml"/><Relationship Id="rId43" Type="http://schemas.openxmlformats.org/officeDocument/2006/relationships/tags" Target="../tags/tag2788.xml"/><Relationship Id="rId64" Type="http://schemas.openxmlformats.org/officeDocument/2006/relationships/tags" Target="../tags/tag2809.xml"/><Relationship Id="rId118" Type="http://schemas.openxmlformats.org/officeDocument/2006/relationships/tags" Target="../tags/tag2863.xml"/><Relationship Id="rId139" Type="http://schemas.openxmlformats.org/officeDocument/2006/relationships/tags" Target="../tags/tag2884.xml"/><Relationship Id="rId85" Type="http://schemas.openxmlformats.org/officeDocument/2006/relationships/tags" Target="../tags/tag2830.xml"/><Relationship Id="rId150" Type="http://schemas.openxmlformats.org/officeDocument/2006/relationships/tags" Target="../tags/tag2895.xml"/><Relationship Id="rId171" Type="http://schemas.openxmlformats.org/officeDocument/2006/relationships/tags" Target="../tags/tag2916.xml"/><Relationship Id="rId192" Type="http://schemas.openxmlformats.org/officeDocument/2006/relationships/tags" Target="../tags/tag2937.xml"/><Relationship Id="rId206" Type="http://schemas.openxmlformats.org/officeDocument/2006/relationships/tags" Target="../tags/tag2951.xml"/><Relationship Id="rId227" Type="http://schemas.openxmlformats.org/officeDocument/2006/relationships/tags" Target="../tags/tag2972.xml"/><Relationship Id="rId12" Type="http://schemas.openxmlformats.org/officeDocument/2006/relationships/tags" Target="../tags/tag2757.xml"/><Relationship Id="rId17" Type="http://schemas.openxmlformats.org/officeDocument/2006/relationships/tags" Target="../tags/tag2762.xml"/><Relationship Id="rId33" Type="http://schemas.openxmlformats.org/officeDocument/2006/relationships/tags" Target="../tags/tag2778.xml"/><Relationship Id="rId38" Type="http://schemas.openxmlformats.org/officeDocument/2006/relationships/tags" Target="../tags/tag2783.xml"/><Relationship Id="rId59" Type="http://schemas.openxmlformats.org/officeDocument/2006/relationships/tags" Target="../tags/tag2804.xml"/><Relationship Id="rId103" Type="http://schemas.openxmlformats.org/officeDocument/2006/relationships/tags" Target="../tags/tag2848.xml"/><Relationship Id="rId108" Type="http://schemas.openxmlformats.org/officeDocument/2006/relationships/tags" Target="../tags/tag2853.xml"/><Relationship Id="rId124" Type="http://schemas.openxmlformats.org/officeDocument/2006/relationships/tags" Target="../tags/tag2869.xml"/><Relationship Id="rId129" Type="http://schemas.openxmlformats.org/officeDocument/2006/relationships/tags" Target="../tags/tag2874.xml"/><Relationship Id="rId54" Type="http://schemas.openxmlformats.org/officeDocument/2006/relationships/tags" Target="../tags/tag2799.xml"/><Relationship Id="rId70" Type="http://schemas.openxmlformats.org/officeDocument/2006/relationships/tags" Target="../tags/tag2815.xml"/><Relationship Id="rId75" Type="http://schemas.openxmlformats.org/officeDocument/2006/relationships/tags" Target="../tags/tag2820.xml"/><Relationship Id="rId91" Type="http://schemas.openxmlformats.org/officeDocument/2006/relationships/tags" Target="../tags/tag2836.xml"/><Relationship Id="rId96" Type="http://schemas.openxmlformats.org/officeDocument/2006/relationships/tags" Target="../tags/tag2841.xml"/><Relationship Id="rId140" Type="http://schemas.openxmlformats.org/officeDocument/2006/relationships/tags" Target="../tags/tag2885.xml"/><Relationship Id="rId145" Type="http://schemas.openxmlformats.org/officeDocument/2006/relationships/tags" Target="../tags/tag2890.xml"/><Relationship Id="rId161" Type="http://schemas.openxmlformats.org/officeDocument/2006/relationships/tags" Target="../tags/tag2906.xml"/><Relationship Id="rId166" Type="http://schemas.openxmlformats.org/officeDocument/2006/relationships/tags" Target="../tags/tag2911.xml"/><Relationship Id="rId182" Type="http://schemas.openxmlformats.org/officeDocument/2006/relationships/tags" Target="../tags/tag2927.xml"/><Relationship Id="rId187" Type="http://schemas.openxmlformats.org/officeDocument/2006/relationships/tags" Target="../tags/tag2932.xml"/><Relationship Id="rId217" Type="http://schemas.openxmlformats.org/officeDocument/2006/relationships/tags" Target="../tags/tag2962.xml"/><Relationship Id="rId1" Type="http://schemas.openxmlformats.org/officeDocument/2006/relationships/tags" Target="../tags/tag2746.xml"/><Relationship Id="rId6" Type="http://schemas.openxmlformats.org/officeDocument/2006/relationships/tags" Target="../tags/tag2751.xml"/><Relationship Id="rId212" Type="http://schemas.openxmlformats.org/officeDocument/2006/relationships/tags" Target="../tags/tag2957.xml"/><Relationship Id="rId233" Type="http://schemas.openxmlformats.org/officeDocument/2006/relationships/tags" Target="../tags/tag2978.xml"/><Relationship Id="rId238" Type="http://schemas.openxmlformats.org/officeDocument/2006/relationships/tags" Target="../tags/tag2983.xml"/><Relationship Id="rId23" Type="http://schemas.openxmlformats.org/officeDocument/2006/relationships/tags" Target="../tags/tag2768.xml"/><Relationship Id="rId28" Type="http://schemas.openxmlformats.org/officeDocument/2006/relationships/tags" Target="../tags/tag2773.xml"/><Relationship Id="rId49" Type="http://schemas.openxmlformats.org/officeDocument/2006/relationships/tags" Target="../tags/tag2794.xml"/><Relationship Id="rId114" Type="http://schemas.openxmlformats.org/officeDocument/2006/relationships/tags" Target="../tags/tag2859.xml"/><Relationship Id="rId119" Type="http://schemas.openxmlformats.org/officeDocument/2006/relationships/tags" Target="../tags/tag2864.xml"/><Relationship Id="rId44" Type="http://schemas.openxmlformats.org/officeDocument/2006/relationships/tags" Target="../tags/tag2789.xml"/><Relationship Id="rId60" Type="http://schemas.openxmlformats.org/officeDocument/2006/relationships/tags" Target="../tags/tag2805.xml"/><Relationship Id="rId65" Type="http://schemas.openxmlformats.org/officeDocument/2006/relationships/tags" Target="../tags/tag2810.xml"/><Relationship Id="rId81" Type="http://schemas.openxmlformats.org/officeDocument/2006/relationships/tags" Target="../tags/tag2826.xml"/><Relationship Id="rId86" Type="http://schemas.openxmlformats.org/officeDocument/2006/relationships/tags" Target="../tags/tag2831.xml"/><Relationship Id="rId130" Type="http://schemas.openxmlformats.org/officeDocument/2006/relationships/tags" Target="../tags/tag2875.xml"/><Relationship Id="rId135" Type="http://schemas.openxmlformats.org/officeDocument/2006/relationships/tags" Target="../tags/tag2880.xml"/><Relationship Id="rId151" Type="http://schemas.openxmlformats.org/officeDocument/2006/relationships/tags" Target="../tags/tag2896.xml"/><Relationship Id="rId156" Type="http://schemas.openxmlformats.org/officeDocument/2006/relationships/tags" Target="../tags/tag2901.xml"/><Relationship Id="rId177" Type="http://schemas.openxmlformats.org/officeDocument/2006/relationships/tags" Target="../tags/tag2922.xml"/><Relationship Id="rId198" Type="http://schemas.openxmlformats.org/officeDocument/2006/relationships/tags" Target="../tags/tag2943.xml"/><Relationship Id="rId172" Type="http://schemas.openxmlformats.org/officeDocument/2006/relationships/tags" Target="../tags/tag2917.xml"/><Relationship Id="rId193" Type="http://schemas.openxmlformats.org/officeDocument/2006/relationships/tags" Target="../tags/tag2938.xml"/><Relationship Id="rId202" Type="http://schemas.openxmlformats.org/officeDocument/2006/relationships/tags" Target="../tags/tag2947.xml"/><Relationship Id="rId207" Type="http://schemas.openxmlformats.org/officeDocument/2006/relationships/tags" Target="../tags/tag2952.xml"/><Relationship Id="rId223" Type="http://schemas.openxmlformats.org/officeDocument/2006/relationships/tags" Target="../tags/tag2968.xml"/><Relationship Id="rId228" Type="http://schemas.openxmlformats.org/officeDocument/2006/relationships/tags" Target="../tags/tag2973.xml"/><Relationship Id="rId244" Type="http://schemas.openxmlformats.org/officeDocument/2006/relationships/tags" Target="../tags/tag2989.xml"/><Relationship Id="rId13" Type="http://schemas.openxmlformats.org/officeDocument/2006/relationships/tags" Target="../tags/tag2758.xml"/><Relationship Id="rId18" Type="http://schemas.openxmlformats.org/officeDocument/2006/relationships/tags" Target="../tags/tag2763.xml"/><Relationship Id="rId39" Type="http://schemas.openxmlformats.org/officeDocument/2006/relationships/tags" Target="../tags/tag2784.xml"/><Relationship Id="rId109" Type="http://schemas.openxmlformats.org/officeDocument/2006/relationships/tags" Target="../tags/tag2854.xml"/><Relationship Id="rId34" Type="http://schemas.openxmlformats.org/officeDocument/2006/relationships/tags" Target="../tags/tag2779.xml"/><Relationship Id="rId50" Type="http://schemas.openxmlformats.org/officeDocument/2006/relationships/tags" Target="../tags/tag2795.xml"/><Relationship Id="rId55" Type="http://schemas.openxmlformats.org/officeDocument/2006/relationships/tags" Target="../tags/tag2800.xml"/><Relationship Id="rId76" Type="http://schemas.openxmlformats.org/officeDocument/2006/relationships/tags" Target="../tags/tag2821.xml"/><Relationship Id="rId97" Type="http://schemas.openxmlformats.org/officeDocument/2006/relationships/tags" Target="../tags/tag2842.xml"/><Relationship Id="rId104" Type="http://schemas.openxmlformats.org/officeDocument/2006/relationships/tags" Target="../tags/tag2849.xml"/><Relationship Id="rId120" Type="http://schemas.openxmlformats.org/officeDocument/2006/relationships/tags" Target="../tags/tag2865.xml"/><Relationship Id="rId125" Type="http://schemas.openxmlformats.org/officeDocument/2006/relationships/tags" Target="../tags/tag2870.xml"/><Relationship Id="rId141" Type="http://schemas.openxmlformats.org/officeDocument/2006/relationships/tags" Target="../tags/tag2886.xml"/><Relationship Id="rId146" Type="http://schemas.openxmlformats.org/officeDocument/2006/relationships/tags" Target="../tags/tag2891.xml"/><Relationship Id="rId167" Type="http://schemas.openxmlformats.org/officeDocument/2006/relationships/tags" Target="../tags/tag2912.xml"/><Relationship Id="rId188" Type="http://schemas.openxmlformats.org/officeDocument/2006/relationships/tags" Target="../tags/tag2933.xml"/><Relationship Id="rId7" Type="http://schemas.openxmlformats.org/officeDocument/2006/relationships/tags" Target="../tags/tag2752.xml"/><Relationship Id="rId71" Type="http://schemas.openxmlformats.org/officeDocument/2006/relationships/tags" Target="../tags/tag2816.xml"/><Relationship Id="rId92" Type="http://schemas.openxmlformats.org/officeDocument/2006/relationships/tags" Target="../tags/tag2837.xml"/><Relationship Id="rId162" Type="http://schemas.openxmlformats.org/officeDocument/2006/relationships/tags" Target="../tags/tag2907.xml"/><Relationship Id="rId183" Type="http://schemas.openxmlformats.org/officeDocument/2006/relationships/tags" Target="../tags/tag2928.xml"/><Relationship Id="rId213" Type="http://schemas.openxmlformats.org/officeDocument/2006/relationships/tags" Target="../tags/tag2958.xml"/><Relationship Id="rId218" Type="http://schemas.openxmlformats.org/officeDocument/2006/relationships/tags" Target="../tags/tag2963.xml"/><Relationship Id="rId234" Type="http://schemas.openxmlformats.org/officeDocument/2006/relationships/tags" Target="../tags/tag2979.xml"/><Relationship Id="rId239" Type="http://schemas.openxmlformats.org/officeDocument/2006/relationships/tags" Target="../tags/tag2984.xml"/><Relationship Id="rId2" Type="http://schemas.openxmlformats.org/officeDocument/2006/relationships/tags" Target="../tags/tag2747.xml"/><Relationship Id="rId29" Type="http://schemas.openxmlformats.org/officeDocument/2006/relationships/tags" Target="../tags/tag2774.xml"/><Relationship Id="rId24" Type="http://schemas.openxmlformats.org/officeDocument/2006/relationships/tags" Target="../tags/tag2769.xml"/><Relationship Id="rId40" Type="http://schemas.openxmlformats.org/officeDocument/2006/relationships/tags" Target="../tags/tag2785.xml"/><Relationship Id="rId45" Type="http://schemas.openxmlformats.org/officeDocument/2006/relationships/tags" Target="../tags/tag2790.xml"/><Relationship Id="rId66" Type="http://schemas.openxmlformats.org/officeDocument/2006/relationships/tags" Target="../tags/tag2811.xml"/><Relationship Id="rId87" Type="http://schemas.openxmlformats.org/officeDocument/2006/relationships/tags" Target="../tags/tag2832.xml"/><Relationship Id="rId110" Type="http://schemas.openxmlformats.org/officeDocument/2006/relationships/tags" Target="../tags/tag2855.xml"/><Relationship Id="rId115" Type="http://schemas.openxmlformats.org/officeDocument/2006/relationships/tags" Target="../tags/tag2860.xml"/><Relationship Id="rId131" Type="http://schemas.openxmlformats.org/officeDocument/2006/relationships/tags" Target="../tags/tag2876.xml"/><Relationship Id="rId136" Type="http://schemas.openxmlformats.org/officeDocument/2006/relationships/tags" Target="../tags/tag2881.xml"/><Relationship Id="rId157" Type="http://schemas.openxmlformats.org/officeDocument/2006/relationships/tags" Target="../tags/tag2902.xml"/><Relationship Id="rId178" Type="http://schemas.openxmlformats.org/officeDocument/2006/relationships/tags" Target="../tags/tag2923.xml"/><Relationship Id="rId61" Type="http://schemas.openxmlformats.org/officeDocument/2006/relationships/tags" Target="../tags/tag2806.xml"/><Relationship Id="rId82" Type="http://schemas.openxmlformats.org/officeDocument/2006/relationships/tags" Target="../tags/tag2827.xml"/><Relationship Id="rId152" Type="http://schemas.openxmlformats.org/officeDocument/2006/relationships/tags" Target="../tags/tag2897.xml"/><Relationship Id="rId173" Type="http://schemas.openxmlformats.org/officeDocument/2006/relationships/tags" Target="../tags/tag2918.xml"/><Relationship Id="rId194" Type="http://schemas.openxmlformats.org/officeDocument/2006/relationships/tags" Target="../tags/tag2939.xml"/><Relationship Id="rId199" Type="http://schemas.openxmlformats.org/officeDocument/2006/relationships/tags" Target="../tags/tag2944.xml"/><Relationship Id="rId203" Type="http://schemas.openxmlformats.org/officeDocument/2006/relationships/tags" Target="../tags/tag2948.xml"/><Relationship Id="rId208" Type="http://schemas.openxmlformats.org/officeDocument/2006/relationships/tags" Target="../tags/tag2953.xml"/><Relationship Id="rId229" Type="http://schemas.openxmlformats.org/officeDocument/2006/relationships/tags" Target="../tags/tag2974.xml"/><Relationship Id="rId19" Type="http://schemas.openxmlformats.org/officeDocument/2006/relationships/tags" Target="../tags/tag2764.xml"/><Relationship Id="rId224" Type="http://schemas.openxmlformats.org/officeDocument/2006/relationships/tags" Target="../tags/tag2969.xml"/><Relationship Id="rId240" Type="http://schemas.openxmlformats.org/officeDocument/2006/relationships/tags" Target="../tags/tag2985.xml"/><Relationship Id="rId245" Type="http://schemas.openxmlformats.org/officeDocument/2006/relationships/tags" Target="../tags/tag2990.xml"/><Relationship Id="rId14" Type="http://schemas.openxmlformats.org/officeDocument/2006/relationships/tags" Target="../tags/tag2759.xml"/><Relationship Id="rId30" Type="http://schemas.openxmlformats.org/officeDocument/2006/relationships/tags" Target="../tags/tag2775.xml"/><Relationship Id="rId35" Type="http://schemas.openxmlformats.org/officeDocument/2006/relationships/tags" Target="../tags/tag2780.xml"/><Relationship Id="rId56" Type="http://schemas.openxmlformats.org/officeDocument/2006/relationships/tags" Target="../tags/tag2801.xml"/><Relationship Id="rId77" Type="http://schemas.openxmlformats.org/officeDocument/2006/relationships/tags" Target="../tags/tag2822.xml"/><Relationship Id="rId100" Type="http://schemas.openxmlformats.org/officeDocument/2006/relationships/tags" Target="../tags/tag2845.xml"/><Relationship Id="rId105" Type="http://schemas.openxmlformats.org/officeDocument/2006/relationships/tags" Target="../tags/tag2850.xml"/><Relationship Id="rId126" Type="http://schemas.openxmlformats.org/officeDocument/2006/relationships/tags" Target="../tags/tag2871.xml"/><Relationship Id="rId147" Type="http://schemas.openxmlformats.org/officeDocument/2006/relationships/tags" Target="../tags/tag2892.xml"/><Relationship Id="rId168" Type="http://schemas.openxmlformats.org/officeDocument/2006/relationships/tags" Target="../tags/tag2913.xml"/><Relationship Id="rId8" Type="http://schemas.openxmlformats.org/officeDocument/2006/relationships/tags" Target="../tags/tag2753.xml"/><Relationship Id="rId51" Type="http://schemas.openxmlformats.org/officeDocument/2006/relationships/tags" Target="../tags/tag2796.xml"/><Relationship Id="rId72" Type="http://schemas.openxmlformats.org/officeDocument/2006/relationships/tags" Target="../tags/tag2817.xml"/><Relationship Id="rId93" Type="http://schemas.openxmlformats.org/officeDocument/2006/relationships/tags" Target="../tags/tag2838.xml"/><Relationship Id="rId98" Type="http://schemas.openxmlformats.org/officeDocument/2006/relationships/tags" Target="../tags/tag2843.xml"/><Relationship Id="rId121" Type="http://schemas.openxmlformats.org/officeDocument/2006/relationships/tags" Target="../tags/tag2866.xml"/><Relationship Id="rId142" Type="http://schemas.openxmlformats.org/officeDocument/2006/relationships/tags" Target="../tags/tag2887.xml"/><Relationship Id="rId163" Type="http://schemas.openxmlformats.org/officeDocument/2006/relationships/tags" Target="../tags/tag2908.xml"/><Relationship Id="rId184" Type="http://schemas.openxmlformats.org/officeDocument/2006/relationships/tags" Target="../tags/tag2929.xml"/><Relationship Id="rId189" Type="http://schemas.openxmlformats.org/officeDocument/2006/relationships/tags" Target="../tags/tag2934.xml"/><Relationship Id="rId219" Type="http://schemas.openxmlformats.org/officeDocument/2006/relationships/tags" Target="../tags/tag2964.xml"/><Relationship Id="rId3" Type="http://schemas.openxmlformats.org/officeDocument/2006/relationships/tags" Target="../tags/tag2748.xml"/><Relationship Id="rId214" Type="http://schemas.openxmlformats.org/officeDocument/2006/relationships/tags" Target="../tags/tag2959.xml"/><Relationship Id="rId230" Type="http://schemas.openxmlformats.org/officeDocument/2006/relationships/tags" Target="../tags/tag2975.xml"/><Relationship Id="rId235" Type="http://schemas.openxmlformats.org/officeDocument/2006/relationships/tags" Target="../tags/tag2980.xml"/><Relationship Id="rId25" Type="http://schemas.openxmlformats.org/officeDocument/2006/relationships/tags" Target="../tags/tag2770.xml"/><Relationship Id="rId46" Type="http://schemas.openxmlformats.org/officeDocument/2006/relationships/tags" Target="../tags/tag2791.xml"/><Relationship Id="rId67" Type="http://schemas.openxmlformats.org/officeDocument/2006/relationships/tags" Target="../tags/tag2812.xml"/><Relationship Id="rId116" Type="http://schemas.openxmlformats.org/officeDocument/2006/relationships/tags" Target="../tags/tag2861.xml"/><Relationship Id="rId137" Type="http://schemas.openxmlformats.org/officeDocument/2006/relationships/tags" Target="../tags/tag2882.xml"/><Relationship Id="rId158" Type="http://schemas.openxmlformats.org/officeDocument/2006/relationships/tags" Target="../tags/tag2903.xml"/><Relationship Id="rId20" Type="http://schemas.openxmlformats.org/officeDocument/2006/relationships/tags" Target="../tags/tag2765.xml"/><Relationship Id="rId41" Type="http://schemas.openxmlformats.org/officeDocument/2006/relationships/tags" Target="../tags/tag2786.xml"/><Relationship Id="rId62" Type="http://schemas.openxmlformats.org/officeDocument/2006/relationships/tags" Target="../tags/tag2807.xml"/><Relationship Id="rId83" Type="http://schemas.openxmlformats.org/officeDocument/2006/relationships/tags" Target="../tags/tag2828.xml"/><Relationship Id="rId88" Type="http://schemas.openxmlformats.org/officeDocument/2006/relationships/tags" Target="../tags/tag2833.xml"/><Relationship Id="rId111" Type="http://schemas.openxmlformats.org/officeDocument/2006/relationships/tags" Target="../tags/tag2856.xml"/><Relationship Id="rId132" Type="http://schemas.openxmlformats.org/officeDocument/2006/relationships/tags" Target="../tags/tag2877.xml"/><Relationship Id="rId153" Type="http://schemas.openxmlformats.org/officeDocument/2006/relationships/tags" Target="../tags/tag2898.xml"/><Relationship Id="rId174" Type="http://schemas.openxmlformats.org/officeDocument/2006/relationships/tags" Target="../tags/tag2919.xml"/><Relationship Id="rId179" Type="http://schemas.openxmlformats.org/officeDocument/2006/relationships/tags" Target="../tags/tag2924.xml"/><Relationship Id="rId195" Type="http://schemas.openxmlformats.org/officeDocument/2006/relationships/tags" Target="../tags/tag2940.xml"/><Relationship Id="rId209" Type="http://schemas.openxmlformats.org/officeDocument/2006/relationships/tags" Target="../tags/tag2954.xml"/><Relationship Id="rId190" Type="http://schemas.openxmlformats.org/officeDocument/2006/relationships/tags" Target="../tags/tag2935.xml"/><Relationship Id="rId204" Type="http://schemas.openxmlformats.org/officeDocument/2006/relationships/tags" Target="../tags/tag2949.xml"/><Relationship Id="rId220" Type="http://schemas.openxmlformats.org/officeDocument/2006/relationships/tags" Target="../tags/tag2965.xml"/><Relationship Id="rId225" Type="http://schemas.openxmlformats.org/officeDocument/2006/relationships/tags" Target="../tags/tag2970.xml"/><Relationship Id="rId241" Type="http://schemas.openxmlformats.org/officeDocument/2006/relationships/tags" Target="../tags/tag2986.xml"/><Relationship Id="rId246" Type="http://schemas.openxmlformats.org/officeDocument/2006/relationships/tags" Target="../tags/tag2991.xml"/><Relationship Id="rId15" Type="http://schemas.openxmlformats.org/officeDocument/2006/relationships/tags" Target="../tags/tag2760.xml"/><Relationship Id="rId36" Type="http://schemas.openxmlformats.org/officeDocument/2006/relationships/tags" Target="../tags/tag2781.xml"/><Relationship Id="rId57" Type="http://schemas.openxmlformats.org/officeDocument/2006/relationships/tags" Target="../tags/tag2802.xml"/><Relationship Id="rId106" Type="http://schemas.openxmlformats.org/officeDocument/2006/relationships/tags" Target="../tags/tag2851.xml"/><Relationship Id="rId127" Type="http://schemas.openxmlformats.org/officeDocument/2006/relationships/tags" Target="../tags/tag2872.xml"/><Relationship Id="rId10" Type="http://schemas.openxmlformats.org/officeDocument/2006/relationships/tags" Target="../tags/tag2755.xml"/><Relationship Id="rId31" Type="http://schemas.openxmlformats.org/officeDocument/2006/relationships/tags" Target="../tags/tag2776.xml"/><Relationship Id="rId52" Type="http://schemas.openxmlformats.org/officeDocument/2006/relationships/tags" Target="../tags/tag2797.xml"/><Relationship Id="rId73" Type="http://schemas.openxmlformats.org/officeDocument/2006/relationships/tags" Target="../tags/tag2818.xml"/><Relationship Id="rId78" Type="http://schemas.openxmlformats.org/officeDocument/2006/relationships/tags" Target="../tags/tag2823.xml"/><Relationship Id="rId94" Type="http://schemas.openxmlformats.org/officeDocument/2006/relationships/tags" Target="../tags/tag2839.xml"/><Relationship Id="rId99" Type="http://schemas.openxmlformats.org/officeDocument/2006/relationships/tags" Target="../tags/tag2844.xml"/><Relationship Id="rId101" Type="http://schemas.openxmlformats.org/officeDocument/2006/relationships/tags" Target="../tags/tag2846.xml"/><Relationship Id="rId122" Type="http://schemas.openxmlformats.org/officeDocument/2006/relationships/tags" Target="../tags/tag2867.xml"/><Relationship Id="rId143" Type="http://schemas.openxmlformats.org/officeDocument/2006/relationships/tags" Target="../tags/tag2888.xml"/><Relationship Id="rId148" Type="http://schemas.openxmlformats.org/officeDocument/2006/relationships/tags" Target="../tags/tag2893.xml"/><Relationship Id="rId164" Type="http://schemas.openxmlformats.org/officeDocument/2006/relationships/tags" Target="../tags/tag2909.xml"/><Relationship Id="rId169" Type="http://schemas.openxmlformats.org/officeDocument/2006/relationships/tags" Target="../tags/tag2914.xml"/><Relationship Id="rId185" Type="http://schemas.openxmlformats.org/officeDocument/2006/relationships/tags" Target="../tags/tag2930.xml"/><Relationship Id="rId4" Type="http://schemas.openxmlformats.org/officeDocument/2006/relationships/tags" Target="../tags/tag2749.xml"/><Relationship Id="rId9" Type="http://schemas.openxmlformats.org/officeDocument/2006/relationships/tags" Target="../tags/tag2754.xml"/><Relationship Id="rId180" Type="http://schemas.openxmlformats.org/officeDocument/2006/relationships/tags" Target="../tags/tag2925.xml"/><Relationship Id="rId210" Type="http://schemas.openxmlformats.org/officeDocument/2006/relationships/tags" Target="../tags/tag2955.xml"/><Relationship Id="rId215" Type="http://schemas.openxmlformats.org/officeDocument/2006/relationships/tags" Target="../tags/tag2960.xml"/><Relationship Id="rId236" Type="http://schemas.openxmlformats.org/officeDocument/2006/relationships/tags" Target="../tags/tag2981.xml"/><Relationship Id="rId26" Type="http://schemas.openxmlformats.org/officeDocument/2006/relationships/tags" Target="../tags/tag2771.xml"/><Relationship Id="rId231" Type="http://schemas.openxmlformats.org/officeDocument/2006/relationships/tags" Target="../tags/tag2976.xml"/><Relationship Id="rId47" Type="http://schemas.openxmlformats.org/officeDocument/2006/relationships/tags" Target="../tags/tag2792.xml"/><Relationship Id="rId68" Type="http://schemas.openxmlformats.org/officeDocument/2006/relationships/tags" Target="../tags/tag2813.xml"/><Relationship Id="rId89" Type="http://schemas.openxmlformats.org/officeDocument/2006/relationships/tags" Target="../tags/tag2834.xml"/><Relationship Id="rId112" Type="http://schemas.openxmlformats.org/officeDocument/2006/relationships/tags" Target="../tags/tag2857.xml"/><Relationship Id="rId133" Type="http://schemas.openxmlformats.org/officeDocument/2006/relationships/tags" Target="../tags/tag2878.xml"/><Relationship Id="rId154" Type="http://schemas.openxmlformats.org/officeDocument/2006/relationships/tags" Target="../tags/tag2899.xml"/><Relationship Id="rId175" Type="http://schemas.openxmlformats.org/officeDocument/2006/relationships/tags" Target="../tags/tag2920.xml"/><Relationship Id="rId196" Type="http://schemas.openxmlformats.org/officeDocument/2006/relationships/tags" Target="../tags/tag2941.xml"/><Relationship Id="rId200" Type="http://schemas.openxmlformats.org/officeDocument/2006/relationships/tags" Target="../tags/tag2945.xml"/><Relationship Id="rId16" Type="http://schemas.openxmlformats.org/officeDocument/2006/relationships/tags" Target="../tags/tag2761.xml"/><Relationship Id="rId221" Type="http://schemas.openxmlformats.org/officeDocument/2006/relationships/tags" Target="../tags/tag2966.xml"/><Relationship Id="rId242" Type="http://schemas.openxmlformats.org/officeDocument/2006/relationships/tags" Target="../tags/tag2987.xml"/><Relationship Id="rId37" Type="http://schemas.openxmlformats.org/officeDocument/2006/relationships/tags" Target="../tags/tag2782.xml"/><Relationship Id="rId58" Type="http://schemas.openxmlformats.org/officeDocument/2006/relationships/tags" Target="../tags/tag2803.xml"/><Relationship Id="rId79" Type="http://schemas.openxmlformats.org/officeDocument/2006/relationships/tags" Target="../tags/tag2824.xml"/><Relationship Id="rId102" Type="http://schemas.openxmlformats.org/officeDocument/2006/relationships/tags" Target="../tags/tag2847.xml"/><Relationship Id="rId123" Type="http://schemas.openxmlformats.org/officeDocument/2006/relationships/tags" Target="../tags/tag2868.xml"/><Relationship Id="rId144" Type="http://schemas.openxmlformats.org/officeDocument/2006/relationships/tags" Target="../tags/tag2889.xml"/><Relationship Id="rId90" Type="http://schemas.openxmlformats.org/officeDocument/2006/relationships/tags" Target="../tags/tag2835.xml"/><Relationship Id="rId165" Type="http://schemas.openxmlformats.org/officeDocument/2006/relationships/tags" Target="../tags/tag2910.xml"/><Relationship Id="rId186" Type="http://schemas.openxmlformats.org/officeDocument/2006/relationships/tags" Target="../tags/tag2931.xml"/><Relationship Id="rId211" Type="http://schemas.openxmlformats.org/officeDocument/2006/relationships/tags" Target="../tags/tag2956.xml"/><Relationship Id="rId232" Type="http://schemas.openxmlformats.org/officeDocument/2006/relationships/tags" Target="../tags/tag2977.xml"/><Relationship Id="rId27" Type="http://schemas.openxmlformats.org/officeDocument/2006/relationships/tags" Target="../tags/tag2772.xml"/><Relationship Id="rId48" Type="http://schemas.openxmlformats.org/officeDocument/2006/relationships/tags" Target="../tags/tag2793.xml"/><Relationship Id="rId69" Type="http://schemas.openxmlformats.org/officeDocument/2006/relationships/tags" Target="../tags/tag2814.xml"/><Relationship Id="rId113" Type="http://schemas.openxmlformats.org/officeDocument/2006/relationships/tags" Target="../tags/tag2858.xml"/><Relationship Id="rId134" Type="http://schemas.openxmlformats.org/officeDocument/2006/relationships/tags" Target="../tags/tag2879.xml"/><Relationship Id="rId80" Type="http://schemas.openxmlformats.org/officeDocument/2006/relationships/tags" Target="../tags/tag2825.xml"/><Relationship Id="rId155" Type="http://schemas.openxmlformats.org/officeDocument/2006/relationships/tags" Target="../tags/tag2900.xml"/><Relationship Id="rId176" Type="http://schemas.openxmlformats.org/officeDocument/2006/relationships/tags" Target="../tags/tag2921.xml"/><Relationship Id="rId197" Type="http://schemas.openxmlformats.org/officeDocument/2006/relationships/tags" Target="../tags/tag2942.xml"/><Relationship Id="rId201" Type="http://schemas.openxmlformats.org/officeDocument/2006/relationships/tags" Target="../tags/tag2946.xml"/><Relationship Id="rId222" Type="http://schemas.openxmlformats.org/officeDocument/2006/relationships/tags" Target="../tags/tag2967.xml"/><Relationship Id="rId243" Type="http://schemas.openxmlformats.org/officeDocument/2006/relationships/tags" Target="../tags/tag2988.xml"/></Relationships>
</file>

<file path=ppt/slides/_rels/slide122.xml.rels><?xml version="1.0" encoding="UTF-8" standalone="yes"?>
<Relationships xmlns="http://schemas.openxmlformats.org/package/2006/relationships"><Relationship Id="rId117" Type="http://schemas.openxmlformats.org/officeDocument/2006/relationships/tags" Target="../tags/tag3108.xml"/><Relationship Id="rId21" Type="http://schemas.openxmlformats.org/officeDocument/2006/relationships/tags" Target="../tags/tag3012.xml"/><Relationship Id="rId42" Type="http://schemas.openxmlformats.org/officeDocument/2006/relationships/tags" Target="../tags/tag3033.xml"/><Relationship Id="rId63" Type="http://schemas.openxmlformats.org/officeDocument/2006/relationships/tags" Target="../tags/tag3054.xml"/><Relationship Id="rId84" Type="http://schemas.openxmlformats.org/officeDocument/2006/relationships/tags" Target="../tags/tag3075.xml"/><Relationship Id="rId138" Type="http://schemas.openxmlformats.org/officeDocument/2006/relationships/tags" Target="../tags/tag3129.xml"/><Relationship Id="rId159" Type="http://schemas.openxmlformats.org/officeDocument/2006/relationships/tags" Target="../tags/tag3150.xml"/><Relationship Id="rId170" Type="http://schemas.openxmlformats.org/officeDocument/2006/relationships/tags" Target="../tags/tag3161.xml"/><Relationship Id="rId191" Type="http://schemas.openxmlformats.org/officeDocument/2006/relationships/tags" Target="../tags/tag3182.xml"/><Relationship Id="rId205" Type="http://schemas.openxmlformats.org/officeDocument/2006/relationships/tags" Target="../tags/tag3196.xml"/><Relationship Id="rId226" Type="http://schemas.openxmlformats.org/officeDocument/2006/relationships/tags" Target="../tags/tag3217.xml"/><Relationship Id="rId247" Type="http://schemas.openxmlformats.org/officeDocument/2006/relationships/tags" Target="../tags/tag3238.xml"/><Relationship Id="rId107" Type="http://schemas.openxmlformats.org/officeDocument/2006/relationships/tags" Target="../tags/tag3098.xml"/><Relationship Id="rId268" Type="http://schemas.openxmlformats.org/officeDocument/2006/relationships/tags" Target="../tags/tag3259.xml"/><Relationship Id="rId11" Type="http://schemas.openxmlformats.org/officeDocument/2006/relationships/tags" Target="../tags/tag3002.xml"/><Relationship Id="rId32" Type="http://schemas.openxmlformats.org/officeDocument/2006/relationships/tags" Target="../tags/tag3023.xml"/><Relationship Id="rId53" Type="http://schemas.openxmlformats.org/officeDocument/2006/relationships/tags" Target="../tags/tag3044.xml"/><Relationship Id="rId74" Type="http://schemas.openxmlformats.org/officeDocument/2006/relationships/tags" Target="../tags/tag3065.xml"/><Relationship Id="rId128" Type="http://schemas.openxmlformats.org/officeDocument/2006/relationships/tags" Target="../tags/tag3119.xml"/><Relationship Id="rId149" Type="http://schemas.openxmlformats.org/officeDocument/2006/relationships/tags" Target="../tags/tag3140.xml"/><Relationship Id="rId5" Type="http://schemas.openxmlformats.org/officeDocument/2006/relationships/tags" Target="../tags/tag2996.xml"/><Relationship Id="rId95" Type="http://schemas.openxmlformats.org/officeDocument/2006/relationships/tags" Target="../tags/tag3086.xml"/><Relationship Id="rId160" Type="http://schemas.openxmlformats.org/officeDocument/2006/relationships/tags" Target="../tags/tag3151.xml"/><Relationship Id="rId181" Type="http://schemas.openxmlformats.org/officeDocument/2006/relationships/tags" Target="../tags/tag3172.xml"/><Relationship Id="rId216" Type="http://schemas.openxmlformats.org/officeDocument/2006/relationships/tags" Target="../tags/tag3207.xml"/><Relationship Id="rId237" Type="http://schemas.openxmlformats.org/officeDocument/2006/relationships/tags" Target="../tags/tag3228.xml"/><Relationship Id="rId258" Type="http://schemas.openxmlformats.org/officeDocument/2006/relationships/tags" Target="../tags/tag3249.xml"/><Relationship Id="rId22" Type="http://schemas.openxmlformats.org/officeDocument/2006/relationships/tags" Target="../tags/tag3013.xml"/><Relationship Id="rId43" Type="http://schemas.openxmlformats.org/officeDocument/2006/relationships/tags" Target="../tags/tag3034.xml"/><Relationship Id="rId64" Type="http://schemas.openxmlformats.org/officeDocument/2006/relationships/tags" Target="../tags/tag3055.xml"/><Relationship Id="rId118" Type="http://schemas.openxmlformats.org/officeDocument/2006/relationships/tags" Target="../tags/tag3109.xml"/><Relationship Id="rId139" Type="http://schemas.openxmlformats.org/officeDocument/2006/relationships/tags" Target="../tags/tag3130.xml"/><Relationship Id="rId85" Type="http://schemas.openxmlformats.org/officeDocument/2006/relationships/tags" Target="../tags/tag3076.xml"/><Relationship Id="rId150" Type="http://schemas.openxmlformats.org/officeDocument/2006/relationships/tags" Target="../tags/tag3141.xml"/><Relationship Id="rId171" Type="http://schemas.openxmlformats.org/officeDocument/2006/relationships/tags" Target="../tags/tag3162.xml"/><Relationship Id="rId192" Type="http://schemas.openxmlformats.org/officeDocument/2006/relationships/tags" Target="../tags/tag3183.xml"/><Relationship Id="rId206" Type="http://schemas.openxmlformats.org/officeDocument/2006/relationships/tags" Target="../tags/tag3197.xml"/><Relationship Id="rId227" Type="http://schemas.openxmlformats.org/officeDocument/2006/relationships/tags" Target="../tags/tag3218.xml"/><Relationship Id="rId248" Type="http://schemas.openxmlformats.org/officeDocument/2006/relationships/tags" Target="../tags/tag3239.xml"/><Relationship Id="rId269" Type="http://schemas.openxmlformats.org/officeDocument/2006/relationships/tags" Target="../tags/tag3260.xml"/><Relationship Id="rId12" Type="http://schemas.openxmlformats.org/officeDocument/2006/relationships/tags" Target="../tags/tag3003.xml"/><Relationship Id="rId33" Type="http://schemas.openxmlformats.org/officeDocument/2006/relationships/tags" Target="../tags/tag3024.xml"/><Relationship Id="rId108" Type="http://schemas.openxmlformats.org/officeDocument/2006/relationships/tags" Target="../tags/tag3099.xml"/><Relationship Id="rId129" Type="http://schemas.openxmlformats.org/officeDocument/2006/relationships/tags" Target="../tags/tag3120.xml"/><Relationship Id="rId54" Type="http://schemas.openxmlformats.org/officeDocument/2006/relationships/tags" Target="../tags/tag3045.xml"/><Relationship Id="rId75" Type="http://schemas.openxmlformats.org/officeDocument/2006/relationships/tags" Target="../tags/tag3066.xml"/><Relationship Id="rId96" Type="http://schemas.openxmlformats.org/officeDocument/2006/relationships/tags" Target="../tags/tag3087.xml"/><Relationship Id="rId140" Type="http://schemas.openxmlformats.org/officeDocument/2006/relationships/tags" Target="../tags/tag3131.xml"/><Relationship Id="rId161" Type="http://schemas.openxmlformats.org/officeDocument/2006/relationships/tags" Target="../tags/tag3152.xml"/><Relationship Id="rId182" Type="http://schemas.openxmlformats.org/officeDocument/2006/relationships/tags" Target="../tags/tag3173.xml"/><Relationship Id="rId217" Type="http://schemas.openxmlformats.org/officeDocument/2006/relationships/tags" Target="../tags/tag3208.xml"/><Relationship Id="rId6" Type="http://schemas.openxmlformats.org/officeDocument/2006/relationships/tags" Target="../tags/tag2997.xml"/><Relationship Id="rId238" Type="http://schemas.openxmlformats.org/officeDocument/2006/relationships/tags" Target="../tags/tag3229.xml"/><Relationship Id="rId259" Type="http://schemas.openxmlformats.org/officeDocument/2006/relationships/tags" Target="../tags/tag3250.xml"/><Relationship Id="rId23" Type="http://schemas.openxmlformats.org/officeDocument/2006/relationships/tags" Target="../tags/tag3014.xml"/><Relationship Id="rId119" Type="http://schemas.openxmlformats.org/officeDocument/2006/relationships/tags" Target="../tags/tag3110.xml"/><Relationship Id="rId270" Type="http://schemas.openxmlformats.org/officeDocument/2006/relationships/tags" Target="../tags/tag3261.xml"/><Relationship Id="rId44" Type="http://schemas.openxmlformats.org/officeDocument/2006/relationships/tags" Target="../tags/tag3035.xml"/><Relationship Id="rId65" Type="http://schemas.openxmlformats.org/officeDocument/2006/relationships/tags" Target="../tags/tag3056.xml"/><Relationship Id="rId86" Type="http://schemas.openxmlformats.org/officeDocument/2006/relationships/tags" Target="../tags/tag3077.xml"/><Relationship Id="rId130" Type="http://schemas.openxmlformats.org/officeDocument/2006/relationships/tags" Target="../tags/tag3121.xml"/><Relationship Id="rId151" Type="http://schemas.openxmlformats.org/officeDocument/2006/relationships/tags" Target="../tags/tag3142.xml"/><Relationship Id="rId172" Type="http://schemas.openxmlformats.org/officeDocument/2006/relationships/tags" Target="../tags/tag3163.xml"/><Relationship Id="rId193" Type="http://schemas.openxmlformats.org/officeDocument/2006/relationships/tags" Target="../tags/tag3184.xml"/><Relationship Id="rId202" Type="http://schemas.openxmlformats.org/officeDocument/2006/relationships/tags" Target="../tags/tag3193.xml"/><Relationship Id="rId207" Type="http://schemas.openxmlformats.org/officeDocument/2006/relationships/tags" Target="../tags/tag3198.xml"/><Relationship Id="rId223" Type="http://schemas.openxmlformats.org/officeDocument/2006/relationships/tags" Target="../tags/tag3214.xml"/><Relationship Id="rId228" Type="http://schemas.openxmlformats.org/officeDocument/2006/relationships/tags" Target="../tags/tag3219.xml"/><Relationship Id="rId244" Type="http://schemas.openxmlformats.org/officeDocument/2006/relationships/tags" Target="../tags/tag3235.xml"/><Relationship Id="rId249" Type="http://schemas.openxmlformats.org/officeDocument/2006/relationships/tags" Target="../tags/tag3240.xml"/><Relationship Id="rId13" Type="http://schemas.openxmlformats.org/officeDocument/2006/relationships/tags" Target="../tags/tag3004.xml"/><Relationship Id="rId18" Type="http://schemas.openxmlformats.org/officeDocument/2006/relationships/tags" Target="../tags/tag3009.xml"/><Relationship Id="rId39" Type="http://schemas.openxmlformats.org/officeDocument/2006/relationships/tags" Target="../tags/tag3030.xml"/><Relationship Id="rId109" Type="http://schemas.openxmlformats.org/officeDocument/2006/relationships/tags" Target="../tags/tag3100.xml"/><Relationship Id="rId260" Type="http://schemas.openxmlformats.org/officeDocument/2006/relationships/tags" Target="../tags/tag3251.xml"/><Relationship Id="rId265" Type="http://schemas.openxmlformats.org/officeDocument/2006/relationships/tags" Target="../tags/tag3256.xml"/><Relationship Id="rId34" Type="http://schemas.openxmlformats.org/officeDocument/2006/relationships/tags" Target="../tags/tag3025.xml"/><Relationship Id="rId50" Type="http://schemas.openxmlformats.org/officeDocument/2006/relationships/tags" Target="../tags/tag3041.xml"/><Relationship Id="rId55" Type="http://schemas.openxmlformats.org/officeDocument/2006/relationships/tags" Target="../tags/tag3046.xml"/><Relationship Id="rId76" Type="http://schemas.openxmlformats.org/officeDocument/2006/relationships/tags" Target="../tags/tag3067.xml"/><Relationship Id="rId97" Type="http://schemas.openxmlformats.org/officeDocument/2006/relationships/tags" Target="../tags/tag3088.xml"/><Relationship Id="rId104" Type="http://schemas.openxmlformats.org/officeDocument/2006/relationships/tags" Target="../tags/tag3095.xml"/><Relationship Id="rId120" Type="http://schemas.openxmlformats.org/officeDocument/2006/relationships/tags" Target="../tags/tag3111.xml"/><Relationship Id="rId125" Type="http://schemas.openxmlformats.org/officeDocument/2006/relationships/tags" Target="../tags/tag3116.xml"/><Relationship Id="rId141" Type="http://schemas.openxmlformats.org/officeDocument/2006/relationships/tags" Target="../tags/tag3132.xml"/><Relationship Id="rId146" Type="http://schemas.openxmlformats.org/officeDocument/2006/relationships/tags" Target="../tags/tag3137.xml"/><Relationship Id="rId167" Type="http://schemas.openxmlformats.org/officeDocument/2006/relationships/tags" Target="../tags/tag3158.xml"/><Relationship Id="rId188" Type="http://schemas.openxmlformats.org/officeDocument/2006/relationships/tags" Target="../tags/tag3179.xml"/><Relationship Id="rId7" Type="http://schemas.openxmlformats.org/officeDocument/2006/relationships/tags" Target="../tags/tag2998.xml"/><Relationship Id="rId71" Type="http://schemas.openxmlformats.org/officeDocument/2006/relationships/tags" Target="../tags/tag3062.xml"/><Relationship Id="rId92" Type="http://schemas.openxmlformats.org/officeDocument/2006/relationships/tags" Target="../tags/tag3083.xml"/><Relationship Id="rId162" Type="http://schemas.openxmlformats.org/officeDocument/2006/relationships/tags" Target="../tags/tag3153.xml"/><Relationship Id="rId183" Type="http://schemas.openxmlformats.org/officeDocument/2006/relationships/tags" Target="../tags/tag3174.xml"/><Relationship Id="rId213" Type="http://schemas.openxmlformats.org/officeDocument/2006/relationships/tags" Target="../tags/tag3204.xml"/><Relationship Id="rId218" Type="http://schemas.openxmlformats.org/officeDocument/2006/relationships/tags" Target="../tags/tag3209.xml"/><Relationship Id="rId234" Type="http://schemas.openxmlformats.org/officeDocument/2006/relationships/tags" Target="../tags/tag3225.xml"/><Relationship Id="rId239" Type="http://schemas.openxmlformats.org/officeDocument/2006/relationships/tags" Target="../tags/tag3230.xml"/><Relationship Id="rId2" Type="http://schemas.openxmlformats.org/officeDocument/2006/relationships/tags" Target="../tags/tag2993.xml"/><Relationship Id="rId29" Type="http://schemas.openxmlformats.org/officeDocument/2006/relationships/tags" Target="../tags/tag3020.xml"/><Relationship Id="rId250" Type="http://schemas.openxmlformats.org/officeDocument/2006/relationships/tags" Target="../tags/tag3241.xml"/><Relationship Id="rId255" Type="http://schemas.openxmlformats.org/officeDocument/2006/relationships/tags" Target="../tags/tag3246.xml"/><Relationship Id="rId271" Type="http://schemas.openxmlformats.org/officeDocument/2006/relationships/tags" Target="../tags/tag3262.xml"/><Relationship Id="rId276" Type="http://schemas.openxmlformats.org/officeDocument/2006/relationships/tags" Target="../tags/tag3267.xml"/><Relationship Id="rId24" Type="http://schemas.openxmlformats.org/officeDocument/2006/relationships/tags" Target="../tags/tag3015.xml"/><Relationship Id="rId40" Type="http://schemas.openxmlformats.org/officeDocument/2006/relationships/tags" Target="../tags/tag3031.xml"/><Relationship Id="rId45" Type="http://schemas.openxmlformats.org/officeDocument/2006/relationships/tags" Target="../tags/tag3036.xml"/><Relationship Id="rId66" Type="http://schemas.openxmlformats.org/officeDocument/2006/relationships/tags" Target="../tags/tag3057.xml"/><Relationship Id="rId87" Type="http://schemas.openxmlformats.org/officeDocument/2006/relationships/tags" Target="../tags/tag3078.xml"/><Relationship Id="rId110" Type="http://schemas.openxmlformats.org/officeDocument/2006/relationships/tags" Target="../tags/tag3101.xml"/><Relationship Id="rId115" Type="http://schemas.openxmlformats.org/officeDocument/2006/relationships/tags" Target="../tags/tag3106.xml"/><Relationship Id="rId131" Type="http://schemas.openxmlformats.org/officeDocument/2006/relationships/tags" Target="../tags/tag3122.xml"/><Relationship Id="rId136" Type="http://schemas.openxmlformats.org/officeDocument/2006/relationships/tags" Target="../tags/tag3127.xml"/><Relationship Id="rId157" Type="http://schemas.openxmlformats.org/officeDocument/2006/relationships/tags" Target="../tags/tag3148.xml"/><Relationship Id="rId178" Type="http://schemas.openxmlformats.org/officeDocument/2006/relationships/tags" Target="../tags/tag3169.xml"/><Relationship Id="rId61" Type="http://schemas.openxmlformats.org/officeDocument/2006/relationships/tags" Target="../tags/tag3052.xml"/><Relationship Id="rId82" Type="http://schemas.openxmlformats.org/officeDocument/2006/relationships/tags" Target="../tags/tag3073.xml"/><Relationship Id="rId152" Type="http://schemas.openxmlformats.org/officeDocument/2006/relationships/tags" Target="../tags/tag3143.xml"/><Relationship Id="rId173" Type="http://schemas.openxmlformats.org/officeDocument/2006/relationships/tags" Target="../tags/tag3164.xml"/><Relationship Id="rId194" Type="http://schemas.openxmlformats.org/officeDocument/2006/relationships/tags" Target="../tags/tag3185.xml"/><Relationship Id="rId199" Type="http://schemas.openxmlformats.org/officeDocument/2006/relationships/tags" Target="../tags/tag3190.xml"/><Relationship Id="rId203" Type="http://schemas.openxmlformats.org/officeDocument/2006/relationships/tags" Target="../tags/tag3194.xml"/><Relationship Id="rId208" Type="http://schemas.openxmlformats.org/officeDocument/2006/relationships/tags" Target="../tags/tag3199.xml"/><Relationship Id="rId229" Type="http://schemas.openxmlformats.org/officeDocument/2006/relationships/tags" Target="../tags/tag3220.xml"/><Relationship Id="rId19" Type="http://schemas.openxmlformats.org/officeDocument/2006/relationships/tags" Target="../tags/tag3010.xml"/><Relationship Id="rId224" Type="http://schemas.openxmlformats.org/officeDocument/2006/relationships/tags" Target="../tags/tag3215.xml"/><Relationship Id="rId240" Type="http://schemas.openxmlformats.org/officeDocument/2006/relationships/tags" Target="../tags/tag3231.xml"/><Relationship Id="rId245" Type="http://schemas.openxmlformats.org/officeDocument/2006/relationships/tags" Target="../tags/tag3236.xml"/><Relationship Id="rId261" Type="http://schemas.openxmlformats.org/officeDocument/2006/relationships/tags" Target="../tags/tag3252.xml"/><Relationship Id="rId266" Type="http://schemas.openxmlformats.org/officeDocument/2006/relationships/tags" Target="../tags/tag3257.xml"/><Relationship Id="rId14" Type="http://schemas.openxmlformats.org/officeDocument/2006/relationships/tags" Target="../tags/tag3005.xml"/><Relationship Id="rId30" Type="http://schemas.openxmlformats.org/officeDocument/2006/relationships/tags" Target="../tags/tag3021.xml"/><Relationship Id="rId35" Type="http://schemas.openxmlformats.org/officeDocument/2006/relationships/tags" Target="../tags/tag3026.xml"/><Relationship Id="rId56" Type="http://schemas.openxmlformats.org/officeDocument/2006/relationships/tags" Target="../tags/tag3047.xml"/><Relationship Id="rId77" Type="http://schemas.openxmlformats.org/officeDocument/2006/relationships/tags" Target="../tags/tag3068.xml"/><Relationship Id="rId100" Type="http://schemas.openxmlformats.org/officeDocument/2006/relationships/tags" Target="../tags/tag3091.xml"/><Relationship Id="rId105" Type="http://schemas.openxmlformats.org/officeDocument/2006/relationships/tags" Target="../tags/tag3096.xml"/><Relationship Id="rId126" Type="http://schemas.openxmlformats.org/officeDocument/2006/relationships/tags" Target="../tags/tag3117.xml"/><Relationship Id="rId147" Type="http://schemas.openxmlformats.org/officeDocument/2006/relationships/tags" Target="../tags/tag3138.xml"/><Relationship Id="rId168" Type="http://schemas.openxmlformats.org/officeDocument/2006/relationships/tags" Target="../tags/tag3159.xml"/><Relationship Id="rId8" Type="http://schemas.openxmlformats.org/officeDocument/2006/relationships/tags" Target="../tags/tag2999.xml"/><Relationship Id="rId51" Type="http://schemas.openxmlformats.org/officeDocument/2006/relationships/tags" Target="../tags/tag3042.xml"/><Relationship Id="rId72" Type="http://schemas.openxmlformats.org/officeDocument/2006/relationships/tags" Target="../tags/tag3063.xml"/><Relationship Id="rId93" Type="http://schemas.openxmlformats.org/officeDocument/2006/relationships/tags" Target="../tags/tag3084.xml"/><Relationship Id="rId98" Type="http://schemas.openxmlformats.org/officeDocument/2006/relationships/tags" Target="../tags/tag3089.xml"/><Relationship Id="rId121" Type="http://schemas.openxmlformats.org/officeDocument/2006/relationships/tags" Target="../tags/tag3112.xml"/><Relationship Id="rId142" Type="http://schemas.openxmlformats.org/officeDocument/2006/relationships/tags" Target="../tags/tag3133.xml"/><Relationship Id="rId163" Type="http://schemas.openxmlformats.org/officeDocument/2006/relationships/tags" Target="../tags/tag3154.xml"/><Relationship Id="rId184" Type="http://schemas.openxmlformats.org/officeDocument/2006/relationships/tags" Target="../tags/tag3175.xml"/><Relationship Id="rId189" Type="http://schemas.openxmlformats.org/officeDocument/2006/relationships/tags" Target="../tags/tag3180.xml"/><Relationship Id="rId219" Type="http://schemas.openxmlformats.org/officeDocument/2006/relationships/tags" Target="../tags/tag3210.xml"/><Relationship Id="rId3" Type="http://schemas.openxmlformats.org/officeDocument/2006/relationships/tags" Target="../tags/tag2994.xml"/><Relationship Id="rId214" Type="http://schemas.openxmlformats.org/officeDocument/2006/relationships/tags" Target="../tags/tag3205.xml"/><Relationship Id="rId230" Type="http://schemas.openxmlformats.org/officeDocument/2006/relationships/tags" Target="../tags/tag3221.xml"/><Relationship Id="rId235" Type="http://schemas.openxmlformats.org/officeDocument/2006/relationships/tags" Target="../tags/tag3226.xml"/><Relationship Id="rId251" Type="http://schemas.openxmlformats.org/officeDocument/2006/relationships/tags" Target="../tags/tag3242.xml"/><Relationship Id="rId256" Type="http://schemas.openxmlformats.org/officeDocument/2006/relationships/tags" Target="../tags/tag3247.xml"/><Relationship Id="rId277" Type="http://schemas.openxmlformats.org/officeDocument/2006/relationships/slideLayout" Target="../slideLayouts/slideLayout7.xml"/><Relationship Id="rId25" Type="http://schemas.openxmlformats.org/officeDocument/2006/relationships/tags" Target="../tags/tag3016.xml"/><Relationship Id="rId46" Type="http://schemas.openxmlformats.org/officeDocument/2006/relationships/tags" Target="../tags/tag3037.xml"/><Relationship Id="rId67" Type="http://schemas.openxmlformats.org/officeDocument/2006/relationships/tags" Target="../tags/tag3058.xml"/><Relationship Id="rId116" Type="http://schemas.openxmlformats.org/officeDocument/2006/relationships/tags" Target="../tags/tag3107.xml"/><Relationship Id="rId137" Type="http://schemas.openxmlformats.org/officeDocument/2006/relationships/tags" Target="../tags/tag3128.xml"/><Relationship Id="rId158" Type="http://schemas.openxmlformats.org/officeDocument/2006/relationships/tags" Target="../tags/tag3149.xml"/><Relationship Id="rId272" Type="http://schemas.openxmlformats.org/officeDocument/2006/relationships/tags" Target="../tags/tag3263.xml"/><Relationship Id="rId20" Type="http://schemas.openxmlformats.org/officeDocument/2006/relationships/tags" Target="../tags/tag3011.xml"/><Relationship Id="rId41" Type="http://schemas.openxmlformats.org/officeDocument/2006/relationships/tags" Target="../tags/tag3032.xml"/><Relationship Id="rId62" Type="http://schemas.openxmlformats.org/officeDocument/2006/relationships/tags" Target="../tags/tag3053.xml"/><Relationship Id="rId83" Type="http://schemas.openxmlformats.org/officeDocument/2006/relationships/tags" Target="../tags/tag3074.xml"/><Relationship Id="rId88" Type="http://schemas.openxmlformats.org/officeDocument/2006/relationships/tags" Target="../tags/tag3079.xml"/><Relationship Id="rId111" Type="http://schemas.openxmlformats.org/officeDocument/2006/relationships/tags" Target="../tags/tag3102.xml"/><Relationship Id="rId132" Type="http://schemas.openxmlformats.org/officeDocument/2006/relationships/tags" Target="../tags/tag3123.xml"/><Relationship Id="rId153" Type="http://schemas.openxmlformats.org/officeDocument/2006/relationships/tags" Target="../tags/tag3144.xml"/><Relationship Id="rId174" Type="http://schemas.openxmlformats.org/officeDocument/2006/relationships/tags" Target="../tags/tag3165.xml"/><Relationship Id="rId179" Type="http://schemas.openxmlformats.org/officeDocument/2006/relationships/tags" Target="../tags/tag3170.xml"/><Relationship Id="rId195" Type="http://schemas.openxmlformats.org/officeDocument/2006/relationships/tags" Target="../tags/tag3186.xml"/><Relationship Id="rId209" Type="http://schemas.openxmlformats.org/officeDocument/2006/relationships/tags" Target="../tags/tag3200.xml"/><Relationship Id="rId190" Type="http://schemas.openxmlformats.org/officeDocument/2006/relationships/tags" Target="../tags/tag3181.xml"/><Relationship Id="rId204" Type="http://schemas.openxmlformats.org/officeDocument/2006/relationships/tags" Target="../tags/tag3195.xml"/><Relationship Id="rId220" Type="http://schemas.openxmlformats.org/officeDocument/2006/relationships/tags" Target="../tags/tag3211.xml"/><Relationship Id="rId225" Type="http://schemas.openxmlformats.org/officeDocument/2006/relationships/tags" Target="../tags/tag3216.xml"/><Relationship Id="rId241" Type="http://schemas.openxmlformats.org/officeDocument/2006/relationships/tags" Target="../tags/tag3232.xml"/><Relationship Id="rId246" Type="http://schemas.openxmlformats.org/officeDocument/2006/relationships/tags" Target="../tags/tag3237.xml"/><Relationship Id="rId267" Type="http://schemas.openxmlformats.org/officeDocument/2006/relationships/tags" Target="../tags/tag3258.xml"/><Relationship Id="rId15" Type="http://schemas.openxmlformats.org/officeDocument/2006/relationships/tags" Target="../tags/tag3006.xml"/><Relationship Id="rId36" Type="http://schemas.openxmlformats.org/officeDocument/2006/relationships/tags" Target="../tags/tag3027.xml"/><Relationship Id="rId57" Type="http://schemas.openxmlformats.org/officeDocument/2006/relationships/tags" Target="../tags/tag3048.xml"/><Relationship Id="rId106" Type="http://schemas.openxmlformats.org/officeDocument/2006/relationships/tags" Target="../tags/tag3097.xml"/><Relationship Id="rId127" Type="http://schemas.openxmlformats.org/officeDocument/2006/relationships/tags" Target="../tags/tag3118.xml"/><Relationship Id="rId262" Type="http://schemas.openxmlformats.org/officeDocument/2006/relationships/tags" Target="../tags/tag3253.xml"/><Relationship Id="rId10" Type="http://schemas.openxmlformats.org/officeDocument/2006/relationships/tags" Target="../tags/tag3001.xml"/><Relationship Id="rId31" Type="http://schemas.openxmlformats.org/officeDocument/2006/relationships/tags" Target="../tags/tag3022.xml"/><Relationship Id="rId52" Type="http://schemas.openxmlformats.org/officeDocument/2006/relationships/tags" Target="../tags/tag3043.xml"/><Relationship Id="rId73" Type="http://schemas.openxmlformats.org/officeDocument/2006/relationships/tags" Target="../tags/tag3064.xml"/><Relationship Id="rId78" Type="http://schemas.openxmlformats.org/officeDocument/2006/relationships/tags" Target="../tags/tag3069.xml"/><Relationship Id="rId94" Type="http://schemas.openxmlformats.org/officeDocument/2006/relationships/tags" Target="../tags/tag3085.xml"/><Relationship Id="rId99" Type="http://schemas.openxmlformats.org/officeDocument/2006/relationships/tags" Target="../tags/tag3090.xml"/><Relationship Id="rId101" Type="http://schemas.openxmlformats.org/officeDocument/2006/relationships/tags" Target="../tags/tag3092.xml"/><Relationship Id="rId122" Type="http://schemas.openxmlformats.org/officeDocument/2006/relationships/tags" Target="../tags/tag3113.xml"/><Relationship Id="rId143" Type="http://schemas.openxmlformats.org/officeDocument/2006/relationships/tags" Target="../tags/tag3134.xml"/><Relationship Id="rId148" Type="http://schemas.openxmlformats.org/officeDocument/2006/relationships/tags" Target="../tags/tag3139.xml"/><Relationship Id="rId164" Type="http://schemas.openxmlformats.org/officeDocument/2006/relationships/tags" Target="../tags/tag3155.xml"/><Relationship Id="rId169" Type="http://schemas.openxmlformats.org/officeDocument/2006/relationships/tags" Target="../tags/tag3160.xml"/><Relationship Id="rId185" Type="http://schemas.openxmlformats.org/officeDocument/2006/relationships/tags" Target="../tags/tag3176.xml"/><Relationship Id="rId4" Type="http://schemas.openxmlformats.org/officeDocument/2006/relationships/tags" Target="../tags/tag2995.xml"/><Relationship Id="rId9" Type="http://schemas.openxmlformats.org/officeDocument/2006/relationships/tags" Target="../tags/tag3000.xml"/><Relationship Id="rId180" Type="http://schemas.openxmlformats.org/officeDocument/2006/relationships/tags" Target="../tags/tag3171.xml"/><Relationship Id="rId210" Type="http://schemas.openxmlformats.org/officeDocument/2006/relationships/tags" Target="../tags/tag3201.xml"/><Relationship Id="rId215" Type="http://schemas.openxmlformats.org/officeDocument/2006/relationships/tags" Target="../tags/tag3206.xml"/><Relationship Id="rId236" Type="http://schemas.openxmlformats.org/officeDocument/2006/relationships/tags" Target="../tags/tag3227.xml"/><Relationship Id="rId257" Type="http://schemas.openxmlformats.org/officeDocument/2006/relationships/tags" Target="../tags/tag3248.xml"/><Relationship Id="rId26" Type="http://schemas.openxmlformats.org/officeDocument/2006/relationships/tags" Target="../tags/tag3017.xml"/><Relationship Id="rId231" Type="http://schemas.openxmlformats.org/officeDocument/2006/relationships/tags" Target="../tags/tag3222.xml"/><Relationship Id="rId252" Type="http://schemas.openxmlformats.org/officeDocument/2006/relationships/tags" Target="../tags/tag3243.xml"/><Relationship Id="rId273" Type="http://schemas.openxmlformats.org/officeDocument/2006/relationships/tags" Target="../tags/tag3264.xml"/><Relationship Id="rId47" Type="http://schemas.openxmlformats.org/officeDocument/2006/relationships/tags" Target="../tags/tag3038.xml"/><Relationship Id="rId68" Type="http://schemas.openxmlformats.org/officeDocument/2006/relationships/tags" Target="../tags/tag3059.xml"/><Relationship Id="rId89" Type="http://schemas.openxmlformats.org/officeDocument/2006/relationships/tags" Target="../tags/tag3080.xml"/><Relationship Id="rId112" Type="http://schemas.openxmlformats.org/officeDocument/2006/relationships/tags" Target="../tags/tag3103.xml"/><Relationship Id="rId133" Type="http://schemas.openxmlformats.org/officeDocument/2006/relationships/tags" Target="../tags/tag3124.xml"/><Relationship Id="rId154" Type="http://schemas.openxmlformats.org/officeDocument/2006/relationships/tags" Target="../tags/tag3145.xml"/><Relationship Id="rId175" Type="http://schemas.openxmlformats.org/officeDocument/2006/relationships/tags" Target="../tags/tag3166.xml"/><Relationship Id="rId196" Type="http://schemas.openxmlformats.org/officeDocument/2006/relationships/tags" Target="../tags/tag3187.xml"/><Relationship Id="rId200" Type="http://schemas.openxmlformats.org/officeDocument/2006/relationships/tags" Target="../tags/tag3191.xml"/><Relationship Id="rId16" Type="http://schemas.openxmlformats.org/officeDocument/2006/relationships/tags" Target="../tags/tag3007.xml"/><Relationship Id="rId221" Type="http://schemas.openxmlformats.org/officeDocument/2006/relationships/tags" Target="../tags/tag3212.xml"/><Relationship Id="rId242" Type="http://schemas.openxmlformats.org/officeDocument/2006/relationships/tags" Target="../tags/tag3233.xml"/><Relationship Id="rId263" Type="http://schemas.openxmlformats.org/officeDocument/2006/relationships/tags" Target="../tags/tag3254.xml"/><Relationship Id="rId37" Type="http://schemas.openxmlformats.org/officeDocument/2006/relationships/tags" Target="../tags/tag3028.xml"/><Relationship Id="rId58" Type="http://schemas.openxmlformats.org/officeDocument/2006/relationships/tags" Target="../tags/tag3049.xml"/><Relationship Id="rId79" Type="http://schemas.openxmlformats.org/officeDocument/2006/relationships/tags" Target="../tags/tag3070.xml"/><Relationship Id="rId102" Type="http://schemas.openxmlformats.org/officeDocument/2006/relationships/tags" Target="../tags/tag3093.xml"/><Relationship Id="rId123" Type="http://schemas.openxmlformats.org/officeDocument/2006/relationships/tags" Target="../tags/tag3114.xml"/><Relationship Id="rId144" Type="http://schemas.openxmlformats.org/officeDocument/2006/relationships/tags" Target="../tags/tag3135.xml"/><Relationship Id="rId90" Type="http://schemas.openxmlformats.org/officeDocument/2006/relationships/tags" Target="../tags/tag3081.xml"/><Relationship Id="rId165" Type="http://schemas.openxmlformats.org/officeDocument/2006/relationships/tags" Target="../tags/tag3156.xml"/><Relationship Id="rId186" Type="http://schemas.openxmlformats.org/officeDocument/2006/relationships/tags" Target="../tags/tag3177.xml"/><Relationship Id="rId211" Type="http://schemas.openxmlformats.org/officeDocument/2006/relationships/tags" Target="../tags/tag3202.xml"/><Relationship Id="rId232" Type="http://schemas.openxmlformats.org/officeDocument/2006/relationships/tags" Target="../tags/tag3223.xml"/><Relationship Id="rId253" Type="http://schemas.openxmlformats.org/officeDocument/2006/relationships/tags" Target="../tags/tag3244.xml"/><Relationship Id="rId274" Type="http://schemas.openxmlformats.org/officeDocument/2006/relationships/tags" Target="../tags/tag3265.xml"/><Relationship Id="rId27" Type="http://schemas.openxmlformats.org/officeDocument/2006/relationships/tags" Target="../tags/tag3018.xml"/><Relationship Id="rId48" Type="http://schemas.openxmlformats.org/officeDocument/2006/relationships/tags" Target="../tags/tag3039.xml"/><Relationship Id="rId69" Type="http://schemas.openxmlformats.org/officeDocument/2006/relationships/tags" Target="../tags/tag3060.xml"/><Relationship Id="rId113" Type="http://schemas.openxmlformats.org/officeDocument/2006/relationships/tags" Target="../tags/tag3104.xml"/><Relationship Id="rId134" Type="http://schemas.openxmlformats.org/officeDocument/2006/relationships/tags" Target="../tags/tag3125.xml"/><Relationship Id="rId80" Type="http://schemas.openxmlformats.org/officeDocument/2006/relationships/tags" Target="../tags/tag3071.xml"/><Relationship Id="rId155" Type="http://schemas.openxmlformats.org/officeDocument/2006/relationships/tags" Target="../tags/tag3146.xml"/><Relationship Id="rId176" Type="http://schemas.openxmlformats.org/officeDocument/2006/relationships/tags" Target="../tags/tag3167.xml"/><Relationship Id="rId197" Type="http://schemas.openxmlformats.org/officeDocument/2006/relationships/tags" Target="../tags/tag3188.xml"/><Relationship Id="rId201" Type="http://schemas.openxmlformats.org/officeDocument/2006/relationships/tags" Target="../tags/tag3192.xml"/><Relationship Id="rId222" Type="http://schemas.openxmlformats.org/officeDocument/2006/relationships/tags" Target="../tags/tag3213.xml"/><Relationship Id="rId243" Type="http://schemas.openxmlformats.org/officeDocument/2006/relationships/tags" Target="../tags/tag3234.xml"/><Relationship Id="rId264" Type="http://schemas.openxmlformats.org/officeDocument/2006/relationships/tags" Target="../tags/tag3255.xml"/><Relationship Id="rId17" Type="http://schemas.openxmlformats.org/officeDocument/2006/relationships/tags" Target="../tags/tag3008.xml"/><Relationship Id="rId38" Type="http://schemas.openxmlformats.org/officeDocument/2006/relationships/tags" Target="../tags/tag3029.xml"/><Relationship Id="rId59" Type="http://schemas.openxmlformats.org/officeDocument/2006/relationships/tags" Target="../tags/tag3050.xml"/><Relationship Id="rId103" Type="http://schemas.openxmlformats.org/officeDocument/2006/relationships/tags" Target="../tags/tag3094.xml"/><Relationship Id="rId124" Type="http://schemas.openxmlformats.org/officeDocument/2006/relationships/tags" Target="../tags/tag3115.xml"/><Relationship Id="rId70" Type="http://schemas.openxmlformats.org/officeDocument/2006/relationships/tags" Target="../tags/tag3061.xml"/><Relationship Id="rId91" Type="http://schemas.openxmlformats.org/officeDocument/2006/relationships/tags" Target="../tags/tag3082.xml"/><Relationship Id="rId145" Type="http://schemas.openxmlformats.org/officeDocument/2006/relationships/tags" Target="../tags/tag3136.xml"/><Relationship Id="rId166" Type="http://schemas.openxmlformats.org/officeDocument/2006/relationships/tags" Target="../tags/tag3157.xml"/><Relationship Id="rId187" Type="http://schemas.openxmlformats.org/officeDocument/2006/relationships/tags" Target="../tags/tag3178.xml"/><Relationship Id="rId1" Type="http://schemas.openxmlformats.org/officeDocument/2006/relationships/tags" Target="../tags/tag2992.xml"/><Relationship Id="rId212" Type="http://schemas.openxmlformats.org/officeDocument/2006/relationships/tags" Target="../tags/tag3203.xml"/><Relationship Id="rId233" Type="http://schemas.openxmlformats.org/officeDocument/2006/relationships/tags" Target="../tags/tag3224.xml"/><Relationship Id="rId254" Type="http://schemas.openxmlformats.org/officeDocument/2006/relationships/tags" Target="../tags/tag3245.xml"/><Relationship Id="rId28" Type="http://schemas.openxmlformats.org/officeDocument/2006/relationships/tags" Target="../tags/tag3019.xml"/><Relationship Id="rId49" Type="http://schemas.openxmlformats.org/officeDocument/2006/relationships/tags" Target="../tags/tag3040.xml"/><Relationship Id="rId114" Type="http://schemas.openxmlformats.org/officeDocument/2006/relationships/tags" Target="../tags/tag3105.xml"/><Relationship Id="rId275" Type="http://schemas.openxmlformats.org/officeDocument/2006/relationships/tags" Target="../tags/tag3266.xml"/><Relationship Id="rId60" Type="http://schemas.openxmlformats.org/officeDocument/2006/relationships/tags" Target="../tags/tag3051.xml"/><Relationship Id="rId81" Type="http://schemas.openxmlformats.org/officeDocument/2006/relationships/tags" Target="../tags/tag3072.xml"/><Relationship Id="rId135" Type="http://schemas.openxmlformats.org/officeDocument/2006/relationships/tags" Target="../tags/tag3126.xml"/><Relationship Id="rId156" Type="http://schemas.openxmlformats.org/officeDocument/2006/relationships/tags" Target="../tags/tag3147.xml"/><Relationship Id="rId177" Type="http://schemas.openxmlformats.org/officeDocument/2006/relationships/tags" Target="../tags/tag3168.xml"/><Relationship Id="rId198" Type="http://schemas.openxmlformats.org/officeDocument/2006/relationships/tags" Target="../tags/tag3189.xml"/></Relationships>
</file>

<file path=ppt/slides/_rels/slide123.xml.rels><?xml version="1.0" encoding="UTF-8" standalone="yes"?>
<Relationships xmlns="http://schemas.openxmlformats.org/package/2006/relationships"><Relationship Id="rId117" Type="http://schemas.openxmlformats.org/officeDocument/2006/relationships/tags" Target="../tags/tag3384.xml"/><Relationship Id="rId21" Type="http://schemas.openxmlformats.org/officeDocument/2006/relationships/tags" Target="../tags/tag3288.xml"/><Relationship Id="rId42" Type="http://schemas.openxmlformats.org/officeDocument/2006/relationships/tags" Target="../tags/tag3309.xml"/><Relationship Id="rId63" Type="http://schemas.openxmlformats.org/officeDocument/2006/relationships/tags" Target="../tags/tag3330.xml"/><Relationship Id="rId84" Type="http://schemas.openxmlformats.org/officeDocument/2006/relationships/tags" Target="../tags/tag3351.xml"/><Relationship Id="rId138" Type="http://schemas.openxmlformats.org/officeDocument/2006/relationships/tags" Target="../tags/tag3405.xml"/><Relationship Id="rId159" Type="http://schemas.openxmlformats.org/officeDocument/2006/relationships/tags" Target="../tags/tag3426.xml"/><Relationship Id="rId170" Type="http://schemas.openxmlformats.org/officeDocument/2006/relationships/tags" Target="../tags/tag3437.xml"/><Relationship Id="rId191" Type="http://schemas.openxmlformats.org/officeDocument/2006/relationships/tags" Target="../tags/tag3458.xml"/><Relationship Id="rId205" Type="http://schemas.openxmlformats.org/officeDocument/2006/relationships/tags" Target="../tags/tag3472.xml"/><Relationship Id="rId226" Type="http://schemas.openxmlformats.org/officeDocument/2006/relationships/tags" Target="../tags/tag3493.xml"/><Relationship Id="rId247" Type="http://schemas.openxmlformats.org/officeDocument/2006/relationships/tags" Target="../tags/tag3514.xml"/><Relationship Id="rId107" Type="http://schemas.openxmlformats.org/officeDocument/2006/relationships/tags" Target="../tags/tag3374.xml"/><Relationship Id="rId268" Type="http://schemas.openxmlformats.org/officeDocument/2006/relationships/tags" Target="../tags/tag3535.xml"/><Relationship Id="rId11" Type="http://schemas.openxmlformats.org/officeDocument/2006/relationships/tags" Target="../tags/tag3278.xml"/><Relationship Id="rId32" Type="http://schemas.openxmlformats.org/officeDocument/2006/relationships/tags" Target="../tags/tag3299.xml"/><Relationship Id="rId53" Type="http://schemas.openxmlformats.org/officeDocument/2006/relationships/tags" Target="../tags/tag3320.xml"/><Relationship Id="rId74" Type="http://schemas.openxmlformats.org/officeDocument/2006/relationships/tags" Target="../tags/tag3341.xml"/><Relationship Id="rId128" Type="http://schemas.openxmlformats.org/officeDocument/2006/relationships/tags" Target="../tags/tag3395.xml"/><Relationship Id="rId149" Type="http://schemas.openxmlformats.org/officeDocument/2006/relationships/tags" Target="../tags/tag3416.xml"/><Relationship Id="rId5" Type="http://schemas.openxmlformats.org/officeDocument/2006/relationships/tags" Target="../tags/tag3272.xml"/><Relationship Id="rId95" Type="http://schemas.openxmlformats.org/officeDocument/2006/relationships/tags" Target="../tags/tag3362.xml"/><Relationship Id="rId160" Type="http://schemas.openxmlformats.org/officeDocument/2006/relationships/tags" Target="../tags/tag3427.xml"/><Relationship Id="rId181" Type="http://schemas.openxmlformats.org/officeDocument/2006/relationships/tags" Target="../tags/tag3448.xml"/><Relationship Id="rId216" Type="http://schemas.openxmlformats.org/officeDocument/2006/relationships/tags" Target="../tags/tag3483.xml"/><Relationship Id="rId237" Type="http://schemas.openxmlformats.org/officeDocument/2006/relationships/tags" Target="../tags/tag3504.xml"/><Relationship Id="rId258" Type="http://schemas.openxmlformats.org/officeDocument/2006/relationships/tags" Target="../tags/tag3525.xml"/><Relationship Id="rId279" Type="http://schemas.openxmlformats.org/officeDocument/2006/relationships/tags" Target="../tags/tag3546.xml"/><Relationship Id="rId22" Type="http://schemas.openxmlformats.org/officeDocument/2006/relationships/tags" Target="../tags/tag3289.xml"/><Relationship Id="rId43" Type="http://schemas.openxmlformats.org/officeDocument/2006/relationships/tags" Target="../tags/tag3310.xml"/><Relationship Id="rId64" Type="http://schemas.openxmlformats.org/officeDocument/2006/relationships/tags" Target="../tags/tag3331.xml"/><Relationship Id="rId118" Type="http://schemas.openxmlformats.org/officeDocument/2006/relationships/tags" Target="../tags/tag3385.xml"/><Relationship Id="rId139" Type="http://schemas.openxmlformats.org/officeDocument/2006/relationships/tags" Target="../tags/tag3406.xml"/><Relationship Id="rId85" Type="http://schemas.openxmlformats.org/officeDocument/2006/relationships/tags" Target="../tags/tag3352.xml"/><Relationship Id="rId150" Type="http://schemas.openxmlformats.org/officeDocument/2006/relationships/tags" Target="../tags/tag3417.xml"/><Relationship Id="rId171" Type="http://schemas.openxmlformats.org/officeDocument/2006/relationships/tags" Target="../tags/tag3438.xml"/><Relationship Id="rId192" Type="http://schemas.openxmlformats.org/officeDocument/2006/relationships/tags" Target="../tags/tag3459.xml"/><Relationship Id="rId206" Type="http://schemas.openxmlformats.org/officeDocument/2006/relationships/tags" Target="../tags/tag3473.xml"/><Relationship Id="rId227" Type="http://schemas.openxmlformats.org/officeDocument/2006/relationships/tags" Target="../tags/tag3494.xml"/><Relationship Id="rId248" Type="http://schemas.openxmlformats.org/officeDocument/2006/relationships/tags" Target="../tags/tag3515.xml"/><Relationship Id="rId269" Type="http://schemas.openxmlformats.org/officeDocument/2006/relationships/tags" Target="../tags/tag3536.xml"/><Relationship Id="rId12" Type="http://schemas.openxmlformats.org/officeDocument/2006/relationships/tags" Target="../tags/tag3279.xml"/><Relationship Id="rId33" Type="http://schemas.openxmlformats.org/officeDocument/2006/relationships/tags" Target="../tags/tag3300.xml"/><Relationship Id="rId108" Type="http://schemas.openxmlformats.org/officeDocument/2006/relationships/tags" Target="../tags/tag3375.xml"/><Relationship Id="rId129" Type="http://schemas.openxmlformats.org/officeDocument/2006/relationships/tags" Target="../tags/tag3396.xml"/><Relationship Id="rId280" Type="http://schemas.openxmlformats.org/officeDocument/2006/relationships/slideLayout" Target="../slideLayouts/slideLayout7.xml"/><Relationship Id="rId54" Type="http://schemas.openxmlformats.org/officeDocument/2006/relationships/tags" Target="../tags/tag3321.xml"/><Relationship Id="rId75" Type="http://schemas.openxmlformats.org/officeDocument/2006/relationships/tags" Target="../tags/tag3342.xml"/><Relationship Id="rId96" Type="http://schemas.openxmlformats.org/officeDocument/2006/relationships/tags" Target="../tags/tag3363.xml"/><Relationship Id="rId140" Type="http://schemas.openxmlformats.org/officeDocument/2006/relationships/tags" Target="../tags/tag3407.xml"/><Relationship Id="rId161" Type="http://schemas.openxmlformats.org/officeDocument/2006/relationships/tags" Target="../tags/tag3428.xml"/><Relationship Id="rId182" Type="http://schemas.openxmlformats.org/officeDocument/2006/relationships/tags" Target="../tags/tag3449.xml"/><Relationship Id="rId217" Type="http://schemas.openxmlformats.org/officeDocument/2006/relationships/tags" Target="../tags/tag3484.xml"/><Relationship Id="rId6" Type="http://schemas.openxmlformats.org/officeDocument/2006/relationships/tags" Target="../tags/tag3273.xml"/><Relationship Id="rId238" Type="http://schemas.openxmlformats.org/officeDocument/2006/relationships/tags" Target="../tags/tag3505.xml"/><Relationship Id="rId259" Type="http://schemas.openxmlformats.org/officeDocument/2006/relationships/tags" Target="../tags/tag3526.xml"/><Relationship Id="rId23" Type="http://schemas.openxmlformats.org/officeDocument/2006/relationships/tags" Target="../tags/tag3290.xml"/><Relationship Id="rId119" Type="http://schemas.openxmlformats.org/officeDocument/2006/relationships/tags" Target="../tags/tag3386.xml"/><Relationship Id="rId270" Type="http://schemas.openxmlformats.org/officeDocument/2006/relationships/tags" Target="../tags/tag3537.xml"/><Relationship Id="rId44" Type="http://schemas.openxmlformats.org/officeDocument/2006/relationships/tags" Target="../tags/tag3311.xml"/><Relationship Id="rId65" Type="http://schemas.openxmlformats.org/officeDocument/2006/relationships/tags" Target="../tags/tag3332.xml"/><Relationship Id="rId86" Type="http://schemas.openxmlformats.org/officeDocument/2006/relationships/tags" Target="../tags/tag3353.xml"/><Relationship Id="rId130" Type="http://schemas.openxmlformats.org/officeDocument/2006/relationships/tags" Target="../tags/tag3397.xml"/><Relationship Id="rId151" Type="http://schemas.openxmlformats.org/officeDocument/2006/relationships/tags" Target="../tags/tag3418.xml"/><Relationship Id="rId172" Type="http://schemas.openxmlformats.org/officeDocument/2006/relationships/tags" Target="../tags/tag3439.xml"/><Relationship Id="rId193" Type="http://schemas.openxmlformats.org/officeDocument/2006/relationships/tags" Target="../tags/tag3460.xml"/><Relationship Id="rId202" Type="http://schemas.openxmlformats.org/officeDocument/2006/relationships/tags" Target="../tags/tag3469.xml"/><Relationship Id="rId207" Type="http://schemas.openxmlformats.org/officeDocument/2006/relationships/tags" Target="../tags/tag3474.xml"/><Relationship Id="rId223" Type="http://schemas.openxmlformats.org/officeDocument/2006/relationships/tags" Target="../tags/tag3490.xml"/><Relationship Id="rId228" Type="http://schemas.openxmlformats.org/officeDocument/2006/relationships/tags" Target="../tags/tag3495.xml"/><Relationship Id="rId244" Type="http://schemas.openxmlformats.org/officeDocument/2006/relationships/tags" Target="../tags/tag3511.xml"/><Relationship Id="rId249" Type="http://schemas.openxmlformats.org/officeDocument/2006/relationships/tags" Target="../tags/tag3516.xml"/><Relationship Id="rId13" Type="http://schemas.openxmlformats.org/officeDocument/2006/relationships/tags" Target="../tags/tag3280.xml"/><Relationship Id="rId18" Type="http://schemas.openxmlformats.org/officeDocument/2006/relationships/tags" Target="../tags/tag3285.xml"/><Relationship Id="rId39" Type="http://schemas.openxmlformats.org/officeDocument/2006/relationships/tags" Target="../tags/tag3306.xml"/><Relationship Id="rId109" Type="http://schemas.openxmlformats.org/officeDocument/2006/relationships/tags" Target="../tags/tag3376.xml"/><Relationship Id="rId260" Type="http://schemas.openxmlformats.org/officeDocument/2006/relationships/tags" Target="../tags/tag3527.xml"/><Relationship Id="rId265" Type="http://schemas.openxmlformats.org/officeDocument/2006/relationships/tags" Target="../tags/tag3532.xml"/><Relationship Id="rId34" Type="http://schemas.openxmlformats.org/officeDocument/2006/relationships/tags" Target="../tags/tag3301.xml"/><Relationship Id="rId50" Type="http://schemas.openxmlformats.org/officeDocument/2006/relationships/tags" Target="../tags/tag3317.xml"/><Relationship Id="rId55" Type="http://schemas.openxmlformats.org/officeDocument/2006/relationships/tags" Target="../tags/tag3322.xml"/><Relationship Id="rId76" Type="http://schemas.openxmlformats.org/officeDocument/2006/relationships/tags" Target="../tags/tag3343.xml"/><Relationship Id="rId97" Type="http://schemas.openxmlformats.org/officeDocument/2006/relationships/tags" Target="../tags/tag3364.xml"/><Relationship Id="rId104" Type="http://schemas.openxmlformats.org/officeDocument/2006/relationships/tags" Target="../tags/tag3371.xml"/><Relationship Id="rId120" Type="http://schemas.openxmlformats.org/officeDocument/2006/relationships/tags" Target="../tags/tag3387.xml"/><Relationship Id="rId125" Type="http://schemas.openxmlformats.org/officeDocument/2006/relationships/tags" Target="../tags/tag3392.xml"/><Relationship Id="rId141" Type="http://schemas.openxmlformats.org/officeDocument/2006/relationships/tags" Target="../tags/tag3408.xml"/><Relationship Id="rId146" Type="http://schemas.openxmlformats.org/officeDocument/2006/relationships/tags" Target="../tags/tag3413.xml"/><Relationship Id="rId167" Type="http://schemas.openxmlformats.org/officeDocument/2006/relationships/tags" Target="../tags/tag3434.xml"/><Relationship Id="rId188" Type="http://schemas.openxmlformats.org/officeDocument/2006/relationships/tags" Target="../tags/tag3455.xml"/><Relationship Id="rId7" Type="http://schemas.openxmlformats.org/officeDocument/2006/relationships/tags" Target="../tags/tag3274.xml"/><Relationship Id="rId71" Type="http://schemas.openxmlformats.org/officeDocument/2006/relationships/tags" Target="../tags/tag3338.xml"/><Relationship Id="rId92" Type="http://schemas.openxmlformats.org/officeDocument/2006/relationships/tags" Target="../tags/tag3359.xml"/><Relationship Id="rId162" Type="http://schemas.openxmlformats.org/officeDocument/2006/relationships/tags" Target="../tags/tag3429.xml"/><Relationship Id="rId183" Type="http://schemas.openxmlformats.org/officeDocument/2006/relationships/tags" Target="../tags/tag3450.xml"/><Relationship Id="rId213" Type="http://schemas.openxmlformats.org/officeDocument/2006/relationships/tags" Target="../tags/tag3480.xml"/><Relationship Id="rId218" Type="http://schemas.openxmlformats.org/officeDocument/2006/relationships/tags" Target="../tags/tag3485.xml"/><Relationship Id="rId234" Type="http://schemas.openxmlformats.org/officeDocument/2006/relationships/tags" Target="../tags/tag3501.xml"/><Relationship Id="rId239" Type="http://schemas.openxmlformats.org/officeDocument/2006/relationships/tags" Target="../tags/tag3506.xml"/><Relationship Id="rId2" Type="http://schemas.openxmlformats.org/officeDocument/2006/relationships/tags" Target="../tags/tag3269.xml"/><Relationship Id="rId29" Type="http://schemas.openxmlformats.org/officeDocument/2006/relationships/tags" Target="../tags/tag3296.xml"/><Relationship Id="rId250" Type="http://schemas.openxmlformats.org/officeDocument/2006/relationships/tags" Target="../tags/tag3517.xml"/><Relationship Id="rId255" Type="http://schemas.openxmlformats.org/officeDocument/2006/relationships/tags" Target="../tags/tag3522.xml"/><Relationship Id="rId271" Type="http://schemas.openxmlformats.org/officeDocument/2006/relationships/tags" Target="../tags/tag3538.xml"/><Relationship Id="rId276" Type="http://schemas.openxmlformats.org/officeDocument/2006/relationships/tags" Target="../tags/tag3543.xml"/><Relationship Id="rId24" Type="http://schemas.openxmlformats.org/officeDocument/2006/relationships/tags" Target="../tags/tag3291.xml"/><Relationship Id="rId40" Type="http://schemas.openxmlformats.org/officeDocument/2006/relationships/tags" Target="../tags/tag3307.xml"/><Relationship Id="rId45" Type="http://schemas.openxmlformats.org/officeDocument/2006/relationships/tags" Target="../tags/tag3312.xml"/><Relationship Id="rId66" Type="http://schemas.openxmlformats.org/officeDocument/2006/relationships/tags" Target="../tags/tag3333.xml"/><Relationship Id="rId87" Type="http://schemas.openxmlformats.org/officeDocument/2006/relationships/tags" Target="../tags/tag3354.xml"/><Relationship Id="rId110" Type="http://schemas.openxmlformats.org/officeDocument/2006/relationships/tags" Target="../tags/tag3377.xml"/><Relationship Id="rId115" Type="http://schemas.openxmlformats.org/officeDocument/2006/relationships/tags" Target="../tags/tag3382.xml"/><Relationship Id="rId131" Type="http://schemas.openxmlformats.org/officeDocument/2006/relationships/tags" Target="../tags/tag3398.xml"/><Relationship Id="rId136" Type="http://schemas.openxmlformats.org/officeDocument/2006/relationships/tags" Target="../tags/tag3403.xml"/><Relationship Id="rId157" Type="http://schemas.openxmlformats.org/officeDocument/2006/relationships/tags" Target="../tags/tag3424.xml"/><Relationship Id="rId178" Type="http://schemas.openxmlformats.org/officeDocument/2006/relationships/tags" Target="../tags/tag3445.xml"/><Relationship Id="rId61" Type="http://schemas.openxmlformats.org/officeDocument/2006/relationships/tags" Target="../tags/tag3328.xml"/><Relationship Id="rId82" Type="http://schemas.openxmlformats.org/officeDocument/2006/relationships/tags" Target="../tags/tag3349.xml"/><Relationship Id="rId152" Type="http://schemas.openxmlformats.org/officeDocument/2006/relationships/tags" Target="../tags/tag3419.xml"/><Relationship Id="rId173" Type="http://schemas.openxmlformats.org/officeDocument/2006/relationships/tags" Target="../tags/tag3440.xml"/><Relationship Id="rId194" Type="http://schemas.openxmlformats.org/officeDocument/2006/relationships/tags" Target="../tags/tag3461.xml"/><Relationship Id="rId199" Type="http://schemas.openxmlformats.org/officeDocument/2006/relationships/tags" Target="../tags/tag3466.xml"/><Relationship Id="rId203" Type="http://schemas.openxmlformats.org/officeDocument/2006/relationships/tags" Target="../tags/tag3470.xml"/><Relationship Id="rId208" Type="http://schemas.openxmlformats.org/officeDocument/2006/relationships/tags" Target="../tags/tag3475.xml"/><Relationship Id="rId229" Type="http://schemas.openxmlformats.org/officeDocument/2006/relationships/tags" Target="../tags/tag3496.xml"/><Relationship Id="rId19" Type="http://schemas.openxmlformats.org/officeDocument/2006/relationships/tags" Target="../tags/tag3286.xml"/><Relationship Id="rId224" Type="http://schemas.openxmlformats.org/officeDocument/2006/relationships/tags" Target="../tags/tag3491.xml"/><Relationship Id="rId240" Type="http://schemas.openxmlformats.org/officeDocument/2006/relationships/tags" Target="../tags/tag3507.xml"/><Relationship Id="rId245" Type="http://schemas.openxmlformats.org/officeDocument/2006/relationships/tags" Target="../tags/tag3512.xml"/><Relationship Id="rId261" Type="http://schemas.openxmlformats.org/officeDocument/2006/relationships/tags" Target="../tags/tag3528.xml"/><Relationship Id="rId266" Type="http://schemas.openxmlformats.org/officeDocument/2006/relationships/tags" Target="../tags/tag3533.xml"/><Relationship Id="rId14" Type="http://schemas.openxmlformats.org/officeDocument/2006/relationships/tags" Target="../tags/tag3281.xml"/><Relationship Id="rId30" Type="http://schemas.openxmlformats.org/officeDocument/2006/relationships/tags" Target="../tags/tag3297.xml"/><Relationship Id="rId35" Type="http://schemas.openxmlformats.org/officeDocument/2006/relationships/tags" Target="../tags/tag3302.xml"/><Relationship Id="rId56" Type="http://schemas.openxmlformats.org/officeDocument/2006/relationships/tags" Target="../tags/tag3323.xml"/><Relationship Id="rId77" Type="http://schemas.openxmlformats.org/officeDocument/2006/relationships/tags" Target="../tags/tag3344.xml"/><Relationship Id="rId100" Type="http://schemas.openxmlformats.org/officeDocument/2006/relationships/tags" Target="../tags/tag3367.xml"/><Relationship Id="rId105" Type="http://schemas.openxmlformats.org/officeDocument/2006/relationships/tags" Target="../tags/tag3372.xml"/><Relationship Id="rId126" Type="http://schemas.openxmlformats.org/officeDocument/2006/relationships/tags" Target="../tags/tag3393.xml"/><Relationship Id="rId147" Type="http://schemas.openxmlformats.org/officeDocument/2006/relationships/tags" Target="../tags/tag3414.xml"/><Relationship Id="rId168" Type="http://schemas.openxmlformats.org/officeDocument/2006/relationships/tags" Target="../tags/tag3435.xml"/><Relationship Id="rId8" Type="http://schemas.openxmlformats.org/officeDocument/2006/relationships/tags" Target="../tags/tag3275.xml"/><Relationship Id="rId51" Type="http://schemas.openxmlformats.org/officeDocument/2006/relationships/tags" Target="../tags/tag3318.xml"/><Relationship Id="rId72" Type="http://schemas.openxmlformats.org/officeDocument/2006/relationships/tags" Target="../tags/tag3339.xml"/><Relationship Id="rId93" Type="http://schemas.openxmlformats.org/officeDocument/2006/relationships/tags" Target="../tags/tag3360.xml"/><Relationship Id="rId98" Type="http://schemas.openxmlformats.org/officeDocument/2006/relationships/tags" Target="../tags/tag3365.xml"/><Relationship Id="rId121" Type="http://schemas.openxmlformats.org/officeDocument/2006/relationships/tags" Target="../tags/tag3388.xml"/><Relationship Id="rId142" Type="http://schemas.openxmlformats.org/officeDocument/2006/relationships/tags" Target="../tags/tag3409.xml"/><Relationship Id="rId163" Type="http://schemas.openxmlformats.org/officeDocument/2006/relationships/tags" Target="../tags/tag3430.xml"/><Relationship Id="rId184" Type="http://schemas.openxmlformats.org/officeDocument/2006/relationships/tags" Target="../tags/tag3451.xml"/><Relationship Id="rId189" Type="http://schemas.openxmlformats.org/officeDocument/2006/relationships/tags" Target="../tags/tag3456.xml"/><Relationship Id="rId219" Type="http://schemas.openxmlformats.org/officeDocument/2006/relationships/tags" Target="../tags/tag3486.xml"/><Relationship Id="rId3" Type="http://schemas.openxmlformats.org/officeDocument/2006/relationships/tags" Target="../tags/tag3270.xml"/><Relationship Id="rId214" Type="http://schemas.openxmlformats.org/officeDocument/2006/relationships/tags" Target="../tags/tag3481.xml"/><Relationship Id="rId230" Type="http://schemas.openxmlformats.org/officeDocument/2006/relationships/tags" Target="../tags/tag3497.xml"/><Relationship Id="rId235" Type="http://schemas.openxmlformats.org/officeDocument/2006/relationships/tags" Target="../tags/tag3502.xml"/><Relationship Id="rId251" Type="http://schemas.openxmlformats.org/officeDocument/2006/relationships/tags" Target="../tags/tag3518.xml"/><Relationship Id="rId256" Type="http://schemas.openxmlformats.org/officeDocument/2006/relationships/tags" Target="../tags/tag3523.xml"/><Relationship Id="rId277" Type="http://schemas.openxmlformats.org/officeDocument/2006/relationships/tags" Target="../tags/tag3544.xml"/><Relationship Id="rId25" Type="http://schemas.openxmlformats.org/officeDocument/2006/relationships/tags" Target="../tags/tag3292.xml"/><Relationship Id="rId46" Type="http://schemas.openxmlformats.org/officeDocument/2006/relationships/tags" Target="../tags/tag3313.xml"/><Relationship Id="rId67" Type="http://schemas.openxmlformats.org/officeDocument/2006/relationships/tags" Target="../tags/tag3334.xml"/><Relationship Id="rId116" Type="http://schemas.openxmlformats.org/officeDocument/2006/relationships/tags" Target="../tags/tag3383.xml"/><Relationship Id="rId137" Type="http://schemas.openxmlformats.org/officeDocument/2006/relationships/tags" Target="../tags/tag3404.xml"/><Relationship Id="rId158" Type="http://schemas.openxmlformats.org/officeDocument/2006/relationships/tags" Target="../tags/tag3425.xml"/><Relationship Id="rId272" Type="http://schemas.openxmlformats.org/officeDocument/2006/relationships/tags" Target="../tags/tag3539.xml"/><Relationship Id="rId20" Type="http://schemas.openxmlformats.org/officeDocument/2006/relationships/tags" Target="../tags/tag3287.xml"/><Relationship Id="rId41" Type="http://schemas.openxmlformats.org/officeDocument/2006/relationships/tags" Target="../tags/tag3308.xml"/><Relationship Id="rId62" Type="http://schemas.openxmlformats.org/officeDocument/2006/relationships/tags" Target="../tags/tag3329.xml"/><Relationship Id="rId83" Type="http://schemas.openxmlformats.org/officeDocument/2006/relationships/tags" Target="../tags/tag3350.xml"/><Relationship Id="rId88" Type="http://schemas.openxmlformats.org/officeDocument/2006/relationships/tags" Target="../tags/tag3355.xml"/><Relationship Id="rId111" Type="http://schemas.openxmlformats.org/officeDocument/2006/relationships/tags" Target="../tags/tag3378.xml"/><Relationship Id="rId132" Type="http://schemas.openxmlformats.org/officeDocument/2006/relationships/tags" Target="../tags/tag3399.xml"/><Relationship Id="rId153" Type="http://schemas.openxmlformats.org/officeDocument/2006/relationships/tags" Target="../tags/tag3420.xml"/><Relationship Id="rId174" Type="http://schemas.openxmlformats.org/officeDocument/2006/relationships/tags" Target="../tags/tag3441.xml"/><Relationship Id="rId179" Type="http://schemas.openxmlformats.org/officeDocument/2006/relationships/tags" Target="../tags/tag3446.xml"/><Relationship Id="rId195" Type="http://schemas.openxmlformats.org/officeDocument/2006/relationships/tags" Target="../tags/tag3462.xml"/><Relationship Id="rId209" Type="http://schemas.openxmlformats.org/officeDocument/2006/relationships/tags" Target="../tags/tag3476.xml"/><Relationship Id="rId190" Type="http://schemas.openxmlformats.org/officeDocument/2006/relationships/tags" Target="../tags/tag3457.xml"/><Relationship Id="rId204" Type="http://schemas.openxmlformats.org/officeDocument/2006/relationships/tags" Target="../tags/tag3471.xml"/><Relationship Id="rId220" Type="http://schemas.openxmlformats.org/officeDocument/2006/relationships/tags" Target="../tags/tag3487.xml"/><Relationship Id="rId225" Type="http://schemas.openxmlformats.org/officeDocument/2006/relationships/tags" Target="../tags/tag3492.xml"/><Relationship Id="rId241" Type="http://schemas.openxmlformats.org/officeDocument/2006/relationships/tags" Target="../tags/tag3508.xml"/><Relationship Id="rId246" Type="http://schemas.openxmlformats.org/officeDocument/2006/relationships/tags" Target="../tags/tag3513.xml"/><Relationship Id="rId267" Type="http://schemas.openxmlformats.org/officeDocument/2006/relationships/tags" Target="../tags/tag3534.xml"/><Relationship Id="rId15" Type="http://schemas.openxmlformats.org/officeDocument/2006/relationships/tags" Target="../tags/tag3282.xml"/><Relationship Id="rId36" Type="http://schemas.openxmlformats.org/officeDocument/2006/relationships/tags" Target="../tags/tag3303.xml"/><Relationship Id="rId57" Type="http://schemas.openxmlformats.org/officeDocument/2006/relationships/tags" Target="../tags/tag3324.xml"/><Relationship Id="rId106" Type="http://schemas.openxmlformats.org/officeDocument/2006/relationships/tags" Target="../tags/tag3373.xml"/><Relationship Id="rId127" Type="http://schemas.openxmlformats.org/officeDocument/2006/relationships/tags" Target="../tags/tag3394.xml"/><Relationship Id="rId262" Type="http://schemas.openxmlformats.org/officeDocument/2006/relationships/tags" Target="../tags/tag3529.xml"/><Relationship Id="rId10" Type="http://schemas.openxmlformats.org/officeDocument/2006/relationships/tags" Target="../tags/tag3277.xml"/><Relationship Id="rId31" Type="http://schemas.openxmlformats.org/officeDocument/2006/relationships/tags" Target="../tags/tag3298.xml"/><Relationship Id="rId52" Type="http://schemas.openxmlformats.org/officeDocument/2006/relationships/tags" Target="../tags/tag3319.xml"/><Relationship Id="rId73" Type="http://schemas.openxmlformats.org/officeDocument/2006/relationships/tags" Target="../tags/tag3340.xml"/><Relationship Id="rId78" Type="http://schemas.openxmlformats.org/officeDocument/2006/relationships/tags" Target="../tags/tag3345.xml"/><Relationship Id="rId94" Type="http://schemas.openxmlformats.org/officeDocument/2006/relationships/tags" Target="../tags/tag3361.xml"/><Relationship Id="rId99" Type="http://schemas.openxmlformats.org/officeDocument/2006/relationships/tags" Target="../tags/tag3366.xml"/><Relationship Id="rId101" Type="http://schemas.openxmlformats.org/officeDocument/2006/relationships/tags" Target="../tags/tag3368.xml"/><Relationship Id="rId122" Type="http://schemas.openxmlformats.org/officeDocument/2006/relationships/tags" Target="../tags/tag3389.xml"/><Relationship Id="rId143" Type="http://schemas.openxmlformats.org/officeDocument/2006/relationships/tags" Target="../tags/tag3410.xml"/><Relationship Id="rId148" Type="http://schemas.openxmlformats.org/officeDocument/2006/relationships/tags" Target="../tags/tag3415.xml"/><Relationship Id="rId164" Type="http://schemas.openxmlformats.org/officeDocument/2006/relationships/tags" Target="../tags/tag3431.xml"/><Relationship Id="rId169" Type="http://schemas.openxmlformats.org/officeDocument/2006/relationships/tags" Target="../tags/tag3436.xml"/><Relationship Id="rId185" Type="http://schemas.openxmlformats.org/officeDocument/2006/relationships/tags" Target="../tags/tag3452.xml"/><Relationship Id="rId4" Type="http://schemas.openxmlformats.org/officeDocument/2006/relationships/tags" Target="../tags/tag3271.xml"/><Relationship Id="rId9" Type="http://schemas.openxmlformats.org/officeDocument/2006/relationships/tags" Target="../tags/tag3276.xml"/><Relationship Id="rId180" Type="http://schemas.openxmlformats.org/officeDocument/2006/relationships/tags" Target="../tags/tag3447.xml"/><Relationship Id="rId210" Type="http://schemas.openxmlformats.org/officeDocument/2006/relationships/tags" Target="../tags/tag3477.xml"/><Relationship Id="rId215" Type="http://schemas.openxmlformats.org/officeDocument/2006/relationships/tags" Target="../tags/tag3482.xml"/><Relationship Id="rId236" Type="http://schemas.openxmlformats.org/officeDocument/2006/relationships/tags" Target="../tags/tag3503.xml"/><Relationship Id="rId257" Type="http://schemas.openxmlformats.org/officeDocument/2006/relationships/tags" Target="../tags/tag3524.xml"/><Relationship Id="rId278" Type="http://schemas.openxmlformats.org/officeDocument/2006/relationships/tags" Target="../tags/tag3545.xml"/><Relationship Id="rId26" Type="http://schemas.openxmlformats.org/officeDocument/2006/relationships/tags" Target="../tags/tag3293.xml"/><Relationship Id="rId231" Type="http://schemas.openxmlformats.org/officeDocument/2006/relationships/tags" Target="../tags/tag3498.xml"/><Relationship Id="rId252" Type="http://schemas.openxmlformats.org/officeDocument/2006/relationships/tags" Target="../tags/tag3519.xml"/><Relationship Id="rId273" Type="http://schemas.openxmlformats.org/officeDocument/2006/relationships/tags" Target="../tags/tag3540.xml"/><Relationship Id="rId47" Type="http://schemas.openxmlformats.org/officeDocument/2006/relationships/tags" Target="../tags/tag3314.xml"/><Relationship Id="rId68" Type="http://schemas.openxmlformats.org/officeDocument/2006/relationships/tags" Target="../tags/tag3335.xml"/><Relationship Id="rId89" Type="http://schemas.openxmlformats.org/officeDocument/2006/relationships/tags" Target="../tags/tag3356.xml"/><Relationship Id="rId112" Type="http://schemas.openxmlformats.org/officeDocument/2006/relationships/tags" Target="../tags/tag3379.xml"/><Relationship Id="rId133" Type="http://schemas.openxmlformats.org/officeDocument/2006/relationships/tags" Target="../tags/tag3400.xml"/><Relationship Id="rId154" Type="http://schemas.openxmlformats.org/officeDocument/2006/relationships/tags" Target="../tags/tag3421.xml"/><Relationship Id="rId175" Type="http://schemas.openxmlformats.org/officeDocument/2006/relationships/tags" Target="../tags/tag3442.xml"/><Relationship Id="rId196" Type="http://schemas.openxmlformats.org/officeDocument/2006/relationships/tags" Target="../tags/tag3463.xml"/><Relationship Id="rId200" Type="http://schemas.openxmlformats.org/officeDocument/2006/relationships/tags" Target="../tags/tag3467.xml"/><Relationship Id="rId16" Type="http://schemas.openxmlformats.org/officeDocument/2006/relationships/tags" Target="../tags/tag3283.xml"/><Relationship Id="rId221" Type="http://schemas.openxmlformats.org/officeDocument/2006/relationships/tags" Target="../tags/tag3488.xml"/><Relationship Id="rId242" Type="http://schemas.openxmlformats.org/officeDocument/2006/relationships/tags" Target="../tags/tag3509.xml"/><Relationship Id="rId263" Type="http://schemas.openxmlformats.org/officeDocument/2006/relationships/tags" Target="../tags/tag3530.xml"/><Relationship Id="rId37" Type="http://schemas.openxmlformats.org/officeDocument/2006/relationships/tags" Target="../tags/tag3304.xml"/><Relationship Id="rId58" Type="http://schemas.openxmlformats.org/officeDocument/2006/relationships/tags" Target="../tags/tag3325.xml"/><Relationship Id="rId79" Type="http://schemas.openxmlformats.org/officeDocument/2006/relationships/tags" Target="../tags/tag3346.xml"/><Relationship Id="rId102" Type="http://schemas.openxmlformats.org/officeDocument/2006/relationships/tags" Target="../tags/tag3369.xml"/><Relationship Id="rId123" Type="http://schemas.openxmlformats.org/officeDocument/2006/relationships/tags" Target="../tags/tag3390.xml"/><Relationship Id="rId144" Type="http://schemas.openxmlformats.org/officeDocument/2006/relationships/tags" Target="../tags/tag3411.xml"/><Relationship Id="rId90" Type="http://schemas.openxmlformats.org/officeDocument/2006/relationships/tags" Target="../tags/tag3357.xml"/><Relationship Id="rId165" Type="http://schemas.openxmlformats.org/officeDocument/2006/relationships/tags" Target="../tags/tag3432.xml"/><Relationship Id="rId186" Type="http://schemas.openxmlformats.org/officeDocument/2006/relationships/tags" Target="../tags/tag3453.xml"/><Relationship Id="rId211" Type="http://schemas.openxmlformats.org/officeDocument/2006/relationships/tags" Target="../tags/tag3478.xml"/><Relationship Id="rId232" Type="http://schemas.openxmlformats.org/officeDocument/2006/relationships/tags" Target="../tags/tag3499.xml"/><Relationship Id="rId253" Type="http://schemas.openxmlformats.org/officeDocument/2006/relationships/tags" Target="../tags/tag3520.xml"/><Relationship Id="rId274" Type="http://schemas.openxmlformats.org/officeDocument/2006/relationships/tags" Target="../tags/tag3541.xml"/><Relationship Id="rId27" Type="http://schemas.openxmlformats.org/officeDocument/2006/relationships/tags" Target="../tags/tag3294.xml"/><Relationship Id="rId48" Type="http://schemas.openxmlformats.org/officeDocument/2006/relationships/tags" Target="../tags/tag3315.xml"/><Relationship Id="rId69" Type="http://schemas.openxmlformats.org/officeDocument/2006/relationships/tags" Target="../tags/tag3336.xml"/><Relationship Id="rId113" Type="http://schemas.openxmlformats.org/officeDocument/2006/relationships/tags" Target="../tags/tag3380.xml"/><Relationship Id="rId134" Type="http://schemas.openxmlformats.org/officeDocument/2006/relationships/tags" Target="../tags/tag3401.xml"/><Relationship Id="rId80" Type="http://schemas.openxmlformats.org/officeDocument/2006/relationships/tags" Target="../tags/tag3347.xml"/><Relationship Id="rId155" Type="http://schemas.openxmlformats.org/officeDocument/2006/relationships/tags" Target="../tags/tag3422.xml"/><Relationship Id="rId176" Type="http://schemas.openxmlformats.org/officeDocument/2006/relationships/tags" Target="../tags/tag3443.xml"/><Relationship Id="rId197" Type="http://schemas.openxmlformats.org/officeDocument/2006/relationships/tags" Target="../tags/tag3464.xml"/><Relationship Id="rId201" Type="http://schemas.openxmlformats.org/officeDocument/2006/relationships/tags" Target="../tags/tag3468.xml"/><Relationship Id="rId222" Type="http://schemas.openxmlformats.org/officeDocument/2006/relationships/tags" Target="../tags/tag3489.xml"/><Relationship Id="rId243" Type="http://schemas.openxmlformats.org/officeDocument/2006/relationships/tags" Target="../tags/tag3510.xml"/><Relationship Id="rId264" Type="http://schemas.openxmlformats.org/officeDocument/2006/relationships/tags" Target="../tags/tag3531.xml"/><Relationship Id="rId17" Type="http://schemas.openxmlformats.org/officeDocument/2006/relationships/tags" Target="../tags/tag3284.xml"/><Relationship Id="rId38" Type="http://schemas.openxmlformats.org/officeDocument/2006/relationships/tags" Target="../tags/tag3305.xml"/><Relationship Id="rId59" Type="http://schemas.openxmlformats.org/officeDocument/2006/relationships/tags" Target="../tags/tag3326.xml"/><Relationship Id="rId103" Type="http://schemas.openxmlformats.org/officeDocument/2006/relationships/tags" Target="../tags/tag3370.xml"/><Relationship Id="rId124" Type="http://schemas.openxmlformats.org/officeDocument/2006/relationships/tags" Target="../tags/tag3391.xml"/><Relationship Id="rId70" Type="http://schemas.openxmlformats.org/officeDocument/2006/relationships/tags" Target="../tags/tag3337.xml"/><Relationship Id="rId91" Type="http://schemas.openxmlformats.org/officeDocument/2006/relationships/tags" Target="../tags/tag3358.xml"/><Relationship Id="rId145" Type="http://schemas.openxmlformats.org/officeDocument/2006/relationships/tags" Target="../tags/tag3412.xml"/><Relationship Id="rId166" Type="http://schemas.openxmlformats.org/officeDocument/2006/relationships/tags" Target="../tags/tag3433.xml"/><Relationship Id="rId187" Type="http://schemas.openxmlformats.org/officeDocument/2006/relationships/tags" Target="../tags/tag3454.xml"/><Relationship Id="rId1" Type="http://schemas.openxmlformats.org/officeDocument/2006/relationships/tags" Target="../tags/tag3268.xml"/><Relationship Id="rId212" Type="http://schemas.openxmlformats.org/officeDocument/2006/relationships/tags" Target="../tags/tag3479.xml"/><Relationship Id="rId233" Type="http://schemas.openxmlformats.org/officeDocument/2006/relationships/tags" Target="../tags/tag3500.xml"/><Relationship Id="rId254" Type="http://schemas.openxmlformats.org/officeDocument/2006/relationships/tags" Target="../tags/tag3521.xml"/><Relationship Id="rId28" Type="http://schemas.openxmlformats.org/officeDocument/2006/relationships/tags" Target="../tags/tag3295.xml"/><Relationship Id="rId49" Type="http://schemas.openxmlformats.org/officeDocument/2006/relationships/tags" Target="../tags/tag3316.xml"/><Relationship Id="rId114" Type="http://schemas.openxmlformats.org/officeDocument/2006/relationships/tags" Target="../tags/tag3381.xml"/><Relationship Id="rId275" Type="http://schemas.openxmlformats.org/officeDocument/2006/relationships/tags" Target="../tags/tag3542.xml"/><Relationship Id="rId60" Type="http://schemas.openxmlformats.org/officeDocument/2006/relationships/tags" Target="../tags/tag3327.xml"/><Relationship Id="rId81" Type="http://schemas.openxmlformats.org/officeDocument/2006/relationships/tags" Target="../tags/tag3348.xml"/><Relationship Id="rId135" Type="http://schemas.openxmlformats.org/officeDocument/2006/relationships/tags" Target="../tags/tag3402.xml"/><Relationship Id="rId156" Type="http://schemas.openxmlformats.org/officeDocument/2006/relationships/tags" Target="../tags/tag3423.xml"/><Relationship Id="rId177" Type="http://schemas.openxmlformats.org/officeDocument/2006/relationships/tags" Target="../tags/tag3444.xml"/><Relationship Id="rId198" Type="http://schemas.openxmlformats.org/officeDocument/2006/relationships/tags" Target="../tags/tag3465.xml"/></Relationships>
</file>

<file path=ppt/slides/_rels/slide124.xml.rels><?xml version="1.0" encoding="UTF-8" standalone="yes"?>
<Relationships xmlns="http://schemas.openxmlformats.org/package/2006/relationships"><Relationship Id="rId8" Type="http://schemas.openxmlformats.org/officeDocument/2006/relationships/tags" Target="../tags/tag3554.xml"/><Relationship Id="rId13" Type="http://schemas.openxmlformats.org/officeDocument/2006/relationships/tags" Target="../tags/tag3559.xml"/><Relationship Id="rId3" Type="http://schemas.openxmlformats.org/officeDocument/2006/relationships/tags" Target="../tags/tag3549.xml"/><Relationship Id="rId7" Type="http://schemas.openxmlformats.org/officeDocument/2006/relationships/tags" Target="../tags/tag3553.xml"/><Relationship Id="rId12" Type="http://schemas.openxmlformats.org/officeDocument/2006/relationships/tags" Target="../tags/tag3558.xml"/><Relationship Id="rId2" Type="http://schemas.openxmlformats.org/officeDocument/2006/relationships/tags" Target="../tags/tag3548.xml"/><Relationship Id="rId16" Type="http://schemas.openxmlformats.org/officeDocument/2006/relationships/notesSlide" Target="../notesSlides/notesSlide108.xml"/><Relationship Id="rId1" Type="http://schemas.openxmlformats.org/officeDocument/2006/relationships/tags" Target="../tags/tag3547.xml"/><Relationship Id="rId6" Type="http://schemas.openxmlformats.org/officeDocument/2006/relationships/tags" Target="../tags/tag3552.xml"/><Relationship Id="rId11" Type="http://schemas.openxmlformats.org/officeDocument/2006/relationships/tags" Target="../tags/tag3557.xml"/><Relationship Id="rId5" Type="http://schemas.openxmlformats.org/officeDocument/2006/relationships/tags" Target="../tags/tag3551.xml"/><Relationship Id="rId15" Type="http://schemas.openxmlformats.org/officeDocument/2006/relationships/slideLayout" Target="../slideLayouts/slideLayout2.xml"/><Relationship Id="rId10" Type="http://schemas.openxmlformats.org/officeDocument/2006/relationships/tags" Target="../tags/tag3556.xml"/><Relationship Id="rId4" Type="http://schemas.openxmlformats.org/officeDocument/2006/relationships/tags" Target="../tags/tag3550.xml"/><Relationship Id="rId9" Type="http://schemas.openxmlformats.org/officeDocument/2006/relationships/tags" Target="../tags/tag3555.xml"/><Relationship Id="rId14" Type="http://schemas.openxmlformats.org/officeDocument/2006/relationships/tags" Target="../tags/tag3560.xml"/></Relationships>
</file>

<file path=ppt/slides/_rels/slide125.xml.rels><?xml version="1.0" encoding="UTF-8" standalone="yes"?>
<Relationships xmlns="http://schemas.openxmlformats.org/package/2006/relationships"><Relationship Id="rId13" Type="http://schemas.openxmlformats.org/officeDocument/2006/relationships/tags" Target="../tags/tag3572.xml"/><Relationship Id="rId18" Type="http://schemas.openxmlformats.org/officeDocument/2006/relationships/tags" Target="../tags/tag3577.xml"/><Relationship Id="rId26" Type="http://schemas.openxmlformats.org/officeDocument/2006/relationships/tags" Target="../tags/tag3585.xml"/><Relationship Id="rId39" Type="http://schemas.openxmlformats.org/officeDocument/2006/relationships/tags" Target="../tags/tag3598.xml"/><Relationship Id="rId21" Type="http://schemas.openxmlformats.org/officeDocument/2006/relationships/tags" Target="../tags/tag3580.xml"/><Relationship Id="rId34" Type="http://schemas.openxmlformats.org/officeDocument/2006/relationships/tags" Target="../tags/tag3593.xml"/><Relationship Id="rId42" Type="http://schemas.openxmlformats.org/officeDocument/2006/relationships/tags" Target="../tags/tag3601.xml"/><Relationship Id="rId47" Type="http://schemas.openxmlformats.org/officeDocument/2006/relationships/tags" Target="../tags/tag3606.xml"/><Relationship Id="rId50" Type="http://schemas.openxmlformats.org/officeDocument/2006/relationships/tags" Target="../tags/tag3609.xml"/><Relationship Id="rId55" Type="http://schemas.openxmlformats.org/officeDocument/2006/relationships/tags" Target="../tags/tag3614.xml"/><Relationship Id="rId63" Type="http://schemas.openxmlformats.org/officeDocument/2006/relationships/tags" Target="../tags/tag3622.xml"/><Relationship Id="rId68" Type="http://schemas.openxmlformats.org/officeDocument/2006/relationships/tags" Target="../tags/tag3627.xml"/><Relationship Id="rId76" Type="http://schemas.openxmlformats.org/officeDocument/2006/relationships/tags" Target="../tags/tag3635.xml"/><Relationship Id="rId84" Type="http://schemas.openxmlformats.org/officeDocument/2006/relationships/tags" Target="../tags/tag3643.xml"/><Relationship Id="rId89" Type="http://schemas.openxmlformats.org/officeDocument/2006/relationships/slideLayout" Target="../slideLayouts/slideLayout2.xml"/><Relationship Id="rId7" Type="http://schemas.openxmlformats.org/officeDocument/2006/relationships/tags" Target="../tags/tag3566.xml"/><Relationship Id="rId71" Type="http://schemas.openxmlformats.org/officeDocument/2006/relationships/tags" Target="../tags/tag3630.xml"/><Relationship Id="rId92" Type="http://schemas.openxmlformats.org/officeDocument/2006/relationships/oleObject" Target="../embeddings/oleObject3.bin"/><Relationship Id="rId2" Type="http://schemas.openxmlformats.org/officeDocument/2006/relationships/tags" Target="../tags/tag3561.xml"/><Relationship Id="rId16" Type="http://schemas.openxmlformats.org/officeDocument/2006/relationships/tags" Target="../tags/tag3575.xml"/><Relationship Id="rId29" Type="http://schemas.openxmlformats.org/officeDocument/2006/relationships/tags" Target="../tags/tag3588.xml"/><Relationship Id="rId11" Type="http://schemas.openxmlformats.org/officeDocument/2006/relationships/tags" Target="../tags/tag3570.xml"/><Relationship Id="rId24" Type="http://schemas.openxmlformats.org/officeDocument/2006/relationships/tags" Target="../tags/tag3583.xml"/><Relationship Id="rId32" Type="http://schemas.openxmlformats.org/officeDocument/2006/relationships/tags" Target="../tags/tag3591.xml"/><Relationship Id="rId37" Type="http://schemas.openxmlformats.org/officeDocument/2006/relationships/tags" Target="../tags/tag3596.xml"/><Relationship Id="rId40" Type="http://schemas.openxmlformats.org/officeDocument/2006/relationships/tags" Target="../tags/tag3599.xml"/><Relationship Id="rId45" Type="http://schemas.openxmlformats.org/officeDocument/2006/relationships/tags" Target="../tags/tag3604.xml"/><Relationship Id="rId53" Type="http://schemas.openxmlformats.org/officeDocument/2006/relationships/tags" Target="../tags/tag3612.xml"/><Relationship Id="rId58" Type="http://schemas.openxmlformats.org/officeDocument/2006/relationships/tags" Target="../tags/tag3617.xml"/><Relationship Id="rId66" Type="http://schemas.openxmlformats.org/officeDocument/2006/relationships/tags" Target="../tags/tag3625.xml"/><Relationship Id="rId74" Type="http://schemas.openxmlformats.org/officeDocument/2006/relationships/tags" Target="../tags/tag3633.xml"/><Relationship Id="rId79" Type="http://schemas.openxmlformats.org/officeDocument/2006/relationships/tags" Target="../tags/tag3638.xml"/><Relationship Id="rId87" Type="http://schemas.openxmlformats.org/officeDocument/2006/relationships/tags" Target="../tags/tag3646.xml"/><Relationship Id="rId5" Type="http://schemas.openxmlformats.org/officeDocument/2006/relationships/tags" Target="../tags/tag3564.xml"/><Relationship Id="rId61" Type="http://schemas.openxmlformats.org/officeDocument/2006/relationships/tags" Target="../tags/tag3620.xml"/><Relationship Id="rId82" Type="http://schemas.openxmlformats.org/officeDocument/2006/relationships/tags" Target="../tags/tag3641.xml"/><Relationship Id="rId90" Type="http://schemas.openxmlformats.org/officeDocument/2006/relationships/notesSlide" Target="../notesSlides/notesSlide109.xml"/><Relationship Id="rId95" Type="http://schemas.openxmlformats.org/officeDocument/2006/relationships/image" Target="../media/image50.jpeg"/><Relationship Id="rId19" Type="http://schemas.openxmlformats.org/officeDocument/2006/relationships/tags" Target="../tags/tag3578.xml"/><Relationship Id="rId14" Type="http://schemas.openxmlformats.org/officeDocument/2006/relationships/tags" Target="../tags/tag3573.xml"/><Relationship Id="rId22" Type="http://schemas.openxmlformats.org/officeDocument/2006/relationships/tags" Target="../tags/tag3581.xml"/><Relationship Id="rId27" Type="http://schemas.openxmlformats.org/officeDocument/2006/relationships/tags" Target="../tags/tag3586.xml"/><Relationship Id="rId30" Type="http://schemas.openxmlformats.org/officeDocument/2006/relationships/tags" Target="../tags/tag3589.xml"/><Relationship Id="rId35" Type="http://schemas.openxmlformats.org/officeDocument/2006/relationships/tags" Target="../tags/tag3594.xml"/><Relationship Id="rId43" Type="http://schemas.openxmlformats.org/officeDocument/2006/relationships/tags" Target="../tags/tag3602.xml"/><Relationship Id="rId48" Type="http://schemas.openxmlformats.org/officeDocument/2006/relationships/tags" Target="../tags/tag3607.xml"/><Relationship Id="rId56" Type="http://schemas.openxmlformats.org/officeDocument/2006/relationships/tags" Target="../tags/tag3615.xml"/><Relationship Id="rId64" Type="http://schemas.openxmlformats.org/officeDocument/2006/relationships/tags" Target="../tags/tag3623.xml"/><Relationship Id="rId69" Type="http://schemas.openxmlformats.org/officeDocument/2006/relationships/tags" Target="../tags/tag3628.xml"/><Relationship Id="rId77" Type="http://schemas.openxmlformats.org/officeDocument/2006/relationships/tags" Target="../tags/tag3636.xml"/><Relationship Id="rId8" Type="http://schemas.openxmlformats.org/officeDocument/2006/relationships/tags" Target="../tags/tag3567.xml"/><Relationship Id="rId51" Type="http://schemas.openxmlformats.org/officeDocument/2006/relationships/tags" Target="../tags/tag3610.xml"/><Relationship Id="rId72" Type="http://schemas.openxmlformats.org/officeDocument/2006/relationships/tags" Target="../tags/tag3631.xml"/><Relationship Id="rId80" Type="http://schemas.openxmlformats.org/officeDocument/2006/relationships/tags" Target="../tags/tag3639.xml"/><Relationship Id="rId85" Type="http://schemas.openxmlformats.org/officeDocument/2006/relationships/tags" Target="../tags/tag3644.xml"/><Relationship Id="rId93" Type="http://schemas.openxmlformats.org/officeDocument/2006/relationships/image" Target="../media/image23.wmf"/><Relationship Id="rId3" Type="http://schemas.openxmlformats.org/officeDocument/2006/relationships/tags" Target="../tags/tag3562.xml"/><Relationship Id="rId12" Type="http://schemas.openxmlformats.org/officeDocument/2006/relationships/tags" Target="../tags/tag3571.xml"/><Relationship Id="rId17" Type="http://schemas.openxmlformats.org/officeDocument/2006/relationships/tags" Target="../tags/tag3576.xml"/><Relationship Id="rId25" Type="http://schemas.openxmlformats.org/officeDocument/2006/relationships/tags" Target="../tags/tag3584.xml"/><Relationship Id="rId33" Type="http://schemas.openxmlformats.org/officeDocument/2006/relationships/tags" Target="../tags/tag3592.xml"/><Relationship Id="rId38" Type="http://schemas.openxmlformats.org/officeDocument/2006/relationships/tags" Target="../tags/tag3597.xml"/><Relationship Id="rId46" Type="http://schemas.openxmlformats.org/officeDocument/2006/relationships/tags" Target="../tags/tag3605.xml"/><Relationship Id="rId59" Type="http://schemas.openxmlformats.org/officeDocument/2006/relationships/tags" Target="../tags/tag3618.xml"/><Relationship Id="rId67" Type="http://schemas.openxmlformats.org/officeDocument/2006/relationships/tags" Target="../tags/tag3626.xml"/><Relationship Id="rId20" Type="http://schemas.openxmlformats.org/officeDocument/2006/relationships/tags" Target="../tags/tag3579.xml"/><Relationship Id="rId41" Type="http://schemas.openxmlformats.org/officeDocument/2006/relationships/tags" Target="../tags/tag3600.xml"/><Relationship Id="rId54" Type="http://schemas.openxmlformats.org/officeDocument/2006/relationships/tags" Target="../tags/tag3613.xml"/><Relationship Id="rId62" Type="http://schemas.openxmlformats.org/officeDocument/2006/relationships/tags" Target="../tags/tag3621.xml"/><Relationship Id="rId70" Type="http://schemas.openxmlformats.org/officeDocument/2006/relationships/tags" Target="../tags/tag3629.xml"/><Relationship Id="rId75" Type="http://schemas.openxmlformats.org/officeDocument/2006/relationships/tags" Target="../tags/tag3634.xml"/><Relationship Id="rId83" Type="http://schemas.openxmlformats.org/officeDocument/2006/relationships/tags" Target="../tags/tag3642.xml"/><Relationship Id="rId88" Type="http://schemas.openxmlformats.org/officeDocument/2006/relationships/tags" Target="../tags/tag3647.xml"/><Relationship Id="rId91" Type="http://schemas.openxmlformats.org/officeDocument/2006/relationships/image" Target="../media/image24.jpeg"/><Relationship Id="rId1" Type="http://schemas.openxmlformats.org/officeDocument/2006/relationships/vmlDrawing" Target="../drawings/vmlDrawing2.vml"/><Relationship Id="rId6" Type="http://schemas.openxmlformats.org/officeDocument/2006/relationships/tags" Target="../tags/tag3565.xml"/><Relationship Id="rId15" Type="http://schemas.openxmlformats.org/officeDocument/2006/relationships/tags" Target="../tags/tag3574.xml"/><Relationship Id="rId23" Type="http://schemas.openxmlformats.org/officeDocument/2006/relationships/tags" Target="../tags/tag3582.xml"/><Relationship Id="rId28" Type="http://schemas.openxmlformats.org/officeDocument/2006/relationships/tags" Target="../tags/tag3587.xml"/><Relationship Id="rId36" Type="http://schemas.openxmlformats.org/officeDocument/2006/relationships/tags" Target="../tags/tag3595.xml"/><Relationship Id="rId49" Type="http://schemas.openxmlformats.org/officeDocument/2006/relationships/tags" Target="../tags/tag3608.xml"/><Relationship Id="rId57" Type="http://schemas.openxmlformats.org/officeDocument/2006/relationships/tags" Target="../tags/tag3616.xml"/><Relationship Id="rId10" Type="http://schemas.openxmlformats.org/officeDocument/2006/relationships/tags" Target="../tags/tag3569.xml"/><Relationship Id="rId31" Type="http://schemas.openxmlformats.org/officeDocument/2006/relationships/tags" Target="../tags/tag3590.xml"/><Relationship Id="rId44" Type="http://schemas.openxmlformats.org/officeDocument/2006/relationships/tags" Target="../tags/tag3603.xml"/><Relationship Id="rId52" Type="http://schemas.openxmlformats.org/officeDocument/2006/relationships/tags" Target="../tags/tag3611.xml"/><Relationship Id="rId60" Type="http://schemas.openxmlformats.org/officeDocument/2006/relationships/tags" Target="../tags/tag3619.xml"/><Relationship Id="rId65" Type="http://schemas.openxmlformats.org/officeDocument/2006/relationships/tags" Target="../tags/tag3624.xml"/><Relationship Id="rId73" Type="http://schemas.openxmlformats.org/officeDocument/2006/relationships/tags" Target="../tags/tag3632.xml"/><Relationship Id="rId78" Type="http://schemas.openxmlformats.org/officeDocument/2006/relationships/tags" Target="../tags/tag3637.xml"/><Relationship Id="rId81" Type="http://schemas.openxmlformats.org/officeDocument/2006/relationships/tags" Target="../tags/tag3640.xml"/><Relationship Id="rId86" Type="http://schemas.openxmlformats.org/officeDocument/2006/relationships/tags" Target="../tags/tag3645.xml"/><Relationship Id="rId94" Type="http://schemas.openxmlformats.org/officeDocument/2006/relationships/oleObject" Target="../embeddings/oleObject4.bin"/><Relationship Id="rId4" Type="http://schemas.openxmlformats.org/officeDocument/2006/relationships/tags" Target="../tags/tag3563.xml"/><Relationship Id="rId9" Type="http://schemas.openxmlformats.org/officeDocument/2006/relationships/tags" Target="../tags/tag3568.xml"/></Relationships>
</file>

<file path=ppt/slides/_rels/slide126.xml.rels><?xml version="1.0" encoding="UTF-8" standalone="yes"?>
<Relationships xmlns="http://schemas.openxmlformats.org/package/2006/relationships"><Relationship Id="rId8" Type="http://schemas.openxmlformats.org/officeDocument/2006/relationships/tags" Target="../tags/tag3655.xml"/><Relationship Id="rId13" Type="http://schemas.openxmlformats.org/officeDocument/2006/relationships/tags" Target="../tags/tag3660.xml"/><Relationship Id="rId3" Type="http://schemas.openxmlformats.org/officeDocument/2006/relationships/tags" Target="../tags/tag3650.xml"/><Relationship Id="rId7" Type="http://schemas.openxmlformats.org/officeDocument/2006/relationships/tags" Target="../tags/tag3654.xml"/><Relationship Id="rId12" Type="http://schemas.openxmlformats.org/officeDocument/2006/relationships/tags" Target="../tags/tag3659.xml"/><Relationship Id="rId2" Type="http://schemas.openxmlformats.org/officeDocument/2006/relationships/tags" Target="../tags/tag3649.xml"/><Relationship Id="rId1" Type="http://schemas.openxmlformats.org/officeDocument/2006/relationships/tags" Target="../tags/tag3648.xml"/><Relationship Id="rId6" Type="http://schemas.openxmlformats.org/officeDocument/2006/relationships/tags" Target="../tags/tag3653.xml"/><Relationship Id="rId11" Type="http://schemas.openxmlformats.org/officeDocument/2006/relationships/tags" Target="../tags/tag3658.xml"/><Relationship Id="rId5" Type="http://schemas.openxmlformats.org/officeDocument/2006/relationships/tags" Target="../tags/tag3652.xml"/><Relationship Id="rId15" Type="http://schemas.openxmlformats.org/officeDocument/2006/relationships/notesSlide" Target="../notesSlides/notesSlide110.xml"/><Relationship Id="rId10" Type="http://schemas.openxmlformats.org/officeDocument/2006/relationships/tags" Target="../tags/tag3657.xml"/><Relationship Id="rId4" Type="http://schemas.openxmlformats.org/officeDocument/2006/relationships/tags" Target="../tags/tag3651.xml"/><Relationship Id="rId9" Type="http://schemas.openxmlformats.org/officeDocument/2006/relationships/tags" Target="../tags/tag3656.xml"/><Relationship Id="rId14" Type="http://schemas.openxmlformats.org/officeDocument/2006/relationships/slideLayout" Target="../slideLayouts/slideLayout7.xml"/></Relationships>
</file>

<file path=ppt/slides/_rels/slide127.xml.rels><?xml version="1.0" encoding="UTF-8" standalone="yes"?>
<Relationships xmlns="http://schemas.openxmlformats.org/package/2006/relationships"><Relationship Id="rId8" Type="http://schemas.openxmlformats.org/officeDocument/2006/relationships/tags" Target="../tags/tag3668.xml"/><Relationship Id="rId13" Type="http://schemas.openxmlformats.org/officeDocument/2006/relationships/slideLayout" Target="../slideLayouts/slideLayout7.xml"/><Relationship Id="rId3" Type="http://schemas.openxmlformats.org/officeDocument/2006/relationships/tags" Target="../tags/tag3663.xml"/><Relationship Id="rId7" Type="http://schemas.openxmlformats.org/officeDocument/2006/relationships/tags" Target="../tags/tag3667.xml"/><Relationship Id="rId12" Type="http://schemas.openxmlformats.org/officeDocument/2006/relationships/tags" Target="../tags/tag3672.xml"/><Relationship Id="rId2" Type="http://schemas.openxmlformats.org/officeDocument/2006/relationships/tags" Target="../tags/tag3662.xml"/><Relationship Id="rId1" Type="http://schemas.openxmlformats.org/officeDocument/2006/relationships/tags" Target="../tags/tag3661.xml"/><Relationship Id="rId6" Type="http://schemas.openxmlformats.org/officeDocument/2006/relationships/tags" Target="../tags/tag3666.xml"/><Relationship Id="rId11" Type="http://schemas.openxmlformats.org/officeDocument/2006/relationships/tags" Target="../tags/tag3671.xml"/><Relationship Id="rId5" Type="http://schemas.openxmlformats.org/officeDocument/2006/relationships/tags" Target="../tags/tag3665.xml"/><Relationship Id="rId10" Type="http://schemas.openxmlformats.org/officeDocument/2006/relationships/tags" Target="../tags/tag3670.xml"/><Relationship Id="rId4" Type="http://schemas.openxmlformats.org/officeDocument/2006/relationships/tags" Target="../tags/tag3664.xml"/><Relationship Id="rId9" Type="http://schemas.openxmlformats.org/officeDocument/2006/relationships/tags" Target="../tags/tag3669.xml"/><Relationship Id="rId14" Type="http://schemas.openxmlformats.org/officeDocument/2006/relationships/notesSlide" Target="../notesSlides/notesSlide111.xml"/></Relationships>
</file>

<file path=ppt/slides/_rels/slide128.xml.rels><?xml version="1.0" encoding="UTF-8" standalone="yes"?>
<Relationships xmlns="http://schemas.openxmlformats.org/package/2006/relationships"><Relationship Id="rId8" Type="http://schemas.openxmlformats.org/officeDocument/2006/relationships/tags" Target="../tags/tag3680.xml"/><Relationship Id="rId13" Type="http://schemas.openxmlformats.org/officeDocument/2006/relationships/tags" Target="../tags/tag3685.xml"/><Relationship Id="rId18" Type="http://schemas.openxmlformats.org/officeDocument/2006/relationships/tags" Target="../tags/tag3690.xml"/><Relationship Id="rId3" Type="http://schemas.openxmlformats.org/officeDocument/2006/relationships/tags" Target="../tags/tag3675.xml"/><Relationship Id="rId7" Type="http://schemas.openxmlformats.org/officeDocument/2006/relationships/tags" Target="../tags/tag3679.xml"/><Relationship Id="rId12" Type="http://schemas.openxmlformats.org/officeDocument/2006/relationships/tags" Target="../tags/tag3684.xml"/><Relationship Id="rId17" Type="http://schemas.openxmlformats.org/officeDocument/2006/relationships/tags" Target="../tags/tag3689.xml"/><Relationship Id="rId2" Type="http://schemas.openxmlformats.org/officeDocument/2006/relationships/tags" Target="../tags/tag3674.xml"/><Relationship Id="rId16" Type="http://schemas.openxmlformats.org/officeDocument/2006/relationships/tags" Target="../tags/tag3688.xml"/><Relationship Id="rId20" Type="http://schemas.openxmlformats.org/officeDocument/2006/relationships/notesSlide" Target="../notesSlides/notesSlide112.xml"/><Relationship Id="rId1" Type="http://schemas.openxmlformats.org/officeDocument/2006/relationships/tags" Target="../tags/tag3673.xml"/><Relationship Id="rId6" Type="http://schemas.openxmlformats.org/officeDocument/2006/relationships/tags" Target="../tags/tag3678.xml"/><Relationship Id="rId11" Type="http://schemas.openxmlformats.org/officeDocument/2006/relationships/tags" Target="../tags/tag3683.xml"/><Relationship Id="rId5" Type="http://schemas.openxmlformats.org/officeDocument/2006/relationships/tags" Target="../tags/tag3677.xml"/><Relationship Id="rId15" Type="http://schemas.openxmlformats.org/officeDocument/2006/relationships/tags" Target="../tags/tag3687.xml"/><Relationship Id="rId10" Type="http://schemas.openxmlformats.org/officeDocument/2006/relationships/tags" Target="../tags/tag3682.xml"/><Relationship Id="rId19" Type="http://schemas.openxmlformats.org/officeDocument/2006/relationships/slideLayout" Target="../slideLayouts/slideLayout7.xml"/><Relationship Id="rId4" Type="http://schemas.openxmlformats.org/officeDocument/2006/relationships/tags" Target="../tags/tag3676.xml"/><Relationship Id="rId9" Type="http://schemas.openxmlformats.org/officeDocument/2006/relationships/tags" Target="../tags/tag3681.xml"/><Relationship Id="rId14" Type="http://schemas.openxmlformats.org/officeDocument/2006/relationships/tags" Target="../tags/tag3686.xml"/></Relationships>
</file>

<file path=ppt/slides/_rels/slide129.xml.rels><?xml version="1.0" encoding="UTF-8" standalone="yes"?>
<Relationships xmlns="http://schemas.openxmlformats.org/package/2006/relationships"><Relationship Id="rId8" Type="http://schemas.openxmlformats.org/officeDocument/2006/relationships/tags" Target="../tags/tag3698.xml"/><Relationship Id="rId13" Type="http://schemas.openxmlformats.org/officeDocument/2006/relationships/tags" Target="../tags/tag3703.xml"/><Relationship Id="rId18" Type="http://schemas.openxmlformats.org/officeDocument/2006/relationships/tags" Target="../tags/tag3708.xml"/><Relationship Id="rId3" Type="http://schemas.openxmlformats.org/officeDocument/2006/relationships/tags" Target="../tags/tag3693.xml"/><Relationship Id="rId21" Type="http://schemas.openxmlformats.org/officeDocument/2006/relationships/notesSlide" Target="../notesSlides/notesSlide113.xml"/><Relationship Id="rId7" Type="http://schemas.openxmlformats.org/officeDocument/2006/relationships/tags" Target="../tags/tag3697.xml"/><Relationship Id="rId12" Type="http://schemas.openxmlformats.org/officeDocument/2006/relationships/tags" Target="../tags/tag3702.xml"/><Relationship Id="rId17" Type="http://schemas.openxmlformats.org/officeDocument/2006/relationships/tags" Target="../tags/tag3707.xml"/><Relationship Id="rId2" Type="http://schemas.openxmlformats.org/officeDocument/2006/relationships/tags" Target="../tags/tag3692.xml"/><Relationship Id="rId16" Type="http://schemas.openxmlformats.org/officeDocument/2006/relationships/tags" Target="../tags/tag3706.xml"/><Relationship Id="rId20" Type="http://schemas.openxmlformats.org/officeDocument/2006/relationships/slideLayout" Target="../slideLayouts/slideLayout6.xml"/><Relationship Id="rId1" Type="http://schemas.openxmlformats.org/officeDocument/2006/relationships/tags" Target="../tags/tag3691.xml"/><Relationship Id="rId6" Type="http://schemas.openxmlformats.org/officeDocument/2006/relationships/tags" Target="../tags/tag3696.xml"/><Relationship Id="rId11" Type="http://schemas.openxmlformats.org/officeDocument/2006/relationships/tags" Target="../tags/tag3701.xml"/><Relationship Id="rId5" Type="http://schemas.openxmlformats.org/officeDocument/2006/relationships/tags" Target="../tags/tag3695.xml"/><Relationship Id="rId15" Type="http://schemas.openxmlformats.org/officeDocument/2006/relationships/tags" Target="../tags/tag3705.xml"/><Relationship Id="rId10" Type="http://schemas.openxmlformats.org/officeDocument/2006/relationships/tags" Target="../tags/tag3700.xml"/><Relationship Id="rId19" Type="http://schemas.openxmlformats.org/officeDocument/2006/relationships/tags" Target="../tags/tag3709.xml"/><Relationship Id="rId4" Type="http://schemas.openxmlformats.org/officeDocument/2006/relationships/tags" Target="../tags/tag3694.xml"/><Relationship Id="rId9" Type="http://schemas.openxmlformats.org/officeDocument/2006/relationships/tags" Target="../tags/tag3699.xml"/><Relationship Id="rId14" Type="http://schemas.openxmlformats.org/officeDocument/2006/relationships/tags" Target="../tags/tag3704.xml"/></Relationships>
</file>

<file path=ppt/slides/_rels/slide13.xml.rels><?xml version="1.0" encoding="UTF-8" standalone="yes"?>
<Relationships xmlns="http://schemas.openxmlformats.org/package/2006/relationships"><Relationship Id="rId8" Type="http://schemas.openxmlformats.org/officeDocument/2006/relationships/tags" Target="../tags/tag126.xml"/><Relationship Id="rId13" Type="http://schemas.openxmlformats.org/officeDocument/2006/relationships/tags" Target="../tags/tag131.xml"/><Relationship Id="rId18" Type="http://schemas.openxmlformats.org/officeDocument/2006/relationships/tags" Target="../tags/tag136.xml"/><Relationship Id="rId26" Type="http://schemas.openxmlformats.org/officeDocument/2006/relationships/tags" Target="../tags/tag144.xml"/><Relationship Id="rId3" Type="http://schemas.openxmlformats.org/officeDocument/2006/relationships/tags" Target="../tags/tag121.xml"/><Relationship Id="rId21" Type="http://schemas.openxmlformats.org/officeDocument/2006/relationships/tags" Target="../tags/tag139.xml"/><Relationship Id="rId7" Type="http://schemas.openxmlformats.org/officeDocument/2006/relationships/tags" Target="../tags/tag125.xml"/><Relationship Id="rId12" Type="http://schemas.openxmlformats.org/officeDocument/2006/relationships/tags" Target="../tags/tag130.xml"/><Relationship Id="rId17" Type="http://schemas.openxmlformats.org/officeDocument/2006/relationships/tags" Target="../tags/tag135.xml"/><Relationship Id="rId25" Type="http://schemas.openxmlformats.org/officeDocument/2006/relationships/tags" Target="../tags/tag143.xml"/><Relationship Id="rId2" Type="http://schemas.openxmlformats.org/officeDocument/2006/relationships/tags" Target="../tags/tag120.xml"/><Relationship Id="rId16" Type="http://schemas.openxmlformats.org/officeDocument/2006/relationships/tags" Target="../tags/tag134.xml"/><Relationship Id="rId20" Type="http://schemas.openxmlformats.org/officeDocument/2006/relationships/tags" Target="../tags/tag138.xml"/><Relationship Id="rId29" Type="http://schemas.openxmlformats.org/officeDocument/2006/relationships/tags" Target="../tags/tag147.xml"/><Relationship Id="rId1" Type="http://schemas.openxmlformats.org/officeDocument/2006/relationships/tags" Target="../tags/tag119.xml"/><Relationship Id="rId6" Type="http://schemas.openxmlformats.org/officeDocument/2006/relationships/tags" Target="../tags/tag124.xml"/><Relationship Id="rId11" Type="http://schemas.openxmlformats.org/officeDocument/2006/relationships/tags" Target="../tags/tag129.xml"/><Relationship Id="rId24" Type="http://schemas.openxmlformats.org/officeDocument/2006/relationships/tags" Target="../tags/tag142.xml"/><Relationship Id="rId32" Type="http://schemas.openxmlformats.org/officeDocument/2006/relationships/notesSlide" Target="../notesSlides/notesSlide8.xml"/><Relationship Id="rId5" Type="http://schemas.openxmlformats.org/officeDocument/2006/relationships/tags" Target="../tags/tag123.xml"/><Relationship Id="rId15" Type="http://schemas.openxmlformats.org/officeDocument/2006/relationships/tags" Target="../tags/tag133.xml"/><Relationship Id="rId23" Type="http://schemas.openxmlformats.org/officeDocument/2006/relationships/tags" Target="../tags/tag141.xml"/><Relationship Id="rId28" Type="http://schemas.openxmlformats.org/officeDocument/2006/relationships/tags" Target="../tags/tag146.xml"/><Relationship Id="rId10" Type="http://schemas.openxmlformats.org/officeDocument/2006/relationships/tags" Target="../tags/tag128.xml"/><Relationship Id="rId19" Type="http://schemas.openxmlformats.org/officeDocument/2006/relationships/tags" Target="../tags/tag137.xml"/><Relationship Id="rId31" Type="http://schemas.openxmlformats.org/officeDocument/2006/relationships/slideLayout" Target="../slideLayouts/slideLayout39.xml"/><Relationship Id="rId4" Type="http://schemas.openxmlformats.org/officeDocument/2006/relationships/tags" Target="../tags/tag122.xml"/><Relationship Id="rId9" Type="http://schemas.openxmlformats.org/officeDocument/2006/relationships/tags" Target="../tags/tag127.xml"/><Relationship Id="rId14" Type="http://schemas.openxmlformats.org/officeDocument/2006/relationships/tags" Target="../tags/tag132.xml"/><Relationship Id="rId22" Type="http://schemas.openxmlformats.org/officeDocument/2006/relationships/tags" Target="../tags/tag140.xml"/><Relationship Id="rId27" Type="http://schemas.openxmlformats.org/officeDocument/2006/relationships/tags" Target="../tags/tag145.xml"/><Relationship Id="rId30" Type="http://schemas.openxmlformats.org/officeDocument/2006/relationships/tags" Target="../tags/tag148.xml"/></Relationships>
</file>

<file path=ppt/slides/_rels/slide130.xml.rels><?xml version="1.0" encoding="UTF-8" standalone="yes"?>
<Relationships xmlns="http://schemas.openxmlformats.org/package/2006/relationships"><Relationship Id="rId3" Type="http://schemas.openxmlformats.org/officeDocument/2006/relationships/tags" Target="../tags/tag3712.xml"/><Relationship Id="rId2" Type="http://schemas.openxmlformats.org/officeDocument/2006/relationships/tags" Target="../tags/tag3711.xml"/><Relationship Id="rId1" Type="http://schemas.openxmlformats.org/officeDocument/2006/relationships/tags" Target="../tags/tag3710.xml"/><Relationship Id="rId6" Type="http://schemas.openxmlformats.org/officeDocument/2006/relationships/notesSlide" Target="../notesSlides/notesSlide114.xml"/><Relationship Id="rId5" Type="http://schemas.openxmlformats.org/officeDocument/2006/relationships/slideLayout" Target="../slideLayouts/slideLayout6.xml"/><Relationship Id="rId4" Type="http://schemas.openxmlformats.org/officeDocument/2006/relationships/tags" Target="../tags/tag3713.xml"/></Relationships>
</file>

<file path=ppt/slides/_rels/slide131.xml.rels><?xml version="1.0" encoding="UTF-8" standalone="yes"?>
<Relationships xmlns="http://schemas.openxmlformats.org/package/2006/relationships"><Relationship Id="rId13" Type="http://schemas.openxmlformats.org/officeDocument/2006/relationships/tags" Target="../tags/tag3726.xml"/><Relationship Id="rId18" Type="http://schemas.openxmlformats.org/officeDocument/2006/relationships/tags" Target="../tags/tag3731.xml"/><Relationship Id="rId26" Type="http://schemas.openxmlformats.org/officeDocument/2006/relationships/tags" Target="../tags/tag3739.xml"/><Relationship Id="rId39" Type="http://schemas.openxmlformats.org/officeDocument/2006/relationships/tags" Target="../tags/tag3752.xml"/><Relationship Id="rId21" Type="http://schemas.openxmlformats.org/officeDocument/2006/relationships/tags" Target="../tags/tag3734.xml"/><Relationship Id="rId34" Type="http://schemas.openxmlformats.org/officeDocument/2006/relationships/tags" Target="../tags/tag3747.xml"/><Relationship Id="rId42" Type="http://schemas.openxmlformats.org/officeDocument/2006/relationships/tags" Target="../tags/tag3755.xml"/><Relationship Id="rId47" Type="http://schemas.openxmlformats.org/officeDocument/2006/relationships/tags" Target="../tags/tag3760.xml"/><Relationship Id="rId50" Type="http://schemas.openxmlformats.org/officeDocument/2006/relationships/tags" Target="../tags/tag3763.xml"/><Relationship Id="rId55" Type="http://schemas.openxmlformats.org/officeDocument/2006/relationships/notesSlide" Target="../notesSlides/notesSlide115.xml"/><Relationship Id="rId7" Type="http://schemas.openxmlformats.org/officeDocument/2006/relationships/tags" Target="../tags/tag3720.xml"/><Relationship Id="rId12" Type="http://schemas.openxmlformats.org/officeDocument/2006/relationships/tags" Target="../tags/tag3725.xml"/><Relationship Id="rId17" Type="http://schemas.openxmlformats.org/officeDocument/2006/relationships/tags" Target="../tags/tag3730.xml"/><Relationship Id="rId25" Type="http://schemas.openxmlformats.org/officeDocument/2006/relationships/tags" Target="../tags/tag3738.xml"/><Relationship Id="rId33" Type="http://schemas.openxmlformats.org/officeDocument/2006/relationships/tags" Target="../tags/tag3746.xml"/><Relationship Id="rId38" Type="http://schemas.openxmlformats.org/officeDocument/2006/relationships/tags" Target="../tags/tag3751.xml"/><Relationship Id="rId46" Type="http://schemas.openxmlformats.org/officeDocument/2006/relationships/tags" Target="../tags/tag3759.xml"/><Relationship Id="rId2" Type="http://schemas.openxmlformats.org/officeDocument/2006/relationships/tags" Target="../tags/tag3715.xml"/><Relationship Id="rId16" Type="http://schemas.openxmlformats.org/officeDocument/2006/relationships/tags" Target="../tags/tag3729.xml"/><Relationship Id="rId20" Type="http://schemas.openxmlformats.org/officeDocument/2006/relationships/tags" Target="../tags/tag3733.xml"/><Relationship Id="rId29" Type="http://schemas.openxmlformats.org/officeDocument/2006/relationships/tags" Target="../tags/tag3742.xml"/><Relationship Id="rId41" Type="http://schemas.openxmlformats.org/officeDocument/2006/relationships/tags" Target="../tags/tag3754.xml"/><Relationship Id="rId54" Type="http://schemas.openxmlformats.org/officeDocument/2006/relationships/slideLayout" Target="../slideLayouts/slideLayout6.xml"/><Relationship Id="rId1" Type="http://schemas.openxmlformats.org/officeDocument/2006/relationships/tags" Target="../tags/tag3714.xml"/><Relationship Id="rId6" Type="http://schemas.openxmlformats.org/officeDocument/2006/relationships/tags" Target="../tags/tag3719.xml"/><Relationship Id="rId11" Type="http://schemas.openxmlformats.org/officeDocument/2006/relationships/tags" Target="../tags/tag3724.xml"/><Relationship Id="rId24" Type="http://schemas.openxmlformats.org/officeDocument/2006/relationships/tags" Target="../tags/tag3737.xml"/><Relationship Id="rId32" Type="http://schemas.openxmlformats.org/officeDocument/2006/relationships/tags" Target="../tags/tag3745.xml"/><Relationship Id="rId37" Type="http://schemas.openxmlformats.org/officeDocument/2006/relationships/tags" Target="../tags/tag3750.xml"/><Relationship Id="rId40" Type="http://schemas.openxmlformats.org/officeDocument/2006/relationships/tags" Target="../tags/tag3753.xml"/><Relationship Id="rId45" Type="http://schemas.openxmlformats.org/officeDocument/2006/relationships/tags" Target="../tags/tag3758.xml"/><Relationship Id="rId53" Type="http://schemas.openxmlformats.org/officeDocument/2006/relationships/tags" Target="../tags/tag3766.xml"/><Relationship Id="rId5" Type="http://schemas.openxmlformats.org/officeDocument/2006/relationships/tags" Target="../tags/tag3718.xml"/><Relationship Id="rId15" Type="http://schemas.openxmlformats.org/officeDocument/2006/relationships/tags" Target="../tags/tag3728.xml"/><Relationship Id="rId23" Type="http://schemas.openxmlformats.org/officeDocument/2006/relationships/tags" Target="../tags/tag3736.xml"/><Relationship Id="rId28" Type="http://schemas.openxmlformats.org/officeDocument/2006/relationships/tags" Target="../tags/tag3741.xml"/><Relationship Id="rId36" Type="http://schemas.openxmlformats.org/officeDocument/2006/relationships/tags" Target="../tags/tag3749.xml"/><Relationship Id="rId49" Type="http://schemas.openxmlformats.org/officeDocument/2006/relationships/tags" Target="../tags/tag3762.xml"/><Relationship Id="rId10" Type="http://schemas.openxmlformats.org/officeDocument/2006/relationships/tags" Target="../tags/tag3723.xml"/><Relationship Id="rId19" Type="http://schemas.openxmlformats.org/officeDocument/2006/relationships/tags" Target="../tags/tag3732.xml"/><Relationship Id="rId31" Type="http://schemas.openxmlformats.org/officeDocument/2006/relationships/tags" Target="../tags/tag3744.xml"/><Relationship Id="rId44" Type="http://schemas.openxmlformats.org/officeDocument/2006/relationships/tags" Target="../tags/tag3757.xml"/><Relationship Id="rId52" Type="http://schemas.openxmlformats.org/officeDocument/2006/relationships/tags" Target="../tags/tag3765.xml"/><Relationship Id="rId4" Type="http://schemas.openxmlformats.org/officeDocument/2006/relationships/tags" Target="../tags/tag3717.xml"/><Relationship Id="rId9" Type="http://schemas.openxmlformats.org/officeDocument/2006/relationships/tags" Target="../tags/tag3722.xml"/><Relationship Id="rId14" Type="http://schemas.openxmlformats.org/officeDocument/2006/relationships/tags" Target="../tags/tag3727.xml"/><Relationship Id="rId22" Type="http://schemas.openxmlformats.org/officeDocument/2006/relationships/tags" Target="../tags/tag3735.xml"/><Relationship Id="rId27" Type="http://schemas.openxmlformats.org/officeDocument/2006/relationships/tags" Target="../tags/tag3740.xml"/><Relationship Id="rId30" Type="http://schemas.openxmlformats.org/officeDocument/2006/relationships/tags" Target="../tags/tag3743.xml"/><Relationship Id="rId35" Type="http://schemas.openxmlformats.org/officeDocument/2006/relationships/tags" Target="../tags/tag3748.xml"/><Relationship Id="rId43" Type="http://schemas.openxmlformats.org/officeDocument/2006/relationships/tags" Target="../tags/tag3756.xml"/><Relationship Id="rId48" Type="http://schemas.openxmlformats.org/officeDocument/2006/relationships/tags" Target="../tags/tag3761.xml"/><Relationship Id="rId8" Type="http://schemas.openxmlformats.org/officeDocument/2006/relationships/tags" Target="../tags/tag3721.xml"/><Relationship Id="rId51" Type="http://schemas.openxmlformats.org/officeDocument/2006/relationships/tags" Target="../tags/tag3764.xml"/><Relationship Id="rId3" Type="http://schemas.openxmlformats.org/officeDocument/2006/relationships/tags" Target="../tags/tag3716.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7.xml"/></Relationships>
</file>

<file path=ppt/slides/_rels/slide133.xml.rels><?xml version="1.0" encoding="UTF-8" standalone="yes"?>
<Relationships xmlns="http://schemas.openxmlformats.org/package/2006/relationships"><Relationship Id="rId8" Type="http://schemas.openxmlformats.org/officeDocument/2006/relationships/tags" Target="../tags/tag3774.xml"/><Relationship Id="rId13" Type="http://schemas.openxmlformats.org/officeDocument/2006/relationships/tags" Target="../tags/tag3779.xml"/><Relationship Id="rId18" Type="http://schemas.openxmlformats.org/officeDocument/2006/relationships/tags" Target="../tags/tag3784.xml"/><Relationship Id="rId3" Type="http://schemas.openxmlformats.org/officeDocument/2006/relationships/tags" Target="../tags/tag3769.xml"/><Relationship Id="rId21" Type="http://schemas.openxmlformats.org/officeDocument/2006/relationships/notesSlide" Target="../notesSlides/notesSlide117.xml"/><Relationship Id="rId7" Type="http://schemas.openxmlformats.org/officeDocument/2006/relationships/tags" Target="../tags/tag3773.xml"/><Relationship Id="rId12" Type="http://schemas.openxmlformats.org/officeDocument/2006/relationships/tags" Target="../tags/tag3778.xml"/><Relationship Id="rId17" Type="http://schemas.openxmlformats.org/officeDocument/2006/relationships/tags" Target="../tags/tag3783.xml"/><Relationship Id="rId2" Type="http://schemas.openxmlformats.org/officeDocument/2006/relationships/tags" Target="../tags/tag3768.xml"/><Relationship Id="rId16" Type="http://schemas.openxmlformats.org/officeDocument/2006/relationships/tags" Target="../tags/tag3782.xml"/><Relationship Id="rId20" Type="http://schemas.openxmlformats.org/officeDocument/2006/relationships/slideLayout" Target="../slideLayouts/slideLayout6.xml"/><Relationship Id="rId1" Type="http://schemas.openxmlformats.org/officeDocument/2006/relationships/tags" Target="../tags/tag3767.xml"/><Relationship Id="rId6" Type="http://schemas.openxmlformats.org/officeDocument/2006/relationships/tags" Target="../tags/tag3772.xml"/><Relationship Id="rId11" Type="http://schemas.openxmlformats.org/officeDocument/2006/relationships/tags" Target="../tags/tag3777.xml"/><Relationship Id="rId5" Type="http://schemas.openxmlformats.org/officeDocument/2006/relationships/tags" Target="../tags/tag3771.xml"/><Relationship Id="rId15" Type="http://schemas.openxmlformats.org/officeDocument/2006/relationships/tags" Target="../tags/tag3781.xml"/><Relationship Id="rId10" Type="http://schemas.openxmlformats.org/officeDocument/2006/relationships/tags" Target="../tags/tag3776.xml"/><Relationship Id="rId19" Type="http://schemas.openxmlformats.org/officeDocument/2006/relationships/tags" Target="../tags/tag3785.xml"/><Relationship Id="rId4" Type="http://schemas.openxmlformats.org/officeDocument/2006/relationships/tags" Target="../tags/tag3770.xml"/><Relationship Id="rId9" Type="http://schemas.openxmlformats.org/officeDocument/2006/relationships/tags" Target="../tags/tag3775.xml"/><Relationship Id="rId14" Type="http://schemas.openxmlformats.org/officeDocument/2006/relationships/tags" Target="../tags/tag3780.xml"/></Relationships>
</file>

<file path=ppt/slides/_rels/slide134.xml.rels><?xml version="1.0" encoding="UTF-8" standalone="yes"?>
<Relationships xmlns="http://schemas.openxmlformats.org/package/2006/relationships"><Relationship Id="rId8" Type="http://schemas.openxmlformats.org/officeDocument/2006/relationships/image" Target="../media/image51.png"/><Relationship Id="rId3" Type="http://schemas.openxmlformats.org/officeDocument/2006/relationships/tags" Target="../tags/tag3788.xml"/><Relationship Id="rId7" Type="http://schemas.openxmlformats.org/officeDocument/2006/relationships/notesSlide" Target="../notesSlides/notesSlide118.xml"/><Relationship Id="rId2" Type="http://schemas.openxmlformats.org/officeDocument/2006/relationships/tags" Target="../tags/tag3787.xml"/><Relationship Id="rId1" Type="http://schemas.openxmlformats.org/officeDocument/2006/relationships/tags" Target="../tags/tag3786.xml"/><Relationship Id="rId6" Type="http://schemas.openxmlformats.org/officeDocument/2006/relationships/slideLayout" Target="../slideLayouts/slideLayout6.xml"/><Relationship Id="rId5" Type="http://schemas.openxmlformats.org/officeDocument/2006/relationships/tags" Target="../tags/tag3790.xml"/><Relationship Id="rId4" Type="http://schemas.openxmlformats.org/officeDocument/2006/relationships/tags" Target="../tags/tag3789.xml"/></Relationships>
</file>

<file path=ppt/slides/_rels/slide135.xml.rels><?xml version="1.0" encoding="UTF-8" standalone="yes"?>
<Relationships xmlns="http://schemas.openxmlformats.org/package/2006/relationships"><Relationship Id="rId13" Type="http://schemas.openxmlformats.org/officeDocument/2006/relationships/tags" Target="../tags/tag3803.xml"/><Relationship Id="rId18" Type="http://schemas.openxmlformats.org/officeDocument/2006/relationships/tags" Target="../tags/tag3808.xml"/><Relationship Id="rId26" Type="http://schemas.openxmlformats.org/officeDocument/2006/relationships/tags" Target="../tags/tag3816.xml"/><Relationship Id="rId39" Type="http://schemas.openxmlformats.org/officeDocument/2006/relationships/tags" Target="../tags/tag3829.xml"/><Relationship Id="rId21" Type="http://schemas.openxmlformats.org/officeDocument/2006/relationships/tags" Target="../tags/tag3811.xml"/><Relationship Id="rId34" Type="http://schemas.openxmlformats.org/officeDocument/2006/relationships/tags" Target="../tags/tag3824.xml"/><Relationship Id="rId42" Type="http://schemas.openxmlformats.org/officeDocument/2006/relationships/tags" Target="../tags/tag3832.xml"/><Relationship Id="rId47" Type="http://schemas.openxmlformats.org/officeDocument/2006/relationships/tags" Target="../tags/tag3837.xml"/><Relationship Id="rId50" Type="http://schemas.openxmlformats.org/officeDocument/2006/relationships/tags" Target="../tags/tag3840.xml"/><Relationship Id="rId55" Type="http://schemas.openxmlformats.org/officeDocument/2006/relationships/tags" Target="../tags/tag3845.xml"/><Relationship Id="rId7" Type="http://schemas.openxmlformats.org/officeDocument/2006/relationships/tags" Target="../tags/tag3797.xml"/><Relationship Id="rId12" Type="http://schemas.openxmlformats.org/officeDocument/2006/relationships/tags" Target="../tags/tag3802.xml"/><Relationship Id="rId17" Type="http://schemas.openxmlformats.org/officeDocument/2006/relationships/tags" Target="../tags/tag3807.xml"/><Relationship Id="rId25" Type="http://schemas.openxmlformats.org/officeDocument/2006/relationships/tags" Target="../tags/tag3815.xml"/><Relationship Id="rId33" Type="http://schemas.openxmlformats.org/officeDocument/2006/relationships/tags" Target="../tags/tag3823.xml"/><Relationship Id="rId38" Type="http://schemas.openxmlformats.org/officeDocument/2006/relationships/tags" Target="../tags/tag3828.xml"/><Relationship Id="rId46" Type="http://schemas.openxmlformats.org/officeDocument/2006/relationships/tags" Target="../tags/tag3836.xml"/><Relationship Id="rId59" Type="http://schemas.openxmlformats.org/officeDocument/2006/relationships/slideLayout" Target="../slideLayouts/slideLayout1.xml"/><Relationship Id="rId2" Type="http://schemas.openxmlformats.org/officeDocument/2006/relationships/tags" Target="../tags/tag3792.xml"/><Relationship Id="rId16" Type="http://schemas.openxmlformats.org/officeDocument/2006/relationships/tags" Target="../tags/tag3806.xml"/><Relationship Id="rId20" Type="http://schemas.openxmlformats.org/officeDocument/2006/relationships/tags" Target="../tags/tag3810.xml"/><Relationship Id="rId29" Type="http://schemas.openxmlformats.org/officeDocument/2006/relationships/tags" Target="../tags/tag3819.xml"/><Relationship Id="rId41" Type="http://schemas.openxmlformats.org/officeDocument/2006/relationships/tags" Target="../tags/tag3831.xml"/><Relationship Id="rId54" Type="http://schemas.openxmlformats.org/officeDocument/2006/relationships/tags" Target="../tags/tag3844.xml"/><Relationship Id="rId1" Type="http://schemas.openxmlformats.org/officeDocument/2006/relationships/tags" Target="../tags/tag3791.xml"/><Relationship Id="rId6" Type="http://schemas.openxmlformats.org/officeDocument/2006/relationships/tags" Target="../tags/tag3796.xml"/><Relationship Id="rId11" Type="http://schemas.openxmlformats.org/officeDocument/2006/relationships/tags" Target="../tags/tag3801.xml"/><Relationship Id="rId24" Type="http://schemas.openxmlformats.org/officeDocument/2006/relationships/tags" Target="../tags/tag3814.xml"/><Relationship Id="rId32" Type="http://schemas.openxmlformats.org/officeDocument/2006/relationships/tags" Target="../tags/tag3822.xml"/><Relationship Id="rId37" Type="http://schemas.openxmlformats.org/officeDocument/2006/relationships/tags" Target="../tags/tag3827.xml"/><Relationship Id="rId40" Type="http://schemas.openxmlformats.org/officeDocument/2006/relationships/tags" Target="../tags/tag3830.xml"/><Relationship Id="rId45" Type="http://schemas.openxmlformats.org/officeDocument/2006/relationships/tags" Target="../tags/tag3835.xml"/><Relationship Id="rId53" Type="http://schemas.openxmlformats.org/officeDocument/2006/relationships/tags" Target="../tags/tag3843.xml"/><Relationship Id="rId58" Type="http://schemas.openxmlformats.org/officeDocument/2006/relationships/tags" Target="../tags/tag3848.xml"/><Relationship Id="rId5" Type="http://schemas.openxmlformats.org/officeDocument/2006/relationships/tags" Target="../tags/tag3795.xml"/><Relationship Id="rId15" Type="http://schemas.openxmlformats.org/officeDocument/2006/relationships/tags" Target="../tags/tag3805.xml"/><Relationship Id="rId23" Type="http://schemas.openxmlformats.org/officeDocument/2006/relationships/tags" Target="../tags/tag3813.xml"/><Relationship Id="rId28" Type="http://schemas.openxmlformats.org/officeDocument/2006/relationships/tags" Target="../tags/tag3818.xml"/><Relationship Id="rId36" Type="http://schemas.openxmlformats.org/officeDocument/2006/relationships/tags" Target="../tags/tag3826.xml"/><Relationship Id="rId49" Type="http://schemas.openxmlformats.org/officeDocument/2006/relationships/tags" Target="../tags/tag3839.xml"/><Relationship Id="rId57" Type="http://schemas.openxmlformats.org/officeDocument/2006/relationships/tags" Target="../tags/tag3847.xml"/><Relationship Id="rId10" Type="http://schemas.openxmlformats.org/officeDocument/2006/relationships/tags" Target="../tags/tag3800.xml"/><Relationship Id="rId19" Type="http://schemas.openxmlformats.org/officeDocument/2006/relationships/tags" Target="../tags/tag3809.xml"/><Relationship Id="rId31" Type="http://schemas.openxmlformats.org/officeDocument/2006/relationships/tags" Target="../tags/tag3821.xml"/><Relationship Id="rId44" Type="http://schemas.openxmlformats.org/officeDocument/2006/relationships/tags" Target="../tags/tag3834.xml"/><Relationship Id="rId52" Type="http://schemas.openxmlformats.org/officeDocument/2006/relationships/tags" Target="../tags/tag3842.xml"/><Relationship Id="rId60" Type="http://schemas.openxmlformats.org/officeDocument/2006/relationships/notesSlide" Target="../notesSlides/notesSlide119.xml"/><Relationship Id="rId4" Type="http://schemas.openxmlformats.org/officeDocument/2006/relationships/tags" Target="../tags/tag3794.xml"/><Relationship Id="rId9" Type="http://schemas.openxmlformats.org/officeDocument/2006/relationships/tags" Target="../tags/tag3799.xml"/><Relationship Id="rId14" Type="http://schemas.openxmlformats.org/officeDocument/2006/relationships/tags" Target="../tags/tag3804.xml"/><Relationship Id="rId22" Type="http://schemas.openxmlformats.org/officeDocument/2006/relationships/tags" Target="../tags/tag3812.xml"/><Relationship Id="rId27" Type="http://schemas.openxmlformats.org/officeDocument/2006/relationships/tags" Target="../tags/tag3817.xml"/><Relationship Id="rId30" Type="http://schemas.openxmlformats.org/officeDocument/2006/relationships/tags" Target="../tags/tag3820.xml"/><Relationship Id="rId35" Type="http://schemas.openxmlformats.org/officeDocument/2006/relationships/tags" Target="../tags/tag3825.xml"/><Relationship Id="rId43" Type="http://schemas.openxmlformats.org/officeDocument/2006/relationships/tags" Target="../tags/tag3833.xml"/><Relationship Id="rId48" Type="http://schemas.openxmlformats.org/officeDocument/2006/relationships/tags" Target="../tags/tag3838.xml"/><Relationship Id="rId56" Type="http://schemas.openxmlformats.org/officeDocument/2006/relationships/tags" Target="../tags/tag3846.xml"/><Relationship Id="rId8" Type="http://schemas.openxmlformats.org/officeDocument/2006/relationships/tags" Target="../tags/tag3798.xml"/><Relationship Id="rId51" Type="http://schemas.openxmlformats.org/officeDocument/2006/relationships/tags" Target="../tags/tag3841.xml"/><Relationship Id="rId3" Type="http://schemas.openxmlformats.org/officeDocument/2006/relationships/tags" Target="../tags/tag3793.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6.xml"/></Relationships>
</file>

<file path=ppt/slides/_rels/slide137.xml.rels><?xml version="1.0" encoding="UTF-8" standalone="yes"?>
<Relationships xmlns="http://schemas.openxmlformats.org/package/2006/relationships"><Relationship Id="rId26" Type="http://schemas.openxmlformats.org/officeDocument/2006/relationships/tags" Target="../tags/tag3874.xml"/><Relationship Id="rId117" Type="http://schemas.openxmlformats.org/officeDocument/2006/relationships/tags" Target="../tags/tag3965.xml"/><Relationship Id="rId21" Type="http://schemas.openxmlformats.org/officeDocument/2006/relationships/tags" Target="../tags/tag3869.xml"/><Relationship Id="rId42" Type="http://schemas.openxmlformats.org/officeDocument/2006/relationships/tags" Target="../tags/tag3890.xml"/><Relationship Id="rId47" Type="http://schemas.openxmlformats.org/officeDocument/2006/relationships/tags" Target="../tags/tag3895.xml"/><Relationship Id="rId63" Type="http://schemas.openxmlformats.org/officeDocument/2006/relationships/tags" Target="../tags/tag3911.xml"/><Relationship Id="rId68" Type="http://schemas.openxmlformats.org/officeDocument/2006/relationships/tags" Target="../tags/tag3916.xml"/><Relationship Id="rId84" Type="http://schemas.openxmlformats.org/officeDocument/2006/relationships/tags" Target="../tags/tag3932.xml"/><Relationship Id="rId89" Type="http://schemas.openxmlformats.org/officeDocument/2006/relationships/tags" Target="../tags/tag3937.xml"/><Relationship Id="rId112" Type="http://schemas.openxmlformats.org/officeDocument/2006/relationships/tags" Target="../tags/tag3960.xml"/><Relationship Id="rId133" Type="http://schemas.openxmlformats.org/officeDocument/2006/relationships/tags" Target="../tags/tag3981.xml"/><Relationship Id="rId138" Type="http://schemas.openxmlformats.org/officeDocument/2006/relationships/tags" Target="../tags/tag3986.xml"/><Relationship Id="rId16" Type="http://schemas.openxmlformats.org/officeDocument/2006/relationships/tags" Target="../tags/tag3864.xml"/><Relationship Id="rId107" Type="http://schemas.openxmlformats.org/officeDocument/2006/relationships/tags" Target="../tags/tag3955.xml"/><Relationship Id="rId11" Type="http://schemas.openxmlformats.org/officeDocument/2006/relationships/tags" Target="../tags/tag3859.xml"/><Relationship Id="rId32" Type="http://schemas.openxmlformats.org/officeDocument/2006/relationships/tags" Target="../tags/tag3880.xml"/><Relationship Id="rId37" Type="http://schemas.openxmlformats.org/officeDocument/2006/relationships/tags" Target="../tags/tag3885.xml"/><Relationship Id="rId53" Type="http://schemas.openxmlformats.org/officeDocument/2006/relationships/tags" Target="../tags/tag3901.xml"/><Relationship Id="rId58" Type="http://schemas.openxmlformats.org/officeDocument/2006/relationships/tags" Target="../tags/tag3906.xml"/><Relationship Id="rId74" Type="http://schemas.openxmlformats.org/officeDocument/2006/relationships/tags" Target="../tags/tag3922.xml"/><Relationship Id="rId79" Type="http://schemas.openxmlformats.org/officeDocument/2006/relationships/tags" Target="../tags/tag3927.xml"/><Relationship Id="rId102" Type="http://schemas.openxmlformats.org/officeDocument/2006/relationships/tags" Target="../tags/tag3950.xml"/><Relationship Id="rId123" Type="http://schemas.openxmlformats.org/officeDocument/2006/relationships/tags" Target="../tags/tag3971.xml"/><Relationship Id="rId128" Type="http://schemas.openxmlformats.org/officeDocument/2006/relationships/tags" Target="../tags/tag3976.xml"/><Relationship Id="rId144" Type="http://schemas.openxmlformats.org/officeDocument/2006/relationships/tags" Target="../tags/tag3992.xml"/><Relationship Id="rId5" Type="http://schemas.openxmlformats.org/officeDocument/2006/relationships/tags" Target="../tags/tag3853.xml"/><Relationship Id="rId90" Type="http://schemas.openxmlformats.org/officeDocument/2006/relationships/tags" Target="../tags/tag3938.xml"/><Relationship Id="rId95" Type="http://schemas.openxmlformats.org/officeDocument/2006/relationships/tags" Target="../tags/tag3943.xml"/><Relationship Id="rId22" Type="http://schemas.openxmlformats.org/officeDocument/2006/relationships/tags" Target="../tags/tag3870.xml"/><Relationship Id="rId27" Type="http://schemas.openxmlformats.org/officeDocument/2006/relationships/tags" Target="../tags/tag3875.xml"/><Relationship Id="rId43" Type="http://schemas.openxmlformats.org/officeDocument/2006/relationships/tags" Target="../tags/tag3891.xml"/><Relationship Id="rId48" Type="http://schemas.openxmlformats.org/officeDocument/2006/relationships/tags" Target="../tags/tag3896.xml"/><Relationship Id="rId64" Type="http://schemas.openxmlformats.org/officeDocument/2006/relationships/tags" Target="../tags/tag3912.xml"/><Relationship Id="rId69" Type="http://schemas.openxmlformats.org/officeDocument/2006/relationships/tags" Target="../tags/tag3917.xml"/><Relationship Id="rId113" Type="http://schemas.openxmlformats.org/officeDocument/2006/relationships/tags" Target="../tags/tag3961.xml"/><Relationship Id="rId118" Type="http://schemas.openxmlformats.org/officeDocument/2006/relationships/tags" Target="../tags/tag3966.xml"/><Relationship Id="rId134" Type="http://schemas.openxmlformats.org/officeDocument/2006/relationships/tags" Target="../tags/tag3982.xml"/><Relationship Id="rId139" Type="http://schemas.openxmlformats.org/officeDocument/2006/relationships/tags" Target="../tags/tag3987.xml"/><Relationship Id="rId80" Type="http://schemas.openxmlformats.org/officeDocument/2006/relationships/tags" Target="../tags/tag3928.xml"/><Relationship Id="rId85" Type="http://schemas.openxmlformats.org/officeDocument/2006/relationships/tags" Target="../tags/tag3933.xml"/><Relationship Id="rId3" Type="http://schemas.openxmlformats.org/officeDocument/2006/relationships/tags" Target="../tags/tag3851.xml"/><Relationship Id="rId12" Type="http://schemas.openxmlformats.org/officeDocument/2006/relationships/tags" Target="../tags/tag3860.xml"/><Relationship Id="rId17" Type="http://schemas.openxmlformats.org/officeDocument/2006/relationships/tags" Target="../tags/tag3865.xml"/><Relationship Id="rId25" Type="http://schemas.openxmlformats.org/officeDocument/2006/relationships/tags" Target="../tags/tag3873.xml"/><Relationship Id="rId33" Type="http://schemas.openxmlformats.org/officeDocument/2006/relationships/tags" Target="../tags/tag3881.xml"/><Relationship Id="rId38" Type="http://schemas.openxmlformats.org/officeDocument/2006/relationships/tags" Target="../tags/tag3886.xml"/><Relationship Id="rId46" Type="http://schemas.openxmlformats.org/officeDocument/2006/relationships/tags" Target="../tags/tag3894.xml"/><Relationship Id="rId59" Type="http://schemas.openxmlformats.org/officeDocument/2006/relationships/tags" Target="../tags/tag3907.xml"/><Relationship Id="rId67" Type="http://schemas.openxmlformats.org/officeDocument/2006/relationships/tags" Target="../tags/tag3915.xml"/><Relationship Id="rId103" Type="http://schemas.openxmlformats.org/officeDocument/2006/relationships/tags" Target="../tags/tag3951.xml"/><Relationship Id="rId108" Type="http://schemas.openxmlformats.org/officeDocument/2006/relationships/tags" Target="../tags/tag3956.xml"/><Relationship Id="rId116" Type="http://schemas.openxmlformats.org/officeDocument/2006/relationships/tags" Target="../tags/tag3964.xml"/><Relationship Id="rId124" Type="http://schemas.openxmlformats.org/officeDocument/2006/relationships/tags" Target="../tags/tag3972.xml"/><Relationship Id="rId129" Type="http://schemas.openxmlformats.org/officeDocument/2006/relationships/tags" Target="../tags/tag3977.xml"/><Relationship Id="rId137" Type="http://schemas.openxmlformats.org/officeDocument/2006/relationships/tags" Target="../tags/tag3985.xml"/><Relationship Id="rId20" Type="http://schemas.openxmlformats.org/officeDocument/2006/relationships/tags" Target="../tags/tag3868.xml"/><Relationship Id="rId41" Type="http://schemas.openxmlformats.org/officeDocument/2006/relationships/tags" Target="../tags/tag3889.xml"/><Relationship Id="rId54" Type="http://schemas.openxmlformats.org/officeDocument/2006/relationships/tags" Target="../tags/tag3902.xml"/><Relationship Id="rId62" Type="http://schemas.openxmlformats.org/officeDocument/2006/relationships/tags" Target="../tags/tag3910.xml"/><Relationship Id="rId70" Type="http://schemas.openxmlformats.org/officeDocument/2006/relationships/tags" Target="../tags/tag3918.xml"/><Relationship Id="rId75" Type="http://schemas.openxmlformats.org/officeDocument/2006/relationships/tags" Target="../tags/tag3923.xml"/><Relationship Id="rId83" Type="http://schemas.openxmlformats.org/officeDocument/2006/relationships/tags" Target="../tags/tag3931.xml"/><Relationship Id="rId88" Type="http://schemas.openxmlformats.org/officeDocument/2006/relationships/tags" Target="../tags/tag3936.xml"/><Relationship Id="rId91" Type="http://schemas.openxmlformats.org/officeDocument/2006/relationships/tags" Target="../tags/tag3939.xml"/><Relationship Id="rId96" Type="http://schemas.openxmlformats.org/officeDocument/2006/relationships/tags" Target="../tags/tag3944.xml"/><Relationship Id="rId111" Type="http://schemas.openxmlformats.org/officeDocument/2006/relationships/tags" Target="../tags/tag3959.xml"/><Relationship Id="rId132" Type="http://schemas.openxmlformats.org/officeDocument/2006/relationships/tags" Target="../tags/tag3980.xml"/><Relationship Id="rId140" Type="http://schemas.openxmlformats.org/officeDocument/2006/relationships/tags" Target="../tags/tag3988.xml"/><Relationship Id="rId145" Type="http://schemas.openxmlformats.org/officeDocument/2006/relationships/tags" Target="../tags/tag3993.xml"/><Relationship Id="rId1" Type="http://schemas.openxmlformats.org/officeDocument/2006/relationships/tags" Target="../tags/tag3849.xml"/><Relationship Id="rId6" Type="http://schemas.openxmlformats.org/officeDocument/2006/relationships/tags" Target="../tags/tag3854.xml"/><Relationship Id="rId15" Type="http://schemas.openxmlformats.org/officeDocument/2006/relationships/tags" Target="../tags/tag3863.xml"/><Relationship Id="rId23" Type="http://schemas.openxmlformats.org/officeDocument/2006/relationships/tags" Target="../tags/tag3871.xml"/><Relationship Id="rId28" Type="http://schemas.openxmlformats.org/officeDocument/2006/relationships/tags" Target="../tags/tag3876.xml"/><Relationship Id="rId36" Type="http://schemas.openxmlformats.org/officeDocument/2006/relationships/tags" Target="../tags/tag3884.xml"/><Relationship Id="rId49" Type="http://schemas.openxmlformats.org/officeDocument/2006/relationships/tags" Target="../tags/tag3897.xml"/><Relationship Id="rId57" Type="http://schemas.openxmlformats.org/officeDocument/2006/relationships/tags" Target="../tags/tag3905.xml"/><Relationship Id="rId106" Type="http://schemas.openxmlformats.org/officeDocument/2006/relationships/tags" Target="../tags/tag3954.xml"/><Relationship Id="rId114" Type="http://schemas.openxmlformats.org/officeDocument/2006/relationships/tags" Target="../tags/tag3962.xml"/><Relationship Id="rId119" Type="http://schemas.openxmlformats.org/officeDocument/2006/relationships/tags" Target="../tags/tag3967.xml"/><Relationship Id="rId127" Type="http://schemas.openxmlformats.org/officeDocument/2006/relationships/tags" Target="../tags/tag3975.xml"/><Relationship Id="rId10" Type="http://schemas.openxmlformats.org/officeDocument/2006/relationships/tags" Target="../tags/tag3858.xml"/><Relationship Id="rId31" Type="http://schemas.openxmlformats.org/officeDocument/2006/relationships/tags" Target="../tags/tag3879.xml"/><Relationship Id="rId44" Type="http://schemas.openxmlformats.org/officeDocument/2006/relationships/tags" Target="../tags/tag3892.xml"/><Relationship Id="rId52" Type="http://schemas.openxmlformats.org/officeDocument/2006/relationships/tags" Target="../tags/tag3900.xml"/><Relationship Id="rId60" Type="http://schemas.openxmlformats.org/officeDocument/2006/relationships/tags" Target="../tags/tag3908.xml"/><Relationship Id="rId65" Type="http://schemas.openxmlformats.org/officeDocument/2006/relationships/tags" Target="../tags/tag3913.xml"/><Relationship Id="rId73" Type="http://schemas.openxmlformats.org/officeDocument/2006/relationships/tags" Target="../tags/tag3921.xml"/><Relationship Id="rId78" Type="http://schemas.openxmlformats.org/officeDocument/2006/relationships/tags" Target="../tags/tag3926.xml"/><Relationship Id="rId81" Type="http://schemas.openxmlformats.org/officeDocument/2006/relationships/tags" Target="../tags/tag3929.xml"/><Relationship Id="rId86" Type="http://schemas.openxmlformats.org/officeDocument/2006/relationships/tags" Target="../tags/tag3934.xml"/><Relationship Id="rId94" Type="http://schemas.openxmlformats.org/officeDocument/2006/relationships/tags" Target="../tags/tag3942.xml"/><Relationship Id="rId99" Type="http://schemas.openxmlformats.org/officeDocument/2006/relationships/tags" Target="../tags/tag3947.xml"/><Relationship Id="rId101" Type="http://schemas.openxmlformats.org/officeDocument/2006/relationships/tags" Target="../tags/tag3949.xml"/><Relationship Id="rId122" Type="http://schemas.openxmlformats.org/officeDocument/2006/relationships/tags" Target="../tags/tag3970.xml"/><Relationship Id="rId130" Type="http://schemas.openxmlformats.org/officeDocument/2006/relationships/tags" Target="../tags/tag3978.xml"/><Relationship Id="rId135" Type="http://schemas.openxmlformats.org/officeDocument/2006/relationships/tags" Target="../tags/tag3983.xml"/><Relationship Id="rId143" Type="http://schemas.openxmlformats.org/officeDocument/2006/relationships/tags" Target="../tags/tag3991.xml"/><Relationship Id="rId4" Type="http://schemas.openxmlformats.org/officeDocument/2006/relationships/tags" Target="../tags/tag3852.xml"/><Relationship Id="rId9" Type="http://schemas.openxmlformats.org/officeDocument/2006/relationships/tags" Target="../tags/tag3857.xml"/><Relationship Id="rId13" Type="http://schemas.openxmlformats.org/officeDocument/2006/relationships/tags" Target="../tags/tag3861.xml"/><Relationship Id="rId18" Type="http://schemas.openxmlformats.org/officeDocument/2006/relationships/tags" Target="../tags/tag3866.xml"/><Relationship Id="rId39" Type="http://schemas.openxmlformats.org/officeDocument/2006/relationships/tags" Target="../tags/tag3887.xml"/><Relationship Id="rId109" Type="http://schemas.openxmlformats.org/officeDocument/2006/relationships/tags" Target="../tags/tag3957.xml"/><Relationship Id="rId34" Type="http://schemas.openxmlformats.org/officeDocument/2006/relationships/tags" Target="../tags/tag3882.xml"/><Relationship Id="rId50" Type="http://schemas.openxmlformats.org/officeDocument/2006/relationships/tags" Target="../tags/tag3898.xml"/><Relationship Id="rId55" Type="http://schemas.openxmlformats.org/officeDocument/2006/relationships/tags" Target="../tags/tag3903.xml"/><Relationship Id="rId76" Type="http://schemas.openxmlformats.org/officeDocument/2006/relationships/tags" Target="../tags/tag3924.xml"/><Relationship Id="rId97" Type="http://schemas.openxmlformats.org/officeDocument/2006/relationships/tags" Target="../tags/tag3945.xml"/><Relationship Id="rId104" Type="http://schemas.openxmlformats.org/officeDocument/2006/relationships/tags" Target="../tags/tag3952.xml"/><Relationship Id="rId120" Type="http://schemas.openxmlformats.org/officeDocument/2006/relationships/tags" Target="../tags/tag3968.xml"/><Relationship Id="rId125" Type="http://schemas.openxmlformats.org/officeDocument/2006/relationships/tags" Target="../tags/tag3973.xml"/><Relationship Id="rId141" Type="http://schemas.openxmlformats.org/officeDocument/2006/relationships/tags" Target="../tags/tag3989.xml"/><Relationship Id="rId146" Type="http://schemas.openxmlformats.org/officeDocument/2006/relationships/slideLayout" Target="../slideLayouts/slideLayout1.xml"/><Relationship Id="rId7" Type="http://schemas.openxmlformats.org/officeDocument/2006/relationships/tags" Target="../tags/tag3855.xml"/><Relationship Id="rId71" Type="http://schemas.openxmlformats.org/officeDocument/2006/relationships/tags" Target="../tags/tag3919.xml"/><Relationship Id="rId92" Type="http://schemas.openxmlformats.org/officeDocument/2006/relationships/tags" Target="../tags/tag3940.xml"/><Relationship Id="rId2" Type="http://schemas.openxmlformats.org/officeDocument/2006/relationships/tags" Target="../tags/tag3850.xml"/><Relationship Id="rId29" Type="http://schemas.openxmlformats.org/officeDocument/2006/relationships/tags" Target="../tags/tag3877.xml"/><Relationship Id="rId24" Type="http://schemas.openxmlformats.org/officeDocument/2006/relationships/tags" Target="../tags/tag3872.xml"/><Relationship Id="rId40" Type="http://schemas.openxmlformats.org/officeDocument/2006/relationships/tags" Target="../tags/tag3888.xml"/><Relationship Id="rId45" Type="http://schemas.openxmlformats.org/officeDocument/2006/relationships/tags" Target="../tags/tag3893.xml"/><Relationship Id="rId66" Type="http://schemas.openxmlformats.org/officeDocument/2006/relationships/tags" Target="../tags/tag3914.xml"/><Relationship Id="rId87" Type="http://schemas.openxmlformats.org/officeDocument/2006/relationships/tags" Target="../tags/tag3935.xml"/><Relationship Id="rId110" Type="http://schemas.openxmlformats.org/officeDocument/2006/relationships/tags" Target="../tags/tag3958.xml"/><Relationship Id="rId115" Type="http://schemas.openxmlformats.org/officeDocument/2006/relationships/tags" Target="../tags/tag3963.xml"/><Relationship Id="rId131" Type="http://schemas.openxmlformats.org/officeDocument/2006/relationships/tags" Target="../tags/tag3979.xml"/><Relationship Id="rId136" Type="http://schemas.openxmlformats.org/officeDocument/2006/relationships/tags" Target="../tags/tag3984.xml"/><Relationship Id="rId61" Type="http://schemas.openxmlformats.org/officeDocument/2006/relationships/tags" Target="../tags/tag3909.xml"/><Relationship Id="rId82" Type="http://schemas.openxmlformats.org/officeDocument/2006/relationships/tags" Target="../tags/tag3930.xml"/><Relationship Id="rId19" Type="http://schemas.openxmlformats.org/officeDocument/2006/relationships/tags" Target="../tags/tag3867.xml"/><Relationship Id="rId14" Type="http://schemas.openxmlformats.org/officeDocument/2006/relationships/tags" Target="../tags/tag3862.xml"/><Relationship Id="rId30" Type="http://schemas.openxmlformats.org/officeDocument/2006/relationships/tags" Target="../tags/tag3878.xml"/><Relationship Id="rId35" Type="http://schemas.openxmlformats.org/officeDocument/2006/relationships/tags" Target="../tags/tag3883.xml"/><Relationship Id="rId56" Type="http://schemas.openxmlformats.org/officeDocument/2006/relationships/tags" Target="../tags/tag3904.xml"/><Relationship Id="rId77" Type="http://schemas.openxmlformats.org/officeDocument/2006/relationships/tags" Target="../tags/tag3925.xml"/><Relationship Id="rId100" Type="http://schemas.openxmlformats.org/officeDocument/2006/relationships/tags" Target="../tags/tag3948.xml"/><Relationship Id="rId105" Type="http://schemas.openxmlformats.org/officeDocument/2006/relationships/tags" Target="../tags/tag3953.xml"/><Relationship Id="rId126" Type="http://schemas.openxmlformats.org/officeDocument/2006/relationships/tags" Target="../tags/tag3974.xml"/><Relationship Id="rId147" Type="http://schemas.openxmlformats.org/officeDocument/2006/relationships/notesSlide" Target="../notesSlides/notesSlide121.xml"/><Relationship Id="rId8" Type="http://schemas.openxmlformats.org/officeDocument/2006/relationships/tags" Target="../tags/tag3856.xml"/><Relationship Id="rId51" Type="http://schemas.openxmlformats.org/officeDocument/2006/relationships/tags" Target="../tags/tag3899.xml"/><Relationship Id="rId72" Type="http://schemas.openxmlformats.org/officeDocument/2006/relationships/tags" Target="../tags/tag3920.xml"/><Relationship Id="rId93" Type="http://schemas.openxmlformats.org/officeDocument/2006/relationships/tags" Target="../tags/tag3941.xml"/><Relationship Id="rId98" Type="http://schemas.openxmlformats.org/officeDocument/2006/relationships/tags" Target="../tags/tag3946.xml"/><Relationship Id="rId121" Type="http://schemas.openxmlformats.org/officeDocument/2006/relationships/tags" Target="../tags/tag3969.xml"/><Relationship Id="rId142" Type="http://schemas.openxmlformats.org/officeDocument/2006/relationships/tags" Target="../tags/tag3990.xml"/></Relationships>
</file>

<file path=ppt/slides/_rels/slide138.xml.rels><?xml version="1.0" encoding="UTF-8" standalone="yes"?>
<Relationships xmlns="http://schemas.openxmlformats.org/package/2006/relationships"><Relationship Id="rId117" Type="http://schemas.openxmlformats.org/officeDocument/2006/relationships/tags" Target="../tags/tag4110.xml"/><Relationship Id="rId21" Type="http://schemas.openxmlformats.org/officeDocument/2006/relationships/tags" Target="../tags/tag4014.xml"/><Relationship Id="rId42" Type="http://schemas.openxmlformats.org/officeDocument/2006/relationships/tags" Target="../tags/tag4035.xml"/><Relationship Id="rId63" Type="http://schemas.openxmlformats.org/officeDocument/2006/relationships/tags" Target="../tags/tag4056.xml"/><Relationship Id="rId84" Type="http://schemas.openxmlformats.org/officeDocument/2006/relationships/tags" Target="../tags/tag4077.xml"/><Relationship Id="rId138" Type="http://schemas.openxmlformats.org/officeDocument/2006/relationships/tags" Target="../tags/tag4131.xml"/><Relationship Id="rId159" Type="http://schemas.openxmlformats.org/officeDocument/2006/relationships/tags" Target="../tags/tag4152.xml"/><Relationship Id="rId170" Type="http://schemas.openxmlformats.org/officeDocument/2006/relationships/tags" Target="../tags/tag4163.xml"/><Relationship Id="rId191" Type="http://schemas.openxmlformats.org/officeDocument/2006/relationships/tags" Target="../tags/tag4184.xml"/><Relationship Id="rId205" Type="http://schemas.openxmlformats.org/officeDocument/2006/relationships/tags" Target="../tags/tag4198.xml"/><Relationship Id="rId226" Type="http://schemas.openxmlformats.org/officeDocument/2006/relationships/tags" Target="../tags/tag4219.xml"/><Relationship Id="rId247" Type="http://schemas.openxmlformats.org/officeDocument/2006/relationships/tags" Target="../tags/tag4240.xml"/><Relationship Id="rId107" Type="http://schemas.openxmlformats.org/officeDocument/2006/relationships/tags" Target="../tags/tag4100.xml"/><Relationship Id="rId268" Type="http://schemas.openxmlformats.org/officeDocument/2006/relationships/tags" Target="../tags/tag4261.xml"/><Relationship Id="rId11" Type="http://schemas.openxmlformats.org/officeDocument/2006/relationships/tags" Target="../tags/tag4004.xml"/><Relationship Id="rId32" Type="http://schemas.openxmlformats.org/officeDocument/2006/relationships/tags" Target="../tags/tag4025.xml"/><Relationship Id="rId53" Type="http://schemas.openxmlformats.org/officeDocument/2006/relationships/tags" Target="../tags/tag4046.xml"/><Relationship Id="rId74" Type="http://schemas.openxmlformats.org/officeDocument/2006/relationships/tags" Target="../tags/tag4067.xml"/><Relationship Id="rId128" Type="http://schemas.openxmlformats.org/officeDocument/2006/relationships/tags" Target="../tags/tag4121.xml"/><Relationship Id="rId149" Type="http://schemas.openxmlformats.org/officeDocument/2006/relationships/tags" Target="../tags/tag4142.xml"/><Relationship Id="rId5" Type="http://schemas.openxmlformats.org/officeDocument/2006/relationships/tags" Target="../tags/tag3998.xml"/><Relationship Id="rId95" Type="http://schemas.openxmlformats.org/officeDocument/2006/relationships/tags" Target="../tags/tag4088.xml"/><Relationship Id="rId160" Type="http://schemas.openxmlformats.org/officeDocument/2006/relationships/tags" Target="../tags/tag4153.xml"/><Relationship Id="rId181" Type="http://schemas.openxmlformats.org/officeDocument/2006/relationships/tags" Target="../tags/tag4174.xml"/><Relationship Id="rId216" Type="http://schemas.openxmlformats.org/officeDocument/2006/relationships/tags" Target="../tags/tag4209.xml"/><Relationship Id="rId237" Type="http://schemas.openxmlformats.org/officeDocument/2006/relationships/tags" Target="../tags/tag4230.xml"/><Relationship Id="rId258" Type="http://schemas.openxmlformats.org/officeDocument/2006/relationships/tags" Target="../tags/tag4251.xml"/><Relationship Id="rId22" Type="http://schemas.openxmlformats.org/officeDocument/2006/relationships/tags" Target="../tags/tag4015.xml"/><Relationship Id="rId43" Type="http://schemas.openxmlformats.org/officeDocument/2006/relationships/tags" Target="../tags/tag4036.xml"/><Relationship Id="rId64" Type="http://schemas.openxmlformats.org/officeDocument/2006/relationships/tags" Target="../tags/tag4057.xml"/><Relationship Id="rId118" Type="http://schemas.openxmlformats.org/officeDocument/2006/relationships/tags" Target="../tags/tag4111.xml"/><Relationship Id="rId139" Type="http://schemas.openxmlformats.org/officeDocument/2006/relationships/tags" Target="../tags/tag4132.xml"/><Relationship Id="rId85" Type="http://schemas.openxmlformats.org/officeDocument/2006/relationships/tags" Target="../tags/tag4078.xml"/><Relationship Id="rId150" Type="http://schemas.openxmlformats.org/officeDocument/2006/relationships/tags" Target="../tags/tag4143.xml"/><Relationship Id="rId171" Type="http://schemas.openxmlformats.org/officeDocument/2006/relationships/tags" Target="../tags/tag4164.xml"/><Relationship Id="rId192" Type="http://schemas.openxmlformats.org/officeDocument/2006/relationships/tags" Target="../tags/tag4185.xml"/><Relationship Id="rId206" Type="http://schemas.openxmlformats.org/officeDocument/2006/relationships/tags" Target="../tags/tag4199.xml"/><Relationship Id="rId227" Type="http://schemas.openxmlformats.org/officeDocument/2006/relationships/tags" Target="../tags/tag4220.xml"/><Relationship Id="rId248" Type="http://schemas.openxmlformats.org/officeDocument/2006/relationships/tags" Target="../tags/tag4241.xml"/><Relationship Id="rId269" Type="http://schemas.openxmlformats.org/officeDocument/2006/relationships/tags" Target="../tags/tag4262.xml"/><Relationship Id="rId12" Type="http://schemas.openxmlformats.org/officeDocument/2006/relationships/tags" Target="../tags/tag4005.xml"/><Relationship Id="rId33" Type="http://schemas.openxmlformats.org/officeDocument/2006/relationships/tags" Target="../tags/tag4026.xml"/><Relationship Id="rId108" Type="http://schemas.openxmlformats.org/officeDocument/2006/relationships/tags" Target="../tags/tag4101.xml"/><Relationship Id="rId129" Type="http://schemas.openxmlformats.org/officeDocument/2006/relationships/tags" Target="../tags/tag4122.xml"/><Relationship Id="rId54" Type="http://schemas.openxmlformats.org/officeDocument/2006/relationships/tags" Target="../tags/tag4047.xml"/><Relationship Id="rId75" Type="http://schemas.openxmlformats.org/officeDocument/2006/relationships/tags" Target="../tags/tag4068.xml"/><Relationship Id="rId96" Type="http://schemas.openxmlformats.org/officeDocument/2006/relationships/tags" Target="../tags/tag4089.xml"/><Relationship Id="rId140" Type="http://schemas.openxmlformats.org/officeDocument/2006/relationships/tags" Target="../tags/tag4133.xml"/><Relationship Id="rId161" Type="http://schemas.openxmlformats.org/officeDocument/2006/relationships/tags" Target="../tags/tag4154.xml"/><Relationship Id="rId182" Type="http://schemas.openxmlformats.org/officeDocument/2006/relationships/tags" Target="../tags/tag4175.xml"/><Relationship Id="rId217" Type="http://schemas.openxmlformats.org/officeDocument/2006/relationships/tags" Target="../tags/tag4210.xml"/><Relationship Id="rId6" Type="http://schemas.openxmlformats.org/officeDocument/2006/relationships/tags" Target="../tags/tag3999.xml"/><Relationship Id="rId238" Type="http://schemas.openxmlformats.org/officeDocument/2006/relationships/tags" Target="../tags/tag4231.xml"/><Relationship Id="rId259" Type="http://schemas.openxmlformats.org/officeDocument/2006/relationships/tags" Target="../tags/tag4252.xml"/><Relationship Id="rId23" Type="http://schemas.openxmlformats.org/officeDocument/2006/relationships/tags" Target="../tags/tag4016.xml"/><Relationship Id="rId119" Type="http://schemas.openxmlformats.org/officeDocument/2006/relationships/tags" Target="../tags/tag4112.xml"/><Relationship Id="rId270" Type="http://schemas.openxmlformats.org/officeDocument/2006/relationships/tags" Target="../tags/tag4263.xml"/><Relationship Id="rId44" Type="http://schemas.openxmlformats.org/officeDocument/2006/relationships/tags" Target="../tags/tag4037.xml"/><Relationship Id="rId60" Type="http://schemas.openxmlformats.org/officeDocument/2006/relationships/tags" Target="../tags/tag4053.xml"/><Relationship Id="rId65" Type="http://schemas.openxmlformats.org/officeDocument/2006/relationships/tags" Target="../tags/tag4058.xml"/><Relationship Id="rId81" Type="http://schemas.openxmlformats.org/officeDocument/2006/relationships/tags" Target="../tags/tag4074.xml"/><Relationship Id="rId86" Type="http://schemas.openxmlformats.org/officeDocument/2006/relationships/tags" Target="../tags/tag4079.xml"/><Relationship Id="rId130" Type="http://schemas.openxmlformats.org/officeDocument/2006/relationships/tags" Target="../tags/tag4123.xml"/><Relationship Id="rId135" Type="http://schemas.openxmlformats.org/officeDocument/2006/relationships/tags" Target="../tags/tag4128.xml"/><Relationship Id="rId151" Type="http://schemas.openxmlformats.org/officeDocument/2006/relationships/tags" Target="../tags/tag4144.xml"/><Relationship Id="rId156" Type="http://schemas.openxmlformats.org/officeDocument/2006/relationships/tags" Target="../tags/tag4149.xml"/><Relationship Id="rId177" Type="http://schemas.openxmlformats.org/officeDocument/2006/relationships/tags" Target="../tags/tag4170.xml"/><Relationship Id="rId198" Type="http://schemas.openxmlformats.org/officeDocument/2006/relationships/tags" Target="../tags/tag4191.xml"/><Relationship Id="rId172" Type="http://schemas.openxmlformats.org/officeDocument/2006/relationships/tags" Target="../tags/tag4165.xml"/><Relationship Id="rId193" Type="http://schemas.openxmlformats.org/officeDocument/2006/relationships/tags" Target="../tags/tag4186.xml"/><Relationship Id="rId202" Type="http://schemas.openxmlformats.org/officeDocument/2006/relationships/tags" Target="../tags/tag4195.xml"/><Relationship Id="rId207" Type="http://schemas.openxmlformats.org/officeDocument/2006/relationships/tags" Target="../tags/tag4200.xml"/><Relationship Id="rId223" Type="http://schemas.openxmlformats.org/officeDocument/2006/relationships/tags" Target="../tags/tag4216.xml"/><Relationship Id="rId228" Type="http://schemas.openxmlformats.org/officeDocument/2006/relationships/tags" Target="../tags/tag4221.xml"/><Relationship Id="rId244" Type="http://schemas.openxmlformats.org/officeDocument/2006/relationships/tags" Target="../tags/tag4237.xml"/><Relationship Id="rId249" Type="http://schemas.openxmlformats.org/officeDocument/2006/relationships/tags" Target="../tags/tag4242.xml"/><Relationship Id="rId13" Type="http://schemas.openxmlformats.org/officeDocument/2006/relationships/tags" Target="../tags/tag4006.xml"/><Relationship Id="rId18" Type="http://schemas.openxmlformats.org/officeDocument/2006/relationships/tags" Target="../tags/tag4011.xml"/><Relationship Id="rId39" Type="http://schemas.openxmlformats.org/officeDocument/2006/relationships/tags" Target="../tags/tag4032.xml"/><Relationship Id="rId109" Type="http://schemas.openxmlformats.org/officeDocument/2006/relationships/tags" Target="../tags/tag4102.xml"/><Relationship Id="rId260" Type="http://schemas.openxmlformats.org/officeDocument/2006/relationships/tags" Target="../tags/tag4253.xml"/><Relationship Id="rId265" Type="http://schemas.openxmlformats.org/officeDocument/2006/relationships/tags" Target="../tags/tag4258.xml"/><Relationship Id="rId34" Type="http://schemas.openxmlformats.org/officeDocument/2006/relationships/tags" Target="../tags/tag4027.xml"/><Relationship Id="rId50" Type="http://schemas.openxmlformats.org/officeDocument/2006/relationships/tags" Target="../tags/tag4043.xml"/><Relationship Id="rId55" Type="http://schemas.openxmlformats.org/officeDocument/2006/relationships/tags" Target="../tags/tag4048.xml"/><Relationship Id="rId76" Type="http://schemas.openxmlformats.org/officeDocument/2006/relationships/tags" Target="../tags/tag4069.xml"/><Relationship Id="rId97" Type="http://schemas.openxmlformats.org/officeDocument/2006/relationships/tags" Target="../tags/tag4090.xml"/><Relationship Id="rId104" Type="http://schemas.openxmlformats.org/officeDocument/2006/relationships/tags" Target="../tags/tag4097.xml"/><Relationship Id="rId120" Type="http://schemas.openxmlformats.org/officeDocument/2006/relationships/tags" Target="../tags/tag4113.xml"/><Relationship Id="rId125" Type="http://schemas.openxmlformats.org/officeDocument/2006/relationships/tags" Target="../tags/tag4118.xml"/><Relationship Id="rId141" Type="http://schemas.openxmlformats.org/officeDocument/2006/relationships/tags" Target="../tags/tag4134.xml"/><Relationship Id="rId146" Type="http://schemas.openxmlformats.org/officeDocument/2006/relationships/tags" Target="../tags/tag4139.xml"/><Relationship Id="rId167" Type="http://schemas.openxmlformats.org/officeDocument/2006/relationships/tags" Target="../tags/tag4160.xml"/><Relationship Id="rId188" Type="http://schemas.openxmlformats.org/officeDocument/2006/relationships/tags" Target="../tags/tag4181.xml"/><Relationship Id="rId7" Type="http://schemas.openxmlformats.org/officeDocument/2006/relationships/tags" Target="../tags/tag4000.xml"/><Relationship Id="rId71" Type="http://schemas.openxmlformats.org/officeDocument/2006/relationships/tags" Target="../tags/tag4064.xml"/><Relationship Id="rId92" Type="http://schemas.openxmlformats.org/officeDocument/2006/relationships/tags" Target="../tags/tag4085.xml"/><Relationship Id="rId162" Type="http://schemas.openxmlformats.org/officeDocument/2006/relationships/tags" Target="../tags/tag4155.xml"/><Relationship Id="rId183" Type="http://schemas.openxmlformats.org/officeDocument/2006/relationships/tags" Target="../tags/tag4176.xml"/><Relationship Id="rId213" Type="http://schemas.openxmlformats.org/officeDocument/2006/relationships/tags" Target="../tags/tag4206.xml"/><Relationship Id="rId218" Type="http://schemas.openxmlformats.org/officeDocument/2006/relationships/tags" Target="../tags/tag4211.xml"/><Relationship Id="rId234" Type="http://schemas.openxmlformats.org/officeDocument/2006/relationships/tags" Target="../tags/tag4227.xml"/><Relationship Id="rId239" Type="http://schemas.openxmlformats.org/officeDocument/2006/relationships/tags" Target="../tags/tag4232.xml"/><Relationship Id="rId2" Type="http://schemas.openxmlformats.org/officeDocument/2006/relationships/tags" Target="../tags/tag3995.xml"/><Relationship Id="rId29" Type="http://schemas.openxmlformats.org/officeDocument/2006/relationships/tags" Target="../tags/tag4022.xml"/><Relationship Id="rId250" Type="http://schemas.openxmlformats.org/officeDocument/2006/relationships/tags" Target="../tags/tag4243.xml"/><Relationship Id="rId255" Type="http://schemas.openxmlformats.org/officeDocument/2006/relationships/tags" Target="../tags/tag4248.xml"/><Relationship Id="rId271" Type="http://schemas.openxmlformats.org/officeDocument/2006/relationships/tags" Target="../tags/tag4264.xml"/><Relationship Id="rId276" Type="http://schemas.openxmlformats.org/officeDocument/2006/relationships/notesSlide" Target="../notesSlides/notesSlide122.xml"/><Relationship Id="rId24" Type="http://schemas.openxmlformats.org/officeDocument/2006/relationships/tags" Target="../tags/tag4017.xml"/><Relationship Id="rId40" Type="http://schemas.openxmlformats.org/officeDocument/2006/relationships/tags" Target="../tags/tag4033.xml"/><Relationship Id="rId45" Type="http://schemas.openxmlformats.org/officeDocument/2006/relationships/tags" Target="../tags/tag4038.xml"/><Relationship Id="rId66" Type="http://schemas.openxmlformats.org/officeDocument/2006/relationships/tags" Target="../tags/tag4059.xml"/><Relationship Id="rId87" Type="http://schemas.openxmlformats.org/officeDocument/2006/relationships/tags" Target="../tags/tag4080.xml"/><Relationship Id="rId110" Type="http://schemas.openxmlformats.org/officeDocument/2006/relationships/tags" Target="../tags/tag4103.xml"/><Relationship Id="rId115" Type="http://schemas.openxmlformats.org/officeDocument/2006/relationships/tags" Target="../tags/tag4108.xml"/><Relationship Id="rId131" Type="http://schemas.openxmlformats.org/officeDocument/2006/relationships/tags" Target="../tags/tag4124.xml"/><Relationship Id="rId136" Type="http://schemas.openxmlformats.org/officeDocument/2006/relationships/tags" Target="../tags/tag4129.xml"/><Relationship Id="rId157" Type="http://schemas.openxmlformats.org/officeDocument/2006/relationships/tags" Target="../tags/tag4150.xml"/><Relationship Id="rId178" Type="http://schemas.openxmlformats.org/officeDocument/2006/relationships/tags" Target="../tags/tag4171.xml"/><Relationship Id="rId61" Type="http://schemas.openxmlformats.org/officeDocument/2006/relationships/tags" Target="../tags/tag4054.xml"/><Relationship Id="rId82" Type="http://schemas.openxmlformats.org/officeDocument/2006/relationships/tags" Target="../tags/tag4075.xml"/><Relationship Id="rId152" Type="http://schemas.openxmlformats.org/officeDocument/2006/relationships/tags" Target="../tags/tag4145.xml"/><Relationship Id="rId173" Type="http://schemas.openxmlformats.org/officeDocument/2006/relationships/tags" Target="../tags/tag4166.xml"/><Relationship Id="rId194" Type="http://schemas.openxmlformats.org/officeDocument/2006/relationships/tags" Target="../tags/tag4187.xml"/><Relationship Id="rId199" Type="http://schemas.openxmlformats.org/officeDocument/2006/relationships/tags" Target="../tags/tag4192.xml"/><Relationship Id="rId203" Type="http://schemas.openxmlformats.org/officeDocument/2006/relationships/tags" Target="../tags/tag4196.xml"/><Relationship Id="rId208" Type="http://schemas.openxmlformats.org/officeDocument/2006/relationships/tags" Target="../tags/tag4201.xml"/><Relationship Id="rId229" Type="http://schemas.openxmlformats.org/officeDocument/2006/relationships/tags" Target="../tags/tag4222.xml"/><Relationship Id="rId19" Type="http://schemas.openxmlformats.org/officeDocument/2006/relationships/tags" Target="../tags/tag4012.xml"/><Relationship Id="rId224" Type="http://schemas.openxmlformats.org/officeDocument/2006/relationships/tags" Target="../tags/tag4217.xml"/><Relationship Id="rId240" Type="http://schemas.openxmlformats.org/officeDocument/2006/relationships/tags" Target="../tags/tag4233.xml"/><Relationship Id="rId245" Type="http://schemas.openxmlformats.org/officeDocument/2006/relationships/tags" Target="../tags/tag4238.xml"/><Relationship Id="rId261" Type="http://schemas.openxmlformats.org/officeDocument/2006/relationships/tags" Target="../tags/tag4254.xml"/><Relationship Id="rId266" Type="http://schemas.openxmlformats.org/officeDocument/2006/relationships/tags" Target="../tags/tag4259.xml"/><Relationship Id="rId14" Type="http://schemas.openxmlformats.org/officeDocument/2006/relationships/tags" Target="../tags/tag4007.xml"/><Relationship Id="rId30" Type="http://schemas.openxmlformats.org/officeDocument/2006/relationships/tags" Target="../tags/tag4023.xml"/><Relationship Id="rId35" Type="http://schemas.openxmlformats.org/officeDocument/2006/relationships/tags" Target="../tags/tag4028.xml"/><Relationship Id="rId56" Type="http://schemas.openxmlformats.org/officeDocument/2006/relationships/tags" Target="../tags/tag4049.xml"/><Relationship Id="rId77" Type="http://schemas.openxmlformats.org/officeDocument/2006/relationships/tags" Target="../tags/tag4070.xml"/><Relationship Id="rId100" Type="http://schemas.openxmlformats.org/officeDocument/2006/relationships/tags" Target="../tags/tag4093.xml"/><Relationship Id="rId105" Type="http://schemas.openxmlformats.org/officeDocument/2006/relationships/tags" Target="../tags/tag4098.xml"/><Relationship Id="rId126" Type="http://schemas.openxmlformats.org/officeDocument/2006/relationships/tags" Target="../tags/tag4119.xml"/><Relationship Id="rId147" Type="http://schemas.openxmlformats.org/officeDocument/2006/relationships/tags" Target="../tags/tag4140.xml"/><Relationship Id="rId168" Type="http://schemas.openxmlformats.org/officeDocument/2006/relationships/tags" Target="../tags/tag4161.xml"/><Relationship Id="rId8" Type="http://schemas.openxmlformats.org/officeDocument/2006/relationships/tags" Target="../tags/tag4001.xml"/><Relationship Id="rId51" Type="http://schemas.openxmlformats.org/officeDocument/2006/relationships/tags" Target="../tags/tag4044.xml"/><Relationship Id="rId72" Type="http://schemas.openxmlformats.org/officeDocument/2006/relationships/tags" Target="../tags/tag4065.xml"/><Relationship Id="rId93" Type="http://schemas.openxmlformats.org/officeDocument/2006/relationships/tags" Target="../tags/tag4086.xml"/><Relationship Id="rId98" Type="http://schemas.openxmlformats.org/officeDocument/2006/relationships/tags" Target="../tags/tag4091.xml"/><Relationship Id="rId121" Type="http://schemas.openxmlformats.org/officeDocument/2006/relationships/tags" Target="../tags/tag4114.xml"/><Relationship Id="rId142" Type="http://schemas.openxmlformats.org/officeDocument/2006/relationships/tags" Target="../tags/tag4135.xml"/><Relationship Id="rId163" Type="http://schemas.openxmlformats.org/officeDocument/2006/relationships/tags" Target="../tags/tag4156.xml"/><Relationship Id="rId184" Type="http://schemas.openxmlformats.org/officeDocument/2006/relationships/tags" Target="../tags/tag4177.xml"/><Relationship Id="rId189" Type="http://schemas.openxmlformats.org/officeDocument/2006/relationships/tags" Target="../tags/tag4182.xml"/><Relationship Id="rId219" Type="http://schemas.openxmlformats.org/officeDocument/2006/relationships/tags" Target="../tags/tag4212.xml"/><Relationship Id="rId3" Type="http://schemas.openxmlformats.org/officeDocument/2006/relationships/tags" Target="../tags/tag3996.xml"/><Relationship Id="rId214" Type="http://schemas.openxmlformats.org/officeDocument/2006/relationships/tags" Target="../tags/tag4207.xml"/><Relationship Id="rId230" Type="http://schemas.openxmlformats.org/officeDocument/2006/relationships/tags" Target="../tags/tag4223.xml"/><Relationship Id="rId235" Type="http://schemas.openxmlformats.org/officeDocument/2006/relationships/tags" Target="../tags/tag4228.xml"/><Relationship Id="rId251" Type="http://schemas.openxmlformats.org/officeDocument/2006/relationships/tags" Target="../tags/tag4244.xml"/><Relationship Id="rId256" Type="http://schemas.openxmlformats.org/officeDocument/2006/relationships/tags" Target="../tags/tag4249.xml"/><Relationship Id="rId25" Type="http://schemas.openxmlformats.org/officeDocument/2006/relationships/tags" Target="../tags/tag4018.xml"/><Relationship Id="rId46" Type="http://schemas.openxmlformats.org/officeDocument/2006/relationships/tags" Target="../tags/tag4039.xml"/><Relationship Id="rId67" Type="http://schemas.openxmlformats.org/officeDocument/2006/relationships/tags" Target="../tags/tag4060.xml"/><Relationship Id="rId116" Type="http://schemas.openxmlformats.org/officeDocument/2006/relationships/tags" Target="../tags/tag4109.xml"/><Relationship Id="rId137" Type="http://schemas.openxmlformats.org/officeDocument/2006/relationships/tags" Target="../tags/tag4130.xml"/><Relationship Id="rId158" Type="http://schemas.openxmlformats.org/officeDocument/2006/relationships/tags" Target="../tags/tag4151.xml"/><Relationship Id="rId272" Type="http://schemas.openxmlformats.org/officeDocument/2006/relationships/tags" Target="../tags/tag4265.xml"/><Relationship Id="rId20" Type="http://schemas.openxmlformats.org/officeDocument/2006/relationships/tags" Target="../tags/tag4013.xml"/><Relationship Id="rId41" Type="http://schemas.openxmlformats.org/officeDocument/2006/relationships/tags" Target="../tags/tag4034.xml"/><Relationship Id="rId62" Type="http://schemas.openxmlformats.org/officeDocument/2006/relationships/tags" Target="../tags/tag4055.xml"/><Relationship Id="rId83" Type="http://schemas.openxmlformats.org/officeDocument/2006/relationships/tags" Target="../tags/tag4076.xml"/><Relationship Id="rId88" Type="http://schemas.openxmlformats.org/officeDocument/2006/relationships/tags" Target="../tags/tag4081.xml"/><Relationship Id="rId111" Type="http://schemas.openxmlformats.org/officeDocument/2006/relationships/tags" Target="../tags/tag4104.xml"/><Relationship Id="rId132" Type="http://schemas.openxmlformats.org/officeDocument/2006/relationships/tags" Target="../tags/tag4125.xml"/><Relationship Id="rId153" Type="http://schemas.openxmlformats.org/officeDocument/2006/relationships/tags" Target="../tags/tag4146.xml"/><Relationship Id="rId174" Type="http://schemas.openxmlformats.org/officeDocument/2006/relationships/tags" Target="../tags/tag4167.xml"/><Relationship Id="rId179" Type="http://schemas.openxmlformats.org/officeDocument/2006/relationships/tags" Target="../tags/tag4172.xml"/><Relationship Id="rId195" Type="http://schemas.openxmlformats.org/officeDocument/2006/relationships/tags" Target="../tags/tag4188.xml"/><Relationship Id="rId209" Type="http://schemas.openxmlformats.org/officeDocument/2006/relationships/tags" Target="../tags/tag4202.xml"/><Relationship Id="rId190" Type="http://schemas.openxmlformats.org/officeDocument/2006/relationships/tags" Target="../tags/tag4183.xml"/><Relationship Id="rId204" Type="http://schemas.openxmlformats.org/officeDocument/2006/relationships/tags" Target="../tags/tag4197.xml"/><Relationship Id="rId220" Type="http://schemas.openxmlformats.org/officeDocument/2006/relationships/tags" Target="../tags/tag4213.xml"/><Relationship Id="rId225" Type="http://schemas.openxmlformats.org/officeDocument/2006/relationships/tags" Target="../tags/tag4218.xml"/><Relationship Id="rId241" Type="http://schemas.openxmlformats.org/officeDocument/2006/relationships/tags" Target="../tags/tag4234.xml"/><Relationship Id="rId246" Type="http://schemas.openxmlformats.org/officeDocument/2006/relationships/tags" Target="../tags/tag4239.xml"/><Relationship Id="rId267" Type="http://schemas.openxmlformats.org/officeDocument/2006/relationships/tags" Target="../tags/tag4260.xml"/><Relationship Id="rId15" Type="http://schemas.openxmlformats.org/officeDocument/2006/relationships/tags" Target="../tags/tag4008.xml"/><Relationship Id="rId36" Type="http://schemas.openxmlformats.org/officeDocument/2006/relationships/tags" Target="../tags/tag4029.xml"/><Relationship Id="rId57" Type="http://schemas.openxmlformats.org/officeDocument/2006/relationships/tags" Target="../tags/tag4050.xml"/><Relationship Id="rId106" Type="http://schemas.openxmlformats.org/officeDocument/2006/relationships/tags" Target="../tags/tag4099.xml"/><Relationship Id="rId127" Type="http://schemas.openxmlformats.org/officeDocument/2006/relationships/tags" Target="../tags/tag4120.xml"/><Relationship Id="rId262" Type="http://schemas.openxmlformats.org/officeDocument/2006/relationships/tags" Target="../tags/tag4255.xml"/><Relationship Id="rId10" Type="http://schemas.openxmlformats.org/officeDocument/2006/relationships/tags" Target="../tags/tag4003.xml"/><Relationship Id="rId31" Type="http://schemas.openxmlformats.org/officeDocument/2006/relationships/tags" Target="../tags/tag4024.xml"/><Relationship Id="rId52" Type="http://schemas.openxmlformats.org/officeDocument/2006/relationships/tags" Target="../tags/tag4045.xml"/><Relationship Id="rId73" Type="http://schemas.openxmlformats.org/officeDocument/2006/relationships/tags" Target="../tags/tag4066.xml"/><Relationship Id="rId78" Type="http://schemas.openxmlformats.org/officeDocument/2006/relationships/tags" Target="../tags/tag4071.xml"/><Relationship Id="rId94" Type="http://schemas.openxmlformats.org/officeDocument/2006/relationships/tags" Target="../tags/tag4087.xml"/><Relationship Id="rId99" Type="http://schemas.openxmlformats.org/officeDocument/2006/relationships/tags" Target="../tags/tag4092.xml"/><Relationship Id="rId101" Type="http://schemas.openxmlformats.org/officeDocument/2006/relationships/tags" Target="../tags/tag4094.xml"/><Relationship Id="rId122" Type="http://schemas.openxmlformats.org/officeDocument/2006/relationships/tags" Target="../tags/tag4115.xml"/><Relationship Id="rId143" Type="http://schemas.openxmlformats.org/officeDocument/2006/relationships/tags" Target="../tags/tag4136.xml"/><Relationship Id="rId148" Type="http://schemas.openxmlformats.org/officeDocument/2006/relationships/tags" Target="../tags/tag4141.xml"/><Relationship Id="rId164" Type="http://schemas.openxmlformats.org/officeDocument/2006/relationships/tags" Target="../tags/tag4157.xml"/><Relationship Id="rId169" Type="http://schemas.openxmlformats.org/officeDocument/2006/relationships/tags" Target="../tags/tag4162.xml"/><Relationship Id="rId185" Type="http://schemas.openxmlformats.org/officeDocument/2006/relationships/tags" Target="../tags/tag4178.xml"/><Relationship Id="rId4" Type="http://schemas.openxmlformats.org/officeDocument/2006/relationships/tags" Target="../tags/tag3997.xml"/><Relationship Id="rId9" Type="http://schemas.openxmlformats.org/officeDocument/2006/relationships/tags" Target="../tags/tag4002.xml"/><Relationship Id="rId180" Type="http://schemas.openxmlformats.org/officeDocument/2006/relationships/tags" Target="../tags/tag4173.xml"/><Relationship Id="rId210" Type="http://schemas.openxmlformats.org/officeDocument/2006/relationships/tags" Target="../tags/tag4203.xml"/><Relationship Id="rId215" Type="http://schemas.openxmlformats.org/officeDocument/2006/relationships/tags" Target="../tags/tag4208.xml"/><Relationship Id="rId236" Type="http://schemas.openxmlformats.org/officeDocument/2006/relationships/tags" Target="../tags/tag4229.xml"/><Relationship Id="rId257" Type="http://schemas.openxmlformats.org/officeDocument/2006/relationships/tags" Target="../tags/tag4250.xml"/><Relationship Id="rId26" Type="http://schemas.openxmlformats.org/officeDocument/2006/relationships/tags" Target="../tags/tag4019.xml"/><Relationship Id="rId231" Type="http://schemas.openxmlformats.org/officeDocument/2006/relationships/tags" Target="../tags/tag4224.xml"/><Relationship Id="rId252" Type="http://schemas.openxmlformats.org/officeDocument/2006/relationships/tags" Target="../tags/tag4245.xml"/><Relationship Id="rId273" Type="http://schemas.openxmlformats.org/officeDocument/2006/relationships/tags" Target="../tags/tag4266.xml"/><Relationship Id="rId47" Type="http://schemas.openxmlformats.org/officeDocument/2006/relationships/tags" Target="../tags/tag4040.xml"/><Relationship Id="rId68" Type="http://schemas.openxmlformats.org/officeDocument/2006/relationships/tags" Target="../tags/tag4061.xml"/><Relationship Id="rId89" Type="http://schemas.openxmlformats.org/officeDocument/2006/relationships/tags" Target="../tags/tag4082.xml"/><Relationship Id="rId112" Type="http://schemas.openxmlformats.org/officeDocument/2006/relationships/tags" Target="../tags/tag4105.xml"/><Relationship Id="rId133" Type="http://schemas.openxmlformats.org/officeDocument/2006/relationships/tags" Target="../tags/tag4126.xml"/><Relationship Id="rId154" Type="http://schemas.openxmlformats.org/officeDocument/2006/relationships/tags" Target="../tags/tag4147.xml"/><Relationship Id="rId175" Type="http://schemas.openxmlformats.org/officeDocument/2006/relationships/tags" Target="../tags/tag4168.xml"/><Relationship Id="rId196" Type="http://schemas.openxmlformats.org/officeDocument/2006/relationships/tags" Target="../tags/tag4189.xml"/><Relationship Id="rId200" Type="http://schemas.openxmlformats.org/officeDocument/2006/relationships/tags" Target="../tags/tag4193.xml"/><Relationship Id="rId16" Type="http://schemas.openxmlformats.org/officeDocument/2006/relationships/tags" Target="../tags/tag4009.xml"/><Relationship Id="rId221" Type="http://schemas.openxmlformats.org/officeDocument/2006/relationships/tags" Target="../tags/tag4214.xml"/><Relationship Id="rId242" Type="http://schemas.openxmlformats.org/officeDocument/2006/relationships/tags" Target="../tags/tag4235.xml"/><Relationship Id="rId263" Type="http://schemas.openxmlformats.org/officeDocument/2006/relationships/tags" Target="../tags/tag4256.xml"/><Relationship Id="rId37" Type="http://schemas.openxmlformats.org/officeDocument/2006/relationships/tags" Target="../tags/tag4030.xml"/><Relationship Id="rId58" Type="http://schemas.openxmlformats.org/officeDocument/2006/relationships/tags" Target="../tags/tag4051.xml"/><Relationship Id="rId79" Type="http://schemas.openxmlformats.org/officeDocument/2006/relationships/tags" Target="../tags/tag4072.xml"/><Relationship Id="rId102" Type="http://schemas.openxmlformats.org/officeDocument/2006/relationships/tags" Target="../tags/tag4095.xml"/><Relationship Id="rId123" Type="http://schemas.openxmlformats.org/officeDocument/2006/relationships/tags" Target="../tags/tag4116.xml"/><Relationship Id="rId144" Type="http://schemas.openxmlformats.org/officeDocument/2006/relationships/tags" Target="../tags/tag4137.xml"/><Relationship Id="rId90" Type="http://schemas.openxmlformats.org/officeDocument/2006/relationships/tags" Target="../tags/tag4083.xml"/><Relationship Id="rId165" Type="http://schemas.openxmlformats.org/officeDocument/2006/relationships/tags" Target="../tags/tag4158.xml"/><Relationship Id="rId186" Type="http://schemas.openxmlformats.org/officeDocument/2006/relationships/tags" Target="../tags/tag4179.xml"/><Relationship Id="rId211" Type="http://schemas.openxmlformats.org/officeDocument/2006/relationships/tags" Target="../tags/tag4204.xml"/><Relationship Id="rId232" Type="http://schemas.openxmlformats.org/officeDocument/2006/relationships/tags" Target="../tags/tag4225.xml"/><Relationship Id="rId253" Type="http://schemas.openxmlformats.org/officeDocument/2006/relationships/tags" Target="../tags/tag4246.xml"/><Relationship Id="rId274" Type="http://schemas.openxmlformats.org/officeDocument/2006/relationships/tags" Target="../tags/tag4267.xml"/><Relationship Id="rId27" Type="http://schemas.openxmlformats.org/officeDocument/2006/relationships/tags" Target="../tags/tag4020.xml"/><Relationship Id="rId48" Type="http://schemas.openxmlformats.org/officeDocument/2006/relationships/tags" Target="../tags/tag4041.xml"/><Relationship Id="rId69" Type="http://schemas.openxmlformats.org/officeDocument/2006/relationships/tags" Target="../tags/tag4062.xml"/><Relationship Id="rId113" Type="http://schemas.openxmlformats.org/officeDocument/2006/relationships/tags" Target="../tags/tag4106.xml"/><Relationship Id="rId134" Type="http://schemas.openxmlformats.org/officeDocument/2006/relationships/tags" Target="../tags/tag4127.xml"/><Relationship Id="rId80" Type="http://schemas.openxmlformats.org/officeDocument/2006/relationships/tags" Target="../tags/tag4073.xml"/><Relationship Id="rId155" Type="http://schemas.openxmlformats.org/officeDocument/2006/relationships/tags" Target="../tags/tag4148.xml"/><Relationship Id="rId176" Type="http://schemas.openxmlformats.org/officeDocument/2006/relationships/tags" Target="../tags/tag4169.xml"/><Relationship Id="rId197" Type="http://schemas.openxmlformats.org/officeDocument/2006/relationships/tags" Target="../tags/tag4190.xml"/><Relationship Id="rId201" Type="http://schemas.openxmlformats.org/officeDocument/2006/relationships/tags" Target="../tags/tag4194.xml"/><Relationship Id="rId222" Type="http://schemas.openxmlformats.org/officeDocument/2006/relationships/tags" Target="../tags/tag4215.xml"/><Relationship Id="rId243" Type="http://schemas.openxmlformats.org/officeDocument/2006/relationships/tags" Target="../tags/tag4236.xml"/><Relationship Id="rId264" Type="http://schemas.openxmlformats.org/officeDocument/2006/relationships/tags" Target="../tags/tag4257.xml"/><Relationship Id="rId17" Type="http://schemas.openxmlformats.org/officeDocument/2006/relationships/tags" Target="../tags/tag4010.xml"/><Relationship Id="rId38" Type="http://schemas.openxmlformats.org/officeDocument/2006/relationships/tags" Target="../tags/tag4031.xml"/><Relationship Id="rId59" Type="http://schemas.openxmlformats.org/officeDocument/2006/relationships/tags" Target="../tags/tag4052.xml"/><Relationship Id="rId103" Type="http://schemas.openxmlformats.org/officeDocument/2006/relationships/tags" Target="../tags/tag4096.xml"/><Relationship Id="rId124" Type="http://schemas.openxmlformats.org/officeDocument/2006/relationships/tags" Target="../tags/tag4117.xml"/><Relationship Id="rId70" Type="http://schemas.openxmlformats.org/officeDocument/2006/relationships/tags" Target="../tags/tag4063.xml"/><Relationship Id="rId91" Type="http://schemas.openxmlformats.org/officeDocument/2006/relationships/tags" Target="../tags/tag4084.xml"/><Relationship Id="rId145" Type="http://schemas.openxmlformats.org/officeDocument/2006/relationships/tags" Target="../tags/tag4138.xml"/><Relationship Id="rId166" Type="http://schemas.openxmlformats.org/officeDocument/2006/relationships/tags" Target="../tags/tag4159.xml"/><Relationship Id="rId187" Type="http://schemas.openxmlformats.org/officeDocument/2006/relationships/tags" Target="../tags/tag4180.xml"/><Relationship Id="rId1" Type="http://schemas.openxmlformats.org/officeDocument/2006/relationships/tags" Target="../tags/tag3994.xml"/><Relationship Id="rId212" Type="http://schemas.openxmlformats.org/officeDocument/2006/relationships/tags" Target="../tags/tag4205.xml"/><Relationship Id="rId233" Type="http://schemas.openxmlformats.org/officeDocument/2006/relationships/tags" Target="../tags/tag4226.xml"/><Relationship Id="rId254" Type="http://schemas.openxmlformats.org/officeDocument/2006/relationships/tags" Target="../tags/tag4247.xml"/><Relationship Id="rId28" Type="http://schemas.openxmlformats.org/officeDocument/2006/relationships/tags" Target="../tags/tag4021.xml"/><Relationship Id="rId49" Type="http://schemas.openxmlformats.org/officeDocument/2006/relationships/tags" Target="../tags/tag4042.xml"/><Relationship Id="rId114" Type="http://schemas.openxmlformats.org/officeDocument/2006/relationships/tags" Target="../tags/tag4107.xml"/><Relationship Id="rId275" Type="http://schemas.openxmlformats.org/officeDocument/2006/relationships/slideLayout" Target="../slideLayouts/slideLayout1.xml"/></Relationships>
</file>

<file path=ppt/slides/_rels/slide139.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4269.xml"/><Relationship Id="rId1" Type="http://schemas.openxmlformats.org/officeDocument/2006/relationships/tags" Target="../tags/tag4268.xml"/><Relationship Id="rId5" Type="http://schemas.openxmlformats.org/officeDocument/2006/relationships/image" Target="../media/image52.png"/><Relationship Id="rId4" Type="http://schemas.openxmlformats.org/officeDocument/2006/relationships/notesSlide" Target="../notesSlides/notesSlide123.xml"/></Relationships>
</file>

<file path=ppt/slides/_rels/slide14.xml.rels><?xml version="1.0" encoding="UTF-8" standalone="yes"?>
<Relationships xmlns="http://schemas.openxmlformats.org/package/2006/relationships"><Relationship Id="rId3" Type="http://schemas.openxmlformats.org/officeDocument/2006/relationships/slideLayout" Target="../slideLayouts/slideLayout39.xml"/><Relationship Id="rId2" Type="http://schemas.openxmlformats.org/officeDocument/2006/relationships/tags" Target="../tags/tag150.xml"/><Relationship Id="rId1" Type="http://schemas.openxmlformats.org/officeDocument/2006/relationships/tags" Target="../tags/tag149.xml"/><Relationship Id="rId4" Type="http://schemas.openxmlformats.org/officeDocument/2006/relationships/notesSlide" Target="../notesSlides/notesSlide9.xml"/></Relationships>
</file>

<file path=ppt/slides/_rels/slide140.xml.rels><?xml version="1.0" encoding="UTF-8" standalone="yes"?>
<Relationships xmlns="http://schemas.openxmlformats.org/package/2006/relationships"><Relationship Id="rId3" Type="http://schemas.openxmlformats.org/officeDocument/2006/relationships/tags" Target="../tags/tag4272.xml"/><Relationship Id="rId2" Type="http://schemas.openxmlformats.org/officeDocument/2006/relationships/tags" Target="../tags/tag4271.xml"/><Relationship Id="rId1" Type="http://schemas.openxmlformats.org/officeDocument/2006/relationships/tags" Target="../tags/tag4270.xml"/><Relationship Id="rId5" Type="http://schemas.openxmlformats.org/officeDocument/2006/relationships/notesSlide" Target="../notesSlides/notesSlide124.xml"/><Relationship Id="rId4" Type="http://schemas.openxmlformats.org/officeDocument/2006/relationships/slideLayout" Target="../slideLayouts/slideLayout12.xml"/></Relationships>
</file>

<file path=ppt/slides/_rels/slide141.xml.rels><?xml version="1.0" encoding="UTF-8" standalone="yes"?>
<Relationships xmlns="http://schemas.openxmlformats.org/package/2006/relationships"><Relationship Id="rId8" Type="http://schemas.openxmlformats.org/officeDocument/2006/relationships/tags" Target="../tags/tag4280.xml"/><Relationship Id="rId13" Type="http://schemas.openxmlformats.org/officeDocument/2006/relationships/tags" Target="../tags/tag4285.xml"/><Relationship Id="rId18" Type="http://schemas.openxmlformats.org/officeDocument/2006/relationships/tags" Target="../tags/tag4290.xml"/><Relationship Id="rId26" Type="http://schemas.openxmlformats.org/officeDocument/2006/relationships/tags" Target="../tags/tag4298.xml"/><Relationship Id="rId3" Type="http://schemas.openxmlformats.org/officeDocument/2006/relationships/tags" Target="../tags/tag4275.xml"/><Relationship Id="rId21" Type="http://schemas.openxmlformats.org/officeDocument/2006/relationships/tags" Target="../tags/tag4293.xml"/><Relationship Id="rId34" Type="http://schemas.openxmlformats.org/officeDocument/2006/relationships/image" Target="../media/image53.png"/><Relationship Id="rId7" Type="http://schemas.openxmlformats.org/officeDocument/2006/relationships/tags" Target="../tags/tag4279.xml"/><Relationship Id="rId12" Type="http://schemas.openxmlformats.org/officeDocument/2006/relationships/tags" Target="../tags/tag4284.xml"/><Relationship Id="rId17" Type="http://schemas.openxmlformats.org/officeDocument/2006/relationships/tags" Target="../tags/tag4289.xml"/><Relationship Id="rId25" Type="http://schemas.openxmlformats.org/officeDocument/2006/relationships/tags" Target="../tags/tag4297.xml"/><Relationship Id="rId33" Type="http://schemas.openxmlformats.org/officeDocument/2006/relationships/notesSlide" Target="../notesSlides/notesSlide125.xml"/><Relationship Id="rId2" Type="http://schemas.openxmlformats.org/officeDocument/2006/relationships/tags" Target="../tags/tag4274.xml"/><Relationship Id="rId16" Type="http://schemas.openxmlformats.org/officeDocument/2006/relationships/tags" Target="../tags/tag4288.xml"/><Relationship Id="rId20" Type="http://schemas.openxmlformats.org/officeDocument/2006/relationships/tags" Target="../tags/tag4292.xml"/><Relationship Id="rId29" Type="http://schemas.openxmlformats.org/officeDocument/2006/relationships/tags" Target="../tags/tag4301.xml"/><Relationship Id="rId1" Type="http://schemas.openxmlformats.org/officeDocument/2006/relationships/tags" Target="../tags/tag4273.xml"/><Relationship Id="rId6" Type="http://schemas.openxmlformats.org/officeDocument/2006/relationships/tags" Target="../tags/tag4278.xml"/><Relationship Id="rId11" Type="http://schemas.openxmlformats.org/officeDocument/2006/relationships/tags" Target="../tags/tag4283.xml"/><Relationship Id="rId24" Type="http://schemas.openxmlformats.org/officeDocument/2006/relationships/tags" Target="../tags/tag4296.xml"/><Relationship Id="rId32" Type="http://schemas.openxmlformats.org/officeDocument/2006/relationships/slideLayout" Target="../slideLayouts/slideLayout18.xml"/><Relationship Id="rId5" Type="http://schemas.openxmlformats.org/officeDocument/2006/relationships/tags" Target="../tags/tag4277.xml"/><Relationship Id="rId15" Type="http://schemas.openxmlformats.org/officeDocument/2006/relationships/tags" Target="../tags/tag4287.xml"/><Relationship Id="rId23" Type="http://schemas.openxmlformats.org/officeDocument/2006/relationships/tags" Target="../tags/tag4295.xml"/><Relationship Id="rId28" Type="http://schemas.openxmlformats.org/officeDocument/2006/relationships/tags" Target="../tags/tag4300.xml"/><Relationship Id="rId36" Type="http://schemas.openxmlformats.org/officeDocument/2006/relationships/image" Target="../media/image55.png"/><Relationship Id="rId10" Type="http://schemas.openxmlformats.org/officeDocument/2006/relationships/tags" Target="../tags/tag4282.xml"/><Relationship Id="rId19" Type="http://schemas.openxmlformats.org/officeDocument/2006/relationships/tags" Target="../tags/tag4291.xml"/><Relationship Id="rId31" Type="http://schemas.openxmlformats.org/officeDocument/2006/relationships/tags" Target="../tags/tag4303.xml"/><Relationship Id="rId4" Type="http://schemas.openxmlformats.org/officeDocument/2006/relationships/tags" Target="../tags/tag4276.xml"/><Relationship Id="rId9" Type="http://schemas.openxmlformats.org/officeDocument/2006/relationships/tags" Target="../tags/tag4281.xml"/><Relationship Id="rId14" Type="http://schemas.openxmlformats.org/officeDocument/2006/relationships/tags" Target="../tags/tag4286.xml"/><Relationship Id="rId22" Type="http://schemas.openxmlformats.org/officeDocument/2006/relationships/tags" Target="../tags/tag4294.xml"/><Relationship Id="rId27" Type="http://schemas.openxmlformats.org/officeDocument/2006/relationships/tags" Target="../tags/tag4299.xml"/><Relationship Id="rId30" Type="http://schemas.openxmlformats.org/officeDocument/2006/relationships/tags" Target="../tags/tag4302.xml"/><Relationship Id="rId35" Type="http://schemas.openxmlformats.org/officeDocument/2006/relationships/image" Target="../media/image54.png"/></Relationships>
</file>

<file path=ppt/slides/_rels/slide142.xml.rels><?xml version="1.0" encoding="UTF-8" standalone="yes"?>
<Relationships xmlns="http://schemas.openxmlformats.org/package/2006/relationships"><Relationship Id="rId13" Type="http://schemas.openxmlformats.org/officeDocument/2006/relationships/tags" Target="../tags/tag4316.xml"/><Relationship Id="rId18" Type="http://schemas.openxmlformats.org/officeDocument/2006/relationships/tags" Target="../tags/tag4321.xml"/><Relationship Id="rId26" Type="http://schemas.openxmlformats.org/officeDocument/2006/relationships/tags" Target="../tags/tag4329.xml"/><Relationship Id="rId39" Type="http://schemas.openxmlformats.org/officeDocument/2006/relationships/tags" Target="../tags/tag4342.xml"/><Relationship Id="rId21" Type="http://schemas.openxmlformats.org/officeDocument/2006/relationships/tags" Target="../tags/tag4324.xml"/><Relationship Id="rId34" Type="http://schemas.openxmlformats.org/officeDocument/2006/relationships/tags" Target="../tags/tag4337.xml"/><Relationship Id="rId42" Type="http://schemas.openxmlformats.org/officeDocument/2006/relationships/tags" Target="../tags/tag4345.xml"/><Relationship Id="rId47" Type="http://schemas.openxmlformats.org/officeDocument/2006/relationships/tags" Target="../tags/tag4350.xml"/><Relationship Id="rId50" Type="http://schemas.openxmlformats.org/officeDocument/2006/relationships/tags" Target="../tags/tag4353.xml"/><Relationship Id="rId55" Type="http://schemas.openxmlformats.org/officeDocument/2006/relationships/tags" Target="../tags/tag4358.xml"/><Relationship Id="rId7" Type="http://schemas.openxmlformats.org/officeDocument/2006/relationships/tags" Target="../tags/tag4310.xml"/><Relationship Id="rId12" Type="http://schemas.openxmlformats.org/officeDocument/2006/relationships/tags" Target="../tags/tag4315.xml"/><Relationship Id="rId17" Type="http://schemas.openxmlformats.org/officeDocument/2006/relationships/tags" Target="../tags/tag4320.xml"/><Relationship Id="rId25" Type="http://schemas.openxmlformats.org/officeDocument/2006/relationships/tags" Target="../tags/tag4328.xml"/><Relationship Id="rId33" Type="http://schemas.openxmlformats.org/officeDocument/2006/relationships/tags" Target="../tags/tag4336.xml"/><Relationship Id="rId38" Type="http://schemas.openxmlformats.org/officeDocument/2006/relationships/tags" Target="../tags/tag4341.xml"/><Relationship Id="rId46" Type="http://schemas.openxmlformats.org/officeDocument/2006/relationships/tags" Target="../tags/tag4349.xml"/><Relationship Id="rId2" Type="http://schemas.openxmlformats.org/officeDocument/2006/relationships/tags" Target="../tags/tag4305.xml"/><Relationship Id="rId16" Type="http://schemas.openxmlformats.org/officeDocument/2006/relationships/tags" Target="../tags/tag4319.xml"/><Relationship Id="rId20" Type="http://schemas.openxmlformats.org/officeDocument/2006/relationships/tags" Target="../tags/tag4323.xml"/><Relationship Id="rId29" Type="http://schemas.openxmlformats.org/officeDocument/2006/relationships/tags" Target="../tags/tag4332.xml"/><Relationship Id="rId41" Type="http://schemas.openxmlformats.org/officeDocument/2006/relationships/tags" Target="../tags/tag4344.xml"/><Relationship Id="rId54" Type="http://schemas.openxmlformats.org/officeDocument/2006/relationships/tags" Target="../tags/tag4357.xml"/><Relationship Id="rId1" Type="http://schemas.openxmlformats.org/officeDocument/2006/relationships/tags" Target="../tags/tag4304.xml"/><Relationship Id="rId6" Type="http://schemas.openxmlformats.org/officeDocument/2006/relationships/tags" Target="../tags/tag4309.xml"/><Relationship Id="rId11" Type="http://schemas.openxmlformats.org/officeDocument/2006/relationships/tags" Target="../tags/tag4314.xml"/><Relationship Id="rId24" Type="http://schemas.openxmlformats.org/officeDocument/2006/relationships/tags" Target="../tags/tag4327.xml"/><Relationship Id="rId32" Type="http://schemas.openxmlformats.org/officeDocument/2006/relationships/tags" Target="../tags/tag4335.xml"/><Relationship Id="rId37" Type="http://schemas.openxmlformats.org/officeDocument/2006/relationships/tags" Target="../tags/tag4340.xml"/><Relationship Id="rId40" Type="http://schemas.openxmlformats.org/officeDocument/2006/relationships/tags" Target="../tags/tag4343.xml"/><Relationship Id="rId45" Type="http://schemas.openxmlformats.org/officeDocument/2006/relationships/tags" Target="../tags/tag4348.xml"/><Relationship Id="rId53" Type="http://schemas.openxmlformats.org/officeDocument/2006/relationships/tags" Target="../tags/tag4356.xml"/><Relationship Id="rId58" Type="http://schemas.openxmlformats.org/officeDocument/2006/relationships/notesSlide" Target="../notesSlides/notesSlide126.xml"/><Relationship Id="rId5" Type="http://schemas.openxmlformats.org/officeDocument/2006/relationships/tags" Target="../tags/tag4308.xml"/><Relationship Id="rId15" Type="http://schemas.openxmlformats.org/officeDocument/2006/relationships/tags" Target="../tags/tag4318.xml"/><Relationship Id="rId23" Type="http://schemas.openxmlformats.org/officeDocument/2006/relationships/tags" Target="../tags/tag4326.xml"/><Relationship Id="rId28" Type="http://schemas.openxmlformats.org/officeDocument/2006/relationships/tags" Target="../tags/tag4331.xml"/><Relationship Id="rId36" Type="http://schemas.openxmlformats.org/officeDocument/2006/relationships/tags" Target="../tags/tag4339.xml"/><Relationship Id="rId49" Type="http://schemas.openxmlformats.org/officeDocument/2006/relationships/tags" Target="../tags/tag4352.xml"/><Relationship Id="rId57" Type="http://schemas.openxmlformats.org/officeDocument/2006/relationships/slideLayout" Target="../slideLayouts/slideLayout12.xml"/><Relationship Id="rId10" Type="http://schemas.openxmlformats.org/officeDocument/2006/relationships/tags" Target="../tags/tag4313.xml"/><Relationship Id="rId19" Type="http://schemas.openxmlformats.org/officeDocument/2006/relationships/tags" Target="../tags/tag4322.xml"/><Relationship Id="rId31" Type="http://schemas.openxmlformats.org/officeDocument/2006/relationships/tags" Target="../tags/tag4334.xml"/><Relationship Id="rId44" Type="http://schemas.openxmlformats.org/officeDocument/2006/relationships/tags" Target="../tags/tag4347.xml"/><Relationship Id="rId52" Type="http://schemas.openxmlformats.org/officeDocument/2006/relationships/tags" Target="../tags/tag4355.xml"/><Relationship Id="rId4" Type="http://schemas.openxmlformats.org/officeDocument/2006/relationships/tags" Target="../tags/tag4307.xml"/><Relationship Id="rId9" Type="http://schemas.openxmlformats.org/officeDocument/2006/relationships/tags" Target="../tags/tag4312.xml"/><Relationship Id="rId14" Type="http://schemas.openxmlformats.org/officeDocument/2006/relationships/tags" Target="../tags/tag4317.xml"/><Relationship Id="rId22" Type="http://schemas.openxmlformats.org/officeDocument/2006/relationships/tags" Target="../tags/tag4325.xml"/><Relationship Id="rId27" Type="http://schemas.openxmlformats.org/officeDocument/2006/relationships/tags" Target="../tags/tag4330.xml"/><Relationship Id="rId30" Type="http://schemas.openxmlformats.org/officeDocument/2006/relationships/tags" Target="../tags/tag4333.xml"/><Relationship Id="rId35" Type="http://schemas.openxmlformats.org/officeDocument/2006/relationships/tags" Target="../tags/tag4338.xml"/><Relationship Id="rId43" Type="http://schemas.openxmlformats.org/officeDocument/2006/relationships/tags" Target="../tags/tag4346.xml"/><Relationship Id="rId48" Type="http://schemas.openxmlformats.org/officeDocument/2006/relationships/tags" Target="../tags/tag4351.xml"/><Relationship Id="rId56" Type="http://schemas.openxmlformats.org/officeDocument/2006/relationships/tags" Target="../tags/tag4359.xml"/><Relationship Id="rId8" Type="http://schemas.openxmlformats.org/officeDocument/2006/relationships/tags" Target="../tags/tag4311.xml"/><Relationship Id="rId51" Type="http://schemas.openxmlformats.org/officeDocument/2006/relationships/tags" Target="../tags/tag4354.xml"/><Relationship Id="rId3" Type="http://schemas.openxmlformats.org/officeDocument/2006/relationships/tags" Target="../tags/tag4306.xml"/></Relationships>
</file>

<file path=ppt/slides/_rels/slide143.xml.rels><?xml version="1.0" encoding="UTF-8" standalone="yes"?>
<Relationships xmlns="http://schemas.openxmlformats.org/package/2006/relationships"><Relationship Id="rId3" Type="http://schemas.openxmlformats.org/officeDocument/2006/relationships/tags" Target="../tags/tag4362.xml"/><Relationship Id="rId7" Type="http://schemas.openxmlformats.org/officeDocument/2006/relationships/image" Target="../media/image56.png"/><Relationship Id="rId2" Type="http://schemas.openxmlformats.org/officeDocument/2006/relationships/tags" Target="../tags/tag4361.xml"/><Relationship Id="rId1" Type="http://schemas.openxmlformats.org/officeDocument/2006/relationships/tags" Target="../tags/tag4360.xml"/><Relationship Id="rId6" Type="http://schemas.openxmlformats.org/officeDocument/2006/relationships/notesSlide" Target="../notesSlides/notesSlide127.xml"/><Relationship Id="rId5" Type="http://schemas.openxmlformats.org/officeDocument/2006/relationships/slideLayout" Target="../slideLayouts/slideLayout18.xml"/><Relationship Id="rId4" Type="http://schemas.openxmlformats.org/officeDocument/2006/relationships/tags" Target="../tags/tag4363.xml"/></Relationships>
</file>

<file path=ppt/slides/_rels/slide144.xml.rels><?xml version="1.0" encoding="UTF-8" standalone="yes"?>
<Relationships xmlns="http://schemas.openxmlformats.org/package/2006/relationships"><Relationship Id="rId13" Type="http://schemas.openxmlformats.org/officeDocument/2006/relationships/tags" Target="../tags/tag4376.xml"/><Relationship Id="rId18" Type="http://schemas.openxmlformats.org/officeDocument/2006/relationships/tags" Target="../tags/tag4381.xml"/><Relationship Id="rId26" Type="http://schemas.openxmlformats.org/officeDocument/2006/relationships/tags" Target="../tags/tag4389.xml"/><Relationship Id="rId39" Type="http://schemas.openxmlformats.org/officeDocument/2006/relationships/tags" Target="../tags/tag4402.xml"/><Relationship Id="rId21" Type="http://schemas.openxmlformats.org/officeDocument/2006/relationships/tags" Target="../tags/tag4384.xml"/><Relationship Id="rId34" Type="http://schemas.openxmlformats.org/officeDocument/2006/relationships/tags" Target="../tags/tag4397.xml"/><Relationship Id="rId42" Type="http://schemas.openxmlformats.org/officeDocument/2006/relationships/tags" Target="../tags/tag4405.xml"/><Relationship Id="rId47" Type="http://schemas.openxmlformats.org/officeDocument/2006/relationships/tags" Target="../tags/tag4410.xml"/><Relationship Id="rId50" Type="http://schemas.openxmlformats.org/officeDocument/2006/relationships/tags" Target="../tags/tag4413.xml"/><Relationship Id="rId55" Type="http://schemas.openxmlformats.org/officeDocument/2006/relationships/tags" Target="../tags/tag4418.xml"/><Relationship Id="rId63" Type="http://schemas.openxmlformats.org/officeDocument/2006/relationships/notesSlide" Target="../notesSlides/notesSlide128.xml"/><Relationship Id="rId7" Type="http://schemas.openxmlformats.org/officeDocument/2006/relationships/tags" Target="../tags/tag4370.xml"/><Relationship Id="rId2" Type="http://schemas.openxmlformats.org/officeDocument/2006/relationships/tags" Target="../tags/tag4365.xml"/><Relationship Id="rId16" Type="http://schemas.openxmlformats.org/officeDocument/2006/relationships/tags" Target="../tags/tag4379.xml"/><Relationship Id="rId20" Type="http://schemas.openxmlformats.org/officeDocument/2006/relationships/tags" Target="../tags/tag4383.xml"/><Relationship Id="rId29" Type="http://schemas.openxmlformats.org/officeDocument/2006/relationships/tags" Target="../tags/tag4392.xml"/><Relationship Id="rId41" Type="http://schemas.openxmlformats.org/officeDocument/2006/relationships/tags" Target="../tags/tag4404.xml"/><Relationship Id="rId54" Type="http://schemas.openxmlformats.org/officeDocument/2006/relationships/tags" Target="../tags/tag4417.xml"/><Relationship Id="rId62" Type="http://schemas.openxmlformats.org/officeDocument/2006/relationships/slideLayout" Target="../slideLayouts/slideLayout17.xml"/><Relationship Id="rId1" Type="http://schemas.openxmlformats.org/officeDocument/2006/relationships/tags" Target="../tags/tag4364.xml"/><Relationship Id="rId6" Type="http://schemas.openxmlformats.org/officeDocument/2006/relationships/tags" Target="../tags/tag4369.xml"/><Relationship Id="rId11" Type="http://schemas.openxmlformats.org/officeDocument/2006/relationships/tags" Target="../tags/tag4374.xml"/><Relationship Id="rId24" Type="http://schemas.openxmlformats.org/officeDocument/2006/relationships/tags" Target="../tags/tag4387.xml"/><Relationship Id="rId32" Type="http://schemas.openxmlformats.org/officeDocument/2006/relationships/tags" Target="../tags/tag4395.xml"/><Relationship Id="rId37" Type="http://schemas.openxmlformats.org/officeDocument/2006/relationships/tags" Target="../tags/tag4400.xml"/><Relationship Id="rId40" Type="http://schemas.openxmlformats.org/officeDocument/2006/relationships/tags" Target="../tags/tag4403.xml"/><Relationship Id="rId45" Type="http://schemas.openxmlformats.org/officeDocument/2006/relationships/tags" Target="../tags/tag4408.xml"/><Relationship Id="rId53" Type="http://schemas.openxmlformats.org/officeDocument/2006/relationships/tags" Target="../tags/tag4416.xml"/><Relationship Id="rId58" Type="http://schemas.openxmlformats.org/officeDocument/2006/relationships/tags" Target="../tags/tag4421.xml"/><Relationship Id="rId5" Type="http://schemas.openxmlformats.org/officeDocument/2006/relationships/tags" Target="../tags/tag4368.xml"/><Relationship Id="rId15" Type="http://schemas.openxmlformats.org/officeDocument/2006/relationships/tags" Target="../tags/tag4378.xml"/><Relationship Id="rId23" Type="http://schemas.openxmlformats.org/officeDocument/2006/relationships/tags" Target="../tags/tag4386.xml"/><Relationship Id="rId28" Type="http://schemas.openxmlformats.org/officeDocument/2006/relationships/tags" Target="../tags/tag4391.xml"/><Relationship Id="rId36" Type="http://schemas.openxmlformats.org/officeDocument/2006/relationships/tags" Target="../tags/tag4399.xml"/><Relationship Id="rId49" Type="http://schemas.openxmlformats.org/officeDocument/2006/relationships/tags" Target="../tags/tag4412.xml"/><Relationship Id="rId57" Type="http://schemas.openxmlformats.org/officeDocument/2006/relationships/tags" Target="../tags/tag4420.xml"/><Relationship Id="rId61" Type="http://schemas.openxmlformats.org/officeDocument/2006/relationships/tags" Target="../tags/tag4424.xml"/><Relationship Id="rId10" Type="http://schemas.openxmlformats.org/officeDocument/2006/relationships/tags" Target="../tags/tag4373.xml"/><Relationship Id="rId19" Type="http://schemas.openxmlformats.org/officeDocument/2006/relationships/tags" Target="../tags/tag4382.xml"/><Relationship Id="rId31" Type="http://schemas.openxmlformats.org/officeDocument/2006/relationships/tags" Target="../tags/tag4394.xml"/><Relationship Id="rId44" Type="http://schemas.openxmlformats.org/officeDocument/2006/relationships/tags" Target="../tags/tag4407.xml"/><Relationship Id="rId52" Type="http://schemas.openxmlformats.org/officeDocument/2006/relationships/tags" Target="../tags/tag4415.xml"/><Relationship Id="rId60" Type="http://schemas.openxmlformats.org/officeDocument/2006/relationships/tags" Target="../tags/tag4423.xml"/><Relationship Id="rId4" Type="http://schemas.openxmlformats.org/officeDocument/2006/relationships/tags" Target="../tags/tag4367.xml"/><Relationship Id="rId9" Type="http://schemas.openxmlformats.org/officeDocument/2006/relationships/tags" Target="../tags/tag4372.xml"/><Relationship Id="rId14" Type="http://schemas.openxmlformats.org/officeDocument/2006/relationships/tags" Target="../tags/tag4377.xml"/><Relationship Id="rId22" Type="http://schemas.openxmlformats.org/officeDocument/2006/relationships/tags" Target="../tags/tag4385.xml"/><Relationship Id="rId27" Type="http://schemas.openxmlformats.org/officeDocument/2006/relationships/tags" Target="../tags/tag4390.xml"/><Relationship Id="rId30" Type="http://schemas.openxmlformats.org/officeDocument/2006/relationships/tags" Target="../tags/tag4393.xml"/><Relationship Id="rId35" Type="http://schemas.openxmlformats.org/officeDocument/2006/relationships/tags" Target="../tags/tag4398.xml"/><Relationship Id="rId43" Type="http://schemas.openxmlformats.org/officeDocument/2006/relationships/tags" Target="../tags/tag4406.xml"/><Relationship Id="rId48" Type="http://schemas.openxmlformats.org/officeDocument/2006/relationships/tags" Target="../tags/tag4411.xml"/><Relationship Id="rId56" Type="http://schemas.openxmlformats.org/officeDocument/2006/relationships/tags" Target="../tags/tag4419.xml"/><Relationship Id="rId8" Type="http://schemas.openxmlformats.org/officeDocument/2006/relationships/tags" Target="../tags/tag4371.xml"/><Relationship Id="rId51" Type="http://schemas.openxmlformats.org/officeDocument/2006/relationships/tags" Target="../tags/tag4414.xml"/><Relationship Id="rId3" Type="http://schemas.openxmlformats.org/officeDocument/2006/relationships/tags" Target="../tags/tag4366.xml"/><Relationship Id="rId12" Type="http://schemas.openxmlformats.org/officeDocument/2006/relationships/tags" Target="../tags/tag4375.xml"/><Relationship Id="rId17" Type="http://schemas.openxmlformats.org/officeDocument/2006/relationships/tags" Target="../tags/tag4380.xml"/><Relationship Id="rId25" Type="http://schemas.openxmlformats.org/officeDocument/2006/relationships/tags" Target="../tags/tag4388.xml"/><Relationship Id="rId33" Type="http://schemas.openxmlformats.org/officeDocument/2006/relationships/tags" Target="../tags/tag4396.xml"/><Relationship Id="rId38" Type="http://schemas.openxmlformats.org/officeDocument/2006/relationships/tags" Target="../tags/tag4401.xml"/><Relationship Id="rId46" Type="http://schemas.openxmlformats.org/officeDocument/2006/relationships/tags" Target="../tags/tag4409.xml"/><Relationship Id="rId59" Type="http://schemas.openxmlformats.org/officeDocument/2006/relationships/tags" Target="../tags/tag4422.xml"/></Relationships>
</file>

<file path=ppt/slides/_rels/slide145.xml.rels><?xml version="1.0" encoding="UTF-8" standalone="yes"?>
<Relationships xmlns="http://schemas.openxmlformats.org/package/2006/relationships"><Relationship Id="rId26" Type="http://schemas.openxmlformats.org/officeDocument/2006/relationships/tags" Target="../tags/tag4450.xml"/><Relationship Id="rId117" Type="http://schemas.openxmlformats.org/officeDocument/2006/relationships/tags" Target="../tags/tag4541.xml"/><Relationship Id="rId21" Type="http://schemas.openxmlformats.org/officeDocument/2006/relationships/tags" Target="../tags/tag4445.xml"/><Relationship Id="rId42" Type="http://schemas.openxmlformats.org/officeDocument/2006/relationships/tags" Target="../tags/tag4466.xml"/><Relationship Id="rId47" Type="http://schemas.openxmlformats.org/officeDocument/2006/relationships/tags" Target="../tags/tag4471.xml"/><Relationship Id="rId63" Type="http://schemas.openxmlformats.org/officeDocument/2006/relationships/tags" Target="../tags/tag4487.xml"/><Relationship Id="rId68" Type="http://schemas.openxmlformats.org/officeDocument/2006/relationships/tags" Target="../tags/tag4492.xml"/><Relationship Id="rId84" Type="http://schemas.openxmlformats.org/officeDocument/2006/relationships/tags" Target="../tags/tag4508.xml"/><Relationship Id="rId89" Type="http://schemas.openxmlformats.org/officeDocument/2006/relationships/tags" Target="../tags/tag4513.xml"/><Relationship Id="rId112" Type="http://schemas.openxmlformats.org/officeDocument/2006/relationships/tags" Target="../tags/tag4536.xml"/><Relationship Id="rId133" Type="http://schemas.openxmlformats.org/officeDocument/2006/relationships/tags" Target="../tags/tag4557.xml"/><Relationship Id="rId138" Type="http://schemas.openxmlformats.org/officeDocument/2006/relationships/tags" Target="../tags/tag4562.xml"/><Relationship Id="rId154" Type="http://schemas.openxmlformats.org/officeDocument/2006/relationships/tags" Target="../tags/tag4578.xml"/><Relationship Id="rId159" Type="http://schemas.openxmlformats.org/officeDocument/2006/relationships/tags" Target="../tags/tag4583.xml"/><Relationship Id="rId16" Type="http://schemas.openxmlformats.org/officeDocument/2006/relationships/tags" Target="../tags/tag4440.xml"/><Relationship Id="rId107" Type="http://schemas.openxmlformats.org/officeDocument/2006/relationships/tags" Target="../tags/tag4531.xml"/><Relationship Id="rId11" Type="http://schemas.openxmlformats.org/officeDocument/2006/relationships/tags" Target="../tags/tag4435.xml"/><Relationship Id="rId32" Type="http://schemas.openxmlformats.org/officeDocument/2006/relationships/tags" Target="../tags/tag4456.xml"/><Relationship Id="rId37" Type="http://schemas.openxmlformats.org/officeDocument/2006/relationships/tags" Target="../tags/tag4461.xml"/><Relationship Id="rId53" Type="http://schemas.openxmlformats.org/officeDocument/2006/relationships/tags" Target="../tags/tag4477.xml"/><Relationship Id="rId58" Type="http://schemas.openxmlformats.org/officeDocument/2006/relationships/tags" Target="../tags/tag4482.xml"/><Relationship Id="rId74" Type="http://schemas.openxmlformats.org/officeDocument/2006/relationships/tags" Target="../tags/tag4498.xml"/><Relationship Id="rId79" Type="http://schemas.openxmlformats.org/officeDocument/2006/relationships/tags" Target="../tags/tag4503.xml"/><Relationship Id="rId102" Type="http://schemas.openxmlformats.org/officeDocument/2006/relationships/tags" Target="../tags/tag4526.xml"/><Relationship Id="rId123" Type="http://schemas.openxmlformats.org/officeDocument/2006/relationships/tags" Target="../tags/tag4547.xml"/><Relationship Id="rId128" Type="http://schemas.openxmlformats.org/officeDocument/2006/relationships/tags" Target="../tags/tag4552.xml"/><Relationship Id="rId144" Type="http://schemas.openxmlformats.org/officeDocument/2006/relationships/tags" Target="../tags/tag4568.xml"/><Relationship Id="rId149" Type="http://schemas.openxmlformats.org/officeDocument/2006/relationships/tags" Target="../tags/tag4573.xml"/><Relationship Id="rId5" Type="http://schemas.openxmlformats.org/officeDocument/2006/relationships/tags" Target="../tags/tag4429.xml"/><Relationship Id="rId90" Type="http://schemas.openxmlformats.org/officeDocument/2006/relationships/tags" Target="../tags/tag4514.xml"/><Relationship Id="rId95" Type="http://schemas.openxmlformats.org/officeDocument/2006/relationships/tags" Target="../tags/tag4519.xml"/><Relationship Id="rId160" Type="http://schemas.openxmlformats.org/officeDocument/2006/relationships/tags" Target="../tags/tag4584.xml"/><Relationship Id="rId165" Type="http://schemas.openxmlformats.org/officeDocument/2006/relationships/slideLayout" Target="../slideLayouts/slideLayout17.xml"/><Relationship Id="rId22" Type="http://schemas.openxmlformats.org/officeDocument/2006/relationships/tags" Target="../tags/tag4446.xml"/><Relationship Id="rId27" Type="http://schemas.openxmlformats.org/officeDocument/2006/relationships/tags" Target="../tags/tag4451.xml"/><Relationship Id="rId43" Type="http://schemas.openxmlformats.org/officeDocument/2006/relationships/tags" Target="../tags/tag4467.xml"/><Relationship Id="rId48" Type="http://schemas.openxmlformats.org/officeDocument/2006/relationships/tags" Target="../tags/tag4472.xml"/><Relationship Id="rId64" Type="http://schemas.openxmlformats.org/officeDocument/2006/relationships/tags" Target="../tags/tag4488.xml"/><Relationship Id="rId69" Type="http://schemas.openxmlformats.org/officeDocument/2006/relationships/tags" Target="../tags/tag4493.xml"/><Relationship Id="rId113" Type="http://schemas.openxmlformats.org/officeDocument/2006/relationships/tags" Target="../tags/tag4537.xml"/><Relationship Id="rId118" Type="http://schemas.openxmlformats.org/officeDocument/2006/relationships/tags" Target="../tags/tag4542.xml"/><Relationship Id="rId134" Type="http://schemas.openxmlformats.org/officeDocument/2006/relationships/tags" Target="../tags/tag4558.xml"/><Relationship Id="rId139" Type="http://schemas.openxmlformats.org/officeDocument/2006/relationships/tags" Target="../tags/tag4563.xml"/><Relationship Id="rId80" Type="http://schemas.openxmlformats.org/officeDocument/2006/relationships/tags" Target="../tags/tag4504.xml"/><Relationship Id="rId85" Type="http://schemas.openxmlformats.org/officeDocument/2006/relationships/tags" Target="../tags/tag4509.xml"/><Relationship Id="rId150" Type="http://schemas.openxmlformats.org/officeDocument/2006/relationships/tags" Target="../tags/tag4574.xml"/><Relationship Id="rId155" Type="http://schemas.openxmlformats.org/officeDocument/2006/relationships/tags" Target="../tags/tag4579.xml"/><Relationship Id="rId12" Type="http://schemas.openxmlformats.org/officeDocument/2006/relationships/tags" Target="../tags/tag4436.xml"/><Relationship Id="rId17" Type="http://schemas.openxmlformats.org/officeDocument/2006/relationships/tags" Target="../tags/tag4441.xml"/><Relationship Id="rId33" Type="http://schemas.openxmlformats.org/officeDocument/2006/relationships/tags" Target="../tags/tag4457.xml"/><Relationship Id="rId38" Type="http://schemas.openxmlformats.org/officeDocument/2006/relationships/tags" Target="../tags/tag4462.xml"/><Relationship Id="rId59" Type="http://schemas.openxmlformats.org/officeDocument/2006/relationships/tags" Target="../tags/tag4483.xml"/><Relationship Id="rId103" Type="http://schemas.openxmlformats.org/officeDocument/2006/relationships/tags" Target="../tags/tag4527.xml"/><Relationship Id="rId108" Type="http://schemas.openxmlformats.org/officeDocument/2006/relationships/tags" Target="../tags/tag4532.xml"/><Relationship Id="rId124" Type="http://schemas.openxmlformats.org/officeDocument/2006/relationships/tags" Target="../tags/tag4548.xml"/><Relationship Id="rId129" Type="http://schemas.openxmlformats.org/officeDocument/2006/relationships/tags" Target="../tags/tag4553.xml"/><Relationship Id="rId54" Type="http://schemas.openxmlformats.org/officeDocument/2006/relationships/tags" Target="../tags/tag4478.xml"/><Relationship Id="rId70" Type="http://schemas.openxmlformats.org/officeDocument/2006/relationships/tags" Target="../tags/tag4494.xml"/><Relationship Id="rId75" Type="http://schemas.openxmlformats.org/officeDocument/2006/relationships/tags" Target="../tags/tag4499.xml"/><Relationship Id="rId91" Type="http://schemas.openxmlformats.org/officeDocument/2006/relationships/tags" Target="../tags/tag4515.xml"/><Relationship Id="rId96" Type="http://schemas.openxmlformats.org/officeDocument/2006/relationships/tags" Target="../tags/tag4520.xml"/><Relationship Id="rId140" Type="http://schemas.openxmlformats.org/officeDocument/2006/relationships/tags" Target="../tags/tag4564.xml"/><Relationship Id="rId145" Type="http://schemas.openxmlformats.org/officeDocument/2006/relationships/tags" Target="../tags/tag4569.xml"/><Relationship Id="rId161" Type="http://schemas.openxmlformats.org/officeDocument/2006/relationships/tags" Target="../tags/tag4585.xml"/><Relationship Id="rId166" Type="http://schemas.openxmlformats.org/officeDocument/2006/relationships/notesSlide" Target="../notesSlides/notesSlide129.xml"/><Relationship Id="rId1" Type="http://schemas.openxmlformats.org/officeDocument/2006/relationships/tags" Target="../tags/tag4425.xml"/><Relationship Id="rId6" Type="http://schemas.openxmlformats.org/officeDocument/2006/relationships/tags" Target="../tags/tag4430.xml"/><Relationship Id="rId15" Type="http://schemas.openxmlformats.org/officeDocument/2006/relationships/tags" Target="../tags/tag4439.xml"/><Relationship Id="rId23" Type="http://schemas.openxmlformats.org/officeDocument/2006/relationships/tags" Target="../tags/tag4447.xml"/><Relationship Id="rId28" Type="http://schemas.openxmlformats.org/officeDocument/2006/relationships/tags" Target="../tags/tag4452.xml"/><Relationship Id="rId36" Type="http://schemas.openxmlformats.org/officeDocument/2006/relationships/tags" Target="../tags/tag4460.xml"/><Relationship Id="rId49" Type="http://schemas.openxmlformats.org/officeDocument/2006/relationships/tags" Target="../tags/tag4473.xml"/><Relationship Id="rId57" Type="http://schemas.openxmlformats.org/officeDocument/2006/relationships/tags" Target="../tags/tag4481.xml"/><Relationship Id="rId106" Type="http://schemas.openxmlformats.org/officeDocument/2006/relationships/tags" Target="../tags/tag4530.xml"/><Relationship Id="rId114" Type="http://schemas.openxmlformats.org/officeDocument/2006/relationships/tags" Target="../tags/tag4538.xml"/><Relationship Id="rId119" Type="http://schemas.openxmlformats.org/officeDocument/2006/relationships/tags" Target="../tags/tag4543.xml"/><Relationship Id="rId127" Type="http://schemas.openxmlformats.org/officeDocument/2006/relationships/tags" Target="../tags/tag4551.xml"/><Relationship Id="rId10" Type="http://schemas.openxmlformats.org/officeDocument/2006/relationships/tags" Target="../tags/tag4434.xml"/><Relationship Id="rId31" Type="http://schemas.openxmlformats.org/officeDocument/2006/relationships/tags" Target="../tags/tag4455.xml"/><Relationship Id="rId44" Type="http://schemas.openxmlformats.org/officeDocument/2006/relationships/tags" Target="../tags/tag4468.xml"/><Relationship Id="rId52" Type="http://schemas.openxmlformats.org/officeDocument/2006/relationships/tags" Target="../tags/tag4476.xml"/><Relationship Id="rId60" Type="http://schemas.openxmlformats.org/officeDocument/2006/relationships/tags" Target="../tags/tag4484.xml"/><Relationship Id="rId65" Type="http://schemas.openxmlformats.org/officeDocument/2006/relationships/tags" Target="../tags/tag4489.xml"/><Relationship Id="rId73" Type="http://schemas.openxmlformats.org/officeDocument/2006/relationships/tags" Target="../tags/tag4497.xml"/><Relationship Id="rId78" Type="http://schemas.openxmlformats.org/officeDocument/2006/relationships/tags" Target="../tags/tag4502.xml"/><Relationship Id="rId81" Type="http://schemas.openxmlformats.org/officeDocument/2006/relationships/tags" Target="../tags/tag4505.xml"/><Relationship Id="rId86" Type="http://schemas.openxmlformats.org/officeDocument/2006/relationships/tags" Target="../tags/tag4510.xml"/><Relationship Id="rId94" Type="http://schemas.openxmlformats.org/officeDocument/2006/relationships/tags" Target="../tags/tag4518.xml"/><Relationship Id="rId99" Type="http://schemas.openxmlformats.org/officeDocument/2006/relationships/tags" Target="../tags/tag4523.xml"/><Relationship Id="rId101" Type="http://schemas.openxmlformats.org/officeDocument/2006/relationships/tags" Target="../tags/tag4525.xml"/><Relationship Id="rId122" Type="http://schemas.openxmlformats.org/officeDocument/2006/relationships/tags" Target="../tags/tag4546.xml"/><Relationship Id="rId130" Type="http://schemas.openxmlformats.org/officeDocument/2006/relationships/tags" Target="../tags/tag4554.xml"/><Relationship Id="rId135" Type="http://schemas.openxmlformats.org/officeDocument/2006/relationships/tags" Target="../tags/tag4559.xml"/><Relationship Id="rId143" Type="http://schemas.openxmlformats.org/officeDocument/2006/relationships/tags" Target="../tags/tag4567.xml"/><Relationship Id="rId148" Type="http://schemas.openxmlformats.org/officeDocument/2006/relationships/tags" Target="../tags/tag4572.xml"/><Relationship Id="rId151" Type="http://schemas.openxmlformats.org/officeDocument/2006/relationships/tags" Target="../tags/tag4575.xml"/><Relationship Id="rId156" Type="http://schemas.openxmlformats.org/officeDocument/2006/relationships/tags" Target="../tags/tag4580.xml"/><Relationship Id="rId164" Type="http://schemas.openxmlformats.org/officeDocument/2006/relationships/tags" Target="../tags/tag4588.xml"/><Relationship Id="rId4" Type="http://schemas.openxmlformats.org/officeDocument/2006/relationships/tags" Target="../tags/tag4428.xml"/><Relationship Id="rId9" Type="http://schemas.openxmlformats.org/officeDocument/2006/relationships/tags" Target="../tags/tag4433.xml"/><Relationship Id="rId13" Type="http://schemas.openxmlformats.org/officeDocument/2006/relationships/tags" Target="../tags/tag4437.xml"/><Relationship Id="rId18" Type="http://schemas.openxmlformats.org/officeDocument/2006/relationships/tags" Target="../tags/tag4442.xml"/><Relationship Id="rId39" Type="http://schemas.openxmlformats.org/officeDocument/2006/relationships/tags" Target="../tags/tag4463.xml"/><Relationship Id="rId109" Type="http://schemas.openxmlformats.org/officeDocument/2006/relationships/tags" Target="../tags/tag4533.xml"/><Relationship Id="rId34" Type="http://schemas.openxmlformats.org/officeDocument/2006/relationships/tags" Target="../tags/tag4458.xml"/><Relationship Id="rId50" Type="http://schemas.openxmlformats.org/officeDocument/2006/relationships/tags" Target="../tags/tag4474.xml"/><Relationship Id="rId55" Type="http://schemas.openxmlformats.org/officeDocument/2006/relationships/tags" Target="../tags/tag4479.xml"/><Relationship Id="rId76" Type="http://schemas.openxmlformats.org/officeDocument/2006/relationships/tags" Target="../tags/tag4500.xml"/><Relationship Id="rId97" Type="http://schemas.openxmlformats.org/officeDocument/2006/relationships/tags" Target="../tags/tag4521.xml"/><Relationship Id="rId104" Type="http://schemas.openxmlformats.org/officeDocument/2006/relationships/tags" Target="../tags/tag4528.xml"/><Relationship Id="rId120" Type="http://schemas.openxmlformats.org/officeDocument/2006/relationships/tags" Target="../tags/tag4544.xml"/><Relationship Id="rId125" Type="http://schemas.openxmlformats.org/officeDocument/2006/relationships/tags" Target="../tags/tag4549.xml"/><Relationship Id="rId141" Type="http://schemas.openxmlformats.org/officeDocument/2006/relationships/tags" Target="../tags/tag4565.xml"/><Relationship Id="rId146" Type="http://schemas.openxmlformats.org/officeDocument/2006/relationships/tags" Target="../tags/tag4570.xml"/><Relationship Id="rId7" Type="http://schemas.openxmlformats.org/officeDocument/2006/relationships/tags" Target="../tags/tag4431.xml"/><Relationship Id="rId71" Type="http://schemas.openxmlformats.org/officeDocument/2006/relationships/tags" Target="../tags/tag4495.xml"/><Relationship Id="rId92" Type="http://schemas.openxmlformats.org/officeDocument/2006/relationships/tags" Target="../tags/tag4516.xml"/><Relationship Id="rId162" Type="http://schemas.openxmlformats.org/officeDocument/2006/relationships/tags" Target="../tags/tag4586.xml"/><Relationship Id="rId2" Type="http://schemas.openxmlformats.org/officeDocument/2006/relationships/tags" Target="../tags/tag4426.xml"/><Relationship Id="rId29" Type="http://schemas.openxmlformats.org/officeDocument/2006/relationships/tags" Target="../tags/tag4453.xml"/><Relationship Id="rId24" Type="http://schemas.openxmlformats.org/officeDocument/2006/relationships/tags" Target="../tags/tag4448.xml"/><Relationship Id="rId40" Type="http://schemas.openxmlformats.org/officeDocument/2006/relationships/tags" Target="../tags/tag4464.xml"/><Relationship Id="rId45" Type="http://schemas.openxmlformats.org/officeDocument/2006/relationships/tags" Target="../tags/tag4469.xml"/><Relationship Id="rId66" Type="http://schemas.openxmlformats.org/officeDocument/2006/relationships/tags" Target="../tags/tag4490.xml"/><Relationship Id="rId87" Type="http://schemas.openxmlformats.org/officeDocument/2006/relationships/tags" Target="../tags/tag4511.xml"/><Relationship Id="rId110" Type="http://schemas.openxmlformats.org/officeDocument/2006/relationships/tags" Target="../tags/tag4534.xml"/><Relationship Id="rId115" Type="http://schemas.openxmlformats.org/officeDocument/2006/relationships/tags" Target="../tags/tag4539.xml"/><Relationship Id="rId131" Type="http://schemas.openxmlformats.org/officeDocument/2006/relationships/tags" Target="../tags/tag4555.xml"/><Relationship Id="rId136" Type="http://schemas.openxmlformats.org/officeDocument/2006/relationships/tags" Target="../tags/tag4560.xml"/><Relationship Id="rId157" Type="http://schemas.openxmlformats.org/officeDocument/2006/relationships/tags" Target="../tags/tag4581.xml"/><Relationship Id="rId61" Type="http://schemas.openxmlformats.org/officeDocument/2006/relationships/tags" Target="../tags/tag4485.xml"/><Relationship Id="rId82" Type="http://schemas.openxmlformats.org/officeDocument/2006/relationships/tags" Target="../tags/tag4506.xml"/><Relationship Id="rId152" Type="http://schemas.openxmlformats.org/officeDocument/2006/relationships/tags" Target="../tags/tag4576.xml"/><Relationship Id="rId19" Type="http://schemas.openxmlformats.org/officeDocument/2006/relationships/tags" Target="../tags/tag4443.xml"/><Relationship Id="rId14" Type="http://schemas.openxmlformats.org/officeDocument/2006/relationships/tags" Target="../tags/tag4438.xml"/><Relationship Id="rId30" Type="http://schemas.openxmlformats.org/officeDocument/2006/relationships/tags" Target="../tags/tag4454.xml"/><Relationship Id="rId35" Type="http://schemas.openxmlformats.org/officeDocument/2006/relationships/tags" Target="../tags/tag4459.xml"/><Relationship Id="rId56" Type="http://schemas.openxmlformats.org/officeDocument/2006/relationships/tags" Target="../tags/tag4480.xml"/><Relationship Id="rId77" Type="http://schemas.openxmlformats.org/officeDocument/2006/relationships/tags" Target="../tags/tag4501.xml"/><Relationship Id="rId100" Type="http://schemas.openxmlformats.org/officeDocument/2006/relationships/tags" Target="../tags/tag4524.xml"/><Relationship Id="rId105" Type="http://schemas.openxmlformats.org/officeDocument/2006/relationships/tags" Target="../tags/tag4529.xml"/><Relationship Id="rId126" Type="http://schemas.openxmlformats.org/officeDocument/2006/relationships/tags" Target="../tags/tag4550.xml"/><Relationship Id="rId147" Type="http://schemas.openxmlformats.org/officeDocument/2006/relationships/tags" Target="../tags/tag4571.xml"/><Relationship Id="rId8" Type="http://schemas.openxmlformats.org/officeDocument/2006/relationships/tags" Target="../tags/tag4432.xml"/><Relationship Id="rId51" Type="http://schemas.openxmlformats.org/officeDocument/2006/relationships/tags" Target="../tags/tag4475.xml"/><Relationship Id="rId72" Type="http://schemas.openxmlformats.org/officeDocument/2006/relationships/tags" Target="../tags/tag4496.xml"/><Relationship Id="rId93" Type="http://schemas.openxmlformats.org/officeDocument/2006/relationships/tags" Target="../tags/tag4517.xml"/><Relationship Id="rId98" Type="http://schemas.openxmlformats.org/officeDocument/2006/relationships/tags" Target="../tags/tag4522.xml"/><Relationship Id="rId121" Type="http://schemas.openxmlformats.org/officeDocument/2006/relationships/tags" Target="../tags/tag4545.xml"/><Relationship Id="rId142" Type="http://schemas.openxmlformats.org/officeDocument/2006/relationships/tags" Target="../tags/tag4566.xml"/><Relationship Id="rId163" Type="http://schemas.openxmlformats.org/officeDocument/2006/relationships/tags" Target="../tags/tag4587.xml"/><Relationship Id="rId3" Type="http://schemas.openxmlformats.org/officeDocument/2006/relationships/tags" Target="../tags/tag4427.xml"/><Relationship Id="rId25" Type="http://schemas.openxmlformats.org/officeDocument/2006/relationships/tags" Target="../tags/tag4449.xml"/><Relationship Id="rId46" Type="http://schemas.openxmlformats.org/officeDocument/2006/relationships/tags" Target="../tags/tag4470.xml"/><Relationship Id="rId67" Type="http://schemas.openxmlformats.org/officeDocument/2006/relationships/tags" Target="../tags/tag4491.xml"/><Relationship Id="rId116" Type="http://schemas.openxmlformats.org/officeDocument/2006/relationships/tags" Target="../tags/tag4540.xml"/><Relationship Id="rId137" Type="http://schemas.openxmlformats.org/officeDocument/2006/relationships/tags" Target="../tags/tag4561.xml"/><Relationship Id="rId158" Type="http://schemas.openxmlformats.org/officeDocument/2006/relationships/tags" Target="../tags/tag4582.xml"/><Relationship Id="rId20" Type="http://schemas.openxmlformats.org/officeDocument/2006/relationships/tags" Target="../tags/tag4444.xml"/><Relationship Id="rId41" Type="http://schemas.openxmlformats.org/officeDocument/2006/relationships/tags" Target="../tags/tag4465.xml"/><Relationship Id="rId62" Type="http://schemas.openxmlformats.org/officeDocument/2006/relationships/tags" Target="../tags/tag4486.xml"/><Relationship Id="rId83" Type="http://schemas.openxmlformats.org/officeDocument/2006/relationships/tags" Target="../tags/tag4507.xml"/><Relationship Id="rId88" Type="http://schemas.openxmlformats.org/officeDocument/2006/relationships/tags" Target="../tags/tag4512.xml"/><Relationship Id="rId111" Type="http://schemas.openxmlformats.org/officeDocument/2006/relationships/tags" Target="../tags/tag4535.xml"/><Relationship Id="rId132" Type="http://schemas.openxmlformats.org/officeDocument/2006/relationships/tags" Target="../tags/tag4556.xml"/><Relationship Id="rId153" Type="http://schemas.openxmlformats.org/officeDocument/2006/relationships/tags" Target="../tags/tag4577.xml"/></Relationships>
</file>

<file path=ppt/slides/_rels/slide146.xml.rels><?xml version="1.0" encoding="UTF-8" standalone="yes"?>
<Relationships xmlns="http://schemas.openxmlformats.org/package/2006/relationships"><Relationship Id="rId26" Type="http://schemas.openxmlformats.org/officeDocument/2006/relationships/tags" Target="../tags/tag4614.xml"/><Relationship Id="rId117" Type="http://schemas.openxmlformats.org/officeDocument/2006/relationships/notesSlide" Target="../notesSlides/notesSlide130.xml"/><Relationship Id="rId21" Type="http://schemas.openxmlformats.org/officeDocument/2006/relationships/tags" Target="../tags/tag4609.xml"/><Relationship Id="rId42" Type="http://schemas.openxmlformats.org/officeDocument/2006/relationships/tags" Target="../tags/tag4630.xml"/><Relationship Id="rId47" Type="http://schemas.openxmlformats.org/officeDocument/2006/relationships/tags" Target="../tags/tag4635.xml"/><Relationship Id="rId63" Type="http://schemas.openxmlformats.org/officeDocument/2006/relationships/tags" Target="../tags/tag4651.xml"/><Relationship Id="rId68" Type="http://schemas.openxmlformats.org/officeDocument/2006/relationships/tags" Target="../tags/tag4656.xml"/><Relationship Id="rId84" Type="http://schemas.openxmlformats.org/officeDocument/2006/relationships/tags" Target="../tags/tag4672.xml"/><Relationship Id="rId89" Type="http://schemas.openxmlformats.org/officeDocument/2006/relationships/tags" Target="../tags/tag4677.xml"/><Relationship Id="rId112" Type="http://schemas.openxmlformats.org/officeDocument/2006/relationships/tags" Target="../tags/tag4700.xml"/><Relationship Id="rId16" Type="http://schemas.openxmlformats.org/officeDocument/2006/relationships/tags" Target="../tags/tag4604.xml"/><Relationship Id="rId107" Type="http://schemas.openxmlformats.org/officeDocument/2006/relationships/tags" Target="../tags/tag4695.xml"/><Relationship Id="rId11" Type="http://schemas.openxmlformats.org/officeDocument/2006/relationships/tags" Target="../tags/tag4599.xml"/><Relationship Id="rId24" Type="http://schemas.openxmlformats.org/officeDocument/2006/relationships/tags" Target="../tags/tag4612.xml"/><Relationship Id="rId32" Type="http://schemas.openxmlformats.org/officeDocument/2006/relationships/tags" Target="../tags/tag4620.xml"/><Relationship Id="rId37" Type="http://schemas.openxmlformats.org/officeDocument/2006/relationships/tags" Target="../tags/tag4625.xml"/><Relationship Id="rId40" Type="http://schemas.openxmlformats.org/officeDocument/2006/relationships/tags" Target="../tags/tag4628.xml"/><Relationship Id="rId45" Type="http://schemas.openxmlformats.org/officeDocument/2006/relationships/tags" Target="../tags/tag4633.xml"/><Relationship Id="rId53" Type="http://schemas.openxmlformats.org/officeDocument/2006/relationships/tags" Target="../tags/tag4641.xml"/><Relationship Id="rId58" Type="http://schemas.openxmlformats.org/officeDocument/2006/relationships/tags" Target="../tags/tag4646.xml"/><Relationship Id="rId66" Type="http://schemas.openxmlformats.org/officeDocument/2006/relationships/tags" Target="../tags/tag4654.xml"/><Relationship Id="rId74" Type="http://schemas.openxmlformats.org/officeDocument/2006/relationships/tags" Target="../tags/tag4662.xml"/><Relationship Id="rId79" Type="http://schemas.openxmlformats.org/officeDocument/2006/relationships/tags" Target="../tags/tag4667.xml"/><Relationship Id="rId87" Type="http://schemas.openxmlformats.org/officeDocument/2006/relationships/tags" Target="../tags/tag4675.xml"/><Relationship Id="rId102" Type="http://schemas.openxmlformats.org/officeDocument/2006/relationships/tags" Target="../tags/tag4690.xml"/><Relationship Id="rId110" Type="http://schemas.openxmlformats.org/officeDocument/2006/relationships/tags" Target="../tags/tag4698.xml"/><Relationship Id="rId115" Type="http://schemas.openxmlformats.org/officeDocument/2006/relationships/tags" Target="../tags/tag4703.xml"/><Relationship Id="rId5" Type="http://schemas.openxmlformats.org/officeDocument/2006/relationships/tags" Target="../tags/tag4593.xml"/><Relationship Id="rId61" Type="http://schemas.openxmlformats.org/officeDocument/2006/relationships/tags" Target="../tags/tag4649.xml"/><Relationship Id="rId82" Type="http://schemas.openxmlformats.org/officeDocument/2006/relationships/tags" Target="../tags/tag4670.xml"/><Relationship Id="rId90" Type="http://schemas.openxmlformats.org/officeDocument/2006/relationships/tags" Target="../tags/tag4678.xml"/><Relationship Id="rId95" Type="http://schemas.openxmlformats.org/officeDocument/2006/relationships/tags" Target="../tags/tag4683.xml"/><Relationship Id="rId19" Type="http://schemas.openxmlformats.org/officeDocument/2006/relationships/tags" Target="../tags/tag4607.xml"/><Relationship Id="rId14" Type="http://schemas.openxmlformats.org/officeDocument/2006/relationships/tags" Target="../tags/tag4602.xml"/><Relationship Id="rId22" Type="http://schemas.openxmlformats.org/officeDocument/2006/relationships/tags" Target="../tags/tag4610.xml"/><Relationship Id="rId27" Type="http://schemas.openxmlformats.org/officeDocument/2006/relationships/tags" Target="../tags/tag4615.xml"/><Relationship Id="rId30" Type="http://schemas.openxmlformats.org/officeDocument/2006/relationships/tags" Target="../tags/tag4618.xml"/><Relationship Id="rId35" Type="http://schemas.openxmlformats.org/officeDocument/2006/relationships/tags" Target="../tags/tag4623.xml"/><Relationship Id="rId43" Type="http://schemas.openxmlformats.org/officeDocument/2006/relationships/tags" Target="../tags/tag4631.xml"/><Relationship Id="rId48" Type="http://schemas.openxmlformats.org/officeDocument/2006/relationships/tags" Target="../tags/tag4636.xml"/><Relationship Id="rId56" Type="http://schemas.openxmlformats.org/officeDocument/2006/relationships/tags" Target="../tags/tag4644.xml"/><Relationship Id="rId64" Type="http://schemas.openxmlformats.org/officeDocument/2006/relationships/tags" Target="../tags/tag4652.xml"/><Relationship Id="rId69" Type="http://schemas.openxmlformats.org/officeDocument/2006/relationships/tags" Target="../tags/tag4657.xml"/><Relationship Id="rId77" Type="http://schemas.openxmlformats.org/officeDocument/2006/relationships/tags" Target="../tags/tag4665.xml"/><Relationship Id="rId100" Type="http://schemas.openxmlformats.org/officeDocument/2006/relationships/tags" Target="../tags/tag4688.xml"/><Relationship Id="rId105" Type="http://schemas.openxmlformats.org/officeDocument/2006/relationships/tags" Target="../tags/tag4693.xml"/><Relationship Id="rId113" Type="http://schemas.openxmlformats.org/officeDocument/2006/relationships/tags" Target="../tags/tag4701.xml"/><Relationship Id="rId8" Type="http://schemas.openxmlformats.org/officeDocument/2006/relationships/tags" Target="../tags/tag4596.xml"/><Relationship Id="rId51" Type="http://schemas.openxmlformats.org/officeDocument/2006/relationships/tags" Target="../tags/tag4639.xml"/><Relationship Id="rId72" Type="http://schemas.openxmlformats.org/officeDocument/2006/relationships/tags" Target="../tags/tag4660.xml"/><Relationship Id="rId80" Type="http://schemas.openxmlformats.org/officeDocument/2006/relationships/tags" Target="../tags/tag4668.xml"/><Relationship Id="rId85" Type="http://schemas.openxmlformats.org/officeDocument/2006/relationships/tags" Target="../tags/tag4673.xml"/><Relationship Id="rId93" Type="http://schemas.openxmlformats.org/officeDocument/2006/relationships/tags" Target="../tags/tag4681.xml"/><Relationship Id="rId98" Type="http://schemas.openxmlformats.org/officeDocument/2006/relationships/tags" Target="../tags/tag4686.xml"/><Relationship Id="rId3" Type="http://schemas.openxmlformats.org/officeDocument/2006/relationships/tags" Target="../tags/tag4591.xml"/><Relationship Id="rId12" Type="http://schemas.openxmlformats.org/officeDocument/2006/relationships/tags" Target="../tags/tag4600.xml"/><Relationship Id="rId17" Type="http://schemas.openxmlformats.org/officeDocument/2006/relationships/tags" Target="../tags/tag4605.xml"/><Relationship Id="rId25" Type="http://schemas.openxmlformats.org/officeDocument/2006/relationships/tags" Target="../tags/tag4613.xml"/><Relationship Id="rId33" Type="http://schemas.openxmlformats.org/officeDocument/2006/relationships/tags" Target="../tags/tag4621.xml"/><Relationship Id="rId38" Type="http://schemas.openxmlformats.org/officeDocument/2006/relationships/tags" Target="../tags/tag4626.xml"/><Relationship Id="rId46" Type="http://schemas.openxmlformats.org/officeDocument/2006/relationships/tags" Target="../tags/tag4634.xml"/><Relationship Id="rId59" Type="http://schemas.openxmlformats.org/officeDocument/2006/relationships/tags" Target="../tags/tag4647.xml"/><Relationship Id="rId67" Type="http://schemas.openxmlformats.org/officeDocument/2006/relationships/tags" Target="../tags/tag4655.xml"/><Relationship Id="rId103" Type="http://schemas.openxmlformats.org/officeDocument/2006/relationships/tags" Target="../tags/tag4691.xml"/><Relationship Id="rId108" Type="http://schemas.openxmlformats.org/officeDocument/2006/relationships/tags" Target="../tags/tag4696.xml"/><Relationship Id="rId116" Type="http://schemas.openxmlformats.org/officeDocument/2006/relationships/slideLayout" Target="../slideLayouts/slideLayout17.xml"/><Relationship Id="rId20" Type="http://schemas.openxmlformats.org/officeDocument/2006/relationships/tags" Target="../tags/tag4608.xml"/><Relationship Id="rId41" Type="http://schemas.openxmlformats.org/officeDocument/2006/relationships/tags" Target="../tags/tag4629.xml"/><Relationship Id="rId54" Type="http://schemas.openxmlformats.org/officeDocument/2006/relationships/tags" Target="../tags/tag4642.xml"/><Relationship Id="rId62" Type="http://schemas.openxmlformats.org/officeDocument/2006/relationships/tags" Target="../tags/tag4650.xml"/><Relationship Id="rId70" Type="http://schemas.openxmlformats.org/officeDocument/2006/relationships/tags" Target="../tags/tag4658.xml"/><Relationship Id="rId75" Type="http://schemas.openxmlformats.org/officeDocument/2006/relationships/tags" Target="../tags/tag4663.xml"/><Relationship Id="rId83" Type="http://schemas.openxmlformats.org/officeDocument/2006/relationships/tags" Target="../tags/tag4671.xml"/><Relationship Id="rId88" Type="http://schemas.openxmlformats.org/officeDocument/2006/relationships/tags" Target="../tags/tag4676.xml"/><Relationship Id="rId91" Type="http://schemas.openxmlformats.org/officeDocument/2006/relationships/tags" Target="../tags/tag4679.xml"/><Relationship Id="rId96" Type="http://schemas.openxmlformats.org/officeDocument/2006/relationships/tags" Target="../tags/tag4684.xml"/><Relationship Id="rId111" Type="http://schemas.openxmlformats.org/officeDocument/2006/relationships/tags" Target="../tags/tag4699.xml"/><Relationship Id="rId1" Type="http://schemas.openxmlformats.org/officeDocument/2006/relationships/tags" Target="../tags/tag4589.xml"/><Relationship Id="rId6" Type="http://schemas.openxmlformats.org/officeDocument/2006/relationships/tags" Target="../tags/tag4594.xml"/><Relationship Id="rId15" Type="http://schemas.openxmlformats.org/officeDocument/2006/relationships/tags" Target="../tags/tag4603.xml"/><Relationship Id="rId23" Type="http://schemas.openxmlformats.org/officeDocument/2006/relationships/tags" Target="../tags/tag4611.xml"/><Relationship Id="rId28" Type="http://schemas.openxmlformats.org/officeDocument/2006/relationships/tags" Target="../tags/tag4616.xml"/><Relationship Id="rId36" Type="http://schemas.openxmlformats.org/officeDocument/2006/relationships/tags" Target="../tags/tag4624.xml"/><Relationship Id="rId49" Type="http://schemas.openxmlformats.org/officeDocument/2006/relationships/tags" Target="../tags/tag4637.xml"/><Relationship Id="rId57" Type="http://schemas.openxmlformats.org/officeDocument/2006/relationships/tags" Target="../tags/tag4645.xml"/><Relationship Id="rId106" Type="http://schemas.openxmlformats.org/officeDocument/2006/relationships/tags" Target="../tags/tag4694.xml"/><Relationship Id="rId114" Type="http://schemas.openxmlformats.org/officeDocument/2006/relationships/tags" Target="../tags/tag4702.xml"/><Relationship Id="rId10" Type="http://schemas.openxmlformats.org/officeDocument/2006/relationships/tags" Target="../tags/tag4598.xml"/><Relationship Id="rId31" Type="http://schemas.openxmlformats.org/officeDocument/2006/relationships/tags" Target="../tags/tag4619.xml"/><Relationship Id="rId44" Type="http://schemas.openxmlformats.org/officeDocument/2006/relationships/tags" Target="../tags/tag4632.xml"/><Relationship Id="rId52" Type="http://schemas.openxmlformats.org/officeDocument/2006/relationships/tags" Target="../tags/tag4640.xml"/><Relationship Id="rId60" Type="http://schemas.openxmlformats.org/officeDocument/2006/relationships/tags" Target="../tags/tag4648.xml"/><Relationship Id="rId65" Type="http://schemas.openxmlformats.org/officeDocument/2006/relationships/tags" Target="../tags/tag4653.xml"/><Relationship Id="rId73" Type="http://schemas.openxmlformats.org/officeDocument/2006/relationships/tags" Target="../tags/tag4661.xml"/><Relationship Id="rId78" Type="http://schemas.openxmlformats.org/officeDocument/2006/relationships/tags" Target="../tags/tag4666.xml"/><Relationship Id="rId81" Type="http://schemas.openxmlformats.org/officeDocument/2006/relationships/tags" Target="../tags/tag4669.xml"/><Relationship Id="rId86" Type="http://schemas.openxmlformats.org/officeDocument/2006/relationships/tags" Target="../tags/tag4674.xml"/><Relationship Id="rId94" Type="http://schemas.openxmlformats.org/officeDocument/2006/relationships/tags" Target="../tags/tag4682.xml"/><Relationship Id="rId99" Type="http://schemas.openxmlformats.org/officeDocument/2006/relationships/tags" Target="../tags/tag4687.xml"/><Relationship Id="rId101" Type="http://schemas.openxmlformats.org/officeDocument/2006/relationships/tags" Target="../tags/tag4689.xml"/><Relationship Id="rId4" Type="http://schemas.openxmlformats.org/officeDocument/2006/relationships/tags" Target="../tags/tag4592.xml"/><Relationship Id="rId9" Type="http://schemas.openxmlformats.org/officeDocument/2006/relationships/tags" Target="../tags/tag4597.xml"/><Relationship Id="rId13" Type="http://schemas.openxmlformats.org/officeDocument/2006/relationships/tags" Target="../tags/tag4601.xml"/><Relationship Id="rId18" Type="http://schemas.openxmlformats.org/officeDocument/2006/relationships/tags" Target="../tags/tag4606.xml"/><Relationship Id="rId39" Type="http://schemas.openxmlformats.org/officeDocument/2006/relationships/tags" Target="../tags/tag4627.xml"/><Relationship Id="rId109" Type="http://schemas.openxmlformats.org/officeDocument/2006/relationships/tags" Target="../tags/tag4697.xml"/><Relationship Id="rId34" Type="http://schemas.openxmlformats.org/officeDocument/2006/relationships/tags" Target="../tags/tag4622.xml"/><Relationship Id="rId50" Type="http://schemas.openxmlformats.org/officeDocument/2006/relationships/tags" Target="../tags/tag4638.xml"/><Relationship Id="rId55" Type="http://schemas.openxmlformats.org/officeDocument/2006/relationships/tags" Target="../tags/tag4643.xml"/><Relationship Id="rId76" Type="http://schemas.openxmlformats.org/officeDocument/2006/relationships/tags" Target="../tags/tag4664.xml"/><Relationship Id="rId97" Type="http://schemas.openxmlformats.org/officeDocument/2006/relationships/tags" Target="../tags/tag4685.xml"/><Relationship Id="rId104" Type="http://schemas.openxmlformats.org/officeDocument/2006/relationships/tags" Target="../tags/tag4692.xml"/><Relationship Id="rId7" Type="http://schemas.openxmlformats.org/officeDocument/2006/relationships/tags" Target="../tags/tag4595.xml"/><Relationship Id="rId71" Type="http://schemas.openxmlformats.org/officeDocument/2006/relationships/tags" Target="../tags/tag4659.xml"/><Relationship Id="rId92" Type="http://schemas.openxmlformats.org/officeDocument/2006/relationships/tags" Target="../tags/tag4680.xml"/><Relationship Id="rId2" Type="http://schemas.openxmlformats.org/officeDocument/2006/relationships/tags" Target="../tags/tag4590.xml"/><Relationship Id="rId29" Type="http://schemas.openxmlformats.org/officeDocument/2006/relationships/tags" Target="../tags/tag4617.xml"/></Relationships>
</file>

<file path=ppt/slides/_rels/slide147.xml.rels><?xml version="1.0" encoding="UTF-8" standalone="yes"?>
<Relationships xmlns="http://schemas.openxmlformats.org/package/2006/relationships"><Relationship Id="rId8" Type="http://schemas.openxmlformats.org/officeDocument/2006/relationships/tags" Target="../tags/tag4711.xml"/><Relationship Id="rId13" Type="http://schemas.openxmlformats.org/officeDocument/2006/relationships/tags" Target="../tags/tag4716.xml"/><Relationship Id="rId18" Type="http://schemas.openxmlformats.org/officeDocument/2006/relationships/tags" Target="../tags/tag4721.xml"/><Relationship Id="rId3" Type="http://schemas.openxmlformats.org/officeDocument/2006/relationships/tags" Target="../tags/tag4706.xml"/><Relationship Id="rId21" Type="http://schemas.openxmlformats.org/officeDocument/2006/relationships/tags" Target="../tags/tag4724.xml"/><Relationship Id="rId7" Type="http://schemas.openxmlformats.org/officeDocument/2006/relationships/tags" Target="../tags/tag4710.xml"/><Relationship Id="rId12" Type="http://schemas.openxmlformats.org/officeDocument/2006/relationships/tags" Target="../tags/tag4715.xml"/><Relationship Id="rId17" Type="http://schemas.openxmlformats.org/officeDocument/2006/relationships/tags" Target="../tags/tag4720.xml"/><Relationship Id="rId2" Type="http://schemas.openxmlformats.org/officeDocument/2006/relationships/tags" Target="../tags/tag4705.xml"/><Relationship Id="rId16" Type="http://schemas.openxmlformats.org/officeDocument/2006/relationships/tags" Target="../tags/tag4719.xml"/><Relationship Id="rId20" Type="http://schemas.openxmlformats.org/officeDocument/2006/relationships/tags" Target="../tags/tag4723.xml"/><Relationship Id="rId1" Type="http://schemas.openxmlformats.org/officeDocument/2006/relationships/tags" Target="../tags/tag4704.xml"/><Relationship Id="rId6" Type="http://schemas.openxmlformats.org/officeDocument/2006/relationships/tags" Target="../tags/tag4709.xml"/><Relationship Id="rId11" Type="http://schemas.openxmlformats.org/officeDocument/2006/relationships/tags" Target="../tags/tag4714.xml"/><Relationship Id="rId5" Type="http://schemas.openxmlformats.org/officeDocument/2006/relationships/tags" Target="../tags/tag4708.xml"/><Relationship Id="rId15" Type="http://schemas.openxmlformats.org/officeDocument/2006/relationships/tags" Target="../tags/tag4718.xml"/><Relationship Id="rId23" Type="http://schemas.openxmlformats.org/officeDocument/2006/relationships/notesSlide" Target="../notesSlides/notesSlide131.xml"/><Relationship Id="rId10" Type="http://schemas.openxmlformats.org/officeDocument/2006/relationships/tags" Target="../tags/tag4713.xml"/><Relationship Id="rId19" Type="http://schemas.openxmlformats.org/officeDocument/2006/relationships/tags" Target="../tags/tag4722.xml"/><Relationship Id="rId4" Type="http://schemas.openxmlformats.org/officeDocument/2006/relationships/tags" Target="../tags/tag4707.xml"/><Relationship Id="rId9" Type="http://schemas.openxmlformats.org/officeDocument/2006/relationships/tags" Target="../tags/tag4712.xml"/><Relationship Id="rId14" Type="http://schemas.openxmlformats.org/officeDocument/2006/relationships/tags" Target="../tags/tag4717.xml"/><Relationship Id="rId22" Type="http://schemas.openxmlformats.org/officeDocument/2006/relationships/slideLayout" Target="../slideLayouts/slideLayout18.xml"/></Relationships>
</file>

<file path=ppt/slides/_rels/slide148.xml.rels><?xml version="1.0" encoding="UTF-8" standalone="yes"?>
<Relationships xmlns="http://schemas.openxmlformats.org/package/2006/relationships"><Relationship Id="rId3" Type="http://schemas.openxmlformats.org/officeDocument/2006/relationships/notesSlide" Target="../notesSlides/notesSlide132.xml"/><Relationship Id="rId2" Type="http://schemas.openxmlformats.org/officeDocument/2006/relationships/slideLayout" Target="../slideLayouts/slideLayout18.xml"/><Relationship Id="rId1" Type="http://schemas.openxmlformats.org/officeDocument/2006/relationships/tags" Target="../tags/tag4725.xml"/></Relationships>
</file>

<file path=ppt/slides/_rels/slide149.xml.rels><?xml version="1.0" encoding="UTF-8" standalone="yes"?>
<Relationships xmlns="http://schemas.openxmlformats.org/package/2006/relationships"><Relationship Id="rId8" Type="http://schemas.openxmlformats.org/officeDocument/2006/relationships/tags" Target="../tags/tag4733.xml"/><Relationship Id="rId13" Type="http://schemas.openxmlformats.org/officeDocument/2006/relationships/tags" Target="../tags/tag4738.xml"/><Relationship Id="rId18" Type="http://schemas.openxmlformats.org/officeDocument/2006/relationships/tags" Target="../tags/tag4743.xml"/><Relationship Id="rId26" Type="http://schemas.openxmlformats.org/officeDocument/2006/relationships/tags" Target="../tags/tag4751.xml"/><Relationship Id="rId3" Type="http://schemas.openxmlformats.org/officeDocument/2006/relationships/tags" Target="../tags/tag4728.xml"/><Relationship Id="rId21" Type="http://schemas.openxmlformats.org/officeDocument/2006/relationships/tags" Target="../tags/tag4746.xml"/><Relationship Id="rId34" Type="http://schemas.openxmlformats.org/officeDocument/2006/relationships/slideLayout" Target="../slideLayouts/slideLayout18.xml"/><Relationship Id="rId7" Type="http://schemas.openxmlformats.org/officeDocument/2006/relationships/tags" Target="../tags/tag4732.xml"/><Relationship Id="rId12" Type="http://schemas.openxmlformats.org/officeDocument/2006/relationships/tags" Target="../tags/tag4737.xml"/><Relationship Id="rId17" Type="http://schemas.openxmlformats.org/officeDocument/2006/relationships/tags" Target="../tags/tag4742.xml"/><Relationship Id="rId25" Type="http://schemas.openxmlformats.org/officeDocument/2006/relationships/tags" Target="../tags/tag4750.xml"/><Relationship Id="rId33" Type="http://schemas.openxmlformats.org/officeDocument/2006/relationships/tags" Target="../tags/tag4758.xml"/><Relationship Id="rId2" Type="http://schemas.openxmlformats.org/officeDocument/2006/relationships/tags" Target="../tags/tag4727.xml"/><Relationship Id="rId16" Type="http://schemas.openxmlformats.org/officeDocument/2006/relationships/tags" Target="../tags/tag4741.xml"/><Relationship Id="rId20" Type="http://schemas.openxmlformats.org/officeDocument/2006/relationships/tags" Target="../tags/tag4745.xml"/><Relationship Id="rId29" Type="http://schemas.openxmlformats.org/officeDocument/2006/relationships/tags" Target="../tags/tag4754.xml"/><Relationship Id="rId1" Type="http://schemas.openxmlformats.org/officeDocument/2006/relationships/tags" Target="../tags/tag4726.xml"/><Relationship Id="rId6" Type="http://schemas.openxmlformats.org/officeDocument/2006/relationships/tags" Target="../tags/tag4731.xml"/><Relationship Id="rId11" Type="http://schemas.openxmlformats.org/officeDocument/2006/relationships/tags" Target="../tags/tag4736.xml"/><Relationship Id="rId24" Type="http://schemas.openxmlformats.org/officeDocument/2006/relationships/tags" Target="../tags/tag4749.xml"/><Relationship Id="rId32" Type="http://schemas.openxmlformats.org/officeDocument/2006/relationships/tags" Target="../tags/tag4757.xml"/><Relationship Id="rId5" Type="http://schemas.openxmlformats.org/officeDocument/2006/relationships/tags" Target="../tags/tag4730.xml"/><Relationship Id="rId15" Type="http://schemas.openxmlformats.org/officeDocument/2006/relationships/tags" Target="../tags/tag4740.xml"/><Relationship Id="rId23" Type="http://schemas.openxmlformats.org/officeDocument/2006/relationships/tags" Target="../tags/tag4748.xml"/><Relationship Id="rId28" Type="http://schemas.openxmlformats.org/officeDocument/2006/relationships/tags" Target="../tags/tag4753.xml"/><Relationship Id="rId36" Type="http://schemas.openxmlformats.org/officeDocument/2006/relationships/image" Target="../media/image57.png"/><Relationship Id="rId10" Type="http://schemas.openxmlformats.org/officeDocument/2006/relationships/tags" Target="../tags/tag4735.xml"/><Relationship Id="rId19" Type="http://schemas.openxmlformats.org/officeDocument/2006/relationships/tags" Target="../tags/tag4744.xml"/><Relationship Id="rId31" Type="http://schemas.openxmlformats.org/officeDocument/2006/relationships/tags" Target="../tags/tag4756.xml"/><Relationship Id="rId4" Type="http://schemas.openxmlformats.org/officeDocument/2006/relationships/tags" Target="../tags/tag4729.xml"/><Relationship Id="rId9" Type="http://schemas.openxmlformats.org/officeDocument/2006/relationships/tags" Target="../tags/tag4734.xml"/><Relationship Id="rId14" Type="http://schemas.openxmlformats.org/officeDocument/2006/relationships/tags" Target="../tags/tag4739.xml"/><Relationship Id="rId22" Type="http://schemas.openxmlformats.org/officeDocument/2006/relationships/tags" Target="../tags/tag4747.xml"/><Relationship Id="rId27" Type="http://schemas.openxmlformats.org/officeDocument/2006/relationships/tags" Target="../tags/tag4752.xml"/><Relationship Id="rId30" Type="http://schemas.openxmlformats.org/officeDocument/2006/relationships/tags" Target="../tags/tag4755.xml"/><Relationship Id="rId35" Type="http://schemas.openxmlformats.org/officeDocument/2006/relationships/notesSlide" Target="../notesSlides/notesSlide133.xml"/></Relationships>
</file>

<file path=ppt/slides/_rels/slide15.xml.rels><?xml version="1.0" encoding="UTF-8" standalone="yes"?>
<Relationships xmlns="http://schemas.openxmlformats.org/package/2006/relationships"><Relationship Id="rId3" Type="http://schemas.openxmlformats.org/officeDocument/2006/relationships/slideLayout" Target="../slideLayouts/slideLayout39.xml"/><Relationship Id="rId2" Type="http://schemas.openxmlformats.org/officeDocument/2006/relationships/tags" Target="../tags/tag152.xml"/><Relationship Id="rId1" Type="http://schemas.openxmlformats.org/officeDocument/2006/relationships/tags" Target="../tags/tag151.xml"/><Relationship Id="rId4" Type="http://schemas.openxmlformats.org/officeDocument/2006/relationships/notesSlide" Target="../notesSlides/notesSlide10.xml"/></Relationships>
</file>

<file path=ppt/slides/_rels/slide150.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slideLayout" Target="../slideLayouts/slideLayout18.xml"/><Relationship Id="rId1" Type="http://schemas.openxmlformats.org/officeDocument/2006/relationships/tags" Target="../tags/tag4759.xml"/><Relationship Id="rId4" Type="http://schemas.openxmlformats.org/officeDocument/2006/relationships/image" Target="../media/image58.png"/></Relationships>
</file>

<file path=ppt/slides/_rels/slide15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slideLayout" Target="../slideLayouts/slideLayout18.xml"/><Relationship Id="rId1" Type="http://schemas.openxmlformats.org/officeDocument/2006/relationships/tags" Target="../tags/tag4760.xml"/><Relationship Id="rId5" Type="http://schemas.openxmlformats.org/officeDocument/2006/relationships/image" Target="../media/image59.jpeg"/><Relationship Id="rId4" Type="http://schemas.openxmlformats.org/officeDocument/2006/relationships/image" Target="../media/image10.png"/></Relationships>
</file>

<file path=ppt/slides/_rels/slide152.xml.rels><?xml version="1.0" encoding="UTF-8" standalone="yes"?>
<Relationships xmlns="http://schemas.openxmlformats.org/package/2006/relationships"><Relationship Id="rId8" Type="http://schemas.openxmlformats.org/officeDocument/2006/relationships/tags" Target="../tags/tag4768.xml"/><Relationship Id="rId13" Type="http://schemas.openxmlformats.org/officeDocument/2006/relationships/tags" Target="../tags/tag4773.xml"/><Relationship Id="rId18" Type="http://schemas.openxmlformats.org/officeDocument/2006/relationships/tags" Target="../tags/tag4778.xml"/><Relationship Id="rId26" Type="http://schemas.openxmlformats.org/officeDocument/2006/relationships/tags" Target="../tags/tag4786.xml"/><Relationship Id="rId3" Type="http://schemas.openxmlformats.org/officeDocument/2006/relationships/tags" Target="../tags/tag4763.xml"/><Relationship Id="rId21" Type="http://schemas.openxmlformats.org/officeDocument/2006/relationships/tags" Target="../tags/tag4781.xml"/><Relationship Id="rId7" Type="http://schemas.openxmlformats.org/officeDocument/2006/relationships/tags" Target="../tags/tag4767.xml"/><Relationship Id="rId12" Type="http://schemas.openxmlformats.org/officeDocument/2006/relationships/tags" Target="../tags/tag4772.xml"/><Relationship Id="rId17" Type="http://schemas.openxmlformats.org/officeDocument/2006/relationships/tags" Target="../tags/tag4777.xml"/><Relationship Id="rId25" Type="http://schemas.openxmlformats.org/officeDocument/2006/relationships/tags" Target="../tags/tag4785.xml"/><Relationship Id="rId2" Type="http://schemas.openxmlformats.org/officeDocument/2006/relationships/tags" Target="../tags/tag4762.xml"/><Relationship Id="rId16" Type="http://schemas.openxmlformats.org/officeDocument/2006/relationships/tags" Target="../tags/tag4776.xml"/><Relationship Id="rId20" Type="http://schemas.openxmlformats.org/officeDocument/2006/relationships/tags" Target="../tags/tag4780.xml"/><Relationship Id="rId29" Type="http://schemas.openxmlformats.org/officeDocument/2006/relationships/tags" Target="../tags/tag4789.xml"/><Relationship Id="rId1" Type="http://schemas.openxmlformats.org/officeDocument/2006/relationships/tags" Target="../tags/tag4761.xml"/><Relationship Id="rId6" Type="http://schemas.openxmlformats.org/officeDocument/2006/relationships/tags" Target="../tags/tag4766.xml"/><Relationship Id="rId11" Type="http://schemas.openxmlformats.org/officeDocument/2006/relationships/tags" Target="../tags/tag4771.xml"/><Relationship Id="rId24" Type="http://schemas.openxmlformats.org/officeDocument/2006/relationships/tags" Target="../tags/tag4784.xml"/><Relationship Id="rId32" Type="http://schemas.openxmlformats.org/officeDocument/2006/relationships/image" Target="../media/image59.jpeg"/><Relationship Id="rId5" Type="http://schemas.openxmlformats.org/officeDocument/2006/relationships/tags" Target="../tags/tag4765.xml"/><Relationship Id="rId15" Type="http://schemas.openxmlformats.org/officeDocument/2006/relationships/tags" Target="../tags/tag4775.xml"/><Relationship Id="rId23" Type="http://schemas.openxmlformats.org/officeDocument/2006/relationships/tags" Target="../tags/tag4783.xml"/><Relationship Id="rId28" Type="http://schemas.openxmlformats.org/officeDocument/2006/relationships/tags" Target="../tags/tag4788.xml"/><Relationship Id="rId10" Type="http://schemas.openxmlformats.org/officeDocument/2006/relationships/tags" Target="../tags/tag4770.xml"/><Relationship Id="rId19" Type="http://schemas.openxmlformats.org/officeDocument/2006/relationships/tags" Target="../tags/tag4779.xml"/><Relationship Id="rId31" Type="http://schemas.openxmlformats.org/officeDocument/2006/relationships/notesSlide" Target="../notesSlides/notesSlide134.xml"/><Relationship Id="rId4" Type="http://schemas.openxmlformats.org/officeDocument/2006/relationships/tags" Target="../tags/tag4764.xml"/><Relationship Id="rId9" Type="http://schemas.openxmlformats.org/officeDocument/2006/relationships/tags" Target="../tags/tag4769.xml"/><Relationship Id="rId14" Type="http://schemas.openxmlformats.org/officeDocument/2006/relationships/tags" Target="../tags/tag4774.xml"/><Relationship Id="rId22" Type="http://schemas.openxmlformats.org/officeDocument/2006/relationships/tags" Target="../tags/tag4782.xml"/><Relationship Id="rId27" Type="http://schemas.openxmlformats.org/officeDocument/2006/relationships/tags" Target="../tags/tag4787.xml"/><Relationship Id="rId30" Type="http://schemas.openxmlformats.org/officeDocument/2006/relationships/slideLayout" Target="../slideLayouts/slideLayout17.xml"/></Relationships>
</file>

<file path=ppt/slides/_rels/slide153.xml.rels><?xml version="1.0" encoding="UTF-8" standalone="yes"?>
<Relationships xmlns="http://schemas.openxmlformats.org/package/2006/relationships"><Relationship Id="rId13" Type="http://schemas.openxmlformats.org/officeDocument/2006/relationships/tags" Target="../tags/tag4802.xml"/><Relationship Id="rId18" Type="http://schemas.openxmlformats.org/officeDocument/2006/relationships/tags" Target="../tags/tag4807.xml"/><Relationship Id="rId26" Type="http://schemas.openxmlformats.org/officeDocument/2006/relationships/tags" Target="../tags/tag4815.xml"/><Relationship Id="rId39" Type="http://schemas.openxmlformats.org/officeDocument/2006/relationships/tags" Target="../tags/tag4828.xml"/><Relationship Id="rId3" Type="http://schemas.openxmlformats.org/officeDocument/2006/relationships/tags" Target="../tags/tag4792.xml"/><Relationship Id="rId21" Type="http://schemas.openxmlformats.org/officeDocument/2006/relationships/tags" Target="../tags/tag4810.xml"/><Relationship Id="rId34" Type="http://schemas.openxmlformats.org/officeDocument/2006/relationships/tags" Target="../tags/tag4823.xml"/><Relationship Id="rId42" Type="http://schemas.openxmlformats.org/officeDocument/2006/relationships/tags" Target="../tags/tag4831.xml"/><Relationship Id="rId47" Type="http://schemas.openxmlformats.org/officeDocument/2006/relationships/tags" Target="../tags/tag4836.xml"/><Relationship Id="rId50" Type="http://schemas.openxmlformats.org/officeDocument/2006/relationships/tags" Target="../tags/tag4839.xml"/><Relationship Id="rId7" Type="http://schemas.openxmlformats.org/officeDocument/2006/relationships/tags" Target="../tags/tag4796.xml"/><Relationship Id="rId12" Type="http://schemas.openxmlformats.org/officeDocument/2006/relationships/tags" Target="../tags/tag4801.xml"/><Relationship Id="rId17" Type="http://schemas.openxmlformats.org/officeDocument/2006/relationships/tags" Target="../tags/tag4806.xml"/><Relationship Id="rId25" Type="http://schemas.openxmlformats.org/officeDocument/2006/relationships/tags" Target="../tags/tag4814.xml"/><Relationship Id="rId33" Type="http://schemas.openxmlformats.org/officeDocument/2006/relationships/tags" Target="../tags/tag4822.xml"/><Relationship Id="rId38" Type="http://schemas.openxmlformats.org/officeDocument/2006/relationships/tags" Target="../tags/tag4827.xml"/><Relationship Id="rId46" Type="http://schemas.openxmlformats.org/officeDocument/2006/relationships/tags" Target="../tags/tag4835.xml"/><Relationship Id="rId2" Type="http://schemas.openxmlformats.org/officeDocument/2006/relationships/tags" Target="../tags/tag4791.xml"/><Relationship Id="rId16" Type="http://schemas.openxmlformats.org/officeDocument/2006/relationships/tags" Target="../tags/tag4805.xml"/><Relationship Id="rId20" Type="http://schemas.openxmlformats.org/officeDocument/2006/relationships/tags" Target="../tags/tag4809.xml"/><Relationship Id="rId29" Type="http://schemas.openxmlformats.org/officeDocument/2006/relationships/tags" Target="../tags/tag4818.xml"/><Relationship Id="rId41" Type="http://schemas.openxmlformats.org/officeDocument/2006/relationships/tags" Target="../tags/tag4830.xml"/><Relationship Id="rId1" Type="http://schemas.openxmlformats.org/officeDocument/2006/relationships/tags" Target="../tags/tag4790.xml"/><Relationship Id="rId6" Type="http://schemas.openxmlformats.org/officeDocument/2006/relationships/tags" Target="../tags/tag4795.xml"/><Relationship Id="rId11" Type="http://schemas.openxmlformats.org/officeDocument/2006/relationships/tags" Target="../tags/tag4800.xml"/><Relationship Id="rId24" Type="http://schemas.openxmlformats.org/officeDocument/2006/relationships/tags" Target="../tags/tag4813.xml"/><Relationship Id="rId32" Type="http://schemas.openxmlformats.org/officeDocument/2006/relationships/tags" Target="../tags/tag4821.xml"/><Relationship Id="rId37" Type="http://schemas.openxmlformats.org/officeDocument/2006/relationships/tags" Target="../tags/tag4826.xml"/><Relationship Id="rId40" Type="http://schemas.openxmlformats.org/officeDocument/2006/relationships/tags" Target="../tags/tag4829.xml"/><Relationship Id="rId45" Type="http://schemas.openxmlformats.org/officeDocument/2006/relationships/tags" Target="../tags/tag4834.xml"/><Relationship Id="rId53" Type="http://schemas.openxmlformats.org/officeDocument/2006/relationships/image" Target="../media/image59.jpeg"/><Relationship Id="rId5" Type="http://schemas.openxmlformats.org/officeDocument/2006/relationships/tags" Target="../tags/tag4794.xml"/><Relationship Id="rId15" Type="http://schemas.openxmlformats.org/officeDocument/2006/relationships/tags" Target="../tags/tag4804.xml"/><Relationship Id="rId23" Type="http://schemas.openxmlformats.org/officeDocument/2006/relationships/tags" Target="../tags/tag4812.xml"/><Relationship Id="rId28" Type="http://schemas.openxmlformats.org/officeDocument/2006/relationships/tags" Target="../tags/tag4817.xml"/><Relationship Id="rId36" Type="http://schemas.openxmlformats.org/officeDocument/2006/relationships/tags" Target="../tags/tag4825.xml"/><Relationship Id="rId49" Type="http://schemas.openxmlformats.org/officeDocument/2006/relationships/tags" Target="../tags/tag4838.xml"/><Relationship Id="rId10" Type="http://schemas.openxmlformats.org/officeDocument/2006/relationships/tags" Target="../tags/tag4799.xml"/><Relationship Id="rId19" Type="http://schemas.openxmlformats.org/officeDocument/2006/relationships/tags" Target="../tags/tag4808.xml"/><Relationship Id="rId31" Type="http://schemas.openxmlformats.org/officeDocument/2006/relationships/tags" Target="../tags/tag4820.xml"/><Relationship Id="rId44" Type="http://schemas.openxmlformats.org/officeDocument/2006/relationships/tags" Target="../tags/tag4833.xml"/><Relationship Id="rId52" Type="http://schemas.openxmlformats.org/officeDocument/2006/relationships/notesSlide" Target="../notesSlides/notesSlide135.xml"/><Relationship Id="rId4" Type="http://schemas.openxmlformats.org/officeDocument/2006/relationships/tags" Target="../tags/tag4793.xml"/><Relationship Id="rId9" Type="http://schemas.openxmlformats.org/officeDocument/2006/relationships/tags" Target="../tags/tag4798.xml"/><Relationship Id="rId14" Type="http://schemas.openxmlformats.org/officeDocument/2006/relationships/tags" Target="../tags/tag4803.xml"/><Relationship Id="rId22" Type="http://schemas.openxmlformats.org/officeDocument/2006/relationships/tags" Target="../tags/tag4811.xml"/><Relationship Id="rId27" Type="http://schemas.openxmlformats.org/officeDocument/2006/relationships/tags" Target="../tags/tag4816.xml"/><Relationship Id="rId30" Type="http://schemas.openxmlformats.org/officeDocument/2006/relationships/tags" Target="../tags/tag4819.xml"/><Relationship Id="rId35" Type="http://schemas.openxmlformats.org/officeDocument/2006/relationships/tags" Target="../tags/tag4824.xml"/><Relationship Id="rId43" Type="http://schemas.openxmlformats.org/officeDocument/2006/relationships/tags" Target="../tags/tag4832.xml"/><Relationship Id="rId48" Type="http://schemas.openxmlformats.org/officeDocument/2006/relationships/tags" Target="../tags/tag4837.xml"/><Relationship Id="rId8" Type="http://schemas.openxmlformats.org/officeDocument/2006/relationships/tags" Target="../tags/tag4797.xml"/><Relationship Id="rId51" Type="http://schemas.openxmlformats.org/officeDocument/2006/relationships/slideLayout" Target="../slideLayouts/slideLayout17.xml"/></Relationships>
</file>

<file path=ppt/slides/_rels/slide154.xml.rels><?xml version="1.0" encoding="UTF-8" standalone="yes"?>
<Relationships xmlns="http://schemas.openxmlformats.org/package/2006/relationships"><Relationship Id="rId13" Type="http://schemas.openxmlformats.org/officeDocument/2006/relationships/tags" Target="../tags/tag4852.xml"/><Relationship Id="rId18" Type="http://schemas.openxmlformats.org/officeDocument/2006/relationships/tags" Target="../tags/tag4857.xml"/><Relationship Id="rId26" Type="http://schemas.openxmlformats.org/officeDocument/2006/relationships/tags" Target="../tags/tag4865.xml"/><Relationship Id="rId39" Type="http://schemas.openxmlformats.org/officeDocument/2006/relationships/tags" Target="../tags/tag4878.xml"/><Relationship Id="rId21" Type="http://schemas.openxmlformats.org/officeDocument/2006/relationships/tags" Target="../tags/tag4860.xml"/><Relationship Id="rId34" Type="http://schemas.openxmlformats.org/officeDocument/2006/relationships/tags" Target="../tags/tag4873.xml"/><Relationship Id="rId42" Type="http://schemas.openxmlformats.org/officeDocument/2006/relationships/tags" Target="../tags/tag4881.xml"/><Relationship Id="rId47" Type="http://schemas.openxmlformats.org/officeDocument/2006/relationships/tags" Target="../tags/tag4886.xml"/><Relationship Id="rId50" Type="http://schemas.openxmlformats.org/officeDocument/2006/relationships/tags" Target="../tags/tag4889.xml"/><Relationship Id="rId55" Type="http://schemas.openxmlformats.org/officeDocument/2006/relationships/tags" Target="../tags/tag4894.xml"/><Relationship Id="rId63" Type="http://schemas.openxmlformats.org/officeDocument/2006/relationships/tags" Target="../tags/tag4902.xml"/><Relationship Id="rId7" Type="http://schemas.openxmlformats.org/officeDocument/2006/relationships/tags" Target="../tags/tag4846.xml"/><Relationship Id="rId2" Type="http://schemas.openxmlformats.org/officeDocument/2006/relationships/tags" Target="../tags/tag4841.xml"/><Relationship Id="rId16" Type="http://schemas.openxmlformats.org/officeDocument/2006/relationships/tags" Target="../tags/tag4855.xml"/><Relationship Id="rId29" Type="http://schemas.openxmlformats.org/officeDocument/2006/relationships/tags" Target="../tags/tag4868.xml"/><Relationship Id="rId1" Type="http://schemas.openxmlformats.org/officeDocument/2006/relationships/tags" Target="../tags/tag4840.xml"/><Relationship Id="rId6" Type="http://schemas.openxmlformats.org/officeDocument/2006/relationships/tags" Target="../tags/tag4845.xml"/><Relationship Id="rId11" Type="http://schemas.openxmlformats.org/officeDocument/2006/relationships/tags" Target="../tags/tag4850.xml"/><Relationship Id="rId24" Type="http://schemas.openxmlformats.org/officeDocument/2006/relationships/tags" Target="../tags/tag4863.xml"/><Relationship Id="rId32" Type="http://schemas.openxmlformats.org/officeDocument/2006/relationships/tags" Target="../tags/tag4871.xml"/><Relationship Id="rId37" Type="http://schemas.openxmlformats.org/officeDocument/2006/relationships/tags" Target="../tags/tag4876.xml"/><Relationship Id="rId40" Type="http://schemas.openxmlformats.org/officeDocument/2006/relationships/tags" Target="../tags/tag4879.xml"/><Relationship Id="rId45" Type="http://schemas.openxmlformats.org/officeDocument/2006/relationships/tags" Target="../tags/tag4884.xml"/><Relationship Id="rId53" Type="http://schemas.openxmlformats.org/officeDocument/2006/relationships/tags" Target="../tags/tag4892.xml"/><Relationship Id="rId58" Type="http://schemas.openxmlformats.org/officeDocument/2006/relationships/tags" Target="../tags/tag4897.xml"/><Relationship Id="rId66" Type="http://schemas.openxmlformats.org/officeDocument/2006/relationships/notesSlide" Target="../notesSlides/notesSlide136.xml"/><Relationship Id="rId5" Type="http://schemas.openxmlformats.org/officeDocument/2006/relationships/tags" Target="../tags/tag4844.xml"/><Relationship Id="rId15" Type="http://schemas.openxmlformats.org/officeDocument/2006/relationships/tags" Target="../tags/tag4854.xml"/><Relationship Id="rId23" Type="http://schemas.openxmlformats.org/officeDocument/2006/relationships/tags" Target="../tags/tag4862.xml"/><Relationship Id="rId28" Type="http://schemas.openxmlformats.org/officeDocument/2006/relationships/tags" Target="../tags/tag4867.xml"/><Relationship Id="rId36" Type="http://schemas.openxmlformats.org/officeDocument/2006/relationships/tags" Target="../tags/tag4875.xml"/><Relationship Id="rId49" Type="http://schemas.openxmlformats.org/officeDocument/2006/relationships/tags" Target="../tags/tag4888.xml"/><Relationship Id="rId57" Type="http://schemas.openxmlformats.org/officeDocument/2006/relationships/tags" Target="../tags/tag4896.xml"/><Relationship Id="rId61" Type="http://schemas.openxmlformats.org/officeDocument/2006/relationships/tags" Target="../tags/tag4900.xml"/><Relationship Id="rId10" Type="http://schemas.openxmlformats.org/officeDocument/2006/relationships/tags" Target="../tags/tag4849.xml"/><Relationship Id="rId19" Type="http://schemas.openxmlformats.org/officeDocument/2006/relationships/tags" Target="../tags/tag4858.xml"/><Relationship Id="rId31" Type="http://schemas.openxmlformats.org/officeDocument/2006/relationships/tags" Target="../tags/tag4870.xml"/><Relationship Id="rId44" Type="http://schemas.openxmlformats.org/officeDocument/2006/relationships/tags" Target="../tags/tag4883.xml"/><Relationship Id="rId52" Type="http://schemas.openxmlformats.org/officeDocument/2006/relationships/tags" Target="../tags/tag4891.xml"/><Relationship Id="rId60" Type="http://schemas.openxmlformats.org/officeDocument/2006/relationships/tags" Target="../tags/tag4899.xml"/><Relationship Id="rId65" Type="http://schemas.openxmlformats.org/officeDocument/2006/relationships/slideLayout" Target="../slideLayouts/slideLayout17.xml"/><Relationship Id="rId4" Type="http://schemas.openxmlformats.org/officeDocument/2006/relationships/tags" Target="../tags/tag4843.xml"/><Relationship Id="rId9" Type="http://schemas.openxmlformats.org/officeDocument/2006/relationships/tags" Target="../tags/tag4848.xml"/><Relationship Id="rId14" Type="http://schemas.openxmlformats.org/officeDocument/2006/relationships/tags" Target="../tags/tag4853.xml"/><Relationship Id="rId22" Type="http://schemas.openxmlformats.org/officeDocument/2006/relationships/tags" Target="../tags/tag4861.xml"/><Relationship Id="rId27" Type="http://schemas.openxmlformats.org/officeDocument/2006/relationships/tags" Target="../tags/tag4866.xml"/><Relationship Id="rId30" Type="http://schemas.openxmlformats.org/officeDocument/2006/relationships/tags" Target="../tags/tag4869.xml"/><Relationship Id="rId35" Type="http://schemas.openxmlformats.org/officeDocument/2006/relationships/tags" Target="../tags/tag4874.xml"/><Relationship Id="rId43" Type="http://schemas.openxmlformats.org/officeDocument/2006/relationships/tags" Target="../tags/tag4882.xml"/><Relationship Id="rId48" Type="http://schemas.openxmlformats.org/officeDocument/2006/relationships/tags" Target="../tags/tag4887.xml"/><Relationship Id="rId56" Type="http://schemas.openxmlformats.org/officeDocument/2006/relationships/tags" Target="../tags/tag4895.xml"/><Relationship Id="rId64" Type="http://schemas.openxmlformats.org/officeDocument/2006/relationships/tags" Target="../tags/tag4903.xml"/><Relationship Id="rId8" Type="http://schemas.openxmlformats.org/officeDocument/2006/relationships/tags" Target="../tags/tag4847.xml"/><Relationship Id="rId51" Type="http://schemas.openxmlformats.org/officeDocument/2006/relationships/tags" Target="../tags/tag4890.xml"/><Relationship Id="rId3" Type="http://schemas.openxmlformats.org/officeDocument/2006/relationships/tags" Target="../tags/tag4842.xml"/><Relationship Id="rId12" Type="http://schemas.openxmlformats.org/officeDocument/2006/relationships/tags" Target="../tags/tag4851.xml"/><Relationship Id="rId17" Type="http://schemas.openxmlformats.org/officeDocument/2006/relationships/tags" Target="../tags/tag4856.xml"/><Relationship Id="rId25" Type="http://schemas.openxmlformats.org/officeDocument/2006/relationships/tags" Target="../tags/tag4864.xml"/><Relationship Id="rId33" Type="http://schemas.openxmlformats.org/officeDocument/2006/relationships/tags" Target="../tags/tag4872.xml"/><Relationship Id="rId38" Type="http://schemas.openxmlformats.org/officeDocument/2006/relationships/tags" Target="../tags/tag4877.xml"/><Relationship Id="rId46" Type="http://schemas.openxmlformats.org/officeDocument/2006/relationships/tags" Target="../tags/tag4885.xml"/><Relationship Id="rId59" Type="http://schemas.openxmlformats.org/officeDocument/2006/relationships/tags" Target="../tags/tag4898.xml"/><Relationship Id="rId67" Type="http://schemas.openxmlformats.org/officeDocument/2006/relationships/image" Target="../media/image59.jpeg"/><Relationship Id="rId20" Type="http://schemas.openxmlformats.org/officeDocument/2006/relationships/tags" Target="../tags/tag4859.xml"/><Relationship Id="rId41" Type="http://schemas.openxmlformats.org/officeDocument/2006/relationships/tags" Target="../tags/tag4880.xml"/><Relationship Id="rId54" Type="http://schemas.openxmlformats.org/officeDocument/2006/relationships/tags" Target="../tags/tag4893.xml"/><Relationship Id="rId62" Type="http://schemas.openxmlformats.org/officeDocument/2006/relationships/tags" Target="../tags/tag4901.xml"/></Relationships>
</file>

<file path=ppt/slides/_rels/slide155.xml.rels><?xml version="1.0" encoding="UTF-8" standalone="yes"?>
<Relationships xmlns="http://schemas.openxmlformats.org/package/2006/relationships"><Relationship Id="rId8" Type="http://schemas.openxmlformats.org/officeDocument/2006/relationships/tags" Target="../tags/tag4911.xml"/><Relationship Id="rId13" Type="http://schemas.openxmlformats.org/officeDocument/2006/relationships/tags" Target="../tags/tag4916.xml"/><Relationship Id="rId18" Type="http://schemas.openxmlformats.org/officeDocument/2006/relationships/tags" Target="../tags/tag4921.xml"/><Relationship Id="rId26" Type="http://schemas.openxmlformats.org/officeDocument/2006/relationships/tags" Target="../tags/tag4929.xml"/><Relationship Id="rId3" Type="http://schemas.openxmlformats.org/officeDocument/2006/relationships/tags" Target="../tags/tag4906.xml"/><Relationship Id="rId21" Type="http://schemas.openxmlformats.org/officeDocument/2006/relationships/tags" Target="../tags/tag4924.xml"/><Relationship Id="rId34" Type="http://schemas.openxmlformats.org/officeDocument/2006/relationships/tags" Target="../tags/tag4937.xml"/><Relationship Id="rId7" Type="http://schemas.openxmlformats.org/officeDocument/2006/relationships/tags" Target="../tags/tag4910.xml"/><Relationship Id="rId12" Type="http://schemas.openxmlformats.org/officeDocument/2006/relationships/tags" Target="../tags/tag4915.xml"/><Relationship Id="rId17" Type="http://schemas.openxmlformats.org/officeDocument/2006/relationships/tags" Target="../tags/tag4920.xml"/><Relationship Id="rId25" Type="http://schemas.openxmlformats.org/officeDocument/2006/relationships/tags" Target="../tags/tag4928.xml"/><Relationship Id="rId33" Type="http://schemas.openxmlformats.org/officeDocument/2006/relationships/tags" Target="../tags/tag4936.xml"/><Relationship Id="rId2" Type="http://schemas.openxmlformats.org/officeDocument/2006/relationships/tags" Target="../tags/tag4905.xml"/><Relationship Id="rId16" Type="http://schemas.openxmlformats.org/officeDocument/2006/relationships/tags" Target="../tags/tag4919.xml"/><Relationship Id="rId20" Type="http://schemas.openxmlformats.org/officeDocument/2006/relationships/tags" Target="../tags/tag4923.xml"/><Relationship Id="rId29" Type="http://schemas.openxmlformats.org/officeDocument/2006/relationships/tags" Target="../tags/tag4932.xml"/><Relationship Id="rId1" Type="http://schemas.openxmlformats.org/officeDocument/2006/relationships/tags" Target="../tags/tag4904.xml"/><Relationship Id="rId6" Type="http://schemas.openxmlformats.org/officeDocument/2006/relationships/tags" Target="../tags/tag4909.xml"/><Relationship Id="rId11" Type="http://schemas.openxmlformats.org/officeDocument/2006/relationships/tags" Target="../tags/tag4914.xml"/><Relationship Id="rId24" Type="http://schemas.openxmlformats.org/officeDocument/2006/relationships/tags" Target="../tags/tag4927.xml"/><Relationship Id="rId32" Type="http://schemas.openxmlformats.org/officeDocument/2006/relationships/tags" Target="../tags/tag4935.xml"/><Relationship Id="rId5" Type="http://schemas.openxmlformats.org/officeDocument/2006/relationships/tags" Target="../tags/tag4908.xml"/><Relationship Id="rId15" Type="http://schemas.openxmlformats.org/officeDocument/2006/relationships/tags" Target="../tags/tag4918.xml"/><Relationship Id="rId23" Type="http://schemas.openxmlformats.org/officeDocument/2006/relationships/tags" Target="../tags/tag4926.xml"/><Relationship Id="rId28" Type="http://schemas.openxmlformats.org/officeDocument/2006/relationships/tags" Target="../tags/tag4931.xml"/><Relationship Id="rId36" Type="http://schemas.openxmlformats.org/officeDocument/2006/relationships/notesSlide" Target="../notesSlides/notesSlide137.xml"/><Relationship Id="rId10" Type="http://schemas.openxmlformats.org/officeDocument/2006/relationships/tags" Target="../tags/tag4913.xml"/><Relationship Id="rId19" Type="http://schemas.openxmlformats.org/officeDocument/2006/relationships/tags" Target="../tags/tag4922.xml"/><Relationship Id="rId31" Type="http://schemas.openxmlformats.org/officeDocument/2006/relationships/tags" Target="../tags/tag4934.xml"/><Relationship Id="rId4" Type="http://schemas.openxmlformats.org/officeDocument/2006/relationships/tags" Target="../tags/tag4907.xml"/><Relationship Id="rId9" Type="http://schemas.openxmlformats.org/officeDocument/2006/relationships/tags" Target="../tags/tag4912.xml"/><Relationship Id="rId14" Type="http://schemas.openxmlformats.org/officeDocument/2006/relationships/tags" Target="../tags/tag4917.xml"/><Relationship Id="rId22" Type="http://schemas.openxmlformats.org/officeDocument/2006/relationships/tags" Target="../tags/tag4925.xml"/><Relationship Id="rId27" Type="http://schemas.openxmlformats.org/officeDocument/2006/relationships/tags" Target="../tags/tag4930.xml"/><Relationship Id="rId30" Type="http://schemas.openxmlformats.org/officeDocument/2006/relationships/tags" Target="../tags/tag4933.xml"/><Relationship Id="rId35" Type="http://schemas.openxmlformats.org/officeDocument/2006/relationships/slideLayout" Target="../slideLayouts/slideLayout17.xml"/></Relationships>
</file>

<file path=ppt/slides/_rels/slide156.xml.rels><?xml version="1.0" encoding="UTF-8" standalone="yes"?>
<Relationships xmlns="http://schemas.openxmlformats.org/package/2006/relationships"><Relationship Id="rId8" Type="http://schemas.openxmlformats.org/officeDocument/2006/relationships/tags" Target="../tags/tag4945.xml"/><Relationship Id="rId13" Type="http://schemas.openxmlformats.org/officeDocument/2006/relationships/tags" Target="../tags/tag4950.xml"/><Relationship Id="rId18" Type="http://schemas.openxmlformats.org/officeDocument/2006/relationships/tags" Target="../tags/tag4955.xml"/><Relationship Id="rId26" Type="http://schemas.openxmlformats.org/officeDocument/2006/relationships/tags" Target="../tags/tag4963.xml"/><Relationship Id="rId3" Type="http://schemas.openxmlformats.org/officeDocument/2006/relationships/tags" Target="../tags/tag4940.xml"/><Relationship Id="rId21" Type="http://schemas.openxmlformats.org/officeDocument/2006/relationships/tags" Target="../tags/tag4958.xml"/><Relationship Id="rId34" Type="http://schemas.openxmlformats.org/officeDocument/2006/relationships/tags" Target="../tags/tag4971.xml"/><Relationship Id="rId7" Type="http://schemas.openxmlformats.org/officeDocument/2006/relationships/tags" Target="../tags/tag4944.xml"/><Relationship Id="rId12" Type="http://schemas.openxmlformats.org/officeDocument/2006/relationships/tags" Target="../tags/tag4949.xml"/><Relationship Id="rId17" Type="http://schemas.openxmlformats.org/officeDocument/2006/relationships/tags" Target="../tags/tag4954.xml"/><Relationship Id="rId25" Type="http://schemas.openxmlformats.org/officeDocument/2006/relationships/tags" Target="../tags/tag4962.xml"/><Relationship Id="rId33" Type="http://schemas.openxmlformats.org/officeDocument/2006/relationships/tags" Target="../tags/tag4970.xml"/><Relationship Id="rId2" Type="http://schemas.openxmlformats.org/officeDocument/2006/relationships/tags" Target="../tags/tag4939.xml"/><Relationship Id="rId16" Type="http://schemas.openxmlformats.org/officeDocument/2006/relationships/tags" Target="../tags/tag4953.xml"/><Relationship Id="rId20" Type="http://schemas.openxmlformats.org/officeDocument/2006/relationships/tags" Target="../tags/tag4957.xml"/><Relationship Id="rId29" Type="http://schemas.openxmlformats.org/officeDocument/2006/relationships/tags" Target="../tags/tag4966.xml"/><Relationship Id="rId1" Type="http://schemas.openxmlformats.org/officeDocument/2006/relationships/tags" Target="../tags/tag4938.xml"/><Relationship Id="rId6" Type="http://schemas.openxmlformats.org/officeDocument/2006/relationships/tags" Target="../tags/tag4943.xml"/><Relationship Id="rId11" Type="http://schemas.openxmlformats.org/officeDocument/2006/relationships/tags" Target="../tags/tag4948.xml"/><Relationship Id="rId24" Type="http://schemas.openxmlformats.org/officeDocument/2006/relationships/tags" Target="../tags/tag4961.xml"/><Relationship Id="rId32" Type="http://schemas.openxmlformats.org/officeDocument/2006/relationships/tags" Target="../tags/tag4969.xml"/><Relationship Id="rId37" Type="http://schemas.openxmlformats.org/officeDocument/2006/relationships/image" Target="../media/image60.png"/><Relationship Id="rId5" Type="http://schemas.openxmlformats.org/officeDocument/2006/relationships/tags" Target="../tags/tag4942.xml"/><Relationship Id="rId15" Type="http://schemas.openxmlformats.org/officeDocument/2006/relationships/tags" Target="../tags/tag4952.xml"/><Relationship Id="rId23" Type="http://schemas.openxmlformats.org/officeDocument/2006/relationships/tags" Target="../tags/tag4960.xml"/><Relationship Id="rId28" Type="http://schemas.openxmlformats.org/officeDocument/2006/relationships/tags" Target="../tags/tag4965.xml"/><Relationship Id="rId36" Type="http://schemas.openxmlformats.org/officeDocument/2006/relationships/notesSlide" Target="../notesSlides/notesSlide138.xml"/><Relationship Id="rId10" Type="http://schemas.openxmlformats.org/officeDocument/2006/relationships/tags" Target="../tags/tag4947.xml"/><Relationship Id="rId19" Type="http://schemas.openxmlformats.org/officeDocument/2006/relationships/tags" Target="../tags/tag4956.xml"/><Relationship Id="rId31" Type="http://schemas.openxmlformats.org/officeDocument/2006/relationships/tags" Target="../tags/tag4968.xml"/><Relationship Id="rId4" Type="http://schemas.openxmlformats.org/officeDocument/2006/relationships/tags" Target="../tags/tag4941.xml"/><Relationship Id="rId9" Type="http://schemas.openxmlformats.org/officeDocument/2006/relationships/tags" Target="../tags/tag4946.xml"/><Relationship Id="rId14" Type="http://schemas.openxmlformats.org/officeDocument/2006/relationships/tags" Target="../tags/tag4951.xml"/><Relationship Id="rId22" Type="http://schemas.openxmlformats.org/officeDocument/2006/relationships/tags" Target="../tags/tag4959.xml"/><Relationship Id="rId27" Type="http://schemas.openxmlformats.org/officeDocument/2006/relationships/tags" Target="../tags/tag4964.xml"/><Relationship Id="rId30" Type="http://schemas.openxmlformats.org/officeDocument/2006/relationships/tags" Target="../tags/tag4967.xml"/><Relationship Id="rId35" Type="http://schemas.openxmlformats.org/officeDocument/2006/relationships/slideLayout" Target="../slideLayouts/slideLayout17.xml"/></Relationships>
</file>

<file path=ppt/slides/_rels/slide157.xml.rels><?xml version="1.0" encoding="UTF-8" standalone="yes"?>
<Relationships xmlns="http://schemas.openxmlformats.org/package/2006/relationships"><Relationship Id="rId8" Type="http://schemas.openxmlformats.org/officeDocument/2006/relationships/tags" Target="../tags/tag4979.xml"/><Relationship Id="rId13" Type="http://schemas.openxmlformats.org/officeDocument/2006/relationships/tags" Target="../tags/tag4984.xml"/><Relationship Id="rId18" Type="http://schemas.openxmlformats.org/officeDocument/2006/relationships/tags" Target="../tags/tag4989.xml"/><Relationship Id="rId26" Type="http://schemas.openxmlformats.org/officeDocument/2006/relationships/tags" Target="../tags/tag4997.xml"/><Relationship Id="rId3" Type="http://schemas.openxmlformats.org/officeDocument/2006/relationships/tags" Target="../tags/tag4974.xml"/><Relationship Id="rId21" Type="http://schemas.openxmlformats.org/officeDocument/2006/relationships/tags" Target="../tags/tag4992.xml"/><Relationship Id="rId7" Type="http://schemas.openxmlformats.org/officeDocument/2006/relationships/tags" Target="../tags/tag4978.xml"/><Relationship Id="rId12" Type="http://schemas.openxmlformats.org/officeDocument/2006/relationships/tags" Target="../tags/tag4983.xml"/><Relationship Id="rId17" Type="http://schemas.openxmlformats.org/officeDocument/2006/relationships/tags" Target="../tags/tag4988.xml"/><Relationship Id="rId25" Type="http://schemas.openxmlformats.org/officeDocument/2006/relationships/tags" Target="../tags/tag4996.xml"/><Relationship Id="rId2" Type="http://schemas.openxmlformats.org/officeDocument/2006/relationships/tags" Target="../tags/tag4973.xml"/><Relationship Id="rId16" Type="http://schemas.openxmlformats.org/officeDocument/2006/relationships/tags" Target="../tags/tag4987.xml"/><Relationship Id="rId20" Type="http://schemas.openxmlformats.org/officeDocument/2006/relationships/tags" Target="../tags/tag4991.xml"/><Relationship Id="rId29" Type="http://schemas.openxmlformats.org/officeDocument/2006/relationships/slideLayout" Target="../slideLayouts/slideLayout17.xml"/><Relationship Id="rId1" Type="http://schemas.openxmlformats.org/officeDocument/2006/relationships/tags" Target="../tags/tag4972.xml"/><Relationship Id="rId6" Type="http://schemas.openxmlformats.org/officeDocument/2006/relationships/tags" Target="../tags/tag4977.xml"/><Relationship Id="rId11" Type="http://schemas.openxmlformats.org/officeDocument/2006/relationships/tags" Target="../tags/tag4982.xml"/><Relationship Id="rId24" Type="http://schemas.openxmlformats.org/officeDocument/2006/relationships/tags" Target="../tags/tag4995.xml"/><Relationship Id="rId5" Type="http://schemas.openxmlformats.org/officeDocument/2006/relationships/tags" Target="../tags/tag4976.xml"/><Relationship Id="rId15" Type="http://schemas.openxmlformats.org/officeDocument/2006/relationships/tags" Target="../tags/tag4986.xml"/><Relationship Id="rId23" Type="http://schemas.openxmlformats.org/officeDocument/2006/relationships/tags" Target="../tags/tag4994.xml"/><Relationship Id="rId28" Type="http://schemas.openxmlformats.org/officeDocument/2006/relationships/tags" Target="../tags/tag4999.xml"/><Relationship Id="rId10" Type="http://schemas.openxmlformats.org/officeDocument/2006/relationships/tags" Target="../tags/tag4981.xml"/><Relationship Id="rId19" Type="http://schemas.openxmlformats.org/officeDocument/2006/relationships/tags" Target="../tags/tag4990.xml"/><Relationship Id="rId4" Type="http://schemas.openxmlformats.org/officeDocument/2006/relationships/tags" Target="../tags/tag4975.xml"/><Relationship Id="rId9" Type="http://schemas.openxmlformats.org/officeDocument/2006/relationships/tags" Target="../tags/tag4980.xml"/><Relationship Id="rId14" Type="http://schemas.openxmlformats.org/officeDocument/2006/relationships/tags" Target="../tags/tag4985.xml"/><Relationship Id="rId22" Type="http://schemas.openxmlformats.org/officeDocument/2006/relationships/tags" Target="../tags/tag4993.xml"/><Relationship Id="rId27" Type="http://schemas.openxmlformats.org/officeDocument/2006/relationships/tags" Target="../tags/tag4998.xml"/><Relationship Id="rId30" Type="http://schemas.openxmlformats.org/officeDocument/2006/relationships/notesSlide" Target="../notesSlides/notesSlide139.xml"/></Relationships>
</file>

<file path=ppt/slides/_rels/slide158.xml.rels><?xml version="1.0" encoding="UTF-8" standalone="yes"?>
<Relationships xmlns="http://schemas.openxmlformats.org/package/2006/relationships"><Relationship Id="rId8" Type="http://schemas.openxmlformats.org/officeDocument/2006/relationships/tags" Target="../tags/tag5007.xml"/><Relationship Id="rId13" Type="http://schemas.openxmlformats.org/officeDocument/2006/relationships/tags" Target="../tags/tag5012.xml"/><Relationship Id="rId18" Type="http://schemas.openxmlformats.org/officeDocument/2006/relationships/tags" Target="../tags/tag5017.xml"/><Relationship Id="rId26" Type="http://schemas.openxmlformats.org/officeDocument/2006/relationships/tags" Target="../tags/tag5025.xml"/><Relationship Id="rId3" Type="http://schemas.openxmlformats.org/officeDocument/2006/relationships/tags" Target="../tags/tag5002.xml"/><Relationship Id="rId21" Type="http://schemas.openxmlformats.org/officeDocument/2006/relationships/tags" Target="../tags/tag5020.xml"/><Relationship Id="rId7" Type="http://schemas.openxmlformats.org/officeDocument/2006/relationships/tags" Target="../tags/tag5006.xml"/><Relationship Id="rId12" Type="http://schemas.openxmlformats.org/officeDocument/2006/relationships/tags" Target="../tags/tag5011.xml"/><Relationship Id="rId17" Type="http://schemas.openxmlformats.org/officeDocument/2006/relationships/tags" Target="../tags/tag5016.xml"/><Relationship Id="rId25" Type="http://schemas.openxmlformats.org/officeDocument/2006/relationships/tags" Target="../tags/tag5024.xml"/><Relationship Id="rId33" Type="http://schemas.openxmlformats.org/officeDocument/2006/relationships/notesSlide" Target="../notesSlides/notesSlide140.xml"/><Relationship Id="rId2" Type="http://schemas.openxmlformats.org/officeDocument/2006/relationships/tags" Target="../tags/tag5001.xml"/><Relationship Id="rId16" Type="http://schemas.openxmlformats.org/officeDocument/2006/relationships/tags" Target="../tags/tag5015.xml"/><Relationship Id="rId20" Type="http://schemas.openxmlformats.org/officeDocument/2006/relationships/tags" Target="../tags/tag5019.xml"/><Relationship Id="rId29" Type="http://schemas.openxmlformats.org/officeDocument/2006/relationships/tags" Target="../tags/tag5028.xml"/><Relationship Id="rId1" Type="http://schemas.openxmlformats.org/officeDocument/2006/relationships/tags" Target="../tags/tag5000.xml"/><Relationship Id="rId6" Type="http://schemas.openxmlformats.org/officeDocument/2006/relationships/tags" Target="../tags/tag5005.xml"/><Relationship Id="rId11" Type="http://schemas.openxmlformats.org/officeDocument/2006/relationships/tags" Target="../tags/tag5010.xml"/><Relationship Id="rId24" Type="http://schemas.openxmlformats.org/officeDocument/2006/relationships/tags" Target="../tags/tag5023.xml"/><Relationship Id="rId32" Type="http://schemas.openxmlformats.org/officeDocument/2006/relationships/slideLayout" Target="../slideLayouts/slideLayout17.xml"/><Relationship Id="rId5" Type="http://schemas.openxmlformats.org/officeDocument/2006/relationships/tags" Target="../tags/tag5004.xml"/><Relationship Id="rId15" Type="http://schemas.openxmlformats.org/officeDocument/2006/relationships/tags" Target="../tags/tag5014.xml"/><Relationship Id="rId23" Type="http://schemas.openxmlformats.org/officeDocument/2006/relationships/tags" Target="../tags/tag5022.xml"/><Relationship Id="rId28" Type="http://schemas.openxmlformats.org/officeDocument/2006/relationships/tags" Target="../tags/tag5027.xml"/><Relationship Id="rId10" Type="http://schemas.openxmlformats.org/officeDocument/2006/relationships/tags" Target="../tags/tag5009.xml"/><Relationship Id="rId19" Type="http://schemas.openxmlformats.org/officeDocument/2006/relationships/tags" Target="../tags/tag5018.xml"/><Relationship Id="rId31" Type="http://schemas.openxmlformats.org/officeDocument/2006/relationships/tags" Target="../tags/tag5030.xml"/><Relationship Id="rId4" Type="http://schemas.openxmlformats.org/officeDocument/2006/relationships/tags" Target="../tags/tag5003.xml"/><Relationship Id="rId9" Type="http://schemas.openxmlformats.org/officeDocument/2006/relationships/tags" Target="../tags/tag5008.xml"/><Relationship Id="rId14" Type="http://schemas.openxmlformats.org/officeDocument/2006/relationships/tags" Target="../tags/tag5013.xml"/><Relationship Id="rId22" Type="http://schemas.openxmlformats.org/officeDocument/2006/relationships/tags" Target="../tags/tag5021.xml"/><Relationship Id="rId27" Type="http://schemas.openxmlformats.org/officeDocument/2006/relationships/tags" Target="../tags/tag5026.xml"/><Relationship Id="rId30" Type="http://schemas.openxmlformats.org/officeDocument/2006/relationships/tags" Target="../tags/tag5029.xml"/></Relationships>
</file>

<file path=ppt/slides/_rels/slide159.xml.rels><?xml version="1.0" encoding="UTF-8" standalone="yes"?>
<Relationships xmlns="http://schemas.openxmlformats.org/package/2006/relationships"><Relationship Id="rId8" Type="http://schemas.openxmlformats.org/officeDocument/2006/relationships/image" Target="../media/image51.png"/><Relationship Id="rId3" Type="http://schemas.openxmlformats.org/officeDocument/2006/relationships/tags" Target="../tags/tag5033.xml"/><Relationship Id="rId7" Type="http://schemas.openxmlformats.org/officeDocument/2006/relationships/notesSlide" Target="../notesSlides/notesSlide141.xml"/><Relationship Id="rId2" Type="http://schemas.openxmlformats.org/officeDocument/2006/relationships/tags" Target="../tags/tag5032.xml"/><Relationship Id="rId1" Type="http://schemas.openxmlformats.org/officeDocument/2006/relationships/tags" Target="../tags/tag5031.xml"/><Relationship Id="rId6" Type="http://schemas.openxmlformats.org/officeDocument/2006/relationships/slideLayout" Target="../slideLayouts/slideLayout17.xml"/><Relationship Id="rId5" Type="http://schemas.openxmlformats.org/officeDocument/2006/relationships/tags" Target="../tags/tag5035.xml"/><Relationship Id="rId4" Type="http://schemas.openxmlformats.org/officeDocument/2006/relationships/tags" Target="../tags/tag5034.xml"/><Relationship Id="rId9" Type="http://schemas.openxmlformats.org/officeDocument/2006/relationships/image" Target="../media/image61.png"/></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51.xml"/></Relationships>
</file>

<file path=ppt/slides/_rels/slide160.xml.rels><?xml version="1.0" encoding="UTF-8" standalone="yes"?>
<Relationships xmlns="http://schemas.openxmlformats.org/package/2006/relationships"><Relationship Id="rId8" Type="http://schemas.openxmlformats.org/officeDocument/2006/relationships/tags" Target="../tags/tag5043.xml"/><Relationship Id="rId13" Type="http://schemas.openxmlformats.org/officeDocument/2006/relationships/tags" Target="../tags/tag5048.xml"/><Relationship Id="rId3" Type="http://schemas.openxmlformats.org/officeDocument/2006/relationships/tags" Target="../tags/tag5038.xml"/><Relationship Id="rId7" Type="http://schemas.openxmlformats.org/officeDocument/2006/relationships/tags" Target="../tags/tag5042.xml"/><Relationship Id="rId12" Type="http://schemas.openxmlformats.org/officeDocument/2006/relationships/tags" Target="../tags/tag5047.xml"/><Relationship Id="rId2" Type="http://schemas.openxmlformats.org/officeDocument/2006/relationships/tags" Target="../tags/tag5037.xml"/><Relationship Id="rId16" Type="http://schemas.openxmlformats.org/officeDocument/2006/relationships/slideLayout" Target="../slideLayouts/slideLayout12.xml"/><Relationship Id="rId1" Type="http://schemas.openxmlformats.org/officeDocument/2006/relationships/tags" Target="../tags/tag5036.xml"/><Relationship Id="rId6" Type="http://schemas.openxmlformats.org/officeDocument/2006/relationships/tags" Target="../tags/tag5041.xml"/><Relationship Id="rId11" Type="http://schemas.openxmlformats.org/officeDocument/2006/relationships/tags" Target="../tags/tag5046.xml"/><Relationship Id="rId5" Type="http://schemas.openxmlformats.org/officeDocument/2006/relationships/tags" Target="../tags/tag5040.xml"/><Relationship Id="rId15" Type="http://schemas.openxmlformats.org/officeDocument/2006/relationships/tags" Target="../tags/tag5050.xml"/><Relationship Id="rId10" Type="http://schemas.openxmlformats.org/officeDocument/2006/relationships/tags" Target="../tags/tag5045.xml"/><Relationship Id="rId4" Type="http://schemas.openxmlformats.org/officeDocument/2006/relationships/tags" Target="../tags/tag5039.xml"/><Relationship Id="rId9" Type="http://schemas.openxmlformats.org/officeDocument/2006/relationships/tags" Target="../tags/tag5044.xml"/><Relationship Id="rId14" Type="http://schemas.openxmlformats.org/officeDocument/2006/relationships/tags" Target="../tags/tag5049.xml"/></Relationships>
</file>

<file path=ppt/slides/_rels/slide161.xml.rels><?xml version="1.0" encoding="UTF-8" standalone="yes"?>
<Relationships xmlns="http://schemas.openxmlformats.org/package/2006/relationships"><Relationship Id="rId8" Type="http://schemas.openxmlformats.org/officeDocument/2006/relationships/tags" Target="../tags/tag5058.xml"/><Relationship Id="rId13" Type="http://schemas.openxmlformats.org/officeDocument/2006/relationships/tags" Target="../tags/tag5063.xml"/><Relationship Id="rId18" Type="http://schemas.openxmlformats.org/officeDocument/2006/relationships/tags" Target="../tags/tag5068.xml"/><Relationship Id="rId3" Type="http://schemas.openxmlformats.org/officeDocument/2006/relationships/tags" Target="../tags/tag5053.xml"/><Relationship Id="rId21" Type="http://schemas.openxmlformats.org/officeDocument/2006/relationships/tags" Target="../tags/tag5071.xml"/><Relationship Id="rId7" Type="http://schemas.openxmlformats.org/officeDocument/2006/relationships/tags" Target="../tags/tag5057.xml"/><Relationship Id="rId12" Type="http://schemas.openxmlformats.org/officeDocument/2006/relationships/tags" Target="../tags/tag5062.xml"/><Relationship Id="rId17" Type="http://schemas.openxmlformats.org/officeDocument/2006/relationships/tags" Target="../tags/tag5067.xml"/><Relationship Id="rId25" Type="http://schemas.openxmlformats.org/officeDocument/2006/relationships/image" Target="../media/image62.png"/><Relationship Id="rId2" Type="http://schemas.openxmlformats.org/officeDocument/2006/relationships/tags" Target="../tags/tag5052.xml"/><Relationship Id="rId16" Type="http://schemas.openxmlformats.org/officeDocument/2006/relationships/tags" Target="../tags/tag5066.xml"/><Relationship Id="rId20" Type="http://schemas.openxmlformats.org/officeDocument/2006/relationships/tags" Target="../tags/tag5070.xml"/><Relationship Id="rId1" Type="http://schemas.openxmlformats.org/officeDocument/2006/relationships/tags" Target="../tags/tag5051.xml"/><Relationship Id="rId6" Type="http://schemas.openxmlformats.org/officeDocument/2006/relationships/tags" Target="../tags/tag5056.xml"/><Relationship Id="rId11" Type="http://schemas.openxmlformats.org/officeDocument/2006/relationships/tags" Target="../tags/tag5061.xml"/><Relationship Id="rId24" Type="http://schemas.openxmlformats.org/officeDocument/2006/relationships/notesSlide" Target="../notesSlides/notesSlide142.xml"/><Relationship Id="rId5" Type="http://schemas.openxmlformats.org/officeDocument/2006/relationships/tags" Target="../tags/tag5055.xml"/><Relationship Id="rId15" Type="http://schemas.openxmlformats.org/officeDocument/2006/relationships/tags" Target="../tags/tag5065.xml"/><Relationship Id="rId23" Type="http://schemas.openxmlformats.org/officeDocument/2006/relationships/slideLayout" Target="../slideLayouts/slideLayout17.xml"/><Relationship Id="rId10" Type="http://schemas.openxmlformats.org/officeDocument/2006/relationships/tags" Target="../tags/tag5060.xml"/><Relationship Id="rId19" Type="http://schemas.openxmlformats.org/officeDocument/2006/relationships/tags" Target="../tags/tag5069.xml"/><Relationship Id="rId4" Type="http://schemas.openxmlformats.org/officeDocument/2006/relationships/tags" Target="../tags/tag5054.xml"/><Relationship Id="rId9" Type="http://schemas.openxmlformats.org/officeDocument/2006/relationships/tags" Target="../tags/tag5059.xml"/><Relationship Id="rId14" Type="http://schemas.openxmlformats.org/officeDocument/2006/relationships/tags" Target="../tags/tag5064.xml"/><Relationship Id="rId22" Type="http://schemas.openxmlformats.org/officeDocument/2006/relationships/tags" Target="../tags/tag5072.xml"/></Relationships>
</file>

<file path=ppt/slides/_rels/slide162.xml.rels><?xml version="1.0" encoding="UTF-8" standalone="yes"?>
<Relationships xmlns="http://schemas.openxmlformats.org/package/2006/relationships"><Relationship Id="rId8" Type="http://schemas.openxmlformats.org/officeDocument/2006/relationships/tags" Target="../tags/tag5080.xml"/><Relationship Id="rId13" Type="http://schemas.openxmlformats.org/officeDocument/2006/relationships/tags" Target="../tags/tag5085.xml"/><Relationship Id="rId18" Type="http://schemas.openxmlformats.org/officeDocument/2006/relationships/tags" Target="../tags/tag5090.xml"/><Relationship Id="rId26" Type="http://schemas.openxmlformats.org/officeDocument/2006/relationships/tags" Target="../tags/tag5098.xml"/><Relationship Id="rId3" Type="http://schemas.openxmlformats.org/officeDocument/2006/relationships/tags" Target="../tags/tag5075.xml"/><Relationship Id="rId21" Type="http://schemas.openxmlformats.org/officeDocument/2006/relationships/tags" Target="../tags/tag5093.xml"/><Relationship Id="rId34" Type="http://schemas.openxmlformats.org/officeDocument/2006/relationships/notesSlide" Target="../notesSlides/notesSlide143.xml"/><Relationship Id="rId7" Type="http://schemas.openxmlformats.org/officeDocument/2006/relationships/tags" Target="../tags/tag5079.xml"/><Relationship Id="rId12" Type="http://schemas.openxmlformats.org/officeDocument/2006/relationships/tags" Target="../tags/tag5084.xml"/><Relationship Id="rId17" Type="http://schemas.openxmlformats.org/officeDocument/2006/relationships/tags" Target="../tags/tag5089.xml"/><Relationship Id="rId25" Type="http://schemas.openxmlformats.org/officeDocument/2006/relationships/tags" Target="../tags/tag5097.xml"/><Relationship Id="rId33" Type="http://schemas.openxmlformats.org/officeDocument/2006/relationships/slideLayout" Target="../slideLayouts/slideLayout17.xml"/><Relationship Id="rId2" Type="http://schemas.openxmlformats.org/officeDocument/2006/relationships/tags" Target="../tags/tag5074.xml"/><Relationship Id="rId16" Type="http://schemas.openxmlformats.org/officeDocument/2006/relationships/tags" Target="../tags/tag5088.xml"/><Relationship Id="rId20" Type="http://schemas.openxmlformats.org/officeDocument/2006/relationships/tags" Target="../tags/tag5092.xml"/><Relationship Id="rId29" Type="http://schemas.openxmlformats.org/officeDocument/2006/relationships/tags" Target="../tags/tag5101.xml"/><Relationship Id="rId1" Type="http://schemas.openxmlformats.org/officeDocument/2006/relationships/tags" Target="../tags/tag5073.xml"/><Relationship Id="rId6" Type="http://schemas.openxmlformats.org/officeDocument/2006/relationships/tags" Target="../tags/tag5078.xml"/><Relationship Id="rId11" Type="http://schemas.openxmlformats.org/officeDocument/2006/relationships/tags" Target="../tags/tag5083.xml"/><Relationship Id="rId24" Type="http://schemas.openxmlformats.org/officeDocument/2006/relationships/tags" Target="../tags/tag5096.xml"/><Relationship Id="rId32" Type="http://schemas.openxmlformats.org/officeDocument/2006/relationships/tags" Target="../tags/tag5104.xml"/><Relationship Id="rId5" Type="http://schemas.openxmlformats.org/officeDocument/2006/relationships/tags" Target="../tags/tag5077.xml"/><Relationship Id="rId15" Type="http://schemas.openxmlformats.org/officeDocument/2006/relationships/tags" Target="../tags/tag5087.xml"/><Relationship Id="rId23" Type="http://schemas.openxmlformats.org/officeDocument/2006/relationships/tags" Target="../tags/tag5095.xml"/><Relationship Id="rId28" Type="http://schemas.openxmlformats.org/officeDocument/2006/relationships/tags" Target="../tags/tag5100.xml"/><Relationship Id="rId10" Type="http://schemas.openxmlformats.org/officeDocument/2006/relationships/tags" Target="../tags/tag5082.xml"/><Relationship Id="rId19" Type="http://schemas.openxmlformats.org/officeDocument/2006/relationships/tags" Target="../tags/tag5091.xml"/><Relationship Id="rId31" Type="http://schemas.openxmlformats.org/officeDocument/2006/relationships/tags" Target="../tags/tag5103.xml"/><Relationship Id="rId4" Type="http://schemas.openxmlformats.org/officeDocument/2006/relationships/tags" Target="../tags/tag5076.xml"/><Relationship Id="rId9" Type="http://schemas.openxmlformats.org/officeDocument/2006/relationships/tags" Target="../tags/tag5081.xml"/><Relationship Id="rId14" Type="http://schemas.openxmlformats.org/officeDocument/2006/relationships/tags" Target="../tags/tag5086.xml"/><Relationship Id="rId22" Type="http://schemas.openxmlformats.org/officeDocument/2006/relationships/tags" Target="../tags/tag5094.xml"/><Relationship Id="rId27" Type="http://schemas.openxmlformats.org/officeDocument/2006/relationships/tags" Target="../tags/tag5099.xml"/><Relationship Id="rId30" Type="http://schemas.openxmlformats.org/officeDocument/2006/relationships/tags" Target="../tags/tag5102.xml"/></Relationships>
</file>

<file path=ppt/slides/_rels/slide163.xml.rels><?xml version="1.0" encoding="UTF-8" standalone="yes"?>
<Relationships xmlns="http://schemas.openxmlformats.org/package/2006/relationships"><Relationship Id="rId8" Type="http://schemas.openxmlformats.org/officeDocument/2006/relationships/tags" Target="../tags/tag5112.xml"/><Relationship Id="rId13" Type="http://schemas.openxmlformats.org/officeDocument/2006/relationships/tags" Target="../tags/tag5117.xml"/><Relationship Id="rId18" Type="http://schemas.openxmlformats.org/officeDocument/2006/relationships/tags" Target="../tags/tag5122.xml"/><Relationship Id="rId26" Type="http://schemas.openxmlformats.org/officeDocument/2006/relationships/tags" Target="../tags/tag5130.xml"/><Relationship Id="rId3" Type="http://schemas.openxmlformats.org/officeDocument/2006/relationships/tags" Target="../tags/tag5107.xml"/><Relationship Id="rId21" Type="http://schemas.openxmlformats.org/officeDocument/2006/relationships/tags" Target="../tags/tag5125.xml"/><Relationship Id="rId34" Type="http://schemas.openxmlformats.org/officeDocument/2006/relationships/tags" Target="../tags/tag5138.xml"/><Relationship Id="rId7" Type="http://schemas.openxmlformats.org/officeDocument/2006/relationships/tags" Target="../tags/tag5111.xml"/><Relationship Id="rId12" Type="http://schemas.openxmlformats.org/officeDocument/2006/relationships/tags" Target="../tags/tag5116.xml"/><Relationship Id="rId17" Type="http://schemas.openxmlformats.org/officeDocument/2006/relationships/tags" Target="../tags/tag5121.xml"/><Relationship Id="rId25" Type="http://schemas.openxmlformats.org/officeDocument/2006/relationships/tags" Target="../tags/tag5129.xml"/><Relationship Id="rId33" Type="http://schemas.openxmlformats.org/officeDocument/2006/relationships/tags" Target="../tags/tag5137.xml"/><Relationship Id="rId2" Type="http://schemas.openxmlformats.org/officeDocument/2006/relationships/tags" Target="../tags/tag5106.xml"/><Relationship Id="rId16" Type="http://schemas.openxmlformats.org/officeDocument/2006/relationships/tags" Target="../tags/tag5120.xml"/><Relationship Id="rId20" Type="http://schemas.openxmlformats.org/officeDocument/2006/relationships/tags" Target="../tags/tag5124.xml"/><Relationship Id="rId29" Type="http://schemas.openxmlformats.org/officeDocument/2006/relationships/tags" Target="../tags/tag5133.xml"/><Relationship Id="rId1" Type="http://schemas.openxmlformats.org/officeDocument/2006/relationships/tags" Target="../tags/tag5105.xml"/><Relationship Id="rId6" Type="http://schemas.openxmlformats.org/officeDocument/2006/relationships/tags" Target="../tags/tag5110.xml"/><Relationship Id="rId11" Type="http://schemas.openxmlformats.org/officeDocument/2006/relationships/tags" Target="../tags/tag5115.xml"/><Relationship Id="rId24" Type="http://schemas.openxmlformats.org/officeDocument/2006/relationships/tags" Target="../tags/tag5128.xml"/><Relationship Id="rId32" Type="http://schemas.openxmlformats.org/officeDocument/2006/relationships/tags" Target="../tags/tag5136.xml"/><Relationship Id="rId37" Type="http://schemas.openxmlformats.org/officeDocument/2006/relationships/notesSlide" Target="../notesSlides/notesSlide144.xml"/><Relationship Id="rId5" Type="http://schemas.openxmlformats.org/officeDocument/2006/relationships/tags" Target="../tags/tag5109.xml"/><Relationship Id="rId15" Type="http://schemas.openxmlformats.org/officeDocument/2006/relationships/tags" Target="../tags/tag5119.xml"/><Relationship Id="rId23" Type="http://schemas.openxmlformats.org/officeDocument/2006/relationships/tags" Target="../tags/tag5127.xml"/><Relationship Id="rId28" Type="http://schemas.openxmlformats.org/officeDocument/2006/relationships/tags" Target="../tags/tag5132.xml"/><Relationship Id="rId36" Type="http://schemas.openxmlformats.org/officeDocument/2006/relationships/slideLayout" Target="../slideLayouts/slideLayout17.xml"/><Relationship Id="rId10" Type="http://schemas.openxmlformats.org/officeDocument/2006/relationships/tags" Target="../tags/tag5114.xml"/><Relationship Id="rId19" Type="http://schemas.openxmlformats.org/officeDocument/2006/relationships/tags" Target="../tags/tag5123.xml"/><Relationship Id="rId31" Type="http://schemas.openxmlformats.org/officeDocument/2006/relationships/tags" Target="../tags/tag5135.xml"/><Relationship Id="rId4" Type="http://schemas.openxmlformats.org/officeDocument/2006/relationships/tags" Target="../tags/tag5108.xml"/><Relationship Id="rId9" Type="http://schemas.openxmlformats.org/officeDocument/2006/relationships/tags" Target="../tags/tag5113.xml"/><Relationship Id="rId14" Type="http://schemas.openxmlformats.org/officeDocument/2006/relationships/tags" Target="../tags/tag5118.xml"/><Relationship Id="rId22" Type="http://schemas.openxmlformats.org/officeDocument/2006/relationships/tags" Target="../tags/tag5126.xml"/><Relationship Id="rId27" Type="http://schemas.openxmlformats.org/officeDocument/2006/relationships/tags" Target="../tags/tag5131.xml"/><Relationship Id="rId30" Type="http://schemas.openxmlformats.org/officeDocument/2006/relationships/tags" Target="../tags/tag5134.xml"/><Relationship Id="rId35" Type="http://schemas.openxmlformats.org/officeDocument/2006/relationships/tags" Target="../tags/tag5139.xml"/></Relationships>
</file>

<file path=ppt/slides/_rels/slide164.xml.rels><?xml version="1.0" encoding="UTF-8" standalone="yes"?>
<Relationships xmlns="http://schemas.openxmlformats.org/package/2006/relationships"><Relationship Id="rId13" Type="http://schemas.openxmlformats.org/officeDocument/2006/relationships/tags" Target="../tags/tag5152.xml"/><Relationship Id="rId18" Type="http://schemas.openxmlformats.org/officeDocument/2006/relationships/tags" Target="../tags/tag5157.xml"/><Relationship Id="rId26" Type="http://schemas.openxmlformats.org/officeDocument/2006/relationships/tags" Target="../tags/tag5165.xml"/><Relationship Id="rId39" Type="http://schemas.openxmlformats.org/officeDocument/2006/relationships/tags" Target="../tags/tag5178.xml"/><Relationship Id="rId21" Type="http://schemas.openxmlformats.org/officeDocument/2006/relationships/tags" Target="../tags/tag5160.xml"/><Relationship Id="rId34" Type="http://schemas.openxmlformats.org/officeDocument/2006/relationships/tags" Target="../tags/tag5173.xml"/><Relationship Id="rId42" Type="http://schemas.openxmlformats.org/officeDocument/2006/relationships/tags" Target="../tags/tag5181.xml"/><Relationship Id="rId47" Type="http://schemas.openxmlformats.org/officeDocument/2006/relationships/tags" Target="../tags/tag5186.xml"/><Relationship Id="rId50" Type="http://schemas.openxmlformats.org/officeDocument/2006/relationships/tags" Target="../tags/tag5189.xml"/><Relationship Id="rId55" Type="http://schemas.openxmlformats.org/officeDocument/2006/relationships/tags" Target="../tags/tag5194.xml"/><Relationship Id="rId63" Type="http://schemas.openxmlformats.org/officeDocument/2006/relationships/notesSlide" Target="../notesSlides/notesSlide145.xml"/><Relationship Id="rId7" Type="http://schemas.openxmlformats.org/officeDocument/2006/relationships/tags" Target="../tags/tag5146.xml"/><Relationship Id="rId2" Type="http://schemas.openxmlformats.org/officeDocument/2006/relationships/tags" Target="../tags/tag5141.xml"/><Relationship Id="rId16" Type="http://schemas.openxmlformats.org/officeDocument/2006/relationships/tags" Target="../tags/tag5155.xml"/><Relationship Id="rId20" Type="http://schemas.openxmlformats.org/officeDocument/2006/relationships/tags" Target="../tags/tag5159.xml"/><Relationship Id="rId29" Type="http://schemas.openxmlformats.org/officeDocument/2006/relationships/tags" Target="../tags/tag5168.xml"/><Relationship Id="rId41" Type="http://schemas.openxmlformats.org/officeDocument/2006/relationships/tags" Target="../tags/tag5180.xml"/><Relationship Id="rId54" Type="http://schemas.openxmlformats.org/officeDocument/2006/relationships/tags" Target="../tags/tag5193.xml"/><Relationship Id="rId62" Type="http://schemas.openxmlformats.org/officeDocument/2006/relationships/slideLayout" Target="../slideLayouts/slideLayout17.xml"/><Relationship Id="rId1" Type="http://schemas.openxmlformats.org/officeDocument/2006/relationships/tags" Target="../tags/tag5140.xml"/><Relationship Id="rId6" Type="http://schemas.openxmlformats.org/officeDocument/2006/relationships/tags" Target="../tags/tag5145.xml"/><Relationship Id="rId11" Type="http://schemas.openxmlformats.org/officeDocument/2006/relationships/tags" Target="../tags/tag5150.xml"/><Relationship Id="rId24" Type="http://schemas.openxmlformats.org/officeDocument/2006/relationships/tags" Target="../tags/tag5163.xml"/><Relationship Id="rId32" Type="http://schemas.openxmlformats.org/officeDocument/2006/relationships/tags" Target="../tags/tag5171.xml"/><Relationship Id="rId37" Type="http://schemas.openxmlformats.org/officeDocument/2006/relationships/tags" Target="../tags/tag5176.xml"/><Relationship Id="rId40" Type="http://schemas.openxmlformats.org/officeDocument/2006/relationships/tags" Target="../tags/tag5179.xml"/><Relationship Id="rId45" Type="http://schemas.openxmlformats.org/officeDocument/2006/relationships/tags" Target="../tags/tag5184.xml"/><Relationship Id="rId53" Type="http://schemas.openxmlformats.org/officeDocument/2006/relationships/tags" Target="../tags/tag5192.xml"/><Relationship Id="rId58" Type="http://schemas.openxmlformats.org/officeDocument/2006/relationships/tags" Target="../tags/tag5197.xml"/><Relationship Id="rId5" Type="http://schemas.openxmlformats.org/officeDocument/2006/relationships/tags" Target="../tags/tag5144.xml"/><Relationship Id="rId15" Type="http://schemas.openxmlformats.org/officeDocument/2006/relationships/tags" Target="../tags/tag5154.xml"/><Relationship Id="rId23" Type="http://schemas.openxmlformats.org/officeDocument/2006/relationships/tags" Target="../tags/tag5162.xml"/><Relationship Id="rId28" Type="http://schemas.openxmlformats.org/officeDocument/2006/relationships/tags" Target="../tags/tag5167.xml"/><Relationship Id="rId36" Type="http://schemas.openxmlformats.org/officeDocument/2006/relationships/tags" Target="../tags/tag5175.xml"/><Relationship Id="rId49" Type="http://schemas.openxmlformats.org/officeDocument/2006/relationships/tags" Target="../tags/tag5188.xml"/><Relationship Id="rId57" Type="http://schemas.openxmlformats.org/officeDocument/2006/relationships/tags" Target="../tags/tag5196.xml"/><Relationship Id="rId61" Type="http://schemas.openxmlformats.org/officeDocument/2006/relationships/tags" Target="../tags/tag5200.xml"/><Relationship Id="rId10" Type="http://schemas.openxmlformats.org/officeDocument/2006/relationships/tags" Target="../tags/tag5149.xml"/><Relationship Id="rId19" Type="http://schemas.openxmlformats.org/officeDocument/2006/relationships/tags" Target="../tags/tag5158.xml"/><Relationship Id="rId31" Type="http://schemas.openxmlformats.org/officeDocument/2006/relationships/tags" Target="../tags/tag5170.xml"/><Relationship Id="rId44" Type="http://schemas.openxmlformats.org/officeDocument/2006/relationships/tags" Target="../tags/tag5183.xml"/><Relationship Id="rId52" Type="http://schemas.openxmlformats.org/officeDocument/2006/relationships/tags" Target="../tags/tag5191.xml"/><Relationship Id="rId60" Type="http://schemas.openxmlformats.org/officeDocument/2006/relationships/tags" Target="../tags/tag5199.xml"/><Relationship Id="rId4" Type="http://schemas.openxmlformats.org/officeDocument/2006/relationships/tags" Target="../tags/tag5143.xml"/><Relationship Id="rId9" Type="http://schemas.openxmlformats.org/officeDocument/2006/relationships/tags" Target="../tags/tag5148.xml"/><Relationship Id="rId14" Type="http://schemas.openxmlformats.org/officeDocument/2006/relationships/tags" Target="../tags/tag5153.xml"/><Relationship Id="rId22" Type="http://schemas.openxmlformats.org/officeDocument/2006/relationships/tags" Target="../tags/tag5161.xml"/><Relationship Id="rId27" Type="http://schemas.openxmlformats.org/officeDocument/2006/relationships/tags" Target="../tags/tag5166.xml"/><Relationship Id="rId30" Type="http://schemas.openxmlformats.org/officeDocument/2006/relationships/tags" Target="../tags/tag5169.xml"/><Relationship Id="rId35" Type="http://schemas.openxmlformats.org/officeDocument/2006/relationships/tags" Target="../tags/tag5174.xml"/><Relationship Id="rId43" Type="http://schemas.openxmlformats.org/officeDocument/2006/relationships/tags" Target="../tags/tag5182.xml"/><Relationship Id="rId48" Type="http://schemas.openxmlformats.org/officeDocument/2006/relationships/tags" Target="../tags/tag5187.xml"/><Relationship Id="rId56" Type="http://schemas.openxmlformats.org/officeDocument/2006/relationships/tags" Target="../tags/tag5195.xml"/><Relationship Id="rId8" Type="http://schemas.openxmlformats.org/officeDocument/2006/relationships/tags" Target="../tags/tag5147.xml"/><Relationship Id="rId51" Type="http://schemas.openxmlformats.org/officeDocument/2006/relationships/tags" Target="../tags/tag5190.xml"/><Relationship Id="rId3" Type="http://schemas.openxmlformats.org/officeDocument/2006/relationships/tags" Target="../tags/tag5142.xml"/><Relationship Id="rId12" Type="http://schemas.openxmlformats.org/officeDocument/2006/relationships/tags" Target="../tags/tag5151.xml"/><Relationship Id="rId17" Type="http://schemas.openxmlformats.org/officeDocument/2006/relationships/tags" Target="../tags/tag5156.xml"/><Relationship Id="rId25" Type="http://schemas.openxmlformats.org/officeDocument/2006/relationships/tags" Target="../tags/tag5164.xml"/><Relationship Id="rId33" Type="http://schemas.openxmlformats.org/officeDocument/2006/relationships/tags" Target="../tags/tag5172.xml"/><Relationship Id="rId38" Type="http://schemas.openxmlformats.org/officeDocument/2006/relationships/tags" Target="../tags/tag5177.xml"/><Relationship Id="rId46" Type="http://schemas.openxmlformats.org/officeDocument/2006/relationships/tags" Target="../tags/tag5185.xml"/><Relationship Id="rId59" Type="http://schemas.openxmlformats.org/officeDocument/2006/relationships/tags" Target="../tags/tag5198.xml"/></Relationships>
</file>

<file path=ppt/slides/_rels/slide165.xml.rels><?xml version="1.0" encoding="UTF-8" standalone="yes"?>
<Relationships xmlns="http://schemas.openxmlformats.org/package/2006/relationships"><Relationship Id="rId8" Type="http://schemas.openxmlformats.org/officeDocument/2006/relationships/tags" Target="../tags/tag5208.xml"/><Relationship Id="rId13" Type="http://schemas.openxmlformats.org/officeDocument/2006/relationships/tags" Target="../tags/tag5213.xml"/><Relationship Id="rId18" Type="http://schemas.openxmlformats.org/officeDocument/2006/relationships/tags" Target="../tags/tag5218.xml"/><Relationship Id="rId26" Type="http://schemas.openxmlformats.org/officeDocument/2006/relationships/tags" Target="../tags/tag5226.xml"/><Relationship Id="rId3" Type="http://schemas.openxmlformats.org/officeDocument/2006/relationships/tags" Target="../tags/tag5203.xml"/><Relationship Id="rId21" Type="http://schemas.openxmlformats.org/officeDocument/2006/relationships/tags" Target="../tags/tag5221.xml"/><Relationship Id="rId34" Type="http://schemas.openxmlformats.org/officeDocument/2006/relationships/slideLayout" Target="../slideLayouts/slideLayout12.xml"/><Relationship Id="rId7" Type="http://schemas.openxmlformats.org/officeDocument/2006/relationships/tags" Target="../tags/tag5207.xml"/><Relationship Id="rId12" Type="http://schemas.openxmlformats.org/officeDocument/2006/relationships/tags" Target="../tags/tag5212.xml"/><Relationship Id="rId17" Type="http://schemas.openxmlformats.org/officeDocument/2006/relationships/tags" Target="../tags/tag5217.xml"/><Relationship Id="rId25" Type="http://schemas.openxmlformats.org/officeDocument/2006/relationships/tags" Target="../tags/tag5225.xml"/><Relationship Id="rId33" Type="http://schemas.openxmlformats.org/officeDocument/2006/relationships/tags" Target="../tags/tag5233.xml"/><Relationship Id="rId2" Type="http://schemas.openxmlformats.org/officeDocument/2006/relationships/tags" Target="../tags/tag5202.xml"/><Relationship Id="rId16" Type="http://schemas.openxmlformats.org/officeDocument/2006/relationships/tags" Target="../tags/tag5216.xml"/><Relationship Id="rId20" Type="http://schemas.openxmlformats.org/officeDocument/2006/relationships/tags" Target="../tags/tag5220.xml"/><Relationship Id="rId29" Type="http://schemas.openxmlformats.org/officeDocument/2006/relationships/tags" Target="../tags/tag5229.xml"/><Relationship Id="rId1" Type="http://schemas.openxmlformats.org/officeDocument/2006/relationships/tags" Target="../tags/tag5201.xml"/><Relationship Id="rId6" Type="http://schemas.openxmlformats.org/officeDocument/2006/relationships/tags" Target="../tags/tag5206.xml"/><Relationship Id="rId11" Type="http://schemas.openxmlformats.org/officeDocument/2006/relationships/tags" Target="../tags/tag5211.xml"/><Relationship Id="rId24" Type="http://schemas.openxmlformats.org/officeDocument/2006/relationships/tags" Target="../tags/tag5224.xml"/><Relationship Id="rId32" Type="http://schemas.openxmlformats.org/officeDocument/2006/relationships/tags" Target="../tags/tag5232.xml"/><Relationship Id="rId5" Type="http://schemas.openxmlformats.org/officeDocument/2006/relationships/tags" Target="../tags/tag5205.xml"/><Relationship Id="rId15" Type="http://schemas.openxmlformats.org/officeDocument/2006/relationships/tags" Target="../tags/tag5215.xml"/><Relationship Id="rId23" Type="http://schemas.openxmlformats.org/officeDocument/2006/relationships/tags" Target="../tags/tag5223.xml"/><Relationship Id="rId28" Type="http://schemas.openxmlformats.org/officeDocument/2006/relationships/tags" Target="../tags/tag5228.xml"/><Relationship Id="rId10" Type="http://schemas.openxmlformats.org/officeDocument/2006/relationships/tags" Target="../tags/tag5210.xml"/><Relationship Id="rId19" Type="http://schemas.openxmlformats.org/officeDocument/2006/relationships/tags" Target="../tags/tag5219.xml"/><Relationship Id="rId31" Type="http://schemas.openxmlformats.org/officeDocument/2006/relationships/tags" Target="../tags/tag5231.xml"/><Relationship Id="rId4" Type="http://schemas.openxmlformats.org/officeDocument/2006/relationships/tags" Target="../tags/tag5204.xml"/><Relationship Id="rId9" Type="http://schemas.openxmlformats.org/officeDocument/2006/relationships/tags" Target="../tags/tag5209.xml"/><Relationship Id="rId14" Type="http://schemas.openxmlformats.org/officeDocument/2006/relationships/tags" Target="../tags/tag5214.xml"/><Relationship Id="rId22" Type="http://schemas.openxmlformats.org/officeDocument/2006/relationships/tags" Target="../tags/tag5222.xml"/><Relationship Id="rId27" Type="http://schemas.openxmlformats.org/officeDocument/2006/relationships/tags" Target="../tags/tag5227.xml"/><Relationship Id="rId30" Type="http://schemas.openxmlformats.org/officeDocument/2006/relationships/tags" Target="../tags/tag5230.xml"/></Relationships>
</file>

<file path=ppt/slides/_rels/slide166.xml.rels><?xml version="1.0" encoding="UTF-8" standalone="yes"?>
<Relationships xmlns="http://schemas.openxmlformats.org/package/2006/relationships"><Relationship Id="rId8" Type="http://schemas.openxmlformats.org/officeDocument/2006/relationships/tags" Target="../tags/tag5241.xml"/><Relationship Id="rId13" Type="http://schemas.openxmlformats.org/officeDocument/2006/relationships/tags" Target="../tags/tag5246.xml"/><Relationship Id="rId18" Type="http://schemas.openxmlformats.org/officeDocument/2006/relationships/tags" Target="../tags/tag5251.xml"/><Relationship Id="rId26" Type="http://schemas.openxmlformats.org/officeDocument/2006/relationships/tags" Target="../tags/tag5259.xml"/><Relationship Id="rId39" Type="http://schemas.openxmlformats.org/officeDocument/2006/relationships/tags" Target="../tags/tag5272.xml"/><Relationship Id="rId3" Type="http://schemas.openxmlformats.org/officeDocument/2006/relationships/tags" Target="../tags/tag5236.xml"/><Relationship Id="rId21" Type="http://schemas.openxmlformats.org/officeDocument/2006/relationships/tags" Target="../tags/tag5254.xml"/><Relationship Id="rId34" Type="http://schemas.openxmlformats.org/officeDocument/2006/relationships/tags" Target="../tags/tag5267.xml"/><Relationship Id="rId7" Type="http://schemas.openxmlformats.org/officeDocument/2006/relationships/tags" Target="../tags/tag5240.xml"/><Relationship Id="rId12" Type="http://schemas.openxmlformats.org/officeDocument/2006/relationships/tags" Target="../tags/tag5245.xml"/><Relationship Id="rId17" Type="http://schemas.openxmlformats.org/officeDocument/2006/relationships/tags" Target="../tags/tag5250.xml"/><Relationship Id="rId25" Type="http://schemas.openxmlformats.org/officeDocument/2006/relationships/tags" Target="../tags/tag5258.xml"/><Relationship Id="rId33" Type="http://schemas.openxmlformats.org/officeDocument/2006/relationships/tags" Target="../tags/tag5266.xml"/><Relationship Id="rId38" Type="http://schemas.openxmlformats.org/officeDocument/2006/relationships/tags" Target="../tags/tag5271.xml"/><Relationship Id="rId2" Type="http://schemas.openxmlformats.org/officeDocument/2006/relationships/tags" Target="../tags/tag5235.xml"/><Relationship Id="rId16" Type="http://schemas.openxmlformats.org/officeDocument/2006/relationships/tags" Target="../tags/tag5249.xml"/><Relationship Id="rId20" Type="http://schemas.openxmlformats.org/officeDocument/2006/relationships/tags" Target="../tags/tag5253.xml"/><Relationship Id="rId29" Type="http://schemas.openxmlformats.org/officeDocument/2006/relationships/tags" Target="../tags/tag5262.xml"/><Relationship Id="rId41" Type="http://schemas.openxmlformats.org/officeDocument/2006/relationships/notesSlide" Target="../notesSlides/notesSlide146.xml"/><Relationship Id="rId1" Type="http://schemas.openxmlformats.org/officeDocument/2006/relationships/tags" Target="../tags/tag5234.xml"/><Relationship Id="rId6" Type="http://schemas.openxmlformats.org/officeDocument/2006/relationships/tags" Target="../tags/tag5239.xml"/><Relationship Id="rId11" Type="http://schemas.openxmlformats.org/officeDocument/2006/relationships/tags" Target="../tags/tag5244.xml"/><Relationship Id="rId24" Type="http://schemas.openxmlformats.org/officeDocument/2006/relationships/tags" Target="../tags/tag5257.xml"/><Relationship Id="rId32" Type="http://schemas.openxmlformats.org/officeDocument/2006/relationships/tags" Target="../tags/tag5265.xml"/><Relationship Id="rId37" Type="http://schemas.openxmlformats.org/officeDocument/2006/relationships/tags" Target="../tags/tag5270.xml"/><Relationship Id="rId40" Type="http://schemas.openxmlformats.org/officeDocument/2006/relationships/slideLayout" Target="../slideLayouts/slideLayout17.xml"/><Relationship Id="rId5" Type="http://schemas.openxmlformats.org/officeDocument/2006/relationships/tags" Target="../tags/tag5238.xml"/><Relationship Id="rId15" Type="http://schemas.openxmlformats.org/officeDocument/2006/relationships/tags" Target="../tags/tag5248.xml"/><Relationship Id="rId23" Type="http://schemas.openxmlformats.org/officeDocument/2006/relationships/tags" Target="../tags/tag5256.xml"/><Relationship Id="rId28" Type="http://schemas.openxmlformats.org/officeDocument/2006/relationships/tags" Target="../tags/tag5261.xml"/><Relationship Id="rId36" Type="http://schemas.openxmlformats.org/officeDocument/2006/relationships/tags" Target="../tags/tag5269.xml"/><Relationship Id="rId10" Type="http://schemas.openxmlformats.org/officeDocument/2006/relationships/tags" Target="../tags/tag5243.xml"/><Relationship Id="rId19" Type="http://schemas.openxmlformats.org/officeDocument/2006/relationships/tags" Target="../tags/tag5252.xml"/><Relationship Id="rId31" Type="http://schemas.openxmlformats.org/officeDocument/2006/relationships/tags" Target="../tags/tag5264.xml"/><Relationship Id="rId4" Type="http://schemas.openxmlformats.org/officeDocument/2006/relationships/tags" Target="../tags/tag5237.xml"/><Relationship Id="rId9" Type="http://schemas.openxmlformats.org/officeDocument/2006/relationships/tags" Target="../tags/tag5242.xml"/><Relationship Id="rId14" Type="http://schemas.openxmlformats.org/officeDocument/2006/relationships/tags" Target="../tags/tag5247.xml"/><Relationship Id="rId22" Type="http://schemas.openxmlformats.org/officeDocument/2006/relationships/tags" Target="../tags/tag5255.xml"/><Relationship Id="rId27" Type="http://schemas.openxmlformats.org/officeDocument/2006/relationships/tags" Target="../tags/tag5260.xml"/><Relationship Id="rId30" Type="http://schemas.openxmlformats.org/officeDocument/2006/relationships/tags" Target="../tags/tag5263.xml"/><Relationship Id="rId35" Type="http://schemas.openxmlformats.org/officeDocument/2006/relationships/tags" Target="../tags/tag5268.xml"/></Relationships>
</file>

<file path=ppt/slides/_rels/slide167.xml.rels><?xml version="1.0" encoding="UTF-8" standalone="yes"?>
<Relationships xmlns="http://schemas.openxmlformats.org/package/2006/relationships"><Relationship Id="rId13" Type="http://schemas.openxmlformats.org/officeDocument/2006/relationships/tags" Target="../tags/tag5285.xml"/><Relationship Id="rId18" Type="http://schemas.openxmlformats.org/officeDocument/2006/relationships/tags" Target="../tags/tag5290.xml"/><Relationship Id="rId26" Type="http://schemas.openxmlformats.org/officeDocument/2006/relationships/tags" Target="../tags/tag5298.xml"/><Relationship Id="rId39" Type="http://schemas.openxmlformats.org/officeDocument/2006/relationships/tags" Target="../tags/tag5311.xml"/><Relationship Id="rId21" Type="http://schemas.openxmlformats.org/officeDocument/2006/relationships/tags" Target="../tags/tag5293.xml"/><Relationship Id="rId34" Type="http://schemas.openxmlformats.org/officeDocument/2006/relationships/tags" Target="../tags/tag5306.xml"/><Relationship Id="rId42" Type="http://schemas.openxmlformats.org/officeDocument/2006/relationships/tags" Target="../tags/tag5314.xml"/><Relationship Id="rId47" Type="http://schemas.openxmlformats.org/officeDocument/2006/relationships/tags" Target="../tags/tag5319.xml"/><Relationship Id="rId50" Type="http://schemas.openxmlformats.org/officeDocument/2006/relationships/tags" Target="../tags/tag5322.xml"/><Relationship Id="rId55" Type="http://schemas.openxmlformats.org/officeDocument/2006/relationships/tags" Target="../tags/tag5327.xml"/><Relationship Id="rId7" Type="http://schemas.openxmlformats.org/officeDocument/2006/relationships/tags" Target="../tags/tag5279.xml"/><Relationship Id="rId2" Type="http://schemas.openxmlformats.org/officeDocument/2006/relationships/tags" Target="../tags/tag5274.xml"/><Relationship Id="rId16" Type="http://schemas.openxmlformats.org/officeDocument/2006/relationships/tags" Target="../tags/tag5288.xml"/><Relationship Id="rId20" Type="http://schemas.openxmlformats.org/officeDocument/2006/relationships/tags" Target="../tags/tag5292.xml"/><Relationship Id="rId29" Type="http://schemas.openxmlformats.org/officeDocument/2006/relationships/tags" Target="../tags/tag5301.xml"/><Relationship Id="rId41" Type="http://schemas.openxmlformats.org/officeDocument/2006/relationships/tags" Target="../tags/tag5313.xml"/><Relationship Id="rId54" Type="http://schemas.openxmlformats.org/officeDocument/2006/relationships/tags" Target="../tags/tag5326.xml"/><Relationship Id="rId62" Type="http://schemas.openxmlformats.org/officeDocument/2006/relationships/notesSlide" Target="../notesSlides/notesSlide147.xml"/><Relationship Id="rId1" Type="http://schemas.openxmlformats.org/officeDocument/2006/relationships/tags" Target="../tags/tag5273.xml"/><Relationship Id="rId6" Type="http://schemas.openxmlformats.org/officeDocument/2006/relationships/tags" Target="../tags/tag5278.xml"/><Relationship Id="rId11" Type="http://schemas.openxmlformats.org/officeDocument/2006/relationships/tags" Target="../tags/tag5283.xml"/><Relationship Id="rId24" Type="http://schemas.openxmlformats.org/officeDocument/2006/relationships/tags" Target="../tags/tag5296.xml"/><Relationship Id="rId32" Type="http://schemas.openxmlformats.org/officeDocument/2006/relationships/tags" Target="../tags/tag5304.xml"/><Relationship Id="rId37" Type="http://schemas.openxmlformats.org/officeDocument/2006/relationships/tags" Target="../tags/tag5309.xml"/><Relationship Id="rId40" Type="http://schemas.openxmlformats.org/officeDocument/2006/relationships/tags" Target="../tags/tag5312.xml"/><Relationship Id="rId45" Type="http://schemas.openxmlformats.org/officeDocument/2006/relationships/tags" Target="../tags/tag5317.xml"/><Relationship Id="rId53" Type="http://schemas.openxmlformats.org/officeDocument/2006/relationships/tags" Target="../tags/tag5325.xml"/><Relationship Id="rId58" Type="http://schemas.openxmlformats.org/officeDocument/2006/relationships/tags" Target="../tags/tag5330.xml"/><Relationship Id="rId5" Type="http://schemas.openxmlformats.org/officeDocument/2006/relationships/tags" Target="../tags/tag5277.xml"/><Relationship Id="rId15" Type="http://schemas.openxmlformats.org/officeDocument/2006/relationships/tags" Target="../tags/tag5287.xml"/><Relationship Id="rId23" Type="http://schemas.openxmlformats.org/officeDocument/2006/relationships/tags" Target="../tags/tag5295.xml"/><Relationship Id="rId28" Type="http://schemas.openxmlformats.org/officeDocument/2006/relationships/tags" Target="../tags/tag5300.xml"/><Relationship Id="rId36" Type="http://schemas.openxmlformats.org/officeDocument/2006/relationships/tags" Target="../tags/tag5308.xml"/><Relationship Id="rId49" Type="http://schemas.openxmlformats.org/officeDocument/2006/relationships/tags" Target="../tags/tag5321.xml"/><Relationship Id="rId57" Type="http://schemas.openxmlformats.org/officeDocument/2006/relationships/tags" Target="../tags/tag5329.xml"/><Relationship Id="rId61" Type="http://schemas.openxmlformats.org/officeDocument/2006/relationships/slideLayout" Target="../slideLayouts/slideLayout17.xml"/><Relationship Id="rId10" Type="http://schemas.openxmlformats.org/officeDocument/2006/relationships/tags" Target="../tags/tag5282.xml"/><Relationship Id="rId19" Type="http://schemas.openxmlformats.org/officeDocument/2006/relationships/tags" Target="../tags/tag5291.xml"/><Relationship Id="rId31" Type="http://schemas.openxmlformats.org/officeDocument/2006/relationships/tags" Target="../tags/tag5303.xml"/><Relationship Id="rId44" Type="http://schemas.openxmlformats.org/officeDocument/2006/relationships/tags" Target="../tags/tag5316.xml"/><Relationship Id="rId52" Type="http://schemas.openxmlformats.org/officeDocument/2006/relationships/tags" Target="../tags/tag5324.xml"/><Relationship Id="rId60" Type="http://schemas.openxmlformats.org/officeDocument/2006/relationships/tags" Target="../tags/tag5332.xml"/><Relationship Id="rId4" Type="http://schemas.openxmlformats.org/officeDocument/2006/relationships/tags" Target="../tags/tag5276.xml"/><Relationship Id="rId9" Type="http://schemas.openxmlformats.org/officeDocument/2006/relationships/tags" Target="../tags/tag5281.xml"/><Relationship Id="rId14" Type="http://schemas.openxmlformats.org/officeDocument/2006/relationships/tags" Target="../tags/tag5286.xml"/><Relationship Id="rId22" Type="http://schemas.openxmlformats.org/officeDocument/2006/relationships/tags" Target="../tags/tag5294.xml"/><Relationship Id="rId27" Type="http://schemas.openxmlformats.org/officeDocument/2006/relationships/tags" Target="../tags/tag5299.xml"/><Relationship Id="rId30" Type="http://schemas.openxmlformats.org/officeDocument/2006/relationships/tags" Target="../tags/tag5302.xml"/><Relationship Id="rId35" Type="http://schemas.openxmlformats.org/officeDocument/2006/relationships/tags" Target="../tags/tag5307.xml"/><Relationship Id="rId43" Type="http://schemas.openxmlformats.org/officeDocument/2006/relationships/tags" Target="../tags/tag5315.xml"/><Relationship Id="rId48" Type="http://schemas.openxmlformats.org/officeDocument/2006/relationships/tags" Target="../tags/tag5320.xml"/><Relationship Id="rId56" Type="http://schemas.openxmlformats.org/officeDocument/2006/relationships/tags" Target="../tags/tag5328.xml"/><Relationship Id="rId8" Type="http://schemas.openxmlformats.org/officeDocument/2006/relationships/tags" Target="../tags/tag5280.xml"/><Relationship Id="rId51" Type="http://schemas.openxmlformats.org/officeDocument/2006/relationships/tags" Target="../tags/tag5323.xml"/><Relationship Id="rId3" Type="http://schemas.openxmlformats.org/officeDocument/2006/relationships/tags" Target="../tags/tag5275.xml"/><Relationship Id="rId12" Type="http://schemas.openxmlformats.org/officeDocument/2006/relationships/tags" Target="../tags/tag5284.xml"/><Relationship Id="rId17" Type="http://schemas.openxmlformats.org/officeDocument/2006/relationships/tags" Target="../tags/tag5289.xml"/><Relationship Id="rId25" Type="http://schemas.openxmlformats.org/officeDocument/2006/relationships/tags" Target="../tags/tag5297.xml"/><Relationship Id="rId33" Type="http://schemas.openxmlformats.org/officeDocument/2006/relationships/tags" Target="../tags/tag5305.xml"/><Relationship Id="rId38" Type="http://schemas.openxmlformats.org/officeDocument/2006/relationships/tags" Target="../tags/tag5310.xml"/><Relationship Id="rId46" Type="http://schemas.openxmlformats.org/officeDocument/2006/relationships/tags" Target="../tags/tag5318.xml"/><Relationship Id="rId59" Type="http://schemas.openxmlformats.org/officeDocument/2006/relationships/tags" Target="../tags/tag5331.xml"/></Relationships>
</file>

<file path=ppt/slides/_rels/slide168.xml.rels><?xml version="1.0" encoding="UTF-8" standalone="yes"?>
<Relationships xmlns="http://schemas.openxmlformats.org/package/2006/relationships"><Relationship Id="rId3" Type="http://schemas.openxmlformats.org/officeDocument/2006/relationships/tags" Target="../tags/tag5335.xml"/><Relationship Id="rId2" Type="http://schemas.openxmlformats.org/officeDocument/2006/relationships/tags" Target="../tags/tag5334.xml"/><Relationship Id="rId1" Type="http://schemas.openxmlformats.org/officeDocument/2006/relationships/tags" Target="../tags/tag5333.xml"/><Relationship Id="rId4" Type="http://schemas.openxmlformats.org/officeDocument/2006/relationships/slideLayout" Target="../slideLayouts/slideLayout12.xml"/></Relationships>
</file>

<file path=ppt/slides/_rels/slide169.xml.rels><?xml version="1.0" encoding="UTF-8" standalone="yes"?>
<Relationships xmlns="http://schemas.openxmlformats.org/package/2006/relationships"><Relationship Id="rId8" Type="http://schemas.openxmlformats.org/officeDocument/2006/relationships/tags" Target="../tags/tag5343.xml"/><Relationship Id="rId13" Type="http://schemas.openxmlformats.org/officeDocument/2006/relationships/tags" Target="../tags/tag5348.xml"/><Relationship Id="rId18" Type="http://schemas.openxmlformats.org/officeDocument/2006/relationships/tags" Target="../tags/tag5353.xml"/><Relationship Id="rId26" Type="http://schemas.openxmlformats.org/officeDocument/2006/relationships/tags" Target="../tags/tag5361.xml"/><Relationship Id="rId3" Type="http://schemas.openxmlformats.org/officeDocument/2006/relationships/tags" Target="../tags/tag5338.xml"/><Relationship Id="rId21" Type="http://schemas.openxmlformats.org/officeDocument/2006/relationships/tags" Target="../tags/tag5356.xml"/><Relationship Id="rId34" Type="http://schemas.openxmlformats.org/officeDocument/2006/relationships/tags" Target="../tags/tag5369.xml"/><Relationship Id="rId7" Type="http://schemas.openxmlformats.org/officeDocument/2006/relationships/tags" Target="../tags/tag5342.xml"/><Relationship Id="rId12" Type="http://schemas.openxmlformats.org/officeDocument/2006/relationships/tags" Target="../tags/tag5347.xml"/><Relationship Id="rId17" Type="http://schemas.openxmlformats.org/officeDocument/2006/relationships/tags" Target="../tags/tag5352.xml"/><Relationship Id="rId25" Type="http://schemas.openxmlformats.org/officeDocument/2006/relationships/tags" Target="../tags/tag5360.xml"/><Relationship Id="rId33" Type="http://schemas.openxmlformats.org/officeDocument/2006/relationships/tags" Target="../tags/tag5368.xml"/><Relationship Id="rId2" Type="http://schemas.openxmlformats.org/officeDocument/2006/relationships/tags" Target="../tags/tag5337.xml"/><Relationship Id="rId16" Type="http://schemas.openxmlformats.org/officeDocument/2006/relationships/tags" Target="../tags/tag5351.xml"/><Relationship Id="rId20" Type="http://schemas.openxmlformats.org/officeDocument/2006/relationships/tags" Target="../tags/tag5355.xml"/><Relationship Id="rId29" Type="http://schemas.openxmlformats.org/officeDocument/2006/relationships/tags" Target="../tags/tag5364.xml"/><Relationship Id="rId1" Type="http://schemas.openxmlformats.org/officeDocument/2006/relationships/tags" Target="../tags/tag5336.xml"/><Relationship Id="rId6" Type="http://schemas.openxmlformats.org/officeDocument/2006/relationships/tags" Target="../tags/tag5341.xml"/><Relationship Id="rId11" Type="http://schemas.openxmlformats.org/officeDocument/2006/relationships/tags" Target="../tags/tag5346.xml"/><Relationship Id="rId24" Type="http://schemas.openxmlformats.org/officeDocument/2006/relationships/tags" Target="../tags/tag5359.xml"/><Relationship Id="rId32" Type="http://schemas.openxmlformats.org/officeDocument/2006/relationships/tags" Target="../tags/tag5367.xml"/><Relationship Id="rId5" Type="http://schemas.openxmlformats.org/officeDocument/2006/relationships/tags" Target="../tags/tag5340.xml"/><Relationship Id="rId15" Type="http://schemas.openxmlformats.org/officeDocument/2006/relationships/tags" Target="../tags/tag5350.xml"/><Relationship Id="rId23" Type="http://schemas.openxmlformats.org/officeDocument/2006/relationships/tags" Target="../tags/tag5358.xml"/><Relationship Id="rId28" Type="http://schemas.openxmlformats.org/officeDocument/2006/relationships/tags" Target="../tags/tag5363.xml"/><Relationship Id="rId36" Type="http://schemas.openxmlformats.org/officeDocument/2006/relationships/slideLayout" Target="../slideLayouts/slideLayout12.xml"/><Relationship Id="rId10" Type="http://schemas.openxmlformats.org/officeDocument/2006/relationships/tags" Target="../tags/tag5345.xml"/><Relationship Id="rId19" Type="http://schemas.openxmlformats.org/officeDocument/2006/relationships/tags" Target="../tags/tag5354.xml"/><Relationship Id="rId31" Type="http://schemas.openxmlformats.org/officeDocument/2006/relationships/tags" Target="../tags/tag5366.xml"/><Relationship Id="rId4" Type="http://schemas.openxmlformats.org/officeDocument/2006/relationships/tags" Target="../tags/tag5339.xml"/><Relationship Id="rId9" Type="http://schemas.openxmlformats.org/officeDocument/2006/relationships/tags" Target="../tags/tag5344.xml"/><Relationship Id="rId14" Type="http://schemas.openxmlformats.org/officeDocument/2006/relationships/tags" Target="../tags/tag5349.xml"/><Relationship Id="rId22" Type="http://schemas.openxmlformats.org/officeDocument/2006/relationships/tags" Target="../tags/tag5357.xml"/><Relationship Id="rId27" Type="http://schemas.openxmlformats.org/officeDocument/2006/relationships/tags" Target="../tags/tag5362.xml"/><Relationship Id="rId30" Type="http://schemas.openxmlformats.org/officeDocument/2006/relationships/tags" Target="../tags/tag5365.xml"/><Relationship Id="rId35" Type="http://schemas.openxmlformats.org/officeDocument/2006/relationships/tags" Target="../tags/tag5370.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51.xml"/></Relationships>
</file>

<file path=ppt/slides/_rels/slide170.xml.rels><?xml version="1.0" encoding="UTF-8" standalone="yes"?>
<Relationships xmlns="http://schemas.openxmlformats.org/package/2006/relationships"><Relationship Id="rId8" Type="http://schemas.openxmlformats.org/officeDocument/2006/relationships/slideLayout" Target="../slideLayouts/slideLayout17.xml"/><Relationship Id="rId3" Type="http://schemas.openxmlformats.org/officeDocument/2006/relationships/tags" Target="../tags/tag5373.xml"/><Relationship Id="rId7" Type="http://schemas.openxmlformats.org/officeDocument/2006/relationships/tags" Target="../tags/tag5377.xml"/><Relationship Id="rId2" Type="http://schemas.openxmlformats.org/officeDocument/2006/relationships/tags" Target="../tags/tag5372.xml"/><Relationship Id="rId1" Type="http://schemas.openxmlformats.org/officeDocument/2006/relationships/tags" Target="../tags/tag5371.xml"/><Relationship Id="rId6" Type="http://schemas.openxmlformats.org/officeDocument/2006/relationships/tags" Target="../tags/tag5376.xml"/><Relationship Id="rId5" Type="http://schemas.openxmlformats.org/officeDocument/2006/relationships/tags" Target="../tags/tag5375.xml"/><Relationship Id="rId4" Type="http://schemas.openxmlformats.org/officeDocument/2006/relationships/tags" Target="../tags/tag5374.xml"/><Relationship Id="rId9" Type="http://schemas.openxmlformats.org/officeDocument/2006/relationships/notesSlide" Target="../notesSlides/notesSlide148.xml"/></Relationships>
</file>

<file path=ppt/slides/_rels/slide171.xml.rels><?xml version="1.0" encoding="UTF-8" standalone="yes"?>
<Relationships xmlns="http://schemas.openxmlformats.org/package/2006/relationships"><Relationship Id="rId8" Type="http://schemas.openxmlformats.org/officeDocument/2006/relationships/tags" Target="../tags/tag5385.xml"/><Relationship Id="rId13" Type="http://schemas.openxmlformats.org/officeDocument/2006/relationships/tags" Target="../tags/tag5390.xml"/><Relationship Id="rId3" Type="http://schemas.openxmlformats.org/officeDocument/2006/relationships/tags" Target="../tags/tag5380.xml"/><Relationship Id="rId7" Type="http://schemas.openxmlformats.org/officeDocument/2006/relationships/tags" Target="../tags/tag5384.xml"/><Relationship Id="rId12" Type="http://schemas.openxmlformats.org/officeDocument/2006/relationships/tags" Target="../tags/tag5389.xml"/><Relationship Id="rId2" Type="http://schemas.openxmlformats.org/officeDocument/2006/relationships/tags" Target="../tags/tag5379.xml"/><Relationship Id="rId16" Type="http://schemas.openxmlformats.org/officeDocument/2006/relationships/notesSlide" Target="../notesSlides/notesSlide149.xml"/><Relationship Id="rId1" Type="http://schemas.openxmlformats.org/officeDocument/2006/relationships/tags" Target="../tags/tag5378.xml"/><Relationship Id="rId6" Type="http://schemas.openxmlformats.org/officeDocument/2006/relationships/tags" Target="../tags/tag5383.xml"/><Relationship Id="rId11" Type="http://schemas.openxmlformats.org/officeDocument/2006/relationships/tags" Target="../tags/tag5388.xml"/><Relationship Id="rId5" Type="http://schemas.openxmlformats.org/officeDocument/2006/relationships/tags" Target="../tags/tag5382.xml"/><Relationship Id="rId15" Type="http://schemas.openxmlformats.org/officeDocument/2006/relationships/slideLayout" Target="../slideLayouts/slideLayout17.xml"/><Relationship Id="rId10" Type="http://schemas.openxmlformats.org/officeDocument/2006/relationships/tags" Target="../tags/tag5387.xml"/><Relationship Id="rId4" Type="http://schemas.openxmlformats.org/officeDocument/2006/relationships/tags" Target="../tags/tag5381.xml"/><Relationship Id="rId9" Type="http://schemas.openxmlformats.org/officeDocument/2006/relationships/tags" Target="../tags/tag5386.xml"/><Relationship Id="rId14" Type="http://schemas.openxmlformats.org/officeDocument/2006/relationships/tags" Target="../tags/tag5391.xml"/></Relationships>
</file>

<file path=ppt/slides/_rels/slide172.xml.rels><?xml version="1.0" encoding="UTF-8" standalone="yes"?>
<Relationships xmlns="http://schemas.openxmlformats.org/package/2006/relationships"><Relationship Id="rId13" Type="http://schemas.openxmlformats.org/officeDocument/2006/relationships/tags" Target="../tags/tag5404.xml"/><Relationship Id="rId18" Type="http://schemas.openxmlformats.org/officeDocument/2006/relationships/tags" Target="../tags/tag5409.xml"/><Relationship Id="rId26" Type="http://schemas.openxmlformats.org/officeDocument/2006/relationships/tags" Target="../tags/tag5417.xml"/><Relationship Id="rId39" Type="http://schemas.openxmlformats.org/officeDocument/2006/relationships/tags" Target="../tags/tag5430.xml"/><Relationship Id="rId21" Type="http://schemas.openxmlformats.org/officeDocument/2006/relationships/tags" Target="../tags/tag5412.xml"/><Relationship Id="rId34" Type="http://schemas.openxmlformats.org/officeDocument/2006/relationships/tags" Target="../tags/tag5425.xml"/><Relationship Id="rId42" Type="http://schemas.openxmlformats.org/officeDocument/2006/relationships/tags" Target="../tags/tag5433.xml"/><Relationship Id="rId47" Type="http://schemas.openxmlformats.org/officeDocument/2006/relationships/tags" Target="../tags/tag5438.xml"/><Relationship Id="rId50" Type="http://schemas.openxmlformats.org/officeDocument/2006/relationships/tags" Target="../tags/tag5441.xml"/><Relationship Id="rId55" Type="http://schemas.openxmlformats.org/officeDocument/2006/relationships/slideLayout" Target="../slideLayouts/slideLayout12.xml"/><Relationship Id="rId7" Type="http://schemas.openxmlformats.org/officeDocument/2006/relationships/tags" Target="../tags/tag5398.xml"/><Relationship Id="rId12" Type="http://schemas.openxmlformats.org/officeDocument/2006/relationships/tags" Target="../tags/tag5403.xml"/><Relationship Id="rId17" Type="http://schemas.openxmlformats.org/officeDocument/2006/relationships/tags" Target="../tags/tag5408.xml"/><Relationship Id="rId25" Type="http://schemas.openxmlformats.org/officeDocument/2006/relationships/tags" Target="../tags/tag5416.xml"/><Relationship Id="rId33" Type="http://schemas.openxmlformats.org/officeDocument/2006/relationships/tags" Target="../tags/tag5424.xml"/><Relationship Id="rId38" Type="http://schemas.openxmlformats.org/officeDocument/2006/relationships/tags" Target="../tags/tag5429.xml"/><Relationship Id="rId46" Type="http://schemas.openxmlformats.org/officeDocument/2006/relationships/tags" Target="../tags/tag5437.xml"/><Relationship Id="rId2" Type="http://schemas.openxmlformats.org/officeDocument/2006/relationships/tags" Target="../tags/tag5393.xml"/><Relationship Id="rId16" Type="http://schemas.openxmlformats.org/officeDocument/2006/relationships/tags" Target="../tags/tag5407.xml"/><Relationship Id="rId20" Type="http://schemas.openxmlformats.org/officeDocument/2006/relationships/tags" Target="../tags/tag5411.xml"/><Relationship Id="rId29" Type="http://schemas.openxmlformats.org/officeDocument/2006/relationships/tags" Target="../tags/tag5420.xml"/><Relationship Id="rId41" Type="http://schemas.openxmlformats.org/officeDocument/2006/relationships/tags" Target="../tags/tag5432.xml"/><Relationship Id="rId54" Type="http://schemas.openxmlformats.org/officeDocument/2006/relationships/tags" Target="../tags/tag5445.xml"/><Relationship Id="rId1" Type="http://schemas.openxmlformats.org/officeDocument/2006/relationships/tags" Target="../tags/tag5392.xml"/><Relationship Id="rId6" Type="http://schemas.openxmlformats.org/officeDocument/2006/relationships/tags" Target="../tags/tag5397.xml"/><Relationship Id="rId11" Type="http://schemas.openxmlformats.org/officeDocument/2006/relationships/tags" Target="../tags/tag5402.xml"/><Relationship Id="rId24" Type="http://schemas.openxmlformats.org/officeDocument/2006/relationships/tags" Target="../tags/tag5415.xml"/><Relationship Id="rId32" Type="http://schemas.openxmlformats.org/officeDocument/2006/relationships/tags" Target="../tags/tag5423.xml"/><Relationship Id="rId37" Type="http://schemas.openxmlformats.org/officeDocument/2006/relationships/tags" Target="../tags/tag5428.xml"/><Relationship Id="rId40" Type="http://schemas.openxmlformats.org/officeDocument/2006/relationships/tags" Target="../tags/tag5431.xml"/><Relationship Id="rId45" Type="http://schemas.openxmlformats.org/officeDocument/2006/relationships/tags" Target="../tags/tag5436.xml"/><Relationship Id="rId53" Type="http://schemas.openxmlformats.org/officeDocument/2006/relationships/tags" Target="../tags/tag5444.xml"/><Relationship Id="rId5" Type="http://schemas.openxmlformats.org/officeDocument/2006/relationships/tags" Target="../tags/tag5396.xml"/><Relationship Id="rId15" Type="http://schemas.openxmlformats.org/officeDocument/2006/relationships/tags" Target="../tags/tag5406.xml"/><Relationship Id="rId23" Type="http://schemas.openxmlformats.org/officeDocument/2006/relationships/tags" Target="../tags/tag5414.xml"/><Relationship Id="rId28" Type="http://schemas.openxmlformats.org/officeDocument/2006/relationships/tags" Target="../tags/tag5419.xml"/><Relationship Id="rId36" Type="http://schemas.openxmlformats.org/officeDocument/2006/relationships/tags" Target="../tags/tag5427.xml"/><Relationship Id="rId49" Type="http://schemas.openxmlformats.org/officeDocument/2006/relationships/tags" Target="../tags/tag5440.xml"/><Relationship Id="rId10" Type="http://schemas.openxmlformats.org/officeDocument/2006/relationships/tags" Target="../tags/tag5401.xml"/><Relationship Id="rId19" Type="http://schemas.openxmlformats.org/officeDocument/2006/relationships/tags" Target="../tags/tag5410.xml"/><Relationship Id="rId31" Type="http://schemas.openxmlformats.org/officeDocument/2006/relationships/tags" Target="../tags/tag5422.xml"/><Relationship Id="rId44" Type="http://schemas.openxmlformats.org/officeDocument/2006/relationships/tags" Target="../tags/tag5435.xml"/><Relationship Id="rId52" Type="http://schemas.openxmlformats.org/officeDocument/2006/relationships/tags" Target="../tags/tag5443.xml"/><Relationship Id="rId4" Type="http://schemas.openxmlformats.org/officeDocument/2006/relationships/tags" Target="../tags/tag5395.xml"/><Relationship Id="rId9" Type="http://schemas.openxmlformats.org/officeDocument/2006/relationships/tags" Target="../tags/tag5400.xml"/><Relationship Id="rId14" Type="http://schemas.openxmlformats.org/officeDocument/2006/relationships/tags" Target="../tags/tag5405.xml"/><Relationship Id="rId22" Type="http://schemas.openxmlformats.org/officeDocument/2006/relationships/tags" Target="../tags/tag5413.xml"/><Relationship Id="rId27" Type="http://schemas.openxmlformats.org/officeDocument/2006/relationships/tags" Target="../tags/tag5418.xml"/><Relationship Id="rId30" Type="http://schemas.openxmlformats.org/officeDocument/2006/relationships/tags" Target="../tags/tag5421.xml"/><Relationship Id="rId35" Type="http://schemas.openxmlformats.org/officeDocument/2006/relationships/tags" Target="../tags/tag5426.xml"/><Relationship Id="rId43" Type="http://schemas.openxmlformats.org/officeDocument/2006/relationships/tags" Target="../tags/tag5434.xml"/><Relationship Id="rId48" Type="http://schemas.openxmlformats.org/officeDocument/2006/relationships/tags" Target="../tags/tag5439.xml"/><Relationship Id="rId56" Type="http://schemas.openxmlformats.org/officeDocument/2006/relationships/notesSlide" Target="../notesSlides/notesSlide150.xml"/><Relationship Id="rId8" Type="http://schemas.openxmlformats.org/officeDocument/2006/relationships/tags" Target="../tags/tag5399.xml"/><Relationship Id="rId51" Type="http://schemas.openxmlformats.org/officeDocument/2006/relationships/tags" Target="../tags/tag5442.xml"/><Relationship Id="rId3" Type="http://schemas.openxmlformats.org/officeDocument/2006/relationships/tags" Target="../tags/tag5394.xml"/></Relationships>
</file>

<file path=ppt/slides/_rels/slide173.xml.rels><?xml version="1.0" encoding="UTF-8" standalone="yes"?>
<Relationships xmlns="http://schemas.openxmlformats.org/package/2006/relationships"><Relationship Id="rId13" Type="http://schemas.openxmlformats.org/officeDocument/2006/relationships/tags" Target="../tags/tag5458.xml"/><Relationship Id="rId18" Type="http://schemas.openxmlformats.org/officeDocument/2006/relationships/tags" Target="../tags/tag5463.xml"/><Relationship Id="rId26" Type="http://schemas.openxmlformats.org/officeDocument/2006/relationships/tags" Target="../tags/tag5471.xml"/><Relationship Id="rId39" Type="http://schemas.openxmlformats.org/officeDocument/2006/relationships/tags" Target="../tags/tag5484.xml"/><Relationship Id="rId3" Type="http://schemas.openxmlformats.org/officeDocument/2006/relationships/tags" Target="../tags/tag5448.xml"/><Relationship Id="rId21" Type="http://schemas.openxmlformats.org/officeDocument/2006/relationships/tags" Target="../tags/tag5466.xml"/><Relationship Id="rId34" Type="http://schemas.openxmlformats.org/officeDocument/2006/relationships/tags" Target="../tags/tag5479.xml"/><Relationship Id="rId42" Type="http://schemas.openxmlformats.org/officeDocument/2006/relationships/tags" Target="../tags/tag5487.xml"/><Relationship Id="rId47" Type="http://schemas.openxmlformats.org/officeDocument/2006/relationships/tags" Target="../tags/tag5492.xml"/><Relationship Id="rId50" Type="http://schemas.openxmlformats.org/officeDocument/2006/relationships/tags" Target="../tags/tag5495.xml"/><Relationship Id="rId7" Type="http://schemas.openxmlformats.org/officeDocument/2006/relationships/tags" Target="../tags/tag5452.xml"/><Relationship Id="rId12" Type="http://schemas.openxmlformats.org/officeDocument/2006/relationships/tags" Target="../tags/tag5457.xml"/><Relationship Id="rId17" Type="http://schemas.openxmlformats.org/officeDocument/2006/relationships/tags" Target="../tags/tag5462.xml"/><Relationship Id="rId25" Type="http://schemas.openxmlformats.org/officeDocument/2006/relationships/tags" Target="../tags/tag5470.xml"/><Relationship Id="rId33" Type="http://schemas.openxmlformats.org/officeDocument/2006/relationships/tags" Target="../tags/tag5478.xml"/><Relationship Id="rId38" Type="http://schemas.openxmlformats.org/officeDocument/2006/relationships/tags" Target="../tags/tag5483.xml"/><Relationship Id="rId46" Type="http://schemas.openxmlformats.org/officeDocument/2006/relationships/tags" Target="../tags/tag5491.xml"/><Relationship Id="rId2" Type="http://schemas.openxmlformats.org/officeDocument/2006/relationships/tags" Target="../tags/tag5447.xml"/><Relationship Id="rId16" Type="http://schemas.openxmlformats.org/officeDocument/2006/relationships/tags" Target="../tags/tag5461.xml"/><Relationship Id="rId20" Type="http://schemas.openxmlformats.org/officeDocument/2006/relationships/tags" Target="../tags/tag5465.xml"/><Relationship Id="rId29" Type="http://schemas.openxmlformats.org/officeDocument/2006/relationships/tags" Target="../tags/tag5474.xml"/><Relationship Id="rId41" Type="http://schemas.openxmlformats.org/officeDocument/2006/relationships/tags" Target="../tags/tag5486.xml"/><Relationship Id="rId54" Type="http://schemas.openxmlformats.org/officeDocument/2006/relationships/notesSlide" Target="../notesSlides/notesSlide151.xml"/><Relationship Id="rId1" Type="http://schemas.openxmlformats.org/officeDocument/2006/relationships/tags" Target="../tags/tag5446.xml"/><Relationship Id="rId6" Type="http://schemas.openxmlformats.org/officeDocument/2006/relationships/tags" Target="../tags/tag5451.xml"/><Relationship Id="rId11" Type="http://schemas.openxmlformats.org/officeDocument/2006/relationships/tags" Target="../tags/tag5456.xml"/><Relationship Id="rId24" Type="http://schemas.openxmlformats.org/officeDocument/2006/relationships/tags" Target="../tags/tag5469.xml"/><Relationship Id="rId32" Type="http://schemas.openxmlformats.org/officeDocument/2006/relationships/tags" Target="../tags/tag5477.xml"/><Relationship Id="rId37" Type="http://schemas.openxmlformats.org/officeDocument/2006/relationships/tags" Target="../tags/tag5482.xml"/><Relationship Id="rId40" Type="http://schemas.openxmlformats.org/officeDocument/2006/relationships/tags" Target="../tags/tag5485.xml"/><Relationship Id="rId45" Type="http://schemas.openxmlformats.org/officeDocument/2006/relationships/tags" Target="../tags/tag5490.xml"/><Relationship Id="rId53" Type="http://schemas.openxmlformats.org/officeDocument/2006/relationships/slideLayout" Target="../slideLayouts/slideLayout12.xml"/><Relationship Id="rId5" Type="http://schemas.openxmlformats.org/officeDocument/2006/relationships/tags" Target="../tags/tag5450.xml"/><Relationship Id="rId15" Type="http://schemas.openxmlformats.org/officeDocument/2006/relationships/tags" Target="../tags/tag5460.xml"/><Relationship Id="rId23" Type="http://schemas.openxmlformats.org/officeDocument/2006/relationships/tags" Target="../tags/tag5468.xml"/><Relationship Id="rId28" Type="http://schemas.openxmlformats.org/officeDocument/2006/relationships/tags" Target="../tags/tag5473.xml"/><Relationship Id="rId36" Type="http://schemas.openxmlformats.org/officeDocument/2006/relationships/tags" Target="../tags/tag5481.xml"/><Relationship Id="rId49" Type="http://schemas.openxmlformats.org/officeDocument/2006/relationships/tags" Target="../tags/tag5494.xml"/><Relationship Id="rId10" Type="http://schemas.openxmlformats.org/officeDocument/2006/relationships/tags" Target="../tags/tag5455.xml"/><Relationship Id="rId19" Type="http://schemas.openxmlformats.org/officeDocument/2006/relationships/tags" Target="../tags/tag5464.xml"/><Relationship Id="rId31" Type="http://schemas.openxmlformats.org/officeDocument/2006/relationships/tags" Target="../tags/tag5476.xml"/><Relationship Id="rId44" Type="http://schemas.openxmlformats.org/officeDocument/2006/relationships/tags" Target="../tags/tag5489.xml"/><Relationship Id="rId52" Type="http://schemas.openxmlformats.org/officeDocument/2006/relationships/tags" Target="../tags/tag5497.xml"/><Relationship Id="rId4" Type="http://schemas.openxmlformats.org/officeDocument/2006/relationships/tags" Target="../tags/tag5449.xml"/><Relationship Id="rId9" Type="http://schemas.openxmlformats.org/officeDocument/2006/relationships/tags" Target="../tags/tag5454.xml"/><Relationship Id="rId14" Type="http://schemas.openxmlformats.org/officeDocument/2006/relationships/tags" Target="../tags/tag5459.xml"/><Relationship Id="rId22" Type="http://schemas.openxmlformats.org/officeDocument/2006/relationships/tags" Target="../tags/tag5467.xml"/><Relationship Id="rId27" Type="http://schemas.openxmlformats.org/officeDocument/2006/relationships/tags" Target="../tags/tag5472.xml"/><Relationship Id="rId30" Type="http://schemas.openxmlformats.org/officeDocument/2006/relationships/tags" Target="../tags/tag5475.xml"/><Relationship Id="rId35" Type="http://schemas.openxmlformats.org/officeDocument/2006/relationships/tags" Target="../tags/tag5480.xml"/><Relationship Id="rId43" Type="http://schemas.openxmlformats.org/officeDocument/2006/relationships/tags" Target="../tags/tag5488.xml"/><Relationship Id="rId48" Type="http://schemas.openxmlformats.org/officeDocument/2006/relationships/tags" Target="../tags/tag5493.xml"/><Relationship Id="rId8" Type="http://schemas.openxmlformats.org/officeDocument/2006/relationships/tags" Target="../tags/tag5453.xml"/><Relationship Id="rId51" Type="http://schemas.openxmlformats.org/officeDocument/2006/relationships/tags" Target="../tags/tag5496.xml"/></Relationships>
</file>

<file path=ppt/slides/_rels/slide174.xml.rels><?xml version="1.0" encoding="UTF-8" standalone="yes"?>
<Relationships xmlns="http://schemas.openxmlformats.org/package/2006/relationships"><Relationship Id="rId13" Type="http://schemas.openxmlformats.org/officeDocument/2006/relationships/tags" Target="../tags/tag5510.xml"/><Relationship Id="rId18" Type="http://schemas.openxmlformats.org/officeDocument/2006/relationships/tags" Target="../tags/tag5515.xml"/><Relationship Id="rId26" Type="http://schemas.openxmlformats.org/officeDocument/2006/relationships/tags" Target="../tags/tag5523.xml"/><Relationship Id="rId39" Type="http://schemas.openxmlformats.org/officeDocument/2006/relationships/tags" Target="../tags/tag5536.xml"/><Relationship Id="rId21" Type="http://schemas.openxmlformats.org/officeDocument/2006/relationships/tags" Target="../tags/tag5518.xml"/><Relationship Id="rId34" Type="http://schemas.openxmlformats.org/officeDocument/2006/relationships/tags" Target="../tags/tag5531.xml"/><Relationship Id="rId42" Type="http://schemas.openxmlformats.org/officeDocument/2006/relationships/tags" Target="../tags/tag5539.xml"/><Relationship Id="rId47" Type="http://schemas.openxmlformats.org/officeDocument/2006/relationships/tags" Target="../tags/tag5544.xml"/><Relationship Id="rId50" Type="http://schemas.openxmlformats.org/officeDocument/2006/relationships/tags" Target="../tags/tag5547.xml"/><Relationship Id="rId55" Type="http://schemas.openxmlformats.org/officeDocument/2006/relationships/tags" Target="../tags/tag5552.xml"/><Relationship Id="rId7" Type="http://schemas.openxmlformats.org/officeDocument/2006/relationships/tags" Target="../tags/tag5504.xml"/><Relationship Id="rId12" Type="http://schemas.openxmlformats.org/officeDocument/2006/relationships/tags" Target="../tags/tag5509.xml"/><Relationship Id="rId17" Type="http://schemas.openxmlformats.org/officeDocument/2006/relationships/tags" Target="../tags/tag5514.xml"/><Relationship Id="rId25" Type="http://schemas.openxmlformats.org/officeDocument/2006/relationships/tags" Target="../tags/tag5522.xml"/><Relationship Id="rId33" Type="http://schemas.openxmlformats.org/officeDocument/2006/relationships/tags" Target="../tags/tag5530.xml"/><Relationship Id="rId38" Type="http://schemas.openxmlformats.org/officeDocument/2006/relationships/tags" Target="../tags/tag5535.xml"/><Relationship Id="rId46" Type="http://schemas.openxmlformats.org/officeDocument/2006/relationships/tags" Target="../tags/tag5543.xml"/><Relationship Id="rId2" Type="http://schemas.openxmlformats.org/officeDocument/2006/relationships/tags" Target="../tags/tag5499.xml"/><Relationship Id="rId16" Type="http://schemas.openxmlformats.org/officeDocument/2006/relationships/tags" Target="../tags/tag5513.xml"/><Relationship Id="rId20" Type="http://schemas.openxmlformats.org/officeDocument/2006/relationships/tags" Target="../tags/tag5517.xml"/><Relationship Id="rId29" Type="http://schemas.openxmlformats.org/officeDocument/2006/relationships/tags" Target="../tags/tag5526.xml"/><Relationship Id="rId41" Type="http://schemas.openxmlformats.org/officeDocument/2006/relationships/tags" Target="../tags/tag5538.xml"/><Relationship Id="rId54" Type="http://schemas.openxmlformats.org/officeDocument/2006/relationships/tags" Target="../tags/tag5551.xml"/><Relationship Id="rId1" Type="http://schemas.openxmlformats.org/officeDocument/2006/relationships/tags" Target="../tags/tag5498.xml"/><Relationship Id="rId6" Type="http://schemas.openxmlformats.org/officeDocument/2006/relationships/tags" Target="../tags/tag5503.xml"/><Relationship Id="rId11" Type="http://schemas.openxmlformats.org/officeDocument/2006/relationships/tags" Target="../tags/tag5508.xml"/><Relationship Id="rId24" Type="http://schemas.openxmlformats.org/officeDocument/2006/relationships/tags" Target="../tags/tag5521.xml"/><Relationship Id="rId32" Type="http://schemas.openxmlformats.org/officeDocument/2006/relationships/tags" Target="../tags/tag5529.xml"/><Relationship Id="rId37" Type="http://schemas.openxmlformats.org/officeDocument/2006/relationships/tags" Target="../tags/tag5534.xml"/><Relationship Id="rId40" Type="http://schemas.openxmlformats.org/officeDocument/2006/relationships/tags" Target="../tags/tag5537.xml"/><Relationship Id="rId45" Type="http://schemas.openxmlformats.org/officeDocument/2006/relationships/tags" Target="../tags/tag5542.xml"/><Relationship Id="rId53" Type="http://schemas.openxmlformats.org/officeDocument/2006/relationships/tags" Target="../tags/tag5550.xml"/><Relationship Id="rId58" Type="http://schemas.openxmlformats.org/officeDocument/2006/relationships/notesSlide" Target="../notesSlides/notesSlide152.xml"/><Relationship Id="rId5" Type="http://schemas.openxmlformats.org/officeDocument/2006/relationships/tags" Target="../tags/tag5502.xml"/><Relationship Id="rId15" Type="http://schemas.openxmlformats.org/officeDocument/2006/relationships/tags" Target="../tags/tag5512.xml"/><Relationship Id="rId23" Type="http://schemas.openxmlformats.org/officeDocument/2006/relationships/tags" Target="../tags/tag5520.xml"/><Relationship Id="rId28" Type="http://schemas.openxmlformats.org/officeDocument/2006/relationships/tags" Target="../tags/tag5525.xml"/><Relationship Id="rId36" Type="http://schemas.openxmlformats.org/officeDocument/2006/relationships/tags" Target="../tags/tag5533.xml"/><Relationship Id="rId49" Type="http://schemas.openxmlformats.org/officeDocument/2006/relationships/tags" Target="../tags/tag5546.xml"/><Relationship Id="rId57" Type="http://schemas.openxmlformats.org/officeDocument/2006/relationships/slideLayout" Target="../slideLayouts/slideLayout12.xml"/><Relationship Id="rId10" Type="http://schemas.openxmlformats.org/officeDocument/2006/relationships/tags" Target="../tags/tag5507.xml"/><Relationship Id="rId19" Type="http://schemas.openxmlformats.org/officeDocument/2006/relationships/tags" Target="../tags/tag5516.xml"/><Relationship Id="rId31" Type="http://schemas.openxmlformats.org/officeDocument/2006/relationships/tags" Target="../tags/tag5528.xml"/><Relationship Id="rId44" Type="http://schemas.openxmlformats.org/officeDocument/2006/relationships/tags" Target="../tags/tag5541.xml"/><Relationship Id="rId52" Type="http://schemas.openxmlformats.org/officeDocument/2006/relationships/tags" Target="../tags/tag5549.xml"/><Relationship Id="rId4" Type="http://schemas.openxmlformats.org/officeDocument/2006/relationships/tags" Target="../tags/tag5501.xml"/><Relationship Id="rId9" Type="http://schemas.openxmlformats.org/officeDocument/2006/relationships/tags" Target="../tags/tag5506.xml"/><Relationship Id="rId14" Type="http://schemas.openxmlformats.org/officeDocument/2006/relationships/tags" Target="../tags/tag5511.xml"/><Relationship Id="rId22" Type="http://schemas.openxmlformats.org/officeDocument/2006/relationships/tags" Target="../tags/tag5519.xml"/><Relationship Id="rId27" Type="http://schemas.openxmlformats.org/officeDocument/2006/relationships/tags" Target="../tags/tag5524.xml"/><Relationship Id="rId30" Type="http://schemas.openxmlformats.org/officeDocument/2006/relationships/tags" Target="../tags/tag5527.xml"/><Relationship Id="rId35" Type="http://schemas.openxmlformats.org/officeDocument/2006/relationships/tags" Target="../tags/tag5532.xml"/><Relationship Id="rId43" Type="http://schemas.openxmlformats.org/officeDocument/2006/relationships/tags" Target="../tags/tag5540.xml"/><Relationship Id="rId48" Type="http://schemas.openxmlformats.org/officeDocument/2006/relationships/tags" Target="../tags/tag5545.xml"/><Relationship Id="rId56" Type="http://schemas.openxmlformats.org/officeDocument/2006/relationships/tags" Target="../tags/tag5553.xml"/><Relationship Id="rId8" Type="http://schemas.openxmlformats.org/officeDocument/2006/relationships/tags" Target="../tags/tag5505.xml"/><Relationship Id="rId51" Type="http://schemas.openxmlformats.org/officeDocument/2006/relationships/tags" Target="../tags/tag5548.xml"/><Relationship Id="rId3" Type="http://schemas.openxmlformats.org/officeDocument/2006/relationships/tags" Target="../tags/tag5500.xml"/></Relationships>
</file>

<file path=ppt/slides/_rels/slide175.xml.rels><?xml version="1.0" encoding="UTF-8" standalone="yes"?>
<Relationships xmlns="http://schemas.openxmlformats.org/package/2006/relationships"><Relationship Id="rId13" Type="http://schemas.openxmlformats.org/officeDocument/2006/relationships/tags" Target="../tags/tag5566.xml"/><Relationship Id="rId18" Type="http://schemas.openxmlformats.org/officeDocument/2006/relationships/tags" Target="../tags/tag5571.xml"/><Relationship Id="rId26" Type="http://schemas.openxmlformats.org/officeDocument/2006/relationships/tags" Target="../tags/tag5579.xml"/><Relationship Id="rId39" Type="http://schemas.openxmlformats.org/officeDocument/2006/relationships/tags" Target="../tags/tag5592.xml"/><Relationship Id="rId21" Type="http://schemas.openxmlformats.org/officeDocument/2006/relationships/tags" Target="../tags/tag5574.xml"/><Relationship Id="rId34" Type="http://schemas.openxmlformats.org/officeDocument/2006/relationships/tags" Target="../tags/tag5587.xml"/><Relationship Id="rId42" Type="http://schemas.openxmlformats.org/officeDocument/2006/relationships/tags" Target="../tags/tag5595.xml"/><Relationship Id="rId47" Type="http://schemas.openxmlformats.org/officeDocument/2006/relationships/tags" Target="../tags/tag5600.xml"/><Relationship Id="rId50" Type="http://schemas.openxmlformats.org/officeDocument/2006/relationships/tags" Target="../tags/tag5603.xml"/><Relationship Id="rId55" Type="http://schemas.openxmlformats.org/officeDocument/2006/relationships/tags" Target="../tags/tag5608.xml"/><Relationship Id="rId7" Type="http://schemas.openxmlformats.org/officeDocument/2006/relationships/tags" Target="../tags/tag5560.xml"/><Relationship Id="rId12" Type="http://schemas.openxmlformats.org/officeDocument/2006/relationships/tags" Target="../tags/tag5565.xml"/><Relationship Id="rId17" Type="http://schemas.openxmlformats.org/officeDocument/2006/relationships/tags" Target="../tags/tag5570.xml"/><Relationship Id="rId25" Type="http://schemas.openxmlformats.org/officeDocument/2006/relationships/tags" Target="../tags/tag5578.xml"/><Relationship Id="rId33" Type="http://schemas.openxmlformats.org/officeDocument/2006/relationships/tags" Target="../tags/tag5586.xml"/><Relationship Id="rId38" Type="http://schemas.openxmlformats.org/officeDocument/2006/relationships/tags" Target="../tags/tag5591.xml"/><Relationship Id="rId46" Type="http://schemas.openxmlformats.org/officeDocument/2006/relationships/tags" Target="../tags/tag5599.xml"/><Relationship Id="rId2" Type="http://schemas.openxmlformats.org/officeDocument/2006/relationships/tags" Target="../tags/tag5555.xml"/><Relationship Id="rId16" Type="http://schemas.openxmlformats.org/officeDocument/2006/relationships/tags" Target="../tags/tag5569.xml"/><Relationship Id="rId20" Type="http://schemas.openxmlformats.org/officeDocument/2006/relationships/tags" Target="../tags/tag5573.xml"/><Relationship Id="rId29" Type="http://schemas.openxmlformats.org/officeDocument/2006/relationships/tags" Target="../tags/tag5582.xml"/><Relationship Id="rId41" Type="http://schemas.openxmlformats.org/officeDocument/2006/relationships/tags" Target="../tags/tag5594.xml"/><Relationship Id="rId54" Type="http://schemas.openxmlformats.org/officeDocument/2006/relationships/tags" Target="../tags/tag5607.xml"/><Relationship Id="rId1" Type="http://schemas.openxmlformats.org/officeDocument/2006/relationships/tags" Target="../tags/tag5554.xml"/><Relationship Id="rId6" Type="http://schemas.openxmlformats.org/officeDocument/2006/relationships/tags" Target="../tags/tag5559.xml"/><Relationship Id="rId11" Type="http://schemas.openxmlformats.org/officeDocument/2006/relationships/tags" Target="../tags/tag5564.xml"/><Relationship Id="rId24" Type="http://schemas.openxmlformats.org/officeDocument/2006/relationships/tags" Target="../tags/tag5577.xml"/><Relationship Id="rId32" Type="http://schemas.openxmlformats.org/officeDocument/2006/relationships/tags" Target="../tags/tag5585.xml"/><Relationship Id="rId37" Type="http://schemas.openxmlformats.org/officeDocument/2006/relationships/tags" Target="../tags/tag5590.xml"/><Relationship Id="rId40" Type="http://schemas.openxmlformats.org/officeDocument/2006/relationships/tags" Target="../tags/tag5593.xml"/><Relationship Id="rId45" Type="http://schemas.openxmlformats.org/officeDocument/2006/relationships/tags" Target="../tags/tag5598.xml"/><Relationship Id="rId53" Type="http://schemas.openxmlformats.org/officeDocument/2006/relationships/tags" Target="../tags/tag5606.xml"/><Relationship Id="rId58" Type="http://schemas.openxmlformats.org/officeDocument/2006/relationships/notesSlide" Target="../notesSlides/notesSlide153.xml"/><Relationship Id="rId5" Type="http://schemas.openxmlformats.org/officeDocument/2006/relationships/tags" Target="../tags/tag5558.xml"/><Relationship Id="rId15" Type="http://schemas.openxmlformats.org/officeDocument/2006/relationships/tags" Target="../tags/tag5568.xml"/><Relationship Id="rId23" Type="http://schemas.openxmlformats.org/officeDocument/2006/relationships/tags" Target="../tags/tag5576.xml"/><Relationship Id="rId28" Type="http://schemas.openxmlformats.org/officeDocument/2006/relationships/tags" Target="../tags/tag5581.xml"/><Relationship Id="rId36" Type="http://schemas.openxmlformats.org/officeDocument/2006/relationships/tags" Target="../tags/tag5589.xml"/><Relationship Id="rId49" Type="http://schemas.openxmlformats.org/officeDocument/2006/relationships/tags" Target="../tags/tag5602.xml"/><Relationship Id="rId57" Type="http://schemas.openxmlformats.org/officeDocument/2006/relationships/slideLayout" Target="../slideLayouts/slideLayout12.xml"/><Relationship Id="rId10" Type="http://schemas.openxmlformats.org/officeDocument/2006/relationships/tags" Target="../tags/tag5563.xml"/><Relationship Id="rId19" Type="http://schemas.openxmlformats.org/officeDocument/2006/relationships/tags" Target="../tags/tag5572.xml"/><Relationship Id="rId31" Type="http://schemas.openxmlformats.org/officeDocument/2006/relationships/tags" Target="../tags/tag5584.xml"/><Relationship Id="rId44" Type="http://schemas.openxmlformats.org/officeDocument/2006/relationships/tags" Target="../tags/tag5597.xml"/><Relationship Id="rId52" Type="http://schemas.openxmlformats.org/officeDocument/2006/relationships/tags" Target="../tags/tag5605.xml"/><Relationship Id="rId4" Type="http://schemas.openxmlformats.org/officeDocument/2006/relationships/tags" Target="../tags/tag5557.xml"/><Relationship Id="rId9" Type="http://schemas.openxmlformats.org/officeDocument/2006/relationships/tags" Target="../tags/tag5562.xml"/><Relationship Id="rId14" Type="http://schemas.openxmlformats.org/officeDocument/2006/relationships/tags" Target="../tags/tag5567.xml"/><Relationship Id="rId22" Type="http://schemas.openxmlformats.org/officeDocument/2006/relationships/tags" Target="../tags/tag5575.xml"/><Relationship Id="rId27" Type="http://schemas.openxmlformats.org/officeDocument/2006/relationships/tags" Target="../tags/tag5580.xml"/><Relationship Id="rId30" Type="http://schemas.openxmlformats.org/officeDocument/2006/relationships/tags" Target="../tags/tag5583.xml"/><Relationship Id="rId35" Type="http://schemas.openxmlformats.org/officeDocument/2006/relationships/tags" Target="../tags/tag5588.xml"/><Relationship Id="rId43" Type="http://schemas.openxmlformats.org/officeDocument/2006/relationships/tags" Target="../tags/tag5596.xml"/><Relationship Id="rId48" Type="http://schemas.openxmlformats.org/officeDocument/2006/relationships/tags" Target="../tags/tag5601.xml"/><Relationship Id="rId56" Type="http://schemas.openxmlformats.org/officeDocument/2006/relationships/tags" Target="../tags/tag5609.xml"/><Relationship Id="rId8" Type="http://schemas.openxmlformats.org/officeDocument/2006/relationships/tags" Target="../tags/tag5561.xml"/><Relationship Id="rId51" Type="http://schemas.openxmlformats.org/officeDocument/2006/relationships/tags" Target="../tags/tag5604.xml"/><Relationship Id="rId3" Type="http://schemas.openxmlformats.org/officeDocument/2006/relationships/tags" Target="../tags/tag5556.xml"/></Relationships>
</file>

<file path=ppt/slides/_rels/slide176.xml.rels><?xml version="1.0" encoding="UTF-8" standalone="yes"?>
<Relationships xmlns="http://schemas.openxmlformats.org/package/2006/relationships"><Relationship Id="rId13" Type="http://schemas.openxmlformats.org/officeDocument/2006/relationships/tags" Target="../tags/tag5622.xml"/><Relationship Id="rId18" Type="http://schemas.openxmlformats.org/officeDocument/2006/relationships/tags" Target="../tags/tag5627.xml"/><Relationship Id="rId26" Type="http://schemas.openxmlformats.org/officeDocument/2006/relationships/tags" Target="../tags/tag5635.xml"/><Relationship Id="rId39" Type="http://schemas.openxmlformats.org/officeDocument/2006/relationships/tags" Target="../tags/tag5648.xml"/><Relationship Id="rId21" Type="http://schemas.openxmlformats.org/officeDocument/2006/relationships/tags" Target="../tags/tag5630.xml"/><Relationship Id="rId34" Type="http://schemas.openxmlformats.org/officeDocument/2006/relationships/tags" Target="../tags/tag5643.xml"/><Relationship Id="rId42" Type="http://schemas.openxmlformats.org/officeDocument/2006/relationships/tags" Target="../tags/tag5651.xml"/><Relationship Id="rId47" Type="http://schemas.openxmlformats.org/officeDocument/2006/relationships/tags" Target="../tags/tag5656.xml"/><Relationship Id="rId50" Type="http://schemas.openxmlformats.org/officeDocument/2006/relationships/tags" Target="../tags/tag5659.xml"/><Relationship Id="rId55" Type="http://schemas.openxmlformats.org/officeDocument/2006/relationships/tags" Target="../tags/tag5664.xml"/><Relationship Id="rId7" Type="http://schemas.openxmlformats.org/officeDocument/2006/relationships/tags" Target="../tags/tag5616.xml"/><Relationship Id="rId12" Type="http://schemas.openxmlformats.org/officeDocument/2006/relationships/tags" Target="../tags/tag5621.xml"/><Relationship Id="rId17" Type="http://schemas.openxmlformats.org/officeDocument/2006/relationships/tags" Target="../tags/tag5626.xml"/><Relationship Id="rId25" Type="http://schemas.openxmlformats.org/officeDocument/2006/relationships/tags" Target="../tags/tag5634.xml"/><Relationship Id="rId33" Type="http://schemas.openxmlformats.org/officeDocument/2006/relationships/tags" Target="../tags/tag5642.xml"/><Relationship Id="rId38" Type="http://schemas.openxmlformats.org/officeDocument/2006/relationships/tags" Target="../tags/tag5647.xml"/><Relationship Id="rId46" Type="http://schemas.openxmlformats.org/officeDocument/2006/relationships/tags" Target="../tags/tag5655.xml"/><Relationship Id="rId2" Type="http://schemas.openxmlformats.org/officeDocument/2006/relationships/tags" Target="../tags/tag5611.xml"/><Relationship Id="rId16" Type="http://schemas.openxmlformats.org/officeDocument/2006/relationships/tags" Target="../tags/tag5625.xml"/><Relationship Id="rId20" Type="http://schemas.openxmlformats.org/officeDocument/2006/relationships/tags" Target="../tags/tag5629.xml"/><Relationship Id="rId29" Type="http://schemas.openxmlformats.org/officeDocument/2006/relationships/tags" Target="../tags/tag5638.xml"/><Relationship Id="rId41" Type="http://schemas.openxmlformats.org/officeDocument/2006/relationships/tags" Target="../tags/tag5650.xml"/><Relationship Id="rId54" Type="http://schemas.openxmlformats.org/officeDocument/2006/relationships/tags" Target="../tags/tag5663.xml"/><Relationship Id="rId1" Type="http://schemas.openxmlformats.org/officeDocument/2006/relationships/tags" Target="../tags/tag5610.xml"/><Relationship Id="rId6" Type="http://schemas.openxmlformats.org/officeDocument/2006/relationships/tags" Target="../tags/tag5615.xml"/><Relationship Id="rId11" Type="http://schemas.openxmlformats.org/officeDocument/2006/relationships/tags" Target="../tags/tag5620.xml"/><Relationship Id="rId24" Type="http://schemas.openxmlformats.org/officeDocument/2006/relationships/tags" Target="../tags/tag5633.xml"/><Relationship Id="rId32" Type="http://schemas.openxmlformats.org/officeDocument/2006/relationships/tags" Target="../tags/tag5641.xml"/><Relationship Id="rId37" Type="http://schemas.openxmlformats.org/officeDocument/2006/relationships/tags" Target="../tags/tag5646.xml"/><Relationship Id="rId40" Type="http://schemas.openxmlformats.org/officeDocument/2006/relationships/tags" Target="../tags/tag5649.xml"/><Relationship Id="rId45" Type="http://schemas.openxmlformats.org/officeDocument/2006/relationships/tags" Target="../tags/tag5654.xml"/><Relationship Id="rId53" Type="http://schemas.openxmlformats.org/officeDocument/2006/relationships/tags" Target="../tags/tag5662.xml"/><Relationship Id="rId5" Type="http://schemas.openxmlformats.org/officeDocument/2006/relationships/tags" Target="../tags/tag5614.xml"/><Relationship Id="rId15" Type="http://schemas.openxmlformats.org/officeDocument/2006/relationships/tags" Target="../tags/tag5624.xml"/><Relationship Id="rId23" Type="http://schemas.openxmlformats.org/officeDocument/2006/relationships/tags" Target="../tags/tag5632.xml"/><Relationship Id="rId28" Type="http://schemas.openxmlformats.org/officeDocument/2006/relationships/tags" Target="../tags/tag5637.xml"/><Relationship Id="rId36" Type="http://schemas.openxmlformats.org/officeDocument/2006/relationships/tags" Target="../tags/tag5645.xml"/><Relationship Id="rId49" Type="http://schemas.openxmlformats.org/officeDocument/2006/relationships/tags" Target="../tags/tag5658.xml"/><Relationship Id="rId57" Type="http://schemas.openxmlformats.org/officeDocument/2006/relationships/notesSlide" Target="../notesSlides/notesSlide154.xml"/><Relationship Id="rId10" Type="http://schemas.openxmlformats.org/officeDocument/2006/relationships/tags" Target="../tags/tag5619.xml"/><Relationship Id="rId19" Type="http://schemas.openxmlformats.org/officeDocument/2006/relationships/tags" Target="../tags/tag5628.xml"/><Relationship Id="rId31" Type="http://schemas.openxmlformats.org/officeDocument/2006/relationships/tags" Target="../tags/tag5640.xml"/><Relationship Id="rId44" Type="http://schemas.openxmlformats.org/officeDocument/2006/relationships/tags" Target="../tags/tag5653.xml"/><Relationship Id="rId52" Type="http://schemas.openxmlformats.org/officeDocument/2006/relationships/tags" Target="../tags/tag5661.xml"/><Relationship Id="rId4" Type="http://schemas.openxmlformats.org/officeDocument/2006/relationships/tags" Target="../tags/tag5613.xml"/><Relationship Id="rId9" Type="http://schemas.openxmlformats.org/officeDocument/2006/relationships/tags" Target="../tags/tag5618.xml"/><Relationship Id="rId14" Type="http://schemas.openxmlformats.org/officeDocument/2006/relationships/tags" Target="../tags/tag5623.xml"/><Relationship Id="rId22" Type="http://schemas.openxmlformats.org/officeDocument/2006/relationships/tags" Target="../tags/tag5631.xml"/><Relationship Id="rId27" Type="http://schemas.openxmlformats.org/officeDocument/2006/relationships/tags" Target="../tags/tag5636.xml"/><Relationship Id="rId30" Type="http://schemas.openxmlformats.org/officeDocument/2006/relationships/tags" Target="../tags/tag5639.xml"/><Relationship Id="rId35" Type="http://schemas.openxmlformats.org/officeDocument/2006/relationships/tags" Target="../tags/tag5644.xml"/><Relationship Id="rId43" Type="http://schemas.openxmlformats.org/officeDocument/2006/relationships/tags" Target="../tags/tag5652.xml"/><Relationship Id="rId48" Type="http://schemas.openxmlformats.org/officeDocument/2006/relationships/tags" Target="../tags/tag5657.xml"/><Relationship Id="rId56" Type="http://schemas.openxmlformats.org/officeDocument/2006/relationships/slideLayout" Target="../slideLayouts/slideLayout12.xml"/><Relationship Id="rId8" Type="http://schemas.openxmlformats.org/officeDocument/2006/relationships/tags" Target="../tags/tag5617.xml"/><Relationship Id="rId51" Type="http://schemas.openxmlformats.org/officeDocument/2006/relationships/tags" Target="../tags/tag5660.xml"/><Relationship Id="rId3" Type="http://schemas.openxmlformats.org/officeDocument/2006/relationships/tags" Target="../tags/tag5612.xml"/></Relationships>
</file>

<file path=ppt/slides/_rels/slide177.xml.rels><?xml version="1.0" encoding="UTF-8" standalone="yes"?>
<Relationships xmlns="http://schemas.openxmlformats.org/package/2006/relationships"><Relationship Id="rId13" Type="http://schemas.openxmlformats.org/officeDocument/2006/relationships/tags" Target="../tags/tag5677.xml"/><Relationship Id="rId18" Type="http://schemas.openxmlformats.org/officeDocument/2006/relationships/tags" Target="../tags/tag5682.xml"/><Relationship Id="rId26" Type="http://schemas.openxmlformats.org/officeDocument/2006/relationships/tags" Target="../tags/tag5690.xml"/><Relationship Id="rId39" Type="http://schemas.openxmlformats.org/officeDocument/2006/relationships/tags" Target="../tags/tag5703.xml"/><Relationship Id="rId21" Type="http://schemas.openxmlformats.org/officeDocument/2006/relationships/tags" Target="../tags/tag5685.xml"/><Relationship Id="rId34" Type="http://schemas.openxmlformats.org/officeDocument/2006/relationships/tags" Target="../tags/tag5698.xml"/><Relationship Id="rId42" Type="http://schemas.openxmlformats.org/officeDocument/2006/relationships/tags" Target="../tags/tag5706.xml"/><Relationship Id="rId47" Type="http://schemas.openxmlformats.org/officeDocument/2006/relationships/tags" Target="../tags/tag5711.xml"/><Relationship Id="rId50" Type="http://schemas.openxmlformats.org/officeDocument/2006/relationships/tags" Target="../tags/tag5714.xml"/><Relationship Id="rId55" Type="http://schemas.openxmlformats.org/officeDocument/2006/relationships/tags" Target="../tags/tag5719.xml"/><Relationship Id="rId7" Type="http://schemas.openxmlformats.org/officeDocument/2006/relationships/tags" Target="../tags/tag5671.xml"/><Relationship Id="rId12" Type="http://schemas.openxmlformats.org/officeDocument/2006/relationships/tags" Target="../tags/tag5676.xml"/><Relationship Id="rId17" Type="http://schemas.openxmlformats.org/officeDocument/2006/relationships/tags" Target="../tags/tag5681.xml"/><Relationship Id="rId25" Type="http://schemas.openxmlformats.org/officeDocument/2006/relationships/tags" Target="../tags/tag5689.xml"/><Relationship Id="rId33" Type="http://schemas.openxmlformats.org/officeDocument/2006/relationships/tags" Target="../tags/tag5697.xml"/><Relationship Id="rId38" Type="http://schemas.openxmlformats.org/officeDocument/2006/relationships/tags" Target="../tags/tag5702.xml"/><Relationship Id="rId46" Type="http://schemas.openxmlformats.org/officeDocument/2006/relationships/tags" Target="../tags/tag5710.xml"/><Relationship Id="rId2" Type="http://schemas.openxmlformats.org/officeDocument/2006/relationships/tags" Target="../tags/tag5666.xml"/><Relationship Id="rId16" Type="http://schemas.openxmlformats.org/officeDocument/2006/relationships/tags" Target="../tags/tag5680.xml"/><Relationship Id="rId20" Type="http://schemas.openxmlformats.org/officeDocument/2006/relationships/tags" Target="../tags/tag5684.xml"/><Relationship Id="rId29" Type="http://schemas.openxmlformats.org/officeDocument/2006/relationships/tags" Target="../tags/tag5693.xml"/><Relationship Id="rId41" Type="http://schemas.openxmlformats.org/officeDocument/2006/relationships/tags" Target="../tags/tag5705.xml"/><Relationship Id="rId54" Type="http://schemas.openxmlformats.org/officeDocument/2006/relationships/tags" Target="../tags/tag5718.xml"/><Relationship Id="rId1" Type="http://schemas.openxmlformats.org/officeDocument/2006/relationships/tags" Target="../tags/tag5665.xml"/><Relationship Id="rId6" Type="http://schemas.openxmlformats.org/officeDocument/2006/relationships/tags" Target="../tags/tag5670.xml"/><Relationship Id="rId11" Type="http://schemas.openxmlformats.org/officeDocument/2006/relationships/tags" Target="../tags/tag5675.xml"/><Relationship Id="rId24" Type="http://schemas.openxmlformats.org/officeDocument/2006/relationships/tags" Target="../tags/tag5688.xml"/><Relationship Id="rId32" Type="http://schemas.openxmlformats.org/officeDocument/2006/relationships/tags" Target="../tags/tag5696.xml"/><Relationship Id="rId37" Type="http://schemas.openxmlformats.org/officeDocument/2006/relationships/tags" Target="../tags/tag5701.xml"/><Relationship Id="rId40" Type="http://schemas.openxmlformats.org/officeDocument/2006/relationships/tags" Target="../tags/tag5704.xml"/><Relationship Id="rId45" Type="http://schemas.openxmlformats.org/officeDocument/2006/relationships/tags" Target="../tags/tag5709.xml"/><Relationship Id="rId53" Type="http://schemas.openxmlformats.org/officeDocument/2006/relationships/tags" Target="../tags/tag5717.xml"/><Relationship Id="rId5" Type="http://schemas.openxmlformats.org/officeDocument/2006/relationships/tags" Target="../tags/tag5669.xml"/><Relationship Id="rId15" Type="http://schemas.openxmlformats.org/officeDocument/2006/relationships/tags" Target="../tags/tag5679.xml"/><Relationship Id="rId23" Type="http://schemas.openxmlformats.org/officeDocument/2006/relationships/tags" Target="../tags/tag5687.xml"/><Relationship Id="rId28" Type="http://schemas.openxmlformats.org/officeDocument/2006/relationships/tags" Target="../tags/tag5692.xml"/><Relationship Id="rId36" Type="http://schemas.openxmlformats.org/officeDocument/2006/relationships/tags" Target="../tags/tag5700.xml"/><Relationship Id="rId49" Type="http://schemas.openxmlformats.org/officeDocument/2006/relationships/tags" Target="../tags/tag5713.xml"/><Relationship Id="rId57" Type="http://schemas.openxmlformats.org/officeDocument/2006/relationships/notesSlide" Target="../notesSlides/notesSlide155.xml"/><Relationship Id="rId10" Type="http://schemas.openxmlformats.org/officeDocument/2006/relationships/tags" Target="../tags/tag5674.xml"/><Relationship Id="rId19" Type="http://schemas.openxmlformats.org/officeDocument/2006/relationships/tags" Target="../tags/tag5683.xml"/><Relationship Id="rId31" Type="http://schemas.openxmlformats.org/officeDocument/2006/relationships/tags" Target="../tags/tag5695.xml"/><Relationship Id="rId44" Type="http://schemas.openxmlformats.org/officeDocument/2006/relationships/tags" Target="../tags/tag5708.xml"/><Relationship Id="rId52" Type="http://schemas.openxmlformats.org/officeDocument/2006/relationships/tags" Target="../tags/tag5716.xml"/><Relationship Id="rId4" Type="http://schemas.openxmlformats.org/officeDocument/2006/relationships/tags" Target="../tags/tag5668.xml"/><Relationship Id="rId9" Type="http://schemas.openxmlformats.org/officeDocument/2006/relationships/tags" Target="../tags/tag5673.xml"/><Relationship Id="rId14" Type="http://schemas.openxmlformats.org/officeDocument/2006/relationships/tags" Target="../tags/tag5678.xml"/><Relationship Id="rId22" Type="http://schemas.openxmlformats.org/officeDocument/2006/relationships/tags" Target="../tags/tag5686.xml"/><Relationship Id="rId27" Type="http://schemas.openxmlformats.org/officeDocument/2006/relationships/tags" Target="../tags/tag5691.xml"/><Relationship Id="rId30" Type="http://schemas.openxmlformats.org/officeDocument/2006/relationships/tags" Target="../tags/tag5694.xml"/><Relationship Id="rId35" Type="http://schemas.openxmlformats.org/officeDocument/2006/relationships/tags" Target="../tags/tag5699.xml"/><Relationship Id="rId43" Type="http://schemas.openxmlformats.org/officeDocument/2006/relationships/tags" Target="../tags/tag5707.xml"/><Relationship Id="rId48" Type="http://schemas.openxmlformats.org/officeDocument/2006/relationships/tags" Target="../tags/tag5712.xml"/><Relationship Id="rId56" Type="http://schemas.openxmlformats.org/officeDocument/2006/relationships/slideLayout" Target="../slideLayouts/slideLayout12.xml"/><Relationship Id="rId8" Type="http://schemas.openxmlformats.org/officeDocument/2006/relationships/tags" Target="../tags/tag5672.xml"/><Relationship Id="rId51" Type="http://schemas.openxmlformats.org/officeDocument/2006/relationships/tags" Target="../tags/tag5715.xml"/><Relationship Id="rId3" Type="http://schemas.openxmlformats.org/officeDocument/2006/relationships/tags" Target="../tags/tag5667.xml"/></Relationships>
</file>

<file path=ppt/slides/_rels/slide178.xml.rels><?xml version="1.0" encoding="UTF-8" standalone="yes"?>
<Relationships xmlns="http://schemas.openxmlformats.org/package/2006/relationships"><Relationship Id="rId13" Type="http://schemas.openxmlformats.org/officeDocument/2006/relationships/tags" Target="../tags/tag5732.xml"/><Relationship Id="rId18" Type="http://schemas.openxmlformats.org/officeDocument/2006/relationships/tags" Target="../tags/tag5737.xml"/><Relationship Id="rId26" Type="http://schemas.openxmlformats.org/officeDocument/2006/relationships/tags" Target="../tags/tag5745.xml"/><Relationship Id="rId39" Type="http://schemas.openxmlformats.org/officeDocument/2006/relationships/tags" Target="../tags/tag5758.xml"/><Relationship Id="rId21" Type="http://schemas.openxmlformats.org/officeDocument/2006/relationships/tags" Target="../tags/tag5740.xml"/><Relationship Id="rId34" Type="http://schemas.openxmlformats.org/officeDocument/2006/relationships/tags" Target="../tags/tag5753.xml"/><Relationship Id="rId42" Type="http://schemas.openxmlformats.org/officeDocument/2006/relationships/tags" Target="../tags/tag5761.xml"/><Relationship Id="rId47" Type="http://schemas.openxmlformats.org/officeDocument/2006/relationships/tags" Target="../tags/tag5766.xml"/><Relationship Id="rId50" Type="http://schemas.openxmlformats.org/officeDocument/2006/relationships/tags" Target="../tags/tag5769.xml"/><Relationship Id="rId55" Type="http://schemas.openxmlformats.org/officeDocument/2006/relationships/tags" Target="../tags/tag5774.xml"/><Relationship Id="rId7" Type="http://schemas.openxmlformats.org/officeDocument/2006/relationships/tags" Target="../tags/tag5726.xml"/><Relationship Id="rId12" Type="http://schemas.openxmlformats.org/officeDocument/2006/relationships/tags" Target="../tags/tag5731.xml"/><Relationship Id="rId17" Type="http://schemas.openxmlformats.org/officeDocument/2006/relationships/tags" Target="../tags/tag5736.xml"/><Relationship Id="rId25" Type="http://schemas.openxmlformats.org/officeDocument/2006/relationships/tags" Target="../tags/tag5744.xml"/><Relationship Id="rId33" Type="http://schemas.openxmlformats.org/officeDocument/2006/relationships/tags" Target="../tags/tag5752.xml"/><Relationship Id="rId38" Type="http://schemas.openxmlformats.org/officeDocument/2006/relationships/tags" Target="../tags/tag5757.xml"/><Relationship Id="rId46" Type="http://schemas.openxmlformats.org/officeDocument/2006/relationships/tags" Target="../tags/tag5765.xml"/><Relationship Id="rId2" Type="http://schemas.openxmlformats.org/officeDocument/2006/relationships/tags" Target="../tags/tag5721.xml"/><Relationship Id="rId16" Type="http://schemas.openxmlformats.org/officeDocument/2006/relationships/tags" Target="../tags/tag5735.xml"/><Relationship Id="rId20" Type="http://schemas.openxmlformats.org/officeDocument/2006/relationships/tags" Target="../tags/tag5739.xml"/><Relationship Id="rId29" Type="http://schemas.openxmlformats.org/officeDocument/2006/relationships/tags" Target="../tags/tag5748.xml"/><Relationship Id="rId41" Type="http://schemas.openxmlformats.org/officeDocument/2006/relationships/tags" Target="../tags/tag5760.xml"/><Relationship Id="rId54" Type="http://schemas.openxmlformats.org/officeDocument/2006/relationships/tags" Target="../tags/tag5773.xml"/><Relationship Id="rId1" Type="http://schemas.openxmlformats.org/officeDocument/2006/relationships/tags" Target="../tags/tag5720.xml"/><Relationship Id="rId6" Type="http://schemas.openxmlformats.org/officeDocument/2006/relationships/tags" Target="../tags/tag5725.xml"/><Relationship Id="rId11" Type="http://schemas.openxmlformats.org/officeDocument/2006/relationships/tags" Target="../tags/tag5730.xml"/><Relationship Id="rId24" Type="http://schemas.openxmlformats.org/officeDocument/2006/relationships/tags" Target="../tags/tag5743.xml"/><Relationship Id="rId32" Type="http://schemas.openxmlformats.org/officeDocument/2006/relationships/tags" Target="../tags/tag5751.xml"/><Relationship Id="rId37" Type="http://schemas.openxmlformats.org/officeDocument/2006/relationships/tags" Target="../tags/tag5756.xml"/><Relationship Id="rId40" Type="http://schemas.openxmlformats.org/officeDocument/2006/relationships/tags" Target="../tags/tag5759.xml"/><Relationship Id="rId45" Type="http://schemas.openxmlformats.org/officeDocument/2006/relationships/tags" Target="../tags/tag5764.xml"/><Relationship Id="rId53" Type="http://schemas.openxmlformats.org/officeDocument/2006/relationships/tags" Target="../tags/tag5772.xml"/><Relationship Id="rId5" Type="http://schemas.openxmlformats.org/officeDocument/2006/relationships/tags" Target="../tags/tag5724.xml"/><Relationship Id="rId15" Type="http://schemas.openxmlformats.org/officeDocument/2006/relationships/tags" Target="../tags/tag5734.xml"/><Relationship Id="rId23" Type="http://schemas.openxmlformats.org/officeDocument/2006/relationships/tags" Target="../tags/tag5742.xml"/><Relationship Id="rId28" Type="http://schemas.openxmlformats.org/officeDocument/2006/relationships/tags" Target="../tags/tag5747.xml"/><Relationship Id="rId36" Type="http://schemas.openxmlformats.org/officeDocument/2006/relationships/tags" Target="../tags/tag5755.xml"/><Relationship Id="rId49" Type="http://schemas.openxmlformats.org/officeDocument/2006/relationships/tags" Target="../tags/tag5768.xml"/><Relationship Id="rId57" Type="http://schemas.openxmlformats.org/officeDocument/2006/relationships/notesSlide" Target="../notesSlides/notesSlide156.xml"/><Relationship Id="rId10" Type="http://schemas.openxmlformats.org/officeDocument/2006/relationships/tags" Target="../tags/tag5729.xml"/><Relationship Id="rId19" Type="http://schemas.openxmlformats.org/officeDocument/2006/relationships/tags" Target="../tags/tag5738.xml"/><Relationship Id="rId31" Type="http://schemas.openxmlformats.org/officeDocument/2006/relationships/tags" Target="../tags/tag5750.xml"/><Relationship Id="rId44" Type="http://schemas.openxmlformats.org/officeDocument/2006/relationships/tags" Target="../tags/tag5763.xml"/><Relationship Id="rId52" Type="http://schemas.openxmlformats.org/officeDocument/2006/relationships/tags" Target="../tags/tag5771.xml"/><Relationship Id="rId4" Type="http://schemas.openxmlformats.org/officeDocument/2006/relationships/tags" Target="../tags/tag5723.xml"/><Relationship Id="rId9" Type="http://schemas.openxmlformats.org/officeDocument/2006/relationships/tags" Target="../tags/tag5728.xml"/><Relationship Id="rId14" Type="http://schemas.openxmlformats.org/officeDocument/2006/relationships/tags" Target="../tags/tag5733.xml"/><Relationship Id="rId22" Type="http://schemas.openxmlformats.org/officeDocument/2006/relationships/tags" Target="../tags/tag5741.xml"/><Relationship Id="rId27" Type="http://schemas.openxmlformats.org/officeDocument/2006/relationships/tags" Target="../tags/tag5746.xml"/><Relationship Id="rId30" Type="http://schemas.openxmlformats.org/officeDocument/2006/relationships/tags" Target="../tags/tag5749.xml"/><Relationship Id="rId35" Type="http://schemas.openxmlformats.org/officeDocument/2006/relationships/tags" Target="../tags/tag5754.xml"/><Relationship Id="rId43" Type="http://schemas.openxmlformats.org/officeDocument/2006/relationships/tags" Target="../tags/tag5762.xml"/><Relationship Id="rId48" Type="http://schemas.openxmlformats.org/officeDocument/2006/relationships/tags" Target="../tags/tag5767.xml"/><Relationship Id="rId56" Type="http://schemas.openxmlformats.org/officeDocument/2006/relationships/slideLayout" Target="../slideLayouts/slideLayout12.xml"/><Relationship Id="rId8" Type="http://schemas.openxmlformats.org/officeDocument/2006/relationships/tags" Target="../tags/tag5727.xml"/><Relationship Id="rId51" Type="http://schemas.openxmlformats.org/officeDocument/2006/relationships/tags" Target="../tags/tag5770.xml"/><Relationship Id="rId3" Type="http://schemas.openxmlformats.org/officeDocument/2006/relationships/tags" Target="../tags/tag5722.xml"/></Relationships>
</file>

<file path=ppt/slides/_rels/slide179.xml.rels><?xml version="1.0" encoding="UTF-8" standalone="yes"?>
<Relationships xmlns="http://schemas.openxmlformats.org/package/2006/relationships"><Relationship Id="rId13" Type="http://schemas.openxmlformats.org/officeDocument/2006/relationships/tags" Target="../tags/tag5787.xml"/><Relationship Id="rId18" Type="http://schemas.openxmlformats.org/officeDocument/2006/relationships/tags" Target="../tags/tag5792.xml"/><Relationship Id="rId26" Type="http://schemas.openxmlformats.org/officeDocument/2006/relationships/tags" Target="../tags/tag5800.xml"/><Relationship Id="rId39" Type="http://schemas.openxmlformats.org/officeDocument/2006/relationships/tags" Target="../tags/tag5813.xml"/><Relationship Id="rId21" Type="http://schemas.openxmlformats.org/officeDocument/2006/relationships/tags" Target="../tags/tag5795.xml"/><Relationship Id="rId34" Type="http://schemas.openxmlformats.org/officeDocument/2006/relationships/tags" Target="../tags/tag5808.xml"/><Relationship Id="rId42" Type="http://schemas.openxmlformats.org/officeDocument/2006/relationships/tags" Target="../tags/tag5816.xml"/><Relationship Id="rId47" Type="http://schemas.openxmlformats.org/officeDocument/2006/relationships/tags" Target="../tags/tag5821.xml"/><Relationship Id="rId50" Type="http://schemas.openxmlformats.org/officeDocument/2006/relationships/tags" Target="../tags/tag5824.xml"/><Relationship Id="rId55" Type="http://schemas.openxmlformats.org/officeDocument/2006/relationships/tags" Target="../tags/tag5829.xml"/><Relationship Id="rId7" Type="http://schemas.openxmlformats.org/officeDocument/2006/relationships/tags" Target="../tags/tag5781.xml"/><Relationship Id="rId12" Type="http://schemas.openxmlformats.org/officeDocument/2006/relationships/tags" Target="../tags/tag5786.xml"/><Relationship Id="rId17" Type="http://schemas.openxmlformats.org/officeDocument/2006/relationships/tags" Target="../tags/tag5791.xml"/><Relationship Id="rId25" Type="http://schemas.openxmlformats.org/officeDocument/2006/relationships/tags" Target="../tags/tag5799.xml"/><Relationship Id="rId33" Type="http://schemas.openxmlformats.org/officeDocument/2006/relationships/tags" Target="../tags/tag5807.xml"/><Relationship Id="rId38" Type="http://schemas.openxmlformats.org/officeDocument/2006/relationships/tags" Target="../tags/tag5812.xml"/><Relationship Id="rId46" Type="http://schemas.openxmlformats.org/officeDocument/2006/relationships/tags" Target="../tags/tag5820.xml"/><Relationship Id="rId2" Type="http://schemas.openxmlformats.org/officeDocument/2006/relationships/tags" Target="../tags/tag5776.xml"/><Relationship Id="rId16" Type="http://schemas.openxmlformats.org/officeDocument/2006/relationships/tags" Target="../tags/tag5790.xml"/><Relationship Id="rId20" Type="http://schemas.openxmlformats.org/officeDocument/2006/relationships/tags" Target="../tags/tag5794.xml"/><Relationship Id="rId29" Type="http://schemas.openxmlformats.org/officeDocument/2006/relationships/tags" Target="../tags/tag5803.xml"/><Relationship Id="rId41" Type="http://schemas.openxmlformats.org/officeDocument/2006/relationships/tags" Target="../tags/tag5815.xml"/><Relationship Id="rId54" Type="http://schemas.openxmlformats.org/officeDocument/2006/relationships/tags" Target="../tags/tag5828.xml"/><Relationship Id="rId1" Type="http://schemas.openxmlformats.org/officeDocument/2006/relationships/tags" Target="../tags/tag5775.xml"/><Relationship Id="rId6" Type="http://schemas.openxmlformats.org/officeDocument/2006/relationships/tags" Target="../tags/tag5780.xml"/><Relationship Id="rId11" Type="http://schemas.openxmlformats.org/officeDocument/2006/relationships/tags" Target="../tags/tag5785.xml"/><Relationship Id="rId24" Type="http://schemas.openxmlformats.org/officeDocument/2006/relationships/tags" Target="../tags/tag5798.xml"/><Relationship Id="rId32" Type="http://schemas.openxmlformats.org/officeDocument/2006/relationships/tags" Target="../tags/tag5806.xml"/><Relationship Id="rId37" Type="http://schemas.openxmlformats.org/officeDocument/2006/relationships/tags" Target="../tags/tag5811.xml"/><Relationship Id="rId40" Type="http://schemas.openxmlformats.org/officeDocument/2006/relationships/tags" Target="../tags/tag5814.xml"/><Relationship Id="rId45" Type="http://schemas.openxmlformats.org/officeDocument/2006/relationships/tags" Target="../tags/tag5819.xml"/><Relationship Id="rId53" Type="http://schemas.openxmlformats.org/officeDocument/2006/relationships/tags" Target="../tags/tag5827.xml"/><Relationship Id="rId5" Type="http://schemas.openxmlformats.org/officeDocument/2006/relationships/tags" Target="../tags/tag5779.xml"/><Relationship Id="rId15" Type="http://schemas.openxmlformats.org/officeDocument/2006/relationships/tags" Target="../tags/tag5789.xml"/><Relationship Id="rId23" Type="http://schemas.openxmlformats.org/officeDocument/2006/relationships/tags" Target="../tags/tag5797.xml"/><Relationship Id="rId28" Type="http://schemas.openxmlformats.org/officeDocument/2006/relationships/tags" Target="../tags/tag5802.xml"/><Relationship Id="rId36" Type="http://schemas.openxmlformats.org/officeDocument/2006/relationships/tags" Target="../tags/tag5810.xml"/><Relationship Id="rId49" Type="http://schemas.openxmlformats.org/officeDocument/2006/relationships/tags" Target="../tags/tag5823.xml"/><Relationship Id="rId57" Type="http://schemas.openxmlformats.org/officeDocument/2006/relationships/notesSlide" Target="../notesSlides/notesSlide157.xml"/><Relationship Id="rId10" Type="http://schemas.openxmlformats.org/officeDocument/2006/relationships/tags" Target="../tags/tag5784.xml"/><Relationship Id="rId19" Type="http://schemas.openxmlformats.org/officeDocument/2006/relationships/tags" Target="../tags/tag5793.xml"/><Relationship Id="rId31" Type="http://schemas.openxmlformats.org/officeDocument/2006/relationships/tags" Target="../tags/tag5805.xml"/><Relationship Id="rId44" Type="http://schemas.openxmlformats.org/officeDocument/2006/relationships/tags" Target="../tags/tag5818.xml"/><Relationship Id="rId52" Type="http://schemas.openxmlformats.org/officeDocument/2006/relationships/tags" Target="../tags/tag5826.xml"/><Relationship Id="rId4" Type="http://schemas.openxmlformats.org/officeDocument/2006/relationships/tags" Target="../tags/tag5778.xml"/><Relationship Id="rId9" Type="http://schemas.openxmlformats.org/officeDocument/2006/relationships/tags" Target="../tags/tag5783.xml"/><Relationship Id="rId14" Type="http://schemas.openxmlformats.org/officeDocument/2006/relationships/tags" Target="../tags/tag5788.xml"/><Relationship Id="rId22" Type="http://schemas.openxmlformats.org/officeDocument/2006/relationships/tags" Target="../tags/tag5796.xml"/><Relationship Id="rId27" Type="http://schemas.openxmlformats.org/officeDocument/2006/relationships/tags" Target="../tags/tag5801.xml"/><Relationship Id="rId30" Type="http://schemas.openxmlformats.org/officeDocument/2006/relationships/tags" Target="../tags/tag5804.xml"/><Relationship Id="rId35" Type="http://schemas.openxmlformats.org/officeDocument/2006/relationships/tags" Target="../tags/tag5809.xml"/><Relationship Id="rId43" Type="http://schemas.openxmlformats.org/officeDocument/2006/relationships/tags" Target="../tags/tag5817.xml"/><Relationship Id="rId48" Type="http://schemas.openxmlformats.org/officeDocument/2006/relationships/tags" Target="../tags/tag5822.xml"/><Relationship Id="rId56" Type="http://schemas.openxmlformats.org/officeDocument/2006/relationships/slideLayout" Target="../slideLayouts/slideLayout12.xml"/><Relationship Id="rId8" Type="http://schemas.openxmlformats.org/officeDocument/2006/relationships/tags" Target="../tags/tag5782.xml"/><Relationship Id="rId51" Type="http://schemas.openxmlformats.org/officeDocument/2006/relationships/tags" Target="../tags/tag5825.xml"/><Relationship Id="rId3" Type="http://schemas.openxmlformats.org/officeDocument/2006/relationships/tags" Target="../tags/tag5777.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51.xml"/></Relationships>
</file>

<file path=ppt/slides/_rels/slide180.xml.rels><?xml version="1.0" encoding="UTF-8" standalone="yes"?>
<Relationships xmlns="http://schemas.openxmlformats.org/package/2006/relationships"><Relationship Id="rId13" Type="http://schemas.openxmlformats.org/officeDocument/2006/relationships/tags" Target="../tags/tag5842.xml"/><Relationship Id="rId18" Type="http://schemas.openxmlformats.org/officeDocument/2006/relationships/tags" Target="../tags/tag5847.xml"/><Relationship Id="rId26" Type="http://schemas.openxmlformats.org/officeDocument/2006/relationships/tags" Target="../tags/tag5855.xml"/><Relationship Id="rId39" Type="http://schemas.openxmlformats.org/officeDocument/2006/relationships/tags" Target="../tags/tag5868.xml"/><Relationship Id="rId21" Type="http://schemas.openxmlformats.org/officeDocument/2006/relationships/tags" Target="../tags/tag5850.xml"/><Relationship Id="rId34" Type="http://schemas.openxmlformats.org/officeDocument/2006/relationships/tags" Target="../tags/tag5863.xml"/><Relationship Id="rId42" Type="http://schemas.openxmlformats.org/officeDocument/2006/relationships/tags" Target="../tags/tag5871.xml"/><Relationship Id="rId47" Type="http://schemas.openxmlformats.org/officeDocument/2006/relationships/tags" Target="../tags/tag5876.xml"/><Relationship Id="rId50" Type="http://schemas.openxmlformats.org/officeDocument/2006/relationships/tags" Target="../tags/tag5879.xml"/><Relationship Id="rId55" Type="http://schemas.openxmlformats.org/officeDocument/2006/relationships/tags" Target="../tags/tag5884.xml"/><Relationship Id="rId7" Type="http://schemas.openxmlformats.org/officeDocument/2006/relationships/tags" Target="../tags/tag5836.xml"/><Relationship Id="rId12" Type="http://schemas.openxmlformats.org/officeDocument/2006/relationships/tags" Target="../tags/tag5841.xml"/><Relationship Id="rId17" Type="http://schemas.openxmlformats.org/officeDocument/2006/relationships/tags" Target="../tags/tag5846.xml"/><Relationship Id="rId25" Type="http://schemas.openxmlformats.org/officeDocument/2006/relationships/tags" Target="../tags/tag5854.xml"/><Relationship Id="rId33" Type="http://schemas.openxmlformats.org/officeDocument/2006/relationships/tags" Target="../tags/tag5862.xml"/><Relationship Id="rId38" Type="http://schemas.openxmlformats.org/officeDocument/2006/relationships/tags" Target="../tags/tag5867.xml"/><Relationship Id="rId46" Type="http://schemas.openxmlformats.org/officeDocument/2006/relationships/tags" Target="../tags/tag5875.xml"/><Relationship Id="rId2" Type="http://schemas.openxmlformats.org/officeDocument/2006/relationships/tags" Target="../tags/tag5831.xml"/><Relationship Id="rId16" Type="http://schemas.openxmlformats.org/officeDocument/2006/relationships/tags" Target="../tags/tag5845.xml"/><Relationship Id="rId20" Type="http://schemas.openxmlformats.org/officeDocument/2006/relationships/tags" Target="../tags/tag5849.xml"/><Relationship Id="rId29" Type="http://schemas.openxmlformats.org/officeDocument/2006/relationships/tags" Target="../tags/tag5858.xml"/><Relationship Id="rId41" Type="http://schemas.openxmlformats.org/officeDocument/2006/relationships/tags" Target="../tags/tag5870.xml"/><Relationship Id="rId54" Type="http://schemas.openxmlformats.org/officeDocument/2006/relationships/tags" Target="../tags/tag5883.xml"/><Relationship Id="rId1" Type="http://schemas.openxmlformats.org/officeDocument/2006/relationships/tags" Target="../tags/tag5830.xml"/><Relationship Id="rId6" Type="http://schemas.openxmlformats.org/officeDocument/2006/relationships/tags" Target="../tags/tag5835.xml"/><Relationship Id="rId11" Type="http://schemas.openxmlformats.org/officeDocument/2006/relationships/tags" Target="../tags/tag5840.xml"/><Relationship Id="rId24" Type="http://schemas.openxmlformats.org/officeDocument/2006/relationships/tags" Target="../tags/tag5853.xml"/><Relationship Id="rId32" Type="http://schemas.openxmlformats.org/officeDocument/2006/relationships/tags" Target="../tags/tag5861.xml"/><Relationship Id="rId37" Type="http://schemas.openxmlformats.org/officeDocument/2006/relationships/tags" Target="../tags/tag5866.xml"/><Relationship Id="rId40" Type="http://schemas.openxmlformats.org/officeDocument/2006/relationships/tags" Target="../tags/tag5869.xml"/><Relationship Id="rId45" Type="http://schemas.openxmlformats.org/officeDocument/2006/relationships/tags" Target="../tags/tag5874.xml"/><Relationship Id="rId53" Type="http://schemas.openxmlformats.org/officeDocument/2006/relationships/tags" Target="../tags/tag5882.xml"/><Relationship Id="rId5" Type="http://schemas.openxmlformats.org/officeDocument/2006/relationships/tags" Target="../tags/tag5834.xml"/><Relationship Id="rId15" Type="http://schemas.openxmlformats.org/officeDocument/2006/relationships/tags" Target="../tags/tag5844.xml"/><Relationship Id="rId23" Type="http://schemas.openxmlformats.org/officeDocument/2006/relationships/tags" Target="../tags/tag5852.xml"/><Relationship Id="rId28" Type="http://schemas.openxmlformats.org/officeDocument/2006/relationships/tags" Target="../tags/tag5857.xml"/><Relationship Id="rId36" Type="http://schemas.openxmlformats.org/officeDocument/2006/relationships/tags" Target="../tags/tag5865.xml"/><Relationship Id="rId49" Type="http://schemas.openxmlformats.org/officeDocument/2006/relationships/tags" Target="../tags/tag5878.xml"/><Relationship Id="rId57" Type="http://schemas.openxmlformats.org/officeDocument/2006/relationships/notesSlide" Target="../notesSlides/notesSlide158.xml"/><Relationship Id="rId10" Type="http://schemas.openxmlformats.org/officeDocument/2006/relationships/tags" Target="../tags/tag5839.xml"/><Relationship Id="rId19" Type="http://schemas.openxmlformats.org/officeDocument/2006/relationships/tags" Target="../tags/tag5848.xml"/><Relationship Id="rId31" Type="http://schemas.openxmlformats.org/officeDocument/2006/relationships/tags" Target="../tags/tag5860.xml"/><Relationship Id="rId44" Type="http://schemas.openxmlformats.org/officeDocument/2006/relationships/tags" Target="../tags/tag5873.xml"/><Relationship Id="rId52" Type="http://schemas.openxmlformats.org/officeDocument/2006/relationships/tags" Target="../tags/tag5881.xml"/><Relationship Id="rId4" Type="http://schemas.openxmlformats.org/officeDocument/2006/relationships/tags" Target="../tags/tag5833.xml"/><Relationship Id="rId9" Type="http://schemas.openxmlformats.org/officeDocument/2006/relationships/tags" Target="../tags/tag5838.xml"/><Relationship Id="rId14" Type="http://schemas.openxmlformats.org/officeDocument/2006/relationships/tags" Target="../tags/tag5843.xml"/><Relationship Id="rId22" Type="http://schemas.openxmlformats.org/officeDocument/2006/relationships/tags" Target="../tags/tag5851.xml"/><Relationship Id="rId27" Type="http://schemas.openxmlformats.org/officeDocument/2006/relationships/tags" Target="../tags/tag5856.xml"/><Relationship Id="rId30" Type="http://schemas.openxmlformats.org/officeDocument/2006/relationships/tags" Target="../tags/tag5859.xml"/><Relationship Id="rId35" Type="http://schemas.openxmlformats.org/officeDocument/2006/relationships/tags" Target="../tags/tag5864.xml"/><Relationship Id="rId43" Type="http://schemas.openxmlformats.org/officeDocument/2006/relationships/tags" Target="../tags/tag5872.xml"/><Relationship Id="rId48" Type="http://schemas.openxmlformats.org/officeDocument/2006/relationships/tags" Target="../tags/tag5877.xml"/><Relationship Id="rId56" Type="http://schemas.openxmlformats.org/officeDocument/2006/relationships/slideLayout" Target="../slideLayouts/slideLayout12.xml"/><Relationship Id="rId8" Type="http://schemas.openxmlformats.org/officeDocument/2006/relationships/tags" Target="../tags/tag5837.xml"/><Relationship Id="rId51" Type="http://schemas.openxmlformats.org/officeDocument/2006/relationships/tags" Target="../tags/tag5880.xml"/><Relationship Id="rId3" Type="http://schemas.openxmlformats.org/officeDocument/2006/relationships/tags" Target="../tags/tag5832.xml"/></Relationships>
</file>

<file path=ppt/slides/_rels/slide181.xml.rels><?xml version="1.0" encoding="UTF-8" standalone="yes"?>
<Relationships xmlns="http://schemas.openxmlformats.org/package/2006/relationships"><Relationship Id="rId8" Type="http://schemas.openxmlformats.org/officeDocument/2006/relationships/image" Target="../media/image63.jpeg"/><Relationship Id="rId3" Type="http://schemas.openxmlformats.org/officeDocument/2006/relationships/tags" Target="../tags/tag5887.xml"/><Relationship Id="rId7" Type="http://schemas.openxmlformats.org/officeDocument/2006/relationships/notesSlide" Target="../notesSlides/notesSlide159.xml"/><Relationship Id="rId2" Type="http://schemas.openxmlformats.org/officeDocument/2006/relationships/tags" Target="../tags/tag5886.xml"/><Relationship Id="rId1" Type="http://schemas.openxmlformats.org/officeDocument/2006/relationships/tags" Target="../tags/tag5885.xml"/><Relationship Id="rId6" Type="http://schemas.openxmlformats.org/officeDocument/2006/relationships/slideLayout" Target="../slideLayouts/slideLayout12.xml"/><Relationship Id="rId5" Type="http://schemas.openxmlformats.org/officeDocument/2006/relationships/tags" Target="../tags/tag5889.xml"/><Relationship Id="rId4" Type="http://schemas.openxmlformats.org/officeDocument/2006/relationships/tags" Target="../tags/tag5888.xml"/></Relationships>
</file>

<file path=ppt/slides/_rels/slide182.xml.rels><?xml version="1.0" encoding="UTF-8" standalone="yes"?>
<Relationships xmlns="http://schemas.openxmlformats.org/package/2006/relationships"><Relationship Id="rId13" Type="http://schemas.openxmlformats.org/officeDocument/2006/relationships/tags" Target="../tags/tag5902.xml"/><Relationship Id="rId18" Type="http://schemas.openxmlformats.org/officeDocument/2006/relationships/tags" Target="../tags/tag5907.xml"/><Relationship Id="rId26" Type="http://schemas.openxmlformats.org/officeDocument/2006/relationships/tags" Target="../tags/tag5915.xml"/><Relationship Id="rId39" Type="http://schemas.openxmlformats.org/officeDocument/2006/relationships/tags" Target="../tags/tag5928.xml"/><Relationship Id="rId21" Type="http://schemas.openxmlformats.org/officeDocument/2006/relationships/tags" Target="../tags/tag5910.xml"/><Relationship Id="rId34" Type="http://schemas.openxmlformats.org/officeDocument/2006/relationships/tags" Target="../tags/tag5923.xml"/><Relationship Id="rId42" Type="http://schemas.openxmlformats.org/officeDocument/2006/relationships/tags" Target="../tags/tag5931.xml"/><Relationship Id="rId47" Type="http://schemas.openxmlformats.org/officeDocument/2006/relationships/tags" Target="../tags/tag5936.xml"/><Relationship Id="rId50" Type="http://schemas.openxmlformats.org/officeDocument/2006/relationships/tags" Target="../tags/tag5939.xml"/><Relationship Id="rId55" Type="http://schemas.openxmlformats.org/officeDocument/2006/relationships/tags" Target="../tags/tag5944.xml"/><Relationship Id="rId7" Type="http://schemas.openxmlformats.org/officeDocument/2006/relationships/tags" Target="../tags/tag5896.xml"/><Relationship Id="rId12" Type="http://schemas.openxmlformats.org/officeDocument/2006/relationships/tags" Target="../tags/tag5901.xml"/><Relationship Id="rId17" Type="http://schemas.openxmlformats.org/officeDocument/2006/relationships/tags" Target="../tags/tag5906.xml"/><Relationship Id="rId25" Type="http://schemas.openxmlformats.org/officeDocument/2006/relationships/tags" Target="../tags/tag5914.xml"/><Relationship Id="rId33" Type="http://schemas.openxmlformats.org/officeDocument/2006/relationships/tags" Target="../tags/tag5922.xml"/><Relationship Id="rId38" Type="http://schemas.openxmlformats.org/officeDocument/2006/relationships/tags" Target="../tags/tag5927.xml"/><Relationship Id="rId46" Type="http://schemas.openxmlformats.org/officeDocument/2006/relationships/tags" Target="../tags/tag5935.xml"/><Relationship Id="rId2" Type="http://schemas.openxmlformats.org/officeDocument/2006/relationships/tags" Target="../tags/tag5891.xml"/><Relationship Id="rId16" Type="http://schemas.openxmlformats.org/officeDocument/2006/relationships/tags" Target="../tags/tag5905.xml"/><Relationship Id="rId20" Type="http://schemas.openxmlformats.org/officeDocument/2006/relationships/tags" Target="../tags/tag5909.xml"/><Relationship Id="rId29" Type="http://schemas.openxmlformats.org/officeDocument/2006/relationships/tags" Target="../tags/tag5918.xml"/><Relationship Id="rId41" Type="http://schemas.openxmlformats.org/officeDocument/2006/relationships/tags" Target="../tags/tag5930.xml"/><Relationship Id="rId54" Type="http://schemas.openxmlformats.org/officeDocument/2006/relationships/tags" Target="../tags/tag5943.xml"/><Relationship Id="rId1" Type="http://schemas.openxmlformats.org/officeDocument/2006/relationships/tags" Target="../tags/tag5890.xml"/><Relationship Id="rId6" Type="http://schemas.openxmlformats.org/officeDocument/2006/relationships/tags" Target="../tags/tag5895.xml"/><Relationship Id="rId11" Type="http://schemas.openxmlformats.org/officeDocument/2006/relationships/tags" Target="../tags/tag5900.xml"/><Relationship Id="rId24" Type="http://schemas.openxmlformats.org/officeDocument/2006/relationships/tags" Target="../tags/tag5913.xml"/><Relationship Id="rId32" Type="http://schemas.openxmlformats.org/officeDocument/2006/relationships/tags" Target="../tags/tag5921.xml"/><Relationship Id="rId37" Type="http://schemas.openxmlformats.org/officeDocument/2006/relationships/tags" Target="../tags/tag5926.xml"/><Relationship Id="rId40" Type="http://schemas.openxmlformats.org/officeDocument/2006/relationships/tags" Target="../tags/tag5929.xml"/><Relationship Id="rId45" Type="http://schemas.openxmlformats.org/officeDocument/2006/relationships/tags" Target="../tags/tag5934.xml"/><Relationship Id="rId53" Type="http://schemas.openxmlformats.org/officeDocument/2006/relationships/tags" Target="../tags/tag5942.xml"/><Relationship Id="rId5" Type="http://schemas.openxmlformats.org/officeDocument/2006/relationships/tags" Target="../tags/tag5894.xml"/><Relationship Id="rId15" Type="http://schemas.openxmlformats.org/officeDocument/2006/relationships/tags" Target="../tags/tag5904.xml"/><Relationship Id="rId23" Type="http://schemas.openxmlformats.org/officeDocument/2006/relationships/tags" Target="../tags/tag5912.xml"/><Relationship Id="rId28" Type="http://schemas.openxmlformats.org/officeDocument/2006/relationships/tags" Target="../tags/tag5917.xml"/><Relationship Id="rId36" Type="http://schemas.openxmlformats.org/officeDocument/2006/relationships/tags" Target="../tags/tag5925.xml"/><Relationship Id="rId49" Type="http://schemas.openxmlformats.org/officeDocument/2006/relationships/tags" Target="../tags/tag5938.xml"/><Relationship Id="rId57" Type="http://schemas.openxmlformats.org/officeDocument/2006/relationships/notesSlide" Target="../notesSlides/notesSlide160.xml"/><Relationship Id="rId10" Type="http://schemas.openxmlformats.org/officeDocument/2006/relationships/tags" Target="../tags/tag5899.xml"/><Relationship Id="rId19" Type="http://schemas.openxmlformats.org/officeDocument/2006/relationships/tags" Target="../tags/tag5908.xml"/><Relationship Id="rId31" Type="http://schemas.openxmlformats.org/officeDocument/2006/relationships/tags" Target="../tags/tag5920.xml"/><Relationship Id="rId44" Type="http://schemas.openxmlformats.org/officeDocument/2006/relationships/tags" Target="../tags/tag5933.xml"/><Relationship Id="rId52" Type="http://schemas.openxmlformats.org/officeDocument/2006/relationships/tags" Target="../tags/tag5941.xml"/><Relationship Id="rId4" Type="http://schemas.openxmlformats.org/officeDocument/2006/relationships/tags" Target="../tags/tag5893.xml"/><Relationship Id="rId9" Type="http://schemas.openxmlformats.org/officeDocument/2006/relationships/tags" Target="../tags/tag5898.xml"/><Relationship Id="rId14" Type="http://schemas.openxmlformats.org/officeDocument/2006/relationships/tags" Target="../tags/tag5903.xml"/><Relationship Id="rId22" Type="http://schemas.openxmlformats.org/officeDocument/2006/relationships/tags" Target="../tags/tag5911.xml"/><Relationship Id="rId27" Type="http://schemas.openxmlformats.org/officeDocument/2006/relationships/tags" Target="../tags/tag5916.xml"/><Relationship Id="rId30" Type="http://schemas.openxmlformats.org/officeDocument/2006/relationships/tags" Target="../tags/tag5919.xml"/><Relationship Id="rId35" Type="http://schemas.openxmlformats.org/officeDocument/2006/relationships/tags" Target="../tags/tag5924.xml"/><Relationship Id="rId43" Type="http://schemas.openxmlformats.org/officeDocument/2006/relationships/tags" Target="../tags/tag5932.xml"/><Relationship Id="rId48" Type="http://schemas.openxmlformats.org/officeDocument/2006/relationships/tags" Target="../tags/tag5937.xml"/><Relationship Id="rId56" Type="http://schemas.openxmlformats.org/officeDocument/2006/relationships/slideLayout" Target="../slideLayouts/slideLayout12.xml"/><Relationship Id="rId8" Type="http://schemas.openxmlformats.org/officeDocument/2006/relationships/tags" Target="../tags/tag5897.xml"/><Relationship Id="rId51" Type="http://schemas.openxmlformats.org/officeDocument/2006/relationships/tags" Target="../tags/tag5940.xml"/><Relationship Id="rId3" Type="http://schemas.openxmlformats.org/officeDocument/2006/relationships/tags" Target="../tags/tag5892.xml"/></Relationships>
</file>

<file path=ppt/slides/_rels/slide183.xml.rels><?xml version="1.0" encoding="UTF-8" standalone="yes"?>
<Relationships xmlns="http://schemas.openxmlformats.org/package/2006/relationships"><Relationship Id="rId13" Type="http://schemas.openxmlformats.org/officeDocument/2006/relationships/tags" Target="../tags/tag5957.xml"/><Relationship Id="rId18" Type="http://schemas.openxmlformats.org/officeDocument/2006/relationships/tags" Target="../tags/tag5962.xml"/><Relationship Id="rId26" Type="http://schemas.openxmlformats.org/officeDocument/2006/relationships/tags" Target="../tags/tag5970.xml"/><Relationship Id="rId39" Type="http://schemas.openxmlformats.org/officeDocument/2006/relationships/tags" Target="../tags/tag5983.xml"/><Relationship Id="rId21" Type="http://schemas.openxmlformats.org/officeDocument/2006/relationships/tags" Target="../tags/tag5965.xml"/><Relationship Id="rId34" Type="http://schemas.openxmlformats.org/officeDocument/2006/relationships/tags" Target="../tags/tag5978.xml"/><Relationship Id="rId42" Type="http://schemas.openxmlformats.org/officeDocument/2006/relationships/tags" Target="../tags/tag5986.xml"/><Relationship Id="rId47" Type="http://schemas.openxmlformats.org/officeDocument/2006/relationships/tags" Target="../tags/tag5991.xml"/><Relationship Id="rId50" Type="http://schemas.openxmlformats.org/officeDocument/2006/relationships/tags" Target="../tags/tag5994.xml"/><Relationship Id="rId55" Type="http://schemas.openxmlformats.org/officeDocument/2006/relationships/tags" Target="../tags/tag5999.xml"/><Relationship Id="rId7" Type="http://schemas.openxmlformats.org/officeDocument/2006/relationships/tags" Target="../tags/tag5951.xml"/><Relationship Id="rId12" Type="http://schemas.openxmlformats.org/officeDocument/2006/relationships/tags" Target="../tags/tag5956.xml"/><Relationship Id="rId17" Type="http://schemas.openxmlformats.org/officeDocument/2006/relationships/tags" Target="../tags/tag5961.xml"/><Relationship Id="rId25" Type="http://schemas.openxmlformats.org/officeDocument/2006/relationships/tags" Target="../tags/tag5969.xml"/><Relationship Id="rId33" Type="http://schemas.openxmlformats.org/officeDocument/2006/relationships/tags" Target="../tags/tag5977.xml"/><Relationship Id="rId38" Type="http://schemas.openxmlformats.org/officeDocument/2006/relationships/tags" Target="../tags/tag5982.xml"/><Relationship Id="rId46" Type="http://schemas.openxmlformats.org/officeDocument/2006/relationships/tags" Target="../tags/tag5990.xml"/><Relationship Id="rId2" Type="http://schemas.openxmlformats.org/officeDocument/2006/relationships/tags" Target="../tags/tag5946.xml"/><Relationship Id="rId16" Type="http://schemas.openxmlformats.org/officeDocument/2006/relationships/tags" Target="../tags/tag5960.xml"/><Relationship Id="rId20" Type="http://schemas.openxmlformats.org/officeDocument/2006/relationships/tags" Target="../tags/tag5964.xml"/><Relationship Id="rId29" Type="http://schemas.openxmlformats.org/officeDocument/2006/relationships/tags" Target="../tags/tag5973.xml"/><Relationship Id="rId41" Type="http://schemas.openxmlformats.org/officeDocument/2006/relationships/tags" Target="../tags/tag5985.xml"/><Relationship Id="rId54" Type="http://schemas.openxmlformats.org/officeDocument/2006/relationships/tags" Target="../tags/tag5998.xml"/><Relationship Id="rId1" Type="http://schemas.openxmlformats.org/officeDocument/2006/relationships/tags" Target="../tags/tag5945.xml"/><Relationship Id="rId6" Type="http://schemas.openxmlformats.org/officeDocument/2006/relationships/tags" Target="../tags/tag5950.xml"/><Relationship Id="rId11" Type="http://schemas.openxmlformats.org/officeDocument/2006/relationships/tags" Target="../tags/tag5955.xml"/><Relationship Id="rId24" Type="http://schemas.openxmlformats.org/officeDocument/2006/relationships/tags" Target="../tags/tag5968.xml"/><Relationship Id="rId32" Type="http://schemas.openxmlformats.org/officeDocument/2006/relationships/tags" Target="../tags/tag5976.xml"/><Relationship Id="rId37" Type="http://schemas.openxmlformats.org/officeDocument/2006/relationships/tags" Target="../tags/tag5981.xml"/><Relationship Id="rId40" Type="http://schemas.openxmlformats.org/officeDocument/2006/relationships/tags" Target="../tags/tag5984.xml"/><Relationship Id="rId45" Type="http://schemas.openxmlformats.org/officeDocument/2006/relationships/tags" Target="../tags/tag5989.xml"/><Relationship Id="rId53" Type="http://schemas.openxmlformats.org/officeDocument/2006/relationships/tags" Target="../tags/tag5997.xml"/><Relationship Id="rId5" Type="http://schemas.openxmlformats.org/officeDocument/2006/relationships/tags" Target="../tags/tag5949.xml"/><Relationship Id="rId15" Type="http://schemas.openxmlformats.org/officeDocument/2006/relationships/tags" Target="../tags/tag5959.xml"/><Relationship Id="rId23" Type="http://schemas.openxmlformats.org/officeDocument/2006/relationships/tags" Target="../tags/tag5967.xml"/><Relationship Id="rId28" Type="http://schemas.openxmlformats.org/officeDocument/2006/relationships/tags" Target="../tags/tag5972.xml"/><Relationship Id="rId36" Type="http://schemas.openxmlformats.org/officeDocument/2006/relationships/tags" Target="../tags/tag5980.xml"/><Relationship Id="rId49" Type="http://schemas.openxmlformats.org/officeDocument/2006/relationships/tags" Target="../tags/tag5993.xml"/><Relationship Id="rId57" Type="http://schemas.openxmlformats.org/officeDocument/2006/relationships/notesSlide" Target="../notesSlides/notesSlide161.xml"/><Relationship Id="rId10" Type="http://schemas.openxmlformats.org/officeDocument/2006/relationships/tags" Target="../tags/tag5954.xml"/><Relationship Id="rId19" Type="http://schemas.openxmlformats.org/officeDocument/2006/relationships/tags" Target="../tags/tag5963.xml"/><Relationship Id="rId31" Type="http://schemas.openxmlformats.org/officeDocument/2006/relationships/tags" Target="../tags/tag5975.xml"/><Relationship Id="rId44" Type="http://schemas.openxmlformats.org/officeDocument/2006/relationships/tags" Target="../tags/tag5988.xml"/><Relationship Id="rId52" Type="http://schemas.openxmlformats.org/officeDocument/2006/relationships/tags" Target="../tags/tag5996.xml"/><Relationship Id="rId4" Type="http://schemas.openxmlformats.org/officeDocument/2006/relationships/tags" Target="../tags/tag5948.xml"/><Relationship Id="rId9" Type="http://schemas.openxmlformats.org/officeDocument/2006/relationships/tags" Target="../tags/tag5953.xml"/><Relationship Id="rId14" Type="http://schemas.openxmlformats.org/officeDocument/2006/relationships/tags" Target="../tags/tag5958.xml"/><Relationship Id="rId22" Type="http://schemas.openxmlformats.org/officeDocument/2006/relationships/tags" Target="../tags/tag5966.xml"/><Relationship Id="rId27" Type="http://schemas.openxmlformats.org/officeDocument/2006/relationships/tags" Target="../tags/tag5971.xml"/><Relationship Id="rId30" Type="http://schemas.openxmlformats.org/officeDocument/2006/relationships/tags" Target="../tags/tag5974.xml"/><Relationship Id="rId35" Type="http://schemas.openxmlformats.org/officeDocument/2006/relationships/tags" Target="../tags/tag5979.xml"/><Relationship Id="rId43" Type="http://schemas.openxmlformats.org/officeDocument/2006/relationships/tags" Target="../tags/tag5987.xml"/><Relationship Id="rId48" Type="http://schemas.openxmlformats.org/officeDocument/2006/relationships/tags" Target="../tags/tag5992.xml"/><Relationship Id="rId56" Type="http://schemas.openxmlformats.org/officeDocument/2006/relationships/slideLayout" Target="../slideLayouts/slideLayout12.xml"/><Relationship Id="rId8" Type="http://schemas.openxmlformats.org/officeDocument/2006/relationships/tags" Target="../tags/tag5952.xml"/><Relationship Id="rId51" Type="http://schemas.openxmlformats.org/officeDocument/2006/relationships/tags" Target="../tags/tag5995.xml"/><Relationship Id="rId3" Type="http://schemas.openxmlformats.org/officeDocument/2006/relationships/tags" Target="../tags/tag5947.xml"/></Relationships>
</file>

<file path=ppt/slides/_rels/slide184.xml.rels><?xml version="1.0" encoding="UTF-8" standalone="yes"?>
<Relationships xmlns="http://schemas.openxmlformats.org/package/2006/relationships"><Relationship Id="rId8" Type="http://schemas.openxmlformats.org/officeDocument/2006/relationships/tags" Target="../tags/tag6007.xml"/><Relationship Id="rId13" Type="http://schemas.openxmlformats.org/officeDocument/2006/relationships/tags" Target="../tags/tag6012.xml"/><Relationship Id="rId3" Type="http://schemas.openxmlformats.org/officeDocument/2006/relationships/tags" Target="../tags/tag6002.xml"/><Relationship Id="rId7" Type="http://schemas.openxmlformats.org/officeDocument/2006/relationships/tags" Target="../tags/tag6006.xml"/><Relationship Id="rId12" Type="http://schemas.openxmlformats.org/officeDocument/2006/relationships/tags" Target="../tags/tag6011.xml"/><Relationship Id="rId2" Type="http://schemas.openxmlformats.org/officeDocument/2006/relationships/tags" Target="../tags/tag6001.xml"/><Relationship Id="rId1" Type="http://schemas.openxmlformats.org/officeDocument/2006/relationships/tags" Target="../tags/tag6000.xml"/><Relationship Id="rId6" Type="http://schemas.openxmlformats.org/officeDocument/2006/relationships/tags" Target="../tags/tag6005.xml"/><Relationship Id="rId11" Type="http://schemas.openxmlformats.org/officeDocument/2006/relationships/tags" Target="../tags/tag6010.xml"/><Relationship Id="rId5" Type="http://schemas.openxmlformats.org/officeDocument/2006/relationships/tags" Target="../tags/tag6004.xml"/><Relationship Id="rId15" Type="http://schemas.openxmlformats.org/officeDocument/2006/relationships/notesSlide" Target="../notesSlides/notesSlide162.xml"/><Relationship Id="rId10" Type="http://schemas.openxmlformats.org/officeDocument/2006/relationships/tags" Target="../tags/tag6009.xml"/><Relationship Id="rId4" Type="http://schemas.openxmlformats.org/officeDocument/2006/relationships/tags" Target="../tags/tag6003.xml"/><Relationship Id="rId9" Type="http://schemas.openxmlformats.org/officeDocument/2006/relationships/tags" Target="../tags/tag6008.xml"/><Relationship Id="rId14" Type="http://schemas.openxmlformats.org/officeDocument/2006/relationships/slideLayout" Target="../slideLayouts/slideLayout17.xml"/></Relationships>
</file>

<file path=ppt/slides/_rels/slide185.xml.rels><?xml version="1.0" encoding="UTF-8" standalone="yes"?>
<Relationships xmlns="http://schemas.openxmlformats.org/package/2006/relationships"><Relationship Id="rId2" Type="http://schemas.openxmlformats.org/officeDocument/2006/relationships/slideLayout" Target="../slideLayouts/slideLayout12.xml"/><Relationship Id="rId1" Type="http://schemas.openxmlformats.org/officeDocument/2006/relationships/tags" Target="../tags/tag6013.xml"/></Relationships>
</file>

<file path=ppt/slides/_rels/slide186.xml.rels><?xml version="1.0" encoding="UTF-8" standalone="yes"?>
<Relationships xmlns="http://schemas.openxmlformats.org/package/2006/relationships"><Relationship Id="rId8" Type="http://schemas.openxmlformats.org/officeDocument/2006/relationships/tags" Target="../tags/tag6021.xml"/><Relationship Id="rId13" Type="http://schemas.openxmlformats.org/officeDocument/2006/relationships/tags" Target="../tags/tag6026.xml"/><Relationship Id="rId18" Type="http://schemas.openxmlformats.org/officeDocument/2006/relationships/tags" Target="../tags/tag6031.xml"/><Relationship Id="rId26" Type="http://schemas.openxmlformats.org/officeDocument/2006/relationships/slideLayout" Target="../slideLayouts/slideLayout18.xml"/><Relationship Id="rId3" Type="http://schemas.openxmlformats.org/officeDocument/2006/relationships/tags" Target="../tags/tag6016.xml"/><Relationship Id="rId21" Type="http://schemas.openxmlformats.org/officeDocument/2006/relationships/tags" Target="../tags/tag6034.xml"/><Relationship Id="rId7" Type="http://schemas.openxmlformats.org/officeDocument/2006/relationships/tags" Target="../tags/tag6020.xml"/><Relationship Id="rId12" Type="http://schemas.openxmlformats.org/officeDocument/2006/relationships/tags" Target="../tags/tag6025.xml"/><Relationship Id="rId17" Type="http://schemas.openxmlformats.org/officeDocument/2006/relationships/tags" Target="../tags/tag6030.xml"/><Relationship Id="rId25" Type="http://schemas.openxmlformats.org/officeDocument/2006/relationships/tags" Target="../tags/tag6038.xml"/><Relationship Id="rId2" Type="http://schemas.openxmlformats.org/officeDocument/2006/relationships/tags" Target="../tags/tag6015.xml"/><Relationship Id="rId16" Type="http://schemas.openxmlformats.org/officeDocument/2006/relationships/tags" Target="../tags/tag6029.xml"/><Relationship Id="rId20" Type="http://schemas.openxmlformats.org/officeDocument/2006/relationships/tags" Target="../tags/tag6033.xml"/><Relationship Id="rId1" Type="http://schemas.openxmlformats.org/officeDocument/2006/relationships/tags" Target="../tags/tag6014.xml"/><Relationship Id="rId6" Type="http://schemas.openxmlformats.org/officeDocument/2006/relationships/tags" Target="../tags/tag6019.xml"/><Relationship Id="rId11" Type="http://schemas.openxmlformats.org/officeDocument/2006/relationships/tags" Target="../tags/tag6024.xml"/><Relationship Id="rId24" Type="http://schemas.openxmlformats.org/officeDocument/2006/relationships/tags" Target="../tags/tag6037.xml"/><Relationship Id="rId5" Type="http://schemas.openxmlformats.org/officeDocument/2006/relationships/tags" Target="../tags/tag6018.xml"/><Relationship Id="rId15" Type="http://schemas.openxmlformats.org/officeDocument/2006/relationships/tags" Target="../tags/tag6028.xml"/><Relationship Id="rId23" Type="http://schemas.openxmlformats.org/officeDocument/2006/relationships/tags" Target="../tags/tag6036.xml"/><Relationship Id="rId10" Type="http://schemas.openxmlformats.org/officeDocument/2006/relationships/tags" Target="../tags/tag6023.xml"/><Relationship Id="rId19" Type="http://schemas.openxmlformats.org/officeDocument/2006/relationships/tags" Target="../tags/tag6032.xml"/><Relationship Id="rId4" Type="http://schemas.openxmlformats.org/officeDocument/2006/relationships/tags" Target="../tags/tag6017.xml"/><Relationship Id="rId9" Type="http://schemas.openxmlformats.org/officeDocument/2006/relationships/tags" Target="../tags/tag6022.xml"/><Relationship Id="rId14" Type="http://schemas.openxmlformats.org/officeDocument/2006/relationships/tags" Target="../tags/tag6027.xml"/><Relationship Id="rId22" Type="http://schemas.openxmlformats.org/officeDocument/2006/relationships/tags" Target="../tags/tag6035.xml"/><Relationship Id="rId27" Type="http://schemas.openxmlformats.org/officeDocument/2006/relationships/notesSlide" Target="../notesSlides/notesSlide163.xml"/></Relationships>
</file>

<file path=ppt/slides/_rels/slide187.xml.rels><?xml version="1.0" encoding="UTF-8" standalone="yes"?>
<Relationships xmlns="http://schemas.openxmlformats.org/package/2006/relationships"><Relationship Id="rId3" Type="http://schemas.openxmlformats.org/officeDocument/2006/relationships/notesSlide" Target="../notesSlides/notesSlide164.xml"/><Relationship Id="rId2" Type="http://schemas.openxmlformats.org/officeDocument/2006/relationships/slideLayout" Target="../slideLayouts/slideLayout18.xml"/><Relationship Id="rId1" Type="http://schemas.openxmlformats.org/officeDocument/2006/relationships/tags" Target="../tags/tag6039.xml"/></Relationships>
</file>

<file path=ppt/slides/_rels/slide188.xml.rels><?xml version="1.0" encoding="UTF-8" standalone="yes"?>
<Relationships xmlns="http://schemas.openxmlformats.org/package/2006/relationships"><Relationship Id="rId8" Type="http://schemas.openxmlformats.org/officeDocument/2006/relationships/tags" Target="../tags/tag6047.xml"/><Relationship Id="rId13" Type="http://schemas.openxmlformats.org/officeDocument/2006/relationships/tags" Target="../tags/tag6052.xml"/><Relationship Id="rId18" Type="http://schemas.openxmlformats.org/officeDocument/2006/relationships/tags" Target="../tags/tag6057.xml"/><Relationship Id="rId26" Type="http://schemas.openxmlformats.org/officeDocument/2006/relationships/tags" Target="../tags/tag6065.xml"/><Relationship Id="rId39" Type="http://schemas.openxmlformats.org/officeDocument/2006/relationships/tags" Target="../tags/tag6078.xml"/><Relationship Id="rId3" Type="http://schemas.openxmlformats.org/officeDocument/2006/relationships/tags" Target="../tags/tag6042.xml"/><Relationship Id="rId21" Type="http://schemas.openxmlformats.org/officeDocument/2006/relationships/tags" Target="../tags/tag6060.xml"/><Relationship Id="rId34" Type="http://schemas.openxmlformats.org/officeDocument/2006/relationships/tags" Target="../tags/tag6073.xml"/><Relationship Id="rId42" Type="http://schemas.openxmlformats.org/officeDocument/2006/relationships/image" Target="../media/image64.jpeg"/><Relationship Id="rId7" Type="http://schemas.openxmlformats.org/officeDocument/2006/relationships/tags" Target="../tags/tag6046.xml"/><Relationship Id="rId12" Type="http://schemas.openxmlformats.org/officeDocument/2006/relationships/tags" Target="../tags/tag6051.xml"/><Relationship Id="rId17" Type="http://schemas.openxmlformats.org/officeDocument/2006/relationships/tags" Target="../tags/tag6056.xml"/><Relationship Id="rId25" Type="http://schemas.openxmlformats.org/officeDocument/2006/relationships/tags" Target="../tags/tag6064.xml"/><Relationship Id="rId33" Type="http://schemas.openxmlformats.org/officeDocument/2006/relationships/tags" Target="../tags/tag6072.xml"/><Relationship Id="rId38" Type="http://schemas.openxmlformats.org/officeDocument/2006/relationships/tags" Target="../tags/tag6077.xml"/><Relationship Id="rId2" Type="http://schemas.openxmlformats.org/officeDocument/2006/relationships/tags" Target="../tags/tag6041.xml"/><Relationship Id="rId16" Type="http://schemas.openxmlformats.org/officeDocument/2006/relationships/tags" Target="../tags/tag6055.xml"/><Relationship Id="rId20" Type="http://schemas.openxmlformats.org/officeDocument/2006/relationships/tags" Target="../tags/tag6059.xml"/><Relationship Id="rId29" Type="http://schemas.openxmlformats.org/officeDocument/2006/relationships/tags" Target="../tags/tag6068.xml"/><Relationship Id="rId41" Type="http://schemas.openxmlformats.org/officeDocument/2006/relationships/notesSlide" Target="../notesSlides/notesSlide165.xml"/><Relationship Id="rId1" Type="http://schemas.openxmlformats.org/officeDocument/2006/relationships/tags" Target="../tags/tag6040.xml"/><Relationship Id="rId6" Type="http://schemas.openxmlformats.org/officeDocument/2006/relationships/tags" Target="../tags/tag6045.xml"/><Relationship Id="rId11" Type="http://schemas.openxmlformats.org/officeDocument/2006/relationships/tags" Target="../tags/tag6050.xml"/><Relationship Id="rId24" Type="http://schemas.openxmlformats.org/officeDocument/2006/relationships/tags" Target="../tags/tag6063.xml"/><Relationship Id="rId32" Type="http://schemas.openxmlformats.org/officeDocument/2006/relationships/tags" Target="../tags/tag6071.xml"/><Relationship Id="rId37" Type="http://schemas.openxmlformats.org/officeDocument/2006/relationships/tags" Target="../tags/tag6076.xml"/><Relationship Id="rId40" Type="http://schemas.openxmlformats.org/officeDocument/2006/relationships/slideLayout" Target="../slideLayouts/slideLayout18.xml"/><Relationship Id="rId5" Type="http://schemas.openxmlformats.org/officeDocument/2006/relationships/tags" Target="../tags/tag6044.xml"/><Relationship Id="rId15" Type="http://schemas.openxmlformats.org/officeDocument/2006/relationships/tags" Target="../tags/tag6054.xml"/><Relationship Id="rId23" Type="http://schemas.openxmlformats.org/officeDocument/2006/relationships/tags" Target="../tags/tag6062.xml"/><Relationship Id="rId28" Type="http://schemas.openxmlformats.org/officeDocument/2006/relationships/tags" Target="../tags/tag6067.xml"/><Relationship Id="rId36" Type="http://schemas.openxmlformats.org/officeDocument/2006/relationships/tags" Target="../tags/tag6075.xml"/><Relationship Id="rId10" Type="http://schemas.openxmlformats.org/officeDocument/2006/relationships/tags" Target="../tags/tag6049.xml"/><Relationship Id="rId19" Type="http://schemas.openxmlformats.org/officeDocument/2006/relationships/tags" Target="../tags/tag6058.xml"/><Relationship Id="rId31" Type="http://schemas.openxmlformats.org/officeDocument/2006/relationships/tags" Target="../tags/tag6070.xml"/><Relationship Id="rId4" Type="http://schemas.openxmlformats.org/officeDocument/2006/relationships/tags" Target="../tags/tag6043.xml"/><Relationship Id="rId9" Type="http://schemas.openxmlformats.org/officeDocument/2006/relationships/tags" Target="../tags/tag6048.xml"/><Relationship Id="rId14" Type="http://schemas.openxmlformats.org/officeDocument/2006/relationships/tags" Target="../tags/tag6053.xml"/><Relationship Id="rId22" Type="http://schemas.openxmlformats.org/officeDocument/2006/relationships/tags" Target="../tags/tag6061.xml"/><Relationship Id="rId27" Type="http://schemas.openxmlformats.org/officeDocument/2006/relationships/tags" Target="../tags/tag6066.xml"/><Relationship Id="rId30" Type="http://schemas.openxmlformats.org/officeDocument/2006/relationships/tags" Target="../tags/tag6069.xml"/><Relationship Id="rId35" Type="http://schemas.openxmlformats.org/officeDocument/2006/relationships/tags" Target="../tags/tag6074.xml"/></Relationships>
</file>

<file path=ppt/slides/_rels/slide189.xml.rels><?xml version="1.0" encoding="UTF-8" standalone="yes"?>
<Relationships xmlns="http://schemas.openxmlformats.org/package/2006/relationships"><Relationship Id="rId3" Type="http://schemas.openxmlformats.org/officeDocument/2006/relationships/notesSlide" Target="../notesSlides/notesSlide166.xml"/><Relationship Id="rId2" Type="http://schemas.openxmlformats.org/officeDocument/2006/relationships/slideLayout" Target="../slideLayouts/slideLayout17.xml"/><Relationship Id="rId1" Type="http://schemas.openxmlformats.org/officeDocument/2006/relationships/tags" Target="../tags/tag6079.xml"/><Relationship Id="rId5" Type="http://schemas.openxmlformats.org/officeDocument/2006/relationships/image" Target="../media/image40.png"/><Relationship Id="rId4" Type="http://schemas.openxmlformats.org/officeDocument/2006/relationships/image" Target="../media/image39.png"/></Relationships>
</file>

<file path=ppt/slides/_rels/slide19.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4.xml"/><Relationship Id="rId1" Type="http://schemas.openxmlformats.org/officeDocument/2006/relationships/slideLayout" Target="../slideLayouts/slideLayout51.xml"/></Relationships>
</file>

<file path=ppt/slides/_rels/slide190.xml.rels><?xml version="1.0" encoding="UTF-8" standalone="yes"?>
<Relationships xmlns="http://schemas.openxmlformats.org/package/2006/relationships"><Relationship Id="rId3" Type="http://schemas.openxmlformats.org/officeDocument/2006/relationships/tags" Target="../tags/tag6082.xml"/><Relationship Id="rId7" Type="http://schemas.openxmlformats.org/officeDocument/2006/relationships/notesSlide" Target="../notesSlides/notesSlide167.xml"/><Relationship Id="rId2" Type="http://schemas.openxmlformats.org/officeDocument/2006/relationships/tags" Target="../tags/tag6081.xml"/><Relationship Id="rId1" Type="http://schemas.openxmlformats.org/officeDocument/2006/relationships/tags" Target="../tags/tag6080.xml"/><Relationship Id="rId6" Type="http://schemas.openxmlformats.org/officeDocument/2006/relationships/slideLayout" Target="../slideLayouts/slideLayout17.xml"/><Relationship Id="rId5" Type="http://schemas.openxmlformats.org/officeDocument/2006/relationships/tags" Target="../tags/tag6084.xml"/><Relationship Id="rId4" Type="http://schemas.openxmlformats.org/officeDocument/2006/relationships/tags" Target="../tags/tag6083.xml"/></Relationships>
</file>

<file path=ppt/slides/_rels/slide191.xml.rels><?xml version="1.0" encoding="UTF-8" standalone="yes"?>
<Relationships xmlns="http://schemas.openxmlformats.org/package/2006/relationships"><Relationship Id="rId8" Type="http://schemas.openxmlformats.org/officeDocument/2006/relationships/tags" Target="../tags/tag6092.xml"/><Relationship Id="rId13" Type="http://schemas.openxmlformats.org/officeDocument/2006/relationships/tags" Target="../tags/tag6097.xml"/><Relationship Id="rId18" Type="http://schemas.openxmlformats.org/officeDocument/2006/relationships/tags" Target="../tags/tag6102.xml"/><Relationship Id="rId26" Type="http://schemas.openxmlformats.org/officeDocument/2006/relationships/tags" Target="../tags/tag6110.xml"/><Relationship Id="rId3" Type="http://schemas.openxmlformats.org/officeDocument/2006/relationships/tags" Target="../tags/tag6087.xml"/><Relationship Id="rId21" Type="http://schemas.openxmlformats.org/officeDocument/2006/relationships/tags" Target="../tags/tag6105.xml"/><Relationship Id="rId7" Type="http://schemas.openxmlformats.org/officeDocument/2006/relationships/tags" Target="../tags/tag6091.xml"/><Relationship Id="rId12" Type="http://schemas.openxmlformats.org/officeDocument/2006/relationships/tags" Target="../tags/tag6096.xml"/><Relationship Id="rId17" Type="http://schemas.openxmlformats.org/officeDocument/2006/relationships/tags" Target="../tags/tag6101.xml"/><Relationship Id="rId25" Type="http://schemas.openxmlformats.org/officeDocument/2006/relationships/tags" Target="../tags/tag6109.xml"/><Relationship Id="rId2" Type="http://schemas.openxmlformats.org/officeDocument/2006/relationships/tags" Target="../tags/tag6086.xml"/><Relationship Id="rId16" Type="http://schemas.openxmlformats.org/officeDocument/2006/relationships/tags" Target="../tags/tag6100.xml"/><Relationship Id="rId20" Type="http://schemas.openxmlformats.org/officeDocument/2006/relationships/tags" Target="../tags/tag6104.xml"/><Relationship Id="rId29" Type="http://schemas.openxmlformats.org/officeDocument/2006/relationships/tags" Target="../tags/tag6113.xml"/><Relationship Id="rId1" Type="http://schemas.openxmlformats.org/officeDocument/2006/relationships/tags" Target="../tags/tag6085.xml"/><Relationship Id="rId6" Type="http://schemas.openxmlformats.org/officeDocument/2006/relationships/tags" Target="../tags/tag6090.xml"/><Relationship Id="rId11" Type="http://schemas.openxmlformats.org/officeDocument/2006/relationships/tags" Target="../tags/tag6095.xml"/><Relationship Id="rId24" Type="http://schemas.openxmlformats.org/officeDocument/2006/relationships/tags" Target="../tags/tag6108.xml"/><Relationship Id="rId32" Type="http://schemas.openxmlformats.org/officeDocument/2006/relationships/image" Target="../media/image59.jpeg"/><Relationship Id="rId5" Type="http://schemas.openxmlformats.org/officeDocument/2006/relationships/tags" Target="../tags/tag6089.xml"/><Relationship Id="rId15" Type="http://schemas.openxmlformats.org/officeDocument/2006/relationships/tags" Target="../tags/tag6099.xml"/><Relationship Id="rId23" Type="http://schemas.openxmlformats.org/officeDocument/2006/relationships/tags" Target="../tags/tag6107.xml"/><Relationship Id="rId28" Type="http://schemas.openxmlformats.org/officeDocument/2006/relationships/tags" Target="../tags/tag6112.xml"/><Relationship Id="rId10" Type="http://schemas.openxmlformats.org/officeDocument/2006/relationships/tags" Target="../tags/tag6094.xml"/><Relationship Id="rId19" Type="http://schemas.openxmlformats.org/officeDocument/2006/relationships/tags" Target="../tags/tag6103.xml"/><Relationship Id="rId31" Type="http://schemas.openxmlformats.org/officeDocument/2006/relationships/notesSlide" Target="../notesSlides/notesSlide168.xml"/><Relationship Id="rId4" Type="http://schemas.openxmlformats.org/officeDocument/2006/relationships/tags" Target="../tags/tag6088.xml"/><Relationship Id="rId9" Type="http://schemas.openxmlformats.org/officeDocument/2006/relationships/tags" Target="../tags/tag6093.xml"/><Relationship Id="rId14" Type="http://schemas.openxmlformats.org/officeDocument/2006/relationships/tags" Target="../tags/tag6098.xml"/><Relationship Id="rId22" Type="http://schemas.openxmlformats.org/officeDocument/2006/relationships/tags" Target="../tags/tag6106.xml"/><Relationship Id="rId27" Type="http://schemas.openxmlformats.org/officeDocument/2006/relationships/tags" Target="../tags/tag6111.xml"/><Relationship Id="rId30" Type="http://schemas.openxmlformats.org/officeDocument/2006/relationships/slideLayout" Target="../slideLayouts/slideLayout17.xml"/></Relationships>
</file>

<file path=ppt/slides/_rels/slide192.xml.rels><?xml version="1.0" encoding="UTF-8" standalone="yes"?>
<Relationships xmlns="http://schemas.openxmlformats.org/package/2006/relationships"><Relationship Id="rId26" Type="http://schemas.openxmlformats.org/officeDocument/2006/relationships/tags" Target="../tags/tag6139.xml"/><Relationship Id="rId21" Type="http://schemas.openxmlformats.org/officeDocument/2006/relationships/tags" Target="../tags/tag6134.xml"/><Relationship Id="rId42" Type="http://schemas.openxmlformats.org/officeDocument/2006/relationships/tags" Target="../tags/tag6155.xml"/><Relationship Id="rId47" Type="http://schemas.openxmlformats.org/officeDocument/2006/relationships/tags" Target="../tags/tag6160.xml"/><Relationship Id="rId63" Type="http://schemas.openxmlformats.org/officeDocument/2006/relationships/tags" Target="../tags/tag6176.xml"/><Relationship Id="rId68" Type="http://schemas.openxmlformats.org/officeDocument/2006/relationships/tags" Target="../tags/tag6181.xml"/><Relationship Id="rId84" Type="http://schemas.openxmlformats.org/officeDocument/2006/relationships/tags" Target="../tags/tag6197.xml"/><Relationship Id="rId89" Type="http://schemas.openxmlformats.org/officeDocument/2006/relationships/tags" Target="../tags/tag6202.xml"/><Relationship Id="rId2" Type="http://schemas.openxmlformats.org/officeDocument/2006/relationships/tags" Target="../tags/tag6115.xml"/><Relationship Id="rId16" Type="http://schemas.openxmlformats.org/officeDocument/2006/relationships/tags" Target="../tags/tag6129.xml"/><Relationship Id="rId29" Type="http://schemas.openxmlformats.org/officeDocument/2006/relationships/tags" Target="../tags/tag6142.xml"/><Relationship Id="rId107" Type="http://schemas.openxmlformats.org/officeDocument/2006/relationships/tags" Target="../tags/tag6220.xml"/><Relationship Id="rId11" Type="http://schemas.openxmlformats.org/officeDocument/2006/relationships/tags" Target="../tags/tag6124.xml"/><Relationship Id="rId24" Type="http://schemas.openxmlformats.org/officeDocument/2006/relationships/tags" Target="../tags/tag6137.xml"/><Relationship Id="rId32" Type="http://schemas.openxmlformats.org/officeDocument/2006/relationships/tags" Target="../tags/tag6145.xml"/><Relationship Id="rId37" Type="http://schemas.openxmlformats.org/officeDocument/2006/relationships/tags" Target="../tags/tag6150.xml"/><Relationship Id="rId40" Type="http://schemas.openxmlformats.org/officeDocument/2006/relationships/tags" Target="../tags/tag6153.xml"/><Relationship Id="rId45" Type="http://schemas.openxmlformats.org/officeDocument/2006/relationships/tags" Target="../tags/tag6158.xml"/><Relationship Id="rId53" Type="http://schemas.openxmlformats.org/officeDocument/2006/relationships/tags" Target="../tags/tag6166.xml"/><Relationship Id="rId58" Type="http://schemas.openxmlformats.org/officeDocument/2006/relationships/tags" Target="../tags/tag6171.xml"/><Relationship Id="rId66" Type="http://schemas.openxmlformats.org/officeDocument/2006/relationships/tags" Target="../tags/tag6179.xml"/><Relationship Id="rId74" Type="http://schemas.openxmlformats.org/officeDocument/2006/relationships/tags" Target="../tags/tag6187.xml"/><Relationship Id="rId79" Type="http://schemas.openxmlformats.org/officeDocument/2006/relationships/tags" Target="../tags/tag6192.xml"/><Relationship Id="rId87" Type="http://schemas.openxmlformats.org/officeDocument/2006/relationships/tags" Target="../tags/tag6200.xml"/><Relationship Id="rId102" Type="http://schemas.openxmlformats.org/officeDocument/2006/relationships/tags" Target="../tags/tag6215.xml"/><Relationship Id="rId110" Type="http://schemas.openxmlformats.org/officeDocument/2006/relationships/notesSlide" Target="../notesSlides/notesSlide169.xml"/><Relationship Id="rId5" Type="http://schemas.openxmlformats.org/officeDocument/2006/relationships/tags" Target="../tags/tag6118.xml"/><Relationship Id="rId61" Type="http://schemas.openxmlformats.org/officeDocument/2006/relationships/tags" Target="../tags/tag6174.xml"/><Relationship Id="rId82" Type="http://schemas.openxmlformats.org/officeDocument/2006/relationships/tags" Target="../tags/tag6195.xml"/><Relationship Id="rId90" Type="http://schemas.openxmlformats.org/officeDocument/2006/relationships/tags" Target="../tags/tag6203.xml"/><Relationship Id="rId95" Type="http://schemas.openxmlformats.org/officeDocument/2006/relationships/tags" Target="../tags/tag6208.xml"/><Relationship Id="rId19" Type="http://schemas.openxmlformats.org/officeDocument/2006/relationships/tags" Target="../tags/tag6132.xml"/><Relationship Id="rId14" Type="http://schemas.openxmlformats.org/officeDocument/2006/relationships/tags" Target="../tags/tag6127.xml"/><Relationship Id="rId22" Type="http://schemas.openxmlformats.org/officeDocument/2006/relationships/tags" Target="../tags/tag6135.xml"/><Relationship Id="rId27" Type="http://schemas.openxmlformats.org/officeDocument/2006/relationships/tags" Target="../tags/tag6140.xml"/><Relationship Id="rId30" Type="http://schemas.openxmlformats.org/officeDocument/2006/relationships/tags" Target="../tags/tag6143.xml"/><Relationship Id="rId35" Type="http://schemas.openxmlformats.org/officeDocument/2006/relationships/tags" Target="../tags/tag6148.xml"/><Relationship Id="rId43" Type="http://schemas.openxmlformats.org/officeDocument/2006/relationships/tags" Target="../tags/tag6156.xml"/><Relationship Id="rId48" Type="http://schemas.openxmlformats.org/officeDocument/2006/relationships/tags" Target="../tags/tag6161.xml"/><Relationship Id="rId56" Type="http://schemas.openxmlformats.org/officeDocument/2006/relationships/tags" Target="../tags/tag6169.xml"/><Relationship Id="rId64" Type="http://schemas.openxmlformats.org/officeDocument/2006/relationships/tags" Target="../tags/tag6177.xml"/><Relationship Id="rId69" Type="http://schemas.openxmlformats.org/officeDocument/2006/relationships/tags" Target="../tags/tag6182.xml"/><Relationship Id="rId77" Type="http://schemas.openxmlformats.org/officeDocument/2006/relationships/tags" Target="../tags/tag6190.xml"/><Relationship Id="rId100" Type="http://schemas.openxmlformats.org/officeDocument/2006/relationships/tags" Target="../tags/tag6213.xml"/><Relationship Id="rId105" Type="http://schemas.openxmlformats.org/officeDocument/2006/relationships/tags" Target="../tags/tag6218.xml"/><Relationship Id="rId8" Type="http://schemas.openxmlformats.org/officeDocument/2006/relationships/tags" Target="../tags/tag6121.xml"/><Relationship Id="rId51" Type="http://schemas.openxmlformats.org/officeDocument/2006/relationships/tags" Target="../tags/tag6164.xml"/><Relationship Id="rId72" Type="http://schemas.openxmlformats.org/officeDocument/2006/relationships/tags" Target="../tags/tag6185.xml"/><Relationship Id="rId80" Type="http://schemas.openxmlformats.org/officeDocument/2006/relationships/tags" Target="../tags/tag6193.xml"/><Relationship Id="rId85" Type="http://schemas.openxmlformats.org/officeDocument/2006/relationships/tags" Target="../tags/tag6198.xml"/><Relationship Id="rId93" Type="http://schemas.openxmlformats.org/officeDocument/2006/relationships/tags" Target="../tags/tag6206.xml"/><Relationship Id="rId98" Type="http://schemas.openxmlformats.org/officeDocument/2006/relationships/tags" Target="../tags/tag6211.xml"/><Relationship Id="rId3" Type="http://schemas.openxmlformats.org/officeDocument/2006/relationships/tags" Target="../tags/tag6116.xml"/><Relationship Id="rId12" Type="http://schemas.openxmlformats.org/officeDocument/2006/relationships/tags" Target="../tags/tag6125.xml"/><Relationship Id="rId17" Type="http://schemas.openxmlformats.org/officeDocument/2006/relationships/tags" Target="../tags/tag6130.xml"/><Relationship Id="rId25" Type="http://schemas.openxmlformats.org/officeDocument/2006/relationships/tags" Target="../tags/tag6138.xml"/><Relationship Id="rId33" Type="http://schemas.openxmlformats.org/officeDocument/2006/relationships/tags" Target="../tags/tag6146.xml"/><Relationship Id="rId38" Type="http://schemas.openxmlformats.org/officeDocument/2006/relationships/tags" Target="../tags/tag6151.xml"/><Relationship Id="rId46" Type="http://schemas.openxmlformats.org/officeDocument/2006/relationships/tags" Target="../tags/tag6159.xml"/><Relationship Id="rId59" Type="http://schemas.openxmlformats.org/officeDocument/2006/relationships/tags" Target="../tags/tag6172.xml"/><Relationship Id="rId67" Type="http://schemas.openxmlformats.org/officeDocument/2006/relationships/tags" Target="../tags/tag6180.xml"/><Relationship Id="rId103" Type="http://schemas.openxmlformats.org/officeDocument/2006/relationships/tags" Target="../tags/tag6216.xml"/><Relationship Id="rId108" Type="http://schemas.openxmlformats.org/officeDocument/2006/relationships/tags" Target="../tags/tag6221.xml"/><Relationship Id="rId20" Type="http://schemas.openxmlformats.org/officeDocument/2006/relationships/tags" Target="../tags/tag6133.xml"/><Relationship Id="rId41" Type="http://schemas.openxmlformats.org/officeDocument/2006/relationships/tags" Target="../tags/tag6154.xml"/><Relationship Id="rId54" Type="http://schemas.openxmlformats.org/officeDocument/2006/relationships/tags" Target="../tags/tag6167.xml"/><Relationship Id="rId62" Type="http://schemas.openxmlformats.org/officeDocument/2006/relationships/tags" Target="../tags/tag6175.xml"/><Relationship Id="rId70" Type="http://schemas.openxmlformats.org/officeDocument/2006/relationships/tags" Target="../tags/tag6183.xml"/><Relationship Id="rId75" Type="http://schemas.openxmlformats.org/officeDocument/2006/relationships/tags" Target="../tags/tag6188.xml"/><Relationship Id="rId83" Type="http://schemas.openxmlformats.org/officeDocument/2006/relationships/tags" Target="../tags/tag6196.xml"/><Relationship Id="rId88" Type="http://schemas.openxmlformats.org/officeDocument/2006/relationships/tags" Target="../tags/tag6201.xml"/><Relationship Id="rId91" Type="http://schemas.openxmlformats.org/officeDocument/2006/relationships/tags" Target="../tags/tag6204.xml"/><Relationship Id="rId96" Type="http://schemas.openxmlformats.org/officeDocument/2006/relationships/tags" Target="../tags/tag6209.xml"/><Relationship Id="rId1" Type="http://schemas.openxmlformats.org/officeDocument/2006/relationships/tags" Target="../tags/tag6114.xml"/><Relationship Id="rId6" Type="http://schemas.openxmlformats.org/officeDocument/2006/relationships/tags" Target="../tags/tag6119.xml"/><Relationship Id="rId15" Type="http://schemas.openxmlformats.org/officeDocument/2006/relationships/tags" Target="../tags/tag6128.xml"/><Relationship Id="rId23" Type="http://schemas.openxmlformats.org/officeDocument/2006/relationships/tags" Target="../tags/tag6136.xml"/><Relationship Id="rId28" Type="http://schemas.openxmlformats.org/officeDocument/2006/relationships/tags" Target="../tags/tag6141.xml"/><Relationship Id="rId36" Type="http://schemas.openxmlformats.org/officeDocument/2006/relationships/tags" Target="../tags/tag6149.xml"/><Relationship Id="rId49" Type="http://schemas.openxmlformats.org/officeDocument/2006/relationships/tags" Target="../tags/tag6162.xml"/><Relationship Id="rId57" Type="http://schemas.openxmlformats.org/officeDocument/2006/relationships/tags" Target="../tags/tag6170.xml"/><Relationship Id="rId106" Type="http://schemas.openxmlformats.org/officeDocument/2006/relationships/tags" Target="../tags/tag6219.xml"/><Relationship Id="rId10" Type="http://schemas.openxmlformats.org/officeDocument/2006/relationships/tags" Target="../tags/tag6123.xml"/><Relationship Id="rId31" Type="http://schemas.openxmlformats.org/officeDocument/2006/relationships/tags" Target="../tags/tag6144.xml"/><Relationship Id="rId44" Type="http://schemas.openxmlformats.org/officeDocument/2006/relationships/tags" Target="../tags/tag6157.xml"/><Relationship Id="rId52" Type="http://schemas.openxmlformats.org/officeDocument/2006/relationships/tags" Target="../tags/tag6165.xml"/><Relationship Id="rId60" Type="http://schemas.openxmlformats.org/officeDocument/2006/relationships/tags" Target="../tags/tag6173.xml"/><Relationship Id="rId65" Type="http://schemas.openxmlformats.org/officeDocument/2006/relationships/tags" Target="../tags/tag6178.xml"/><Relationship Id="rId73" Type="http://schemas.openxmlformats.org/officeDocument/2006/relationships/tags" Target="../tags/tag6186.xml"/><Relationship Id="rId78" Type="http://schemas.openxmlformats.org/officeDocument/2006/relationships/tags" Target="../tags/tag6191.xml"/><Relationship Id="rId81" Type="http://schemas.openxmlformats.org/officeDocument/2006/relationships/tags" Target="../tags/tag6194.xml"/><Relationship Id="rId86" Type="http://schemas.openxmlformats.org/officeDocument/2006/relationships/tags" Target="../tags/tag6199.xml"/><Relationship Id="rId94" Type="http://schemas.openxmlformats.org/officeDocument/2006/relationships/tags" Target="../tags/tag6207.xml"/><Relationship Id="rId99" Type="http://schemas.openxmlformats.org/officeDocument/2006/relationships/tags" Target="../tags/tag6212.xml"/><Relationship Id="rId101" Type="http://schemas.openxmlformats.org/officeDocument/2006/relationships/tags" Target="../tags/tag6214.xml"/><Relationship Id="rId4" Type="http://schemas.openxmlformats.org/officeDocument/2006/relationships/tags" Target="../tags/tag6117.xml"/><Relationship Id="rId9" Type="http://schemas.openxmlformats.org/officeDocument/2006/relationships/tags" Target="../tags/tag6122.xml"/><Relationship Id="rId13" Type="http://schemas.openxmlformats.org/officeDocument/2006/relationships/tags" Target="../tags/tag6126.xml"/><Relationship Id="rId18" Type="http://schemas.openxmlformats.org/officeDocument/2006/relationships/tags" Target="../tags/tag6131.xml"/><Relationship Id="rId39" Type="http://schemas.openxmlformats.org/officeDocument/2006/relationships/tags" Target="../tags/tag6152.xml"/><Relationship Id="rId109" Type="http://schemas.openxmlformats.org/officeDocument/2006/relationships/slideLayout" Target="../slideLayouts/slideLayout17.xml"/><Relationship Id="rId34" Type="http://schemas.openxmlformats.org/officeDocument/2006/relationships/tags" Target="../tags/tag6147.xml"/><Relationship Id="rId50" Type="http://schemas.openxmlformats.org/officeDocument/2006/relationships/tags" Target="../tags/tag6163.xml"/><Relationship Id="rId55" Type="http://schemas.openxmlformats.org/officeDocument/2006/relationships/tags" Target="../tags/tag6168.xml"/><Relationship Id="rId76" Type="http://schemas.openxmlformats.org/officeDocument/2006/relationships/tags" Target="../tags/tag6189.xml"/><Relationship Id="rId97" Type="http://schemas.openxmlformats.org/officeDocument/2006/relationships/tags" Target="../tags/tag6210.xml"/><Relationship Id="rId104" Type="http://schemas.openxmlformats.org/officeDocument/2006/relationships/tags" Target="../tags/tag6217.xml"/><Relationship Id="rId7" Type="http://schemas.openxmlformats.org/officeDocument/2006/relationships/tags" Target="../tags/tag6120.xml"/><Relationship Id="rId71" Type="http://schemas.openxmlformats.org/officeDocument/2006/relationships/tags" Target="../tags/tag6184.xml"/><Relationship Id="rId92" Type="http://schemas.openxmlformats.org/officeDocument/2006/relationships/tags" Target="../tags/tag6205.xml"/></Relationships>
</file>

<file path=ppt/slides/_rels/slide193.xml.rels><?xml version="1.0" encoding="UTF-8" standalone="yes"?>
<Relationships xmlns="http://schemas.openxmlformats.org/package/2006/relationships"><Relationship Id="rId26" Type="http://schemas.openxmlformats.org/officeDocument/2006/relationships/tags" Target="../tags/tag6247.xml"/><Relationship Id="rId21" Type="http://schemas.openxmlformats.org/officeDocument/2006/relationships/tags" Target="../tags/tag6242.xml"/><Relationship Id="rId42" Type="http://schemas.openxmlformats.org/officeDocument/2006/relationships/tags" Target="../tags/tag6263.xml"/><Relationship Id="rId47" Type="http://schemas.openxmlformats.org/officeDocument/2006/relationships/tags" Target="../tags/tag6268.xml"/><Relationship Id="rId63" Type="http://schemas.openxmlformats.org/officeDocument/2006/relationships/tags" Target="../tags/tag6284.xml"/><Relationship Id="rId68" Type="http://schemas.openxmlformats.org/officeDocument/2006/relationships/tags" Target="../tags/tag6289.xml"/><Relationship Id="rId84" Type="http://schemas.openxmlformats.org/officeDocument/2006/relationships/tags" Target="../tags/tag6305.xml"/><Relationship Id="rId89" Type="http://schemas.openxmlformats.org/officeDocument/2006/relationships/tags" Target="../tags/tag6310.xml"/><Relationship Id="rId2" Type="http://schemas.openxmlformats.org/officeDocument/2006/relationships/tags" Target="../tags/tag6223.xml"/><Relationship Id="rId16" Type="http://schemas.openxmlformats.org/officeDocument/2006/relationships/tags" Target="../tags/tag6237.xml"/><Relationship Id="rId29" Type="http://schemas.openxmlformats.org/officeDocument/2006/relationships/tags" Target="../tags/tag6250.xml"/><Relationship Id="rId107" Type="http://schemas.openxmlformats.org/officeDocument/2006/relationships/tags" Target="../tags/tag6328.xml"/><Relationship Id="rId11" Type="http://schemas.openxmlformats.org/officeDocument/2006/relationships/tags" Target="../tags/tag6232.xml"/><Relationship Id="rId24" Type="http://schemas.openxmlformats.org/officeDocument/2006/relationships/tags" Target="../tags/tag6245.xml"/><Relationship Id="rId32" Type="http://schemas.openxmlformats.org/officeDocument/2006/relationships/tags" Target="../tags/tag6253.xml"/><Relationship Id="rId37" Type="http://schemas.openxmlformats.org/officeDocument/2006/relationships/tags" Target="../tags/tag6258.xml"/><Relationship Id="rId40" Type="http://schemas.openxmlformats.org/officeDocument/2006/relationships/tags" Target="../tags/tag6261.xml"/><Relationship Id="rId45" Type="http://schemas.openxmlformats.org/officeDocument/2006/relationships/tags" Target="../tags/tag6266.xml"/><Relationship Id="rId53" Type="http://schemas.openxmlformats.org/officeDocument/2006/relationships/tags" Target="../tags/tag6274.xml"/><Relationship Id="rId58" Type="http://schemas.openxmlformats.org/officeDocument/2006/relationships/tags" Target="../tags/tag6279.xml"/><Relationship Id="rId66" Type="http://schemas.openxmlformats.org/officeDocument/2006/relationships/tags" Target="../tags/tag6287.xml"/><Relationship Id="rId74" Type="http://schemas.openxmlformats.org/officeDocument/2006/relationships/tags" Target="../tags/tag6295.xml"/><Relationship Id="rId79" Type="http://schemas.openxmlformats.org/officeDocument/2006/relationships/tags" Target="../tags/tag6300.xml"/><Relationship Id="rId87" Type="http://schemas.openxmlformats.org/officeDocument/2006/relationships/tags" Target="../tags/tag6308.xml"/><Relationship Id="rId102" Type="http://schemas.openxmlformats.org/officeDocument/2006/relationships/tags" Target="../tags/tag6323.xml"/><Relationship Id="rId110" Type="http://schemas.openxmlformats.org/officeDocument/2006/relationships/slideLayout" Target="../slideLayouts/slideLayout17.xml"/><Relationship Id="rId5" Type="http://schemas.openxmlformats.org/officeDocument/2006/relationships/tags" Target="../tags/tag6226.xml"/><Relationship Id="rId61" Type="http://schemas.openxmlformats.org/officeDocument/2006/relationships/tags" Target="../tags/tag6282.xml"/><Relationship Id="rId82" Type="http://schemas.openxmlformats.org/officeDocument/2006/relationships/tags" Target="../tags/tag6303.xml"/><Relationship Id="rId90" Type="http://schemas.openxmlformats.org/officeDocument/2006/relationships/tags" Target="../tags/tag6311.xml"/><Relationship Id="rId95" Type="http://schemas.openxmlformats.org/officeDocument/2006/relationships/tags" Target="../tags/tag6316.xml"/><Relationship Id="rId19" Type="http://schemas.openxmlformats.org/officeDocument/2006/relationships/tags" Target="../tags/tag6240.xml"/><Relationship Id="rId14" Type="http://schemas.openxmlformats.org/officeDocument/2006/relationships/tags" Target="../tags/tag6235.xml"/><Relationship Id="rId22" Type="http://schemas.openxmlformats.org/officeDocument/2006/relationships/tags" Target="../tags/tag6243.xml"/><Relationship Id="rId27" Type="http://schemas.openxmlformats.org/officeDocument/2006/relationships/tags" Target="../tags/tag6248.xml"/><Relationship Id="rId30" Type="http://schemas.openxmlformats.org/officeDocument/2006/relationships/tags" Target="../tags/tag6251.xml"/><Relationship Id="rId35" Type="http://schemas.openxmlformats.org/officeDocument/2006/relationships/tags" Target="../tags/tag6256.xml"/><Relationship Id="rId43" Type="http://schemas.openxmlformats.org/officeDocument/2006/relationships/tags" Target="../tags/tag6264.xml"/><Relationship Id="rId48" Type="http://schemas.openxmlformats.org/officeDocument/2006/relationships/tags" Target="../tags/tag6269.xml"/><Relationship Id="rId56" Type="http://schemas.openxmlformats.org/officeDocument/2006/relationships/tags" Target="../tags/tag6277.xml"/><Relationship Id="rId64" Type="http://schemas.openxmlformats.org/officeDocument/2006/relationships/tags" Target="../tags/tag6285.xml"/><Relationship Id="rId69" Type="http://schemas.openxmlformats.org/officeDocument/2006/relationships/tags" Target="../tags/tag6290.xml"/><Relationship Id="rId77" Type="http://schemas.openxmlformats.org/officeDocument/2006/relationships/tags" Target="../tags/tag6298.xml"/><Relationship Id="rId100" Type="http://schemas.openxmlformats.org/officeDocument/2006/relationships/tags" Target="../tags/tag6321.xml"/><Relationship Id="rId105" Type="http://schemas.openxmlformats.org/officeDocument/2006/relationships/tags" Target="../tags/tag6326.xml"/><Relationship Id="rId8" Type="http://schemas.openxmlformats.org/officeDocument/2006/relationships/tags" Target="../tags/tag6229.xml"/><Relationship Id="rId51" Type="http://schemas.openxmlformats.org/officeDocument/2006/relationships/tags" Target="../tags/tag6272.xml"/><Relationship Id="rId72" Type="http://schemas.openxmlformats.org/officeDocument/2006/relationships/tags" Target="../tags/tag6293.xml"/><Relationship Id="rId80" Type="http://schemas.openxmlformats.org/officeDocument/2006/relationships/tags" Target="../tags/tag6301.xml"/><Relationship Id="rId85" Type="http://schemas.openxmlformats.org/officeDocument/2006/relationships/tags" Target="../tags/tag6306.xml"/><Relationship Id="rId93" Type="http://schemas.openxmlformats.org/officeDocument/2006/relationships/tags" Target="../tags/tag6314.xml"/><Relationship Id="rId98" Type="http://schemas.openxmlformats.org/officeDocument/2006/relationships/tags" Target="../tags/tag6319.xml"/><Relationship Id="rId3" Type="http://schemas.openxmlformats.org/officeDocument/2006/relationships/tags" Target="../tags/tag6224.xml"/><Relationship Id="rId12" Type="http://schemas.openxmlformats.org/officeDocument/2006/relationships/tags" Target="../tags/tag6233.xml"/><Relationship Id="rId17" Type="http://schemas.openxmlformats.org/officeDocument/2006/relationships/tags" Target="../tags/tag6238.xml"/><Relationship Id="rId25" Type="http://schemas.openxmlformats.org/officeDocument/2006/relationships/tags" Target="../tags/tag6246.xml"/><Relationship Id="rId33" Type="http://schemas.openxmlformats.org/officeDocument/2006/relationships/tags" Target="../tags/tag6254.xml"/><Relationship Id="rId38" Type="http://schemas.openxmlformats.org/officeDocument/2006/relationships/tags" Target="../tags/tag6259.xml"/><Relationship Id="rId46" Type="http://schemas.openxmlformats.org/officeDocument/2006/relationships/tags" Target="../tags/tag6267.xml"/><Relationship Id="rId59" Type="http://schemas.openxmlformats.org/officeDocument/2006/relationships/tags" Target="../tags/tag6280.xml"/><Relationship Id="rId67" Type="http://schemas.openxmlformats.org/officeDocument/2006/relationships/tags" Target="../tags/tag6288.xml"/><Relationship Id="rId103" Type="http://schemas.openxmlformats.org/officeDocument/2006/relationships/tags" Target="../tags/tag6324.xml"/><Relationship Id="rId108" Type="http://schemas.openxmlformats.org/officeDocument/2006/relationships/tags" Target="../tags/tag6329.xml"/><Relationship Id="rId20" Type="http://schemas.openxmlformats.org/officeDocument/2006/relationships/tags" Target="../tags/tag6241.xml"/><Relationship Id="rId41" Type="http://schemas.openxmlformats.org/officeDocument/2006/relationships/tags" Target="../tags/tag6262.xml"/><Relationship Id="rId54" Type="http://schemas.openxmlformats.org/officeDocument/2006/relationships/tags" Target="../tags/tag6275.xml"/><Relationship Id="rId62" Type="http://schemas.openxmlformats.org/officeDocument/2006/relationships/tags" Target="../tags/tag6283.xml"/><Relationship Id="rId70" Type="http://schemas.openxmlformats.org/officeDocument/2006/relationships/tags" Target="../tags/tag6291.xml"/><Relationship Id="rId75" Type="http://schemas.openxmlformats.org/officeDocument/2006/relationships/tags" Target="../tags/tag6296.xml"/><Relationship Id="rId83" Type="http://schemas.openxmlformats.org/officeDocument/2006/relationships/tags" Target="../tags/tag6304.xml"/><Relationship Id="rId88" Type="http://schemas.openxmlformats.org/officeDocument/2006/relationships/tags" Target="../tags/tag6309.xml"/><Relationship Id="rId91" Type="http://schemas.openxmlformats.org/officeDocument/2006/relationships/tags" Target="../tags/tag6312.xml"/><Relationship Id="rId96" Type="http://schemas.openxmlformats.org/officeDocument/2006/relationships/tags" Target="../tags/tag6317.xml"/><Relationship Id="rId111" Type="http://schemas.openxmlformats.org/officeDocument/2006/relationships/notesSlide" Target="../notesSlides/notesSlide170.xml"/><Relationship Id="rId1" Type="http://schemas.openxmlformats.org/officeDocument/2006/relationships/tags" Target="../tags/tag6222.xml"/><Relationship Id="rId6" Type="http://schemas.openxmlformats.org/officeDocument/2006/relationships/tags" Target="../tags/tag6227.xml"/><Relationship Id="rId15" Type="http://schemas.openxmlformats.org/officeDocument/2006/relationships/tags" Target="../tags/tag6236.xml"/><Relationship Id="rId23" Type="http://schemas.openxmlformats.org/officeDocument/2006/relationships/tags" Target="../tags/tag6244.xml"/><Relationship Id="rId28" Type="http://schemas.openxmlformats.org/officeDocument/2006/relationships/tags" Target="../tags/tag6249.xml"/><Relationship Id="rId36" Type="http://schemas.openxmlformats.org/officeDocument/2006/relationships/tags" Target="../tags/tag6257.xml"/><Relationship Id="rId49" Type="http://schemas.openxmlformats.org/officeDocument/2006/relationships/tags" Target="../tags/tag6270.xml"/><Relationship Id="rId57" Type="http://schemas.openxmlformats.org/officeDocument/2006/relationships/tags" Target="../tags/tag6278.xml"/><Relationship Id="rId106" Type="http://schemas.openxmlformats.org/officeDocument/2006/relationships/tags" Target="../tags/tag6327.xml"/><Relationship Id="rId10" Type="http://schemas.openxmlformats.org/officeDocument/2006/relationships/tags" Target="../tags/tag6231.xml"/><Relationship Id="rId31" Type="http://schemas.openxmlformats.org/officeDocument/2006/relationships/tags" Target="../tags/tag6252.xml"/><Relationship Id="rId44" Type="http://schemas.openxmlformats.org/officeDocument/2006/relationships/tags" Target="../tags/tag6265.xml"/><Relationship Id="rId52" Type="http://schemas.openxmlformats.org/officeDocument/2006/relationships/tags" Target="../tags/tag6273.xml"/><Relationship Id="rId60" Type="http://schemas.openxmlformats.org/officeDocument/2006/relationships/tags" Target="../tags/tag6281.xml"/><Relationship Id="rId65" Type="http://schemas.openxmlformats.org/officeDocument/2006/relationships/tags" Target="../tags/tag6286.xml"/><Relationship Id="rId73" Type="http://schemas.openxmlformats.org/officeDocument/2006/relationships/tags" Target="../tags/tag6294.xml"/><Relationship Id="rId78" Type="http://schemas.openxmlformats.org/officeDocument/2006/relationships/tags" Target="../tags/tag6299.xml"/><Relationship Id="rId81" Type="http://schemas.openxmlformats.org/officeDocument/2006/relationships/tags" Target="../tags/tag6302.xml"/><Relationship Id="rId86" Type="http://schemas.openxmlformats.org/officeDocument/2006/relationships/tags" Target="../tags/tag6307.xml"/><Relationship Id="rId94" Type="http://schemas.openxmlformats.org/officeDocument/2006/relationships/tags" Target="../tags/tag6315.xml"/><Relationship Id="rId99" Type="http://schemas.openxmlformats.org/officeDocument/2006/relationships/tags" Target="../tags/tag6320.xml"/><Relationship Id="rId101" Type="http://schemas.openxmlformats.org/officeDocument/2006/relationships/tags" Target="../tags/tag6322.xml"/><Relationship Id="rId4" Type="http://schemas.openxmlformats.org/officeDocument/2006/relationships/tags" Target="../tags/tag6225.xml"/><Relationship Id="rId9" Type="http://schemas.openxmlformats.org/officeDocument/2006/relationships/tags" Target="../tags/tag6230.xml"/><Relationship Id="rId13" Type="http://schemas.openxmlformats.org/officeDocument/2006/relationships/tags" Target="../tags/tag6234.xml"/><Relationship Id="rId18" Type="http://schemas.openxmlformats.org/officeDocument/2006/relationships/tags" Target="../tags/tag6239.xml"/><Relationship Id="rId39" Type="http://schemas.openxmlformats.org/officeDocument/2006/relationships/tags" Target="../tags/tag6260.xml"/><Relationship Id="rId109" Type="http://schemas.openxmlformats.org/officeDocument/2006/relationships/tags" Target="../tags/tag6330.xml"/><Relationship Id="rId34" Type="http://schemas.openxmlformats.org/officeDocument/2006/relationships/tags" Target="../tags/tag6255.xml"/><Relationship Id="rId50" Type="http://schemas.openxmlformats.org/officeDocument/2006/relationships/tags" Target="../tags/tag6271.xml"/><Relationship Id="rId55" Type="http://schemas.openxmlformats.org/officeDocument/2006/relationships/tags" Target="../tags/tag6276.xml"/><Relationship Id="rId76" Type="http://schemas.openxmlformats.org/officeDocument/2006/relationships/tags" Target="../tags/tag6297.xml"/><Relationship Id="rId97" Type="http://schemas.openxmlformats.org/officeDocument/2006/relationships/tags" Target="../tags/tag6318.xml"/><Relationship Id="rId104" Type="http://schemas.openxmlformats.org/officeDocument/2006/relationships/tags" Target="../tags/tag6325.xml"/><Relationship Id="rId7" Type="http://schemas.openxmlformats.org/officeDocument/2006/relationships/tags" Target="../tags/tag6228.xml"/><Relationship Id="rId71" Type="http://schemas.openxmlformats.org/officeDocument/2006/relationships/tags" Target="../tags/tag6292.xml"/><Relationship Id="rId92" Type="http://schemas.openxmlformats.org/officeDocument/2006/relationships/tags" Target="../tags/tag6313.xml"/></Relationships>
</file>

<file path=ppt/slides/_rels/slide194.xml.rels><?xml version="1.0" encoding="UTF-8" standalone="yes"?>
<Relationships xmlns="http://schemas.openxmlformats.org/package/2006/relationships"><Relationship Id="rId8" Type="http://schemas.openxmlformats.org/officeDocument/2006/relationships/image" Target="../media/image8.jpeg"/><Relationship Id="rId3" Type="http://schemas.openxmlformats.org/officeDocument/2006/relationships/tags" Target="../tags/tag6333.xml"/><Relationship Id="rId7" Type="http://schemas.openxmlformats.org/officeDocument/2006/relationships/notesSlide" Target="../notesSlides/notesSlide171.xml"/><Relationship Id="rId2" Type="http://schemas.openxmlformats.org/officeDocument/2006/relationships/tags" Target="../tags/tag6332.xml"/><Relationship Id="rId1" Type="http://schemas.openxmlformats.org/officeDocument/2006/relationships/tags" Target="../tags/tag6331.xml"/><Relationship Id="rId6" Type="http://schemas.openxmlformats.org/officeDocument/2006/relationships/slideLayout" Target="../slideLayouts/slideLayout17.xml"/><Relationship Id="rId5" Type="http://schemas.openxmlformats.org/officeDocument/2006/relationships/tags" Target="../tags/tag6335.xml"/><Relationship Id="rId4" Type="http://schemas.openxmlformats.org/officeDocument/2006/relationships/tags" Target="../tags/tag6334.xml"/><Relationship Id="rId9" Type="http://schemas.openxmlformats.org/officeDocument/2006/relationships/image" Target="../media/image7.png"/></Relationships>
</file>

<file path=ppt/slides/_rels/slide195.xml.rels><?xml version="1.0" encoding="UTF-8" standalone="yes"?>
<Relationships xmlns="http://schemas.openxmlformats.org/package/2006/relationships"><Relationship Id="rId3" Type="http://schemas.openxmlformats.org/officeDocument/2006/relationships/tags" Target="../tags/tag6338.xml"/><Relationship Id="rId7" Type="http://schemas.openxmlformats.org/officeDocument/2006/relationships/image" Target="../media/image5.jpeg"/><Relationship Id="rId2" Type="http://schemas.openxmlformats.org/officeDocument/2006/relationships/tags" Target="../tags/tag6337.xml"/><Relationship Id="rId1" Type="http://schemas.openxmlformats.org/officeDocument/2006/relationships/tags" Target="../tags/tag6336.xml"/><Relationship Id="rId6" Type="http://schemas.openxmlformats.org/officeDocument/2006/relationships/image" Target="../media/image65.jpeg"/><Relationship Id="rId5" Type="http://schemas.openxmlformats.org/officeDocument/2006/relationships/notesSlide" Target="../notesSlides/notesSlide172.xml"/><Relationship Id="rId4" Type="http://schemas.openxmlformats.org/officeDocument/2006/relationships/slideLayout" Target="../slideLayouts/slideLayout17.xml"/></Relationships>
</file>

<file path=ppt/slides/_rels/slide196.xml.rels><?xml version="1.0" encoding="UTF-8" standalone="yes"?>
<Relationships xmlns="http://schemas.openxmlformats.org/package/2006/relationships"><Relationship Id="rId3" Type="http://schemas.openxmlformats.org/officeDocument/2006/relationships/tags" Target="../tags/tag6341.xml"/><Relationship Id="rId2" Type="http://schemas.openxmlformats.org/officeDocument/2006/relationships/tags" Target="../tags/tag6340.xml"/><Relationship Id="rId1" Type="http://schemas.openxmlformats.org/officeDocument/2006/relationships/tags" Target="../tags/tag6339.xml"/><Relationship Id="rId5" Type="http://schemas.openxmlformats.org/officeDocument/2006/relationships/image" Target="../media/image13.jpeg"/><Relationship Id="rId4" Type="http://schemas.openxmlformats.org/officeDocument/2006/relationships/slideLayout" Target="../slideLayouts/slideLayout18.xml"/></Relationships>
</file>

<file path=ppt/slides/_rels/slide197.xml.rels><?xml version="1.0" encoding="UTF-8" standalone="yes"?>
<Relationships xmlns="http://schemas.openxmlformats.org/package/2006/relationships"><Relationship Id="rId3" Type="http://schemas.openxmlformats.org/officeDocument/2006/relationships/tags" Target="../tags/tag6344.xml"/><Relationship Id="rId2" Type="http://schemas.openxmlformats.org/officeDocument/2006/relationships/tags" Target="../tags/tag6343.xml"/><Relationship Id="rId1" Type="http://schemas.openxmlformats.org/officeDocument/2006/relationships/tags" Target="../tags/tag6342.xml"/><Relationship Id="rId6" Type="http://schemas.openxmlformats.org/officeDocument/2006/relationships/notesSlide" Target="../notesSlides/notesSlide173.xml"/><Relationship Id="rId5" Type="http://schemas.openxmlformats.org/officeDocument/2006/relationships/slideLayout" Target="../slideLayouts/slideLayout17.xml"/><Relationship Id="rId4" Type="http://schemas.openxmlformats.org/officeDocument/2006/relationships/tags" Target="../tags/tag6345.xml"/></Relationships>
</file>

<file path=ppt/slides/_rels/slide198.xml.rels><?xml version="1.0" encoding="UTF-8" standalone="yes"?>
<Relationships xmlns="http://schemas.openxmlformats.org/package/2006/relationships"><Relationship Id="rId8" Type="http://schemas.openxmlformats.org/officeDocument/2006/relationships/tags" Target="../tags/tag6353.xml"/><Relationship Id="rId13" Type="http://schemas.openxmlformats.org/officeDocument/2006/relationships/tags" Target="../tags/tag6358.xml"/><Relationship Id="rId18" Type="http://schemas.openxmlformats.org/officeDocument/2006/relationships/tags" Target="../tags/tag6363.xml"/><Relationship Id="rId3" Type="http://schemas.openxmlformats.org/officeDocument/2006/relationships/tags" Target="../tags/tag6348.xml"/><Relationship Id="rId7" Type="http://schemas.openxmlformats.org/officeDocument/2006/relationships/tags" Target="../tags/tag6352.xml"/><Relationship Id="rId12" Type="http://schemas.openxmlformats.org/officeDocument/2006/relationships/tags" Target="../tags/tag6357.xml"/><Relationship Id="rId17" Type="http://schemas.openxmlformats.org/officeDocument/2006/relationships/tags" Target="../tags/tag6362.xml"/><Relationship Id="rId2" Type="http://schemas.openxmlformats.org/officeDocument/2006/relationships/tags" Target="../tags/tag6347.xml"/><Relationship Id="rId16" Type="http://schemas.openxmlformats.org/officeDocument/2006/relationships/tags" Target="../tags/tag6361.xml"/><Relationship Id="rId20" Type="http://schemas.openxmlformats.org/officeDocument/2006/relationships/notesSlide" Target="../notesSlides/notesSlide174.xml"/><Relationship Id="rId1" Type="http://schemas.openxmlformats.org/officeDocument/2006/relationships/tags" Target="../tags/tag6346.xml"/><Relationship Id="rId6" Type="http://schemas.openxmlformats.org/officeDocument/2006/relationships/tags" Target="../tags/tag6351.xml"/><Relationship Id="rId11" Type="http://schemas.openxmlformats.org/officeDocument/2006/relationships/tags" Target="../tags/tag6356.xml"/><Relationship Id="rId5" Type="http://schemas.openxmlformats.org/officeDocument/2006/relationships/tags" Target="../tags/tag6350.xml"/><Relationship Id="rId15" Type="http://schemas.openxmlformats.org/officeDocument/2006/relationships/tags" Target="../tags/tag6360.xml"/><Relationship Id="rId10" Type="http://schemas.openxmlformats.org/officeDocument/2006/relationships/tags" Target="../tags/tag6355.xml"/><Relationship Id="rId19" Type="http://schemas.openxmlformats.org/officeDocument/2006/relationships/slideLayout" Target="../slideLayouts/slideLayout17.xml"/><Relationship Id="rId4" Type="http://schemas.openxmlformats.org/officeDocument/2006/relationships/tags" Target="../tags/tag6349.xml"/><Relationship Id="rId9" Type="http://schemas.openxmlformats.org/officeDocument/2006/relationships/tags" Target="../tags/tag6354.xml"/><Relationship Id="rId14" Type="http://schemas.openxmlformats.org/officeDocument/2006/relationships/tags" Target="../tags/tag6359.xml"/></Relationships>
</file>

<file path=ppt/slides/_rels/slide199.xml.rels><?xml version="1.0" encoding="UTF-8" standalone="yes"?>
<Relationships xmlns="http://schemas.openxmlformats.org/package/2006/relationships"><Relationship Id="rId13" Type="http://schemas.openxmlformats.org/officeDocument/2006/relationships/tags" Target="../tags/tag6376.xml"/><Relationship Id="rId18" Type="http://schemas.openxmlformats.org/officeDocument/2006/relationships/tags" Target="../tags/tag6381.xml"/><Relationship Id="rId26" Type="http://schemas.openxmlformats.org/officeDocument/2006/relationships/tags" Target="../tags/tag6389.xml"/><Relationship Id="rId39" Type="http://schemas.openxmlformats.org/officeDocument/2006/relationships/tags" Target="../tags/tag6402.xml"/><Relationship Id="rId21" Type="http://schemas.openxmlformats.org/officeDocument/2006/relationships/tags" Target="../tags/tag6384.xml"/><Relationship Id="rId34" Type="http://schemas.openxmlformats.org/officeDocument/2006/relationships/tags" Target="../tags/tag6397.xml"/><Relationship Id="rId42" Type="http://schemas.openxmlformats.org/officeDocument/2006/relationships/tags" Target="../tags/tag6405.xml"/><Relationship Id="rId47" Type="http://schemas.openxmlformats.org/officeDocument/2006/relationships/tags" Target="../tags/tag6410.xml"/><Relationship Id="rId50" Type="http://schemas.openxmlformats.org/officeDocument/2006/relationships/tags" Target="../tags/tag6413.xml"/><Relationship Id="rId55" Type="http://schemas.openxmlformats.org/officeDocument/2006/relationships/tags" Target="../tags/tag6418.xml"/><Relationship Id="rId7" Type="http://schemas.openxmlformats.org/officeDocument/2006/relationships/tags" Target="../tags/tag6370.xml"/><Relationship Id="rId2" Type="http://schemas.openxmlformats.org/officeDocument/2006/relationships/tags" Target="../tags/tag6365.xml"/><Relationship Id="rId16" Type="http://schemas.openxmlformats.org/officeDocument/2006/relationships/tags" Target="../tags/tag6379.xml"/><Relationship Id="rId20" Type="http://schemas.openxmlformats.org/officeDocument/2006/relationships/tags" Target="../tags/tag6383.xml"/><Relationship Id="rId29" Type="http://schemas.openxmlformats.org/officeDocument/2006/relationships/tags" Target="../tags/tag6392.xml"/><Relationship Id="rId41" Type="http://schemas.openxmlformats.org/officeDocument/2006/relationships/tags" Target="../tags/tag6404.xml"/><Relationship Id="rId54" Type="http://schemas.openxmlformats.org/officeDocument/2006/relationships/tags" Target="../tags/tag6417.xml"/><Relationship Id="rId62" Type="http://schemas.openxmlformats.org/officeDocument/2006/relationships/notesSlide" Target="../notesSlides/notesSlide175.xml"/><Relationship Id="rId1" Type="http://schemas.openxmlformats.org/officeDocument/2006/relationships/tags" Target="../tags/tag6364.xml"/><Relationship Id="rId6" Type="http://schemas.openxmlformats.org/officeDocument/2006/relationships/tags" Target="../tags/tag6369.xml"/><Relationship Id="rId11" Type="http://schemas.openxmlformats.org/officeDocument/2006/relationships/tags" Target="../tags/tag6374.xml"/><Relationship Id="rId24" Type="http://schemas.openxmlformats.org/officeDocument/2006/relationships/tags" Target="../tags/tag6387.xml"/><Relationship Id="rId32" Type="http://schemas.openxmlformats.org/officeDocument/2006/relationships/tags" Target="../tags/tag6395.xml"/><Relationship Id="rId37" Type="http://schemas.openxmlformats.org/officeDocument/2006/relationships/tags" Target="../tags/tag6400.xml"/><Relationship Id="rId40" Type="http://schemas.openxmlformats.org/officeDocument/2006/relationships/tags" Target="../tags/tag6403.xml"/><Relationship Id="rId45" Type="http://schemas.openxmlformats.org/officeDocument/2006/relationships/tags" Target="../tags/tag6408.xml"/><Relationship Id="rId53" Type="http://schemas.openxmlformats.org/officeDocument/2006/relationships/tags" Target="../tags/tag6416.xml"/><Relationship Id="rId58" Type="http://schemas.openxmlformats.org/officeDocument/2006/relationships/tags" Target="../tags/tag6421.xml"/><Relationship Id="rId5" Type="http://schemas.openxmlformats.org/officeDocument/2006/relationships/tags" Target="../tags/tag6368.xml"/><Relationship Id="rId15" Type="http://schemas.openxmlformats.org/officeDocument/2006/relationships/tags" Target="../tags/tag6378.xml"/><Relationship Id="rId23" Type="http://schemas.openxmlformats.org/officeDocument/2006/relationships/tags" Target="../tags/tag6386.xml"/><Relationship Id="rId28" Type="http://schemas.openxmlformats.org/officeDocument/2006/relationships/tags" Target="../tags/tag6391.xml"/><Relationship Id="rId36" Type="http://schemas.openxmlformats.org/officeDocument/2006/relationships/tags" Target="../tags/tag6399.xml"/><Relationship Id="rId49" Type="http://schemas.openxmlformats.org/officeDocument/2006/relationships/tags" Target="../tags/tag6412.xml"/><Relationship Id="rId57" Type="http://schemas.openxmlformats.org/officeDocument/2006/relationships/tags" Target="../tags/tag6420.xml"/><Relationship Id="rId61" Type="http://schemas.openxmlformats.org/officeDocument/2006/relationships/slideLayout" Target="../slideLayouts/slideLayout17.xml"/><Relationship Id="rId10" Type="http://schemas.openxmlformats.org/officeDocument/2006/relationships/tags" Target="../tags/tag6373.xml"/><Relationship Id="rId19" Type="http://schemas.openxmlformats.org/officeDocument/2006/relationships/tags" Target="../tags/tag6382.xml"/><Relationship Id="rId31" Type="http://schemas.openxmlformats.org/officeDocument/2006/relationships/tags" Target="../tags/tag6394.xml"/><Relationship Id="rId44" Type="http://schemas.openxmlformats.org/officeDocument/2006/relationships/tags" Target="../tags/tag6407.xml"/><Relationship Id="rId52" Type="http://schemas.openxmlformats.org/officeDocument/2006/relationships/tags" Target="../tags/tag6415.xml"/><Relationship Id="rId60" Type="http://schemas.openxmlformats.org/officeDocument/2006/relationships/tags" Target="../tags/tag6423.xml"/><Relationship Id="rId4" Type="http://schemas.openxmlformats.org/officeDocument/2006/relationships/tags" Target="../tags/tag6367.xml"/><Relationship Id="rId9" Type="http://schemas.openxmlformats.org/officeDocument/2006/relationships/tags" Target="../tags/tag6372.xml"/><Relationship Id="rId14" Type="http://schemas.openxmlformats.org/officeDocument/2006/relationships/tags" Target="../tags/tag6377.xml"/><Relationship Id="rId22" Type="http://schemas.openxmlformats.org/officeDocument/2006/relationships/tags" Target="../tags/tag6385.xml"/><Relationship Id="rId27" Type="http://schemas.openxmlformats.org/officeDocument/2006/relationships/tags" Target="../tags/tag6390.xml"/><Relationship Id="rId30" Type="http://schemas.openxmlformats.org/officeDocument/2006/relationships/tags" Target="../tags/tag6393.xml"/><Relationship Id="rId35" Type="http://schemas.openxmlformats.org/officeDocument/2006/relationships/tags" Target="../tags/tag6398.xml"/><Relationship Id="rId43" Type="http://schemas.openxmlformats.org/officeDocument/2006/relationships/tags" Target="../tags/tag6406.xml"/><Relationship Id="rId48" Type="http://schemas.openxmlformats.org/officeDocument/2006/relationships/tags" Target="../tags/tag6411.xml"/><Relationship Id="rId56" Type="http://schemas.openxmlformats.org/officeDocument/2006/relationships/tags" Target="../tags/tag6419.xml"/><Relationship Id="rId8" Type="http://schemas.openxmlformats.org/officeDocument/2006/relationships/tags" Target="../tags/tag6371.xml"/><Relationship Id="rId51" Type="http://schemas.openxmlformats.org/officeDocument/2006/relationships/tags" Target="../tags/tag6414.xml"/><Relationship Id="rId3" Type="http://schemas.openxmlformats.org/officeDocument/2006/relationships/tags" Target="../tags/tag6366.xml"/><Relationship Id="rId12" Type="http://schemas.openxmlformats.org/officeDocument/2006/relationships/tags" Target="../tags/tag6375.xml"/><Relationship Id="rId17" Type="http://schemas.openxmlformats.org/officeDocument/2006/relationships/tags" Target="../tags/tag6380.xml"/><Relationship Id="rId25" Type="http://schemas.openxmlformats.org/officeDocument/2006/relationships/tags" Target="../tags/tag6388.xml"/><Relationship Id="rId33" Type="http://schemas.openxmlformats.org/officeDocument/2006/relationships/tags" Target="../tags/tag6396.xml"/><Relationship Id="rId38" Type="http://schemas.openxmlformats.org/officeDocument/2006/relationships/tags" Target="../tags/tag6401.xml"/><Relationship Id="rId46" Type="http://schemas.openxmlformats.org/officeDocument/2006/relationships/tags" Target="../tags/tag6409.xml"/><Relationship Id="rId59" Type="http://schemas.openxmlformats.org/officeDocument/2006/relationships/tags" Target="../tags/tag6422.xml"/></Relationships>
</file>

<file path=ppt/slides/_rels/slide2.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customXml" Target="../ink/ink1.xml"/><Relationship Id="rId1" Type="http://schemas.openxmlformats.org/officeDocument/2006/relationships/slideLayout" Target="../slideLayouts/slideLayout29.xml"/></Relationships>
</file>

<file path=ppt/slides/_rels/slide20.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5.xml"/><Relationship Id="rId1" Type="http://schemas.openxmlformats.org/officeDocument/2006/relationships/slideLayout" Target="../slideLayouts/slideLayout51.xml"/></Relationships>
</file>

<file path=ppt/slides/_rels/slide200.xml.rels><?xml version="1.0" encoding="UTF-8" standalone="yes"?>
<Relationships xmlns="http://schemas.openxmlformats.org/package/2006/relationships"><Relationship Id="rId13" Type="http://schemas.openxmlformats.org/officeDocument/2006/relationships/tags" Target="../tags/tag6436.xml"/><Relationship Id="rId18" Type="http://schemas.openxmlformats.org/officeDocument/2006/relationships/tags" Target="../tags/tag6441.xml"/><Relationship Id="rId26" Type="http://schemas.openxmlformats.org/officeDocument/2006/relationships/tags" Target="../tags/tag6449.xml"/><Relationship Id="rId39" Type="http://schemas.openxmlformats.org/officeDocument/2006/relationships/tags" Target="../tags/tag6462.xml"/><Relationship Id="rId21" Type="http://schemas.openxmlformats.org/officeDocument/2006/relationships/tags" Target="../tags/tag6444.xml"/><Relationship Id="rId34" Type="http://schemas.openxmlformats.org/officeDocument/2006/relationships/tags" Target="../tags/tag6457.xml"/><Relationship Id="rId42" Type="http://schemas.openxmlformats.org/officeDocument/2006/relationships/tags" Target="../tags/tag6465.xml"/><Relationship Id="rId47" Type="http://schemas.openxmlformats.org/officeDocument/2006/relationships/tags" Target="../tags/tag6470.xml"/><Relationship Id="rId50" Type="http://schemas.openxmlformats.org/officeDocument/2006/relationships/tags" Target="../tags/tag6473.xml"/><Relationship Id="rId55" Type="http://schemas.openxmlformats.org/officeDocument/2006/relationships/tags" Target="../tags/tag6478.xml"/><Relationship Id="rId7" Type="http://schemas.openxmlformats.org/officeDocument/2006/relationships/tags" Target="../tags/tag6430.xml"/><Relationship Id="rId12" Type="http://schemas.openxmlformats.org/officeDocument/2006/relationships/tags" Target="../tags/tag6435.xml"/><Relationship Id="rId17" Type="http://schemas.openxmlformats.org/officeDocument/2006/relationships/tags" Target="../tags/tag6440.xml"/><Relationship Id="rId25" Type="http://schemas.openxmlformats.org/officeDocument/2006/relationships/tags" Target="../tags/tag6448.xml"/><Relationship Id="rId33" Type="http://schemas.openxmlformats.org/officeDocument/2006/relationships/tags" Target="../tags/tag6456.xml"/><Relationship Id="rId38" Type="http://schemas.openxmlformats.org/officeDocument/2006/relationships/tags" Target="../tags/tag6461.xml"/><Relationship Id="rId46" Type="http://schemas.openxmlformats.org/officeDocument/2006/relationships/tags" Target="../tags/tag6469.xml"/><Relationship Id="rId2" Type="http://schemas.openxmlformats.org/officeDocument/2006/relationships/tags" Target="../tags/tag6425.xml"/><Relationship Id="rId16" Type="http://schemas.openxmlformats.org/officeDocument/2006/relationships/tags" Target="../tags/tag6439.xml"/><Relationship Id="rId20" Type="http://schemas.openxmlformats.org/officeDocument/2006/relationships/tags" Target="../tags/tag6443.xml"/><Relationship Id="rId29" Type="http://schemas.openxmlformats.org/officeDocument/2006/relationships/tags" Target="../tags/tag6452.xml"/><Relationship Id="rId41" Type="http://schemas.openxmlformats.org/officeDocument/2006/relationships/tags" Target="../tags/tag6464.xml"/><Relationship Id="rId54" Type="http://schemas.openxmlformats.org/officeDocument/2006/relationships/tags" Target="../tags/tag6477.xml"/><Relationship Id="rId1" Type="http://schemas.openxmlformats.org/officeDocument/2006/relationships/tags" Target="../tags/tag6424.xml"/><Relationship Id="rId6" Type="http://schemas.openxmlformats.org/officeDocument/2006/relationships/tags" Target="../tags/tag6429.xml"/><Relationship Id="rId11" Type="http://schemas.openxmlformats.org/officeDocument/2006/relationships/tags" Target="../tags/tag6434.xml"/><Relationship Id="rId24" Type="http://schemas.openxmlformats.org/officeDocument/2006/relationships/tags" Target="../tags/tag6447.xml"/><Relationship Id="rId32" Type="http://schemas.openxmlformats.org/officeDocument/2006/relationships/tags" Target="../tags/tag6455.xml"/><Relationship Id="rId37" Type="http://schemas.openxmlformats.org/officeDocument/2006/relationships/tags" Target="../tags/tag6460.xml"/><Relationship Id="rId40" Type="http://schemas.openxmlformats.org/officeDocument/2006/relationships/tags" Target="../tags/tag6463.xml"/><Relationship Id="rId45" Type="http://schemas.openxmlformats.org/officeDocument/2006/relationships/tags" Target="../tags/tag6468.xml"/><Relationship Id="rId53" Type="http://schemas.openxmlformats.org/officeDocument/2006/relationships/tags" Target="../tags/tag6476.xml"/><Relationship Id="rId58" Type="http://schemas.openxmlformats.org/officeDocument/2006/relationships/notesSlide" Target="../notesSlides/notesSlide176.xml"/><Relationship Id="rId5" Type="http://schemas.openxmlformats.org/officeDocument/2006/relationships/tags" Target="../tags/tag6428.xml"/><Relationship Id="rId15" Type="http://schemas.openxmlformats.org/officeDocument/2006/relationships/tags" Target="../tags/tag6438.xml"/><Relationship Id="rId23" Type="http://schemas.openxmlformats.org/officeDocument/2006/relationships/tags" Target="../tags/tag6446.xml"/><Relationship Id="rId28" Type="http://schemas.openxmlformats.org/officeDocument/2006/relationships/tags" Target="../tags/tag6451.xml"/><Relationship Id="rId36" Type="http://schemas.openxmlformats.org/officeDocument/2006/relationships/tags" Target="../tags/tag6459.xml"/><Relationship Id="rId49" Type="http://schemas.openxmlformats.org/officeDocument/2006/relationships/tags" Target="../tags/tag6472.xml"/><Relationship Id="rId57" Type="http://schemas.openxmlformats.org/officeDocument/2006/relationships/slideLayout" Target="../slideLayouts/slideLayout17.xml"/><Relationship Id="rId10" Type="http://schemas.openxmlformats.org/officeDocument/2006/relationships/tags" Target="../tags/tag6433.xml"/><Relationship Id="rId19" Type="http://schemas.openxmlformats.org/officeDocument/2006/relationships/tags" Target="../tags/tag6442.xml"/><Relationship Id="rId31" Type="http://schemas.openxmlformats.org/officeDocument/2006/relationships/tags" Target="../tags/tag6454.xml"/><Relationship Id="rId44" Type="http://schemas.openxmlformats.org/officeDocument/2006/relationships/tags" Target="../tags/tag6467.xml"/><Relationship Id="rId52" Type="http://schemas.openxmlformats.org/officeDocument/2006/relationships/tags" Target="../tags/tag6475.xml"/><Relationship Id="rId4" Type="http://schemas.openxmlformats.org/officeDocument/2006/relationships/tags" Target="../tags/tag6427.xml"/><Relationship Id="rId9" Type="http://schemas.openxmlformats.org/officeDocument/2006/relationships/tags" Target="../tags/tag6432.xml"/><Relationship Id="rId14" Type="http://schemas.openxmlformats.org/officeDocument/2006/relationships/tags" Target="../tags/tag6437.xml"/><Relationship Id="rId22" Type="http://schemas.openxmlformats.org/officeDocument/2006/relationships/tags" Target="../tags/tag6445.xml"/><Relationship Id="rId27" Type="http://schemas.openxmlformats.org/officeDocument/2006/relationships/tags" Target="../tags/tag6450.xml"/><Relationship Id="rId30" Type="http://schemas.openxmlformats.org/officeDocument/2006/relationships/tags" Target="../tags/tag6453.xml"/><Relationship Id="rId35" Type="http://schemas.openxmlformats.org/officeDocument/2006/relationships/tags" Target="../tags/tag6458.xml"/><Relationship Id="rId43" Type="http://schemas.openxmlformats.org/officeDocument/2006/relationships/tags" Target="../tags/tag6466.xml"/><Relationship Id="rId48" Type="http://schemas.openxmlformats.org/officeDocument/2006/relationships/tags" Target="../tags/tag6471.xml"/><Relationship Id="rId56" Type="http://schemas.openxmlformats.org/officeDocument/2006/relationships/tags" Target="../tags/tag6479.xml"/><Relationship Id="rId8" Type="http://schemas.openxmlformats.org/officeDocument/2006/relationships/tags" Target="../tags/tag6431.xml"/><Relationship Id="rId51" Type="http://schemas.openxmlformats.org/officeDocument/2006/relationships/tags" Target="../tags/tag6474.xml"/><Relationship Id="rId3" Type="http://schemas.openxmlformats.org/officeDocument/2006/relationships/tags" Target="../tags/tag6426.xml"/></Relationships>
</file>

<file path=ppt/slides/_rels/slide201.xml.rels><?xml version="1.0" encoding="UTF-8" standalone="yes"?>
<Relationships xmlns="http://schemas.openxmlformats.org/package/2006/relationships"><Relationship Id="rId2" Type="http://schemas.openxmlformats.org/officeDocument/2006/relationships/notesSlide" Target="../notesSlides/notesSlide177.xml"/><Relationship Id="rId1" Type="http://schemas.openxmlformats.org/officeDocument/2006/relationships/slideLayout" Target="../slideLayouts/slideLayout17.xml"/></Relationships>
</file>

<file path=ppt/slides/_rels/slide202.xml.rels><?xml version="1.0" encoding="UTF-8" standalone="yes"?>
<Relationships xmlns="http://schemas.openxmlformats.org/package/2006/relationships"><Relationship Id="rId3" Type="http://schemas.openxmlformats.org/officeDocument/2006/relationships/tags" Target="../tags/tag6482.xml"/><Relationship Id="rId2" Type="http://schemas.openxmlformats.org/officeDocument/2006/relationships/tags" Target="../tags/tag6481.xml"/><Relationship Id="rId1" Type="http://schemas.openxmlformats.org/officeDocument/2006/relationships/tags" Target="../tags/tag6480.xml"/><Relationship Id="rId6" Type="http://schemas.openxmlformats.org/officeDocument/2006/relationships/notesSlide" Target="../notesSlides/notesSlide178.xml"/><Relationship Id="rId5" Type="http://schemas.openxmlformats.org/officeDocument/2006/relationships/slideLayout" Target="../slideLayouts/slideLayout17.xml"/><Relationship Id="rId4" Type="http://schemas.openxmlformats.org/officeDocument/2006/relationships/tags" Target="../tags/tag6483.xml"/></Relationships>
</file>

<file path=ppt/slides/_rels/slide203.xml.rels><?xml version="1.0" encoding="UTF-8" standalone="yes"?>
<Relationships xmlns="http://schemas.openxmlformats.org/package/2006/relationships"><Relationship Id="rId3" Type="http://schemas.openxmlformats.org/officeDocument/2006/relationships/tags" Target="../tags/tag6486.xml"/><Relationship Id="rId2" Type="http://schemas.openxmlformats.org/officeDocument/2006/relationships/tags" Target="../tags/tag6485.xml"/><Relationship Id="rId1" Type="http://schemas.openxmlformats.org/officeDocument/2006/relationships/tags" Target="../tags/tag6484.xml"/><Relationship Id="rId6" Type="http://schemas.openxmlformats.org/officeDocument/2006/relationships/notesSlide" Target="../notesSlides/notesSlide179.xml"/><Relationship Id="rId5" Type="http://schemas.openxmlformats.org/officeDocument/2006/relationships/slideLayout" Target="../slideLayouts/slideLayout17.xml"/><Relationship Id="rId4" Type="http://schemas.openxmlformats.org/officeDocument/2006/relationships/tags" Target="../tags/tag6487.xml"/></Relationships>
</file>

<file path=ppt/slides/_rels/slide204.xml.rels><?xml version="1.0" encoding="UTF-8" standalone="yes"?>
<Relationships xmlns="http://schemas.openxmlformats.org/package/2006/relationships"><Relationship Id="rId8" Type="http://schemas.openxmlformats.org/officeDocument/2006/relationships/tags" Target="../tags/tag6495.xml"/><Relationship Id="rId13" Type="http://schemas.openxmlformats.org/officeDocument/2006/relationships/tags" Target="../tags/tag6500.xml"/><Relationship Id="rId18" Type="http://schemas.openxmlformats.org/officeDocument/2006/relationships/tags" Target="../tags/tag6505.xml"/><Relationship Id="rId26" Type="http://schemas.openxmlformats.org/officeDocument/2006/relationships/tags" Target="../tags/tag6513.xml"/><Relationship Id="rId3" Type="http://schemas.openxmlformats.org/officeDocument/2006/relationships/tags" Target="../tags/tag6490.xml"/><Relationship Id="rId21" Type="http://schemas.openxmlformats.org/officeDocument/2006/relationships/tags" Target="../tags/tag6508.xml"/><Relationship Id="rId7" Type="http://schemas.openxmlformats.org/officeDocument/2006/relationships/tags" Target="../tags/tag6494.xml"/><Relationship Id="rId12" Type="http://schemas.openxmlformats.org/officeDocument/2006/relationships/tags" Target="../tags/tag6499.xml"/><Relationship Id="rId17" Type="http://schemas.openxmlformats.org/officeDocument/2006/relationships/tags" Target="../tags/tag6504.xml"/><Relationship Id="rId25" Type="http://schemas.openxmlformats.org/officeDocument/2006/relationships/tags" Target="../tags/tag6512.xml"/><Relationship Id="rId2" Type="http://schemas.openxmlformats.org/officeDocument/2006/relationships/tags" Target="../tags/tag6489.xml"/><Relationship Id="rId16" Type="http://schemas.openxmlformats.org/officeDocument/2006/relationships/tags" Target="../tags/tag6503.xml"/><Relationship Id="rId20" Type="http://schemas.openxmlformats.org/officeDocument/2006/relationships/tags" Target="../tags/tag6507.xml"/><Relationship Id="rId29" Type="http://schemas.openxmlformats.org/officeDocument/2006/relationships/tags" Target="../tags/tag6516.xml"/><Relationship Id="rId1" Type="http://schemas.openxmlformats.org/officeDocument/2006/relationships/tags" Target="../tags/tag6488.xml"/><Relationship Id="rId6" Type="http://schemas.openxmlformats.org/officeDocument/2006/relationships/tags" Target="../tags/tag6493.xml"/><Relationship Id="rId11" Type="http://schemas.openxmlformats.org/officeDocument/2006/relationships/tags" Target="../tags/tag6498.xml"/><Relationship Id="rId24" Type="http://schemas.openxmlformats.org/officeDocument/2006/relationships/tags" Target="../tags/tag6511.xml"/><Relationship Id="rId32" Type="http://schemas.openxmlformats.org/officeDocument/2006/relationships/image" Target="../media/image59.jpeg"/><Relationship Id="rId5" Type="http://schemas.openxmlformats.org/officeDocument/2006/relationships/tags" Target="../tags/tag6492.xml"/><Relationship Id="rId15" Type="http://schemas.openxmlformats.org/officeDocument/2006/relationships/tags" Target="../tags/tag6502.xml"/><Relationship Id="rId23" Type="http://schemas.openxmlformats.org/officeDocument/2006/relationships/tags" Target="../tags/tag6510.xml"/><Relationship Id="rId28" Type="http://schemas.openxmlformats.org/officeDocument/2006/relationships/tags" Target="../tags/tag6515.xml"/><Relationship Id="rId10" Type="http://schemas.openxmlformats.org/officeDocument/2006/relationships/tags" Target="../tags/tag6497.xml"/><Relationship Id="rId19" Type="http://schemas.openxmlformats.org/officeDocument/2006/relationships/tags" Target="../tags/tag6506.xml"/><Relationship Id="rId31" Type="http://schemas.openxmlformats.org/officeDocument/2006/relationships/notesSlide" Target="../notesSlides/notesSlide180.xml"/><Relationship Id="rId4" Type="http://schemas.openxmlformats.org/officeDocument/2006/relationships/tags" Target="../tags/tag6491.xml"/><Relationship Id="rId9" Type="http://schemas.openxmlformats.org/officeDocument/2006/relationships/tags" Target="../tags/tag6496.xml"/><Relationship Id="rId14" Type="http://schemas.openxmlformats.org/officeDocument/2006/relationships/tags" Target="../tags/tag6501.xml"/><Relationship Id="rId22" Type="http://schemas.openxmlformats.org/officeDocument/2006/relationships/tags" Target="../tags/tag6509.xml"/><Relationship Id="rId27" Type="http://schemas.openxmlformats.org/officeDocument/2006/relationships/tags" Target="../tags/tag6514.xml"/><Relationship Id="rId30" Type="http://schemas.openxmlformats.org/officeDocument/2006/relationships/slideLayout" Target="../slideLayouts/slideLayout17.xml"/></Relationships>
</file>

<file path=ppt/slides/_rels/slide205.xml.rels><?xml version="1.0" encoding="UTF-8" standalone="yes"?>
<Relationships xmlns="http://schemas.openxmlformats.org/package/2006/relationships"><Relationship Id="rId8" Type="http://schemas.openxmlformats.org/officeDocument/2006/relationships/tags" Target="../tags/tag6524.xml"/><Relationship Id="rId13" Type="http://schemas.openxmlformats.org/officeDocument/2006/relationships/tags" Target="../tags/tag6529.xml"/><Relationship Id="rId18" Type="http://schemas.openxmlformats.org/officeDocument/2006/relationships/tags" Target="../tags/tag6534.xml"/><Relationship Id="rId3" Type="http://schemas.openxmlformats.org/officeDocument/2006/relationships/tags" Target="../tags/tag6519.xml"/><Relationship Id="rId21" Type="http://schemas.openxmlformats.org/officeDocument/2006/relationships/tags" Target="../tags/tag6537.xml"/><Relationship Id="rId7" Type="http://schemas.openxmlformats.org/officeDocument/2006/relationships/tags" Target="../tags/tag6523.xml"/><Relationship Id="rId12" Type="http://schemas.openxmlformats.org/officeDocument/2006/relationships/tags" Target="../tags/tag6528.xml"/><Relationship Id="rId17" Type="http://schemas.openxmlformats.org/officeDocument/2006/relationships/tags" Target="../tags/tag6533.xml"/><Relationship Id="rId25" Type="http://schemas.openxmlformats.org/officeDocument/2006/relationships/notesSlide" Target="../notesSlides/notesSlide181.xml"/><Relationship Id="rId2" Type="http://schemas.openxmlformats.org/officeDocument/2006/relationships/tags" Target="../tags/tag6518.xml"/><Relationship Id="rId16" Type="http://schemas.openxmlformats.org/officeDocument/2006/relationships/tags" Target="../tags/tag6532.xml"/><Relationship Id="rId20" Type="http://schemas.openxmlformats.org/officeDocument/2006/relationships/tags" Target="../tags/tag6536.xml"/><Relationship Id="rId1" Type="http://schemas.openxmlformats.org/officeDocument/2006/relationships/tags" Target="../tags/tag6517.xml"/><Relationship Id="rId6" Type="http://schemas.openxmlformats.org/officeDocument/2006/relationships/tags" Target="../tags/tag6522.xml"/><Relationship Id="rId11" Type="http://schemas.openxmlformats.org/officeDocument/2006/relationships/tags" Target="../tags/tag6527.xml"/><Relationship Id="rId24" Type="http://schemas.openxmlformats.org/officeDocument/2006/relationships/slideLayout" Target="../slideLayouts/slideLayout17.xml"/><Relationship Id="rId5" Type="http://schemas.openxmlformats.org/officeDocument/2006/relationships/tags" Target="../tags/tag6521.xml"/><Relationship Id="rId15" Type="http://schemas.openxmlformats.org/officeDocument/2006/relationships/tags" Target="../tags/tag6531.xml"/><Relationship Id="rId23" Type="http://schemas.openxmlformats.org/officeDocument/2006/relationships/tags" Target="../tags/tag6539.xml"/><Relationship Id="rId10" Type="http://schemas.openxmlformats.org/officeDocument/2006/relationships/tags" Target="../tags/tag6526.xml"/><Relationship Id="rId19" Type="http://schemas.openxmlformats.org/officeDocument/2006/relationships/tags" Target="../tags/tag6535.xml"/><Relationship Id="rId4" Type="http://schemas.openxmlformats.org/officeDocument/2006/relationships/tags" Target="../tags/tag6520.xml"/><Relationship Id="rId9" Type="http://schemas.openxmlformats.org/officeDocument/2006/relationships/tags" Target="../tags/tag6525.xml"/><Relationship Id="rId14" Type="http://schemas.openxmlformats.org/officeDocument/2006/relationships/tags" Target="../tags/tag6530.xml"/><Relationship Id="rId22" Type="http://schemas.openxmlformats.org/officeDocument/2006/relationships/tags" Target="../tags/tag6538.xml"/></Relationships>
</file>

<file path=ppt/slides/_rels/slide206.xml.rels><?xml version="1.0" encoding="UTF-8" standalone="yes"?>
<Relationships xmlns="http://schemas.openxmlformats.org/package/2006/relationships"><Relationship Id="rId3" Type="http://schemas.openxmlformats.org/officeDocument/2006/relationships/tags" Target="../tags/tag6542.xml"/><Relationship Id="rId2" Type="http://schemas.openxmlformats.org/officeDocument/2006/relationships/tags" Target="../tags/tag6541.xml"/><Relationship Id="rId1" Type="http://schemas.openxmlformats.org/officeDocument/2006/relationships/tags" Target="../tags/tag6540.xml"/><Relationship Id="rId6" Type="http://schemas.openxmlformats.org/officeDocument/2006/relationships/notesSlide" Target="../notesSlides/notesSlide182.xml"/><Relationship Id="rId5" Type="http://schemas.openxmlformats.org/officeDocument/2006/relationships/slideLayout" Target="../slideLayouts/slideLayout17.xml"/><Relationship Id="rId4" Type="http://schemas.openxmlformats.org/officeDocument/2006/relationships/tags" Target="../tags/tag6543.xml"/></Relationships>
</file>

<file path=ppt/slides/_rels/slide207.xml.rels><?xml version="1.0" encoding="UTF-8" standalone="yes"?>
<Relationships xmlns="http://schemas.openxmlformats.org/package/2006/relationships"><Relationship Id="rId3" Type="http://schemas.openxmlformats.org/officeDocument/2006/relationships/tags" Target="../tags/tag6546.xml"/><Relationship Id="rId2" Type="http://schemas.openxmlformats.org/officeDocument/2006/relationships/tags" Target="../tags/tag6545.xml"/><Relationship Id="rId1" Type="http://schemas.openxmlformats.org/officeDocument/2006/relationships/tags" Target="../tags/tag6544.xml"/><Relationship Id="rId6" Type="http://schemas.openxmlformats.org/officeDocument/2006/relationships/notesSlide" Target="../notesSlides/notesSlide183.xml"/><Relationship Id="rId5" Type="http://schemas.openxmlformats.org/officeDocument/2006/relationships/slideLayout" Target="../slideLayouts/slideLayout17.xml"/><Relationship Id="rId4" Type="http://schemas.openxmlformats.org/officeDocument/2006/relationships/tags" Target="../tags/tag6547.xml"/></Relationships>
</file>

<file path=ppt/slides/_rels/slide208.xml.rels><?xml version="1.0" encoding="UTF-8" standalone="yes"?>
<Relationships xmlns="http://schemas.openxmlformats.org/package/2006/relationships"><Relationship Id="rId3" Type="http://schemas.openxmlformats.org/officeDocument/2006/relationships/tags" Target="../tags/tag6550.xml"/><Relationship Id="rId2" Type="http://schemas.openxmlformats.org/officeDocument/2006/relationships/tags" Target="../tags/tag6549.xml"/><Relationship Id="rId1" Type="http://schemas.openxmlformats.org/officeDocument/2006/relationships/tags" Target="../tags/tag6548.xml"/><Relationship Id="rId6" Type="http://schemas.openxmlformats.org/officeDocument/2006/relationships/notesSlide" Target="../notesSlides/notesSlide184.xml"/><Relationship Id="rId5" Type="http://schemas.openxmlformats.org/officeDocument/2006/relationships/slideLayout" Target="../slideLayouts/slideLayout17.xml"/><Relationship Id="rId4" Type="http://schemas.openxmlformats.org/officeDocument/2006/relationships/tags" Target="../tags/tag6551.xml"/></Relationships>
</file>

<file path=ppt/slides/_rels/slide209.xml.rels><?xml version="1.0" encoding="UTF-8" standalone="yes"?>
<Relationships xmlns="http://schemas.openxmlformats.org/package/2006/relationships"><Relationship Id="rId3" Type="http://schemas.openxmlformats.org/officeDocument/2006/relationships/slideLayout" Target="../slideLayouts/slideLayout17.xml"/><Relationship Id="rId2" Type="http://schemas.openxmlformats.org/officeDocument/2006/relationships/tags" Target="../tags/tag6553.xml"/><Relationship Id="rId1" Type="http://schemas.openxmlformats.org/officeDocument/2006/relationships/tags" Target="../tags/tag6552.xml"/><Relationship Id="rId4" Type="http://schemas.openxmlformats.org/officeDocument/2006/relationships/notesSlide" Target="../notesSlides/notesSlide185.xml"/></Relationships>
</file>

<file path=ppt/slides/_rels/slide21.xml.rels><?xml version="1.0" encoding="UTF-8" standalone="yes"?>
<Relationships xmlns="http://schemas.openxmlformats.org/package/2006/relationships"><Relationship Id="rId3" Type="http://schemas.openxmlformats.org/officeDocument/2006/relationships/tags" Target="../tags/tag155.xml"/><Relationship Id="rId2" Type="http://schemas.openxmlformats.org/officeDocument/2006/relationships/tags" Target="../tags/tag154.xml"/><Relationship Id="rId1" Type="http://schemas.openxmlformats.org/officeDocument/2006/relationships/tags" Target="../tags/tag153.xml"/><Relationship Id="rId5" Type="http://schemas.openxmlformats.org/officeDocument/2006/relationships/notesSlide" Target="../notesSlides/notesSlide16.xml"/><Relationship Id="rId4" Type="http://schemas.openxmlformats.org/officeDocument/2006/relationships/slideLayout" Target="../slideLayouts/slideLayout61.xml"/></Relationships>
</file>

<file path=ppt/slides/_rels/slide210.xml.rels><?xml version="1.0" encoding="UTF-8" standalone="yes"?>
<Relationships xmlns="http://schemas.openxmlformats.org/package/2006/relationships"><Relationship Id="rId8" Type="http://schemas.openxmlformats.org/officeDocument/2006/relationships/notesSlide" Target="../notesSlides/notesSlide186.xml"/><Relationship Id="rId3" Type="http://schemas.openxmlformats.org/officeDocument/2006/relationships/tags" Target="../tags/tag6556.xml"/><Relationship Id="rId7" Type="http://schemas.openxmlformats.org/officeDocument/2006/relationships/slideLayout" Target="../slideLayouts/slideLayout12.xml"/><Relationship Id="rId2" Type="http://schemas.openxmlformats.org/officeDocument/2006/relationships/tags" Target="../tags/tag6555.xml"/><Relationship Id="rId1" Type="http://schemas.openxmlformats.org/officeDocument/2006/relationships/tags" Target="../tags/tag6554.xml"/><Relationship Id="rId6" Type="http://schemas.openxmlformats.org/officeDocument/2006/relationships/tags" Target="../tags/tag6559.xml"/><Relationship Id="rId5" Type="http://schemas.openxmlformats.org/officeDocument/2006/relationships/tags" Target="../tags/tag6558.xml"/><Relationship Id="rId4" Type="http://schemas.openxmlformats.org/officeDocument/2006/relationships/tags" Target="../tags/tag6557.xml"/><Relationship Id="rId9" Type="http://schemas.openxmlformats.org/officeDocument/2006/relationships/image" Target="../media/image22.png"/></Relationships>
</file>

<file path=ppt/slides/_rels/slide211.xml.rels><?xml version="1.0" encoding="UTF-8" standalone="yes"?>
<Relationships xmlns="http://schemas.openxmlformats.org/package/2006/relationships"><Relationship Id="rId13" Type="http://schemas.openxmlformats.org/officeDocument/2006/relationships/tags" Target="../tags/tag6571.xml"/><Relationship Id="rId18" Type="http://schemas.openxmlformats.org/officeDocument/2006/relationships/tags" Target="../tags/tag6576.xml"/><Relationship Id="rId26" Type="http://schemas.openxmlformats.org/officeDocument/2006/relationships/tags" Target="../tags/tag6584.xml"/><Relationship Id="rId39" Type="http://schemas.openxmlformats.org/officeDocument/2006/relationships/tags" Target="../tags/tag6597.xml"/><Relationship Id="rId21" Type="http://schemas.openxmlformats.org/officeDocument/2006/relationships/tags" Target="../tags/tag6579.xml"/><Relationship Id="rId34" Type="http://schemas.openxmlformats.org/officeDocument/2006/relationships/tags" Target="../tags/tag6592.xml"/><Relationship Id="rId42" Type="http://schemas.openxmlformats.org/officeDocument/2006/relationships/tags" Target="../tags/tag6600.xml"/><Relationship Id="rId47" Type="http://schemas.openxmlformats.org/officeDocument/2006/relationships/tags" Target="../tags/tag6605.xml"/><Relationship Id="rId50" Type="http://schemas.openxmlformats.org/officeDocument/2006/relationships/tags" Target="../tags/tag6608.xml"/><Relationship Id="rId55" Type="http://schemas.openxmlformats.org/officeDocument/2006/relationships/tags" Target="../tags/tag6613.xml"/><Relationship Id="rId63" Type="http://schemas.openxmlformats.org/officeDocument/2006/relationships/tags" Target="../tags/tag6621.xml"/><Relationship Id="rId68" Type="http://schemas.openxmlformats.org/officeDocument/2006/relationships/tags" Target="../tags/tag6626.xml"/><Relationship Id="rId76" Type="http://schemas.openxmlformats.org/officeDocument/2006/relationships/tags" Target="../tags/tag6634.xml"/><Relationship Id="rId84" Type="http://schemas.openxmlformats.org/officeDocument/2006/relationships/tags" Target="../tags/tag6642.xml"/><Relationship Id="rId89" Type="http://schemas.openxmlformats.org/officeDocument/2006/relationships/slideLayout" Target="../slideLayouts/slideLayout13.xml"/><Relationship Id="rId7" Type="http://schemas.openxmlformats.org/officeDocument/2006/relationships/tags" Target="../tags/tag6565.xml"/><Relationship Id="rId71" Type="http://schemas.openxmlformats.org/officeDocument/2006/relationships/tags" Target="../tags/tag6629.xml"/><Relationship Id="rId92" Type="http://schemas.openxmlformats.org/officeDocument/2006/relationships/oleObject" Target="../embeddings/oleObject5.bin"/><Relationship Id="rId2" Type="http://schemas.openxmlformats.org/officeDocument/2006/relationships/tags" Target="../tags/tag6560.xml"/><Relationship Id="rId16" Type="http://schemas.openxmlformats.org/officeDocument/2006/relationships/tags" Target="../tags/tag6574.xml"/><Relationship Id="rId29" Type="http://schemas.openxmlformats.org/officeDocument/2006/relationships/tags" Target="../tags/tag6587.xml"/><Relationship Id="rId11" Type="http://schemas.openxmlformats.org/officeDocument/2006/relationships/tags" Target="../tags/tag6569.xml"/><Relationship Id="rId24" Type="http://schemas.openxmlformats.org/officeDocument/2006/relationships/tags" Target="../tags/tag6582.xml"/><Relationship Id="rId32" Type="http://schemas.openxmlformats.org/officeDocument/2006/relationships/tags" Target="../tags/tag6590.xml"/><Relationship Id="rId37" Type="http://schemas.openxmlformats.org/officeDocument/2006/relationships/tags" Target="../tags/tag6595.xml"/><Relationship Id="rId40" Type="http://schemas.openxmlformats.org/officeDocument/2006/relationships/tags" Target="../tags/tag6598.xml"/><Relationship Id="rId45" Type="http://schemas.openxmlformats.org/officeDocument/2006/relationships/tags" Target="../tags/tag6603.xml"/><Relationship Id="rId53" Type="http://schemas.openxmlformats.org/officeDocument/2006/relationships/tags" Target="../tags/tag6611.xml"/><Relationship Id="rId58" Type="http://schemas.openxmlformats.org/officeDocument/2006/relationships/tags" Target="../tags/tag6616.xml"/><Relationship Id="rId66" Type="http://schemas.openxmlformats.org/officeDocument/2006/relationships/tags" Target="../tags/tag6624.xml"/><Relationship Id="rId74" Type="http://schemas.openxmlformats.org/officeDocument/2006/relationships/tags" Target="../tags/tag6632.xml"/><Relationship Id="rId79" Type="http://schemas.openxmlformats.org/officeDocument/2006/relationships/tags" Target="../tags/tag6637.xml"/><Relationship Id="rId87" Type="http://schemas.openxmlformats.org/officeDocument/2006/relationships/tags" Target="../tags/tag6645.xml"/><Relationship Id="rId5" Type="http://schemas.openxmlformats.org/officeDocument/2006/relationships/tags" Target="../tags/tag6563.xml"/><Relationship Id="rId61" Type="http://schemas.openxmlformats.org/officeDocument/2006/relationships/tags" Target="../tags/tag6619.xml"/><Relationship Id="rId82" Type="http://schemas.openxmlformats.org/officeDocument/2006/relationships/tags" Target="../tags/tag6640.xml"/><Relationship Id="rId90" Type="http://schemas.openxmlformats.org/officeDocument/2006/relationships/notesSlide" Target="../notesSlides/notesSlide187.xml"/><Relationship Id="rId95" Type="http://schemas.openxmlformats.org/officeDocument/2006/relationships/image" Target="../media/image25.jpeg"/><Relationship Id="rId19" Type="http://schemas.openxmlformats.org/officeDocument/2006/relationships/tags" Target="../tags/tag6577.xml"/><Relationship Id="rId14" Type="http://schemas.openxmlformats.org/officeDocument/2006/relationships/tags" Target="../tags/tag6572.xml"/><Relationship Id="rId22" Type="http://schemas.openxmlformats.org/officeDocument/2006/relationships/tags" Target="../tags/tag6580.xml"/><Relationship Id="rId27" Type="http://schemas.openxmlformats.org/officeDocument/2006/relationships/tags" Target="../tags/tag6585.xml"/><Relationship Id="rId30" Type="http://schemas.openxmlformats.org/officeDocument/2006/relationships/tags" Target="../tags/tag6588.xml"/><Relationship Id="rId35" Type="http://schemas.openxmlformats.org/officeDocument/2006/relationships/tags" Target="../tags/tag6593.xml"/><Relationship Id="rId43" Type="http://schemas.openxmlformats.org/officeDocument/2006/relationships/tags" Target="../tags/tag6601.xml"/><Relationship Id="rId48" Type="http://schemas.openxmlformats.org/officeDocument/2006/relationships/tags" Target="../tags/tag6606.xml"/><Relationship Id="rId56" Type="http://schemas.openxmlformats.org/officeDocument/2006/relationships/tags" Target="../tags/tag6614.xml"/><Relationship Id="rId64" Type="http://schemas.openxmlformats.org/officeDocument/2006/relationships/tags" Target="../tags/tag6622.xml"/><Relationship Id="rId69" Type="http://schemas.openxmlformats.org/officeDocument/2006/relationships/tags" Target="../tags/tag6627.xml"/><Relationship Id="rId77" Type="http://schemas.openxmlformats.org/officeDocument/2006/relationships/tags" Target="../tags/tag6635.xml"/><Relationship Id="rId8" Type="http://schemas.openxmlformats.org/officeDocument/2006/relationships/tags" Target="../tags/tag6566.xml"/><Relationship Id="rId51" Type="http://schemas.openxmlformats.org/officeDocument/2006/relationships/tags" Target="../tags/tag6609.xml"/><Relationship Id="rId72" Type="http://schemas.openxmlformats.org/officeDocument/2006/relationships/tags" Target="../tags/tag6630.xml"/><Relationship Id="rId80" Type="http://schemas.openxmlformats.org/officeDocument/2006/relationships/tags" Target="../tags/tag6638.xml"/><Relationship Id="rId85" Type="http://schemas.openxmlformats.org/officeDocument/2006/relationships/tags" Target="../tags/tag6643.xml"/><Relationship Id="rId93" Type="http://schemas.openxmlformats.org/officeDocument/2006/relationships/image" Target="../media/image23.wmf"/><Relationship Id="rId3" Type="http://schemas.openxmlformats.org/officeDocument/2006/relationships/tags" Target="../tags/tag6561.xml"/><Relationship Id="rId12" Type="http://schemas.openxmlformats.org/officeDocument/2006/relationships/tags" Target="../tags/tag6570.xml"/><Relationship Id="rId17" Type="http://schemas.openxmlformats.org/officeDocument/2006/relationships/tags" Target="../tags/tag6575.xml"/><Relationship Id="rId25" Type="http://schemas.openxmlformats.org/officeDocument/2006/relationships/tags" Target="../tags/tag6583.xml"/><Relationship Id="rId33" Type="http://schemas.openxmlformats.org/officeDocument/2006/relationships/tags" Target="../tags/tag6591.xml"/><Relationship Id="rId38" Type="http://schemas.openxmlformats.org/officeDocument/2006/relationships/tags" Target="../tags/tag6596.xml"/><Relationship Id="rId46" Type="http://schemas.openxmlformats.org/officeDocument/2006/relationships/tags" Target="../tags/tag6604.xml"/><Relationship Id="rId59" Type="http://schemas.openxmlformats.org/officeDocument/2006/relationships/tags" Target="../tags/tag6617.xml"/><Relationship Id="rId67" Type="http://schemas.openxmlformats.org/officeDocument/2006/relationships/tags" Target="../tags/tag6625.xml"/><Relationship Id="rId20" Type="http://schemas.openxmlformats.org/officeDocument/2006/relationships/tags" Target="../tags/tag6578.xml"/><Relationship Id="rId41" Type="http://schemas.openxmlformats.org/officeDocument/2006/relationships/tags" Target="../tags/tag6599.xml"/><Relationship Id="rId54" Type="http://schemas.openxmlformats.org/officeDocument/2006/relationships/tags" Target="../tags/tag6612.xml"/><Relationship Id="rId62" Type="http://schemas.openxmlformats.org/officeDocument/2006/relationships/tags" Target="../tags/tag6620.xml"/><Relationship Id="rId70" Type="http://schemas.openxmlformats.org/officeDocument/2006/relationships/tags" Target="../tags/tag6628.xml"/><Relationship Id="rId75" Type="http://schemas.openxmlformats.org/officeDocument/2006/relationships/tags" Target="../tags/tag6633.xml"/><Relationship Id="rId83" Type="http://schemas.openxmlformats.org/officeDocument/2006/relationships/tags" Target="../tags/tag6641.xml"/><Relationship Id="rId88" Type="http://schemas.openxmlformats.org/officeDocument/2006/relationships/tags" Target="../tags/tag6646.xml"/><Relationship Id="rId91" Type="http://schemas.openxmlformats.org/officeDocument/2006/relationships/image" Target="../media/image24.jpeg"/><Relationship Id="rId1" Type="http://schemas.openxmlformats.org/officeDocument/2006/relationships/vmlDrawing" Target="../drawings/vmlDrawing3.vml"/><Relationship Id="rId6" Type="http://schemas.openxmlformats.org/officeDocument/2006/relationships/tags" Target="../tags/tag6564.xml"/><Relationship Id="rId15" Type="http://schemas.openxmlformats.org/officeDocument/2006/relationships/tags" Target="../tags/tag6573.xml"/><Relationship Id="rId23" Type="http://schemas.openxmlformats.org/officeDocument/2006/relationships/tags" Target="../tags/tag6581.xml"/><Relationship Id="rId28" Type="http://schemas.openxmlformats.org/officeDocument/2006/relationships/tags" Target="../tags/tag6586.xml"/><Relationship Id="rId36" Type="http://schemas.openxmlformats.org/officeDocument/2006/relationships/tags" Target="../tags/tag6594.xml"/><Relationship Id="rId49" Type="http://schemas.openxmlformats.org/officeDocument/2006/relationships/tags" Target="../tags/tag6607.xml"/><Relationship Id="rId57" Type="http://schemas.openxmlformats.org/officeDocument/2006/relationships/tags" Target="../tags/tag6615.xml"/><Relationship Id="rId10" Type="http://schemas.openxmlformats.org/officeDocument/2006/relationships/tags" Target="../tags/tag6568.xml"/><Relationship Id="rId31" Type="http://schemas.openxmlformats.org/officeDocument/2006/relationships/tags" Target="../tags/tag6589.xml"/><Relationship Id="rId44" Type="http://schemas.openxmlformats.org/officeDocument/2006/relationships/tags" Target="../tags/tag6602.xml"/><Relationship Id="rId52" Type="http://schemas.openxmlformats.org/officeDocument/2006/relationships/tags" Target="../tags/tag6610.xml"/><Relationship Id="rId60" Type="http://schemas.openxmlformats.org/officeDocument/2006/relationships/tags" Target="../tags/tag6618.xml"/><Relationship Id="rId65" Type="http://schemas.openxmlformats.org/officeDocument/2006/relationships/tags" Target="../tags/tag6623.xml"/><Relationship Id="rId73" Type="http://schemas.openxmlformats.org/officeDocument/2006/relationships/tags" Target="../tags/tag6631.xml"/><Relationship Id="rId78" Type="http://schemas.openxmlformats.org/officeDocument/2006/relationships/tags" Target="../tags/tag6636.xml"/><Relationship Id="rId81" Type="http://schemas.openxmlformats.org/officeDocument/2006/relationships/tags" Target="../tags/tag6639.xml"/><Relationship Id="rId86" Type="http://schemas.openxmlformats.org/officeDocument/2006/relationships/tags" Target="../tags/tag6644.xml"/><Relationship Id="rId94" Type="http://schemas.openxmlformats.org/officeDocument/2006/relationships/oleObject" Target="../embeddings/oleObject6.bin"/><Relationship Id="rId4" Type="http://schemas.openxmlformats.org/officeDocument/2006/relationships/tags" Target="../tags/tag6562.xml"/><Relationship Id="rId9" Type="http://schemas.openxmlformats.org/officeDocument/2006/relationships/tags" Target="../tags/tag6567.xml"/></Relationships>
</file>

<file path=ppt/slides/_rels/slide212.xml.rels><?xml version="1.0" encoding="UTF-8" standalone="yes"?>
<Relationships xmlns="http://schemas.openxmlformats.org/package/2006/relationships"><Relationship Id="rId8" Type="http://schemas.openxmlformats.org/officeDocument/2006/relationships/image" Target="../media/image28.jpeg"/><Relationship Id="rId3" Type="http://schemas.openxmlformats.org/officeDocument/2006/relationships/tags" Target="../tags/tag6649.xml"/><Relationship Id="rId7" Type="http://schemas.openxmlformats.org/officeDocument/2006/relationships/notesSlide" Target="../notesSlides/notesSlide188.xml"/><Relationship Id="rId2" Type="http://schemas.openxmlformats.org/officeDocument/2006/relationships/tags" Target="../tags/tag6648.xml"/><Relationship Id="rId1" Type="http://schemas.openxmlformats.org/officeDocument/2006/relationships/tags" Target="../tags/tag6647.xml"/><Relationship Id="rId6" Type="http://schemas.openxmlformats.org/officeDocument/2006/relationships/slideLayout" Target="../slideLayouts/slideLayout17.xml"/><Relationship Id="rId5" Type="http://schemas.openxmlformats.org/officeDocument/2006/relationships/tags" Target="../tags/tag6651.xml"/><Relationship Id="rId10" Type="http://schemas.openxmlformats.org/officeDocument/2006/relationships/image" Target="../media/image66.jpeg"/><Relationship Id="rId4" Type="http://schemas.openxmlformats.org/officeDocument/2006/relationships/tags" Target="../tags/tag6650.xml"/><Relationship Id="rId9" Type="http://schemas.openxmlformats.org/officeDocument/2006/relationships/image" Target="../media/image29.jpeg"/></Relationships>
</file>

<file path=ppt/slides/_rels/slide213.xml.rels><?xml version="1.0" encoding="UTF-8" standalone="yes"?>
<Relationships xmlns="http://schemas.openxmlformats.org/package/2006/relationships"><Relationship Id="rId8" Type="http://schemas.openxmlformats.org/officeDocument/2006/relationships/image" Target="../media/image28.jpeg"/><Relationship Id="rId3" Type="http://schemas.openxmlformats.org/officeDocument/2006/relationships/tags" Target="../tags/tag6654.xml"/><Relationship Id="rId7" Type="http://schemas.openxmlformats.org/officeDocument/2006/relationships/notesSlide" Target="../notesSlides/notesSlide189.xml"/><Relationship Id="rId2" Type="http://schemas.openxmlformats.org/officeDocument/2006/relationships/tags" Target="../tags/tag6653.xml"/><Relationship Id="rId1" Type="http://schemas.openxmlformats.org/officeDocument/2006/relationships/tags" Target="../tags/tag6652.xml"/><Relationship Id="rId6" Type="http://schemas.openxmlformats.org/officeDocument/2006/relationships/slideLayout" Target="../slideLayouts/slideLayout17.xml"/><Relationship Id="rId5" Type="http://schemas.openxmlformats.org/officeDocument/2006/relationships/tags" Target="../tags/tag6656.xml"/><Relationship Id="rId4" Type="http://schemas.openxmlformats.org/officeDocument/2006/relationships/tags" Target="../tags/tag6655.xml"/></Relationships>
</file>

<file path=ppt/slides/_rels/slide214.xml.rels><?xml version="1.0" encoding="UTF-8" standalone="yes"?>
<Relationships xmlns="http://schemas.openxmlformats.org/package/2006/relationships"><Relationship Id="rId8" Type="http://schemas.openxmlformats.org/officeDocument/2006/relationships/tags" Target="../tags/tag6664.xml"/><Relationship Id="rId13" Type="http://schemas.openxmlformats.org/officeDocument/2006/relationships/tags" Target="../tags/tag6669.xml"/><Relationship Id="rId3" Type="http://schemas.openxmlformats.org/officeDocument/2006/relationships/tags" Target="../tags/tag6659.xml"/><Relationship Id="rId7" Type="http://schemas.openxmlformats.org/officeDocument/2006/relationships/tags" Target="../tags/tag6663.xml"/><Relationship Id="rId12" Type="http://schemas.openxmlformats.org/officeDocument/2006/relationships/tags" Target="../tags/tag6668.xml"/><Relationship Id="rId2" Type="http://schemas.openxmlformats.org/officeDocument/2006/relationships/tags" Target="../tags/tag6658.xml"/><Relationship Id="rId16" Type="http://schemas.openxmlformats.org/officeDocument/2006/relationships/notesSlide" Target="../notesSlides/notesSlide190.xml"/><Relationship Id="rId1" Type="http://schemas.openxmlformats.org/officeDocument/2006/relationships/tags" Target="../tags/tag6657.xml"/><Relationship Id="rId6" Type="http://schemas.openxmlformats.org/officeDocument/2006/relationships/tags" Target="../tags/tag6662.xml"/><Relationship Id="rId11" Type="http://schemas.openxmlformats.org/officeDocument/2006/relationships/tags" Target="../tags/tag6667.xml"/><Relationship Id="rId5" Type="http://schemas.openxmlformats.org/officeDocument/2006/relationships/tags" Target="../tags/tag6661.xml"/><Relationship Id="rId15" Type="http://schemas.openxmlformats.org/officeDocument/2006/relationships/slideLayout" Target="../slideLayouts/slideLayout13.xml"/><Relationship Id="rId10" Type="http://schemas.openxmlformats.org/officeDocument/2006/relationships/tags" Target="../tags/tag6666.xml"/><Relationship Id="rId4" Type="http://schemas.openxmlformats.org/officeDocument/2006/relationships/tags" Target="../tags/tag6660.xml"/><Relationship Id="rId9" Type="http://schemas.openxmlformats.org/officeDocument/2006/relationships/tags" Target="../tags/tag6665.xml"/><Relationship Id="rId14" Type="http://schemas.openxmlformats.org/officeDocument/2006/relationships/tags" Target="../tags/tag6670.xml"/></Relationships>
</file>

<file path=ppt/slides/_rels/slide22.xml.rels><?xml version="1.0" encoding="UTF-8" standalone="yes"?>
<Relationships xmlns="http://schemas.openxmlformats.org/package/2006/relationships"><Relationship Id="rId3" Type="http://schemas.openxmlformats.org/officeDocument/2006/relationships/tags" Target="../tags/tag158.xml"/><Relationship Id="rId2" Type="http://schemas.openxmlformats.org/officeDocument/2006/relationships/tags" Target="../tags/tag157.xml"/><Relationship Id="rId1" Type="http://schemas.openxmlformats.org/officeDocument/2006/relationships/tags" Target="../tags/tag156.xml"/><Relationship Id="rId5" Type="http://schemas.openxmlformats.org/officeDocument/2006/relationships/notesSlide" Target="../notesSlides/notesSlide17.xml"/><Relationship Id="rId4" Type="http://schemas.openxmlformats.org/officeDocument/2006/relationships/slideLayout" Target="../slideLayouts/slideLayout61.xml"/></Relationships>
</file>

<file path=ppt/slides/_rels/slide23.xml.rels><?xml version="1.0" encoding="UTF-8" standalone="yes"?>
<Relationships xmlns="http://schemas.openxmlformats.org/package/2006/relationships"><Relationship Id="rId3" Type="http://schemas.openxmlformats.org/officeDocument/2006/relationships/tags" Target="../tags/tag161.xml"/><Relationship Id="rId2" Type="http://schemas.openxmlformats.org/officeDocument/2006/relationships/tags" Target="../tags/tag160.xml"/><Relationship Id="rId1" Type="http://schemas.openxmlformats.org/officeDocument/2006/relationships/tags" Target="../tags/tag159.xml"/><Relationship Id="rId5" Type="http://schemas.openxmlformats.org/officeDocument/2006/relationships/notesSlide" Target="../notesSlides/notesSlide18.xml"/><Relationship Id="rId4" Type="http://schemas.openxmlformats.org/officeDocument/2006/relationships/slideLayout" Target="../slideLayouts/slideLayout61.xml"/></Relationships>
</file>

<file path=ppt/slides/_rels/slide24.xml.rels><?xml version="1.0" encoding="UTF-8" standalone="yes"?>
<Relationships xmlns="http://schemas.openxmlformats.org/package/2006/relationships"><Relationship Id="rId3" Type="http://schemas.openxmlformats.org/officeDocument/2006/relationships/tags" Target="../tags/tag164.xml"/><Relationship Id="rId7" Type="http://schemas.openxmlformats.org/officeDocument/2006/relationships/image" Target="../media/image38.emf"/><Relationship Id="rId2" Type="http://schemas.openxmlformats.org/officeDocument/2006/relationships/tags" Target="../tags/tag163.xml"/><Relationship Id="rId1" Type="http://schemas.openxmlformats.org/officeDocument/2006/relationships/tags" Target="../tags/tag162.xml"/><Relationship Id="rId6" Type="http://schemas.openxmlformats.org/officeDocument/2006/relationships/customXml" Target="../ink/ink2.xml"/><Relationship Id="rId5" Type="http://schemas.openxmlformats.org/officeDocument/2006/relationships/notesSlide" Target="../notesSlides/notesSlide19.xml"/><Relationship Id="rId4" Type="http://schemas.openxmlformats.org/officeDocument/2006/relationships/slideLayout" Target="../slideLayouts/slideLayout61.xml"/></Relationships>
</file>

<file path=ppt/slides/_rels/slide25.xml.rels><?xml version="1.0" encoding="UTF-8" standalone="yes"?>
<Relationships xmlns="http://schemas.openxmlformats.org/package/2006/relationships"><Relationship Id="rId3" Type="http://schemas.openxmlformats.org/officeDocument/2006/relationships/tags" Target="../tags/tag167.xml"/><Relationship Id="rId2" Type="http://schemas.openxmlformats.org/officeDocument/2006/relationships/tags" Target="../tags/tag166.xml"/><Relationship Id="rId1" Type="http://schemas.openxmlformats.org/officeDocument/2006/relationships/tags" Target="../tags/tag165.xml"/><Relationship Id="rId5" Type="http://schemas.openxmlformats.org/officeDocument/2006/relationships/notesSlide" Target="../notesSlides/notesSlide20.xml"/><Relationship Id="rId4" Type="http://schemas.openxmlformats.org/officeDocument/2006/relationships/slideLayout" Target="../slideLayouts/slideLayout61.xml"/></Relationships>
</file>

<file path=ppt/slides/_rels/slide26.xml.rels><?xml version="1.0" encoding="UTF-8" standalone="yes"?>
<Relationships xmlns="http://schemas.openxmlformats.org/package/2006/relationships"><Relationship Id="rId3" Type="http://schemas.openxmlformats.org/officeDocument/2006/relationships/tags" Target="../tags/tag170.xml"/><Relationship Id="rId2" Type="http://schemas.openxmlformats.org/officeDocument/2006/relationships/tags" Target="../tags/tag169.xml"/><Relationship Id="rId1" Type="http://schemas.openxmlformats.org/officeDocument/2006/relationships/tags" Target="../tags/tag168.xml"/><Relationship Id="rId5" Type="http://schemas.openxmlformats.org/officeDocument/2006/relationships/notesSlide" Target="../notesSlides/notesSlide21.xml"/><Relationship Id="rId4" Type="http://schemas.openxmlformats.org/officeDocument/2006/relationships/slideLayout" Target="../slideLayouts/slideLayout61.xml"/></Relationships>
</file>

<file path=ppt/slides/_rels/slide27.xml.rels><?xml version="1.0" encoding="UTF-8" standalone="yes"?>
<Relationships xmlns="http://schemas.openxmlformats.org/package/2006/relationships"><Relationship Id="rId3" Type="http://schemas.openxmlformats.org/officeDocument/2006/relationships/tags" Target="../tags/tag173.xml"/><Relationship Id="rId2" Type="http://schemas.openxmlformats.org/officeDocument/2006/relationships/tags" Target="../tags/tag172.xml"/><Relationship Id="rId1" Type="http://schemas.openxmlformats.org/officeDocument/2006/relationships/tags" Target="../tags/tag171.xml"/><Relationship Id="rId5" Type="http://schemas.openxmlformats.org/officeDocument/2006/relationships/notesSlide" Target="../notesSlides/notesSlide22.xml"/><Relationship Id="rId4" Type="http://schemas.openxmlformats.org/officeDocument/2006/relationships/slideLayout" Target="../slideLayouts/slideLayout61.xml"/></Relationships>
</file>

<file path=ppt/slides/_rels/slide28.xml.rels><?xml version="1.0" encoding="UTF-8" standalone="yes"?>
<Relationships xmlns="http://schemas.openxmlformats.org/package/2006/relationships"><Relationship Id="rId3" Type="http://schemas.openxmlformats.org/officeDocument/2006/relationships/tags" Target="../tags/tag176.xml"/><Relationship Id="rId2" Type="http://schemas.openxmlformats.org/officeDocument/2006/relationships/tags" Target="../tags/tag175.xml"/><Relationship Id="rId1" Type="http://schemas.openxmlformats.org/officeDocument/2006/relationships/tags" Target="../tags/tag174.xml"/><Relationship Id="rId5" Type="http://schemas.openxmlformats.org/officeDocument/2006/relationships/notesSlide" Target="../notesSlides/notesSlide23.xml"/><Relationship Id="rId4" Type="http://schemas.openxmlformats.org/officeDocument/2006/relationships/slideLayout" Target="../slideLayouts/slideLayout61.xml"/></Relationships>
</file>

<file path=ppt/slides/_rels/slide29.xml.rels><?xml version="1.0" encoding="UTF-8" standalone="yes"?>
<Relationships xmlns="http://schemas.openxmlformats.org/package/2006/relationships"><Relationship Id="rId3" Type="http://schemas.openxmlformats.org/officeDocument/2006/relationships/tags" Target="../tags/tag179.xml"/><Relationship Id="rId2" Type="http://schemas.openxmlformats.org/officeDocument/2006/relationships/tags" Target="../tags/tag178.xml"/><Relationship Id="rId1" Type="http://schemas.openxmlformats.org/officeDocument/2006/relationships/tags" Target="../tags/tag177.xml"/><Relationship Id="rId5" Type="http://schemas.openxmlformats.org/officeDocument/2006/relationships/notesSlide" Target="../notesSlides/notesSlide24.xml"/><Relationship Id="rId4" Type="http://schemas.openxmlformats.org/officeDocument/2006/relationships/slideLayout" Target="../slideLayouts/slideLayout61.xml"/></Relationships>
</file>

<file path=ppt/slides/_rels/slide3.xml.rels><?xml version="1.0" encoding="UTF-8" standalone="yes"?>
<Relationships xmlns="http://schemas.openxmlformats.org/package/2006/relationships"><Relationship Id="rId3" Type="http://schemas.openxmlformats.org/officeDocument/2006/relationships/tags" Target="../tags/tag4.xml"/><Relationship Id="rId7" Type="http://schemas.openxmlformats.org/officeDocument/2006/relationships/image" Target="../media/image2.jpeg"/><Relationship Id="rId2" Type="http://schemas.openxmlformats.org/officeDocument/2006/relationships/tags" Target="../tags/tag3.xml"/><Relationship Id="rId1" Type="http://schemas.openxmlformats.org/officeDocument/2006/relationships/tags" Target="../tags/tag2.xml"/><Relationship Id="rId6" Type="http://schemas.openxmlformats.org/officeDocument/2006/relationships/image" Target="../media/image1.jpeg"/><Relationship Id="rId5" Type="http://schemas.openxmlformats.org/officeDocument/2006/relationships/notesSlide" Target="../notesSlides/notesSlide1.xml"/><Relationship Id="rId4" Type="http://schemas.openxmlformats.org/officeDocument/2006/relationships/slideLayout" Target="../slideLayouts/slideLayout23.xml"/></Relationships>
</file>

<file path=ppt/slides/_rels/slide30.xml.rels><?xml version="1.0" encoding="UTF-8" standalone="yes"?>
<Relationships xmlns="http://schemas.openxmlformats.org/package/2006/relationships"><Relationship Id="rId3" Type="http://schemas.openxmlformats.org/officeDocument/2006/relationships/tags" Target="../tags/tag182.xml"/><Relationship Id="rId2" Type="http://schemas.openxmlformats.org/officeDocument/2006/relationships/tags" Target="../tags/tag181.xml"/><Relationship Id="rId1" Type="http://schemas.openxmlformats.org/officeDocument/2006/relationships/tags" Target="../tags/tag180.xml"/><Relationship Id="rId5" Type="http://schemas.openxmlformats.org/officeDocument/2006/relationships/notesSlide" Target="../notesSlides/notesSlide25.xml"/><Relationship Id="rId4" Type="http://schemas.openxmlformats.org/officeDocument/2006/relationships/slideLayout" Target="../slideLayouts/slideLayout61.xml"/></Relationships>
</file>

<file path=ppt/slides/_rels/slide31.xml.rels><?xml version="1.0" encoding="UTF-8" standalone="yes"?>
<Relationships xmlns="http://schemas.openxmlformats.org/package/2006/relationships"><Relationship Id="rId3" Type="http://schemas.openxmlformats.org/officeDocument/2006/relationships/tags" Target="../tags/tag185.xml"/><Relationship Id="rId2" Type="http://schemas.openxmlformats.org/officeDocument/2006/relationships/tags" Target="../tags/tag184.xml"/><Relationship Id="rId1" Type="http://schemas.openxmlformats.org/officeDocument/2006/relationships/tags" Target="../tags/tag183.xml"/><Relationship Id="rId5" Type="http://schemas.openxmlformats.org/officeDocument/2006/relationships/notesSlide" Target="../notesSlides/notesSlide26.xml"/><Relationship Id="rId4" Type="http://schemas.openxmlformats.org/officeDocument/2006/relationships/slideLayout" Target="../slideLayouts/slideLayout61.xml"/></Relationships>
</file>

<file path=ppt/slides/_rels/slide32.xml.rels><?xml version="1.0" encoding="UTF-8" standalone="yes"?>
<Relationships xmlns="http://schemas.openxmlformats.org/package/2006/relationships"><Relationship Id="rId8" Type="http://schemas.openxmlformats.org/officeDocument/2006/relationships/tags" Target="../tags/tag193.xml"/><Relationship Id="rId13" Type="http://schemas.openxmlformats.org/officeDocument/2006/relationships/tags" Target="../tags/tag198.xml"/><Relationship Id="rId18" Type="http://schemas.openxmlformats.org/officeDocument/2006/relationships/tags" Target="../tags/tag203.xml"/><Relationship Id="rId26" Type="http://schemas.openxmlformats.org/officeDocument/2006/relationships/tags" Target="../tags/tag211.xml"/><Relationship Id="rId3" Type="http://schemas.openxmlformats.org/officeDocument/2006/relationships/tags" Target="../tags/tag188.xml"/><Relationship Id="rId21" Type="http://schemas.openxmlformats.org/officeDocument/2006/relationships/tags" Target="../tags/tag206.xml"/><Relationship Id="rId7" Type="http://schemas.openxmlformats.org/officeDocument/2006/relationships/tags" Target="../tags/tag192.xml"/><Relationship Id="rId12" Type="http://schemas.openxmlformats.org/officeDocument/2006/relationships/tags" Target="../tags/tag197.xml"/><Relationship Id="rId17" Type="http://schemas.openxmlformats.org/officeDocument/2006/relationships/tags" Target="../tags/tag202.xml"/><Relationship Id="rId25" Type="http://schemas.openxmlformats.org/officeDocument/2006/relationships/tags" Target="../tags/tag210.xml"/><Relationship Id="rId2" Type="http://schemas.openxmlformats.org/officeDocument/2006/relationships/tags" Target="../tags/tag187.xml"/><Relationship Id="rId16" Type="http://schemas.openxmlformats.org/officeDocument/2006/relationships/tags" Target="../tags/tag201.xml"/><Relationship Id="rId20" Type="http://schemas.openxmlformats.org/officeDocument/2006/relationships/tags" Target="../tags/tag205.xml"/><Relationship Id="rId29" Type="http://schemas.openxmlformats.org/officeDocument/2006/relationships/tags" Target="../tags/tag214.xml"/><Relationship Id="rId1" Type="http://schemas.openxmlformats.org/officeDocument/2006/relationships/tags" Target="../tags/tag186.xml"/><Relationship Id="rId6" Type="http://schemas.openxmlformats.org/officeDocument/2006/relationships/tags" Target="../tags/tag191.xml"/><Relationship Id="rId11" Type="http://schemas.openxmlformats.org/officeDocument/2006/relationships/tags" Target="../tags/tag196.xml"/><Relationship Id="rId24" Type="http://schemas.openxmlformats.org/officeDocument/2006/relationships/tags" Target="../tags/tag209.xml"/><Relationship Id="rId32" Type="http://schemas.openxmlformats.org/officeDocument/2006/relationships/notesSlide" Target="../notesSlides/notesSlide27.xml"/><Relationship Id="rId5" Type="http://schemas.openxmlformats.org/officeDocument/2006/relationships/tags" Target="../tags/tag190.xml"/><Relationship Id="rId15" Type="http://schemas.openxmlformats.org/officeDocument/2006/relationships/tags" Target="../tags/tag200.xml"/><Relationship Id="rId23" Type="http://schemas.openxmlformats.org/officeDocument/2006/relationships/tags" Target="../tags/tag208.xml"/><Relationship Id="rId28" Type="http://schemas.openxmlformats.org/officeDocument/2006/relationships/tags" Target="../tags/tag213.xml"/><Relationship Id="rId10" Type="http://schemas.openxmlformats.org/officeDocument/2006/relationships/tags" Target="../tags/tag195.xml"/><Relationship Id="rId19" Type="http://schemas.openxmlformats.org/officeDocument/2006/relationships/tags" Target="../tags/tag204.xml"/><Relationship Id="rId31" Type="http://schemas.openxmlformats.org/officeDocument/2006/relationships/slideLayout" Target="../slideLayouts/slideLayout50.xml"/><Relationship Id="rId4" Type="http://schemas.openxmlformats.org/officeDocument/2006/relationships/tags" Target="../tags/tag189.xml"/><Relationship Id="rId9" Type="http://schemas.openxmlformats.org/officeDocument/2006/relationships/tags" Target="../tags/tag194.xml"/><Relationship Id="rId14" Type="http://schemas.openxmlformats.org/officeDocument/2006/relationships/tags" Target="../tags/tag199.xml"/><Relationship Id="rId22" Type="http://schemas.openxmlformats.org/officeDocument/2006/relationships/tags" Target="../tags/tag207.xml"/><Relationship Id="rId27" Type="http://schemas.openxmlformats.org/officeDocument/2006/relationships/tags" Target="../tags/tag212.xml"/><Relationship Id="rId30" Type="http://schemas.openxmlformats.org/officeDocument/2006/relationships/tags" Target="../tags/tag215.xml"/></Relationships>
</file>

<file path=ppt/slides/_rels/slide33.xml.rels><?xml version="1.0" encoding="UTF-8" standalone="yes"?>
<Relationships xmlns="http://schemas.openxmlformats.org/package/2006/relationships"><Relationship Id="rId8" Type="http://schemas.openxmlformats.org/officeDocument/2006/relationships/tags" Target="../tags/tag223.xml"/><Relationship Id="rId13" Type="http://schemas.openxmlformats.org/officeDocument/2006/relationships/tags" Target="../tags/tag228.xml"/><Relationship Id="rId18" Type="http://schemas.openxmlformats.org/officeDocument/2006/relationships/tags" Target="../tags/tag233.xml"/><Relationship Id="rId26" Type="http://schemas.openxmlformats.org/officeDocument/2006/relationships/tags" Target="../tags/tag241.xml"/><Relationship Id="rId3" Type="http://schemas.openxmlformats.org/officeDocument/2006/relationships/tags" Target="../tags/tag218.xml"/><Relationship Id="rId21" Type="http://schemas.openxmlformats.org/officeDocument/2006/relationships/tags" Target="../tags/tag236.xml"/><Relationship Id="rId34" Type="http://schemas.openxmlformats.org/officeDocument/2006/relationships/tags" Target="../tags/tag249.xml"/><Relationship Id="rId7" Type="http://schemas.openxmlformats.org/officeDocument/2006/relationships/tags" Target="../tags/tag222.xml"/><Relationship Id="rId12" Type="http://schemas.openxmlformats.org/officeDocument/2006/relationships/tags" Target="../tags/tag227.xml"/><Relationship Id="rId17" Type="http://schemas.openxmlformats.org/officeDocument/2006/relationships/tags" Target="../tags/tag232.xml"/><Relationship Id="rId25" Type="http://schemas.openxmlformats.org/officeDocument/2006/relationships/tags" Target="../tags/tag240.xml"/><Relationship Id="rId33" Type="http://schemas.openxmlformats.org/officeDocument/2006/relationships/tags" Target="../tags/tag248.xml"/><Relationship Id="rId2" Type="http://schemas.openxmlformats.org/officeDocument/2006/relationships/tags" Target="../tags/tag217.xml"/><Relationship Id="rId16" Type="http://schemas.openxmlformats.org/officeDocument/2006/relationships/tags" Target="../tags/tag231.xml"/><Relationship Id="rId20" Type="http://schemas.openxmlformats.org/officeDocument/2006/relationships/tags" Target="../tags/tag235.xml"/><Relationship Id="rId29" Type="http://schemas.openxmlformats.org/officeDocument/2006/relationships/tags" Target="../tags/tag244.xml"/><Relationship Id="rId1" Type="http://schemas.openxmlformats.org/officeDocument/2006/relationships/tags" Target="../tags/tag216.xml"/><Relationship Id="rId6" Type="http://schemas.openxmlformats.org/officeDocument/2006/relationships/tags" Target="../tags/tag221.xml"/><Relationship Id="rId11" Type="http://schemas.openxmlformats.org/officeDocument/2006/relationships/tags" Target="../tags/tag226.xml"/><Relationship Id="rId24" Type="http://schemas.openxmlformats.org/officeDocument/2006/relationships/tags" Target="../tags/tag239.xml"/><Relationship Id="rId32" Type="http://schemas.openxmlformats.org/officeDocument/2006/relationships/tags" Target="../tags/tag247.xml"/><Relationship Id="rId37" Type="http://schemas.openxmlformats.org/officeDocument/2006/relationships/notesSlide" Target="../notesSlides/notesSlide28.xml"/><Relationship Id="rId5" Type="http://schemas.openxmlformats.org/officeDocument/2006/relationships/tags" Target="../tags/tag220.xml"/><Relationship Id="rId15" Type="http://schemas.openxmlformats.org/officeDocument/2006/relationships/tags" Target="../tags/tag230.xml"/><Relationship Id="rId23" Type="http://schemas.openxmlformats.org/officeDocument/2006/relationships/tags" Target="../tags/tag238.xml"/><Relationship Id="rId28" Type="http://schemas.openxmlformats.org/officeDocument/2006/relationships/tags" Target="../tags/tag243.xml"/><Relationship Id="rId36" Type="http://schemas.openxmlformats.org/officeDocument/2006/relationships/slideLayout" Target="../slideLayouts/slideLayout39.xml"/><Relationship Id="rId10" Type="http://schemas.openxmlformats.org/officeDocument/2006/relationships/tags" Target="../tags/tag225.xml"/><Relationship Id="rId19" Type="http://schemas.openxmlformats.org/officeDocument/2006/relationships/tags" Target="../tags/tag234.xml"/><Relationship Id="rId31" Type="http://schemas.openxmlformats.org/officeDocument/2006/relationships/tags" Target="../tags/tag246.xml"/><Relationship Id="rId4" Type="http://schemas.openxmlformats.org/officeDocument/2006/relationships/tags" Target="../tags/tag219.xml"/><Relationship Id="rId9" Type="http://schemas.openxmlformats.org/officeDocument/2006/relationships/tags" Target="../tags/tag224.xml"/><Relationship Id="rId14" Type="http://schemas.openxmlformats.org/officeDocument/2006/relationships/tags" Target="../tags/tag229.xml"/><Relationship Id="rId22" Type="http://schemas.openxmlformats.org/officeDocument/2006/relationships/tags" Target="../tags/tag237.xml"/><Relationship Id="rId27" Type="http://schemas.openxmlformats.org/officeDocument/2006/relationships/tags" Target="../tags/tag242.xml"/><Relationship Id="rId30" Type="http://schemas.openxmlformats.org/officeDocument/2006/relationships/tags" Target="../tags/tag245.xml"/><Relationship Id="rId35" Type="http://schemas.openxmlformats.org/officeDocument/2006/relationships/tags" Target="../tags/tag250.xml"/></Relationships>
</file>

<file path=ppt/slides/_rels/slide34.xml.rels><?xml version="1.0" encoding="UTF-8" standalone="yes"?>
<Relationships xmlns="http://schemas.openxmlformats.org/package/2006/relationships"><Relationship Id="rId8" Type="http://schemas.openxmlformats.org/officeDocument/2006/relationships/tags" Target="../tags/tag258.xml"/><Relationship Id="rId13" Type="http://schemas.openxmlformats.org/officeDocument/2006/relationships/tags" Target="../tags/tag263.xml"/><Relationship Id="rId3" Type="http://schemas.openxmlformats.org/officeDocument/2006/relationships/tags" Target="../tags/tag253.xml"/><Relationship Id="rId7" Type="http://schemas.openxmlformats.org/officeDocument/2006/relationships/tags" Target="../tags/tag257.xml"/><Relationship Id="rId12" Type="http://schemas.openxmlformats.org/officeDocument/2006/relationships/tags" Target="../tags/tag262.xml"/><Relationship Id="rId17" Type="http://schemas.openxmlformats.org/officeDocument/2006/relationships/notesSlide" Target="../notesSlides/notesSlide29.xml"/><Relationship Id="rId2" Type="http://schemas.openxmlformats.org/officeDocument/2006/relationships/tags" Target="../tags/tag252.xml"/><Relationship Id="rId16" Type="http://schemas.openxmlformats.org/officeDocument/2006/relationships/slideLayout" Target="../slideLayouts/slideLayout6.xml"/><Relationship Id="rId1" Type="http://schemas.openxmlformats.org/officeDocument/2006/relationships/tags" Target="../tags/tag251.xml"/><Relationship Id="rId6" Type="http://schemas.openxmlformats.org/officeDocument/2006/relationships/tags" Target="../tags/tag256.xml"/><Relationship Id="rId11" Type="http://schemas.openxmlformats.org/officeDocument/2006/relationships/tags" Target="../tags/tag261.xml"/><Relationship Id="rId5" Type="http://schemas.openxmlformats.org/officeDocument/2006/relationships/tags" Target="../tags/tag255.xml"/><Relationship Id="rId15" Type="http://schemas.openxmlformats.org/officeDocument/2006/relationships/tags" Target="../tags/tag265.xml"/><Relationship Id="rId10" Type="http://schemas.openxmlformats.org/officeDocument/2006/relationships/tags" Target="../tags/tag260.xml"/><Relationship Id="rId4" Type="http://schemas.openxmlformats.org/officeDocument/2006/relationships/tags" Target="../tags/tag254.xml"/><Relationship Id="rId9" Type="http://schemas.openxmlformats.org/officeDocument/2006/relationships/tags" Target="../tags/tag259.xml"/><Relationship Id="rId14" Type="http://schemas.openxmlformats.org/officeDocument/2006/relationships/tags" Target="../tags/tag264.xml"/></Relationships>
</file>

<file path=ppt/slides/_rels/slide35.xml.rels><?xml version="1.0" encoding="UTF-8" standalone="yes"?>
<Relationships xmlns="http://schemas.openxmlformats.org/package/2006/relationships"><Relationship Id="rId8" Type="http://schemas.openxmlformats.org/officeDocument/2006/relationships/tags" Target="../tags/tag273.xml"/><Relationship Id="rId13" Type="http://schemas.openxmlformats.org/officeDocument/2006/relationships/tags" Target="../tags/tag278.xml"/><Relationship Id="rId3" Type="http://schemas.openxmlformats.org/officeDocument/2006/relationships/tags" Target="../tags/tag268.xml"/><Relationship Id="rId7" Type="http://schemas.openxmlformats.org/officeDocument/2006/relationships/tags" Target="../tags/tag272.xml"/><Relationship Id="rId12" Type="http://schemas.openxmlformats.org/officeDocument/2006/relationships/tags" Target="../tags/tag277.xml"/><Relationship Id="rId17" Type="http://schemas.openxmlformats.org/officeDocument/2006/relationships/notesSlide" Target="../notesSlides/notesSlide30.xml"/><Relationship Id="rId2" Type="http://schemas.openxmlformats.org/officeDocument/2006/relationships/tags" Target="../tags/tag267.xml"/><Relationship Id="rId16" Type="http://schemas.openxmlformats.org/officeDocument/2006/relationships/slideLayout" Target="../slideLayouts/slideLayout6.xml"/><Relationship Id="rId1" Type="http://schemas.openxmlformats.org/officeDocument/2006/relationships/tags" Target="../tags/tag266.xml"/><Relationship Id="rId6" Type="http://schemas.openxmlformats.org/officeDocument/2006/relationships/tags" Target="../tags/tag271.xml"/><Relationship Id="rId11" Type="http://schemas.openxmlformats.org/officeDocument/2006/relationships/tags" Target="../tags/tag276.xml"/><Relationship Id="rId5" Type="http://schemas.openxmlformats.org/officeDocument/2006/relationships/tags" Target="../tags/tag270.xml"/><Relationship Id="rId15" Type="http://schemas.openxmlformats.org/officeDocument/2006/relationships/tags" Target="../tags/tag280.xml"/><Relationship Id="rId10" Type="http://schemas.openxmlformats.org/officeDocument/2006/relationships/tags" Target="../tags/tag275.xml"/><Relationship Id="rId4" Type="http://schemas.openxmlformats.org/officeDocument/2006/relationships/tags" Target="../tags/tag269.xml"/><Relationship Id="rId9" Type="http://schemas.openxmlformats.org/officeDocument/2006/relationships/tags" Target="../tags/tag274.xml"/><Relationship Id="rId14" Type="http://schemas.openxmlformats.org/officeDocument/2006/relationships/tags" Target="../tags/tag279.xml"/></Relationships>
</file>

<file path=ppt/slides/_rels/slide36.xml.rels><?xml version="1.0" encoding="UTF-8" standalone="yes"?>
<Relationships xmlns="http://schemas.openxmlformats.org/package/2006/relationships"><Relationship Id="rId8" Type="http://schemas.openxmlformats.org/officeDocument/2006/relationships/tags" Target="../tags/tag288.xml"/><Relationship Id="rId13" Type="http://schemas.openxmlformats.org/officeDocument/2006/relationships/tags" Target="../tags/tag293.xml"/><Relationship Id="rId18" Type="http://schemas.openxmlformats.org/officeDocument/2006/relationships/tags" Target="../tags/tag298.xml"/><Relationship Id="rId26" Type="http://schemas.openxmlformats.org/officeDocument/2006/relationships/tags" Target="../tags/tag306.xml"/><Relationship Id="rId39" Type="http://schemas.openxmlformats.org/officeDocument/2006/relationships/tags" Target="../tags/tag319.xml"/><Relationship Id="rId3" Type="http://schemas.openxmlformats.org/officeDocument/2006/relationships/tags" Target="../tags/tag283.xml"/><Relationship Id="rId21" Type="http://schemas.openxmlformats.org/officeDocument/2006/relationships/tags" Target="../tags/tag301.xml"/><Relationship Id="rId34" Type="http://schemas.openxmlformats.org/officeDocument/2006/relationships/tags" Target="../tags/tag314.xml"/><Relationship Id="rId42" Type="http://schemas.openxmlformats.org/officeDocument/2006/relationships/tags" Target="../tags/tag322.xml"/><Relationship Id="rId7" Type="http://schemas.openxmlformats.org/officeDocument/2006/relationships/tags" Target="../tags/tag287.xml"/><Relationship Id="rId12" Type="http://schemas.openxmlformats.org/officeDocument/2006/relationships/tags" Target="../tags/tag292.xml"/><Relationship Id="rId17" Type="http://schemas.openxmlformats.org/officeDocument/2006/relationships/tags" Target="../tags/tag297.xml"/><Relationship Id="rId25" Type="http://schemas.openxmlformats.org/officeDocument/2006/relationships/tags" Target="../tags/tag305.xml"/><Relationship Id="rId33" Type="http://schemas.openxmlformats.org/officeDocument/2006/relationships/tags" Target="../tags/tag313.xml"/><Relationship Id="rId38" Type="http://schemas.openxmlformats.org/officeDocument/2006/relationships/tags" Target="../tags/tag318.xml"/><Relationship Id="rId2" Type="http://schemas.openxmlformats.org/officeDocument/2006/relationships/tags" Target="../tags/tag282.xml"/><Relationship Id="rId16" Type="http://schemas.openxmlformats.org/officeDocument/2006/relationships/tags" Target="../tags/tag296.xml"/><Relationship Id="rId20" Type="http://schemas.openxmlformats.org/officeDocument/2006/relationships/tags" Target="../tags/tag300.xml"/><Relationship Id="rId29" Type="http://schemas.openxmlformats.org/officeDocument/2006/relationships/tags" Target="../tags/tag309.xml"/><Relationship Id="rId41" Type="http://schemas.openxmlformats.org/officeDocument/2006/relationships/tags" Target="../tags/tag321.xml"/><Relationship Id="rId1" Type="http://schemas.openxmlformats.org/officeDocument/2006/relationships/tags" Target="../tags/tag281.xml"/><Relationship Id="rId6" Type="http://schemas.openxmlformats.org/officeDocument/2006/relationships/tags" Target="../tags/tag286.xml"/><Relationship Id="rId11" Type="http://schemas.openxmlformats.org/officeDocument/2006/relationships/tags" Target="../tags/tag291.xml"/><Relationship Id="rId24" Type="http://schemas.openxmlformats.org/officeDocument/2006/relationships/tags" Target="../tags/tag304.xml"/><Relationship Id="rId32" Type="http://schemas.openxmlformats.org/officeDocument/2006/relationships/tags" Target="../tags/tag312.xml"/><Relationship Id="rId37" Type="http://schemas.openxmlformats.org/officeDocument/2006/relationships/tags" Target="../tags/tag317.xml"/><Relationship Id="rId40" Type="http://schemas.openxmlformats.org/officeDocument/2006/relationships/tags" Target="../tags/tag320.xml"/><Relationship Id="rId45" Type="http://schemas.openxmlformats.org/officeDocument/2006/relationships/notesSlide" Target="../notesSlides/notesSlide31.xml"/><Relationship Id="rId5" Type="http://schemas.openxmlformats.org/officeDocument/2006/relationships/tags" Target="../tags/tag285.xml"/><Relationship Id="rId15" Type="http://schemas.openxmlformats.org/officeDocument/2006/relationships/tags" Target="../tags/tag295.xml"/><Relationship Id="rId23" Type="http://schemas.openxmlformats.org/officeDocument/2006/relationships/tags" Target="../tags/tag303.xml"/><Relationship Id="rId28" Type="http://schemas.openxmlformats.org/officeDocument/2006/relationships/tags" Target="../tags/tag308.xml"/><Relationship Id="rId36" Type="http://schemas.openxmlformats.org/officeDocument/2006/relationships/tags" Target="../tags/tag316.xml"/><Relationship Id="rId10" Type="http://schemas.openxmlformats.org/officeDocument/2006/relationships/tags" Target="../tags/tag290.xml"/><Relationship Id="rId19" Type="http://schemas.openxmlformats.org/officeDocument/2006/relationships/tags" Target="../tags/tag299.xml"/><Relationship Id="rId31" Type="http://schemas.openxmlformats.org/officeDocument/2006/relationships/tags" Target="../tags/tag311.xml"/><Relationship Id="rId44" Type="http://schemas.openxmlformats.org/officeDocument/2006/relationships/slideLayout" Target="../slideLayouts/slideLayout6.xml"/><Relationship Id="rId4" Type="http://schemas.openxmlformats.org/officeDocument/2006/relationships/tags" Target="../tags/tag284.xml"/><Relationship Id="rId9" Type="http://schemas.openxmlformats.org/officeDocument/2006/relationships/tags" Target="../tags/tag289.xml"/><Relationship Id="rId14" Type="http://schemas.openxmlformats.org/officeDocument/2006/relationships/tags" Target="../tags/tag294.xml"/><Relationship Id="rId22" Type="http://schemas.openxmlformats.org/officeDocument/2006/relationships/tags" Target="../tags/tag302.xml"/><Relationship Id="rId27" Type="http://schemas.openxmlformats.org/officeDocument/2006/relationships/tags" Target="../tags/tag307.xml"/><Relationship Id="rId30" Type="http://schemas.openxmlformats.org/officeDocument/2006/relationships/tags" Target="../tags/tag310.xml"/><Relationship Id="rId35" Type="http://schemas.openxmlformats.org/officeDocument/2006/relationships/tags" Target="../tags/tag315.xml"/><Relationship Id="rId43" Type="http://schemas.openxmlformats.org/officeDocument/2006/relationships/tags" Target="../tags/tag323.xml"/></Relationships>
</file>

<file path=ppt/slides/_rels/slide37.xml.rels><?xml version="1.0" encoding="UTF-8" standalone="yes"?>
<Relationships xmlns="http://schemas.openxmlformats.org/package/2006/relationships"><Relationship Id="rId13" Type="http://schemas.openxmlformats.org/officeDocument/2006/relationships/tags" Target="../tags/tag336.xml"/><Relationship Id="rId18" Type="http://schemas.openxmlformats.org/officeDocument/2006/relationships/tags" Target="../tags/tag341.xml"/><Relationship Id="rId26" Type="http://schemas.openxmlformats.org/officeDocument/2006/relationships/tags" Target="../tags/tag349.xml"/><Relationship Id="rId39" Type="http://schemas.openxmlformats.org/officeDocument/2006/relationships/tags" Target="../tags/tag362.xml"/><Relationship Id="rId3" Type="http://schemas.openxmlformats.org/officeDocument/2006/relationships/tags" Target="../tags/tag326.xml"/><Relationship Id="rId21" Type="http://schemas.openxmlformats.org/officeDocument/2006/relationships/tags" Target="../tags/tag344.xml"/><Relationship Id="rId34" Type="http://schemas.openxmlformats.org/officeDocument/2006/relationships/tags" Target="../tags/tag357.xml"/><Relationship Id="rId42" Type="http://schemas.openxmlformats.org/officeDocument/2006/relationships/tags" Target="../tags/tag365.xml"/><Relationship Id="rId47" Type="http://schemas.openxmlformats.org/officeDocument/2006/relationships/tags" Target="../tags/tag370.xml"/><Relationship Id="rId50" Type="http://schemas.openxmlformats.org/officeDocument/2006/relationships/slideLayout" Target="../slideLayouts/slideLayout6.xml"/><Relationship Id="rId7" Type="http://schemas.openxmlformats.org/officeDocument/2006/relationships/tags" Target="../tags/tag330.xml"/><Relationship Id="rId12" Type="http://schemas.openxmlformats.org/officeDocument/2006/relationships/tags" Target="../tags/tag335.xml"/><Relationship Id="rId17" Type="http://schemas.openxmlformats.org/officeDocument/2006/relationships/tags" Target="../tags/tag340.xml"/><Relationship Id="rId25" Type="http://schemas.openxmlformats.org/officeDocument/2006/relationships/tags" Target="../tags/tag348.xml"/><Relationship Id="rId33" Type="http://schemas.openxmlformats.org/officeDocument/2006/relationships/tags" Target="../tags/tag356.xml"/><Relationship Id="rId38" Type="http://schemas.openxmlformats.org/officeDocument/2006/relationships/tags" Target="../tags/tag361.xml"/><Relationship Id="rId46" Type="http://schemas.openxmlformats.org/officeDocument/2006/relationships/tags" Target="../tags/tag369.xml"/><Relationship Id="rId2" Type="http://schemas.openxmlformats.org/officeDocument/2006/relationships/tags" Target="../tags/tag325.xml"/><Relationship Id="rId16" Type="http://schemas.openxmlformats.org/officeDocument/2006/relationships/tags" Target="../tags/tag339.xml"/><Relationship Id="rId20" Type="http://schemas.openxmlformats.org/officeDocument/2006/relationships/tags" Target="../tags/tag343.xml"/><Relationship Id="rId29" Type="http://schemas.openxmlformats.org/officeDocument/2006/relationships/tags" Target="../tags/tag352.xml"/><Relationship Id="rId41" Type="http://schemas.openxmlformats.org/officeDocument/2006/relationships/tags" Target="../tags/tag364.xml"/><Relationship Id="rId1" Type="http://schemas.openxmlformats.org/officeDocument/2006/relationships/tags" Target="../tags/tag324.xml"/><Relationship Id="rId6" Type="http://schemas.openxmlformats.org/officeDocument/2006/relationships/tags" Target="../tags/tag329.xml"/><Relationship Id="rId11" Type="http://schemas.openxmlformats.org/officeDocument/2006/relationships/tags" Target="../tags/tag334.xml"/><Relationship Id="rId24" Type="http://schemas.openxmlformats.org/officeDocument/2006/relationships/tags" Target="../tags/tag347.xml"/><Relationship Id="rId32" Type="http://schemas.openxmlformats.org/officeDocument/2006/relationships/tags" Target="../tags/tag355.xml"/><Relationship Id="rId37" Type="http://schemas.openxmlformats.org/officeDocument/2006/relationships/tags" Target="../tags/tag360.xml"/><Relationship Id="rId40" Type="http://schemas.openxmlformats.org/officeDocument/2006/relationships/tags" Target="../tags/tag363.xml"/><Relationship Id="rId45" Type="http://schemas.openxmlformats.org/officeDocument/2006/relationships/tags" Target="../tags/tag368.xml"/><Relationship Id="rId5" Type="http://schemas.openxmlformats.org/officeDocument/2006/relationships/tags" Target="../tags/tag328.xml"/><Relationship Id="rId15" Type="http://schemas.openxmlformats.org/officeDocument/2006/relationships/tags" Target="../tags/tag338.xml"/><Relationship Id="rId23" Type="http://schemas.openxmlformats.org/officeDocument/2006/relationships/tags" Target="../tags/tag346.xml"/><Relationship Id="rId28" Type="http://schemas.openxmlformats.org/officeDocument/2006/relationships/tags" Target="../tags/tag351.xml"/><Relationship Id="rId36" Type="http://schemas.openxmlformats.org/officeDocument/2006/relationships/tags" Target="../tags/tag359.xml"/><Relationship Id="rId49" Type="http://schemas.openxmlformats.org/officeDocument/2006/relationships/tags" Target="../tags/tag372.xml"/><Relationship Id="rId10" Type="http://schemas.openxmlformats.org/officeDocument/2006/relationships/tags" Target="../tags/tag333.xml"/><Relationship Id="rId19" Type="http://schemas.openxmlformats.org/officeDocument/2006/relationships/tags" Target="../tags/tag342.xml"/><Relationship Id="rId31" Type="http://schemas.openxmlformats.org/officeDocument/2006/relationships/tags" Target="../tags/tag354.xml"/><Relationship Id="rId44" Type="http://schemas.openxmlformats.org/officeDocument/2006/relationships/tags" Target="../tags/tag367.xml"/><Relationship Id="rId4" Type="http://schemas.openxmlformats.org/officeDocument/2006/relationships/tags" Target="../tags/tag327.xml"/><Relationship Id="rId9" Type="http://schemas.openxmlformats.org/officeDocument/2006/relationships/tags" Target="../tags/tag332.xml"/><Relationship Id="rId14" Type="http://schemas.openxmlformats.org/officeDocument/2006/relationships/tags" Target="../tags/tag337.xml"/><Relationship Id="rId22" Type="http://schemas.openxmlformats.org/officeDocument/2006/relationships/tags" Target="../tags/tag345.xml"/><Relationship Id="rId27" Type="http://schemas.openxmlformats.org/officeDocument/2006/relationships/tags" Target="../tags/tag350.xml"/><Relationship Id="rId30" Type="http://schemas.openxmlformats.org/officeDocument/2006/relationships/tags" Target="../tags/tag353.xml"/><Relationship Id="rId35" Type="http://schemas.openxmlformats.org/officeDocument/2006/relationships/tags" Target="../tags/tag358.xml"/><Relationship Id="rId43" Type="http://schemas.openxmlformats.org/officeDocument/2006/relationships/tags" Target="../tags/tag366.xml"/><Relationship Id="rId48" Type="http://schemas.openxmlformats.org/officeDocument/2006/relationships/tags" Target="../tags/tag371.xml"/><Relationship Id="rId8" Type="http://schemas.openxmlformats.org/officeDocument/2006/relationships/tags" Target="../tags/tag331.xml"/><Relationship Id="rId51" Type="http://schemas.openxmlformats.org/officeDocument/2006/relationships/notesSlide" Target="../notesSlides/notesSlide32.xml"/></Relationships>
</file>

<file path=ppt/slides/_rels/slide38.xml.rels><?xml version="1.0" encoding="UTF-8" standalone="yes"?>
<Relationships xmlns="http://schemas.openxmlformats.org/package/2006/relationships"><Relationship Id="rId8" Type="http://schemas.openxmlformats.org/officeDocument/2006/relationships/tags" Target="../tags/tag380.xml"/><Relationship Id="rId13" Type="http://schemas.openxmlformats.org/officeDocument/2006/relationships/tags" Target="../tags/tag385.xml"/><Relationship Id="rId18" Type="http://schemas.openxmlformats.org/officeDocument/2006/relationships/tags" Target="../tags/tag390.xml"/><Relationship Id="rId26" Type="http://schemas.openxmlformats.org/officeDocument/2006/relationships/tags" Target="../tags/tag398.xml"/><Relationship Id="rId3" Type="http://schemas.openxmlformats.org/officeDocument/2006/relationships/tags" Target="../tags/tag375.xml"/><Relationship Id="rId21" Type="http://schemas.openxmlformats.org/officeDocument/2006/relationships/tags" Target="../tags/tag393.xml"/><Relationship Id="rId7" Type="http://schemas.openxmlformats.org/officeDocument/2006/relationships/tags" Target="../tags/tag379.xml"/><Relationship Id="rId12" Type="http://schemas.openxmlformats.org/officeDocument/2006/relationships/tags" Target="../tags/tag384.xml"/><Relationship Id="rId17" Type="http://schemas.openxmlformats.org/officeDocument/2006/relationships/tags" Target="../tags/tag389.xml"/><Relationship Id="rId25" Type="http://schemas.openxmlformats.org/officeDocument/2006/relationships/tags" Target="../tags/tag397.xml"/><Relationship Id="rId33" Type="http://schemas.openxmlformats.org/officeDocument/2006/relationships/notesSlide" Target="../notesSlides/notesSlide33.xml"/><Relationship Id="rId2" Type="http://schemas.openxmlformats.org/officeDocument/2006/relationships/tags" Target="../tags/tag374.xml"/><Relationship Id="rId16" Type="http://schemas.openxmlformats.org/officeDocument/2006/relationships/tags" Target="../tags/tag388.xml"/><Relationship Id="rId20" Type="http://schemas.openxmlformats.org/officeDocument/2006/relationships/tags" Target="../tags/tag392.xml"/><Relationship Id="rId29" Type="http://schemas.openxmlformats.org/officeDocument/2006/relationships/tags" Target="../tags/tag401.xml"/><Relationship Id="rId1" Type="http://schemas.openxmlformats.org/officeDocument/2006/relationships/tags" Target="../tags/tag373.xml"/><Relationship Id="rId6" Type="http://schemas.openxmlformats.org/officeDocument/2006/relationships/tags" Target="../tags/tag378.xml"/><Relationship Id="rId11" Type="http://schemas.openxmlformats.org/officeDocument/2006/relationships/tags" Target="../tags/tag383.xml"/><Relationship Id="rId24" Type="http://schemas.openxmlformats.org/officeDocument/2006/relationships/tags" Target="../tags/tag396.xml"/><Relationship Id="rId32" Type="http://schemas.openxmlformats.org/officeDocument/2006/relationships/slideLayout" Target="../slideLayouts/slideLayout6.xml"/><Relationship Id="rId5" Type="http://schemas.openxmlformats.org/officeDocument/2006/relationships/tags" Target="../tags/tag377.xml"/><Relationship Id="rId15" Type="http://schemas.openxmlformats.org/officeDocument/2006/relationships/tags" Target="../tags/tag387.xml"/><Relationship Id="rId23" Type="http://schemas.openxmlformats.org/officeDocument/2006/relationships/tags" Target="../tags/tag395.xml"/><Relationship Id="rId28" Type="http://schemas.openxmlformats.org/officeDocument/2006/relationships/tags" Target="../tags/tag400.xml"/><Relationship Id="rId10" Type="http://schemas.openxmlformats.org/officeDocument/2006/relationships/tags" Target="../tags/tag382.xml"/><Relationship Id="rId19" Type="http://schemas.openxmlformats.org/officeDocument/2006/relationships/tags" Target="../tags/tag391.xml"/><Relationship Id="rId31" Type="http://schemas.openxmlformats.org/officeDocument/2006/relationships/tags" Target="../tags/tag403.xml"/><Relationship Id="rId4" Type="http://schemas.openxmlformats.org/officeDocument/2006/relationships/tags" Target="../tags/tag376.xml"/><Relationship Id="rId9" Type="http://schemas.openxmlformats.org/officeDocument/2006/relationships/tags" Target="../tags/tag381.xml"/><Relationship Id="rId14" Type="http://schemas.openxmlformats.org/officeDocument/2006/relationships/tags" Target="../tags/tag386.xml"/><Relationship Id="rId22" Type="http://schemas.openxmlformats.org/officeDocument/2006/relationships/tags" Target="../tags/tag394.xml"/><Relationship Id="rId27" Type="http://schemas.openxmlformats.org/officeDocument/2006/relationships/tags" Target="../tags/tag399.xml"/><Relationship Id="rId30" Type="http://schemas.openxmlformats.org/officeDocument/2006/relationships/tags" Target="../tags/tag402.xml"/></Relationships>
</file>

<file path=ppt/slides/_rels/slide39.xml.rels><?xml version="1.0" encoding="UTF-8" standalone="yes"?>
<Relationships xmlns="http://schemas.openxmlformats.org/package/2006/relationships"><Relationship Id="rId8" Type="http://schemas.openxmlformats.org/officeDocument/2006/relationships/image" Target="../media/image17.png"/><Relationship Id="rId3" Type="http://schemas.openxmlformats.org/officeDocument/2006/relationships/tags" Target="../tags/tag406.xml"/><Relationship Id="rId7" Type="http://schemas.openxmlformats.org/officeDocument/2006/relationships/image" Target="../media/image16.png"/><Relationship Id="rId2" Type="http://schemas.openxmlformats.org/officeDocument/2006/relationships/tags" Target="../tags/tag405.xml"/><Relationship Id="rId1" Type="http://schemas.openxmlformats.org/officeDocument/2006/relationships/tags" Target="../tags/tag404.xml"/><Relationship Id="rId6" Type="http://schemas.openxmlformats.org/officeDocument/2006/relationships/notesSlide" Target="../notesSlides/notesSlide34.xml"/><Relationship Id="rId5" Type="http://schemas.openxmlformats.org/officeDocument/2006/relationships/slideLayout" Target="../slideLayouts/slideLayout6.xml"/><Relationship Id="rId4" Type="http://schemas.openxmlformats.org/officeDocument/2006/relationships/tags" Target="../tags/tag407.xml"/></Relationships>
</file>

<file path=ppt/slides/_rels/slide4.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tags" Target="../tags/tag7.xml"/><Relationship Id="rId7" Type="http://schemas.openxmlformats.org/officeDocument/2006/relationships/image" Target="../media/image2.jpeg"/><Relationship Id="rId2" Type="http://schemas.openxmlformats.org/officeDocument/2006/relationships/tags" Target="../tags/tag6.xml"/><Relationship Id="rId1" Type="http://schemas.openxmlformats.org/officeDocument/2006/relationships/tags" Target="../tags/tag5.xml"/><Relationship Id="rId6" Type="http://schemas.openxmlformats.org/officeDocument/2006/relationships/image" Target="../media/image1.jpeg"/><Relationship Id="rId5" Type="http://schemas.openxmlformats.org/officeDocument/2006/relationships/notesSlide" Target="../notesSlides/notesSlide2.xml"/><Relationship Id="rId4" Type="http://schemas.openxmlformats.org/officeDocument/2006/relationships/slideLayout" Target="../slideLayouts/slideLayout23.xml"/><Relationship Id="rId9" Type="http://schemas.openxmlformats.org/officeDocument/2006/relationships/image" Target="../media/image4.png"/></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36.xml"/><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13" Type="http://schemas.openxmlformats.org/officeDocument/2006/relationships/tags" Target="../tags/tag420.xml"/><Relationship Id="rId18" Type="http://schemas.openxmlformats.org/officeDocument/2006/relationships/tags" Target="../tags/tag425.xml"/><Relationship Id="rId26" Type="http://schemas.openxmlformats.org/officeDocument/2006/relationships/tags" Target="../tags/tag433.xml"/><Relationship Id="rId39" Type="http://schemas.openxmlformats.org/officeDocument/2006/relationships/tags" Target="../tags/tag446.xml"/><Relationship Id="rId21" Type="http://schemas.openxmlformats.org/officeDocument/2006/relationships/tags" Target="../tags/tag428.xml"/><Relationship Id="rId34" Type="http://schemas.openxmlformats.org/officeDocument/2006/relationships/tags" Target="../tags/tag441.xml"/><Relationship Id="rId42" Type="http://schemas.openxmlformats.org/officeDocument/2006/relationships/tags" Target="../tags/tag449.xml"/><Relationship Id="rId47" Type="http://schemas.openxmlformats.org/officeDocument/2006/relationships/tags" Target="../tags/tag454.xml"/><Relationship Id="rId50" Type="http://schemas.openxmlformats.org/officeDocument/2006/relationships/tags" Target="../tags/tag457.xml"/><Relationship Id="rId55" Type="http://schemas.openxmlformats.org/officeDocument/2006/relationships/tags" Target="../tags/tag462.xml"/><Relationship Id="rId63" Type="http://schemas.openxmlformats.org/officeDocument/2006/relationships/tags" Target="../tags/tag470.xml"/><Relationship Id="rId68" Type="http://schemas.openxmlformats.org/officeDocument/2006/relationships/tags" Target="../tags/tag475.xml"/><Relationship Id="rId76" Type="http://schemas.openxmlformats.org/officeDocument/2006/relationships/tags" Target="../tags/tag483.xml"/><Relationship Id="rId84" Type="http://schemas.openxmlformats.org/officeDocument/2006/relationships/tags" Target="../tags/tag491.xml"/><Relationship Id="rId89" Type="http://schemas.openxmlformats.org/officeDocument/2006/relationships/slideLayout" Target="../slideLayouts/slideLayout6.xml"/><Relationship Id="rId7" Type="http://schemas.openxmlformats.org/officeDocument/2006/relationships/tags" Target="../tags/tag414.xml"/><Relationship Id="rId71" Type="http://schemas.openxmlformats.org/officeDocument/2006/relationships/tags" Target="../tags/tag478.xml"/><Relationship Id="rId2" Type="http://schemas.openxmlformats.org/officeDocument/2006/relationships/tags" Target="../tags/tag409.xml"/><Relationship Id="rId16" Type="http://schemas.openxmlformats.org/officeDocument/2006/relationships/tags" Target="../tags/tag423.xml"/><Relationship Id="rId29" Type="http://schemas.openxmlformats.org/officeDocument/2006/relationships/tags" Target="../tags/tag436.xml"/><Relationship Id="rId11" Type="http://schemas.openxmlformats.org/officeDocument/2006/relationships/tags" Target="../tags/tag418.xml"/><Relationship Id="rId24" Type="http://schemas.openxmlformats.org/officeDocument/2006/relationships/tags" Target="../tags/tag431.xml"/><Relationship Id="rId32" Type="http://schemas.openxmlformats.org/officeDocument/2006/relationships/tags" Target="../tags/tag439.xml"/><Relationship Id="rId37" Type="http://schemas.openxmlformats.org/officeDocument/2006/relationships/tags" Target="../tags/tag444.xml"/><Relationship Id="rId40" Type="http://schemas.openxmlformats.org/officeDocument/2006/relationships/tags" Target="../tags/tag447.xml"/><Relationship Id="rId45" Type="http://schemas.openxmlformats.org/officeDocument/2006/relationships/tags" Target="../tags/tag452.xml"/><Relationship Id="rId53" Type="http://schemas.openxmlformats.org/officeDocument/2006/relationships/tags" Target="../tags/tag460.xml"/><Relationship Id="rId58" Type="http://schemas.openxmlformats.org/officeDocument/2006/relationships/tags" Target="../tags/tag465.xml"/><Relationship Id="rId66" Type="http://schemas.openxmlformats.org/officeDocument/2006/relationships/tags" Target="../tags/tag473.xml"/><Relationship Id="rId74" Type="http://schemas.openxmlformats.org/officeDocument/2006/relationships/tags" Target="../tags/tag481.xml"/><Relationship Id="rId79" Type="http://schemas.openxmlformats.org/officeDocument/2006/relationships/tags" Target="../tags/tag486.xml"/><Relationship Id="rId87" Type="http://schemas.openxmlformats.org/officeDocument/2006/relationships/tags" Target="../tags/tag494.xml"/><Relationship Id="rId5" Type="http://schemas.openxmlformats.org/officeDocument/2006/relationships/tags" Target="../tags/tag412.xml"/><Relationship Id="rId61" Type="http://schemas.openxmlformats.org/officeDocument/2006/relationships/tags" Target="../tags/tag468.xml"/><Relationship Id="rId82" Type="http://schemas.openxmlformats.org/officeDocument/2006/relationships/tags" Target="../tags/tag489.xml"/><Relationship Id="rId90" Type="http://schemas.openxmlformats.org/officeDocument/2006/relationships/notesSlide" Target="../notesSlides/notesSlide38.xml"/><Relationship Id="rId19" Type="http://schemas.openxmlformats.org/officeDocument/2006/relationships/tags" Target="../tags/tag426.xml"/><Relationship Id="rId4" Type="http://schemas.openxmlformats.org/officeDocument/2006/relationships/tags" Target="../tags/tag411.xml"/><Relationship Id="rId9" Type="http://schemas.openxmlformats.org/officeDocument/2006/relationships/tags" Target="../tags/tag416.xml"/><Relationship Id="rId14" Type="http://schemas.openxmlformats.org/officeDocument/2006/relationships/tags" Target="../tags/tag421.xml"/><Relationship Id="rId22" Type="http://schemas.openxmlformats.org/officeDocument/2006/relationships/tags" Target="../tags/tag429.xml"/><Relationship Id="rId27" Type="http://schemas.openxmlformats.org/officeDocument/2006/relationships/tags" Target="../tags/tag434.xml"/><Relationship Id="rId30" Type="http://schemas.openxmlformats.org/officeDocument/2006/relationships/tags" Target="../tags/tag437.xml"/><Relationship Id="rId35" Type="http://schemas.openxmlformats.org/officeDocument/2006/relationships/tags" Target="../tags/tag442.xml"/><Relationship Id="rId43" Type="http://schemas.openxmlformats.org/officeDocument/2006/relationships/tags" Target="../tags/tag450.xml"/><Relationship Id="rId48" Type="http://schemas.openxmlformats.org/officeDocument/2006/relationships/tags" Target="../tags/tag455.xml"/><Relationship Id="rId56" Type="http://schemas.openxmlformats.org/officeDocument/2006/relationships/tags" Target="../tags/tag463.xml"/><Relationship Id="rId64" Type="http://schemas.openxmlformats.org/officeDocument/2006/relationships/tags" Target="../tags/tag471.xml"/><Relationship Id="rId69" Type="http://schemas.openxmlformats.org/officeDocument/2006/relationships/tags" Target="../tags/tag476.xml"/><Relationship Id="rId77" Type="http://schemas.openxmlformats.org/officeDocument/2006/relationships/tags" Target="../tags/tag484.xml"/><Relationship Id="rId8" Type="http://schemas.openxmlformats.org/officeDocument/2006/relationships/tags" Target="../tags/tag415.xml"/><Relationship Id="rId51" Type="http://schemas.openxmlformats.org/officeDocument/2006/relationships/tags" Target="../tags/tag458.xml"/><Relationship Id="rId72" Type="http://schemas.openxmlformats.org/officeDocument/2006/relationships/tags" Target="../tags/tag479.xml"/><Relationship Id="rId80" Type="http://schemas.openxmlformats.org/officeDocument/2006/relationships/tags" Target="../tags/tag487.xml"/><Relationship Id="rId85" Type="http://schemas.openxmlformats.org/officeDocument/2006/relationships/tags" Target="../tags/tag492.xml"/><Relationship Id="rId3" Type="http://schemas.openxmlformats.org/officeDocument/2006/relationships/tags" Target="../tags/tag410.xml"/><Relationship Id="rId12" Type="http://schemas.openxmlformats.org/officeDocument/2006/relationships/tags" Target="../tags/tag419.xml"/><Relationship Id="rId17" Type="http://schemas.openxmlformats.org/officeDocument/2006/relationships/tags" Target="../tags/tag424.xml"/><Relationship Id="rId25" Type="http://schemas.openxmlformats.org/officeDocument/2006/relationships/tags" Target="../tags/tag432.xml"/><Relationship Id="rId33" Type="http://schemas.openxmlformats.org/officeDocument/2006/relationships/tags" Target="../tags/tag440.xml"/><Relationship Id="rId38" Type="http://schemas.openxmlformats.org/officeDocument/2006/relationships/tags" Target="../tags/tag445.xml"/><Relationship Id="rId46" Type="http://schemas.openxmlformats.org/officeDocument/2006/relationships/tags" Target="../tags/tag453.xml"/><Relationship Id="rId59" Type="http://schemas.openxmlformats.org/officeDocument/2006/relationships/tags" Target="../tags/tag466.xml"/><Relationship Id="rId67" Type="http://schemas.openxmlformats.org/officeDocument/2006/relationships/tags" Target="../tags/tag474.xml"/><Relationship Id="rId20" Type="http://schemas.openxmlformats.org/officeDocument/2006/relationships/tags" Target="../tags/tag427.xml"/><Relationship Id="rId41" Type="http://schemas.openxmlformats.org/officeDocument/2006/relationships/tags" Target="../tags/tag448.xml"/><Relationship Id="rId54" Type="http://schemas.openxmlformats.org/officeDocument/2006/relationships/tags" Target="../tags/tag461.xml"/><Relationship Id="rId62" Type="http://schemas.openxmlformats.org/officeDocument/2006/relationships/tags" Target="../tags/tag469.xml"/><Relationship Id="rId70" Type="http://schemas.openxmlformats.org/officeDocument/2006/relationships/tags" Target="../tags/tag477.xml"/><Relationship Id="rId75" Type="http://schemas.openxmlformats.org/officeDocument/2006/relationships/tags" Target="../tags/tag482.xml"/><Relationship Id="rId83" Type="http://schemas.openxmlformats.org/officeDocument/2006/relationships/tags" Target="../tags/tag490.xml"/><Relationship Id="rId88" Type="http://schemas.openxmlformats.org/officeDocument/2006/relationships/tags" Target="../tags/tag495.xml"/><Relationship Id="rId1" Type="http://schemas.openxmlformats.org/officeDocument/2006/relationships/tags" Target="../tags/tag408.xml"/><Relationship Id="rId6" Type="http://schemas.openxmlformats.org/officeDocument/2006/relationships/tags" Target="../tags/tag413.xml"/><Relationship Id="rId15" Type="http://schemas.openxmlformats.org/officeDocument/2006/relationships/tags" Target="../tags/tag422.xml"/><Relationship Id="rId23" Type="http://schemas.openxmlformats.org/officeDocument/2006/relationships/tags" Target="../tags/tag430.xml"/><Relationship Id="rId28" Type="http://schemas.openxmlformats.org/officeDocument/2006/relationships/tags" Target="../tags/tag435.xml"/><Relationship Id="rId36" Type="http://schemas.openxmlformats.org/officeDocument/2006/relationships/tags" Target="../tags/tag443.xml"/><Relationship Id="rId49" Type="http://schemas.openxmlformats.org/officeDocument/2006/relationships/tags" Target="../tags/tag456.xml"/><Relationship Id="rId57" Type="http://schemas.openxmlformats.org/officeDocument/2006/relationships/tags" Target="../tags/tag464.xml"/><Relationship Id="rId10" Type="http://schemas.openxmlformats.org/officeDocument/2006/relationships/tags" Target="../tags/tag417.xml"/><Relationship Id="rId31" Type="http://schemas.openxmlformats.org/officeDocument/2006/relationships/tags" Target="../tags/tag438.xml"/><Relationship Id="rId44" Type="http://schemas.openxmlformats.org/officeDocument/2006/relationships/tags" Target="../tags/tag451.xml"/><Relationship Id="rId52" Type="http://schemas.openxmlformats.org/officeDocument/2006/relationships/tags" Target="../tags/tag459.xml"/><Relationship Id="rId60" Type="http://schemas.openxmlformats.org/officeDocument/2006/relationships/tags" Target="../tags/tag467.xml"/><Relationship Id="rId65" Type="http://schemas.openxmlformats.org/officeDocument/2006/relationships/tags" Target="../tags/tag472.xml"/><Relationship Id="rId73" Type="http://schemas.openxmlformats.org/officeDocument/2006/relationships/tags" Target="../tags/tag480.xml"/><Relationship Id="rId78" Type="http://schemas.openxmlformats.org/officeDocument/2006/relationships/tags" Target="../tags/tag485.xml"/><Relationship Id="rId81" Type="http://schemas.openxmlformats.org/officeDocument/2006/relationships/tags" Target="../tags/tag488.xml"/><Relationship Id="rId86" Type="http://schemas.openxmlformats.org/officeDocument/2006/relationships/tags" Target="../tags/tag493.xml"/></Relationships>
</file>

<file path=ppt/slides/_rels/slide45.xml.rels><?xml version="1.0" encoding="UTF-8" standalone="yes"?>
<Relationships xmlns="http://schemas.openxmlformats.org/package/2006/relationships"><Relationship Id="rId13" Type="http://schemas.openxmlformats.org/officeDocument/2006/relationships/tags" Target="../tags/tag508.xml"/><Relationship Id="rId18" Type="http://schemas.openxmlformats.org/officeDocument/2006/relationships/tags" Target="../tags/tag513.xml"/><Relationship Id="rId26" Type="http://schemas.openxmlformats.org/officeDocument/2006/relationships/tags" Target="../tags/tag521.xml"/><Relationship Id="rId39" Type="http://schemas.openxmlformats.org/officeDocument/2006/relationships/tags" Target="../tags/tag534.xml"/><Relationship Id="rId21" Type="http://schemas.openxmlformats.org/officeDocument/2006/relationships/tags" Target="../tags/tag516.xml"/><Relationship Id="rId34" Type="http://schemas.openxmlformats.org/officeDocument/2006/relationships/tags" Target="../tags/tag529.xml"/><Relationship Id="rId42" Type="http://schemas.openxmlformats.org/officeDocument/2006/relationships/tags" Target="../tags/tag537.xml"/><Relationship Id="rId47" Type="http://schemas.openxmlformats.org/officeDocument/2006/relationships/tags" Target="../tags/tag542.xml"/><Relationship Id="rId50" Type="http://schemas.openxmlformats.org/officeDocument/2006/relationships/tags" Target="../tags/tag545.xml"/><Relationship Id="rId55" Type="http://schemas.openxmlformats.org/officeDocument/2006/relationships/tags" Target="../tags/tag550.xml"/><Relationship Id="rId63" Type="http://schemas.openxmlformats.org/officeDocument/2006/relationships/tags" Target="../tags/tag558.xml"/><Relationship Id="rId68" Type="http://schemas.openxmlformats.org/officeDocument/2006/relationships/tags" Target="../tags/tag563.xml"/><Relationship Id="rId76" Type="http://schemas.openxmlformats.org/officeDocument/2006/relationships/tags" Target="../tags/tag571.xml"/><Relationship Id="rId84" Type="http://schemas.openxmlformats.org/officeDocument/2006/relationships/tags" Target="../tags/tag579.xml"/><Relationship Id="rId89" Type="http://schemas.openxmlformats.org/officeDocument/2006/relationships/slideLayout" Target="../slideLayouts/slideLayout6.xml"/><Relationship Id="rId7" Type="http://schemas.openxmlformats.org/officeDocument/2006/relationships/tags" Target="../tags/tag502.xml"/><Relationship Id="rId71" Type="http://schemas.openxmlformats.org/officeDocument/2006/relationships/tags" Target="../tags/tag566.xml"/><Relationship Id="rId2" Type="http://schemas.openxmlformats.org/officeDocument/2006/relationships/tags" Target="../tags/tag497.xml"/><Relationship Id="rId16" Type="http://schemas.openxmlformats.org/officeDocument/2006/relationships/tags" Target="../tags/tag511.xml"/><Relationship Id="rId29" Type="http://schemas.openxmlformats.org/officeDocument/2006/relationships/tags" Target="../tags/tag524.xml"/><Relationship Id="rId11" Type="http://schemas.openxmlformats.org/officeDocument/2006/relationships/tags" Target="../tags/tag506.xml"/><Relationship Id="rId24" Type="http://schemas.openxmlformats.org/officeDocument/2006/relationships/tags" Target="../tags/tag519.xml"/><Relationship Id="rId32" Type="http://schemas.openxmlformats.org/officeDocument/2006/relationships/tags" Target="../tags/tag527.xml"/><Relationship Id="rId37" Type="http://schemas.openxmlformats.org/officeDocument/2006/relationships/tags" Target="../tags/tag532.xml"/><Relationship Id="rId40" Type="http://schemas.openxmlformats.org/officeDocument/2006/relationships/tags" Target="../tags/tag535.xml"/><Relationship Id="rId45" Type="http://schemas.openxmlformats.org/officeDocument/2006/relationships/tags" Target="../tags/tag540.xml"/><Relationship Id="rId53" Type="http://schemas.openxmlformats.org/officeDocument/2006/relationships/tags" Target="../tags/tag548.xml"/><Relationship Id="rId58" Type="http://schemas.openxmlformats.org/officeDocument/2006/relationships/tags" Target="../tags/tag553.xml"/><Relationship Id="rId66" Type="http://schemas.openxmlformats.org/officeDocument/2006/relationships/tags" Target="../tags/tag561.xml"/><Relationship Id="rId74" Type="http://schemas.openxmlformats.org/officeDocument/2006/relationships/tags" Target="../tags/tag569.xml"/><Relationship Id="rId79" Type="http://schemas.openxmlformats.org/officeDocument/2006/relationships/tags" Target="../tags/tag574.xml"/><Relationship Id="rId87" Type="http://schemas.openxmlformats.org/officeDocument/2006/relationships/tags" Target="../tags/tag582.xml"/><Relationship Id="rId5" Type="http://schemas.openxmlformats.org/officeDocument/2006/relationships/tags" Target="../tags/tag500.xml"/><Relationship Id="rId61" Type="http://schemas.openxmlformats.org/officeDocument/2006/relationships/tags" Target="../tags/tag556.xml"/><Relationship Id="rId82" Type="http://schemas.openxmlformats.org/officeDocument/2006/relationships/tags" Target="../tags/tag577.xml"/><Relationship Id="rId90" Type="http://schemas.openxmlformats.org/officeDocument/2006/relationships/notesSlide" Target="../notesSlides/notesSlide39.xml"/><Relationship Id="rId19" Type="http://schemas.openxmlformats.org/officeDocument/2006/relationships/tags" Target="../tags/tag514.xml"/><Relationship Id="rId4" Type="http://schemas.openxmlformats.org/officeDocument/2006/relationships/tags" Target="../tags/tag499.xml"/><Relationship Id="rId9" Type="http://schemas.openxmlformats.org/officeDocument/2006/relationships/tags" Target="../tags/tag504.xml"/><Relationship Id="rId14" Type="http://schemas.openxmlformats.org/officeDocument/2006/relationships/tags" Target="../tags/tag509.xml"/><Relationship Id="rId22" Type="http://schemas.openxmlformats.org/officeDocument/2006/relationships/tags" Target="../tags/tag517.xml"/><Relationship Id="rId27" Type="http://schemas.openxmlformats.org/officeDocument/2006/relationships/tags" Target="../tags/tag522.xml"/><Relationship Id="rId30" Type="http://schemas.openxmlformats.org/officeDocument/2006/relationships/tags" Target="../tags/tag525.xml"/><Relationship Id="rId35" Type="http://schemas.openxmlformats.org/officeDocument/2006/relationships/tags" Target="../tags/tag530.xml"/><Relationship Id="rId43" Type="http://schemas.openxmlformats.org/officeDocument/2006/relationships/tags" Target="../tags/tag538.xml"/><Relationship Id="rId48" Type="http://schemas.openxmlformats.org/officeDocument/2006/relationships/tags" Target="../tags/tag543.xml"/><Relationship Id="rId56" Type="http://schemas.openxmlformats.org/officeDocument/2006/relationships/tags" Target="../tags/tag551.xml"/><Relationship Id="rId64" Type="http://schemas.openxmlformats.org/officeDocument/2006/relationships/tags" Target="../tags/tag559.xml"/><Relationship Id="rId69" Type="http://schemas.openxmlformats.org/officeDocument/2006/relationships/tags" Target="../tags/tag564.xml"/><Relationship Id="rId77" Type="http://schemas.openxmlformats.org/officeDocument/2006/relationships/tags" Target="../tags/tag572.xml"/><Relationship Id="rId8" Type="http://schemas.openxmlformats.org/officeDocument/2006/relationships/tags" Target="../tags/tag503.xml"/><Relationship Id="rId51" Type="http://schemas.openxmlformats.org/officeDocument/2006/relationships/tags" Target="../tags/tag546.xml"/><Relationship Id="rId72" Type="http://schemas.openxmlformats.org/officeDocument/2006/relationships/tags" Target="../tags/tag567.xml"/><Relationship Id="rId80" Type="http://schemas.openxmlformats.org/officeDocument/2006/relationships/tags" Target="../tags/tag575.xml"/><Relationship Id="rId85" Type="http://schemas.openxmlformats.org/officeDocument/2006/relationships/tags" Target="../tags/tag580.xml"/><Relationship Id="rId3" Type="http://schemas.openxmlformats.org/officeDocument/2006/relationships/tags" Target="../tags/tag498.xml"/><Relationship Id="rId12" Type="http://schemas.openxmlformats.org/officeDocument/2006/relationships/tags" Target="../tags/tag507.xml"/><Relationship Id="rId17" Type="http://schemas.openxmlformats.org/officeDocument/2006/relationships/tags" Target="../tags/tag512.xml"/><Relationship Id="rId25" Type="http://schemas.openxmlformats.org/officeDocument/2006/relationships/tags" Target="../tags/tag520.xml"/><Relationship Id="rId33" Type="http://schemas.openxmlformats.org/officeDocument/2006/relationships/tags" Target="../tags/tag528.xml"/><Relationship Id="rId38" Type="http://schemas.openxmlformats.org/officeDocument/2006/relationships/tags" Target="../tags/tag533.xml"/><Relationship Id="rId46" Type="http://schemas.openxmlformats.org/officeDocument/2006/relationships/tags" Target="../tags/tag541.xml"/><Relationship Id="rId59" Type="http://schemas.openxmlformats.org/officeDocument/2006/relationships/tags" Target="../tags/tag554.xml"/><Relationship Id="rId67" Type="http://schemas.openxmlformats.org/officeDocument/2006/relationships/tags" Target="../tags/tag562.xml"/><Relationship Id="rId20" Type="http://schemas.openxmlformats.org/officeDocument/2006/relationships/tags" Target="../tags/tag515.xml"/><Relationship Id="rId41" Type="http://schemas.openxmlformats.org/officeDocument/2006/relationships/tags" Target="../tags/tag536.xml"/><Relationship Id="rId54" Type="http://schemas.openxmlformats.org/officeDocument/2006/relationships/tags" Target="../tags/tag549.xml"/><Relationship Id="rId62" Type="http://schemas.openxmlformats.org/officeDocument/2006/relationships/tags" Target="../tags/tag557.xml"/><Relationship Id="rId70" Type="http://schemas.openxmlformats.org/officeDocument/2006/relationships/tags" Target="../tags/tag565.xml"/><Relationship Id="rId75" Type="http://schemas.openxmlformats.org/officeDocument/2006/relationships/tags" Target="../tags/tag570.xml"/><Relationship Id="rId83" Type="http://schemas.openxmlformats.org/officeDocument/2006/relationships/tags" Target="../tags/tag578.xml"/><Relationship Id="rId88" Type="http://schemas.openxmlformats.org/officeDocument/2006/relationships/tags" Target="../tags/tag583.xml"/><Relationship Id="rId1" Type="http://schemas.openxmlformats.org/officeDocument/2006/relationships/tags" Target="../tags/tag496.xml"/><Relationship Id="rId6" Type="http://schemas.openxmlformats.org/officeDocument/2006/relationships/tags" Target="../tags/tag501.xml"/><Relationship Id="rId15" Type="http://schemas.openxmlformats.org/officeDocument/2006/relationships/tags" Target="../tags/tag510.xml"/><Relationship Id="rId23" Type="http://schemas.openxmlformats.org/officeDocument/2006/relationships/tags" Target="../tags/tag518.xml"/><Relationship Id="rId28" Type="http://schemas.openxmlformats.org/officeDocument/2006/relationships/tags" Target="../tags/tag523.xml"/><Relationship Id="rId36" Type="http://schemas.openxmlformats.org/officeDocument/2006/relationships/tags" Target="../tags/tag531.xml"/><Relationship Id="rId49" Type="http://schemas.openxmlformats.org/officeDocument/2006/relationships/tags" Target="../tags/tag544.xml"/><Relationship Id="rId57" Type="http://schemas.openxmlformats.org/officeDocument/2006/relationships/tags" Target="../tags/tag552.xml"/><Relationship Id="rId10" Type="http://schemas.openxmlformats.org/officeDocument/2006/relationships/tags" Target="../tags/tag505.xml"/><Relationship Id="rId31" Type="http://schemas.openxmlformats.org/officeDocument/2006/relationships/tags" Target="../tags/tag526.xml"/><Relationship Id="rId44" Type="http://schemas.openxmlformats.org/officeDocument/2006/relationships/tags" Target="../tags/tag539.xml"/><Relationship Id="rId52" Type="http://schemas.openxmlformats.org/officeDocument/2006/relationships/tags" Target="../tags/tag547.xml"/><Relationship Id="rId60" Type="http://schemas.openxmlformats.org/officeDocument/2006/relationships/tags" Target="../tags/tag555.xml"/><Relationship Id="rId65" Type="http://schemas.openxmlformats.org/officeDocument/2006/relationships/tags" Target="../tags/tag560.xml"/><Relationship Id="rId73" Type="http://schemas.openxmlformats.org/officeDocument/2006/relationships/tags" Target="../tags/tag568.xml"/><Relationship Id="rId78" Type="http://schemas.openxmlformats.org/officeDocument/2006/relationships/tags" Target="../tags/tag573.xml"/><Relationship Id="rId81" Type="http://schemas.openxmlformats.org/officeDocument/2006/relationships/tags" Target="../tags/tag576.xml"/><Relationship Id="rId86" Type="http://schemas.openxmlformats.org/officeDocument/2006/relationships/tags" Target="../tags/tag581.xml"/></Relationships>
</file>

<file path=ppt/slides/_rels/slide46.xml.rels><?xml version="1.0" encoding="UTF-8" standalone="yes"?>
<Relationships xmlns="http://schemas.openxmlformats.org/package/2006/relationships"><Relationship Id="rId13" Type="http://schemas.openxmlformats.org/officeDocument/2006/relationships/tags" Target="../tags/tag596.xml"/><Relationship Id="rId18" Type="http://schemas.openxmlformats.org/officeDocument/2006/relationships/tags" Target="../tags/tag601.xml"/><Relationship Id="rId26" Type="http://schemas.openxmlformats.org/officeDocument/2006/relationships/tags" Target="../tags/tag609.xml"/><Relationship Id="rId39" Type="http://schemas.openxmlformats.org/officeDocument/2006/relationships/tags" Target="../tags/tag622.xml"/><Relationship Id="rId21" Type="http://schemas.openxmlformats.org/officeDocument/2006/relationships/tags" Target="../tags/tag604.xml"/><Relationship Id="rId34" Type="http://schemas.openxmlformats.org/officeDocument/2006/relationships/tags" Target="../tags/tag617.xml"/><Relationship Id="rId42" Type="http://schemas.openxmlformats.org/officeDocument/2006/relationships/tags" Target="../tags/tag625.xml"/><Relationship Id="rId47" Type="http://schemas.openxmlformats.org/officeDocument/2006/relationships/tags" Target="../tags/tag630.xml"/><Relationship Id="rId50" Type="http://schemas.openxmlformats.org/officeDocument/2006/relationships/tags" Target="../tags/tag633.xml"/><Relationship Id="rId55" Type="http://schemas.openxmlformats.org/officeDocument/2006/relationships/tags" Target="../tags/tag638.xml"/><Relationship Id="rId63" Type="http://schemas.openxmlformats.org/officeDocument/2006/relationships/tags" Target="../tags/tag646.xml"/><Relationship Id="rId68" Type="http://schemas.openxmlformats.org/officeDocument/2006/relationships/tags" Target="../tags/tag651.xml"/><Relationship Id="rId76" Type="http://schemas.openxmlformats.org/officeDocument/2006/relationships/tags" Target="../tags/tag659.xml"/><Relationship Id="rId84" Type="http://schemas.openxmlformats.org/officeDocument/2006/relationships/tags" Target="../tags/tag667.xml"/><Relationship Id="rId89" Type="http://schemas.openxmlformats.org/officeDocument/2006/relationships/slideLayout" Target="../slideLayouts/slideLayout6.xml"/><Relationship Id="rId7" Type="http://schemas.openxmlformats.org/officeDocument/2006/relationships/tags" Target="../tags/tag590.xml"/><Relationship Id="rId71" Type="http://schemas.openxmlformats.org/officeDocument/2006/relationships/tags" Target="../tags/tag654.xml"/><Relationship Id="rId2" Type="http://schemas.openxmlformats.org/officeDocument/2006/relationships/tags" Target="../tags/tag585.xml"/><Relationship Id="rId16" Type="http://schemas.openxmlformats.org/officeDocument/2006/relationships/tags" Target="../tags/tag599.xml"/><Relationship Id="rId29" Type="http://schemas.openxmlformats.org/officeDocument/2006/relationships/tags" Target="../tags/tag612.xml"/><Relationship Id="rId11" Type="http://schemas.openxmlformats.org/officeDocument/2006/relationships/tags" Target="../tags/tag594.xml"/><Relationship Id="rId24" Type="http://schemas.openxmlformats.org/officeDocument/2006/relationships/tags" Target="../tags/tag607.xml"/><Relationship Id="rId32" Type="http://schemas.openxmlformats.org/officeDocument/2006/relationships/tags" Target="../tags/tag615.xml"/><Relationship Id="rId37" Type="http://schemas.openxmlformats.org/officeDocument/2006/relationships/tags" Target="../tags/tag620.xml"/><Relationship Id="rId40" Type="http://schemas.openxmlformats.org/officeDocument/2006/relationships/tags" Target="../tags/tag623.xml"/><Relationship Id="rId45" Type="http://schemas.openxmlformats.org/officeDocument/2006/relationships/tags" Target="../tags/tag628.xml"/><Relationship Id="rId53" Type="http://schemas.openxmlformats.org/officeDocument/2006/relationships/tags" Target="../tags/tag636.xml"/><Relationship Id="rId58" Type="http://schemas.openxmlformats.org/officeDocument/2006/relationships/tags" Target="../tags/tag641.xml"/><Relationship Id="rId66" Type="http://schemas.openxmlformats.org/officeDocument/2006/relationships/tags" Target="../tags/tag649.xml"/><Relationship Id="rId74" Type="http://schemas.openxmlformats.org/officeDocument/2006/relationships/tags" Target="../tags/tag657.xml"/><Relationship Id="rId79" Type="http://schemas.openxmlformats.org/officeDocument/2006/relationships/tags" Target="../tags/tag662.xml"/><Relationship Id="rId87" Type="http://schemas.openxmlformats.org/officeDocument/2006/relationships/tags" Target="../tags/tag670.xml"/><Relationship Id="rId5" Type="http://schemas.openxmlformats.org/officeDocument/2006/relationships/tags" Target="../tags/tag588.xml"/><Relationship Id="rId61" Type="http://schemas.openxmlformats.org/officeDocument/2006/relationships/tags" Target="../tags/tag644.xml"/><Relationship Id="rId82" Type="http://schemas.openxmlformats.org/officeDocument/2006/relationships/tags" Target="../tags/tag665.xml"/><Relationship Id="rId90" Type="http://schemas.openxmlformats.org/officeDocument/2006/relationships/notesSlide" Target="../notesSlides/notesSlide40.xml"/><Relationship Id="rId19" Type="http://schemas.openxmlformats.org/officeDocument/2006/relationships/tags" Target="../tags/tag602.xml"/><Relationship Id="rId4" Type="http://schemas.openxmlformats.org/officeDocument/2006/relationships/tags" Target="../tags/tag587.xml"/><Relationship Id="rId9" Type="http://schemas.openxmlformats.org/officeDocument/2006/relationships/tags" Target="../tags/tag592.xml"/><Relationship Id="rId14" Type="http://schemas.openxmlformats.org/officeDocument/2006/relationships/tags" Target="../tags/tag597.xml"/><Relationship Id="rId22" Type="http://schemas.openxmlformats.org/officeDocument/2006/relationships/tags" Target="../tags/tag605.xml"/><Relationship Id="rId27" Type="http://schemas.openxmlformats.org/officeDocument/2006/relationships/tags" Target="../tags/tag610.xml"/><Relationship Id="rId30" Type="http://schemas.openxmlformats.org/officeDocument/2006/relationships/tags" Target="../tags/tag613.xml"/><Relationship Id="rId35" Type="http://schemas.openxmlformats.org/officeDocument/2006/relationships/tags" Target="../tags/tag618.xml"/><Relationship Id="rId43" Type="http://schemas.openxmlformats.org/officeDocument/2006/relationships/tags" Target="../tags/tag626.xml"/><Relationship Id="rId48" Type="http://schemas.openxmlformats.org/officeDocument/2006/relationships/tags" Target="../tags/tag631.xml"/><Relationship Id="rId56" Type="http://schemas.openxmlformats.org/officeDocument/2006/relationships/tags" Target="../tags/tag639.xml"/><Relationship Id="rId64" Type="http://schemas.openxmlformats.org/officeDocument/2006/relationships/tags" Target="../tags/tag647.xml"/><Relationship Id="rId69" Type="http://schemas.openxmlformats.org/officeDocument/2006/relationships/tags" Target="../tags/tag652.xml"/><Relationship Id="rId77" Type="http://schemas.openxmlformats.org/officeDocument/2006/relationships/tags" Target="../tags/tag660.xml"/><Relationship Id="rId8" Type="http://schemas.openxmlformats.org/officeDocument/2006/relationships/tags" Target="../tags/tag591.xml"/><Relationship Id="rId51" Type="http://schemas.openxmlformats.org/officeDocument/2006/relationships/tags" Target="../tags/tag634.xml"/><Relationship Id="rId72" Type="http://schemas.openxmlformats.org/officeDocument/2006/relationships/tags" Target="../tags/tag655.xml"/><Relationship Id="rId80" Type="http://schemas.openxmlformats.org/officeDocument/2006/relationships/tags" Target="../tags/tag663.xml"/><Relationship Id="rId85" Type="http://schemas.openxmlformats.org/officeDocument/2006/relationships/tags" Target="../tags/tag668.xml"/><Relationship Id="rId3" Type="http://schemas.openxmlformats.org/officeDocument/2006/relationships/tags" Target="../tags/tag586.xml"/><Relationship Id="rId12" Type="http://schemas.openxmlformats.org/officeDocument/2006/relationships/tags" Target="../tags/tag595.xml"/><Relationship Id="rId17" Type="http://schemas.openxmlformats.org/officeDocument/2006/relationships/tags" Target="../tags/tag600.xml"/><Relationship Id="rId25" Type="http://schemas.openxmlformats.org/officeDocument/2006/relationships/tags" Target="../tags/tag608.xml"/><Relationship Id="rId33" Type="http://schemas.openxmlformats.org/officeDocument/2006/relationships/tags" Target="../tags/tag616.xml"/><Relationship Id="rId38" Type="http://schemas.openxmlformats.org/officeDocument/2006/relationships/tags" Target="../tags/tag621.xml"/><Relationship Id="rId46" Type="http://schemas.openxmlformats.org/officeDocument/2006/relationships/tags" Target="../tags/tag629.xml"/><Relationship Id="rId59" Type="http://schemas.openxmlformats.org/officeDocument/2006/relationships/tags" Target="../tags/tag642.xml"/><Relationship Id="rId67" Type="http://schemas.openxmlformats.org/officeDocument/2006/relationships/tags" Target="../tags/tag650.xml"/><Relationship Id="rId20" Type="http://schemas.openxmlformats.org/officeDocument/2006/relationships/tags" Target="../tags/tag603.xml"/><Relationship Id="rId41" Type="http://schemas.openxmlformats.org/officeDocument/2006/relationships/tags" Target="../tags/tag624.xml"/><Relationship Id="rId54" Type="http://schemas.openxmlformats.org/officeDocument/2006/relationships/tags" Target="../tags/tag637.xml"/><Relationship Id="rId62" Type="http://schemas.openxmlformats.org/officeDocument/2006/relationships/tags" Target="../tags/tag645.xml"/><Relationship Id="rId70" Type="http://schemas.openxmlformats.org/officeDocument/2006/relationships/tags" Target="../tags/tag653.xml"/><Relationship Id="rId75" Type="http://schemas.openxmlformats.org/officeDocument/2006/relationships/tags" Target="../tags/tag658.xml"/><Relationship Id="rId83" Type="http://schemas.openxmlformats.org/officeDocument/2006/relationships/tags" Target="../tags/tag666.xml"/><Relationship Id="rId88" Type="http://schemas.openxmlformats.org/officeDocument/2006/relationships/tags" Target="../tags/tag671.xml"/><Relationship Id="rId1" Type="http://schemas.openxmlformats.org/officeDocument/2006/relationships/tags" Target="../tags/tag584.xml"/><Relationship Id="rId6" Type="http://schemas.openxmlformats.org/officeDocument/2006/relationships/tags" Target="../tags/tag589.xml"/><Relationship Id="rId15" Type="http://schemas.openxmlformats.org/officeDocument/2006/relationships/tags" Target="../tags/tag598.xml"/><Relationship Id="rId23" Type="http://schemas.openxmlformats.org/officeDocument/2006/relationships/tags" Target="../tags/tag606.xml"/><Relationship Id="rId28" Type="http://schemas.openxmlformats.org/officeDocument/2006/relationships/tags" Target="../tags/tag611.xml"/><Relationship Id="rId36" Type="http://schemas.openxmlformats.org/officeDocument/2006/relationships/tags" Target="../tags/tag619.xml"/><Relationship Id="rId49" Type="http://schemas.openxmlformats.org/officeDocument/2006/relationships/tags" Target="../tags/tag632.xml"/><Relationship Id="rId57" Type="http://schemas.openxmlformats.org/officeDocument/2006/relationships/tags" Target="../tags/tag640.xml"/><Relationship Id="rId10" Type="http://schemas.openxmlformats.org/officeDocument/2006/relationships/tags" Target="../tags/tag593.xml"/><Relationship Id="rId31" Type="http://schemas.openxmlformats.org/officeDocument/2006/relationships/tags" Target="../tags/tag614.xml"/><Relationship Id="rId44" Type="http://schemas.openxmlformats.org/officeDocument/2006/relationships/tags" Target="../tags/tag627.xml"/><Relationship Id="rId52" Type="http://schemas.openxmlformats.org/officeDocument/2006/relationships/tags" Target="../tags/tag635.xml"/><Relationship Id="rId60" Type="http://schemas.openxmlformats.org/officeDocument/2006/relationships/tags" Target="../tags/tag643.xml"/><Relationship Id="rId65" Type="http://schemas.openxmlformats.org/officeDocument/2006/relationships/tags" Target="../tags/tag648.xml"/><Relationship Id="rId73" Type="http://schemas.openxmlformats.org/officeDocument/2006/relationships/tags" Target="../tags/tag656.xml"/><Relationship Id="rId78" Type="http://schemas.openxmlformats.org/officeDocument/2006/relationships/tags" Target="../tags/tag661.xml"/><Relationship Id="rId81" Type="http://schemas.openxmlformats.org/officeDocument/2006/relationships/tags" Target="../tags/tag664.xml"/><Relationship Id="rId86" Type="http://schemas.openxmlformats.org/officeDocument/2006/relationships/tags" Target="../tags/tag669.xml"/></Relationships>
</file>

<file path=ppt/slides/_rels/slide47.xml.rels><?xml version="1.0" encoding="UTF-8" standalone="yes"?>
<Relationships xmlns="http://schemas.openxmlformats.org/package/2006/relationships"><Relationship Id="rId13" Type="http://schemas.openxmlformats.org/officeDocument/2006/relationships/tags" Target="../tags/tag684.xml"/><Relationship Id="rId18" Type="http://schemas.openxmlformats.org/officeDocument/2006/relationships/tags" Target="../tags/tag689.xml"/><Relationship Id="rId26" Type="http://schemas.openxmlformats.org/officeDocument/2006/relationships/tags" Target="../tags/tag697.xml"/><Relationship Id="rId39" Type="http://schemas.openxmlformats.org/officeDocument/2006/relationships/tags" Target="../tags/tag710.xml"/><Relationship Id="rId21" Type="http://schemas.openxmlformats.org/officeDocument/2006/relationships/tags" Target="../tags/tag692.xml"/><Relationship Id="rId34" Type="http://schemas.openxmlformats.org/officeDocument/2006/relationships/tags" Target="../tags/tag705.xml"/><Relationship Id="rId42" Type="http://schemas.openxmlformats.org/officeDocument/2006/relationships/tags" Target="../tags/tag713.xml"/><Relationship Id="rId47" Type="http://schemas.openxmlformats.org/officeDocument/2006/relationships/tags" Target="../tags/tag718.xml"/><Relationship Id="rId50" Type="http://schemas.openxmlformats.org/officeDocument/2006/relationships/tags" Target="../tags/tag721.xml"/><Relationship Id="rId55" Type="http://schemas.openxmlformats.org/officeDocument/2006/relationships/tags" Target="../tags/tag726.xml"/><Relationship Id="rId63" Type="http://schemas.openxmlformats.org/officeDocument/2006/relationships/tags" Target="../tags/tag734.xml"/><Relationship Id="rId68" Type="http://schemas.openxmlformats.org/officeDocument/2006/relationships/tags" Target="../tags/tag739.xml"/><Relationship Id="rId76" Type="http://schemas.openxmlformats.org/officeDocument/2006/relationships/tags" Target="../tags/tag747.xml"/><Relationship Id="rId84" Type="http://schemas.openxmlformats.org/officeDocument/2006/relationships/tags" Target="../tags/tag755.xml"/><Relationship Id="rId89" Type="http://schemas.openxmlformats.org/officeDocument/2006/relationships/slideLayout" Target="../slideLayouts/slideLayout6.xml"/><Relationship Id="rId7" Type="http://schemas.openxmlformats.org/officeDocument/2006/relationships/tags" Target="../tags/tag678.xml"/><Relationship Id="rId71" Type="http://schemas.openxmlformats.org/officeDocument/2006/relationships/tags" Target="../tags/tag742.xml"/><Relationship Id="rId2" Type="http://schemas.openxmlformats.org/officeDocument/2006/relationships/tags" Target="../tags/tag673.xml"/><Relationship Id="rId16" Type="http://schemas.openxmlformats.org/officeDocument/2006/relationships/tags" Target="../tags/tag687.xml"/><Relationship Id="rId29" Type="http://schemas.openxmlformats.org/officeDocument/2006/relationships/tags" Target="../tags/tag700.xml"/><Relationship Id="rId11" Type="http://schemas.openxmlformats.org/officeDocument/2006/relationships/tags" Target="../tags/tag682.xml"/><Relationship Id="rId24" Type="http://schemas.openxmlformats.org/officeDocument/2006/relationships/tags" Target="../tags/tag695.xml"/><Relationship Id="rId32" Type="http://schemas.openxmlformats.org/officeDocument/2006/relationships/tags" Target="../tags/tag703.xml"/><Relationship Id="rId37" Type="http://schemas.openxmlformats.org/officeDocument/2006/relationships/tags" Target="../tags/tag708.xml"/><Relationship Id="rId40" Type="http://schemas.openxmlformats.org/officeDocument/2006/relationships/tags" Target="../tags/tag711.xml"/><Relationship Id="rId45" Type="http://schemas.openxmlformats.org/officeDocument/2006/relationships/tags" Target="../tags/tag716.xml"/><Relationship Id="rId53" Type="http://schemas.openxmlformats.org/officeDocument/2006/relationships/tags" Target="../tags/tag724.xml"/><Relationship Id="rId58" Type="http://schemas.openxmlformats.org/officeDocument/2006/relationships/tags" Target="../tags/tag729.xml"/><Relationship Id="rId66" Type="http://schemas.openxmlformats.org/officeDocument/2006/relationships/tags" Target="../tags/tag737.xml"/><Relationship Id="rId74" Type="http://schemas.openxmlformats.org/officeDocument/2006/relationships/tags" Target="../tags/tag745.xml"/><Relationship Id="rId79" Type="http://schemas.openxmlformats.org/officeDocument/2006/relationships/tags" Target="../tags/tag750.xml"/><Relationship Id="rId87" Type="http://schemas.openxmlformats.org/officeDocument/2006/relationships/tags" Target="../tags/tag758.xml"/><Relationship Id="rId5" Type="http://schemas.openxmlformats.org/officeDocument/2006/relationships/tags" Target="../tags/tag676.xml"/><Relationship Id="rId61" Type="http://schemas.openxmlformats.org/officeDocument/2006/relationships/tags" Target="../tags/tag732.xml"/><Relationship Id="rId82" Type="http://schemas.openxmlformats.org/officeDocument/2006/relationships/tags" Target="../tags/tag753.xml"/><Relationship Id="rId90" Type="http://schemas.openxmlformats.org/officeDocument/2006/relationships/notesSlide" Target="../notesSlides/notesSlide41.xml"/><Relationship Id="rId19" Type="http://schemas.openxmlformats.org/officeDocument/2006/relationships/tags" Target="../tags/tag690.xml"/><Relationship Id="rId4" Type="http://schemas.openxmlformats.org/officeDocument/2006/relationships/tags" Target="../tags/tag675.xml"/><Relationship Id="rId9" Type="http://schemas.openxmlformats.org/officeDocument/2006/relationships/tags" Target="../tags/tag680.xml"/><Relationship Id="rId14" Type="http://schemas.openxmlformats.org/officeDocument/2006/relationships/tags" Target="../tags/tag685.xml"/><Relationship Id="rId22" Type="http://schemas.openxmlformats.org/officeDocument/2006/relationships/tags" Target="../tags/tag693.xml"/><Relationship Id="rId27" Type="http://schemas.openxmlformats.org/officeDocument/2006/relationships/tags" Target="../tags/tag698.xml"/><Relationship Id="rId30" Type="http://schemas.openxmlformats.org/officeDocument/2006/relationships/tags" Target="../tags/tag701.xml"/><Relationship Id="rId35" Type="http://schemas.openxmlformats.org/officeDocument/2006/relationships/tags" Target="../tags/tag706.xml"/><Relationship Id="rId43" Type="http://schemas.openxmlformats.org/officeDocument/2006/relationships/tags" Target="../tags/tag714.xml"/><Relationship Id="rId48" Type="http://schemas.openxmlformats.org/officeDocument/2006/relationships/tags" Target="../tags/tag719.xml"/><Relationship Id="rId56" Type="http://schemas.openxmlformats.org/officeDocument/2006/relationships/tags" Target="../tags/tag727.xml"/><Relationship Id="rId64" Type="http://schemas.openxmlformats.org/officeDocument/2006/relationships/tags" Target="../tags/tag735.xml"/><Relationship Id="rId69" Type="http://schemas.openxmlformats.org/officeDocument/2006/relationships/tags" Target="../tags/tag740.xml"/><Relationship Id="rId77" Type="http://schemas.openxmlformats.org/officeDocument/2006/relationships/tags" Target="../tags/tag748.xml"/><Relationship Id="rId8" Type="http://schemas.openxmlformats.org/officeDocument/2006/relationships/tags" Target="../tags/tag679.xml"/><Relationship Id="rId51" Type="http://schemas.openxmlformats.org/officeDocument/2006/relationships/tags" Target="../tags/tag722.xml"/><Relationship Id="rId72" Type="http://schemas.openxmlformats.org/officeDocument/2006/relationships/tags" Target="../tags/tag743.xml"/><Relationship Id="rId80" Type="http://schemas.openxmlformats.org/officeDocument/2006/relationships/tags" Target="../tags/tag751.xml"/><Relationship Id="rId85" Type="http://schemas.openxmlformats.org/officeDocument/2006/relationships/tags" Target="../tags/tag756.xml"/><Relationship Id="rId3" Type="http://schemas.openxmlformats.org/officeDocument/2006/relationships/tags" Target="../tags/tag674.xml"/><Relationship Id="rId12" Type="http://schemas.openxmlformats.org/officeDocument/2006/relationships/tags" Target="../tags/tag683.xml"/><Relationship Id="rId17" Type="http://schemas.openxmlformats.org/officeDocument/2006/relationships/tags" Target="../tags/tag688.xml"/><Relationship Id="rId25" Type="http://schemas.openxmlformats.org/officeDocument/2006/relationships/tags" Target="../tags/tag696.xml"/><Relationship Id="rId33" Type="http://schemas.openxmlformats.org/officeDocument/2006/relationships/tags" Target="../tags/tag704.xml"/><Relationship Id="rId38" Type="http://schemas.openxmlformats.org/officeDocument/2006/relationships/tags" Target="../tags/tag709.xml"/><Relationship Id="rId46" Type="http://schemas.openxmlformats.org/officeDocument/2006/relationships/tags" Target="../tags/tag717.xml"/><Relationship Id="rId59" Type="http://schemas.openxmlformats.org/officeDocument/2006/relationships/tags" Target="../tags/tag730.xml"/><Relationship Id="rId67" Type="http://schemas.openxmlformats.org/officeDocument/2006/relationships/tags" Target="../tags/tag738.xml"/><Relationship Id="rId20" Type="http://schemas.openxmlformats.org/officeDocument/2006/relationships/tags" Target="../tags/tag691.xml"/><Relationship Id="rId41" Type="http://schemas.openxmlformats.org/officeDocument/2006/relationships/tags" Target="../tags/tag712.xml"/><Relationship Id="rId54" Type="http://schemas.openxmlformats.org/officeDocument/2006/relationships/tags" Target="../tags/tag725.xml"/><Relationship Id="rId62" Type="http://schemas.openxmlformats.org/officeDocument/2006/relationships/tags" Target="../tags/tag733.xml"/><Relationship Id="rId70" Type="http://schemas.openxmlformats.org/officeDocument/2006/relationships/tags" Target="../tags/tag741.xml"/><Relationship Id="rId75" Type="http://schemas.openxmlformats.org/officeDocument/2006/relationships/tags" Target="../tags/tag746.xml"/><Relationship Id="rId83" Type="http://schemas.openxmlformats.org/officeDocument/2006/relationships/tags" Target="../tags/tag754.xml"/><Relationship Id="rId88" Type="http://schemas.openxmlformats.org/officeDocument/2006/relationships/tags" Target="../tags/tag759.xml"/><Relationship Id="rId1" Type="http://schemas.openxmlformats.org/officeDocument/2006/relationships/tags" Target="../tags/tag672.xml"/><Relationship Id="rId6" Type="http://schemas.openxmlformats.org/officeDocument/2006/relationships/tags" Target="../tags/tag677.xml"/><Relationship Id="rId15" Type="http://schemas.openxmlformats.org/officeDocument/2006/relationships/tags" Target="../tags/tag686.xml"/><Relationship Id="rId23" Type="http://schemas.openxmlformats.org/officeDocument/2006/relationships/tags" Target="../tags/tag694.xml"/><Relationship Id="rId28" Type="http://schemas.openxmlformats.org/officeDocument/2006/relationships/tags" Target="../tags/tag699.xml"/><Relationship Id="rId36" Type="http://schemas.openxmlformats.org/officeDocument/2006/relationships/tags" Target="../tags/tag707.xml"/><Relationship Id="rId49" Type="http://schemas.openxmlformats.org/officeDocument/2006/relationships/tags" Target="../tags/tag720.xml"/><Relationship Id="rId57" Type="http://schemas.openxmlformats.org/officeDocument/2006/relationships/tags" Target="../tags/tag728.xml"/><Relationship Id="rId10" Type="http://schemas.openxmlformats.org/officeDocument/2006/relationships/tags" Target="../tags/tag681.xml"/><Relationship Id="rId31" Type="http://schemas.openxmlformats.org/officeDocument/2006/relationships/tags" Target="../tags/tag702.xml"/><Relationship Id="rId44" Type="http://schemas.openxmlformats.org/officeDocument/2006/relationships/tags" Target="../tags/tag715.xml"/><Relationship Id="rId52" Type="http://schemas.openxmlformats.org/officeDocument/2006/relationships/tags" Target="../tags/tag723.xml"/><Relationship Id="rId60" Type="http://schemas.openxmlformats.org/officeDocument/2006/relationships/tags" Target="../tags/tag731.xml"/><Relationship Id="rId65" Type="http://schemas.openxmlformats.org/officeDocument/2006/relationships/tags" Target="../tags/tag736.xml"/><Relationship Id="rId73" Type="http://schemas.openxmlformats.org/officeDocument/2006/relationships/tags" Target="../tags/tag744.xml"/><Relationship Id="rId78" Type="http://schemas.openxmlformats.org/officeDocument/2006/relationships/tags" Target="../tags/tag749.xml"/><Relationship Id="rId81" Type="http://schemas.openxmlformats.org/officeDocument/2006/relationships/tags" Target="../tags/tag752.xml"/><Relationship Id="rId86" Type="http://schemas.openxmlformats.org/officeDocument/2006/relationships/tags" Target="../tags/tag757.xml"/></Relationships>
</file>

<file path=ppt/slides/_rels/slide48.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761.xml"/><Relationship Id="rId1" Type="http://schemas.openxmlformats.org/officeDocument/2006/relationships/tags" Target="../tags/tag760.xml"/><Relationship Id="rId4" Type="http://schemas.openxmlformats.org/officeDocument/2006/relationships/notesSlide" Target="../notesSlides/notesSlide42.xml"/></Relationships>
</file>

<file path=ppt/slides/_rels/slide49.xml.rels><?xml version="1.0" encoding="UTF-8" standalone="yes"?>
<Relationships xmlns="http://schemas.openxmlformats.org/package/2006/relationships"><Relationship Id="rId8" Type="http://schemas.openxmlformats.org/officeDocument/2006/relationships/tags" Target="../tags/tag769.xml"/><Relationship Id="rId13" Type="http://schemas.openxmlformats.org/officeDocument/2006/relationships/tags" Target="../tags/tag774.xml"/><Relationship Id="rId18" Type="http://schemas.openxmlformats.org/officeDocument/2006/relationships/tags" Target="../tags/tag779.xml"/><Relationship Id="rId26" Type="http://schemas.openxmlformats.org/officeDocument/2006/relationships/tags" Target="../tags/tag787.xml"/><Relationship Id="rId39" Type="http://schemas.openxmlformats.org/officeDocument/2006/relationships/tags" Target="../tags/tag800.xml"/><Relationship Id="rId3" Type="http://schemas.openxmlformats.org/officeDocument/2006/relationships/tags" Target="../tags/tag764.xml"/><Relationship Id="rId21" Type="http://schemas.openxmlformats.org/officeDocument/2006/relationships/tags" Target="../tags/tag782.xml"/><Relationship Id="rId34" Type="http://schemas.openxmlformats.org/officeDocument/2006/relationships/tags" Target="../tags/tag795.xml"/><Relationship Id="rId42" Type="http://schemas.openxmlformats.org/officeDocument/2006/relationships/customXml" Target="../ink/ink3.xml"/><Relationship Id="rId7" Type="http://schemas.openxmlformats.org/officeDocument/2006/relationships/tags" Target="../tags/tag768.xml"/><Relationship Id="rId12" Type="http://schemas.openxmlformats.org/officeDocument/2006/relationships/tags" Target="../tags/tag773.xml"/><Relationship Id="rId17" Type="http://schemas.openxmlformats.org/officeDocument/2006/relationships/tags" Target="../tags/tag778.xml"/><Relationship Id="rId25" Type="http://schemas.openxmlformats.org/officeDocument/2006/relationships/tags" Target="../tags/tag786.xml"/><Relationship Id="rId33" Type="http://schemas.openxmlformats.org/officeDocument/2006/relationships/tags" Target="../tags/tag794.xml"/><Relationship Id="rId38" Type="http://schemas.openxmlformats.org/officeDocument/2006/relationships/tags" Target="../tags/tag799.xml"/><Relationship Id="rId2" Type="http://schemas.openxmlformats.org/officeDocument/2006/relationships/tags" Target="../tags/tag763.xml"/><Relationship Id="rId16" Type="http://schemas.openxmlformats.org/officeDocument/2006/relationships/tags" Target="../tags/tag777.xml"/><Relationship Id="rId20" Type="http://schemas.openxmlformats.org/officeDocument/2006/relationships/tags" Target="../tags/tag781.xml"/><Relationship Id="rId29" Type="http://schemas.openxmlformats.org/officeDocument/2006/relationships/tags" Target="../tags/tag790.xml"/><Relationship Id="rId41" Type="http://schemas.openxmlformats.org/officeDocument/2006/relationships/notesSlide" Target="../notesSlides/notesSlide43.xml"/><Relationship Id="rId1" Type="http://schemas.openxmlformats.org/officeDocument/2006/relationships/tags" Target="../tags/tag762.xml"/><Relationship Id="rId6" Type="http://schemas.openxmlformats.org/officeDocument/2006/relationships/tags" Target="../tags/tag767.xml"/><Relationship Id="rId11" Type="http://schemas.openxmlformats.org/officeDocument/2006/relationships/tags" Target="../tags/tag772.xml"/><Relationship Id="rId24" Type="http://schemas.openxmlformats.org/officeDocument/2006/relationships/tags" Target="../tags/tag785.xml"/><Relationship Id="rId32" Type="http://schemas.openxmlformats.org/officeDocument/2006/relationships/tags" Target="../tags/tag793.xml"/><Relationship Id="rId37" Type="http://schemas.openxmlformats.org/officeDocument/2006/relationships/tags" Target="../tags/tag798.xml"/><Relationship Id="rId40" Type="http://schemas.openxmlformats.org/officeDocument/2006/relationships/slideLayout" Target="../slideLayouts/slideLayout1.xml"/><Relationship Id="rId5" Type="http://schemas.openxmlformats.org/officeDocument/2006/relationships/tags" Target="../tags/tag766.xml"/><Relationship Id="rId15" Type="http://schemas.openxmlformats.org/officeDocument/2006/relationships/tags" Target="../tags/tag776.xml"/><Relationship Id="rId23" Type="http://schemas.openxmlformats.org/officeDocument/2006/relationships/tags" Target="../tags/tag784.xml"/><Relationship Id="rId28" Type="http://schemas.openxmlformats.org/officeDocument/2006/relationships/tags" Target="../tags/tag789.xml"/><Relationship Id="rId36" Type="http://schemas.openxmlformats.org/officeDocument/2006/relationships/tags" Target="../tags/tag797.xml"/><Relationship Id="rId10" Type="http://schemas.openxmlformats.org/officeDocument/2006/relationships/tags" Target="../tags/tag771.xml"/><Relationship Id="rId19" Type="http://schemas.openxmlformats.org/officeDocument/2006/relationships/tags" Target="../tags/tag780.xml"/><Relationship Id="rId31" Type="http://schemas.openxmlformats.org/officeDocument/2006/relationships/tags" Target="../tags/tag792.xml"/><Relationship Id="rId44" Type="http://schemas.openxmlformats.org/officeDocument/2006/relationships/image" Target="../media/image24.emf"/><Relationship Id="rId4" Type="http://schemas.openxmlformats.org/officeDocument/2006/relationships/tags" Target="../tags/tag765.xml"/><Relationship Id="rId9" Type="http://schemas.openxmlformats.org/officeDocument/2006/relationships/tags" Target="../tags/tag770.xml"/><Relationship Id="rId14" Type="http://schemas.openxmlformats.org/officeDocument/2006/relationships/tags" Target="../tags/tag775.xml"/><Relationship Id="rId22" Type="http://schemas.openxmlformats.org/officeDocument/2006/relationships/tags" Target="../tags/tag783.xml"/><Relationship Id="rId27" Type="http://schemas.openxmlformats.org/officeDocument/2006/relationships/tags" Target="../tags/tag788.xml"/><Relationship Id="rId30" Type="http://schemas.openxmlformats.org/officeDocument/2006/relationships/tags" Target="../tags/tag791.xml"/><Relationship Id="rId35" Type="http://schemas.openxmlformats.org/officeDocument/2006/relationships/tags" Target="../tags/tag796.xml"/></Relationships>
</file>

<file path=ppt/slides/_rels/slide5.xml.rels><?xml version="1.0" encoding="UTF-8" standalone="yes"?>
<Relationships xmlns="http://schemas.openxmlformats.org/package/2006/relationships"><Relationship Id="rId8" Type="http://schemas.openxmlformats.org/officeDocument/2006/relationships/tags" Target="../tags/tag15.xml"/><Relationship Id="rId13" Type="http://schemas.openxmlformats.org/officeDocument/2006/relationships/tags" Target="../tags/tag20.xml"/><Relationship Id="rId18" Type="http://schemas.openxmlformats.org/officeDocument/2006/relationships/tags" Target="../tags/tag25.xml"/><Relationship Id="rId26" Type="http://schemas.openxmlformats.org/officeDocument/2006/relationships/image" Target="../media/image8.jpeg"/><Relationship Id="rId3" Type="http://schemas.openxmlformats.org/officeDocument/2006/relationships/tags" Target="../tags/tag10.xml"/><Relationship Id="rId21" Type="http://schemas.openxmlformats.org/officeDocument/2006/relationships/slideLayout" Target="../slideLayouts/slideLayout29.xml"/><Relationship Id="rId7" Type="http://schemas.openxmlformats.org/officeDocument/2006/relationships/tags" Target="../tags/tag14.xml"/><Relationship Id="rId12" Type="http://schemas.openxmlformats.org/officeDocument/2006/relationships/tags" Target="../tags/tag19.xml"/><Relationship Id="rId17" Type="http://schemas.openxmlformats.org/officeDocument/2006/relationships/tags" Target="../tags/tag24.xml"/><Relationship Id="rId25" Type="http://schemas.openxmlformats.org/officeDocument/2006/relationships/image" Target="../media/image7.png"/><Relationship Id="rId2" Type="http://schemas.openxmlformats.org/officeDocument/2006/relationships/tags" Target="../tags/tag9.xml"/><Relationship Id="rId16" Type="http://schemas.openxmlformats.org/officeDocument/2006/relationships/tags" Target="../tags/tag23.xml"/><Relationship Id="rId20" Type="http://schemas.openxmlformats.org/officeDocument/2006/relationships/tags" Target="../tags/tag27.xml"/><Relationship Id="rId1" Type="http://schemas.openxmlformats.org/officeDocument/2006/relationships/tags" Target="../tags/tag8.xml"/><Relationship Id="rId6" Type="http://schemas.openxmlformats.org/officeDocument/2006/relationships/tags" Target="../tags/tag13.xml"/><Relationship Id="rId11" Type="http://schemas.openxmlformats.org/officeDocument/2006/relationships/tags" Target="../tags/tag18.xml"/><Relationship Id="rId24" Type="http://schemas.openxmlformats.org/officeDocument/2006/relationships/image" Target="../media/image6.png"/><Relationship Id="rId5" Type="http://schemas.openxmlformats.org/officeDocument/2006/relationships/tags" Target="../tags/tag12.xml"/><Relationship Id="rId15" Type="http://schemas.openxmlformats.org/officeDocument/2006/relationships/tags" Target="../tags/tag22.xml"/><Relationship Id="rId23" Type="http://schemas.openxmlformats.org/officeDocument/2006/relationships/image" Target="../media/image5.jpeg"/><Relationship Id="rId10" Type="http://schemas.openxmlformats.org/officeDocument/2006/relationships/tags" Target="../tags/tag17.xml"/><Relationship Id="rId19" Type="http://schemas.openxmlformats.org/officeDocument/2006/relationships/tags" Target="../tags/tag26.xml"/><Relationship Id="rId4" Type="http://schemas.openxmlformats.org/officeDocument/2006/relationships/tags" Target="../tags/tag11.xml"/><Relationship Id="rId9" Type="http://schemas.openxmlformats.org/officeDocument/2006/relationships/tags" Target="../tags/tag16.xml"/><Relationship Id="rId14" Type="http://schemas.openxmlformats.org/officeDocument/2006/relationships/tags" Target="../tags/tag21.xml"/><Relationship Id="rId22" Type="http://schemas.openxmlformats.org/officeDocument/2006/relationships/notesSlide" Target="../notesSlides/notesSlide3.xml"/></Relationships>
</file>

<file path=ppt/slides/_rels/slide50.xml.rels><?xml version="1.0" encoding="UTF-8" standalone="yes"?>
<Relationships xmlns="http://schemas.openxmlformats.org/package/2006/relationships"><Relationship Id="rId8" Type="http://schemas.openxmlformats.org/officeDocument/2006/relationships/tags" Target="../tags/tag808.xml"/><Relationship Id="rId13" Type="http://schemas.openxmlformats.org/officeDocument/2006/relationships/tags" Target="../tags/tag813.xml"/><Relationship Id="rId18" Type="http://schemas.openxmlformats.org/officeDocument/2006/relationships/tags" Target="../tags/tag818.xml"/><Relationship Id="rId26" Type="http://schemas.openxmlformats.org/officeDocument/2006/relationships/slideLayout" Target="../slideLayouts/slideLayout1.xml"/><Relationship Id="rId3" Type="http://schemas.openxmlformats.org/officeDocument/2006/relationships/tags" Target="../tags/tag803.xml"/><Relationship Id="rId21" Type="http://schemas.openxmlformats.org/officeDocument/2006/relationships/tags" Target="../tags/tag821.xml"/><Relationship Id="rId7" Type="http://schemas.openxmlformats.org/officeDocument/2006/relationships/tags" Target="../tags/tag807.xml"/><Relationship Id="rId12" Type="http://schemas.openxmlformats.org/officeDocument/2006/relationships/tags" Target="../tags/tag812.xml"/><Relationship Id="rId17" Type="http://schemas.openxmlformats.org/officeDocument/2006/relationships/tags" Target="../tags/tag817.xml"/><Relationship Id="rId25" Type="http://schemas.openxmlformats.org/officeDocument/2006/relationships/tags" Target="../tags/tag825.xml"/><Relationship Id="rId2" Type="http://schemas.openxmlformats.org/officeDocument/2006/relationships/tags" Target="../tags/tag802.xml"/><Relationship Id="rId16" Type="http://schemas.openxmlformats.org/officeDocument/2006/relationships/tags" Target="../tags/tag816.xml"/><Relationship Id="rId20" Type="http://schemas.openxmlformats.org/officeDocument/2006/relationships/tags" Target="../tags/tag820.xml"/><Relationship Id="rId1" Type="http://schemas.openxmlformats.org/officeDocument/2006/relationships/tags" Target="../tags/tag801.xml"/><Relationship Id="rId6" Type="http://schemas.openxmlformats.org/officeDocument/2006/relationships/tags" Target="../tags/tag806.xml"/><Relationship Id="rId11" Type="http://schemas.openxmlformats.org/officeDocument/2006/relationships/tags" Target="../tags/tag811.xml"/><Relationship Id="rId24" Type="http://schemas.openxmlformats.org/officeDocument/2006/relationships/tags" Target="../tags/tag824.xml"/><Relationship Id="rId5" Type="http://schemas.openxmlformats.org/officeDocument/2006/relationships/tags" Target="../tags/tag805.xml"/><Relationship Id="rId15" Type="http://schemas.openxmlformats.org/officeDocument/2006/relationships/tags" Target="../tags/tag815.xml"/><Relationship Id="rId23" Type="http://schemas.openxmlformats.org/officeDocument/2006/relationships/tags" Target="../tags/tag823.xml"/><Relationship Id="rId28" Type="http://schemas.openxmlformats.org/officeDocument/2006/relationships/customXml" Target="../ink/ink4.xml"/><Relationship Id="rId10" Type="http://schemas.openxmlformats.org/officeDocument/2006/relationships/tags" Target="../tags/tag810.xml"/><Relationship Id="rId19" Type="http://schemas.openxmlformats.org/officeDocument/2006/relationships/tags" Target="../tags/tag819.xml"/><Relationship Id="rId4" Type="http://schemas.openxmlformats.org/officeDocument/2006/relationships/tags" Target="../tags/tag804.xml"/><Relationship Id="rId9" Type="http://schemas.openxmlformats.org/officeDocument/2006/relationships/tags" Target="../tags/tag809.xml"/><Relationship Id="rId14" Type="http://schemas.openxmlformats.org/officeDocument/2006/relationships/tags" Target="../tags/tag814.xml"/><Relationship Id="rId22" Type="http://schemas.openxmlformats.org/officeDocument/2006/relationships/tags" Target="../tags/tag822.xml"/><Relationship Id="rId27" Type="http://schemas.openxmlformats.org/officeDocument/2006/relationships/notesSlide" Target="../notesSlides/notesSlide44.xml"/><Relationship Id="rId30" Type="http://schemas.openxmlformats.org/officeDocument/2006/relationships/image" Target="../media/image24.emf"/></Relationships>
</file>

<file path=ppt/slides/_rels/slide51.xml.rels><?xml version="1.0" encoding="UTF-8" standalone="yes"?>
<Relationships xmlns="http://schemas.openxmlformats.org/package/2006/relationships"><Relationship Id="rId3" Type="http://schemas.openxmlformats.org/officeDocument/2006/relationships/tags" Target="../tags/tag828.xml"/><Relationship Id="rId2" Type="http://schemas.openxmlformats.org/officeDocument/2006/relationships/tags" Target="../tags/tag827.xml"/><Relationship Id="rId1" Type="http://schemas.openxmlformats.org/officeDocument/2006/relationships/tags" Target="../tags/tag826.xml"/><Relationship Id="rId5" Type="http://schemas.openxmlformats.org/officeDocument/2006/relationships/notesSlide" Target="../notesSlides/notesSlide45.xml"/><Relationship Id="rId4"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3" Type="http://schemas.openxmlformats.org/officeDocument/2006/relationships/tags" Target="../tags/tag831.xml"/><Relationship Id="rId2" Type="http://schemas.openxmlformats.org/officeDocument/2006/relationships/tags" Target="../tags/tag830.xml"/><Relationship Id="rId1" Type="http://schemas.openxmlformats.org/officeDocument/2006/relationships/tags" Target="../tags/tag829.xml"/><Relationship Id="rId6" Type="http://schemas.openxmlformats.org/officeDocument/2006/relationships/notesSlide" Target="../notesSlides/notesSlide46.xml"/><Relationship Id="rId5" Type="http://schemas.openxmlformats.org/officeDocument/2006/relationships/slideLayout" Target="../slideLayouts/slideLayout6.xml"/><Relationship Id="rId4" Type="http://schemas.openxmlformats.org/officeDocument/2006/relationships/tags" Target="../tags/tag832.xml"/></Relationships>
</file>

<file path=ppt/slides/_rels/slide53.xml.rels><?xml version="1.0" encoding="UTF-8" standalone="yes"?>
<Relationships xmlns="http://schemas.openxmlformats.org/package/2006/relationships"><Relationship Id="rId3" Type="http://schemas.openxmlformats.org/officeDocument/2006/relationships/tags" Target="../tags/tag835.xml"/><Relationship Id="rId2" Type="http://schemas.openxmlformats.org/officeDocument/2006/relationships/tags" Target="../tags/tag834.xml"/><Relationship Id="rId1" Type="http://schemas.openxmlformats.org/officeDocument/2006/relationships/tags" Target="../tags/tag833.xml"/><Relationship Id="rId6" Type="http://schemas.openxmlformats.org/officeDocument/2006/relationships/image" Target="../media/image20.png"/><Relationship Id="rId5" Type="http://schemas.openxmlformats.org/officeDocument/2006/relationships/notesSlide" Target="../notesSlides/notesSlide47.xml"/><Relationship Id="rId4"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3" Type="http://schemas.openxmlformats.org/officeDocument/2006/relationships/tags" Target="../tags/tag838.xml"/><Relationship Id="rId7" Type="http://schemas.openxmlformats.org/officeDocument/2006/relationships/image" Target="../media/image20.png"/><Relationship Id="rId2" Type="http://schemas.openxmlformats.org/officeDocument/2006/relationships/tags" Target="../tags/tag837.xml"/><Relationship Id="rId1" Type="http://schemas.openxmlformats.org/officeDocument/2006/relationships/tags" Target="../tags/tag836.xml"/><Relationship Id="rId6" Type="http://schemas.openxmlformats.org/officeDocument/2006/relationships/notesSlide" Target="../notesSlides/notesSlide48.xml"/><Relationship Id="rId5" Type="http://schemas.openxmlformats.org/officeDocument/2006/relationships/slideLayout" Target="../slideLayouts/slideLayout6.xml"/><Relationship Id="rId4" Type="http://schemas.openxmlformats.org/officeDocument/2006/relationships/tags" Target="../tags/tag839.xml"/></Relationships>
</file>

<file path=ppt/slides/_rels/slide55.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841.xml"/><Relationship Id="rId1" Type="http://schemas.openxmlformats.org/officeDocument/2006/relationships/tags" Target="../tags/tag840.xml"/><Relationship Id="rId4" Type="http://schemas.openxmlformats.org/officeDocument/2006/relationships/notesSlide" Target="../notesSlides/notesSlide49.xml"/></Relationships>
</file>

<file path=ppt/slides/_rels/slide56.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843.xml"/><Relationship Id="rId1" Type="http://schemas.openxmlformats.org/officeDocument/2006/relationships/tags" Target="../tags/tag842.xml"/><Relationship Id="rId5" Type="http://schemas.openxmlformats.org/officeDocument/2006/relationships/image" Target="../media/image21.jpeg"/><Relationship Id="rId4" Type="http://schemas.openxmlformats.org/officeDocument/2006/relationships/notesSlide" Target="../notesSlides/notesSlide50.xml"/></Relationships>
</file>

<file path=ppt/slides/_rels/slide57.xml.rels><?xml version="1.0" encoding="UTF-8" standalone="yes"?>
<Relationships xmlns="http://schemas.openxmlformats.org/package/2006/relationships"><Relationship Id="rId3" Type="http://schemas.openxmlformats.org/officeDocument/2006/relationships/tags" Target="../tags/tag846.xml"/><Relationship Id="rId2" Type="http://schemas.openxmlformats.org/officeDocument/2006/relationships/tags" Target="../tags/tag845.xml"/><Relationship Id="rId1" Type="http://schemas.openxmlformats.org/officeDocument/2006/relationships/tags" Target="../tags/tag844.xml"/><Relationship Id="rId6" Type="http://schemas.openxmlformats.org/officeDocument/2006/relationships/image" Target="../media/image22.png"/><Relationship Id="rId5" Type="http://schemas.openxmlformats.org/officeDocument/2006/relationships/notesSlide" Target="../notesSlides/notesSlide51.xml"/><Relationship Id="rId4"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848.xml"/><Relationship Id="rId1" Type="http://schemas.openxmlformats.org/officeDocument/2006/relationships/tags" Target="../tags/tag847.xml"/><Relationship Id="rId5" Type="http://schemas.openxmlformats.org/officeDocument/2006/relationships/image" Target="../media/image22.png"/><Relationship Id="rId4" Type="http://schemas.openxmlformats.org/officeDocument/2006/relationships/notesSlide" Target="../notesSlides/notesSlide52.xml"/></Relationships>
</file>

<file path=ppt/slides/_rels/slide59.xml.rels><?xml version="1.0" encoding="UTF-8" standalone="yes"?>
<Relationships xmlns="http://schemas.openxmlformats.org/package/2006/relationships"><Relationship Id="rId13" Type="http://schemas.openxmlformats.org/officeDocument/2006/relationships/tags" Target="../tags/tag860.xml"/><Relationship Id="rId18" Type="http://schemas.openxmlformats.org/officeDocument/2006/relationships/tags" Target="../tags/tag865.xml"/><Relationship Id="rId26" Type="http://schemas.openxmlformats.org/officeDocument/2006/relationships/tags" Target="../tags/tag873.xml"/><Relationship Id="rId39" Type="http://schemas.openxmlformats.org/officeDocument/2006/relationships/tags" Target="../tags/tag886.xml"/><Relationship Id="rId21" Type="http://schemas.openxmlformats.org/officeDocument/2006/relationships/tags" Target="../tags/tag868.xml"/><Relationship Id="rId34" Type="http://schemas.openxmlformats.org/officeDocument/2006/relationships/tags" Target="../tags/tag881.xml"/><Relationship Id="rId42" Type="http://schemas.openxmlformats.org/officeDocument/2006/relationships/tags" Target="../tags/tag889.xml"/><Relationship Id="rId47" Type="http://schemas.openxmlformats.org/officeDocument/2006/relationships/tags" Target="../tags/tag894.xml"/><Relationship Id="rId50" Type="http://schemas.openxmlformats.org/officeDocument/2006/relationships/tags" Target="../tags/tag897.xml"/><Relationship Id="rId55" Type="http://schemas.openxmlformats.org/officeDocument/2006/relationships/tags" Target="../tags/tag902.xml"/><Relationship Id="rId63" Type="http://schemas.openxmlformats.org/officeDocument/2006/relationships/tags" Target="../tags/tag910.xml"/><Relationship Id="rId68" Type="http://schemas.openxmlformats.org/officeDocument/2006/relationships/tags" Target="../tags/tag915.xml"/><Relationship Id="rId76" Type="http://schemas.openxmlformats.org/officeDocument/2006/relationships/tags" Target="../tags/tag923.xml"/><Relationship Id="rId84" Type="http://schemas.openxmlformats.org/officeDocument/2006/relationships/tags" Target="../tags/tag931.xml"/><Relationship Id="rId89" Type="http://schemas.openxmlformats.org/officeDocument/2006/relationships/slideLayout" Target="../slideLayouts/slideLayout2.xml"/><Relationship Id="rId7" Type="http://schemas.openxmlformats.org/officeDocument/2006/relationships/tags" Target="../tags/tag854.xml"/><Relationship Id="rId71" Type="http://schemas.openxmlformats.org/officeDocument/2006/relationships/tags" Target="../tags/tag918.xml"/><Relationship Id="rId92" Type="http://schemas.openxmlformats.org/officeDocument/2006/relationships/oleObject" Target="../embeddings/oleObject1.bin"/><Relationship Id="rId2" Type="http://schemas.openxmlformats.org/officeDocument/2006/relationships/tags" Target="../tags/tag849.xml"/><Relationship Id="rId16" Type="http://schemas.openxmlformats.org/officeDocument/2006/relationships/tags" Target="../tags/tag863.xml"/><Relationship Id="rId29" Type="http://schemas.openxmlformats.org/officeDocument/2006/relationships/tags" Target="../tags/tag876.xml"/><Relationship Id="rId11" Type="http://schemas.openxmlformats.org/officeDocument/2006/relationships/tags" Target="../tags/tag858.xml"/><Relationship Id="rId24" Type="http://schemas.openxmlformats.org/officeDocument/2006/relationships/tags" Target="../tags/tag871.xml"/><Relationship Id="rId32" Type="http://schemas.openxmlformats.org/officeDocument/2006/relationships/tags" Target="../tags/tag879.xml"/><Relationship Id="rId37" Type="http://schemas.openxmlformats.org/officeDocument/2006/relationships/tags" Target="../tags/tag884.xml"/><Relationship Id="rId40" Type="http://schemas.openxmlformats.org/officeDocument/2006/relationships/tags" Target="../tags/tag887.xml"/><Relationship Id="rId45" Type="http://schemas.openxmlformats.org/officeDocument/2006/relationships/tags" Target="../tags/tag892.xml"/><Relationship Id="rId53" Type="http://schemas.openxmlformats.org/officeDocument/2006/relationships/tags" Target="../tags/tag900.xml"/><Relationship Id="rId58" Type="http://schemas.openxmlformats.org/officeDocument/2006/relationships/tags" Target="../tags/tag905.xml"/><Relationship Id="rId66" Type="http://schemas.openxmlformats.org/officeDocument/2006/relationships/tags" Target="../tags/tag913.xml"/><Relationship Id="rId74" Type="http://schemas.openxmlformats.org/officeDocument/2006/relationships/tags" Target="../tags/tag921.xml"/><Relationship Id="rId79" Type="http://schemas.openxmlformats.org/officeDocument/2006/relationships/tags" Target="../tags/tag926.xml"/><Relationship Id="rId87" Type="http://schemas.openxmlformats.org/officeDocument/2006/relationships/tags" Target="../tags/tag934.xml"/><Relationship Id="rId5" Type="http://schemas.openxmlformats.org/officeDocument/2006/relationships/tags" Target="../tags/tag852.xml"/><Relationship Id="rId61" Type="http://schemas.openxmlformats.org/officeDocument/2006/relationships/tags" Target="../tags/tag908.xml"/><Relationship Id="rId82" Type="http://schemas.openxmlformats.org/officeDocument/2006/relationships/tags" Target="../tags/tag929.xml"/><Relationship Id="rId90" Type="http://schemas.openxmlformats.org/officeDocument/2006/relationships/notesSlide" Target="../notesSlides/notesSlide53.xml"/><Relationship Id="rId95" Type="http://schemas.openxmlformats.org/officeDocument/2006/relationships/image" Target="../media/image25.jpeg"/><Relationship Id="rId19" Type="http://schemas.openxmlformats.org/officeDocument/2006/relationships/tags" Target="../tags/tag866.xml"/><Relationship Id="rId14" Type="http://schemas.openxmlformats.org/officeDocument/2006/relationships/tags" Target="../tags/tag861.xml"/><Relationship Id="rId22" Type="http://schemas.openxmlformats.org/officeDocument/2006/relationships/tags" Target="../tags/tag869.xml"/><Relationship Id="rId27" Type="http://schemas.openxmlformats.org/officeDocument/2006/relationships/tags" Target="../tags/tag874.xml"/><Relationship Id="rId30" Type="http://schemas.openxmlformats.org/officeDocument/2006/relationships/tags" Target="../tags/tag877.xml"/><Relationship Id="rId35" Type="http://schemas.openxmlformats.org/officeDocument/2006/relationships/tags" Target="../tags/tag882.xml"/><Relationship Id="rId43" Type="http://schemas.openxmlformats.org/officeDocument/2006/relationships/tags" Target="../tags/tag890.xml"/><Relationship Id="rId48" Type="http://schemas.openxmlformats.org/officeDocument/2006/relationships/tags" Target="../tags/tag895.xml"/><Relationship Id="rId56" Type="http://schemas.openxmlformats.org/officeDocument/2006/relationships/tags" Target="../tags/tag903.xml"/><Relationship Id="rId64" Type="http://schemas.openxmlformats.org/officeDocument/2006/relationships/tags" Target="../tags/tag911.xml"/><Relationship Id="rId69" Type="http://schemas.openxmlformats.org/officeDocument/2006/relationships/tags" Target="../tags/tag916.xml"/><Relationship Id="rId77" Type="http://schemas.openxmlformats.org/officeDocument/2006/relationships/tags" Target="../tags/tag924.xml"/><Relationship Id="rId8" Type="http://schemas.openxmlformats.org/officeDocument/2006/relationships/tags" Target="../tags/tag855.xml"/><Relationship Id="rId51" Type="http://schemas.openxmlformats.org/officeDocument/2006/relationships/tags" Target="../tags/tag898.xml"/><Relationship Id="rId72" Type="http://schemas.openxmlformats.org/officeDocument/2006/relationships/tags" Target="../tags/tag919.xml"/><Relationship Id="rId80" Type="http://schemas.openxmlformats.org/officeDocument/2006/relationships/tags" Target="../tags/tag927.xml"/><Relationship Id="rId85" Type="http://schemas.openxmlformats.org/officeDocument/2006/relationships/tags" Target="../tags/tag932.xml"/><Relationship Id="rId93" Type="http://schemas.openxmlformats.org/officeDocument/2006/relationships/image" Target="../media/image23.wmf"/><Relationship Id="rId3" Type="http://schemas.openxmlformats.org/officeDocument/2006/relationships/tags" Target="../tags/tag850.xml"/><Relationship Id="rId12" Type="http://schemas.openxmlformats.org/officeDocument/2006/relationships/tags" Target="../tags/tag859.xml"/><Relationship Id="rId17" Type="http://schemas.openxmlformats.org/officeDocument/2006/relationships/tags" Target="../tags/tag864.xml"/><Relationship Id="rId25" Type="http://schemas.openxmlformats.org/officeDocument/2006/relationships/tags" Target="../tags/tag872.xml"/><Relationship Id="rId33" Type="http://schemas.openxmlformats.org/officeDocument/2006/relationships/tags" Target="../tags/tag880.xml"/><Relationship Id="rId38" Type="http://schemas.openxmlformats.org/officeDocument/2006/relationships/tags" Target="../tags/tag885.xml"/><Relationship Id="rId46" Type="http://schemas.openxmlformats.org/officeDocument/2006/relationships/tags" Target="../tags/tag893.xml"/><Relationship Id="rId59" Type="http://schemas.openxmlformats.org/officeDocument/2006/relationships/tags" Target="../tags/tag906.xml"/><Relationship Id="rId67" Type="http://schemas.openxmlformats.org/officeDocument/2006/relationships/tags" Target="../tags/tag914.xml"/><Relationship Id="rId20" Type="http://schemas.openxmlformats.org/officeDocument/2006/relationships/tags" Target="../tags/tag867.xml"/><Relationship Id="rId41" Type="http://schemas.openxmlformats.org/officeDocument/2006/relationships/tags" Target="../tags/tag888.xml"/><Relationship Id="rId54" Type="http://schemas.openxmlformats.org/officeDocument/2006/relationships/tags" Target="../tags/tag901.xml"/><Relationship Id="rId62" Type="http://schemas.openxmlformats.org/officeDocument/2006/relationships/tags" Target="../tags/tag909.xml"/><Relationship Id="rId70" Type="http://schemas.openxmlformats.org/officeDocument/2006/relationships/tags" Target="../tags/tag917.xml"/><Relationship Id="rId75" Type="http://schemas.openxmlformats.org/officeDocument/2006/relationships/tags" Target="../tags/tag922.xml"/><Relationship Id="rId83" Type="http://schemas.openxmlformats.org/officeDocument/2006/relationships/tags" Target="../tags/tag930.xml"/><Relationship Id="rId88" Type="http://schemas.openxmlformats.org/officeDocument/2006/relationships/tags" Target="../tags/tag935.xml"/><Relationship Id="rId91" Type="http://schemas.openxmlformats.org/officeDocument/2006/relationships/image" Target="../media/image24.jpeg"/><Relationship Id="rId96" Type="http://schemas.openxmlformats.org/officeDocument/2006/relationships/image" Target="../media/image26.png"/><Relationship Id="rId1" Type="http://schemas.openxmlformats.org/officeDocument/2006/relationships/vmlDrawing" Target="../drawings/vmlDrawing1.vml"/><Relationship Id="rId6" Type="http://schemas.openxmlformats.org/officeDocument/2006/relationships/tags" Target="../tags/tag853.xml"/><Relationship Id="rId15" Type="http://schemas.openxmlformats.org/officeDocument/2006/relationships/tags" Target="../tags/tag862.xml"/><Relationship Id="rId23" Type="http://schemas.openxmlformats.org/officeDocument/2006/relationships/tags" Target="../tags/tag870.xml"/><Relationship Id="rId28" Type="http://schemas.openxmlformats.org/officeDocument/2006/relationships/tags" Target="../tags/tag875.xml"/><Relationship Id="rId36" Type="http://schemas.openxmlformats.org/officeDocument/2006/relationships/tags" Target="../tags/tag883.xml"/><Relationship Id="rId49" Type="http://schemas.openxmlformats.org/officeDocument/2006/relationships/tags" Target="../tags/tag896.xml"/><Relationship Id="rId57" Type="http://schemas.openxmlformats.org/officeDocument/2006/relationships/tags" Target="../tags/tag904.xml"/><Relationship Id="rId10" Type="http://schemas.openxmlformats.org/officeDocument/2006/relationships/tags" Target="../tags/tag857.xml"/><Relationship Id="rId31" Type="http://schemas.openxmlformats.org/officeDocument/2006/relationships/tags" Target="../tags/tag878.xml"/><Relationship Id="rId44" Type="http://schemas.openxmlformats.org/officeDocument/2006/relationships/tags" Target="../tags/tag891.xml"/><Relationship Id="rId52" Type="http://schemas.openxmlformats.org/officeDocument/2006/relationships/tags" Target="../tags/tag899.xml"/><Relationship Id="rId60" Type="http://schemas.openxmlformats.org/officeDocument/2006/relationships/tags" Target="../tags/tag907.xml"/><Relationship Id="rId65" Type="http://schemas.openxmlformats.org/officeDocument/2006/relationships/tags" Target="../tags/tag912.xml"/><Relationship Id="rId73" Type="http://schemas.openxmlformats.org/officeDocument/2006/relationships/tags" Target="../tags/tag920.xml"/><Relationship Id="rId78" Type="http://schemas.openxmlformats.org/officeDocument/2006/relationships/tags" Target="../tags/tag925.xml"/><Relationship Id="rId81" Type="http://schemas.openxmlformats.org/officeDocument/2006/relationships/tags" Target="../tags/tag928.xml"/><Relationship Id="rId86" Type="http://schemas.openxmlformats.org/officeDocument/2006/relationships/tags" Target="../tags/tag933.xml"/><Relationship Id="rId94" Type="http://schemas.openxmlformats.org/officeDocument/2006/relationships/oleObject" Target="../embeddings/oleObject2.bin"/><Relationship Id="rId4" Type="http://schemas.openxmlformats.org/officeDocument/2006/relationships/tags" Target="../tags/tag851.xml"/><Relationship Id="rId9" Type="http://schemas.openxmlformats.org/officeDocument/2006/relationships/tags" Target="../tags/tag856.xml"/></Relationships>
</file>

<file path=ppt/slides/_rels/slide6.xml.rels><?xml version="1.0" encoding="UTF-8" standalone="yes"?>
<Relationships xmlns="http://schemas.openxmlformats.org/package/2006/relationships"><Relationship Id="rId8" Type="http://schemas.openxmlformats.org/officeDocument/2006/relationships/tags" Target="../tags/tag35.xml"/><Relationship Id="rId13" Type="http://schemas.openxmlformats.org/officeDocument/2006/relationships/tags" Target="../tags/tag40.xml"/><Relationship Id="rId18" Type="http://schemas.openxmlformats.org/officeDocument/2006/relationships/tags" Target="../tags/tag45.xml"/><Relationship Id="rId26" Type="http://schemas.openxmlformats.org/officeDocument/2006/relationships/image" Target="../media/image8.jpeg"/><Relationship Id="rId3" Type="http://schemas.openxmlformats.org/officeDocument/2006/relationships/tags" Target="../tags/tag30.xml"/><Relationship Id="rId21" Type="http://schemas.openxmlformats.org/officeDocument/2006/relationships/slideLayout" Target="../slideLayouts/slideLayout29.xml"/><Relationship Id="rId7" Type="http://schemas.openxmlformats.org/officeDocument/2006/relationships/tags" Target="../tags/tag34.xml"/><Relationship Id="rId12" Type="http://schemas.openxmlformats.org/officeDocument/2006/relationships/tags" Target="../tags/tag39.xml"/><Relationship Id="rId17" Type="http://schemas.openxmlformats.org/officeDocument/2006/relationships/tags" Target="../tags/tag44.xml"/><Relationship Id="rId25" Type="http://schemas.openxmlformats.org/officeDocument/2006/relationships/image" Target="../media/image7.png"/><Relationship Id="rId2" Type="http://schemas.openxmlformats.org/officeDocument/2006/relationships/tags" Target="../tags/tag29.xml"/><Relationship Id="rId16" Type="http://schemas.openxmlformats.org/officeDocument/2006/relationships/tags" Target="../tags/tag43.xml"/><Relationship Id="rId20" Type="http://schemas.openxmlformats.org/officeDocument/2006/relationships/tags" Target="../tags/tag47.xml"/><Relationship Id="rId1" Type="http://schemas.openxmlformats.org/officeDocument/2006/relationships/tags" Target="../tags/tag28.xml"/><Relationship Id="rId6" Type="http://schemas.openxmlformats.org/officeDocument/2006/relationships/tags" Target="../tags/tag33.xml"/><Relationship Id="rId11" Type="http://schemas.openxmlformats.org/officeDocument/2006/relationships/tags" Target="../tags/tag38.xml"/><Relationship Id="rId24" Type="http://schemas.openxmlformats.org/officeDocument/2006/relationships/image" Target="../media/image6.png"/><Relationship Id="rId5" Type="http://schemas.openxmlformats.org/officeDocument/2006/relationships/tags" Target="../tags/tag32.xml"/><Relationship Id="rId15" Type="http://schemas.openxmlformats.org/officeDocument/2006/relationships/tags" Target="../tags/tag42.xml"/><Relationship Id="rId23" Type="http://schemas.openxmlformats.org/officeDocument/2006/relationships/image" Target="../media/image5.jpeg"/><Relationship Id="rId10" Type="http://schemas.openxmlformats.org/officeDocument/2006/relationships/tags" Target="../tags/tag37.xml"/><Relationship Id="rId19" Type="http://schemas.openxmlformats.org/officeDocument/2006/relationships/tags" Target="../tags/tag46.xml"/><Relationship Id="rId4" Type="http://schemas.openxmlformats.org/officeDocument/2006/relationships/tags" Target="../tags/tag31.xml"/><Relationship Id="rId9" Type="http://schemas.openxmlformats.org/officeDocument/2006/relationships/tags" Target="../tags/tag36.xml"/><Relationship Id="rId14" Type="http://schemas.openxmlformats.org/officeDocument/2006/relationships/tags" Target="../tags/tag41.xml"/><Relationship Id="rId22" Type="http://schemas.openxmlformats.org/officeDocument/2006/relationships/notesSlide" Target="../notesSlides/notesSlide4.xml"/></Relationships>
</file>

<file path=ppt/slides/_rels/slide60.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937.xml"/><Relationship Id="rId1" Type="http://schemas.openxmlformats.org/officeDocument/2006/relationships/tags" Target="../tags/tag936.xml"/><Relationship Id="rId4" Type="http://schemas.openxmlformats.org/officeDocument/2006/relationships/notesSlide" Target="../notesSlides/notesSlide54.xml"/></Relationships>
</file>

<file path=ppt/slides/_rels/slide61.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939.xml"/><Relationship Id="rId1" Type="http://schemas.openxmlformats.org/officeDocument/2006/relationships/tags" Target="../tags/tag938.xml"/><Relationship Id="rId5" Type="http://schemas.openxmlformats.org/officeDocument/2006/relationships/image" Target="../media/image27.png"/><Relationship Id="rId4" Type="http://schemas.openxmlformats.org/officeDocument/2006/relationships/notesSlide" Target="../notesSlides/notesSlide55.xml"/></Relationships>
</file>

<file path=ppt/slides/_rels/slide62.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941.xml"/><Relationship Id="rId1" Type="http://schemas.openxmlformats.org/officeDocument/2006/relationships/tags" Target="../tags/tag940.xml"/><Relationship Id="rId5" Type="http://schemas.openxmlformats.org/officeDocument/2006/relationships/image" Target="../media/image28.jpeg"/><Relationship Id="rId4" Type="http://schemas.openxmlformats.org/officeDocument/2006/relationships/notesSlide" Target="../notesSlides/notesSlide56.xml"/></Relationships>
</file>

<file path=ppt/slides/_rels/slide63.xml.rels><?xml version="1.0" encoding="UTF-8" standalone="yes"?>
<Relationships xmlns="http://schemas.openxmlformats.org/package/2006/relationships"><Relationship Id="rId3" Type="http://schemas.openxmlformats.org/officeDocument/2006/relationships/notesSlide" Target="../notesSlides/notesSlide57.xml"/><Relationship Id="rId2" Type="http://schemas.openxmlformats.org/officeDocument/2006/relationships/slideLayout" Target="../slideLayouts/slideLayout6.xml"/><Relationship Id="rId1" Type="http://schemas.openxmlformats.org/officeDocument/2006/relationships/tags" Target="../tags/tag942.xml"/><Relationship Id="rId4" Type="http://schemas.openxmlformats.org/officeDocument/2006/relationships/image" Target="../media/image29.jpeg"/></Relationships>
</file>

<file path=ppt/slides/_rels/slide64.xml.rels><?xml version="1.0" encoding="UTF-8" standalone="yes"?>
<Relationships xmlns="http://schemas.openxmlformats.org/package/2006/relationships"><Relationship Id="rId3" Type="http://schemas.openxmlformats.org/officeDocument/2006/relationships/notesSlide" Target="../notesSlides/notesSlide58.xml"/><Relationship Id="rId2" Type="http://schemas.openxmlformats.org/officeDocument/2006/relationships/slideLayout" Target="../slideLayouts/slideLayout6.xml"/><Relationship Id="rId1" Type="http://schemas.openxmlformats.org/officeDocument/2006/relationships/tags" Target="../tags/tag943.xml"/></Relationships>
</file>

<file path=ppt/slides/_rels/slide65.xml.rels><?xml version="1.0" encoding="UTF-8" standalone="yes"?>
<Relationships xmlns="http://schemas.openxmlformats.org/package/2006/relationships"><Relationship Id="rId3" Type="http://schemas.openxmlformats.org/officeDocument/2006/relationships/notesSlide" Target="../notesSlides/notesSlide59.xml"/><Relationship Id="rId2" Type="http://schemas.openxmlformats.org/officeDocument/2006/relationships/slideLayout" Target="../slideLayouts/slideLayout6.xml"/><Relationship Id="rId1" Type="http://schemas.openxmlformats.org/officeDocument/2006/relationships/tags" Target="../tags/tag944.xml"/><Relationship Id="rId5" Type="http://schemas.openxmlformats.org/officeDocument/2006/relationships/image" Target="../media/image30.jpeg"/><Relationship Id="rId4" Type="http://schemas.openxmlformats.org/officeDocument/2006/relationships/image" Target="../media/image29.jpeg"/></Relationships>
</file>

<file path=ppt/slides/_rels/slide66.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946.xml"/><Relationship Id="rId1" Type="http://schemas.openxmlformats.org/officeDocument/2006/relationships/tags" Target="../tags/tag945.xml"/><Relationship Id="rId6" Type="http://schemas.openxmlformats.org/officeDocument/2006/relationships/image" Target="../media/image31.jpeg"/><Relationship Id="rId5" Type="http://schemas.openxmlformats.org/officeDocument/2006/relationships/image" Target="../media/image28.jpeg"/><Relationship Id="rId4" Type="http://schemas.openxmlformats.org/officeDocument/2006/relationships/notesSlide" Target="../notesSlides/notesSlide60.xml"/></Relationships>
</file>

<file path=ppt/slides/_rels/slide67.xml.rels><?xml version="1.0" encoding="UTF-8" standalone="yes"?>
<Relationships xmlns="http://schemas.openxmlformats.org/package/2006/relationships"><Relationship Id="rId8" Type="http://schemas.openxmlformats.org/officeDocument/2006/relationships/tags" Target="../tags/tag954.xml"/><Relationship Id="rId13" Type="http://schemas.openxmlformats.org/officeDocument/2006/relationships/tags" Target="../tags/tag959.xml"/><Relationship Id="rId18" Type="http://schemas.openxmlformats.org/officeDocument/2006/relationships/image" Target="../media/image33.jpeg"/><Relationship Id="rId3" Type="http://schemas.openxmlformats.org/officeDocument/2006/relationships/tags" Target="../tags/tag949.xml"/><Relationship Id="rId7" Type="http://schemas.openxmlformats.org/officeDocument/2006/relationships/tags" Target="../tags/tag953.xml"/><Relationship Id="rId12" Type="http://schemas.openxmlformats.org/officeDocument/2006/relationships/tags" Target="../tags/tag958.xml"/><Relationship Id="rId17" Type="http://schemas.openxmlformats.org/officeDocument/2006/relationships/image" Target="../media/image32.PNG"/><Relationship Id="rId2" Type="http://schemas.openxmlformats.org/officeDocument/2006/relationships/tags" Target="../tags/tag948.xml"/><Relationship Id="rId16" Type="http://schemas.openxmlformats.org/officeDocument/2006/relationships/notesSlide" Target="../notesSlides/notesSlide61.xml"/><Relationship Id="rId1" Type="http://schemas.openxmlformats.org/officeDocument/2006/relationships/tags" Target="../tags/tag947.xml"/><Relationship Id="rId6" Type="http://schemas.openxmlformats.org/officeDocument/2006/relationships/tags" Target="../tags/tag952.xml"/><Relationship Id="rId11" Type="http://schemas.openxmlformats.org/officeDocument/2006/relationships/tags" Target="../tags/tag957.xml"/><Relationship Id="rId5" Type="http://schemas.openxmlformats.org/officeDocument/2006/relationships/tags" Target="../tags/tag951.xml"/><Relationship Id="rId15" Type="http://schemas.openxmlformats.org/officeDocument/2006/relationships/slideLayout" Target="../slideLayouts/slideLayout2.xml"/><Relationship Id="rId10" Type="http://schemas.openxmlformats.org/officeDocument/2006/relationships/tags" Target="../tags/tag956.xml"/><Relationship Id="rId4" Type="http://schemas.openxmlformats.org/officeDocument/2006/relationships/tags" Target="../tags/tag950.xml"/><Relationship Id="rId9" Type="http://schemas.openxmlformats.org/officeDocument/2006/relationships/tags" Target="../tags/tag955.xml"/><Relationship Id="rId14" Type="http://schemas.openxmlformats.org/officeDocument/2006/relationships/tags" Target="../tags/tag960.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8" Type="http://schemas.openxmlformats.org/officeDocument/2006/relationships/tags" Target="../tags/tag968.xml"/><Relationship Id="rId13" Type="http://schemas.openxmlformats.org/officeDocument/2006/relationships/tags" Target="../tags/tag973.xml"/><Relationship Id="rId18" Type="http://schemas.openxmlformats.org/officeDocument/2006/relationships/tags" Target="../tags/tag978.xml"/><Relationship Id="rId26" Type="http://schemas.openxmlformats.org/officeDocument/2006/relationships/tags" Target="../tags/tag986.xml"/><Relationship Id="rId39" Type="http://schemas.openxmlformats.org/officeDocument/2006/relationships/tags" Target="../tags/tag999.xml"/><Relationship Id="rId3" Type="http://schemas.openxmlformats.org/officeDocument/2006/relationships/tags" Target="../tags/tag963.xml"/><Relationship Id="rId21" Type="http://schemas.openxmlformats.org/officeDocument/2006/relationships/tags" Target="../tags/tag981.xml"/><Relationship Id="rId34" Type="http://schemas.openxmlformats.org/officeDocument/2006/relationships/tags" Target="../tags/tag994.xml"/><Relationship Id="rId42" Type="http://schemas.openxmlformats.org/officeDocument/2006/relationships/customXml" Target="../ink/ink5.xml"/><Relationship Id="rId7" Type="http://schemas.openxmlformats.org/officeDocument/2006/relationships/tags" Target="../tags/tag967.xml"/><Relationship Id="rId12" Type="http://schemas.openxmlformats.org/officeDocument/2006/relationships/tags" Target="../tags/tag972.xml"/><Relationship Id="rId17" Type="http://schemas.openxmlformats.org/officeDocument/2006/relationships/tags" Target="../tags/tag977.xml"/><Relationship Id="rId25" Type="http://schemas.openxmlformats.org/officeDocument/2006/relationships/tags" Target="../tags/tag985.xml"/><Relationship Id="rId33" Type="http://schemas.openxmlformats.org/officeDocument/2006/relationships/tags" Target="../tags/tag993.xml"/><Relationship Id="rId38" Type="http://schemas.openxmlformats.org/officeDocument/2006/relationships/tags" Target="../tags/tag998.xml"/><Relationship Id="rId46" Type="http://schemas.openxmlformats.org/officeDocument/2006/relationships/image" Target="../media/image41.emf"/><Relationship Id="rId2" Type="http://schemas.openxmlformats.org/officeDocument/2006/relationships/tags" Target="../tags/tag962.xml"/><Relationship Id="rId16" Type="http://schemas.openxmlformats.org/officeDocument/2006/relationships/tags" Target="../tags/tag976.xml"/><Relationship Id="rId20" Type="http://schemas.openxmlformats.org/officeDocument/2006/relationships/tags" Target="../tags/tag980.xml"/><Relationship Id="rId29" Type="http://schemas.openxmlformats.org/officeDocument/2006/relationships/tags" Target="../tags/tag989.xml"/><Relationship Id="rId41" Type="http://schemas.openxmlformats.org/officeDocument/2006/relationships/notesSlide" Target="../notesSlides/notesSlide62.xml"/><Relationship Id="rId1" Type="http://schemas.openxmlformats.org/officeDocument/2006/relationships/tags" Target="../tags/tag961.xml"/><Relationship Id="rId6" Type="http://schemas.openxmlformats.org/officeDocument/2006/relationships/tags" Target="../tags/tag966.xml"/><Relationship Id="rId11" Type="http://schemas.openxmlformats.org/officeDocument/2006/relationships/tags" Target="../tags/tag971.xml"/><Relationship Id="rId24" Type="http://schemas.openxmlformats.org/officeDocument/2006/relationships/tags" Target="../tags/tag984.xml"/><Relationship Id="rId32" Type="http://schemas.openxmlformats.org/officeDocument/2006/relationships/tags" Target="../tags/tag992.xml"/><Relationship Id="rId37" Type="http://schemas.openxmlformats.org/officeDocument/2006/relationships/tags" Target="../tags/tag997.xml"/><Relationship Id="rId40" Type="http://schemas.openxmlformats.org/officeDocument/2006/relationships/slideLayout" Target="../slideLayouts/slideLayout1.xml"/><Relationship Id="rId45" Type="http://schemas.openxmlformats.org/officeDocument/2006/relationships/customXml" Target="../ink/ink6.xml"/><Relationship Id="rId5" Type="http://schemas.openxmlformats.org/officeDocument/2006/relationships/tags" Target="../tags/tag965.xml"/><Relationship Id="rId15" Type="http://schemas.openxmlformats.org/officeDocument/2006/relationships/tags" Target="../tags/tag975.xml"/><Relationship Id="rId23" Type="http://schemas.openxmlformats.org/officeDocument/2006/relationships/tags" Target="../tags/tag983.xml"/><Relationship Id="rId28" Type="http://schemas.openxmlformats.org/officeDocument/2006/relationships/tags" Target="../tags/tag988.xml"/><Relationship Id="rId36" Type="http://schemas.openxmlformats.org/officeDocument/2006/relationships/tags" Target="../tags/tag996.xml"/><Relationship Id="rId10" Type="http://schemas.openxmlformats.org/officeDocument/2006/relationships/tags" Target="../tags/tag970.xml"/><Relationship Id="rId19" Type="http://schemas.openxmlformats.org/officeDocument/2006/relationships/tags" Target="../tags/tag979.xml"/><Relationship Id="rId31" Type="http://schemas.openxmlformats.org/officeDocument/2006/relationships/tags" Target="../tags/tag991.xml"/><Relationship Id="rId44" Type="http://schemas.openxmlformats.org/officeDocument/2006/relationships/image" Target="../media/image24.emf"/><Relationship Id="rId4" Type="http://schemas.openxmlformats.org/officeDocument/2006/relationships/tags" Target="../tags/tag964.xml"/><Relationship Id="rId9" Type="http://schemas.openxmlformats.org/officeDocument/2006/relationships/tags" Target="../tags/tag969.xml"/><Relationship Id="rId14" Type="http://schemas.openxmlformats.org/officeDocument/2006/relationships/tags" Target="../tags/tag974.xml"/><Relationship Id="rId22" Type="http://schemas.openxmlformats.org/officeDocument/2006/relationships/tags" Target="../tags/tag982.xml"/><Relationship Id="rId27" Type="http://schemas.openxmlformats.org/officeDocument/2006/relationships/tags" Target="../tags/tag987.xml"/><Relationship Id="rId30" Type="http://schemas.openxmlformats.org/officeDocument/2006/relationships/tags" Target="../tags/tag990.xml"/><Relationship Id="rId35" Type="http://schemas.openxmlformats.org/officeDocument/2006/relationships/tags" Target="../tags/tag995.xml"/></Relationships>
</file>

<file path=ppt/slides/_rels/slide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slideLayout" Target="../slideLayouts/slideLayout29.xml"/><Relationship Id="rId1" Type="http://schemas.openxmlformats.org/officeDocument/2006/relationships/tags" Target="../tags/tag48.xml"/><Relationship Id="rId5" Type="http://schemas.openxmlformats.org/officeDocument/2006/relationships/image" Target="../media/image11.jpeg"/><Relationship Id="rId4" Type="http://schemas.openxmlformats.org/officeDocument/2006/relationships/image" Target="../media/image10.png"/></Relationships>
</file>

<file path=ppt/slides/_rels/slide70.xml.rels><?xml version="1.0" encoding="UTF-8" standalone="yes"?>
<Relationships xmlns="http://schemas.openxmlformats.org/package/2006/relationships"><Relationship Id="rId8" Type="http://schemas.openxmlformats.org/officeDocument/2006/relationships/tags" Target="../tags/tag1007.xml"/><Relationship Id="rId13" Type="http://schemas.openxmlformats.org/officeDocument/2006/relationships/tags" Target="../tags/tag1012.xml"/><Relationship Id="rId18" Type="http://schemas.openxmlformats.org/officeDocument/2006/relationships/tags" Target="../tags/tag1017.xml"/><Relationship Id="rId26" Type="http://schemas.openxmlformats.org/officeDocument/2006/relationships/slideLayout" Target="../slideLayouts/slideLayout1.xml"/><Relationship Id="rId3" Type="http://schemas.openxmlformats.org/officeDocument/2006/relationships/tags" Target="../tags/tag1002.xml"/><Relationship Id="rId21" Type="http://schemas.openxmlformats.org/officeDocument/2006/relationships/tags" Target="../tags/tag1020.xml"/><Relationship Id="rId7" Type="http://schemas.openxmlformats.org/officeDocument/2006/relationships/tags" Target="../tags/tag1006.xml"/><Relationship Id="rId12" Type="http://schemas.openxmlformats.org/officeDocument/2006/relationships/tags" Target="../tags/tag1011.xml"/><Relationship Id="rId17" Type="http://schemas.openxmlformats.org/officeDocument/2006/relationships/tags" Target="../tags/tag1016.xml"/><Relationship Id="rId25" Type="http://schemas.openxmlformats.org/officeDocument/2006/relationships/tags" Target="../tags/tag1024.xml"/><Relationship Id="rId2" Type="http://schemas.openxmlformats.org/officeDocument/2006/relationships/tags" Target="../tags/tag1001.xml"/><Relationship Id="rId16" Type="http://schemas.openxmlformats.org/officeDocument/2006/relationships/tags" Target="../tags/tag1015.xml"/><Relationship Id="rId20" Type="http://schemas.openxmlformats.org/officeDocument/2006/relationships/tags" Target="../tags/tag1019.xml"/><Relationship Id="rId1" Type="http://schemas.openxmlformats.org/officeDocument/2006/relationships/tags" Target="../tags/tag1000.xml"/><Relationship Id="rId6" Type="http://schemas.openxmlformats.org/officeDocument/2006/relationships/tags" Target="../tags/tag1005.xml"/><Relationship Id="rId11" Type="http://schemas.openxmlformats.org/officeDocument/2006/relationships/tags" Target="../tags/tag1010.xml"/><Relationship Id="rId24" Type="http://schemas.openxmlformats.org/officeDocument/2006/relationships/tags" Target="../tags/tag1023.xml"/><Relationship Id="rId32" Type="http://schemas.openxmlformats.org/officeDocument/2006/relationships/image" Target="../media/image42.emf"/><Relationship Id="rId5" Type="http://schemas.openxmlformats.org/officeDocument/2006/relationships/tags" Target="../tags/tag1004.xml"/><Relationship Id="rId15" Type="http://schemas.openxmlformats.org/officeDocument/2006/relationships/tags" Target="../tags/tag1014.xml"/><Relationship Id="rId23" Type="http://schemas.openxmlformats.org/officeDocument/2006/relationships/tags" Target="../tags/tag1022.xml"/><Relationship Id="rId28" Type="http://schemas.openxmlformats.org/officeDocument/2006/relationships/customXml" Target="../ink/ink7.xml"/><Relationship Id="rId10" Type="http://schemas.openxmlformats.org/officeDocument/2006/relationships/tags" Target="../tags/tag1009.xml"/><Relationship Id="rId19" Type="http://schemas.openxmlformats.org/officeDocument/2006/relationships/tags" Target="../tags/tag1018.xml"/><Relationship Id="rId31" Type="http://schemas.openxmlformats.org/officeDocument/2006/relationships/customXml" Target="../ink/ink8.xml"/><Relationship Id="rId4" Type="http://schemas.openxmlformats.org/officeDocument/2006/relationships/tags" Target="../tags/tag1003.xml"/><Relationship Id="rId9" Type="http://schemas.openxmlformats.org/officeDocument/2006/relationships/tags" Target="../tags/tag1008.xml"/><Relationship Id="rId14" Type="http://schemas.openxmlformats.org/officeDocument/2006/relationships/tags" Target="../tags/tag1013.xml"/><Relationship Id="rId22" Type="http://schemas.openxmlformats.org/officeDocument/2006/relationships/tags" Target="../tags/tag1021.xml"/><Relationship Id="rId27" Type="http://schemas.openxmlformats.org/officeDocument/2006/relationships/notesSlide" Target="../notesSlides/notesSlide63.xml"/><Relationship Id="rId30" Type="http://schemas.openxmlformats.org/officeDocument/2006/relationships/image" Target="../media/image24.emf"/></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7.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67.xml"/><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68.xml"/><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8" Type="http://schemas.openxmlformats.org/officeDocument/2006/relationships/tags" Target="../tags/tag1032.xml"/><Relationship Id="rId13" Type="http://schemas.openxmlformats.org/officeDocument/2006/relationships/tags" Target="../tags/tag1037.xml"/><Relationship Id="rId18" Type="http://schemas.openxmlformats.org/officeDocument/2006/relationships/tags" Target="../tags/tag1042.xml"/><Relationship Id="rId26" Type="http://schemas.openxmlformats.org/officeDocument/2006/relationships/tags" Target="../tags/tag1050.xml"/><Relationship Id="rId3" Type="http://schemas.openxmlformats.org/officeDocument/2006/relationships/tags" Target="../tags/tag1027.xml"/><Relationship Id="rId21" Type="http://schemas.openxmlformats.org/officeDocument/2006/relationships/tags" Target="../tags/tag1045.xml"/><Relationship Id="rId34" Type="http://schemas.openxmlformats.org/officeDocument/2006/relationships/image" Target="../media/image8.jpeg"/><Relationship Id="rId7" Type="http://schemas.openxmlformats.org/officeDocument/2006/relationships/tags" Target="../tags/tag1031.xml"/><Relationship Id="rId12" Type="http://schemas.openxmlformats.org/officeDocument/2006/relationships/tags" Target="../tags/tag1036.xml"/><Relationship Id="rId17" Type="http://schemas.openxmlformats.org/officeDocument/2006/relationships/tags" Target="../tags/tag1041.xml"/><Relationship Id="rId25" Type="http://schemas.openxmlformats.org/officeDocument/2006/relationships/tags" Target="../tags/tag1049.xml"/><Relationship Id="rId33" Type="http://schemas.openxmlformats.org/officeDocument/2006/relationships/image" Target="../media/image7.png"/><Relationship Id="rId2" Type="http://schemas.openxmlformats.org/officeDocument/2006/relationships/tags" Target="../tags/tag1026.xml"/><Relationship Id="rId16" Type="http://schemas.openxmlformats.org/officeDocument/2006/relationships/tags" Target="../tags/tag1040.xml"/><Relationship Id="rId20" Type="http://schemas.openxmlformats.org/officeDocument/2006/relationships/tags" Target="../tags/tag1044.xml"/><Relationship Id="rId29" Type="http://schemas.openxmlformats.org/officeDocument/2006/relationships/tags" Target="../tags/tag1053.xml"/><Relationship Id="rId1" Type="http://schemas.openxmlformats.org/officeDocument/2006/relationships/tags" Target="../tags/tag1025.xml"/><Relationship Id="rId6" Type="http://schemas.openxmlformats.org/officeDocument/2006/relationships/tags" Target="../tags/tag1030.xml"/><Relationship Id="rId11" Type="http://schemas.openxmlformats.org/officeDocument/2006/relationships/tags" Target="../tags/tag1035.xml"/><Relationship Id="rId24" Type="http://schemas.openxmlformats.org/officeDocument/2006/relationships/tags" Target="../tags/tag1048.xml"/><Relationship Id="rId32" Type="http://schemas.openxmlformats.org/officeDocument/2006/relationships/notesSlide" Target="../notesSlides/notesSlide69.xml"/><Relationship Id="rId5" Type="http://schemas.openxmlformats.org/officeDocument/2006/relationships/tags" Target="../tags/tag1029.xml"/><Relationship Id="rId15" Type="http://schemas.openxmlformats.org/officeDocument/2006/relationships/tags" Target="../tags/tag1039.xml"/><Relationship Id="rId23" Type="http://schemas.openxmlformats.org/officeDocument/2006/relationships/tags" Target="../tags/tag1047.xml"/><Relationship Id="rId28" Type="http://schemas.openxmlformats.org/officeDocument/2006/relationships/tags" Target="../tags/tag1052.xml"/><Relationship Id="rId10" Type="http://schemas.openxmlformats.org/officeDocument/2006/relationships/tags" Target="../tags/tag1034.xml"/><Relationship Id="rId19" Type="http://schemas.openxmlformats.org/officeDocument/2006/relationships/tags" Target="../tags/tag1043.xml"/><Relationship Id="rId31" Type="http://schemas.openxmlformats.org/officeDocument/2006/relationships/slideLayout" Target="../slideLayouts/slideLayout7.xml"/><Relationship Id="rId4" Type="http://schemas.openxmlformats.org/officeDocument/2006/relationships/tags" Target="../tags/tag1028.xml"/><Relationship Id="rId9" Type="http://schemas.openxmlformats.org/officeDocument/2006/relationships/tags" Target="../tags/tag1033.xml"/><Relationship Id="rId14" Type="http://schemas.openxmlformats.org/officeDocument/2006/relationships/tags" Target="../tags/tag1038.xml"/><Relationship Id="rId22" Type="http://schemas.openxmlformats.org/officeDocument/2006/relationships/tags" Target="../tags/tag1046.xml"/><Relationship Id="rId27" Type="http://schemas.openxmlformats.org/officeDocument/2006/relationships/tags" Target="../tags/tag1051.xml"/><Relationship Id="rId30" Type="http://schemas.openxmlformats.org/officeDocument/2006/relationships/tags" Target="../tags/tag1054.xml"/></Relationships>
</file>

<file path=ppt/slides/_rels/slide77.xml.rels><?xml version="1.0" encoding="UTF-8" standalone="yes"?>
<Relationships xmlns="http://schemas.openxmlformats.org/package/2006/relationships"><Relationship Id="rId8" Type="http://schemas.openxmlformats.org/officeDocument/2006/relationships/tags" Target="../tags/tag1062.xml"/><Relationship Id="rId13" Type="http://schemas.openxmlformats.org/officeDocument/2006/relationships/tags" Target="../tags/tag1067.xml"/><Relationship Id="rId18" Type="http://schemas.openxmlformats.org/officeDocument/2006/relationships/tags" Target="../tags/tag1072.xml"/><Relationship Id="rId26" Type="http://schemas.openxmlformats.org/officeDocument/2006/relationships/tags" Target="../tags/tag1080.xml"/><Relationship Id="rId3" Type="http://schemas.openxmlformats.org/officeDocument/2006/relationships/tags" Target="../tags/tag1057.xml"/><Relationship Id="rId21" Type="http://schemas.openxmlformats.org/officeDocument/2006/relationships/tags" Target="../tags/tag1075.xml"/><Relationship Id="rId34" Type="http://schemas.openxmlformats.org/officeDocument/2006/relationships/image" Target="../media/image8.jpeg"/><Relationship Id="rId7" Type="http://schemas.openxmlformats.org/officeDocument/2006/relationships/tags" Target="../tags/tag1061.xml"/><Relationship Id="rId12" Type="http://schemas.openxmlformats.org/officeDocument/2006/relationships/tags" Target="../tags/tag1066.xml"/><Relationship Id="rId17" Type="http://schemas.openxmlformats.org/officeDocument/2006/relationships/tags" Target="../tags/tag1071.xml"/><Relationship Id="rId25" Type="http://schemas.openxmlformats.org/officeDocument/2006/relationships/tags" Target="../tags/tag1079.xml"/><Relationship Id="rId33" Type="http://schemas.openxmlformats.org/officeDocument/2006/relationships/image" Target="../media/image7.png"/><Relationship Id="rId2" Type="http://schemas.openxmlformats.org/officeDocument/2006/relationships/tags" Target="../tags/tag1056.xml"/><Relationship Id="rId16" Type="http://schemas.openxmlformats.org/officeDocument/2006/relationships/tags" Target="../tags/tag1070.xml"/><Relationship Id="rId20" Type="http://schemas.openxmlformats.org/officeDocument/2006/relationships/tags" Target="../tags/tag1074.xml"/><Relationship Id="rId29" Type="http://schemas.openxmlformats.org/officeDocument/2006/relationships/tags" Target="../tags/tag1083.xml"/><Relationship Id="rId1" Type="http://schemas.openxmlformats.org/officeDocument/2006/relationships/tags" Target="../tags/tag1055.xml"/><Relationship Id="rId6" Type="http://schemas.openxmlformats.org/officeDocument/2006/relationships/tags" Target="../tags/tag1060.xml"/><Relationship Id="rId11" Type="http://schemas.openxmlformats.org/officeDocument/2006/relationships/tags" Target="../tags/tag1065.xml"/><Relationship Id="rId24" Type="http://schemas.openxmlformats.org/officeDocument/2006/relationships/tags" Target="../tags/tag1078.xml"/><Relationship Id="rId32" Type="http://schemas.openxmlformats.org/officeDocument/2006/relationships/notesSlide" Target="../notesSlides/notesSlide70.xml"/><Relationship Id="rId5" Type="http://schemas.openxmlformats.org/officeDocument/2006/relationships/tags" Target="../tags/tag1059.xml"/><Relationship Id="rId15" Type="http://schemas.openxmlformats.org/officeDocument/2006/relationships/tags" Target="../tags/tag1069.xml"/><Relationship Id="rId23" Type="http://schemas.openxmlformats.org/officeDocument/2006/relationships/tags" Target="../tags/tag1077.xml"/><Relationship Id="rId28" Type="http://schemas.openxmlformats.org/officeDocument/2006/relationships/tags" Target="../tags/tag1082.xml"/><Relationship Id="rId10" Type="http://schemas.openxmlformats.org/officeDocument/2006/relationships/tags" Target="../tags/tag1064.xml"/><Relationship Id="rId19" Type="http://schemas.openxmlformats.org/officeDocument/2006/relationships/tags" Target="../tags/tag1073.xml"/><Relationship Id="rId31" Type="http://schemas.openxmlformats.org/officeDocument/2006/relationships/slideLayout" Target="../slideLayouts/slideLayout7.xml"/><Relationship Id="rId4" Type="http://schemas.openxmlformats.org/officeDocument/2006/relationships/tags" Target="../tags/tag1058.xml"/><Relationship Id="rId9" Type="http://schemas.openxmlformats.org/officeDocument/2006/relationships/tags" Target="../tags/tag1063.xml"/><Relationship Id="rId14" Type="http://schemas.openxmlformats.org/officeDocument/2006/relationships/tags" Target="../tags/tag1068.xml"/><Relationship Id="rId22" Type="http://schemas.openxmlformats.org/officeDocument/2006/relationships/tags" Target="../tags/tag1076.xml"/><Relationship Id="rId27" Type="http://schemas.openxmlformats.org/officeDocument/2006/relationships/tags" Target="../tags/tag1081.xml"/><Relationship Id="rId30" Type="http://schemas.openxmlformats.org/officeDocument/2006/relationships/tags" Target="../tags/tag1084.xml"/></Relationships>
</file>

<file path=ppt/slides/_rels/slide78.xml.rels><?xml version="1.0" encoding="UTF-8" standalone="yes"?>
<Relationships xmlns="http://schemas.openxmlformats.org/package/2006/relationships"><Relationship Id="rId3" Type="http://schemas.openxmlformats.org/officeDocument/2006/relationships/tags" Target="../tags/tag1087.xml"/><Relationship Id="rId7" Type="http://schemas.openxmlformats.org/officeDocument/2006/relationships/image" Target="../media/image5.jpeg"/><Relationship Id="rId2" Type="http://schemas.openxmlformats.org/officeDocument/2006/relationships/tags" Target="../tags/tag1086.xml"/><Relationship Id="rId1" Type="http://schemas.openxmlformats.org/officeDocument/2006/relationships/tags" Target="../tags/tag1085.xml"/><Relationship Id="rId6" Type="http://schemas.openxmlformats.org/officeDocument/2006/relationships/image" Target="../media/image12.png"/><Relationship Id="rId5" Type="http://schemas.openxmlformats.org/officeDocument/2006/relationships/notesSlide" Target="../notesSlides/notesSlide71.xml"/><Relationship Id="rId4" Type="http://schemas.openxmlformats.org/officeDocument/2006/relationships/slideLayout" Target="../slideLayouts/slideLayout6.xml"/></Relationships>
</file>

<file path=ppt/slides/_rels/slide79.xml.rels><?xml version="1.0" encoding="UTF-8" standalone="yes"?>
<Relationships xmlns="http://schemas.openxmlformats.org/package/2006/relationships"><Relationship Id="rId3" Type="http://schemas.openxmlformats.org/officeDocument/2006/relationships/customXml" Target="../ink/ink9.xml"/><Relationship Id="rId2" Type="http://schemas.openxmlformats.org/officeDocument/2006/relationships/notesSlide" Target="../notesSlides/notesSlide72.xml"/><Relationship Id="rId1" Type="http://schemas.openxmlformats.org/officeDocument/2006/relationships/slideLayout" Target="../slideLayouts/slideLayout7.xml"/><Relationship Id="rId4" Type="http://schemas.openxmlformats.org/officeDocument/2006/relationships/image" Target="../media/image3.emf"/></Relationships>
</file>

<file path=ppt/slides/_rels/slide8.xml.rels><?xml version="1.0" encoding="UTF-8" standalone="yes"?>
<Relationships xmlns="http://schemas.openxmlformats.org/package/2006/relationships"><Relationship Id="rId3" Type="http://schemas.openxmlformats.org/officeDocument/2006/relationships/tags" Target="../tags/tag51.xml"/><Relationship Id="rId7" Type="http://schemas.openxmlformats.org/officeDocument/2006/relationships/image" Target="../media/image5.jpeg"/><Relationship Id="rId2" Type="http://schemas.openxmlformats.org/officeDocument/2006/relationships/tags" Target="../tags/tag50.xml"/><Relationship Id="rId1" Type="http://schemas.openxmlformats.org/officeDocument/2006/relationships/tags" Target="../tags/tag49.xml"/><Relationship Id="rId6" Type="http://schemas.openxmlformats.org/officeDocument/2006/relationships/image" Target="../media/image12.png"/><Relationship Id="rId5" Type="http://schemas.openxmlformats.org/officeDocument/2006/relationships/notesSlide" Target="../notesSlides/notesSlide5.xml"/><Relationship Id="rId4" Type="http://schemas.openxmlformats.org/officeDocument/2006/relationships/slideLayout" Target="../slideLayouts/slideLayout28.xml"/></Relationships>
</file>

<file path=ppt/slides/_rels/slide80.xml.rels><?xml version="1.0" encoding="UTF-8" standalone="yes"?>
<Relationships xmlns="http://schemas.openxmlformats.org/package/2006/relationships"><Relationship Id="rId8" Type="http://schemas.openxmlformats.org/officeDocument/2006/relationships/tags" Target="../tags/tag1095.xml"/><Relationship Id="rId13" Type="http://schemas.openxmlformats.org/officeDocument/2006/relationships/tags" Target="../tags/tag1100.xml"/><Relationship Id="rId18" Type="http://schemas.openxmlformats.org/officeDocument/2006/relationships/slideLayout" Target="../slideLayouts/slideLayout7.xml"/><Relationship Id="rId3" Type="http://schemas.openxmlformats.org/officeDocument/2006/relationships/tags" Target="../tags/tag1090.xml"/><Relationship Id="rId21" Type="http://schemas.openxmlformats.org/officeDocument/2006/relationships/image" Target="../media/image6.emf"/><Relationship Id="rId7" Type="http://schemas.openxmlformats.org/officeDocument/2006/relationships/tags" Target="../tags/tag1094.xml"/><Relationship Id="rId12" Type="http://schemas.openxmlformats.org/officeDocument/2006/relationships/tags" Target="../tags/tag1099.xml"/><Relationship Id="rId17" Type="http://schemas.openxmlformats.org/officeDocument/2006/relationships/tags" Target="../tags/tag1104.xml"/><Relationship Id="rId2" Type="http://schemas.openxmlformats.org/officeDocument/2006/relationships/tags" Target="../tags/tag1089.xml"/><Relationship Id="rId16" Type="http://schemas.openxmlformats.org/officeDocument/2006/relationships/tags" Target="../tags/tag1103.xml"/><Relationship Id="rId20" Type="http://schemas.openxmlformats.org/officeDocument/2006/relationships/customXml" Target="../ink/ink10.xml"/><Relationship Id="rId1" Type="http://schemas.openxmlformats.org/officeDocument/2006/relationships/tags" Target="../tags/tag1088.xml"/><Relationship Id="rId6" Type="http://schemas.openxmlformats.org/officeDocument/2006/relationships/tags" Target="../tags/tag1093.xml"/><Relationship Id="rId11" Type="http://schemas.openxmlformats.org/officeDocument/2006/relationships/tags" Target="../tags/tag1098.xml"/><Relationship Id="rId5" Type="http://schemas.openxmlformats.org/officeDocument/2006/relationships/tags" Target="../tags/tag1092.xml"/><Relationship Id="rId15" Type="http://schemas.openxmlformats.org/officeDocument/2006/relationships/tags" Target="../tags/tag1102.xml"/><Relationship Id="rId23" Type="http://schemas.openxmlformats.org/officeDocument/2006/relationships/image" Target="../media/image10.emf"/><Relationship Id="rId10" Type="http://schemas.openxmlformats.org/officeDocument/2006/relationships/tags" Target="../tags/tag1097.xml"/><Relationship Id="rId19" Type="http://schemas.openxmlformats.org/officeDocument/2006/relationships/image" Target="../media/image13.jpeg"/><Relationship Id="rId4" Type="http://schemas.openxmlformats.org/officeDocument/2006/relationships/tags" Target="../tags/tag1091.xml"/><Relationship Id="rId9" Type="http://schemas.openxmlformats.org/officeDocument/2006/relationships/tags" Target="../tags/tag1096.xml"/><Relationship Id="rId14" Type="http://schemas.openxmlformats.org/officeDocument/2006/relationships/tags" Target="../tags/tag1101.xml"/><Relationship Id="rId22" Type="http://schemas.openxmlformats.org/officeDocument/2006/relationships/customXml" Target="../ink/ink11.xml"/></Relationships>
</file>

<file path=ppt/slides/_rels/slide81.xml.rels><?xml version="1.0" encoding="UTF-8" standalone="yes"?>
<Relationships xmlns="http://schemas.openxmlformats.org/package/2006/relationships"><Relationship Id="rId8" Type="http://schemas.openxmlformats.org/officeDocument/2006/relationships/tags" Target="../tags/tag1112.xml"/><Relationship Id="rId13" Type="http://schemas.openxmlformats.org/officeDocument/2006/relationships/tags" Target="../tags/tag1117.xml"/><Relationship Id="rId18" Type="http://schemas.openxmlformats.org/officeDocument/2006/relationships/image" Target="../media/image35.jpeg"/><Relationship Id="rId3" Type="http://schemas.openxmlformats.org/officeDocument/2006/relationships/tags" Target="../tags/tag1107.xml"/><Relationship Id="rId7" Type="http://schemas.openxmlformats.org/officeDocument/2006/relationships/tags" Target="../tags/tag1111.xml"/><Relationship Id="rId12" Type="http://schemas.openxmlformats.org/officeDocument/2006/relationships/tags" Target="../tags/tag1116.xml"/><Relationship Id="rId17" Type="http://schemas.openxmlformats.org/officeDocument/2006/relationships/image" Target="../media/image34.png"/><Relationship Id="rId2" Type="http://schemas.openxmlformats.org/officeDocument/2006/relationships/tags" Target="../tags/tag1106.xml"/><Relationship Id="rId16" Type="http://schemas.openxmlformats.org/officeDocument/2006/relationships/notesSlide" Target="../notesSlides/notesSlide73.xml"/><Relationship Id="rId1" Type="http://schemas.openxmlformats.org/officeDocument/2006/relationships/tags" Target="../tags/tag1105.xml"/><Relationship Id="rId6" Type="http://schemas.openxmlformats.org/officeDocument/2006/relationships/tags" Target="../tags/tag1110.xml"/><Relationship Id="rId11" Type="http://schemas.openxmlformats.org/officeDocument/2006/relationships/tags" Target="../tags/tag1115.xml"/><Relationship Id="rId5" Type="http://schemas.openxmlformats.org/officeDocument/2006/relationships/tags" Target="../tags/tag1109.xml"/><Relationship Id="rId15" Type="http://schemas.openxmlformats.org/officeDocument/2006/relationships/slideLayout" Target="../slideLayouts/slideLayout7.xml"/><Relationship Id="rId10" Type="http://schemas.openxmlformats.org/officeDocument/2006/relationships/tags" Target="../tags/tag1114.xml"/><Relationship Id="rId4" Type="http://schemas.openxmlformats.org/officeDocument/2006/relationships/tags" Target="../tags/tag1108.xml"/><Relationship Id="rId9" Type="http://schemas.openxmlformats.org/officeDocument/2006/relationships/tags" Target="../tags/tag1113.xml"/><Relationship Id="rId14" Type="http://schemas.openxmlformats.org/officeDocument/2006/relationships/tags" Target="../tags/tag1118.xml"/></Relationships>
</file>

<file path=ppt/slides/_rels/slide82.xml.rels><?xml version="1.0" encoding="UTF-8" standalone="yes"?>
<Relationships xmlns="http://schemas.openxmlformats.org/package/2006/relationships"><Relationship Id="rId3" Type="http://schemas.openxmlformats.org/officeDocument/2006/relationships/notesSlide" Target="../notesSlides/notesSlide74.xml"/><Relationship Id="rId2" Type="http://schemas.openxmlformats.org/officeDocument/2006/relationships/slideLayout" Target="../slideLayouts/slideLayout6.xml"/><Relationship Id="rId1" Type="http://schemas.openxmlformats.org/officeDocument/2006/relationships/tags" Target="../tags/tag1119.xml"/><Relationship Id="rId6" Type="http://schemas.openxmlformats.org/officeDocument/2006/relationships/image" Target="../media/image38.png"/><Relationship Id="rId5" Type="http://schemas.openxmlformats.org/officeDocument/2006/relationships/image" Target="../media/image37.png"/><Relationship Id="rId4" Type="http://schemas.openxmlformats.org/officeDocument/2006/relationships/image" Target="../media/image36.png"/></Relationships>
</file>

<file path=ppt/slides/_rels/slide83.xml.rels><?xml version="1.0" encoding="UTF-8" standalone="yes"?>
<Relationships xmlns="http://schemas.openxmlformats.org/package/2006/relationships"><Relationship Id="rId8" Type="http://schemas.openxmlformats.org/officeDocument/2006/relationships/tags" Target="../tags/tag1127.xml"/><Relationship Id="rId13" Type="http://schemas.openxmlformats.org/officeDocument/2006/relationships/tags" Target="../tags/tag1132.xml"/><Relationship Id="rId18" Type="http://schemas.openxmlformats.org/officeDocument/2006/relationships/customXml" Target="../ink/ink12.xml"/><Relationship Id="rId3" Type="http://schemas.openxmlformats.org/officeDocument/2006/relationships/tags" Target="../tags/tag1122.xml"/><Relationship Id="rId7" Type="http://schemas.openxmlformats.org/officeDocument/2006/relationships/tags" Target="../tags/tag1126.xml"/><Relationship Id="rId12" Type="http://schemas.openxmlformats.org/officeDocument/2006/relationships/tags" Target="../tags/tag1131.xml"/><Relationship Id="rId17" Type="http://schemas.openxmlformats.org/officeDocument/2006/relationships/notesSlide" Target="../notesSlides/notesSlide75.xml"/><Relationship Id="rId2" Type="http://schemas.openxmlformats.org/officeDocument/2006/relationships/tags" Target="../tags/tag1121.xml"/><Relationship Id="rId16" Type="http://schemas.openxmlformats.org/officeDocument/2006/relationships/slideLayout" Target="../slideLayouts/slideLayout6.xml"/><Relationship Id="rId1" Type="http://schemas.openxmlformats.org/officeDocument/2006/relationships/tags" Target="../tags/tag1120.xml"/><Relationship Id="rId6" Type="http://schemas.openxmlformats.org/officeDocument/2006/relationships/tags" Target="../tags/tag1125.xml"/><Relationship Id="rId11" Type="http://schemas.openxmlformats.org/officeDocument/2006/relationships/tags" Target="../tags/tag1130.xml"/><Relationship Id="rId5" Type="http://schemas.openxmlformats.org/officeDocument/2006/relationships/tags" Target="../tags/tag1124.xml"/><Relationship Id="rId15" Type="http://schemas.openxmlformats.org/officeDocument/2006/relationships/tags" Target="../tags/tag1134.xml"/><Relationship Id="rId10" Type="http://schemas.openxmlformats.org/officeDocument/2006/relationships/tags" Target="../tags/tag1129.xml"/><Relationship Id="rId19" Type="http://schemas.openxmlformats.org/officeDocument/2006/relationships/image" Target="../media/image14.emf"/><Relationship Id="rId4" Type="http://schemas.openxmlformats.org/officeDocument/2006/relationships/tags" Target="../tags/tag1123.xml"/><Relationship Id="rId9" Type="http://schemas.openxmlformats.org/officeDocument/2006/relationships/tags" Target="../tags/tag1128.xml"/><Relationship Id="rId14" Type="http://schemas.openxmlformats.org/officeDocument/2006/relationships/tags" Target="../tags/tag1133.xml"/></Relationships>
</file>

<file path=ppt/slides/_rels/slide84.xml.rels><?xml version="1.0" encoding="UTF-8" standalone="yes"?>
<Relationships xmlns="http://schemas.openxmlformats.org/package/2006/relationships"><Relationship Id="rId8" Type="http://schemas.openxmlformats.org/officeDocument/2006/relationships/tags" Target="../tags/tag1142.xml"/><Relationship Id="rId13" Type="http://schemas.openxmlformats.org/officeDocument/2006/relationships/tags" Target="../tags/tag1147.xml"/><Relationship Id="rId18" Type="http://schemas.openxmlformats.org/officeDocument/2006/relationships/tags" Target="../tags/tag1152.xml"/><Relationship Id="rId26" Type="http://schemas.openxmlformats.org/officeDocument/2006/relationships/tags" Target="../tags/tag1160.xml"/><Relationship Id="rId39" Type="http://schemas.openxmlformats.org/officeDocument/2006/relationships/customXml" Target="../ink/ink13.xml"/><Relationship Id="rId3" Type="http://schemas.openxmlformats.org/officeDocument/2006/relationships/tags" Target="../tags/tag1137.xml"/><Relationship Id="rId21" Type="http://schemas.openxmlformats.org/officeDocument/2006/relationships/tags" Target="../tags/tag1155.xml"/><Relationship Id="rId34" Type="http://schemas.openxmlformats.org/officeDocument/2006/relationships/tags" Target="../tags/tag1168.xml"/><Relationship Id="rId7" Type="http://schemas.openxmlformats.org/officeDocument/2006/relationships/tags" Target="../tags/tag1141.xml"/><Relationship Id="rId12" Type="http://schemas.openxmlformats.org/officeDocument/2006/relationships/tags" Target="../tags/tag1146.xml"/><Relationship Id="rId17" Type="http://schemas.openxmlformats.org/officeDocument/2006/relationships/tags" Target="../tags/tag1151.xml"/><Relationship Id="rId25" Type="http://schemas.openxmlformats.org/officeDocument/2006/relationships/tags" Target="../tags/tag1159.xml"/><Relationship Id="rId33" Type="http://schemas.openxmlformats.org/officeDocument/2006/relationships/tags" Target="../tags/tag1167.xml"/><Relationship Id="rId38" Type="http://schemas.openxmlformats.org/officeDocument/2006/relationships/notesSlide" Target="../notesSlides/notesSlide76.xml"/><Relationship Id="rId2" Type="http://schemas.openxmlformats.org/officeDocument/2006/relationships/tags" Target="../tags/tag1136.xml"/><Relationship Id="rId16" Type="http://schemas.openxmlformats.org/officeDocument/2006/relationships/tags" Target="../tags/tag1150.xml"/><Relationship Id="rId20" Type="http://schemas.openxmlformats.org/officeDocument/2006/relationships/tags" Target="../tags/tag1154.xml"/><Relationship Id="rId29" Type="http://schemas.openxmlformats.org/officeDocument/2006/relationships/tags" Target="../tags/tag1163.xml"/><Relationship Id="rId1" Type="http://schemas.openxmlformats.org/officeDocument/2006/relationships/tags" Target="../tags/tag1135.xml"/><Relationship Id="rId6" Type="http://schemas.openxmlformats.org/officeDocument/2006/relationships/tags" Target="../tags/tag1140.xml"/><Relationship Id="rId11" Type="http://schemas.openxmlformats.org/officeDocument/2006/relationships/tags" Target="../tags/tag1145.xml"/><Relationship Id="rId24" Type="http://schemas.openxmlformats.org/officeDocument/2006/relationships/tags" Target="../tags/tag1158.xml"/><Relationship Id="rId32" Type="http://schemas.openxmlformats.org/officeDocument/2006/relationships/tags" Target="../tags/tag1166.xml"/><Relationship Id="rId37" Type="http://schemas.openxmlformats.org/officeDocument/2006/relationships/slideLayout" Target="../slideLayouts/slideLayout6.xml"/><Relationship Id="rId40" Type="http://schemas.openxmlformats.org/officeDocument/2006/relationships/image" Target="../media/image150.emf"/><Relationship Id="rId5" Type="http://schemas.openxmlformats.org/officeDocument/2006/relationships/tags" Target="../tags/tag1139.xml"/><Relationship Id="rId15" Type="http://schemas.openxmlformats.org/officeDocument/2006/relationships/tags" Target="../tags/tag1149.xml"/><Relationship Id="rId23" Type="http://schemas.openxmlformats.org/officeDocument/2006/relationships/tags" Target="../tags/tag1157.xml"/><Relationship Id="rId28" Type="http://schemas.openxmlformats.org/officeDocument/2006/relationships/tags" Target="../tags/tag1162.xml"/><Relationship Id="rId36" Type="http://schemas.openxmlformats.org/officeDocument/2006/relationships/tags" Target="../tags/tag1170.xml"/><Relationship Id="rId10" Type="http://schemas.openxmlformats.org/officeDocument/2006/relationships/tags" Target="../tags/tag1144.xml"/><Relationship Id="rId19" Type="http://schemas.openxmlformats.org/officeDocument/2006/relationships/tags" Target="../tags/tag1153.xml"/><Relationship Id="rId31" Type="http://schemas.openxmlformats.org/officeDocument/2006/relationships/tags" Target="../tags/tag1165.xml"/><Relationship Id="rId4" Type="http://schemas.openxmlformats.org/officeDocument/2006/relationships/tags" Target="../tags/tag1138.xml"/><Relationship Id="rId9" Type="http://schemas.openxmlformats.org/officeDocument/2006/relationships/tags" Target="../tags/tag1143.xml"/><Relationship Id="rId14" Type="http://schemas.openxmlformats.org/officeDocument/2006/relationships/tags" Target="../tags/tag1148.xml"/><Relationship Id="rId22" Type="http://schemas.openxmlformats.org/officeDocument/2006/relationships/tags" Target="../tags/tag1156.xml"/><Relationship Id="rId27" Type="http://schemas.openxmlformats.org/officeDocument/2006/relationships/tags" Target="../tags/tag1161.xml"/><Relationship Id="rId30" Type="http://schemas.openxmlformats.org/officeDocument/2006/relationships/tags" Target="../tags/tag1164.xml"/><Relationship Id="rId35" Type="http://schemas.openxmlformats.org/officeDocument/2006/relationships/tags" Target="../tags/tag1169.xml"/></Relationships>
</file>

<file path=ppt/slides/_rels/slide85.xml.rels><?xml version="1.0" encoding="UTF-8" standalone="yes"?>
<Relationships xmlns="http://schemas.openxmlformats.org/package/2006/relationships"><Relationship Id="rId13" Type="http://schemas.openxmlformats.org/officeDocument/2006/relationships/tags" Target="../tags/tag1183.xml"/><Relationship Id="rId18" Type="http://schemas.openxmlformats.org/officeDocument/2006/relationships/tags" Target="../tags/tag1188.xml"/><Relationship Id="rId26" Type="http://schemas.openxmlformats.org/officeDocument/2006/relationships/tags" Target="../tags/tag1196.xml"/><Relationship Id="rId39" Type="http://schemas.openxmlformats.org/officeDocument/2006/relationships/tags" Target="../tags/tag1209.xml"/><Relationship Id="rId3" Type="http://schemas.openxmlformats.org/officeDocument/2006/relationships/tags" Target="../tags/tag1173.xml"/><Relationship Id="rId21" Type="http://schemas.openxmlformats.org/officeDocument/2006/relationships/tags" Target="../tags/tag1191.xml"/><Relationship Id="rId34" Type="http://schemas.openxmlformats.org/officeDocument/2006/relationships/tags" Target="../tags/tag1204.xml"/><Relationship Id="rId42" Type="http://schemas.openxmlformats.org/officeDocument/2006/relationships/tags" Target="../tags/tag1212.xml"/><Relationship Id="rId47" Type="http://schemas.openxmlformats.org/officeDocument/2006/relationships/tags" Target="../tags/tag1217.xml"/><Relationship Id="rId50" Type="http://schemas.openxmlformats.org/officeDocument/2006/relationships/tags" Target="../tags/tag1220.xml"/><Relationship Id="rId7" Type="http://schemas.openxmlformats.org/officeDocument/2006/relationships/tags" Target="../tags/tag1177.xml"/><Relationship Id="rId12" Type="http://schemas.openxmlformats.org/officeDocument/2006/relationships/tags" Target="../tags/tag1182.xml"/><Relationship Id="rId17" Type="http://schemas.openxmlformats.org/officeDocument/2006/relationships/tags" Target="../tags/tag1187.xml"/><Relationship Id="rId25" Type="http://schemas.openxmlformats.org/officeDocument/2006/relationships/tags" Target="../tags/tag1195.xml"/><Relationship Id="rId33" Type="http://schemas.openxmlformats.org/officeDocument/2006/relationships/tags" Target="../tags/tag1203.xml"/><Relationship Id="rId38" Type="http://schemas.openxmlformats.org/officeDocument/2006/relationships/tags" Target="../tags/tag1208.xml"/><Relationship Id="rId46" Type="http://schemas.openxmlformats.org/officeDocument/2006/relationships/tags" Target="../tags/tag1216.xml"/><Relationship Id="rId2" Type="http://schemas.openxmlformats.org/officeDocument/2006/relationships/tags" Target="../tags/tag1172.xml"/><Relationship Id="rId16" Type="http://schemas.openxmlformats.org/officeDocument/2006/relationships/tags" Target="../tags/tag1186.xml"/><Relationship Id="rId20" Type="http://schemas.openxmlformats.org/officeDocument/2006/relationships/tags" Target="../tags/tag1190.xml"/><Relationship Id="rId29" Type="http://schemas.openxmlformats.org/officeDocument/2006/relationships/tags" Target="../tags/tag1199.xml"/><Relationship Id="rId41" Type="http://schemas.openxmlformats.org/officeDocument/2006/relationships/tags" Target="../tags/tag1211.xml"/><Relationship Id="rId1" Type="http://schemas.openxmlformats.org/officeDocument/2006/relationships/tags" Target="../tags/tag1171.xml"/><Relationship Id="rId6" Type="http://schemas.openxmlformats.org/officeDocument/2006/relationships/tags" Target="../tags/tag1176.xml"/><Relationship Id="rId11" Type="http://schemas.openxmlformats.org/officeDocument/2006/relationships/tags" Target="../tags/tag1181.xml"/><Relationship Id="rId24" Type="http://schemas.openxmlformats.org/officeDocument/2006/relationships/tags" Target="../tags/tag1194.xml"/><Relationship Id="rId32" Type="http://schemas.openxmlformats.org/officeDocument/2006/relationships/tags" Target="../tags/tag1202.xml"/><Relationship Id="rId37" Type="http://schemas.openxmlformats.org/officeDocument/2006/relationships/tags" Target="../tags/tag1207.xml"/><Relationship Id="rId40" Type="http://schemas.openxmlformats.org/officeDocument/2006/relationships/tags" Target="../tags/tag1210.xml"/><Relationship Id="rId45" Type="http://schemas.openxmlformats.org/officeDocument/2006/relationships/tags" Target="../tags/tag1215.xml"/><Relationship Id="rId5" Type="http://schemas.openxmlformats.org/officeDocument/2006/relationships/tags" Target="../tags/tag1175.xml"/><Relationship Id="rId15" Type="http://schemas.openxmlformats.org/officeDocument/2006/relationships/tags" Target="../tags/tag1185.xml"/><Relationship Id="rId23" Type="http://schemas.openxmlformats.org/officeDocument/2006/relationships/tags" Target="../tags/tag1193.xml"/><Relationship Id="rId28" Type="http://schemas.openxmlformats.org/officeDocument/2006/relationships/tags" Target="../tags/tag1198.xml"/><Relationship Id="rId36" Type="http://schemas.openxmlformats.org/officeDocument/2006/relationships/tags" Target="../tags/tag1206.xml"/><Relationship Id="rId49" Type="http://schemas.openxmlformats.org/officeDocument/2006/relationships/tags" Target="../tags/tag1219.xml"/><Relationship Id="rId10" Type="http://schemas.openxmlformats.org/officeDocument/2006/relationships/tags" Target="../tags/tag1180.xml"/><Relationship Id="rId19" Type="http://schemas.openxmlformats.org/officeDocument/2006/relationships/tags" Target="../tags/tag1189.xml"/><Relationship Id="rId31" Type="http://schemas.openxmlformats.org/officeDocument/2006/relationships/tags" Target="../tags/tag1201.xml"/><Relationship Id="rId44" Type="http://schemas.openxmlformats.org/officeDocument/2006/relationships/tags" Target="../tags/tag1214.xml"/><Relationship Id="rId52" Type="http://schemas.openxmlformats.org/officeDocument/2006/relationships/notesSlide" Target="../notesSlides/notesSlide77.xml"/><Relationship Id="rId4" Type="http://schemas.openxmlformats.org/officeDocument/2006/relationships/tags" Target="../tags/tag1174.xml"/><Relationship Id="rId9" Type="http://schemas.openxmlformats.org/officeDocument/2006/relationships/tags" Target="../tags/tag1179.xml"/><Relationship Id="rId14" Type="http://schemas.openxmlformats.org/officeDocument/2006/relationships/tags" Target="../tags/tag1184.xml"/><Relationship Id="rId22" Type="http://schemas.openxmlformats.org/officeDocument/2006/relationships/tags" Target="../tags/tag1192.xml"/><Relationship Id="rId27" Type="http://schemas.openxmlformats.org/officeDocument/2006/relationships/tags" Target="../tags/tag1197.xml"/><Relationship Id="rId30" Type="http://schemas.openxmlformats.org/officeDocument/2006/relationships/tags" Target="../tags/tag1200.xml"/><Relationship Id="rId35" Type="http://schemas.openxmlformats.org/officeDocument/2006/relationships/tags" Target="../tags/tag1205.xml"/><Relationship Id="rId43" Type="http://schemas.openxmlformats.org/officeDocument/2006/relationships/tags" Target="../tags/tag1213.xml"/><Relationship Id="rId48" Type="http://schemas.openxmlformats.org/officeDocument/2006/relationships/tags" Target="../tags/tag1218.xml"/><Relationship Id="rId8" Type="http://schemas.openxmlformats.org/officeDocument/2006/relationships/tags" Target="../tags/tag1178.xml"/><Relationship Id="rId51" Type="http://schemas.openxmlformats.org/officeDocument/2006/relationships/slideLayout" Target="../slideLayouts/slideLayout6.xml"/></Relationships>
</file>

<file path=ppt/slides/_rels/slide86.xml.rels><?xml version="1.0" encoding="UTF-8" standalone="yes"?>
<Relationships xmlns="http://schemas.openxmlformats.org/package/2006/relationships"><Relationship Id="rId13" Type="http://schemas.openxmlformats.org/officeDocument/2006/relationships/tags" Target="../tags/tag1233.xml"/><Relationship Id="rId18" Type="http://schemas.openxmlformats.org/officeDocument/2006/relationships/tags" Target="../tags/tag1238.xml"/><Relationship Id="rId26" Type="http://schemas.openxmlformats.org/officeDocument/2006/relationships/tags" Target="../tags/tag1246.xml"/><Relationship Id="rId39" Type="http://schemas.openxmlformats.org/officeDocument/2006/relationships/tags" Target="../tags/tag1259.xml"/><Relationship Id="rId21" Type="http://schemas.openxmlformats.org/officeDocument/2006/relationships/tags" Target="../tags/tag1241.xml"/><Relationship Id="rId34" Type="http://schemas.openxmlformats.org/officeDocument/2006/relationships/tags" Target="../tags/tag1254.xml"/><Relationship Id="rId42" Type="http://schemas.openxmlformats.org/officeDocument/2006/relationships/tags" Target="../tags/tag1262.xml"/><Relationship Id="rId47" Type="http://schemas.openxmlformats.org/officeDocument/2006/relationships/tags" Target="../tags/tag1267.xml"/><Relationship Id="rId50" Type="http://schemas.openxmlformats.org/officeDocument/2006/relationships/tags" Target="../tags/tag1270.xml"/><Relationship Id="rId55" Type="http://schemas.openxmlformats.org/officeDocument/2006/relationships/tags" Target="../tags/tag1275.xml"/><Relationship Id="rId63" Type="http://schemas.openxmlformats.org/officeDocument/2006/relationships/tags" Target="../tags/tag1283.xml"/><Relationship Id="rId68" Type="http://schemas.openxmlformats.org/officeDocument/2006/relationships/tags" Target="../tags/tag1288.xml"/><Relationship Id="rId76" Type="http://schemas.openxmlformats.org/officeDocument/2006/relationships/tags" Target="../tags/tag1296.xml"/><Relationship Id="rId84" Type="http://schemas.openxmlformats.org/officeDocument/2006/relationships/tags" Target="../tags/tag1304.xml"/><Relationship Id="rId89" Type="http://schemas.openxmlformats.org/officeDocument/2006/relationships/tags" Target="../tags/tag1309.xml"/><Relationship Id="rId7" Type="http://schemas.openxmlformats.org/officeDocument/2006/relationships/tags" Target="../tags/tag1227.xml"/><Relationship Id="rId71" Type="http://schemas.openxmlformats.org/officeDocument/2006/relationships/tags" Target="../tags/tag1291.xml"/><Relationship Id="rId92" Type="http://schemas.openxmlformats.org/officeDocument/2006/relationships/notesSlide" Target="../notesSlides/notesSlide78.xml"/><Relationship Id="rId2" Type="http://schemas.openxmlformats.org/officeDocument/2006/relationships/tags" Target="../tags/tag1222.xml"/><Relationship Id="rId16" Type="http://schemas.openxmlformats.org/officeDocument/2006/relationships/tags" Target="../tags/tag1236.xml"/><Relationship Id="rId29" Type="http://schemas.openxmlformats.org/officeDocument/2006/relationships/tags" Target="../tags/tag1249.xml"/><Relationship Id="rId11" Type="http://schemas.openxmlformats.org/officeDocument/2006/relationships/tags" Target="../tags/tag1231.xml"/><Relationship Id="rId24" Type="http://schemas.openxmlformats.org/officeDocument/2006/relationships/tags" Target="../tags/tag1244.xml"/><Relationship Id="rId32" Type="http://schemas.openxmlformats.org/officeDocument/2006/relationships/tags" Target="../tags/tag1252.xml"/><Relationship Id="rId37" Type="http://schemas.openxmlformats.org/officeDocument/2006/relationships/tags" Target="../tags/tag1257.xml"/><Relationship Id="rId40" Type="http://schemas.openxmlformats.org/officeDocument/2006/relationships/tags" Target="../tags/tag1260.xml"/><Relationship Id="rId45" Type="http://schemas.openxmlformats.org/officeDocument/2006/relationships/tags" Target="../tags/tag1265.xml"/><Relationship Id="rId53" Type="http://schemas.openxmlformats.org/officeDocument/2006/relationships/tags" Target="../tags/tag1273.xml"/><Relationship Id="rId58" Type="http://schemas.openxmlformats.org/officeDocument/2006/relationships/tags" Target="../tags/tag1278.xml"/><Relationship Id="rId66" Type="http://schemas.openxmlformats.org/officeDocument/2006/relationships/tags" Target="../tags/tag1286.xml"/><Relationship Id="rId74" Type="http://schemas.openxmlformats.org/officeDocument/2006/relationships/tags" Target="../tags/tag1294.xml"/><Relationship Id="rId79" Type="http://schemas.openxmlformats.org/officeDocument/2006/relationships/tags" Target="../tags/tag1299.xml"/><Relationship Id="rId87" Type="http://schemas.openxmlformats.org/officeDocument/2006/relationships/tags" Target="../tags/tag1307.xml"/><Relationship Id="rId5" Type="http://schemas.openxmlformats.org/officeDocument/2006/relationships/tags" Target="../tags/tag1225.xml"/><Relationship Id="rId61" Type="http://schemas.openxmlformats.org/officeDocument/2006/relationships/tags" Target="../tags/tag1281.xml"/><Relationship Id="rId82" Type="http://schemas.openxmlformats.org/officeDocument/2006/relationships/tags" Target="../tags/tag1302.xml"/><Relationship Id="rId90" Type="http://schemas.openxmlformats.org/officeDocument/2006/relationships/tags" Target="../tags/tag1310.xml"/><Relationship Id="rId19" Type="http://schemas.openxmlformats.org/officeDocument/2006/relationships/tags" Target="../tags/tag1239.xml"/><Relationship Id="rId14" Type="http://schemas.openxmlformats.org/officeDocument/2006/relationships/tags" Target="../tags/tag1234.xml"/><Relationship Id="rId22" Type="http://schemas.openxmlformats.org/officeDocument/2006/relationships/tags" Target="../tags/tag1242.xml"/><Relationship Id="rId27" Type="http://schemas.openxmlformats.org/officeDocument/2006/relationships/tags" Target="../tags/tag1247.xml"/><Relationship Id="rId30" Type="http://schemas.openxmlformats.org/officeDocument/2006/relationships/tags" Target="../tags/tag1250.xml"/><Relationship Id="rId35" Type="http://schemas.openxmlformats.org/officeDocument/2006/relationships/tags" Target="../tags/tag1255.xml"/><Relationship Id="rId43" Type="http://schemas.openxmlformats.org/officeDocument/2006/relationships/tags" Target="../tags/tag1263.xml"/><Relationship Id="rId48" Type="http://schemas.openxmlformats.org/officeDocument/2006/relationships/tags" Target="../tags/tag1268.xml"/><Relationship Id="rId56" Type="http://schemas.openxmlformats.org/officeDocument/2006/relationships/tags" Target="../tags/tag1276.xml"/><Relationship Id="rId64" Type="http://schemas.openxmlformats.org/officeDocument/2006/relationships/tags" Target="../tags/tag1284.xml"/><Relationship Id="rId69" Type="http://schemas.openxmlformats.org/officeDocument/2006/relationships/tags" Target="../tags/tag1289.xml"/><Relationship Id="rId77" Type="http://schemas.openxmlformats.org/officeDocument/2006/relationships/tags" Target="../tags/tag1297.xml"/><Relationship Id="rId8" Type="http://schemas.openxmlformats.org/officeDocument/2006/relationships/tags" Target="../tags/tag1228.xml"/><Relationship Id="rId51" Type="http://schemas.openxmlformats.org/officeDocument/2006/relationships/tags" Target="../tags/tag1271.xml"/><Relationship Id="rId72" Type="http://schemas.openxmlformats.org/officeDocument/2006/relationships/tags" Target="../tags/tag1292.xml"/><Relationship Id="rId80" Type="http://schemas.openxmlformats.org/officeDocument/2006/relationships/tags" Target="../tags/tag1300.xml"/><Relationship Id="rId85" Type="http://schemas.openxmlformats.org/officeDocument/2006/relationships/tags" Target="../tags/tag1305.xml"/><Relationship Id="rId93" Type="http://schemas.openxmlformats.org/officeDocument/2006/relationships/customXml" Target="../ink/ink14.xml"/><Relationship Id="rId3" Type="http://schemas.openxmlformats.org/officeDocument/2006/relationships/tags" Target="../tags/tag1223.xml"/><Relationship Id="rId12" Type="http://schemas.openxmlformats.org/officeDocument/2006/relationships/tags" Target="../tags/tag1232.xml"/><Relationship Id="rId17" Type="http://schemas.openxmlformats.org/officeDocument/2006/relationships/tags" Target="../tags/tag1237.xml"/><Relationship Id="rId25" Type="http://schemas.openxmlformats.org/officeDocument/2006/relationships/tags" Target="../tags/tag1245.xml"/><Relationship Id="rId33" Type="http://schemas.openxmlformats.org/officeDocument/2006/relationships/tags" Target="../tags/tag1253.xml"/><Relationship Id="rId38" Type="http://schemas.openxmlformats.org/officeDocument/2006/relationships/tags" Target="../tags/tag1258.xml"/><Relationship Id="rId46" Type="http://schemas.openxmlformats.org/officeDocument/2006/relationships/tags" Target="../tags/tag1266.xml"/><Relationship Id="rId59" Type="http://schemas.openxmlformats.org/officeDocument/2006/relationships/tags" Target="../tags/tag1279.xml"/><Relationship Id="rId67" Type="http://schemas.openxmlformats.org/officeDocument/2006/relationships/tags" Target="../tags/tag1287.xml"/><Relationship Id="rId103" Type="http://schemas.openxmlformats.org/officeDocument/2006/relationships/image" Target="../media/image190.emf"/><Relationship Id="rId20" Type="http://schemas.openxmlformats.org/officeDocument/2006/relationships/tags" Target="../tags/tag1240.xml"/><Relationship Id="rId41" Type="http://schemas.openxmlformats.org/officeDocument/2006/relationships/tags" Target="../tags/tag1261.xml"/><Relationship Id="rId54" Type="http://schemas.openxmlformats.org/officeDocument/2006/relationships/tags" Target="../tags/tag1274.xml"/><Relationship Id="rId62" Type="http://schemas.openxmlformats.org/officeDocument/2006/relationships/tags" Target="../tags/tag1282.xml"/><Relationship Id="rId70" Type="http://schemas.openxmlformats.org/officeDocument/2006/relationships/tags" Target="../tags/tag1290.xml"/><Relationship Id="rId75" Type="http://schemas.openxmlformats.org/officeDocument/2006/relationships/tags" Target="../tags/tag1295.xml"/><Relationship Id="rId83" Type="http://schemas.openxmlformats.org/officeDocument/2006/relationships/tags" Target="../tags/tag1303.xml"/><Relationship Id="rId88" Type="http://schemas.openxmlformats.org/officeDocument/2006/relationships/tags" Target="../tags/tag1308.xml"/><Relationship Id="rId91" Type="http://schemas.openxmlformats.org/officeDocument/2006/relationships/slideLayout" Target="../slideLayouts/slideLayout6.xml"/><Relationship Id="rId1" Type="http://schemas.openxmlformats.org/officeDocument/2006/relationships/tags" Target="../tags/tag1221.xml"/><Relationship Id="rId6" Type="http://schemas.openxmlformats.org/officeDocument/2006/relationships/tags" Target="../tags/tag1226.xml"/><Relationship Id="rId15" Type="http://schemas.openxmlformats.org/officeDocument/2006/relationships/tags" Target="../tags/tag1235.xml"/><Relationship Id="rId23" Type="http://schemas.openxmlformats.org/officeDocument/2006/relationships/tags" Target="../tags/tag1243.xml"/><Relationship Id="rId28" Type="http://schemas.openxmlformats.org/officeDocument/2006/relationships/tags" Target="../tags/tag1248.xml"/><Relationship Id="rId36" Type="http://schemas.openxmlformats.org/officeDocument/2006/relationships/tags" Target="../tags/tag1256.xml"/><Relationship Id="rId49" Type="http://schemas.openxmlformats.org/officeDocument/2006/relationships/tags" Target="../tags/tag1269.xml"/><Relationship Id="rId57" Type="http://schemas.openxmlformats.org/officeDocument/2006/relationships/tags" Target="../tags/tag1277.xml"/><Relationship Id="rId10" Type="http://schemas.openxmlformats.org/officeDocument/2006/relationships/tags" Target="../tags/tag1230.xml"/><Relationship Id="rId31" Type="http://schemas.openxmlformats.org/officeDocument/2006/relationships/tags" Target="../tags/tag1251.xml"/><Relationship Id="rId44" Type="http://schemas.openxmlformats.org/officeDocument/2006/relationships/tags" Target="../tags/tag1264.xml"/><Relationship Id="rId52" Type="http://schemas.openxmlformats.org/officeDocument/2006/relationships/tags" Target="../tags/tag1272.xml"/><Relationship Id="rId60" Type="http://schemas.openxmlformats.org/officeDocument/2006/relationships/tags" Target="../tags/tag1280.xml"/><Relationship Id="rId65" Type="http://schemas.openxmlformats.org/officeDocument/2006/relationships/tags" Target="../tags/tag1285.xml"/><Relationship Id="rId73" Type="http://schemas.openxmlformats.org/officeDocument/2006/relationships/tags" Target="../tags/tag1293.xml"/><Relationship Id="rId78" Type="http://schemas.openxmlformats.org/officeDocument/2006/relationships/tags" Target="../tags/tag1298.xml"/><Relationship Id="rId81" Type="http://schemas.openxmlformats.org/officeDocument/2006/relationships/tags" Target="../tags/tag1301.xml"/><Relationship Id="rId86" Type="http://schemas.openxmlformats.org/officeDocument/2006/relationships/tags" Target="../tags/tag1306.xml"/><Relationship Id="rId4" Type="http://schemas.openxmlformats.org/officeDocument/2006/relationships/tags" Target="../tags/tag1224.xml"/><Relationship Id="rId9" Type="http://schemas.openxmlformats.org/officeDocument/2006/relationships/tags" Target="../tags/tag1229.xml"/></Relationships>
</file>

<file path=ppt/slides/_rels/slide87.xml.rels><?xml version="1.0" encoding="UTF-8" standalone="yes"?>
<Relationships xmlns="http://schemas.openxmlformats.org/package/2006/relationships"><Relationship Id="rId26" Type="http://schemas.openxmlformats.org/officeDocument/2006/relationships/tags" Target="../tags/tag1336.xml"/><Relationship Id="rId21" Type="http://schemas.openxmlformats.org/officeDocument/2006/relationships/tags" Target="../tags/tag1331.xml"/><Relationship Id="rId42" Type="http://schemas.openxmlformats.org/officeDocument/2006/relationships/tags" Target="../tags/tag1352.xml"/><Relationship Id="rId47" Type="http://schemas.openxmlformats.org/officeDocument/2006/relationships/tags" Target="../tags/tag1357.xml"/><Relationship Id="rId63" Type="http://schemas.openxmlformats.org/officeDocument/2006/relationships/tags" Target="../tags/tag1373.xml"/><Relationship Id="rId68" Type="http://schemas.openxmlformats.org/officeDocument/2006/relationships/tags" Target="../tags/tag1378.xml"/><Relationship Id="rId84" Type="http://schemas.openxmlformats.org/officeDocument/2006/relationships/tags" Target="../tags/tag1394.xml"/><Relationship Id="rId89" Type="http://schemas.openxmlformats.org/officeDocument/2006/relationships/tags" Target="../tags/tag1399.xml"/><Relationship Id="rId7" Type="http://schemas.openxmlformats.org/officeDocument/2006/relationships/tags" Target="../tags/tag1317.xml"/><Relationship Id="rId71" Type="http://schemas.openxmlformats.org/officeDocument/2006/relationships/tags" Target="../tags/tag1381.xml"/><Relationship Id="rId92" Type="http://schemas.openxmlformats.org/officeDocument/2006/relationships/tags" Target="../tags/tag1402.xml"/><Relationship Id="rId2" Type="http://schemas.openxmlformats.org/officeDocument/2006/relationships/tags" Target="../tags/tag1312.xml"/><Relationship Id="rId16" Type="http://schemas.openxmlformats.org/officeDocument/2006/relationships/tags" Target="../tags/tag1326.xml"/><Relationship Id="rId29" Type="http://schemas.openxmlformats.org/officeDocument/2006/relationships/tags" Target="../tags/tag1339.xml"/><Relationship Id="rId11" Type="http://schemas.openxmlformats.org/officeDocument/2006/relationships/tags" Target="../tags/tag1321.xml"/><Relationship Id="rId24" Type="http://schemas.openxmlformats.org/officeDocument/2006/relationships/tags" Target="../tags/tag1334.xml"/><Relationship Id="rId32" Type="http://schemas.openxmlformats.org/officeDocument/2006/relationships/tags" Target="../tags/tag1342.xml"/><Relationship Id="rId37" Type="http://schemas.openxmlformats.org/officeDocument/2006/relationships/tags" Target="../tags/tag1347.xml"/><Relationship Id="rId40" Type="http://schemas.openxmlformats.org/officeDocument/2006/relationships/tags" Target="../tags/tag1350.xml"/><Relationship Id="rId45" Type="http://schemas.openxmlformats.org/officeDocument/2006/relationships/tags" Target="../tags/tag1355.xml"/><Relationship Id="rId53" Type="http://schemas.openxmlformats.org/officeDocument/2006/relationships/tags" Target="../tags/tag1363.xml"/><Relationship Id="rId58" Type="http://schemas.openxmlformats.org/officeDocument/2006/relationships/tags" Target="../tags/tag1368.xml"/><Relationship Id="rId66" Type="http://schemas.openxmlformats.org/officeDocument/2006/relationships/tags" Target="../tags/tag1376.xml"/><Relationship Id="rId74" Type="http://schemas.openxmlformats.org/officeDocument/2006/relationships/tags" Target="../tags/tag1384.xml"/><Relationship Id="rId79" Type="http://schemas.openxmlformats.org/officeDocument/2006/relationships/tags" Target="../tags/tag1389.xml"/><Relationship Id="rId87" Type="http://schemas.openxmlformats.org/officeDocument/2006/relationships/tags" Target="../tags/tag1397.xml"/><Relationship Id="rId102" Type="http://schemas.openxmlformats.org/officeDocument/2006/relationships/customXml" Target="../ink/ink15.xml"/><Relationship Id="rId5" Type="http://schemas.openxmlformats.org/officeDocument/2006/relationships/tags" Target="../tags/tag1315.xml"/><Relationship Id="rId61" Type="http://schemas.openxmlformats.org/officeDocument/2006/relationships/tags" Target="../tags/tag1371.xml"/><Relationship Id="rId82" Type="http://schemas.openxmlformats.org/officeDocument/2006/relationships/tags" Target="../tags/tag1392.xml"/><Relationship Id="rId90" Type="http://schemas.openxmlformats.org/officeDocument/2006/relationships/tags" Target="../tags/tag1400.xml"/><Relationship Id="rId95" Type="http://schemas.openxmlformats.org/officeDocument/2006/relationships/tags" Target="../tags/tag1405.xml"/><Relationship Id="rId19" Type="http://schemas.openxmlformats.org/officeDocument/2006/relationships/tags" Target="../tags/tag1329.xml"/><Relationship Id="rId14" Type="http://schemas.openxmlformats.org/officeDocument/2006/relationships/tags" Target="../tags/tag1324.xml"/><Relationship Id="rId22" Type="http://schemas.openxmlformats.org/officeDocument/2006/relationships/tags" Target="../tags/tag1332.xml"/><Relationship Id="rId27" Type="http://schemas.openxmlformats.org/officeDocument/2006/relationships/tags" Target="../tags/tag1337.xml"/><Relationship Id="rId30" Type="http://schemas.openxmlformats.org/officeDocument/2006/relationships/tags" Target="../tags/tag1340.xml"/><Relationship Id="rId35" Type="http://schemas.openxmlformats.org/officeDocument/2006/relationships/tags" Target="../tags/tag1345.xml"/><Relationship Id="rId43" Type="http://schemas.openxmlformats.org/officeDocument/2006/relationships/tags" Target="../tags/tag1353.xml"/><Relationship Id="rId48" Type="http://schemas.openxmlformats.org/officeDocument/2006/relationships/tags" Target="../tags/tag1358.xml"/><Relationship Id="rId56" Type="http://schemas.openxmlformats.org/officeDocument/2006/relationships/tags" Target="../tags/tag1366.xml"/><Relationship Id="rId64" Type="http://schemas.openxmlformats.org/officeDocument/2006/relationships/tags" Target="../tags/tag1374.xml"/><Relationship Id="rId69" Type="http://schemas.openxmlformats.org/officeDocument/2006/relationships/tags" Target="../tags/tag1379.xml"/><Relationship Id="rId77" Type="http://schemas.openxmlformats.org/officeDocument/2006/relationships/tags" Target="../tags/tag1387.xml"/><Relationship Id="rId100" Type="http://schemas.openxmlformats.org/officeDocument/2006/relationships/slideLayout" Target="../slideLayouts/slideLayout6.xml"/><Relationship Id="rId8" Type="http://schemas.openxmlformats.org/officeDocument/2006/relationships/tags" Target="../tags/tag1318.xml"/><Relationship Id="rId51" Type="http://schemas.openxmlformats.org/officeDocument/2006/relationships/tags" Target="../tags/tag1361.xml"/><Relationship Id="rId72" Type="http://schemas.openxmlformats.org/officeDocument/2006/relationships/tags" Target="../tags/tag1382.xml"/><Relationship Id="rId80" Type="http://schemas.openxmlformats.org/officeDocument/2006/relationships/tags" Target="../tags/tag1390.xml"/><Relationship Id="rId85" Type="http://schemas.openxmlformats.org/officeDocument/2006/relationships/tags" Target="../tags/tag1395.xml"/><Relationship Id="rId93" Type="http://schemas.openxmlformats.org/officeDocument/2006/relationships/tags" Target="../tags/tag1403.xml"/><Relationship Id="rId98" Type="http://schemas.openxmlformats.org/officeDocument/2006/relationships/tags" Target="../tags/tag1408.xml"/><Relationship Id="rId3" Type="http://schemas.openxmlformats.org/officeDocument/2006/relationships/tags" Target="../tags/tag1313.xml"/><Relationship Id="rId12" Type="http://schemas.openxmlformats.org/officeDocument/2006/relationships/tags" Target="../tags/tag1322.xml"/><Relationship Id="rId17" Type="http://schemas.openxmlformats.org/officeDocument/2006/relationships/tags" Target="../tags/tag1327.xml"/><Relationship Id="rId25" Type="http://schemas.openxmlformats.org/officeDocument/2006/relationships/tags" Target="../tags/tag1335.xml"/><Relationship Id="rId33" Type="http://schemas.openxmlformats.org/officeDocument/2006/relationships/tags" Target="../tags/tag1343.xml"/><Relationship Id="rId38" Type="http://schemas.openxmlformats.org/officeDocument/2006/relationships/tags" Target="../tags/tag1348.xml"/><Relationship Id="rId46" Type="http://schemas.openxmlformats.org/officeDocument/2006/relationships/tags" Target="../tags/tag1356.xml"/><Relationship Id="rId59" Type="http://schemas.openxmlformats.org/officeDocument/2006/relationships/tags" Target="../tags/tag1369.xml"/><Relationship Id="rId67" Type="http://schemas.openxmlformats.org/officeDocument/2006/relationships/tags" Target="../tags/tag1377.xml"/><Relationship Id="rId103" Type="http://schemas.openxmlformats.org/officeDocument/2006/relationships/image" Target="../media/image200.emf"/><Relationship Id="rId20" Type="http://schemas.openxmlformats.org/officeDocument/2006/relationships/tags" Target="../tags/tag1330.xml"/><Relationship Id="rId41" Type="http://schemas.openxmlformats.org/officeDocument/2006/relationships/tags" Target="../tags/tag1351.xml"/><Relationship Id="rId54" Type="http://schemas.openxmlformats.org/officeDocument/2006/relationships/tags" Target="../tags/tag1364.xml"/><Relationship Id="rId62" Type="http://schemas.openxmlformats.org/officeDocument/2006/relationships/tags" Target="../tags/tag1372.xml"/><Relationship Id="rId70" Type="http://schemas.openxmlformats.org/officeDocument/2006/relationships/tags" Target="../tags/tag1380.xml"/><Relationship Id="rId75" Type="http://schemas.openxmlformats.org/officeDocument/2006/relationships/tags" Target="../tags/tag1385.xml"/><Relationship Id="rId83" Type="http://schemas.openxmlformats.org/officeDocument/2006/relationships/tags" Target="../tags/tag1393.xml"/><Relationship Id="rId88" Type="http://schemas.openxmlformats.org/officeDocument/2006/relationships/tags" Target="../tags/tag1398.xml"/><Relationship Id="rId91" Type="http://schemas.openxmlformats.org/officeDocument/2006/relationships/tags" Target="../tags/tag1401.xml"/><Relationship Id="rId96" Type="http://schemas.openxmlformats.org/officeDocument/2006/relationships/tags" Target="../tags/tag1406.xml"/><Relationship Id="rId1" Type="http://schemas.openxmlformats.org/officeDocument/2006/relationships/tags" Target="../tags/tag1311.xml"/><Relationship Id="rId6" Type="http://schemas.openxmlformats.org/officeDocument/2006/relationships/tags" Target="../tags/tag1316.xml"/><Relationship Id="rId15" Type="http://schemas.openxmlformats.org/officeDocument/2006/relationships/tags" Target="../tags/tag1325.xml"/><Relationship Id="rId23" Type="http://schemas.openxmlformats.org/officeDocument/2006/relationships/tags" Target="../tags/tag1333.xml"/><Relationship Id="rId28" Type="http://schemas.openxmlformats.org/officeDocument/2006/relationships/tags" Target="../tags/tag1338.xml"/><Relationship Id="rId36" Type="http://schemas.openxmlformats.org/officeDocument/2006/relationships/tags" Target="../tags/tag1346.xml"/><Relationship Id="rId49" Type="http://schemas.openxmlformats.org/officeDocument/2006/relationships/tags" Target="../tags/tag1359.xml"/><Relationship Id="rId57" Type="http://schemas.openxmlformats.org/officeDocument/2006/relationships/tags" Target="../tags/tag1367.xml"/><Relationship Id="rId10" Type="http://schemas.openxmlformats.org/officeDocument/2006/relationships/tags" Target="../tags/tag1320.xml"/><Relationship Id="rId31" Type="http://schemas.openxmlformats.org/officeDocument/2006/relationships/tags" Target="../tags/tag1341.xml"/><Relationship Id="rId44" Type="http://schemas.openxmlformats.org/officeDocument/2006/relationships/tags" Target="../tags/tag1354.xml"/><Relationship Id="rId52" Type="http://schemas.openxmlformats.org/officeDocument/2006/relationships/tags" Target="../tags/tag1362.xml"/><Relationship Id="rId60" Type="http://schemas.openxmlformats.org/officeDocument/2006/relationships/tags" Target="../tags/tag1370.xml"/><Relationship Id="rId65" Type="http://schemas.openxmlformats.org/officeDocument/2006/relationships/tags" Target="../tags/tag1375.xml"/><Relationship Id="rId73" Type="http://schemas.openxmlformats.org/officeDocument/2006/relationships/tags" Target="../tags/tag1383.xml"/><Relationship Id="rId78" Type="http://schemas.openxmlformats.org/officeDocument/2006/relationships/tags" Target="../tags/tag1388.xml"/><Relationship Id="rId81" Type="http://schemas.openxmlformats.org/officeDocument/2006/relationships/tags" Target="../tags/tag1391.xml"/><Relationship Id="rId86" Type="http://schemas.openxmlformats.org/officeDocument/2006/relationships/tags" Target="../tags/tag1396.xml"/><Relationship Id="rId94" Type="http://schemas.openxmlformats.org/officeDocument/2006/relationships/tags" Target="../tags/tag1404.xml"/><Relationship Id="rId99" Type="http://schemas.openxmlformats.org/officeDocument/2006/relationships/tags" Target="../tags/tag1409.xml"/><Relationship Id="rId101" Type="http://schemas.openxmlformats.org/officeDocument/2006/relationships/notesSlide" Target="../notesSlides/notesSlide79.xml"/><Relationship Id="rId4" Type="http://schemas.openxmlformats.org/officeDocument/2006/relationships/tags" Target="../tags/tag1314.xml"/><Relationship Id="rId9" Type="http://schemas.openxmlformats.org/officeDocument/2006/relationships/tags" Target="../tags/tag1319.xml"/><Relationship Id="rId13" Type="http://schemas.openxmlformats.org/officeDocument/2006/relationships/tags" Target="../tags/tag1323.xml"/><Relationship Id="rId18" Type="http://schemas.openxmlformats.org/officeDocument/2006/relationships/tags" Target="../tags/tag1328.xml"/><Relationship Id="rId39" Type="http://schemas.openxmlformats.org/officeDocument/2006/relationships/tags" Target="../tags/tag1349.xml"/><Relationship Id="rId34" Type="http://schemas.openxmlformats.org/officeDocument/2006/relationships/tags" Target="../tags/tag1344.xml"/><Relationship Id="rId50" Type="http://schemas.openxmlformats.org/officeDocument/2006/relationships/tags" Target="../tags/tag1360.xml"/><Relationship Id="rId55" Type="http://schemas.openxmlformats.org/officeDocument/2006/relationships/tags" Target="../tags/tag1365.xml"/><Relationship Id="rId76" Type="http://schemas.openxmlformats.org/officeDocument/2006/relationships/tags" Target="../tags/tag1386.xml"/><Relationship Id="rId97" Type="http://schemas.openxmlformats.org/officeDocument/2006/relationships/tags" Target="../tags/tag1407.xml"/></Relationships>
</file>

<file path=ppt/slides/_rels/slide88.xml.rels><?xml version="1.0" encoding="UTF-8" standalone="yes"?>
<Relationships xmlns="http://schemas.openxmlformats.org/package/2006/relationships"><Relationship Id="rId26" Type="http://schemas.openxmlformats.org/officeDocument/2006/relationships/tags" Target="../tags/tag1435.xml"/><Relationship Id="rId21" Type="http://schemas.openxmlformats.org/officeDocument/2006/relationships/tags" Target="../tags/tag1430.xml"/><Relationship Id="rId42" Type="http://schemas.openxmlformats.org/officeDocument/2006/relationships/tags" Target="../tags/tag1451.xml"/><Relationship Id="rId47" Type="http://schemas.openxmlformats.org/officeDocument/2006/relationships/tags" Target="../tags/tag1456.xml"/><Relationship Id="rId63" Type="http://schemas.openxmlformats.org/officeDocument/2006/relationships/tags" Target="../tags/tag1472.xml"/><Relationship Id="rId68" Type="http://schemas.openxmlformats.org/officeDocument/2006/relationships/tags" Target="../tags/tag1477.xml"/><Relationship Id="rId84" Type="http://schemas.openxmlformats.org/officeDocument/2006/relationships/tags" Target="../tags/tag1493.xml"/><Relationship Id="rId89" Type="http://schemas.openxmlformats.org/officeDocument/2006/relationships/tags" Target="../tags/tag1498.xml"/><Relationship Id="rId7" Type="http://schemas.openxmlformats.org/officeDocument/2006/relationships/tags" Target="../tags/tag1416.xml"/><Relationship Id="rId71" Type="http://schemas.openxmlformats.org/officeDocument/2006/relationships/tags" Target="../tags/tag1480.xml"/><Relationship Id="rId92" Type="http://schemas.openxmlformats.org/officeDocument/2006/relationships/tags" Target="../tags/tag1501.xml"/><Relationship Id="rId2" Type="http://schemas.openxmlformats.org/officeDocument/2006/relationships/tags" Target="../tags/tag1411.xml"/><Relationship Id="rId16" Type="http://schemas.openxmlformats.org/officeDocument/2006/relationships/tags" Target="../tags/tag1425.xml"/><Relationship Id="rId29" Type="http://schemas.openxmlformats.org/officeDocument/2006/relationships/tags" Target="../tags/tag1438.xml"/><Relationship Id="rId11" Type="http://schemas.openxmlformats.org/officeDocument/2006/relationships/tags" Target="../tags/tag1420.xml"/><Relationship Id="rId24" Type="http://schemas.openxmlformats.org/officeDocument/2006/relationships/tags" Target="../tags/tag1433.xml"/><Relationship Id="rId32" Type="http://schemas.openxmlformats.org/officeDocument/2006/relationships/tags" Target="../tags/tag1441.xml"/><Relationship Id="rId37" Type="http://schemas.openxmlformats.org/officeDocument/2006/relationships/tags" Target="../tags/tag1446.xml"/><Relationship Id="rId40" Type="http://schemas.openxmlformats.org/officeDocument/2006/relationships/tags" Target="../tags/tag1449.xml"/><Relationship Id="rId45" Type="http://schemas.openxmlformats.org/officeDocument/2006/relationships/tags" Target="../tags/tag1454.xml"/><Relationship Id="rId53" Type="http://schemas.openxmlformats.org/officeDocument/2006/relationships/tags" Target="../tags/tag1462.xml"/><Relationship Id="rId58" Type="http://schemas.openxmlformats.org/officeDocument/2006/relationships/tags" Target="../tags/tag1467.xml"/><Relationship Id="rId66" Type="http://schemas.openxmlformats.org/officeDocument/2006/relationships/tags" Target="../tags/tag1475.xml"/><Relationship Id="rId74" Type="http://schemas.openxmlformats.org/officeDocument/2006/relationships/tags" Target="../tags/tag1483.xml"/><Relationship Id="rId79" Type="http://schemas.openxmlformats.org/officeDocument/2006/relationships/tags" Target="../tags/tag1488.xml"/><Relationship Id="rId87" Type="http://schemas.openxmlformats.org/officeDocument/2006/relationships/tags" Target="../tags/tag1496.xml"/><Relationship Id="rId102" Type="http://schemas.openxmlformats.org/officeDocument/2006/relationships/customXml" Target="../ink/ink16.xml"/><Relationship Id="rId5" Type="http://schemas.openxmlformats.org/officeDocument/2006/relationships/tags" Target="../tags/tag1414.xml"/><Relationship Id="rId61" Type="http://schemas.openxmlformats.org/officeDocument/2006/relationships/tags" Target="../tags/tag1470.xml"/><Relationship Id="rId82" Type="http://schemas.openxmlformats.org/officeDocument/2006/relationships/tags" Target="../tags/tag1491.xml"/><Relationship Id="rId90" Type="http://schemas.openxmlformats.org/officeDocument/2006/relationships/tags" Target="../tags/tag1499.xml"/><Relationship Id="rId95" Type="http://schemas.openxmlformats.org/officeDocument/2006/relationships/tags" Target="../tags/tag1504.xml"/><Relationship Id="rId19" Type="http://schemas.openxmlformats.org/officeDocument/2006/relationships/tags" Target="../tags/tag1428.xml"/><Relationship Id="rId14" Type="http://schemas.openxmlformats.org/officeDocument/2006/relationships/tags" Target="../tags/tag1423.xml"/><Relationship Id="rId22" Type="http://schemas.openxmlformats.org/officeDocument/2006/relationships/tags" Target="../tags/tag1431.xml"/><Relationship Id="rId27" Type="http://schemas.openxmlformats.org/officeDocument/2006/relationships/tags" Target="../tags/tag1436.xml"/><Relationship Id="rId30" Type="http://schemas.openxmlformats.org/officeDocument/2006/relationships/tags" Target="../tags/tag1439.xml"/><Relationship Id="rId35" Type="http://schemas.openxmlformats.org/officeDocument/2006/relationships/tags" Target="../tags/tag1444.xml"/><Relationship Id="rId43" Type="http://schemas.openxmlformats.org/officeDocument/2006/relationships/tags" Target="../tags/tag1452.xml"/><Relationship Id="rId48" Type="http://schemas.openxmlformats.org/officeDocument/2006/relationships/tags" Target="../tags/tag1457.xml"/><Relationship Id="rId56" Type="http://schemas.openxmlformats.org/officeDocument/2006/relationships/tags" Target="../tags/tag1465.xml"/><Relationship Id="rId64" Type="http://schemas.openxmlformats.org/officeDocument/2006/relationships/tags" Target="../tags/tag1473.xml"/><Relationship Id="rId69" Type="http://schemas.openxmlformats.org/officeDocument/2006/relationships/tags" Target="../tags/tag1478.xml"/><Relationship Id="rId77" Type="http://schemas.openxmlformats.org/officeDocument/2006/relationships/tags" Target="../tags/tag1486.xml"/><Relationship Id="rId100" Type="http://schemas.openxmlformats.org/officeDocument/2006/relationships/slideLayout" Target="../slideLayouts/slideLayout6.xml"/><Relationship Id="rId8" Type="http://schemas.openxmlformats.org/officeDocument/2006/relationships/tags" Target="../tags/tag1417.xml"/><Relationship Id="rId51" Type="http://schemas.openxmlformats.org/officeDocument/2006/relationships/tags" Target="../tags/tag1460.xml"/><Relationship Id="rId72" Type="http://schemas.openxmlformats.org/officeDocument/2006/relationships/tags" Target="../tags/tag1481.xml"/><Relationship Id="rId80" Type="http://schemas.openxmlformats.org/officeDocument/2006/relationships/tags" Target="../tags/tag1489.xml"/><Relationship Id="rId85" Type="http://schemas.openxmlformats.org/officeDocument/2006/relationships/tags" Target="../tags/tag1494.xml"/><Relationship Id="rId93" Type="http://schemas.openxmlformats.org/officeDocument/2006/relationships/tags" Target="../tags/tag1502.xml"/><Relationship Id="rId98" Type="http://schemas.openxmlformats.org/officeDocument/2006/relationships/tags" Target="../tags/tag1507.xml"/><Relationship Id="rId3" Type="http://schemas.openxmlformats.org/officeDocument/2006/relationships/tags" Target="../tags/tag1412.xml"/><Relationship Id="rId12" Type="http://schemas.openxmlformats.org/officeDocument/2006/relationships/tags" Target="../tags/tag1421.xml"/><Relationship Id="rId17" Type="http://schemas.openxmlformats.org/officeDocument/2006/relationships/tags" Target="../tags/tag1426.xml"/><Relationship Id="rId25" Type="http://schemas.openxmlformats.org/officeDocument/2006/relationships/tags" Target="../tags/tag1434.xml"/><Relationship Id="rId33" Type="http://schemas.openxmlformats.org/officeDocument/2006/relationships/tags" Target="../tags/tag1442.xml"/><Relationship Id="rId38" Type="http://schemas.openxmlformats.org/officeDocument/2006/relationships/tags" Target="../tags/tag1447.xml"/><Relationship Id="rId46" Type="http://schemas.openxmlformats.org/officeDocument/2006/relationships/tags" Target="../tags/tag1455.xml"/><Relationship Id="rId59" Type="http://schemas.openxmlformats.org/officeDocument/2006/relationships/tags" Target="../tags/tag1468.xml"/><Relationship Id="rId67" Type="http://schemas.openxmlformats.org/officeDocument/2006/relationships/tags" Target="../tags/tag1476.xml"/><Relationship Id="rId103" Type="http://schemas.openxmlformats.org/officeDocument/2006/relationships/image" Target="../media/image200.emf"/><Relationship Id="rId20" Type="http://schemas.openxmlformats.org/officeDocument/2006/relationships/tags" Target="../tags/tag1429.xml"/><Relationship Id="rId41" Type="http://schemas.openxmlformats.org/officeDocument/2006/relationships/tags" Target="../tags/tag1450.xml"/><Relationship Id="rId54" Type="http://schemas.openxmlformats.org/officeDocument/2006/relationships/tags" Target="../tags/tag1463.xml"/><Relationship Id="rId62" Type="http://schemas.openxmlformats.org/officeDocument/2006/relationships/tags" Target="../tags/tag1471.xml"/><Relationship Id="rId70" Type="http://schemas.openxmlformats.org/officeDocument/2006/relationships/tags" Target="../tags/tag1479.xml"/><Relationship Id="rId75" Type="http://schemas.openxmlformats.org/officeDocument/2006/relationships/tags" Target="../tags/tag1484.xml"/><Relationship Id="rId83" Type="http://schemas.openxmlformats.org/officeDocument/2006/relationships/tags" Target="../tags/tag1492.xml"/><Relationship Id="rId88" Type="http://schemas.openxmlformats.org/officeDocument/2006/relationships/tags" Target="../tags/tag1497.xml"/><Relationship Id="rId91" Type="http://schemas.openxmlformats.org/officeDocument/2006/relationships/tags" Target="../tags/tag1500.xml"/><Relationship Id="rId96" Type="http://schemas.openxmlformats.org/officeDocument/2006/relationships/tags" Target="../tags/tag1505.xml"/><Relationship Id="rId1" Type="http://schemas.openxmlformats.org/officeDocument/2006/relationships/tags" Target="../tags/tag1410.xml"/><Relationship Id="rId6" Type="http://schemas.openxmlformats.org/officeDocument/2006/relationships/tags" Target="../tags/tag1415.xml"/><Relationship Id="rId15" Type="http://schemas.openxmlformats.org/officeDocument/2006/relationships/tags" Target="../tags/tag1424.xml"/><Relationship Id="rId23" Type="http://schemas.openxmlformats.org/officeDocument/2006/relationships/tags" Target="../tags/tag1432.xml"/><Relationship Id="rId28" Type="http://schemas.openxmlformats.org/officeDocument/2006/relationships/tags" Target="../tags/tag1437.xml"/><Relationship Id="rId36" Type="http://schemas.openxmlformats.org/officeDocument/2006/relationships/tags" Target="../tags/tag1445.xml"/><Relationship Id="rId49" Type="http://schemas.openxmlformats.org/officeDocument/2006/relationships/tags" Target="../tags/tag1458.xml"/><Relationship Id="rId57" Type="http://schemas.openxmlformats.org/officeDocument/2006/relationships/tags" Target="../tags/tag1466.xml"/><Relationship Id="rId10" Type="http://schemas.openxmlformats.org/officeDocument/2006/relationships/tags" Target="../tags/tag1419.xml"/><Relationship Id="rId31" Type="http://schemas.openxmlformats.org/officeDocument/2006/relationships/tags" Target="../tags/tag1440.xml"/><Relationship Id="rId44" Type="http://schemas.openxmlformats.org/officeDocument/2006/relationships/tags" Target="../tags/tag1453.xml"/><Relationship Id="rId52" Type="http://schemas.openxmlformats.org/officeDocument/2006/relationships/tags" Target="../tags/tag1461.xml"/><Relationship Id="rId60" Type="http://schemas.openxmlformats.org/officeDocument/2006/relationships/tags" Target="../tags/tag1469.xml"/><Relationship Id="rId65" Type="http://schemas.openxmlformats.org/officeDocument/2006/relationships/tags" Target="../tags/tag1474.xml"/><Relationship Id="rId73" Type="http://schemas.openxmlformats.org/officeDocument/2006/relationships/tags" Target="../tags/tag1482.xml"/><Relationship Id="rId78" Type="http://schemas.openxmlformats.org/officeDocument/2006/relationships/tags" Target="../tags/tag1487.xml"/><Relationship Id="rId81" Type="http://schemas.openxmlformats.org/officeDocument/2006/relationships/tags" Target="../tags/tag1490.xml"/><Relationship Id="rId86" Type="http://schemas.openxmlformats.org/officeDocument/2006/relationships/tags" Target="../tags/tag1495.xml"/><Relationship Id="rId94" Type="http://schemas.openxmlformats.org/officeDocument/2006/relationships/tags" Target="../tags/tag1503.xml"/><Relationship Id="rId99" Type="http://schemas.openxmlformats.org/officeDocument/2006/relationships/tags" Target="../tags/tag1508.xml"/><Relationship Id="rId101" Type="http://schemas.openxmlformats.org/officeDocument/2006/relationships/notesSlide" Target="../notesSlides/notesSlide80.xml"/><Relationship Id="rId4" Type="http://schemas.openxmlformats.org/officeDocument/2006/relationships/tags" Target="../tags/tag1413.xml"/><Relationship Id="rId9" Type="http://schemas.openxmlformats.org/officeDocument/2006/relationships/tags" Target="../tags/tag1418.xml"/><Relationship Id="rId13" Type="http://schemas.openxmlformats.org/officeDocument/2006/relationships/tags" Target="../tags/tag1422.xml"/><Relationship Id="rId18" Type="http://schemas.openxmlformats.org/officeDocument/2006/relationships/tags" Target="../tags/tag1427.xml"/><Relationship Id="rId39" Type="http://schemas.openxmlformats.org/officeDocument/2006/relationships/tags" Target="../tags/tag1448.xml"/><Relationship Id="rId34" Type="http://schemas.openxmlformats.org/officeDocument/2006/relationships/tags" Target="../tags/tag1443.xml"/><Relationship Id="rId50" Type="http://schemas.openxmlformats.org/officeDocument/2006/relationships/tags" Target="../tags/tag1459.xml"/><Relationship Id="rId55" Type="http://schemas.openxmlformats.org/officeDocument/2006/relationships/tags" Target="../tags/tag1464.xml"/><Relationship Id="rId76" Type="http://schemas.openxmlformats.org/officeDocument/2006/relationships/tags" Target="../tags/tag1485.xml"/><Relationship Id="rId97" Type="http://schemas.openxmlformats.org/officeDocument/2006/relationships/tags" Target="../tags/tag1506.xml"/></Relationships>
</file>

<file path=ppt/slides/_rels/slide89.xml.rels><?xml version="1.0" encoding="UTF-8" standalone="yes"?>
<Relationships xmlns="http://schemas.openxmlformats.org/package/2006/relationships"><Relationship Id="rId13" Type="http://schemas.openxmlformats.org/officeDocument/2006/relationships/tags" Target="../tags/tag1521.xml"/><Relationship Id="rId18" Type="http://schemas.openxmlformats.org/officeDocument/2006/relationships/tags" Target="../tags/tag1526.xml"/><Relationship Id="rId26" Type="http://schemas.openxmlformats.org/officeDocument/2006/relationships/tags" Target="../tags/tag1534.xml"/><Relationship Id="rId39" Type="http://schemas.openxmlformats.org/officeDocument/2006/relationships/tags" Target="../tags/tag1547.xml"/><Relationship Id="rId3" Type="http://schemas.openxmlformats.org/officeDocument/2006/relationships/tags" Target="../tags/tag1511.xml"/><Relationship Id="rId21" Type="http://schemas.openxmlformats.org/officeDocument/2006/relationships/tags" Target="../tags/tag1529.xml"/><Relationship Id="rId34" Type="http://schemas.openxmlformats.org/officeDocument/2006/relationships/tags" Target="../tags/tag1542.xml"/><Relationship Id="rId42" Type="http://schemas.openxmlformats.org/officeDocument/2006/relationships/tags" Target="../tags/tag1550.xml"/><Relationship Id="rId47" Type="http://schemas.openxmlformats.org/officeDocument/2006/relationships/notesSlide" Target="../notesSlides/notesSlide81.xml"/><Relationship Id="rId7" Type="http://schemas.openxmlformats.org/officeDocument/2006/relationships/tags" Target="../tags/tag1515.xml"/><Relationship Id="rId12" Type="http://schemas.openxmlformats.org/officeDocument/2006/relationships/tags" Target="../tags/tag1520.xml"/><Relationship Id="rId17" Type="http://schemas.openxmlformats.org/officeDocument/2006/relationships/tags" Target="../tags/tag1525.xml"/><Relationship Id="rId25" Type="http://schemas.openxmlformats.org/officeDocument/2006/relationships/tags" Target="../tags/tag1533.xml"/><Relationship Id="rId33" Type="http://schemas.openxmlformats.org/officeDocument/2006/relationships/tags" Target="../tags/tag1541.xml"/><Relationship Id="rId38" Type="http://schemas.openxmlformats.org/officeDocument/2006/relationships/tags" Target="../tags/tag1546.xml"/><Relationship Id="rId46" Type="http://schemas.openxmlformats.org/officeDocument/2006/relationships/slideLayout" Target="../slideLayouts/slideLayout6.xml"/><Relationship Id="rId2" Type="http://schemas.openxmlformats.org/officeDocument/2006/relationships/tags" Target="../tags/tag1510.xml"/><Relationship Id="rId16" Type="http://schemas.openxmlformats.org/officeDocument/2006/relationships/tags" Target="../tags/tag1524.xml"/><Relationship Id="rId20" Type="http://schemas.openxmlformats.org/officeDocument/2006/relationships/tags" Target="../tags/tag1528.xml"/><Relationship Id="rId29" Type="http://schemas.openxmlformats.org/officeDocument/2006/relationships/tags" Target="../tags/tag1537.xml"/><Relationship Id="rId41" Type="http://schemas.openxmlformats.org/officeDocument/2006/relationships/tags" Target="../tags/tag1549.xml"/><Relationship Id="rId1" Type="http://schemas.openxmlformats.org/officeDocument/2006/relationships/tags" Target="../tags/tag1509.xml"/><Relationship Id="rId6" Type="http://schemas.openxmlformats.org/officeDocument/2006/relationships/tags" Target="../tags/tag1514.xml"/><Relationship Id="rId11" Type="http://schemas.openxmlformats.org/officeDocument/2006/relationships/tags" Target="../tags/tag1519.xml"/><Relationship Id="rId24" Type="http://schemas.openxmlformats.org/officeDocument/2006/relationships/tags" Target="../tags/tag1532.xml"/><Relationship Id="rId32" Type="http://schemas.openxmlformats.org/officeDocument/2006/relationships/tags" Target="../tags/tag1540.xml"/><Relationship Id="rId37" Type="http://schemas.openxmlformats.org/officeDocument/2006/relationships/tags" Target="../tags/tag1545.xml"/><Relationship Id="rId40" Type="http://schemas.openxmlformats.org/officeDocument/2006/relationships/tags" Target="../tags/tag1548.xml"/><Relationship Id="rId45" Type="http://schemas.openxmlformats.org/officeDocument/2006/relationships/tags" Target="../tags/tag1553.xml"/><Relationship Id="rId5" Type="http://schemas.openxmlformats.org/officeDocument/2006/relationships/tags" Target="../tags/tag1513.xml"/><Relationship Id="rId15" Type="http://schemas.openxmlformats.org/officeDocument/2006/relationships/tags" Target="../tags/tag1523.xml"/><Relationship Id="rId23" Type="http://schemas.openxmlformats.org/officeDocument/2006/relationships/tags" Target="../tags/tag1531.xml"/><Relationship Id="rId28" Type="http://schemas.openxmlformats.org/officeDocument/2006/relationships/tags" Target="../tags/tag1536.xml"/><Relationship Id="rId36" Type="http://schemas.openxmlformats.org/officeDocument/2006/relationships/tags" Target="../tags/tag1544.xml"/><Relationship Id="rId49" Type="http://schemas.openxmlformats.org/officeDocument/2006/relationships/image" Target="../media/image16.emf"/><Relationship Id="rId10" Type="http://schemas.openxmlformats.org/officeDocument/2006/relationships/tags" Target="../tags/tag1518.xml"/><Relationship Id="rId19" Type="http://schemas.openxmlformats.org/officeDocument/2006/relationships/tags" Target="../tags/tag1527.xml"/><Relationship Id="rId31" Type="http://schemas.openxmlformats.org/officeDocument/2006/relationships/tags" Target="../tags/tag1539.xml"/><Relationship Id="rId44" Type="http://schemas.openxmlformats.org/officeDocument/2006/relationships/tags" Target="../tags/tag1552.xml"/><Relationship Id="rId4" Type="http://schemas.openxmlformats.org/officeDocument/2006/relationships/tags" Target="../tags/tag1512.xml"/><Relationship Id="rId9" Type="http://schemas.openxmlformats.org/officeDocument/2006/relationships/tags" Target="../tags/tag1517.xml"/><Relationship Id="rId14" Type="http://schemas.openxmlformats.org/officeDocument/2006/relationships/tags" Target="../tags/tag1522.xml"/><Relationship Id="rId22" Type="http://schemas.openxmlformats.org/officeDocument/2006/relationships/tags" Target="../tags/tag1530.xml"/><Relationship Id="rId27" Type="http://schemas.openxmlformats.org/officeDocument/2006/relationships/tags" Target="../tags/tag1535.xml"/><Relationship Id="rId30" Type="http://schemas.openxmlformats.org/officeDocument/2006/relationships/tags" Target="../tags/tag1538.xml"/><Relationship Id="rId35" Type="http://schemas.openxmlformats.org/officeDocument/2006/relationships/tags" Target="../tags/tag1543.xml"/><Relationship Id="rId43" Type="http://schemas.openxmlformats.org/officeDocument/2006/relationships/tags" Target="../tags/tag1551.xml"/><Relationship Id="rId48" Type="http://schemas.openxmlformats.org/officeDocument/2006/relationships/customXml" Target="../ink/ink17.xml"/><Relationship Id="rId8" Type="http://schemas.openxmlformats.org/officeDocument/2006/relationships/tags" Target="../tags/tag1516.xml"/></Relationships>
</file>

<file path=ppt/slides/_rels/slide9.xml.rels><?xml version="1.0" encoding="UTF-8" standalone="yes"?>
<Relationships xmlns="http://schemas.openxmlformats.org/package/2006/relationships"><Relationship Id="rId8" Type="http://schemas.openxmlformats.org/officeDocument/2006/relationships/tags" Target="../tags/tag59.xml"/><Relationship Id="rId13" Type="http://schemas.openxmlformats.org/officeDocument/2006/relationships/tags" Target="../tags/tag64.xml"/><Relationship Id="rId18" Type="http://schemas.openxmlformats.org/officeDocument/2006/relationships/slideLayout" Target="../slideLayouts/slideLayout29.xml"/><Relationship Id="rId3" Type="http://schemas.openxmlformats.org/officeDocument/2006/relationships/tags" Target="../tags/tag54.xml"/><Relationship Id="rId7" Type="http://schemas.openxmlformats.org/officeDocument/2006/relationships/tags" Target="../tags/tag58.xml"/><Relationship Id="rId12" Type="http://schemas.openxmlformats.org/officeDocument/2006/relationships/tags" Target="../tags/tag63.xml"/><Relationship Id="rId17" Type="http://schemas.openxmlformats.org/officeDocument/2006/relationships/tags" Target="../tags/tag68.xml"/><Relationship Id="rId2" Type="http://schemas.openxmlformats.org/officeDocument/2006/relationships/tags" Target="../tags/tag53.xml"/><Relationship Id="rId16" Type="http://schemas.openxmlformats.org/officeDocument/2006/relationships/tags" Target="../tags/tag67.xml"/><Relationship Id="rId1" Type="http://schemas.openxmlformats.org/officeDocument/2006/relationships/tags" Target="../tags/tag52.xml"/><Relationship Id="rId6" Type="http://schemas.openxmlformats.org/officeDocument/2006/relationships/tags" Target="../tags/tag57.xml"/><Relationship Id="rId11" Type="http://schemas.openxmlformats.org/officeDocument/2006/relationships/tags" Target="../tags/tag62.xml"/><Relationship Id="rId5" Type="http://schemas.openxmlformats.org/officeDocument/2006/relationships/tags" Target="../tags/tag56.xml"/><Relationship Id="rId15" Type="http://schemas.openxmlformats.org/officeDocument/2006/relationships/tags" Target="../tags/tag66.xml"/><Relationship Id="rId10" Type="http://schemas.openxmlformats.org/officeDocument/2006/relationships/tags" Target="../tags/tag61.xml"/><Relationship Id="rId19" Type="http://schemas.openxmlformats.org/officeDocument/2006/relationships/image" Target="../media/image13.jpeg"/><Relationship Id="rId4" Type="http://schemas.openxmlformats.org/officeDocument/2006/relationships/tags" Target="../tags/tag55.xml"/><Relationship Id="rId9" Type="http://schemas.openxmlformats.org/officeDocument/2006/relationships/tags" Target="../tags/tag60.xml"/><Relationship Id="rId14" Type="http://schemas.openxmlformats.org/officeDocument/2006/relationships/tags" Target="../tags/tag65.xml"/></Relationships>
</file>

<file path=ppt/slides/_rels/slide90.xml.rels><?xml version="1.0" encoding="UTF-8" standalone="yes"?>
<Relationships xmlns="http://schemas.openxmlformats.org/package/2006/relationships"><Relationship Id="rId26" Type="http://schemas.openxmlformats.org/officeDocument/2006/relationships/tags" Target="../tags/tag1579.xml"/><Relationship Id="rId21" Type="http://schemas.openxmlformats.org/officeDocument/2006/relationships/tags" Target="../tags/tag1574.xml"/><Relationship Id="rId34" Type="http://schemas.openxmlformats.org/officeDocument/2006/relationships/tags" Target="../tags/tag1587.xml"/><Relationship Id="rId42" Type="http://schemas.openxmlformats.org/officeDocument/2006/relationships/slideLayout" Target="../slideLayouts/slideLayout1.xml"/><Relationship Id="rId47" Type="http://schemas.openxmlformats.org/officeDocument/2006/relationships/image" Target="../media/image390.emf"/><Relationship Id="rId50" Type="http://schemas.openxmlformats.org/officeDocument/2006/relationships/customXml" Target="../ink/ink21.xml"/><Relationship Id="rId55" Type="http://schemas.openxmlformats.org/officeDocument/2006/relationships/image" Target="../media/image43.emf"/><Relationship Id="rId63" Type="http://schemas.openxmlformats.org/officeDocument/2006/relationships/image" Target="../media/image47.emf"/><Relationship Id="rId68" Type="http://schemas.openxmlformats.org/officeDocument/2006/relationships/customXml" Target="../ink/ink30.xml"/><Relationship Id="rId76" Type="http://schemas.openxmlformats.org/officeDocument/2006/relationships/customXml" Target="../ink/ink34.xml"/><Relationship Id="rId84" Type="http://schemas.openxmlformats.org/officeDocument/2006/relationships/customXml" Target="../ink/ink38.xml"/><Relationship Id="rId89" Type="http://schemas.openxmlformats.org/officeDocument/2006/relationships/image" Target="../media/image59.emf"/><Relationship Id="rId97" Type="http://schemas.openxmlformats.org/officeDocument/2006/relationships/image" Target="../media/image63.emf"/><Relationship Id="rId7" Type="http://schemas.openxmlformats.org/officeDocument/2006/relationships/tags" Target="../tags/tag1560.xml"/><Relationship Id="rId71" Type="http://schemas.openxmlformats.org/officeDocument/2006/relationships/image" Target="../media/image510.emf"/><Relationship Id="rId92" Type="http://schemas.openxmlformats.org/officeDocument/2006/relationships/customXml" Target="../ink/ink42.xml"/><Relationship Id="rId2" Type="http://schemas.openxmlformats.org/officeDocument/2006/relationships/tags" Target="../tags/tag1555.xml"/><Relationship Id="rId16" Type="http://schemas.openxmlformats.org/officeDocument/2006/relationships/tags" Target="../tags/tag1569.xml"/><Relationship Id="rId29" Type="http://schemas.openxmlformats.org/officeDocument/2006/relationships/tags" Target="../tags/tag1582.xml"/><Relationship Id="rId11" Type="http://schemas.openxmlformats.org/officeDocument/2006/relationships/tags" Target="../tags/tag1564.xml"/><Relationship Id="rId24" Type="http://schemas.openxmlformats.org/officeDocument/2006/relationships/tags" Target="../tags/tag1577.xml"/><Relationship Id="rId32" Type="http://schemas.openxmlformats.org/officeDocument/2006/relationships/tags" Target="../tags/tag1585.xml"/><Relationship Id="rId37" Type="http://schemas.openxmlformats.org/officeDocument/2006/relationships/tags" Target="../tags/tag1590.xml"/><Relationship Id="rId40" Type="http://schemas.openxmlformats.org/officeDocument/2006/relationships/tags" Target="../tags/tag1593.xml"/><Relationship Id="rId45" Type="http://schemas.openxmlformats.org/officeDocument/2006/relationships/image" Target="../media/image380.emf"/><Relationship Id="rId53" Type="http://schemas.openxmlformats.org/officeDocument/2006/relationships/image" Target="../media/image420.emf"/><Relationship Id="rId58" Type="http://schemas.openxmlformats.org/officeDocument/2006/relationships/customXml" Target="../ink/ink25.xml"/><Relationship Id="rId66" Type="http://schemas.openxmlformats.org/officeDocument/2006/relationships/customXml" Target="../ink/ink29.xml"/><Relationship Id="rId74" Type="http://schemas.openxmlformats.org/officeDocument/2006/relationships/customXml" Target="../ink/ink33.xml"/><Relationship Id="rId79" Type="http://schemas.openxmlformats.org/officeDocument/2006/relationships/image" Target="../media/image55.emf"/><Relationship Id="rId87" Type="http://schemas.openxmlformats.org/officeDocument/2006/relationships/image" Target="../media/image58.emf"/><Relationship Id="rId5" Type="http://schemas.openxmlformats.org/officeDocument/2006/relationships/tags" Target="../tags/tag1558.xml"/><Relationship Id="rId61" Type="http://schemas.openxmlformats.org/officeDocument/2006/relationships/image" Target="../media/image460.emf"/><Relationship Id="rId82" Type="http://schemas.openxmlformats.org/officeDocument/2006/relationships/customXml" Target="../ink/ink37.xml"/><Relationship Id="rId90" Type="http://schemas.openxmlformats.org/officeDocument/2006/relationships/customXml" Target="../ink/ink41.xml"/><Relationship Id="rId95" Type="http://schemas.openxmlformats.org/officeDocument/2006/relationships/image" Target="../media/image62.emf"/><Relationship Id="rId19" Type="http://schemas.openxmlformats.org/officeDocument/2006/relationships/tags" Target="../tags/tag1572.xml"/><Relationship Id="rId14" Type="http://schemas.openxmlformats.org/officeDocument/2006/relationships/tags" Target="../tags/tag1567.xml"/><Relationship Id="rId22" Type="http://schemas.openxmlformats.org/officeDocument/2006/relationships/tags" Target="../tags/tag1575.xml"/><Relationship Id="rId27" Type="http://schemas.openxmlformats.org/officeDocument/2006/relationships/tags" Target="../tags/tag1580.xml"/><Relationship Id="rId30" Type="http://schemas.openxmlformats.org/officeDocument/2006/relationships/tags" Target="../tags/tag1583.xml"/><Relationship Id="rId35" Type="http://schemas.openxmlformats.org/officeDocument/2006/relationships/tags" Target="../tags/tag1588.xml"/><Relationship Id="rId43" Type="http://schemas.openxmlformats.org/officeDocument/2006/relationships/notesSlide" Target="../notesSlides/notesSlide82.xml"/><Relationship Id="rId48" Type="http://schemas.openxmlformats.org/officeDocument/2006/relationships/customXml" Target="../ink/ink20.xml"/><Relationship Id="rId56" Type="http://schemas.openxmlformats.org/officeDocument/2006/relationships/customXml" Target="../ink/ink24.xml"/><Relationship Id="rId64" Type="http://schemas.openxmlformats.org/officeDocument/2006/relationships/customXml" Target="../ink/ink28.xml"/><Relationship Id="rId69" Type="http://schemas.openxmlformats.org/officeDocument/2006/relationships/image" Target="../media/image50.emf"/><Relationship Id="rId77" Type="http://schemas.openxmlformats.org/officeDocument/2006/relationships/image" Target="../media/image54.emf"/><Relationship Id="rId100" Type="http://schemas.openxmlformats.org/officeDocument/2006/relationships/customXml" Target="../ink/ink46.xml"/><Relationship Id="rId8" Type="http://schemas.openxmlformats.org/officeDocument/2006/relationships/tags" Target="../tags/tag1561.xml"/><Relationship Id="rId51" Type="http://schemas.openxmlformats.org/officeDocument/2006/relationships/image" Target="../media/image410.emf"/><Relationship Id="rId72" Type="http://schemas.openxmlformats.org/officeDocument/2006/relationships/customXml" Target="../ink/ink32.xml"/><Relationship Id="rId80" Type="http://schemas.openxmlformats.org/officeDocument/2006/relationships/customXml" Target="../ink/ink36.xml"/><Relationship Id="rId85" Type="http://schemas.openxmlformats.org/officeDocument/2006/relationships/image" Target="../media/image57.emf"/><Relationship Id="rId93" Type="http://schemas.openxmlformats.org/officeDocument/2006/relationships/image" Target="../media/image61.emf"/><Relationship Id="rId98" Type="http://schemas.openxmlformats.org/officeDocument/2006/relationships/customXml" Target="../ink/ink45.xml"/><Relationship Id="rId3" Type="http://schemas.openxmlformats.org/officeDocument/2006/relationships/tags" Target="../tags/tag1556.xml"/><Relationship Id="rId12" Type="http://schemas.openxmlformats.org/officeDocument/2006/relationships/tags" Target="../tags/tag1565.xml"/><Relationship Id="rId17" Type="http://schemas.openxmlformats.org/officeDocument/2006/relationships/tags" Target="../tags/tag1570.xml"/><Relationship Id="rId25" Type="http://schemas.openxmlformats.org/officeDocument/2006/relationships/tags" Target="../tags/tag1578.xml"/><Relationship Id="rId33" Type="http://schemas.openxmlformats.org/officeDocument/2006/relationships/tags" Target="../tags/tag1586.xml"/><Relationship Id="rId38" Type="http://schemas.openxmlformats.org/officeDocument/2006/relationships/tags" Target="../tags/tag1591.xml"/><Relationship Id="rId46" Type="http://schemas.openxmlformats.org/officeDocument/2006/relationships/customXml" Target="../ink/ink19.xml"/><Relationship Id="rId59" Type="http://schemas.openxmlformats.org/officeDocument/2006/relationships/image" Target="../media/image45.emf"/><Relationship Id="rId67" Type="http://schemas.openxmlformats.org/officeDocument/2006/relationships/image" Target="../media/image49.emf"/><Relationship Id="rId20" Type="http://schemas.openxmlformats.org/officeDocument/2006/relationships/tags" Target="../tags/tag1573.xml"/><Relationship Id="rId41" Type="http://schemas.openxmlformats.org/officeDocument/2006/relationships/tags" Target="../tags/tag1594.xml"/><Relationship Id="rId54" Type="http://schemas.openxmlformats.org/officeDocument/2006/relationships/customXml" Target="../ink/ink23.xml"/><Relationship Id="rId62" Type="http://schemas.openxmlformats.org/officeDocument/2006/relationships/customXml" Target="../ink/ink27.xml"/><Relationship Id="rId70" Type="http://schemas.openxmlformats.org/officeDocument/2006/relationships/customXml" Target="../ink/ink31.xml"/><Relationship Id="rId75" Type="http://schemas.openxmlformats.org/officeDocument/2006/relationships/image" Target="../media/image53.emf"/><Relationship Id="rId83" Type="http://schemas.openxmlformats.org/officeDocument/2006/relationships/image" Target="../media/image560.emf"/><Relationship Id="rId88" Type="http://schemas.openxmlformats.org/officeDocument/2006/relationships/customXml" Target="../ink/ink40.xml"/><Relationship Id="rId91" Type="http://schemas.openxmlformats.org/officeDocument/2006/relationships/image" Target="../media/image60.emf"/><Relationship Id="rId96" Type="http://schemas.openxmlformats.org/officeDocument/2006/relationships/customXml" Target="../ink/ink44.xml"/><Relationship Id="rId1" Type="http://schemas.openxmlformats.org/officeDocument/2006/relationships/tags" Target="../tags/tag1554.xml"/><Relationship Id="rId6" Type="http://schemas.openxmlformats.org/officeDocument/2006/relationships/tags" Target="../tags/tag1559.xml"/><Relationship Id="rId15" Type="http://schemas.openxmlformats.org/officeDocument/2006/relationships/tags" Target="../tags/tag1568.xml"/><Relationship Id="rId23" Type="http://schemas.openxmlformats.org/officeDocument/2006/relationships/tags" Target="../tags/tag1576.xml"/><Relationship Id="rId28" Type="http://schemas.openxmlformats.org/officeDocument/2006/relationships/tags" Target="../tags/tag1581.xml"/><Relationship Id="rId36" Type="http://schemas.openxmlformats.org/officeDocument/2006/relationships/tags" Target="../tags/tag1589.xml"/><Relationship Id="rId49" Type="http://schemas.openxmlformats.org/officeDocument/2006/relationships/image" Target="../media/image400.emf"/><Relationship Id="rId57" Type="http://schemas.openxmlformats.org/officeDocument/2006/relationships/image" Target="../media/image44.emf"/><Relationship Id="rId10" Type="http://schemas.openxmlformats.org/officeDocument/2006/relationships/tags" Target="../tags/tag1563.xml"/><Relationship Id="rId31" Type="http://schemas.openxmlformats.org/officeDocument/2006/relationships/tags" Target="../tags/tag1584.xml"/><Relationship Id="rId44" Type="http://schemas.openxmlformats.org/officeDocument/2006/relationships/customXml" Target="../ink/ink18.xml"/><Relationship Id="rId52" Type="http://schemas.openxmlformats.org/officeDocument/2006/relationships/customXml" Target="../ink/ink22.xml"/><Relationship Id="rId60" Type="http://schemas.openxmlformats.org/officeDocument/2006/relationships/customXml" Target="../ink/ink26.xml"/><Relationship Id="rId65" Type="http://schemas.openxmlformats.org/officeDocument/2006/relationships/image" Target="../media/image48.emf"/><Relationship Id="rId73" Type="http://schemas.openxmlformats.org/officeDocument/2006/relationships/image" Target="../media/image52.emf"/><Relationship Id="rId78" Type="http://schemas.openxmlformats.org/officeDocument/2006/relationships/customXml" Target="../ink/ink35.xml"/><Relationship Id="rId81" Type="http://schemas.openxmlformats.org/officeDocument/2006/relationships/image" Target="../media/image24.emf"/><Relationship Id="rId86" Type="http://schemas.openxmlformats.org/officeDocument/2006/relationships/customXml" Target="../ink/ink39.xml"/><Relationship Id="rId94" Type="http://schemas.openxmlformats.org/officeDocument/2006/relationships/customXml" Target="../ink/ink43.xml"/><Relationship Id="rId99" Type="http://schemas.openxmlformats.org/officeDocument/2006/relationships/image" Target="../media/image64.emf"/><Relationship Id="rId101" Type="http://schemas.openxmlformats.org/officeDocument/2006/relationships/image" Target="../media/image65.emf"/><Relationship Id="rId4" Type="http://schemas.openxmlformats.org/officeDocument/2006/relationships/tags" Target="../tags/tag1557.xml"/><Relationship Id="rId9" Type="http://schemas.openxmlformats.org/officeDocument/2006/relationships/tags" Target="../tags/tag1562.xml"/><Relationship Id="rId13" Type="http://schemas.openxmlformats.org/officeDocument/2006/relationships/tags" Target="../tags/tag1566.xml"/><Relationship Id="rId18" Type="http://schemas.openxmlformats.org/officeDocument/2006/relationships/tags" Target="../tags/tag1571.xml"/><Relationship Id="rId39" Type="http://schemas.openxmlformats.org/officeDocument/2006/relationships/tags" Target="../tags/tag1592.xml"/></Relationships>
</file>

<file path=ppt/slides/_rels/slide91.xml.rels><?xml version="1.0" encoding="UTF-8" standalone="yes"?>
<Relationships xmlns="http://schemas.openxmlformats.org/package/2006/relationships"><Relationship Id="rId26" Type="http://schemas.openxmlformats.org/officeDocument/2006/relationships/tags" Target="../tags/tag1620.xml"/><Relationship Id="rId21" Type="http://schemas.openxmlformats.org/officeDocument/2006/relationships/tags" Target="../tags/tag1615.xml"/><Relationship Id="rId42" Type="http://schemas.openxmlformats.org/officeDocument/2006/relationships/tags" Target="../tags/tag1636.xml"/><Relationship Id="rId47" Type="http://schemas.openxmlformats.org/officeDocument/2006/relationships/tags" Target="../tags/tag1641.xml"/><Relationship Id="rId63" Type="http://schemas.openxmlformats.org/officeDocument/2006/relationships/tags" Target="../tags/tag1657.xml"/><Relationship Id="rId68" Type="http://schemas.openxmlformats.org/officeDocument/2006/relationships/tags" Target="../tags/tag1662.xml"/><Relationship Id="rId84" Type="http://schemas.openxmlformats.org/officeDocument/2006/relationships/tags" Target="../tags/tag1678.xml"/><Relationship Id="rId89" Type="http://schemas.openxmlformats.org/officeDocument/2006/relationships/tags" Target="../tags/tag1683.xml"/><Relationship Id="rId112" Type="http://schemas.openxmlformats.org/officeDocument/2006/relationships/image" Target="../media/image71.emf"/><Relationship Id="rId16" Type="http://schemas.openxmlformats.org/officeDocument/2006/relationships/tags" Target="../tags/tag1610.xml"/><Relationship Id="rId107" Type="http://schemas.openxmlformats.org/officeDocument/2006/relationships/customXml" Target="../ink/ink50.xml"/><Relationship Id="rId11" Type="http://schemas.openxmlformats.org/officeDocument/2006/relationships/tags" Target="../tags/tag1605.xml"/><Relationship Id="rId24" Type="http://schemas.openxmlformats.org/officeDocument/2006/relationships/tags" Target="../tags/tag1618.xml"/><Relationship Id="rId32" Type="http://schemas.openxmlformats.org/officeDocument/2006/relationships/tags" Target="../tags/tag1626.xml"/><Relationship Id="rId37" Type="http://schemas.openxmlformats.org/officeDocument/2006/relationships/tags" Target="../tags/tag1631.xml"/><Relationship Id="rId40" Type="http://schemas.openxmlformats.org/officeDocument/2006/relationships/tags" Target="../tags/tag1634.xml"/><Relationship Id="rId45" Type="http://schemas.openxmlformats.org/officeDocument/2006/relationships/tags" Target="../tags/tag1639.xml"/><Relationship Id="rId53" Type="http://schemas.openxmlformats.org/officeDocument/2006/relationships/tags" Target="../tags/tag1647.xml"/><Relationship Id="rId58" Type="http://schemas.openxmlformats.org/officeDocument/2006/relationships/tags" Target="../tags/tag1652.xml"/><Relationship Id="rId66" Type="http://schemas.openxmlformats.org/officeDocument/2006/relationships/tags" Target="../tags/tag1660.xml"/><Relationship Id="rId74" Type="http://schemas.openxmlformats.org/officeDocument/2006/relationships/tags" Target="../tags/tag1668.xml"/><Relationship Id="rId79" Type="http://schemas.openxmlformats.org/officeDocument/2006/relationships/tags" Target="../tags/tag1673.xml"/><Relationship Id="rId87" Type="http://schemas.openxmlformats.org/officeDocument/2006/relationships/tags" Target="../tags/tag1681.xml"/><Relationship Id="rId102" Type="http://schemas.openxmlformats.org/officeDocument/2006/relationships/image" Target="../media/image66.emf"/><Relationship Id="rId110" Type="http://schemas.openxmlformats.org/officeDocument/2006/relationships/image" Target="../media/image70.emf"/><Relationship Id="rId115" Type="http://schemas.openxmlformats.org/officeDocument/2006/relationships/customXml" Target="../ink/ink54.xml"/><Relationship Id="rId5" Type="http://schemas.openxmlformats.org/officeDocument/2006/relationships/tags" Target="../tags/tag1599.xml"/><Relationship Id="rId61" Type="http://schemas.openxmlformats.org/officeDocument/2006/relationships/tags" Target="../tags/tag1655.xml"/><Relationship Id="rId82" Type="http://schemas.openxmlformats.org/officeDocument/2006/relationships/tags" Target="../tags/tag1676.xml"/><Relationship Id="rId90" Type="http://schemas.openxmlformats.org/officeDocument/2006/relationships/tags" Target="../tags/tag1684.xml"/><Relationship Id="rId95" Type="http://schemas.openxmlformats.org/officeDocument/2006/relationships/tags" Target="../tags/tag1689.xml"/><Relationship Id="rId19" Type="http://schemas.openxmlformats.org/officeDocument/2006/relationships/tags" Target="../tags/tag1613.xml"/><Relationship Id="rId14" Type="http://schemas.openxmlformats.org/officeDocument/2006/relationships/tags" Target="../tags/tag1608.xml"/><Relationship Id="rId22" Type="http://schemas.openxmlformats.org/officeDocument/2006/relationships/tags" Target="../tags/tag1616.xml"/><Relationship Id="rId27" Type="http://schemas.openxmlformats.org/officeDocument/2006/relationships/tags" Target="../tags/tag1621.xml"/><Relationship Id="rId30" Type="http://schemas.openxmlformats.org/officeDocument/2006/relationships/tags" Target="../tags/tag1624.xml"/><Relationship Id="rId35" Type="http://schemas.openxmlformats.org/officeDocument/2006/relationships/tags" Target="../tags/tag1629.xml"/><Relationship Id="rId43" Type="http://schemas.openxmlformats.org/officeDocument/2006/relationships/tags" Target="../tags/tag1637.xml"/><Relationship Id="rId48" Type="http://schemas.openxmlformats.org/officeDocument/2006/relationships/tags" Target="../tags/tag1642.xml"/><Relationship Id="rId56" Type="http://schemas.openxmlformats.org/officeDocument/2006/relationships/tags" Target="../tags/tag1650.xml"/><Relationship Id="rId64" Type="http://schemas.openxmlformats.org/officeDocument/2006/relationships/tags" Target="../tags/tag1658.xml"/><Relationship Id="rId69" Type="http://schemas.openxmlformats.org/officeDocument/2006/relationships/tags" Target="../tags/tag1663.xml"/><Relationship Id="rId77" Type="http://schemas.openxmlformats.org/officeDocument/2006/relationships/tags" Target="../tags/tag1671.xml"/><Relationship Id="rId100" Type="http://schemas.openxmlformats.org/officeDocument/2006/relationships/notesSlide" Target="../notesSlides/notesSlide83.xml"/><Relationship Id="rId105" Type="http://schemas.openxmlformats.org/officeDocument/2006/relationships/customXml" Target="../ink/ink49.xml"/><Relationship Id="rId113" Type="http://schemas.openxmlformats.org/officeDocument/2006/relationships/customXml" Target="../ink/ink53.xml"/><Relationship Id="rId8" Type="http://schemas.openxmlformats.org/officeDocument/2006/relationships/tags" Target="../tags/tag1602.xml"/><Relationship Id="rId51" Type="http://schemas.openxmlformats.org/officeDocument/2006/relationships/tags" Target="../tags/tag1645.xml"/><Relationship Id="rId72" Type="http://schemas.openxmlformats.org/officeDocument/2006/relationships/tags" Target="../tags/tag1666.xml"/><Relationship Id="rId80" Type="http://schemas.openxmlformats.org/officeDocument/2006/relationships/tags" Target="../tags/tag1674.xml"/><Relationship Id="rId85" Type="http://schemas.openxmlformats.org/officeDocument/2006/relationships/tags" Target="../tags/tag1679.xml"/><Relationship Id="rId93" Type="http://schemas.openxmlformats.org/officeDocument/2006/relationships/tags" Target="../tags/tag1687.xml"/><Relationship Id="rId98" Type="http://schemas.openxmlformats.org/officeDocument/2006/relationships/tags" Target="../tags/tag1692.xml"/><Relationship Id="rId3" Type="http://schemas.openxmlformats.org/officeDocument/2006/relationships/tags" Target="../tags/tag1597.xml"/><Relationship Id="rId12" Type="http://schemas.openxmlformats.org/officeDocument/2006/relationships/tags" Target="../tags/tag1606.xml"/><Relationship Id="rId17" Type="http://schemas.openxmlformats.org/officeDocument/2006/relationships/tags" Target="../tags/tag1611.xml"/><Relationship Id="rId25" Type="http://schemas.openxmlformats.org/officeDocument/2006/relationships/tags" Target="../tags/tag1619.xml"/><Relationship Id="rId33" Type="http://schemas.openxmlformats.org/officeDocument/2006/relationships/tags" Target="../tags/tag1627.xml"/><Relationship Id="rId38" Type="http://schemas.openxmlformats.org/officeDocument/2006/relationships/tags" Target="../tags/tag1632.xml"/><Relationship Id="rId46" Type="http://schemas.openxmlformats.org/officeDocument/2006/relationships/tags" Target="../tags/tag1640.xml"/><Relationship Id="rId59" Type="http://schemas.openxmlformats.org/officeDocument/2006/relationships/tags" Target="../tags/tag1653.xml"/><Relationship Id="rId67" Type="http://schemas.openxmlformats.org/officeDocument/2006/relationships/tags" Target="../tags/tag1661.xml"/><Relationship Id="rId103" Type="http://schemas.openxmlformats.org/officeDocument/2006/relationships/customXml" Target="../ink/ink48.xml"/><Relationship Id="rId108" Type="http://schemas.openxmlformats.org/officeDocument/2006/relationships/image" Target="../media/image69.emf"/><Relationship Id="rId116" Type="http://schemas.openxmlformats.org/officeDocument/2006/relationships/image" Target="../media/image73.emf"/><Relationship Id="rId20" Type="http://schemas.openxmlformats.org/officeDocument/2006/relationships/tags" Target="../tags/tag1614.xml"/><Relationship Id="rId41" Type="http://schemas.openxmlformats.org/officeDocument/2006/relationships/tags" Target="../tags/tag1635.xml"/><Relationship Id="rId54" Type="http://schemas.openxmlformats.org/officeDocument/2006/relationships/tags" Target="../tags/tag1648.xml"/><Relationship Id="rId62" Type="http://schemas.openxmlformats.org/officeDocument/2006/relationships/tags" Target="../tags/tag1656.xml"/><Relationship Id="rId70" Type="http://schemas.openxmlformats.org/officeDocument/2006/relationships/tags" Target="../tags/tag1664.xml"/><Relationship Id="rId75" Type="http://schemas.openxmlformats.org/officeDocument/2006/relationships/tags" Target="../tags/tag1669.xml"/><Relationship Id="rId83" Type="http://schemas.openxmlformats.org/officeDocument/2006/relationships/tags" Target="../tags/tag1677.xml"/><Relationship Id="rId88" Type="http://schemas.openxmlformats.org/officeDocument/2006/relationships/tags" Target="../tags/tag1682.xml"/><Relationship Id="rId91" Type="http://schemas.openxmlformats.org/officeDocument/2006/relationships/tags" Target="../tags/tag1685.xml"/><Relationship Id="rId96" Type="http://schemas.openxmlformats.org/officeDocument/2006/relationships/tags" Target="../tags/tag1690.xml"/><Relationship Id="rId111" Type="http://schemas.openxmlformats.org/officeDocument/2006/relationships/customXml" Target="../ink/ink52.xml"/><Relationship Id="rId1" Type="http://schemas.openxmlformats.org/officeDocument/2006/relationships/tags" Target="../tags/tag1595.xml"/><Relationship Id="rId6" Type="http://schemas.openxmlformats.org/officeDocument/2006/relationships/tags" Target="../tags/tag1600.xml"/><Relationship Id="rId15" Type="http://schemas.openxmlformats.org/officeDocument/2006/relationships/tags" Target="../tags/tag1609.xml"/><Relationship Id="rId23" Type="http://schemas.openxmlformats.org/officeDocument/2006/relationships/tags" Target="../tags/tag1617.xml"/><Relationship Id="rId28" Type="http://schemas.openxmlformats.org/officeDocument/2006/relationships/tags" Target="../tags/tag1622.xml"/><Relationship Id="rId36" Type="http://schemas.openxmlformats.org/officeDocument/2006/relationships/tags" Target="../tags/tag1630.xml"/><Relationship Id="rId49" Type="http://schemas.openxmlformats.org/officeDocument/2006/relationships/tags" Target="../tags/tag1643.xml"/><Relationship Id="rId57" Type="http://schemas.openxmlformats.org/officeDocument/2006/relationships/tags" Target="../tags/tag1651.xml"/><Relationship Id="rId106" Type="http://schemas.openxmlformats.org/officeDocument/2006/relationships/image" Target="../media/image68.emf"/><Relationship Id="rId114" Type="http://schemas.openxmlformats.org/officeDocument/2006/relationships/image" Target="../media/image72.emf"/><Relationship Id="rId10" Type="http://schemas.openxmlformats.org/officeDocument/2006/relationships/tags" Target="../tags/tag1604.xml"/><Relationship Id="rId31" Type="http://schemas.openxmlformats.org/officeDocument/2006/relationships/tags" Target="../tags/tag1625.xml"/><Relationship Id="rId44" Type="http://schemas.openxmlformats.org/officeDocument/2006/relationships/tags" Target="../tags/tag1638.xml"/><Relationship Id="rId52" Type="http://schemas.openxmlformats.org/officeDocument/2006/relationships/tags" Target="../tags/tag1646.xml"/><Relationship Id="rId60" Type="http://schemas.openxmlformats.org/officeDocument/2006/relationships/tags" Target="../tags/tag1654.xml"/><Relationship Id="rId65" Type="http://schemas.openxmlformats.org/officeDocument/2006/relationships/tags" Target="../tags/tag1659.xml"/><Relationship Id="rId73" Type="http://schemas.openxmlformats.org/officeDocument/2006/relationships/tags" Target="../tags/tag1667.xml"/><Relationship Id="rId78" Type="http://schemas.openxmlformats.org/officeDocument/2006/relationships/tags" Target="../tags/tag1672.xml"/><Relationship Id="rId81" Type="http://schemas.openxmlformats.org/officeDocument/2006/relationships/tags" Target="../tags/tag1675.xml"/><Relationship Id="rId86" Type="http://schemas.openxmlformats.org/officeDocument/2006/relationships/tags" Target="../tags/tag1680.xml"/><Relationship Id="rId94" Type="http://schemas.openxmlformats.org/officeDocument/2006/relationships/tags" Target="../tags/tag1688.xml"/><Relationship Id="rId99" Type="http://schemas.openxmlformats.org/officeDocument/2006/relationships/slideLayout" Target="../slideLayouts/slideLayout6.xml"/><Relationship Id="rId101" Type="http://schemas.openxmlformats.org/officeDocument/2006/relationships/customXml" Target="../ink/ink47.xml"/><Relationship Id="rId4" Type="http://schemas.openxmlformats.org/officeDocument/2006/relationships/tags" Target="../tags/tag1598.xml"/><Relationship Id="rId9" Type="http://schemas.openxmlformats.org/officeDocument/2006/relationships/tags" Target="../tags/tag1603.xml"/><Relationship Id="rId13" Type="http://schemas.openxmlformats.org/officeDocument/2006/relationships/tags" Target="../tags/tag1607.xml"/><Relationship Id="rId18" Type="http://schemas.openxmlformats.org/officeDocument/2006/relationships/tags" Target="../tags/tag1612.xml"/><Relationship Id="rId39" Type="http://schemas.openxmlformats.org/officeDocument/2006/relationships/tags" Target="../tags/tag1633.xml"/><Relationship Id="rId109" Type="http://schemas.openxmlformats.org/officeDocument/2006/relationships/customXml" Target="../ink/ink51.xml"/><Relationship Id="rId34" Type="http://schemas.openxmlformats.org/officeDocument/2006/relationships/tags" Target="../tags/tag1628.xml"/><Relationship Id="rId50" Type="http://schemas.openxmlformats.org/officeDocument/2006/relationships/tags" Target="../tags/tag1644.xml"/><Relationship Id="rId55" Type="http://schemas.openxmlformats.org/officeDocument/2006/relationships/tags" Target="../tags/tag1649.xml"/><Relationship Id="rId76" Type="http://schemas.openxmlformats.org/officeDocument/2006/relationships/tags" Target="../tags/tag1670.xml"/><Relationship Id="rId97" Type="http://schemas.openxmlformats.org/officeDocument/2006/relationships/tags" Target="../tags/tag1691.xml"/><Relationship Id="rId104" Type="http://schemas.openxmlformats.org/officeDocument/2006/relationships/image" Target="../media/image67.emf"/><Relationship Id="rId7" Type="http://schemas.openxmlformats.org/officeDocument/2006/relationships/tags" Target="../tags/tag1601.xml"/><Relationship Id="rId71" Type="http://schemas.openxmlformats.org/officeDocument/2006/relationships/tags" Target="../tags/tag1665.xml"/><Relationship Id="rId92" Type="http://schemas.openxmlformats.org/officeDocument/2006/relationships/tags" Target="../tags/tag1686.xml"/><Relationship Id="rId2" Type="http://schemas.openxmlformats.org/officeDocument/2006/relationships/tags" Target="../tags/tag1596.xml"/><Relationship Id="rId29" Type="http://schemas.openxmlformats.org/officeDocument/2006/relationships/tags" Target="../tags/tag1623.xml"/></Relationships>
</file>

<file path=ppt/slides/_rels/slide92.xml.rels><?xml version="1.0" encoding="UTF-8" standalone="yes"?>
<Relationships xmlns="http://schemas.openxmlformats.org/package/2006/relationships"><Relationship Id="rId8" Type="http://schemas.openxmlformats.org/officeDocument/2006/relationships/tags" Target="../tags/tag1700.xml"/><Relationship Id="rId13" Type="http://schemas.openxmlformats.org/officeDocument/2006/relationships/tags" Target="../tags/tag1705.xml"/><Relationship Id="rId18" Type="http://schemas.openxmlformats.org/officeDocument/2006/relationships/tags" Target="../tags/tag1710.xml"/><Relationship Id="rId26" Type="http://schemas.openxmlformats.org/officeDocument/2006/relationships/tags" Target="../tags/tag1718.xml"/><Relationship Id="rId39" Type="http://schemas.openxmlformats.org/officeDocument/2006/relationships/tags" Target="../tags/tag1731.xml"/><Relationship Id="rId3" Type="http://schemas.openxmlformats.org/officeDocument/2006/relationships/tags" Target="../tags/tag1695.xml"/><Relationship Id="rId21" Type="http://schemas.openxmlformats.org/officeDocument/2006/relationships/tags" Target="../tags/tag1713.xml"/><Relationship Id="rId34" Type="http://schemas.openxmlformats.org/officeDocument/2006/relationships/tags" Target="../tags/tag1726.xml"/><Relationship Id="rId42" Type="http://schemas.openxmlformats.org/officeDocument/2006/relationships/notesSlide" Target="../notesSlides/notesSlide84.xml"/><Relationship Id="rId7" Type="http://schemas.openxmlformats.org/officeDocument/2006/relationships/tags" Target="../tags/tag1699.xml"/><Relationship Id="rId12" Type="http://schemas.openxmlformats.org/officeDocument/2006/relationships/tags" Target="../tags/tag1704.xml"/><Relationship Id="rId17" Type="http://schemas.openxmlformats.org/officeDocument/2006/relationships/tags" Target="../tags/tag1709.xml"/><Relationship Id="rId25" Type="http://schemas.openxmlformats.org/officeDocument/2006/relationships/tags" Target="../tags/tag1717.xml"/><Relationship Id="rId33" Type="http://schemas.openxmlformats.org/officeDocument/2006/relationships/tags" Target="../tags/tag1725.xml"/><Relationship Id="rId38" Type="http://schemas.openxmlformats.org/officeDocument/2006/relationships/tags" Target="../tags/tag1730.xml"/><Relationship Id="rId46" Type="http://schemas.openxmlformats.org/officeDocument/2006/relationships/image" Target="../media/image250.emf"/><Relationship Id="rId2" Type="http://schemas.openxmlformats.org/officeDocument/2006/relationships/tags" Target="../tags/tag1694.xml"/><Relationship Id="rId16" Type="http://schemas.openxmlformats.org/officeDocument/2006/relationships/tags" Target="../tags/tag1708.xml"/><Relationship Id="rId20" Type="http://schemas.openxmlformats.org/officeDocument/2006/relationships/tags" Target="../tags/tag1712.xml"/><Relationship Id="rId29" Type="http://schemas.openxmlformats.org/officeDocument/2006/relationships/tags" Target="../tags/tag1721.xml"/><Relationship Id="rId41" Type="http://schemas.openxmlformats.org/officeDocument/2006/relationships/slideLayout" Target="../slideLayouts/slideLayout1.xml"/><Relationship Id="rId1" Type="http://schemas.openxmlformats.org/officeDocument/2006/relationships/tags" Target="../tags/tag1693.xml"/><Relationship Id="rId6" Type="http://schemas.openxmlformats.org/officeDocument/2006/relationships/tags" Target="../tags/tag1698.xml"/><Relationship Id="rId11" Type="http://schemas.openxmlformats.org/officeDocument/2006/relationships/tags" Target="../tags/tag1703.xml"/><Relationship Id="rId24" Type="http://schemas.openxmlformats.org/officeDocument/2006/relationships/tags" Target="../tags/tag1716.xml"/><Relationship Id="rId32" Type="http://schemas.openxmlformats.org/officeDocument/2006/relationships/tags" Target="../tags/tag1724.xml"/><Relationship Id="rId37" Type="http://schemas.openxmlformats.org/officeDocument/2006/relationships/tags" Target="../tags/tag1729.xml"/><Relationship Id="rId40" Type="http://schemas.openxmlformats.org/officeDocument/2006/relationships/tags" Target="../tags/tag1732.xml"/><Relationship Id="rId45" Type="http://schemas.openxmlformats.org/officeDocument/2006/relationships/customXml" Target="../ink/ink56.xml"/><Relationship Id="rId5" Type="http://schemas.openxmlformats.org/officeDocument/2006/relationships/tags" Target="../tags/tag1697.xml"/><Relationship Id="rId15" Type="http://schemas.openxmlformats.org/officeDocument/2006/relationships/tags" Target="../tags/tag1707.xml"/><Relationship Id="rId23" Type="http://schemas.openxmlformats.org/officeDocument/2006/relationships/tags" Target="../tags/tag1715.xml"/><Relationship Id="rId28" Type="http://schemas.openxmlformats.org/officeDocument/2006/relationships/tags" Target="../tags/tag1720.xml"/><Relationship Id="rId36" Type="http://schemas.openxmlformats.org/officeDocument/2006/relationships/tags" Target="../tags/tag1728.xml"/><Relationship Id="rId10" Type="http://schemas.openxmlformats.org/officeDocument/2006/relationships/tags" Target="../tags/tag1702.xml"/><Relationship Id="rId19" Type="http://schemas.openxmlformats.org/officeDocument/2006/relationships/tags" Target="../tags/tag1711.xml"/><Relationship Id="rId31" Type="http://schemas.openxmlformats.org/officeDocument/2006/relationships/tags" Target="../tags/tag1723.xml"/><Relationship Id="rId44" Type="http://schemas.openxmlformats.org/officeDocument/2006/relationships/image" Target="../media/image24.emf"/><Relationship Id="rId4" Type="http://schemas.openxmlformats.org/officeDocument/2006/relationships/tags" Target="../tags/tag1696.xml"/><Relationship Id="rId9" Type="http://schemas.openxmlformats.org/officeDocument/2006/relationships/tags" Target="../tags/tag1701.xml"/><Relationship Id="rId14" Type="http://schemas.openxmlformats.org/officeDocument/2006/relationships/tags" Target="../tags/tag1706.xml"/><Relationship Id="rId22" Type="http://schemas.openxmlformats.org/officeDocument/2006/relationships/tags" Target="../tags/tag1714.xml"/><Relationship Id="rId27" Type="http://schemas.openxmlformats.org/officeDocument/2006/relationships/tags" Target="../tags/tag1719.xml"/><Relationship Id="rId30" Type="http://schemas.openxmlformats.org/officeDocument/2006/relationships/tags" Target="../tags/tag1722.xml"/><Relationship Id="rId35" Type="http://schemas.openxmlformats.org/officeDocument/2006/relationships/tags" Target="../tags/tag1727.xml"/><Relationship Id="rId43" Type="http://schemas.openxmlformats.org/officeDocument/2006/relationships/customXml" Target="../ink/ink55.xml"/></Relationships>
</file>

<file path=ppt/slides/_rels/slide93.xml.rels><?xml version="1.0" encoding="UTF-8" standalone="yes"?>
<Relationships xmlns="http://schemas.openxmlformats.org/package/2006/relationships"><Relationship Id="rId8" Type="http://schemas.openxmlformats.org/officeDocument/2006/relationships/tags" Target="../tags/tag1740.xml"/><Relationship Id="rId13" Type="http://schemas.openxmlformats.org/officeDocument/2006/relationships/tags" Target="../tags/tag1745.xml"/><Relationship Id="rId18" Type="http://schemas.openxmlformats.org/officeDocument/2006/relationships/tags" Target="../tags/tag1750.xml"/><Relationship Id="rId26" Type="http://schemas.openxmlformats.org/officeDocument/2006/relationships/tags" Target="../tags/tag1758.xml"/><Relationship Id="rId3" Type="http://schemas.openxmlformats.org/officeDocument/2006/relationships/tags" Target="../tags/tag1735.xml"/><Relationship Id="rId21" Type="http://schemas.openxmlformats.org/officeDocument/2006/relationships/tags" Target="../tags/tag1753.xml"/><Relationship Id="rId7" Type="http://schemas.openxmlformats.org/officeDocument/2006/relationships/tags" Target="../tags/tag1739.xml"/><Relationship Id="rId12" Type="http://schemas.openxmlformats.org/officeDocument/2006/relationships/tags" Target="../tags/tag1744.xml"/><Relationship Id="rId17" Type="http://schemas.openxmlformats.org/officeDocument/2006/relationships/tags" Target="../tags/tag1749.xml"/><Relationship Id="rId25" Type="http://schemas.openxmlformats.org/officeDocument/2006/relationships/tags" Target="../tags/tag1757.xml"/><Relationship Id="rId2" Type="http://schemas.openxmlformats.org/officeDocument/2006/relationships/tags" Target="../tags/tag1734.xml"/><Relationship Id="rId16" Type="http://schemas.openxmlformats.org/officeDocument/2006/relationships/tags" Target="../tags/tag1748.xml"/><Relationship Id="rId20" Type="http://schemas.openxmlformats.org/officeDocument/2006/relationships/tags" Target="../tags/tag1752.xml"/><Relationship Id="rId29" Type="http://schemas.openxmlformats.org/officeDocument/2006/relationships/customXml" Target="../ink/ink57.xml"/><Relationship Id="rId1" Type="http://schemas.openxmlformats.org/officeDocument/2006/relationships/tags" Target="../tags/tag1733.xml"/><Relationship Id="rId6" Type="http://schemas.openxmlformats.org/officeDocument/2006/relationships/tags" Target="../tags/tag1738.xml"/><Relationship Id="rId11" Type="http://schemas.openxmlformats.org/officeDocument/2006/relationships/tags" Target="../tags/tag1743.xml"/><Relationship Id="rId24" Type="http://schemas.openxmlformats.org/officeDocument/2006/relationships/tags" Target="../tags/tag1756.xml"/><Relationship Id="rId32" Type="http://schemas.openxmlformats.org/officeDocument/2006/relationships/image" Target="../media/image260.emf"/><Relationship Id="rId5" Type="http://schemas.openxmlformats.org/officeDocument/2006/relationships/tags" Target="../tags/tag1737.xml"/><Relationship Id="rId15" Type="http://schemas.openxmlformats.org/officeDocument/2006/relationships/tags" Target="../tags/tag1747.xml"/><Relationship Id="rId23" Type="http://schemas.openxmlformats.org/officeDocument/2006/relationships/tags" Target="../tags/tag1755.xml"/><Relationship Id="rId28" Type="http://schemas.openxmlformats.org/officeDocument/2006/relationships/notesSlide" Target="../notesSlides/notesSlide85.xml"/><Relationship Id="rId10" Type="http://schemas.openxmlformats.org/officeDocument/2006/relationships/tags" Target="../tags/tag1742.xml"/><Relationship Id="rId19" Type="http://schemas.openxmlformats.org/officeDocument/2006/relationships/tags" Target="../tags/tag1751.xml"/><Relationship Id="rId31" Type="http://schemas.openxmlformats.org/officeDocument/2006/relationships/customXml" Target="../ink/ink58.xml"/><Relationship Id="rId4" Type="http://schemas.openxmlformats.org/officeDocument/2006/relationships/tags" Target="../tags/tag1736.xml"/><Relationship Id="rId9" Type="http://schemas.openxmlformats.org/officeDocument/2006/relationships/tags" Target="../tags/tag1741.xml"/><Relationship Id="rId14" Type="http://schemas.openxmlformats.org/officeDocument/2006/relationships/tags" Target="../tags/tag1746.xml"/><Relationship Id="rId22" Type="http://schemas.openxmlformats.org/officeDocument/2006/relationships/tags" Target="../tags/tag1754.xml"/><Relationship Id="rId27" Type="http://schemas.openxmlformats.org/officeDocument/2006/relationships/slideLayout" Target="../slideLayouts/slideLayout1.xml"/><Relationship Id="rId30" Type="http://schemas.openxmlformats.org/officeDocument/2006/relationships/image" Target="../media/image24.emf"/></Relationships>
</file>

<file path=ppt/slides/_rels/slide94.xml.rels><?xml version="1.0" encoding="UTF-8" standalone="yes"?>
<Relationships xmlns="http://schemas.openxmlformats.org/package/2006/relationships"><Relationship Id="rId8" Type="http://schemas.openxmlformats.org/officeDocument/2006/relationships/image" Target="../media/image28.emf"/><Relationship Id="rId3" Type="http://schemas.openxmlformats.org/officeDocument/2006/relationships/tags" Target="../tags/tag1761.xml"/><Relationship Id="rId7" Type="http://schemas.openxmlformats.org/officeDocument/2006/relationships/customXml" Target="../ink/ink59.xml"/><Relationship Id="rId2" Type="http://schemas.openxmlformats.org/officeDocument/2006/relationships/tags" Target="../tags/tag1760.xml"/><Relationship Id="rId1" Type="http://schemas.openxmlformats.org/officeDocument/2006/relationships/tags" Target="../tags/tag1759.xml"/><Relationship Id="rId6" Type="http://schemas.openxmlformats.org/officeDocument/2006/relationships/image" Target="../media/image20.png"/><Relationship Id="rId5" Type="http://schemas.openxmlformats.org/officeDocument/2006/relationships/notesSlide" Target="../notesSlides/notesSlide86.xml"/><Relationship Id="rId4"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3" Type="http://schemas.openxmlformats.org/officeDocument/2006/relationships/notesSlide" Target="../notesSlides/notesSlide87.xml"/><Relationship Id="rId2" Type="http://schemas.openxmlformats.org/officeDocument/2006/relationships/slideLayout" Target="../slideLayouts/slideLayout6.xml"/><Relationship Id="rId1" Type="http://schemas.openxmlformats.org/officeDocument/2006/relationships/tags" Target="../tags/tag1762.xml"/><Relationship Id="rId5" Type="http://schemas.openxmlformats.org/officeDocument/2006/relationships/image" Target="../media/image40.png"/><Relationship Id="rId4" Type="http://schemas.openxmlformats.org/officeDocument/2006/relationships/image" Target="../media/image39.png"/></Relationships>
</file>

<file path=ppt/slides/_rels/slide96.xml.rels><?xml version="1.0" encoding="UTF-8" standalone="yes"?>
<Relationships xmlns="http://schemas.openxmlformats.org/package/2006/relationships"><Relationship Id="rId8" Type="http://schemas.openxmlformats.org/officeDocument/2006/relationships/tags" Target="../tags/tag1770.xml"/><Relationship Id="rId13" Type="http://schemas.openxmlformats.org/officeDocument/2006/relationships/tags" Target="../tags/tag1775.xml"/><Relationship Id="rId18" Type="http://schemas.openxmlformats.org/officeDocument/2006/relationships/tags" Target="../tags/tag1780.xml"/><Relationship Id="rId26" Type="http://schemas.openxmlformats.org/officeDocument/2006/relationships/tags" Target="../tags/tag1788.xml"/><Relationship Id="rId3" Type="http://schemas.openxmlformats.org/officeDocument/2006/relationships/tags" Target="../tags/tag1765.xml"/><Relationship Id="rId21" Type="http://schemas.openxmlformats.org/officeDocument/2006/relationships/tags" Target="../tags/tag1783.xml"/><Relationship Id="rId34" Type="http://schemas.openxmlformats.org/officeDocument/2006/relationships/image" Target="../media/image76.emf"/><Relationship Id="rId7" Type="http://schemas.openxmlformats.org/officeDocument/2006/relationships/tags" Target="../tags/tag1769.xml"/><Relationship Id="rId12" Type="http://schemas.openxmlformats.org/officeDocument/2006/relationships/tags" Target="../tags/tag1774.xml"/><Relationship Id="rId17" Type="http://schemas.openxmlformats.org/officeDocument/2006/relationships/tags" Target="../tags/tag1779.xml"/><Relationship Id="rId25" Type="http://schemas.openxmlformats.org/officeDocument/2006/relationships/tags" Target="../tags/tag1787.xml"/><Relationship Id="rId33" Type="http://schemas.openxmlformats.org/officeDocument/2006/relationships/customXml" Target="../ink/ink60.xml"/><Relationship Id="rId38" Type="http://schemas.openxmlformats.org/officeDocument/2006/relationships/image" Target="../media/image78.emf"/><Relationship Id="rId2" Type="http://schemas.openxmlformats.org/officeDocument/2006/relationships/tags" Target="../tags/tag1764.xml"/><Relationship Id="rId16" Type="http://schemas.openxmlformats.org/officeDocument/2006/relationships/tags" Target="../tags/tag1778.xml"/><Relationship Id="rId20" Type="http://schemas.openxmlformats.org/officeDocument/2006/relationships/tags" Target="../tags/tag1782.xml"/><Relationship Id="rId29" Type="http://schemas.openxmlformats.org/officeDocument/2006/relationships/tags" Target="../tags/tag1791.xml"/><Relationship Id="rId1" Type="http://schemas.openxmlformats.org/officeDocument/2006/relationships/tags" Target="../tags/tag1763.xml"/><Relationship Id="rId6" Type="http://schemas.openxmlformats.org/officeDocument/2006/relationships/tags" Target="../tags/tag1768.xml"/><Relationship Id="rId11" Type="http://schemas.openxmlformats.org/officeDocument/2006/relationships/tags" Target="../tags/tag1773.xml"/><Relationship Id="rId24" Type="http://schemas.openxmlformats.org/officeDocument/2006/relationships/tags" Target="../tags/tag1786.xml"/><Relationship Id="rId32" Type="http://schemas.openxmlformats.org/officeDocument/2006/relationships/notesSlide" Target="../notesSlides/notesSlide88.xml"/><Relationship Id="rId37" Type="http://schemas.openxmlformats.org/officeDocument/2006/relationships/customXml" Target="../ink/ink62.xml"/><Relationship Id="rId5" Type="http://schemas.openxmlformats.org/officeDocument/2006/relationships/tags" Target="../tags/tag1767.xml"/><Relationship Id="rId15" Type="http://schemas.openxmlformats.org/officeDocument/2006/relationships/tags" Target="../tags/tag1777.xml"/><Relationship Id="rId23" Type="http://schemas.openxmlformats.org/officeDocument/2006/relationships/tags" Target="../tags/tag1785.xml"/><Relationship Id="rId28" Type="http://schemas.openxmlformats.org/officeDocument/2006/relationships/tags" Target="../tags/tag1790.xml"/><Relationship Id="rId36" Type="http://schemas.openxmlformats.org/officeDocument/2006/relationships/image" Target="../media/image77.emf"/><Relationship Id="rId10" Type="http://schemas.openxmlformats.org/officeDocument/2006/relationships/tags" Target="../tags/tag1772.xml"/><Relationship Id="rId19" Type="http://schemas.openxmlformats.org/officeDocument/2006/relationships/tags" Target="../tags/tag1781.xml"/><Relationship Id="rId31" Type="http://schemas.openxmlformats.org/officeDocument/2006/relationships/slideLayout" Target="../slideLayouts/slideLayout7.xml"/><Relationship Id="rId4" Type="http://schemas.openxmlformats.org/officeDocument/2006/relationships/tags" Target="../tags/tag1766.xml"/><Relationship Id="rId9" Type="http://schemas.openxmlformats.org/officeDocument/2006/relationships/tags" Target="../tags/tag1771.xml"/><Relationship Id="rId14" Type="http://schemas.openxmlformats.org/officeDocument/2006/relationships/tags" Target="../tags/tag1776.xml"/><Relationship Id="rId22" Type="http://schemas.openxmlformats.org/officeDocument/2006/relationships/tags" Target="../tags/tag1784.xml"/><Relationship Id="rId27" Type="http://schemas.openxmlformats.org/officeDocument/2006/relationships/tags" Target="../tags/tag1789.xml"/><Relationship Id="rId30" Type="http://schemas.openxmlformats.org/officeDocument/2006/relationships/tags" Target="../tags/tag1792.xml"/><Relationship Id="rId35" Type="http://schemas.openxmlformats.org/officeDocument/2006/relationships/customXml" Target="../ink/ink61.xml"/></Relationships>
</file>

<file path=ppt/slides/_rels/slide97.xml.rels><?xml version="1.0" encoding="UTF-8" standalone="yes"?>
<Relationships xmlns="http://schemas.openxmlformats.org/package/2006/relationships"><Relationship Id="rId8" Type="http://schemas.openxmlformats.org/officeDocument/2006/relationships/tags" Target="../tags/tag1800.xml"/><Relationship Id="rId13" Type="http://schemas.openxmlformats.org/officeDocument/2006/relationships/tags" Target="../tags/tag1805.xml"/><Relationship Id="rId18" Type="http://schemas.openxmlformats.org/officeDocument/2006/relationships/tags" Target="../tags/tag1810.xml"/><Relationship Id="rId26" Type="http://schemas.openxmlformats.org/officeDocument/2006/relationships/tags" Target="../tags/tag1818.xml"/><Relationship Id="rId3" Type="http://schemas.openxmlformats.org/officeDocument/2006/relationships/tags" Target="../tags/tag1795.xml"/><Relationship Id="rId21" Type="http://schemas.openxmlformats.org/officeDocument/2006/relationships/tags" Target="../tags/tag1813.xml"/><Relationship Id="rId7" Type="http://schemas.openxmlformats.org/officeDocument/2006/relationships/tags" Target="../tags/tag1799.xml"/><Relationship Id="rId12" Type="http://schemas.openxmlformats.org/officeDocument/2006/relationships/tags" Target="../tags/tag1804.xml"/><Relationship Id="rId17" Type="http://schemas.openxmlformats.org/officeDocument/2006/relationships/tags" Target="../tags/tag1809.xml"/><Relationship Id="rId25" Type="http://schemas.openxmlformats.org/officeDocument/2006/relationships/tags" Target="../tags/tag1817.xml"/><Relationship Id="rId33" Type="http://schemas.openxmlformats.org/officeDocument/2006/relationships/image" Target="../media/image41.png"/><Relationship Id="rId2" Type="http://schemas.openxmlformats.org/officeDocument/2006/relationships/tags" Target="../tags/tag1794.xml"/><Relationship Id="rId16" Type="http://schemas.openxmlformats.org/officeDocument/2006/relationships/tags" Target="../tags/tag1808.xml"/><Relationship Id="rId20" Type="http://schemas.openxmlformats.org/officeDocument/2006/relationships/tags" Target="../tags/tag1812.xml"/><Relationship Id="rId29" Type="http://schemas.openxmlformats.org/officeDocument/2006/relationships/tags" Target="../tags/tag1821.xml"/><Relationship Id="rId1" Type="http://schemas.openxmlformats.org/officeDocument/2006/relationships/tags" Target="../tags/tag1793.xml"/><Relationship Id="rId6" Type="http://schemas.openxmlformats.org/officeDocument/2006/relationships/tags" Target="../tags/tag1798.xml"/><Relationship Id="rId11" Type="http://schemas.openxmlformats.org/officeDocument/2006/relationships/tags" Target="../tags/tag1803.xml"/><Relationship Id="rId24" Type="http://schemas.openxmlformats.org/officeDocument/2006/relationships/tags" Target="../tags/tag1816.xml"/><Relationship Id="rId32" Type="http://schemas.openxmlformats.org/officeDocument/2006/relationships/notesSlide" Target="../notesSlides/notesSlide89.xml"/><Relationship Id="rId5" Type="http://schemas.openxmlformats.org/officeDocument/2006/relationships/tags" Target="../tags/tag1797.xml"/><Relationship Id="rId15" Type="http://schemas.openxmlformats.org/officeDocument/2006/relationships/tags" Target="../tags/tag1807.xml"/><Relationship Id="rId23" Type="http://schemas.openxmlformats.org/officeDocument/2006/relationships/tags" Target="../tags/tag1815.xml"/><Relationship Id="rId28" Type="http://schemas.openxmlformats.org/officeDocument/2006/relationships/tags" Target="../tags/tag1820.xml"/><Relationship Id="rId10" Type="http://schemas.openxmlformats.org/officeDocument/2006/relationships/tags" Target="../tags/tag1802.xml"/><Relationship Id="rId19" Type="http://schemas.openxmlformats.org/officeDocument/2006/relationships/tags" Target="../tags/tag1811.xml"/><Relationship Id="rId31" Type="http://schemas.openxmlformats.org/officeDocument/2006/relationships/slideLayout" Target="../slideLayouts/slideLayout7.xml"/><Relationship Id="rId4" Type="http://schemas.openxmlformats.org/officeDocument/2006/relationships/tags" Target="../tags/tag1796.xml"/><Relationship Id="rId9" Type="http://schemas.openxmlformats.org/officeDocument/2006/relationships/tags" Target="../tags/tag1801.xml"/><Relationship Id="rId14" Type="http://schemas.openxmlformats.org/officeDocument/2006/relationships/tags" Target="../tags/tag1806.xml"/><Relationship Id="rId22" Type="http://schemas.openxmlformats.org/officeDocument/2006/relationships/tags" Target="../tags/tag1814.xml"/><Relationship Id="rId27" Type="http://schemas.openxmlformats.org/officeDocument/2006/relationships/tags" Target="../tags/tag1819.xml"/><Relationship Id="rId30" Type="http://schemas.openxmlformats.org/officeDocument/2006/relationships/tags" Target="../tags/tag1822.xml"/></Relationships>
</file>

<file path=ppt/slides/_rels/slide98.xml.rels><?xml version="1.0" encoding="UTF-8" standalone="yes"?>
<Relationships xmlns="http://schemas.openxmlformats.org/package/2006/relationships"><Relationship Id="rId8" Type="http://schemas.openxmlformats.org/officeDocument/2006/relationships/tags" Target="../tags/tag1830.xml"/><Relationship Id="rId13" Type="http://schemas.openxmlformats.org/officeDocument/2006/relationships/tags" Target="../tags/tag1835.xml"/><Relationship Id="rId18" Type="http://schemas.openxmlformats.org/officeDocument/2006/relationships/tags" Target="../tags/tag1840.xml"/><Relationship Id="rId26" Type="http://schemas.openxmlformats.org/officeDocument/2006/relationships/tags" Target="../tags/tag1848.xml"/><Relationship Id="rId3" Type="http://schemas.openxmlformats.org/officeDocument/2006/relationships/tags" Target="../tags/tag1825.xml"/><Relationship Id="rId21" Type="http://schemas.openxmlformats.org/officeDocument/2006/relationships/tags" Target="../tags/tag1843.xml"/><Relationship Id="rId34" Type="http://schemas.openxmlformats.org/officeDocument/2006/relationships/image" Target="../media/image42.png"/><Relationship Id="rId7" Type="http://schemas.openxmlformats.org/officeDocument/2006/relationships/tags" Target="../tags/tag1829.xml"/><Relationship Id="rId12" Type="http://schemas.openxmlformats.org/officeDocument/2006/relationships/tags" Target="../tags/tag1834.xml"/><Relationship Id="rId17" Type="http://schemas.openxmlformats.org/officeDocument/2006/relationships/tags" Target="../tags/tag1839.xml"/><Relationship Id="rId25" Type="http://schemas.openxmlformats.org/officeDocument/2006/relationships/tags" Target="../tags/tag1847.xml"/><Relationship Id="rId33" Type="http://schemas.openxmlformats.org/officeDocument/2006/relationships/image" Target="../media/image41.png"/><Relationship Id="rId2" Type="http://schemas.openxmlformats.org/officeDocument/2006/relationships/tags" Target="../tags/tag1824.xml"/><Relationship Id="rId16" Type="http://schemas.openxmlformats.org/officeDocument/2006/relationships/tags" Target="../tags/tag1838.xml"/><Relationship Id="rId20" Type="http://schemas.openxmlformats.org/officeDocument/2006/relationships/tags" Target="../tags/tag1842.xml"/><Relationship Id="rId29" Type="http://schemas.openxmlformats.org/officeDocument/2006/relationships/tags" Target="../tags/tag1851.xml"/><Relationship Id="rId1" Type="http://schemas.openxmlformats.org/officeDocument/2006/relationships/tags" Target="../tags/tag1823.xml"/><Relationship Id="rId6" Type="http://schemas.openxmlformats.org/officeDocument/2006/relationships/tags" Target="../tags/tag1828.xml"/><Relationship Id="rId11" Type="http://schemas.openxmlformats.org/officeDocument/2006/relationships/tags" Target="../tags/tag1833.xml"/><Relationship Id="rId24" Type="http://schemas.openxmlformats.org/officeDocument/2006/relationships/tags" Target="../tags/tag1846.xml"/><Relationship Id="rId32" Type="http://schemas.openxmlformats.org/officeDocument/2006/relationships/notesSlide" Target="../notesSlides/notesSlide90.xml"/><Relationship Id="rId5" Type="http://schemas.openxmlformats.org/officeDocument/2006/relationships/tags" Target="../tags/tag1827.xml"/><Relationship Id="rId15" Type="http://schemas.openxmlformats.org/officeDocument/2006/relationships/tags" Target="../tags/tag1837.xml"/><Relationship Id="rId23" Type="http://schemas.openxmlformats.org/officeDocument/2006/relationships/tags" Target="../tags/tag1845.xml"/><Relationship Id="rId28" Type="http://schemas.openxmlformats.org/officeDocument/2006/relationships/tags" Target="../tags/tag1850.xml"/><Relationship Id="rId10" Type="http://schemas.openxmlformats.org/officeDocument/2006/relationships/tags" Target="../tags/tag1832.xml"/><Relationship Id="rId19" Type="http://schemas.openxmlformats.org/officeDocument/2006/relationships/tags" Target="../tags/tag1841.xml"/><Relationship Id="rId31" Type="http://schemas.openxmlformats.org/officeDocument/2006/relationships/slideLayout" Target="../slideLayouts/slideLayout7.xml"/><Relationship Id="rId4" Type="http://schemas.openxmlformats.org/officeDocument/2006/relationships/tags" Target="../tags/tag1826.xml"/><Relationship Id="rId9" Type="http://schemas.openxmlformats.org/officeDocument/2006/relationships/tags" Target="../tags/tag1831.xml"/><Relationship Id="rId14" Type="http://schemas.openxmlformats.org/officeDocument/2006/relationships/tags" Target="../tags/tag1836.xml"/><Relationship Id="rId22" Type="http://schemas.openxmlformats.org/officeDocument/2006/relationships/tags" Target="../tags/tag1844.xml"/><Relationship Id="rId27" Type="http://schemas.openxmlformats.org/officeDocument/2006/relationships/tags" Target="../tags/tag1849.xml"/><Relationship Id="rId30" Type="http://schemas.openxmlformats.org/officeDocument/2006/relationships/tags" Target="../tags/tag1852.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p:cNvSpPr/>
          <p:nvPr/>
        </p:nvSpPr>
        <p:spPr>
          <a:xfrm>
            <a:off x="152400" y="914400"/>
            <a:ext cx="3276600" cy="5909310"/>
          </a:xfrm>
          <a:prstGeom prst="rect">
            <a:avLst/>
          </a:prstGeom>
          <a:solidFill>
            <a:schemeClr val="bg1"/>
          </a:solidFill>
        </p:spPr>
        <p:txBody>
          <a:bodyPr wrap="square">
            <a:spAutoFit/>
          </a:bodyPr>
          <a:lstStyle/>
          <a:p>
            <a:pPr algn="l"/>
            <a:r>
              <a:rPr lang="en-US" sz="1800" b="1" dirty="0" err="1">
                <a:solidFill>
                  <a:srgbClr val="0000FF"/>
                </a:solidFill>
                <a:latin typeface="Calibri" panose="020F0502020204030204" pitchFamily="34" charset="0"/>
              </a:rPr>
              <a:t>acefs</a:t>
            </a:r>
            <a:r>
              <a:rPr lang="en-US" sz="1800" b="1" dirty="0">
                <a:solidFill>
                  <a:srgbClr val="0000FF"/>
                </a:solidFill>
                <a:latin typeface="Calibri" panose="020F0502020204030204" pitchFamily="34" charset="0"/>
              </a:rPr>
              <a:t>  - cafes faces 2</a:t>
            </a:r>
          </a:p>
          <a:p>
            <a:pPr algn="l"/>
            <a:r>
              <a:rPr lang="en-US" sz="1800" b="1" dirty="0" err="1">
                <a:solidFill>
                  <a:srgbClr val="0000FF"/>
                </a:solidFill>
                <a:latin typeface="Calibri" panose="020F0502020204030204" pitchFamily="34" charset="0"/>
              </a:rPr>
              <a:t>acesv</a:t>
            </a:r>
            <a:r>
              <a:rPr lang="en-US" sz="1800" b="1" dirty="0">
                <a:solidFill>
                  <a:srgbClr val="0000FF"/>
                </a:solidFill>
                <a:latin typeface="Calibri" panose="020F0502020204030204" pitchFamily="34" charset="0"/>
              </a:rPr>
              <a:t>  - caves 1</a:t>
            </a:r>
          </a:p>
          <a:p>
            <a:pPr algn="l"/>
            <a:r>
              <a:rPr lang="en-US" sz="1800" b="1" dirty="0" err="1">
                <a:solidFill>
                  <a:srgbClr val="0000FF"/>
                </a:solidFill>
                <a:latin typeface="Calibri" panose="020F0502020204030204" pitchFamily="34" charset="0"/>
              </a:rPr>
              <a:t>aeefs</a:t>
            </a:r>
            <a:r>
              <a:rPr lang="en-US" sz="1800" b="1" dirty="0">
                <a:solidFill>
                  <a:srgbClr val="0000FF"/>
                </a:solidFill>
                <a:latin typeface="Calibri" panose="020F0502020204030204" pitchFamily="34" charset="0"/>
              </a:rPr>
              <a:t>  - </a:t>
            </a:r>
            <a:r>
              <a:rPr lang="en-US" sz="1800" b="1" dirty="0" err="1">
                <a:solidFill>
                  <a:srgbClr val="0000FF"/>
                </a:solidFill>
                <a:latin typeface="Calibri" panose="020F0502020204030204" pitchFamily="34" charset="0"/>
              </a:rPr>
              <a:t>fease</a:t>
            </a:r>
            <a:r>
              <a:rPr lang="en-US" sz="1800" b="1" dirty="0">
                <a:solidFill>
                  <a:srgbClr val="0000FF"/>
                </a:solidFill>
                <a:latin typeface="Calibri" panose="020F0502020204030204" pitchFamily="34" charset="0"/>
              </a:rPr>
              <a:t> 1</a:t>
            </a:r>
          </a:p>
          <a:p>
            <a:pPr algn="l"/>
            <a:r>
              <a:rPr lang="en-US" sz="1800" b="1" dirty="0" err="1">
                <a:solidFill>
                  <a:srgbClr val="0000FF"/>
                </a:solidFill>
                <a:latin typeface="Calibri" panose="020F0502020204030204" pitchFamily="34" charset="0"/>
              </a:rPr>
              <a:t>aeesv</a:t>
            </a:r>
            <a:r>
              <a:rPr lang="en-US" sz="1800" b="1" dirty="0">
                <a:solidFill>
                  <a:srgbClr val="0000FF"/>
                </a:solidFill>
                <a:latin typeface="Calibri" panose="020F0502020204030204" pitchFamily="34" charset="0"/>
              </a:rPr>
              <a:t>  - eaves 1</a:t>
            </a:r>
          </a:p>
          <a:p>
            <a:pPr algn="l"/>
            <a:r>
              <a:rPr lang="en-US" sz="1800" b="1" dirty="0" err="1">
                <a:solidFill>
                  <a:srgbClr val="0000FF"/>
                </a:solidFill>
                <a:latin typeface="Calibri" panose="020F0502020204030204" pitchFamily="34" charset="0"/>
              </a:rPr>
              <a:t>aefss</a:t>
            </a:r>
            <a:r>
              <a:rPr lang="en-US" sz="1800" b="1" dirty="0">
                <a:solidFill>
                  <a:srgbClr val="0000FF"/>
                </a:solidFill>
                <a:latin typeface="Calibri" panose="020F0502020204030204" pitchFamily="34" charset="0"/>
              </a:rPr>
              <a:t>  - safes 1</a:t>
            </a:r>
          </a:p>
          <a:p>
            <a:pPr algn="l"/>
            <a:r>
              <a:rPr lang="en-US" sz="1800" b="1" dirty="0" err="1">
                <a:solidFill>
                  <a:srgbClr val="0000FF"/>
                </a:solidFill>
                <a:latin typeface="Calibri" panose="020F0502020204030204" pitchFamily="34" charset="0"/>
              </a:rPr>
              <a:t>aefsx</a:t>
            </a:r>
            <a:r>
              <a:rPr lang="en-US" sz="1800" b="1" dirty="0">
                <a:solidFill>
                  <a:srgbClr val="0000FF"/>
                </a:solidFill>
                <a:latin typeface="Calibri" panose="020F0502020204030204" pitchFamily="34" charset="0"/>
              </a:rPr>
              <a:t>  - faxes 1</a:t>
            </a:r>
          </a:p>
          <a:p>
            <a:pPr algn="l"/>
            <a:r>
              <a:rPr lang="en-US" sz="1800" b="1" dirty="0" err="1">
                <a:solidFill>
                  <a:srgbClr val="0000FF"/>
                </a:solidFill>
                <a:latin typeface="Calibri" panose="020F0502020204030204" pitchFamily="34" charset="0"/>
              </a:rPr>
              <a:t>aefsz</a:t>
            </a:r>
            <a:r>
              <a:rPr lang="en-US" sz="1800" b="1" dirty="0">
                <a:solidFill>
                  <a:srgbClr val="0000FF"/>
                </a:solidFill>
                <a:latin typeface="Calibri" panose="020F0502020204030204" pitchFamily="34" charset="0"/>
              </a:rPr>
              <a:t>  - fazes 1</a:t>
            </a:r>
          </a:p>
          <a:p>
            <a:pPr algn="l"/>
            <a:r>
              <a:rPr lang="en-US" sz="1800" b="1" dirty="0" err="1">
                <a:solidFill>
                  <a:srgbClr val="0000FF"/>
                </a:solidFill>
                <a:latin typeface="Calibri" panose="020F0502020204030204" pitchFamily="34" charset="0"/>
              </a:rPr>
              <a:t>aessv</a:t>
            </a:r>
            <a:r>
              <a:rPr lang="en-US" sz="1800" b="1" dirty="0">
                <a:solidFill>
                  <a:srgbClr val="0000FF"/>
                </a:solidFill>
                <a:latin typeface="Calibri" panose="020F0502020204030204" pitchFamily="34" charset="0"/>
              </a:rPr>
              <a:t>  - saves vases 2</a:t>
            </a:r>
          </a:p>
          <a:p>
            <a:pPr algn="l"/>
            <a:r>
              <a:rPr lang="en-US" sz="1800" b="1" dirty="0" err="1">
                <a:solidFill>
                  <a:srgbClr val="0000FF"/>
                </a:solidFill>
                <a:latin typeface="Calibri" panose="020F0502020204030204" pitchFamily="34" charset="0"/>
              </a:rPr>
              <a:t>afisw</a:t>
            </a:r>
            <a:r>
              <a:rPr lang="en-US" sz="1800" b="1" dirty="0">
                <a:solidFill>
                  <a:srgbClr val="0000FF"/>
                </a:solidFill>
                <a:latin typeface="Calibri" panose="020F0502020204030204" pitchFamily="34" charset="0"/>
              </a:rPr>
              <a:t>  - waifs 1</a:t>
            </a:r>
          </a:p>
          <a:p>
            <a:pPr algn="l"/>
            <a:r>
              <a:rPr lang="en-US" sz="1800" b="1" dirty="0">
                <a:solidFill>
                  <a:srgbClr val="0000FF"/>
                </a:solidFill>
                <a:latin typeface="Calibri" panose="020F0502020204030204" pitchFamily="34" charset="0"/>
              </a:rPr>
              <a:t>befit  - befit 1</a:t>
            </a:r>
          </a:p>
          <a:p>
            <a:pPr algn="l"/>
            <a:r>
              <a:rPr lang="en-US" sz="1800" b="1" dirty="0" err="1">
                <a:solidFill>
                  <a:srgbClr val="0000FF"/>
                </a:solidFill>
                <a:latin typeface="Calibri" panose="020F0502020204030204" pitchFamily="34" charset="0"/>
              </a:rPr>
              <a:t>beijs</a:t>
            </a:r>
            <a:r>
              <a:rPr lang="en-US" sz="1800" b="1" dirty="0">
                <a:solidFill>
                  <a:srgbClr val="0000FF"/>
                </a:solidFill>
                <a:latin typeface="Calibri" panose="020F0502020204030204" pitchFamily="34" charset="0"/>
              </a:rPr>
              <a:t>  - jibes 1</a:t>
            </a:r>
          </a:p>
          <a:p>
            <a:pPr algn="l"/>
            <a:r>
              <a:rPr lang="en-US" sz="1800" b="1" dirty="0" err="1">
                <a:solidFill>
                  <a:srgbClr val="0000FF"/>
                </a:solidFill>
                <a:latin typeface="Calibri" panose="020F0502020204030204" pitchFamily="34" charset="0"/>
              </a:rPr>
              <a:t>beiss</a:t>
            </a:r>
            <a:r>
              <a:rPr lang="en-US" sz="1800" b="1" dirty="0">
                <a:solidFill>
                  <a:srgbClr val="0000FF"/>
                </a:solidFill>
                <a:latin typeface="Calibri" panose="020F0502020204030204" pitchFamily="34" charset="0"/>
              </a:rPr>
              <a:t>  - </a:t>
            </a:r>
            <a:r>
              <a:rPr lang="en-US" sz="1800" b="1" dirty="0" err="1">
                <a:solidFill>
                  <a:srgbClr val="0000FF"/>
                </a:solidFill>
                <a:latin typeface="Calibri" panose="020F0502020204030204" pitchFamily="34" charset="0"/>
              </a:rPr>
              <a:t>bises</a:t>
            </a:r>
            <a:r>
              <a:rPr lang="en-US" sz="1800" b="1" dirty="0">
                <a:solidFill>
                  <a:srgbClr val="0000FF"/>
                </a:solidFill>
                <a:latin typeface="Calibri" panose="020F0502020204030204" pitchFamily="34" charset="0"/>
              </a:rPr>
              <a:t> 1</a:t>
            </a:r>
          </a:p>
          <a:p>
            <a:pPr algn="l"/>
            <a:r>
              <a:rPr lang="en-US" sz="1800" b="1" dirty="0" err="1">
                <a:solidFill>
                  <a:srgbClr val="0000FF"/>
                </a:solidFill>
                <a:latin typeface="Calibri" panose="020F0502020204030204" pitchFamily="34" charset="0"/>
              </a:rPr>
              <a:t>beisz</a:t>
            </a:r>
            <a:r>
              <a:rPr lang="en-US" sz="1800" b="1" dirty="0">
                <a:solidFill>
                  <a:srgbClr val="0000FF"/>
                </a:solidFill>
                <a:latin typeface="Calibri" panose="020F0502020204030204" pitchFamily="34" charset="0"/>
              </a:rPr>
              <a:t>  - </a:t>
            </a:r>
            <a:r>
              <a:rPr lang="en-US" sz="1800" b="1" dirty="0" err="1">
                <a:solidFill>
                  <a:srgbClr val="0000FF"/>
                </a:solidFill>
                <a:latin typeface="Calibri" panose="020F0502020204030204" pitchFamily="34" charset="0"/>
              </a:rPr>
              <a:t>bizes</a:t>
            </a:r>
            <a:r>
              <a:rPr lang="en-US" sz="1800" b="1" dirty="0">
                <a:solidFill>
                  <a:srgbClr val="0000FF"/>
                </a:solidFill>
                <a:latin typeface="Calibri" panose="020F0502020204030204" pitchFamily="34" charset="0"/>
              </a:rPr>
              <a:t> 1</a:t>
            </a:r>
          </a:p>
          <a:p>
            <a:pPr algn="l"/>
            <a:r>
              <a:rPr lang="en-US" sz="1800" b="1" dirty="0" err="1">
                <a:solidFill>
                  <a:srgbClr val="0000FF"/>
                </a:solidFill>
                <a:latin typeface="Calibri" panose="020F0502020204030204" pitchFamily="34" charset="0"/>
              </a:rPr>
              <a:t>ceiss</a:t>
            </a:r>
            <a:r>
              <a:rPr lang="en-US" sz="1800" b="1" dirty="0">
                <a:solidFill>
                  <a:srgbClr val="0000FF"/>
                </a:solidFill>
                <a:latin typeface="Calibri" panose="020F0502020204030204" pitchFamily="34" charset="0"/>
              </a:rPr>
              <a:t>  - </a:t>
            </a:r>
            <a:r>
              <a:rPr lang="en-US" sz="1800" b="1" dirty="0" err="1">
                <a:solidFill>
                  <a:srgbClr val="0000FF"/>
                </a:solidFill>
                <a:latin typeface="Calibri" panose="020F0502020204030204" pitchFamily="34" charset="0"/>
              </a:rPr>
              <a:t>sices</a:t>
            </a:r>
            <a:r>
              <a:rPr lang="en-US" sz="1800" b="1" dirty="0">
                <a:solidFill>
                  <a:srgbClr val="0000FF"/>
                </a:solidFill>
                <a:latin typeface="Calibri" panose="020F0502020204030204" pitchFamily="34" charset="0"/>
              </a:rPr>
              <a:t> 1</a:t>
            </a:r>
          </a:p>
          <a:p>
            <a:pPr algn="l"/>
            <a:r>
              <a:rPr lang="en-US" sz="1800" b="1" dirty="0" err="1">
                <a:solidFill>
                  <a:srgbClr val="0000FF"/>
                </a:solidFill>
                <a:latin typeface="Calibri" panose="020F0502020204030204" pitchFamily="34" charset="0"/>
              </a:rPr>
              <a:t>ceitv</a:t>
            </a:r>
            <a:r>
              <a:rPr lang="en-US" sz="1800" b="1" dirty="0">
                <a:solidFill>
                  <a:srgbClr val="0000FF"/>
                </a:solidFill>
                <a:latin typeface="Calibri" panose="020F0502020204030204" pitchFamily="34" charset="0"/>
              </a:rPr>
              <a:t>  - civet evict 2</a:t>
            </a:r>
          </a:p>
          <a:p>
            <a:pPr algn="l"/>
            <a:r>
              <a:rPr lang="en-US" sz="1800" b="1" dirty="0" err="1">
                <a:solidFill>
                  <a:srgbClr val="0000FF"/>
                </a:solidFill>
                <a:latin typeface="Calibri" panose="020F0502020204030204" pitchFamily="34" charset="0"/>
              </a:rPr>
              <a:t>eeisz</a:t>
            </a:r>
            <a:r>
              <a:rPr lang="en-US" sz="1800" b="1" dirty="0">
                <a:solidFill>
                  <a:srgbClr val="0000FF"/>
                </a:solidFill>
                <a:latin typeface="Calibri" panose="020F0502020204030204" pitchFamily="34" charset="0"/>
              </a:rPr>
              <a:t>  - seize 1</a:t>
            </a:r>
          </a:p>
          <a:p>
            <a:pPr algn="l"/>
            <a:r>
              <a:rPr lang="en-US" sz="1800" b="1" dirty="0" err="1">
                <a:solidFill>
                  <a:srgbClr val="0000FF"/>
                </a:solidFill>
                <a:latin typeface="Calibri" panose="020F0502020204030204" pitchFamily="34" charset="0"/>
              </a:rPr>
              <a:t>eeitv</a:t>
            </a:r>
            <a:r>
              <a:rPr lang="en-US" sz="1800" b="1" dirty="0">
                <a:solidFill>
                  <a:srgbClr val="0000FF"/>
                </a:solidFill>
                <a:latin typeface="Calibri" panose="020F0502020204030204" pitchFamily="34" charset="0"/>
              </a:rPr>
              <a:t>  - evite 1</a:t>
            </a:r>
          </a:p>
          <a:p>
            <a:pPr algn="l"/>
            <a:r>
              <a:rPr lang="en-US" sz="1800" b="1" dirty="0" err="1">
                <a:solidFill>
                  <a:srgbClr val="0000FF"/>
                </a:solidFill>
                <a:latin typeface="Calibri" panose="020F0502020204030204" pitchFamily="34" charset="0"/>
              </a:rPr>
              <a:t>eensv</a:t>
            </a:r>
            <a:r>
              <a:rPr lang="en-US" sz="1800" b="1" dirty="0">
                <a:solidFill>
                  <a:srgbClr val="0000FF"/>
                </a:solidFill>
                <a:latin typeface="Calibri" panose="020F0502020204030204" pitchFamily="34" charset="0"/>
              </a:rPr>
              <a:t>  - evens </a:t>
            </a:r>
            <a:r>
              <a:rPr lang="en-US" sz="1800" b="1" dirty="0" smtClean="0">
                <a:solidFill>
                  <a:srgbClr val="0000FF"/>
                </a:solidFill>
                <a:latin typeface="Calibri" panose="020F0502020204030204" pitchFamily="34" charset="0"/>
              </a:rPr>
              <a:t>seven 2</a:t>
            </a:r>
            <a:endParaRPr lang="en-US" sz="1800" b="1" dirty="0">
              <a:solidFill>
                <a:srgbClr val="0000FF"/>
              </a:solidFill>
              <a:latin typeface="Calibri" panose="020F0502020204030204" pitchFamily="34" charset="0"/>
            </a:endParaRPr>
          </a:p>
          <a:p>
            <a:pPr algn="l"/>
            <a:r>
              <a:rPr lang="en-US" sz="1800" b="1" dirty="0" err="1">
                <a:solidFill>
                  <a:srgbClr val="0000FF"/>
                </a:solidFill>
                <a:latin typeface="Calibri" panose="020F0502020204030204" pitchFamily="34" charset="0"/>
              </a:rPr>
              <a:t>eisss</a:t>
            </a:r>
            <a:r>
              <a:rPr lang="en-US" sz="1800" b="1" dirty="0">
                <a:solidFill>
                  <a:srgbClr val="0000FF"/>
                </a:solidFill>
                <a:latin typeface="Calibri" panose="020F0502020204030204" pitchFamily="34" charset="0"/>
              </a:rPr>
              <a:t>  - </a:t>
            </a:r>
            <a:r>
              <a:rPr lang="en-US" sz="1800" b="1" dirty="0" err="1">
                <a:solidFill>
                  <a:srgbClr val="0000FF"/>
                </a:solidFill>
                <a:latin typeface="Calibri" panose="020F0502020204030204" pitchFamily="34" charset="0"/>
              </a:rPr>
              <a:t>sises</a:t>
            </a:r>
            <a:r>
              <a:rPr lang="en-US" sz="1800" b="1" dirty="0">
                <a:solidFill>
                  <a:srgbClr val="0000FF"/>
                </a:solidFill>
                <a:latin typeface="Calibri" panose="020F0502020204030204" pitchFamily="34" charset="0"/>
              </a:rPr>
              <a:t> 1</a:t>
            </a:r>
          </a:p>
          <a:p>
            <a:pPr algn="l"/>
            <a:r>
              <a:rPr lang="en-US" sz="1800" b="1" dirty="0" err="1">
                <a:solidFill>
                  <a:srgbClr val="0000FF"/>
                </a:solidFill>
                <a:latin typeface="Calibri" panose="020F0502020204030204" pitchFamily="34" charset="0"/>
              </a:rPr>
              <a:t>eissx</a:t>
            </a:r>
            <a:r>
              <a:rPr lang="en-US" sz="1800" b="1" dirty="0">
                <a:solidFill>
                  <a:srgbClr val="0000FF"/>
                </a:solidFill>
                <a:latin typeface="Calibri" panose="020F0502020204030204" pitchFamily="34" charset="0"/>
              </a:rPr>
              <a:t>  - sixes 1</a:t>
            </a:r>
          </a:p>
          <a:p>
            <a:pPr algn="l"/>
            <a:r>
              <a:rPr lang="en-US" sz="1800" b="1" dirty="0" err="1">
                <a:solidFill>
                  <a:srgbClr val="0000FF"/>
                </a:solidFill>
                <a:latin typeface="Calibri" panose="020F0502020204030204" pitchFamily="34" charset="0"/>
              </a:rPr>
              <a:t>eissz</a:t>
            </a:r>
            <a:r>
              <a:rPr lang="en-US" sz="1800" b="1" dirty="0">
                <a:solidFill>
                  <a:srgbClr val="0000FF"/>
                </a:solidFill>
                <a:latin typeface="Calibri" panose="020F0502020204030204" pitchFamily="34" charset="0"/>
              </a:rPr>
              <a:t>  - sizes 1</a:t>
            </a:r>
            <a:endParaRPr lang="en-US" sz="1800" b="1" i="0" dirty="0">
              <a:solidFill>
                <a:srgbClr val="0000FF"/>
              </a:solidFill>
              <a:effectLst/>
              <a:latin typeface="Calibri" panose="020F0502020204030204" pitchFamily="34" charset="0"/>
            </a:endParaRPr>
          </a:p>
        </p:txBody>
      </p:sp>
      <p:cxnSp>
        <p:nvCxnSpPr>
          <p:cNvPr id="19" name="Straight Arrow Connector 18"/>
          <p:cNvCxnSpPr/>
          <p:nvPr/>
        </p:nvCxnSpPr>
        <p:spPr bwMode="auto">
          <a:xfrm flipH="1">
            <a:off x="530556" y="658543"/>
            <a:ext cx="38100" cy="241699"/>
          </a:xfrm>
          <a:prstGeom prst="straightConnector1">
            <a:avLst/>
          </a:prstGeom>
          <a:noFill/>
          <a:ln w="19050" cap="flat" cmpd="sng" algn="ctr">
            <a:solidFill>
              <a:schemeClr val="tx1"/>
            </a:solidFill>
            <a:prstDash val="solid"/>
            <a:round/>
            <a:headEnd type="none" w="med" len="med"/>
            <a:tailEnd type="arrow"/>
          </a:ln>
          <a:effectLst/>
        </p:spPr>
      </p:cxnSp>
      <p:sp>
        <p:nvSpPr>
          <p:cNvPr id="20" name="TextBox 19"/>
          <p:cNvSpPr txBox="1"/>
          <p:nvPr/>
        </p:nvSpPr>
        <p:spPr>
          <a:xfrm>
            <a:off x="58375" y="63571"/>
            <a:ext cx="868162" cy="553998"/>
          </a:xfrm>
          <a:prstGeom prst="rect">
            <a:avLst/>
          </a:prstGeom>
          <a:noFill/>
        </p:spPr>
        <p:txBody>
          <a:bodyPr wrap="square" rtlCol="0">
            <a:spAutoFit/>
          </a:bodyPr>
          <a:lstStyle/>
          <a:p>
            <a:r>
              <a:rPr lang="en-US" sz="1500" dirty="0" smtClean="0">
                <a:latin typeface="Cambria" panose="02040503050406030204" pitchFamily="18" charset="0"/>
              </a:rPr>
              <a:t>alpha-</a:t>
            </a:r>
            <a:r>
              <a:rPr lang="en-US" sz="1500" dirty="0" err="1" smtClean="0">
                <a:latin typeface="Cambria" panose="02040503050406030204" pitchFamily="18" charset="0"/>
              </a:rPr>
              <a:t>betical</a:t>
            </a:r>
            <a:endParaRPr lang="en-US" sz="1500" dirty="0">
              <a:latin typeface="Cambria" panose="02040503050406030204" pitchFamily="18" charset="0"/>
            </a:endParaRPr>
          </a:p>
        </p:txBody>
      </p:sp>
      <p:sp>
        <p:nvSpPr>
          <p:cNvPr id="21" name="TextBox 20"/>
          <p:cNvSpPr txBox="1"/>
          <p:nvPr/>
        </p:nvSpPr>
        <p:spPr>
          <a:xfrm>
            <a:off x="838200" y="152400"/>
            <a:ext cx="1329374" cy="323165"/>
          </a:xfrm>
          <a:prstGeom prst="rect">
            <a:avLst/>
          </a:prstGeom>
          <a:noFill/>
        </p:spPr>
        <p:txBody>
          <a:bodyPr wrap="square" rtlCol="0">
            <a:spAutoFit/>
          </a:bodyPr>
          <a:lstStyle/>
          <a:p>
            <a:r>
              <a:rPr lang="en-US" sz="1500" dirty="0" smtClean="0">
                <a:latin typeface="Cambria" panose="02040503050406030204" pitchFamily="18" charset="0"/>
              </a:rPr>
              <a:t>anagrams</a:t>
            </a:r>
            <a:endParaRPr lang="en-US" sz="1500" dirty="0">
              <a:latin typeface="Cambria" panose="02040503050406030204" pitchFamily="18" charset="0"/>
            </a:endParaRPr>
          </a:p>
        </p:txBody>
      </p:sp>
      <p:cxnSp>
        <p:nvCxnSpPr>
          <p:cNvPr id="22" name="Straight Arrow Connector 21"/>
          <p:cNvCxnSpPr>
            <a:stCxn id="21" idx="2"/>
          </p:cNvCxnSpPr>
          <p:nvPr/>
        </p:nvCxnSpPr>
        <p:spPr bwMode="auto">
          <a:xfrm>
            <a:off x="1502887" y="475565"/>
            <a:ext cx="97313" cy="438835"/>
          </a:xfrm>
          <a:prstGeom prst="straightConnector1">
            <a:avLst/>
          </a:prstGeom>
          <a:noFill/>
          <a:ln w="19050" cap="flat" cmpd="sng" algn="ctr">
            <a:solidFill>
              <a:schemeClr val="tx1"/>
            </a:solidFill>
            <a:prstDash val="solid"/>
            <a:round/>
            <a:headEnd type="none" w="med" len="med"/>
            <a:tailEnd type="arrow"/>
          </a:ln>
          <a:effectLst/>
        </p:spPr>
      </p:cxnSp>
      <p:sp>
        <p:nvSpPr>
          <p:cNvPr id="23" name="Rounded Rectangle 22"/>
          <p:cNvSpPr/>
          <p:nvPr/>
        </p:nvSpPr>
        <p:spPr bwMode="auto">
          <a:xfrm>
            <a:off x="4998156" y="118533"/>
            <a:ext cx="4018845" cy="2302933"/>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wrap="square">
            <a:spAutoFit/>
          </a:bodyPr>
          <a:lstStyle/>
          <a:p>
            <a:pPr>
              <a:defRPr/>
            </a:pPr>
            <a:endParaRPr lang="en-US">
              <a:latin typeface="Times" pitchFamily="-105" charset="0"/>
              <a:ea typeface="ＭＳ Ｐゴシック" pitchFamily="-105" charset="-128"/>
              <a:cs typeface="ＭＳ Ｐゴシック" pitchFamily="-105" charset="-128"/>
            </a:endParaRPr>
          </a:p>
        </p:txBody>
      </p:sp>
      <p:sp>
        <p:nvSpPr>
          <p:cNvPr id="24" name="Text Box 78"/>
          <p:cNvSpPr txBox="1">
            <a:spLocks noChangeArrowheads="1"/>
          </p:cNvSpPr>
          <p:nvPr/>
        </p:nvSpPr>
        <p:spPr bwMode="auto">
          <a:xfrm>
            <a:off x="5314598" y="206550"/>
            <a:ext cx="26254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dirty="0" err="1" smtClean="0">
                <a:latin typeface="Cambria" pitchFamily="18" charset="0"/>
              </a:rPr>
              <a:t>Jotto</a:t>
            </a:r>
            <a:r>
              <a:rPr lang="en-US" dirty="0" smtClean="0">
                <a:latin typeface="Cambria" pitchFamily="18" charset="0"/>
              </a:rPr>
              <a:t>, </a:t>
            </a:r>
            <a:r>
              <a:rPr lang="en-US" i="1" dirty="0" smtClean="0">
                <a:latin typeface="Cambria" pitchFamily="18" charset="0"/>
              </a:rPr>
              <a:t>Cornered</a:t>
            </a:r>
            <a:endParaRPr lang="en-US" i="1" dirty="0">
              <a:latin typeface="Cambria" pitchFamily="18" charset="0"/>
            </a:endParaRPr>
          </a:p>
        </p:txBody>
      </p:sp>
      <p:sp>
        <p:nvSpPr>
          <p:cNvPr id="25" name="Rectangle 34"/>
          <p:cNvSpPr>
            <a:spLocks noChangeArrowheads="1"/>
          </p:cNvSpPr>
          <p:nvPr/>
        </p:nvSpPr>
        <p:spPr bwMode="auto">
          <a:xfrm>
            <a:off x="8284003" y="163689"/>
            <a:ext cx="620108" cy="230832"/>
          </a:xfrm>
          <a:prstGeom prst="rect">
            <a:avLst/>
          </a:prstGeom>
          <a:solidFill>
            <a:schemeClr val="bg1"/>
          </a:solidFill>
          <a:ln>
            <a:noFill/>
          </a:ln>
          <a:extLst/>
        </p:spPr>
        <p:txBody>
          <a:bodyPr wrap="square">
            <a:spAutoFit/>
          </a:bodyPr>
          <a:lstStyle/>
          <a:p>
            <a:r>
              <a:rPr lang="en-US" sz="900" dirty="0" smtClean="0">
                <a:latin typeface="Calibri" pitchFamily="-106" charset="0"/>
              </a:rPr>
              <a:t>Mo/</a:t>
            </a:r>
            <a:r>
              <a:rPr lang="en-US" sz="900" dirty="0" err="1" smtClean="0">
                <a:latin typeface="Calibri" pitchFamily="-106" charset="0"/>
              </a:rPr>
              <a:t>Kepa</a:t>
            </a:r>
            <a:endParaRPr lang="en-US" sz="900" dirty="0"/>
          </a:p>
        </p:txBody>
      </p:sp>
      <p:sp>
        <p:nvSpPr>
          <p:cNvPr id="26" name="TextBox 39"/>
          <p:cNvSpPr txBox="1">
            <a:spLocks noChangeArrowheads="1"/>
          </p:cNvSpPr>
          <p:nvPr/>
        </p:nvSpPr>
        <p:spPr bwMode="auto">
          <a:xfrm>
            <a:off x="5137460" y="1185657"/>
            <a:ext cx="902763" cy="1815882"/>
          </a:xfrm>
          <a:prstGeom prst="rect">
            <a:avLst/>
          </a:prstGeom>
          <a:solidFill>
            <a:schemeClr val="bg1"/>
          </a:solidFill>
          <a:ln>
            <a:noFill/>
          </a:ln>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b="1" dirty="0" smtClean="0">
                <a:solidFill>
                  <a:srgbClr val="160CE3"/>
                </a:solidFill>
                <a:latin typeface="Calibri" panose="020F0502020204030204" pitchFamily="34" charset="0"/>
              </a:rPr>
              <a:t>alien: 2</a:t>
            </a:r>
          </a:p>
          <a:p>
            <a:pPr algn="ctr"/>
            <a:r>
              <a:rPr lang="en-US" sz="1400" b="1" dirty="0" smtClean="0">
                <a:solidFill>
                  <a:srgbClr val="160CE3"/>
                </a:solidFill>
                <a:latin typeface="Calibri" panose="020F0502020204030204" pitchFamily="34" charset="0"/>
              </a:rPr>
              <a:t>whole: 1</a:t>
            </a:r>
          </a:p>
          <a:p>
            <a:pPr algn="ctr"/>
            <a:r>
              <a:rPr lang="en-US" sz="1400" b="1" dirty="0" smtClean="0">
                <a:solidFill>
                  <a:srgbClr val="160CE3"/>
                </a:solidFill>
                <a:latin typeface="Calibri" panose="020F0502020204030204" pitchFamily="34" charset="0"/>
              </a:rPr>
              <a:t>sloth: 1</a:t>
            </a:r>
          </a:p>
          <a:p>
            <a:pPr algn="ctr"/>
            <a:r>
              <a:rPr lang="en-US" sz="1400" b="1" dirty="0" smtClean="0">
                <a:solidFill>
                  <a:srgbClr val="160CE3"/>
                </a:solidFill>
                <a:latin typeface="Calibri" panose="020F0502020204030204" pitchFamily="34" charset="0"/>
              </a:rPr>
              <a:t>grump: 0</a:t>
            </a:r>
          </a:p>
          <a:p>
            <a:pPr algn="ctr"/>
            <a:r>
              <a:rPr lang="en-US" sz="1400" b="1" dirty="0" smtClean="0">
                <a:solidFill>
                  <a:srgbClr val="160CE3"/>
                </a:solidFill>
                <a:latin typeface="Calibri" panose="020F0502020204030204" pitchFamily="34" charset="0"/>
              </a:rPr>
              <a:t>dorky:  </a:t>
            </a:r>
            <a:r>
              <a:rPr lang="en-US" sz="1400" b="1" dirty="0" smtClean="0">
                <a:solidFill>
                  <a:srgbClr val="160CE3"/>
                </a:solidFill>
                <a:latin typeface="Calibri" panose="020F0502020204030204" pitchFamily="34" charset="0"/>
              </a:rPr>
              <a:t>0</a:t>
            </a:r>
          </a:p>
          <a:p>
            <a:pPr algn="ctr"/>
            <a:r>
              <a:rPr lang="en-US" sz="1400" b="1" dirty="0" smtClean="0">
                <a:solidFill>
                  <a:srgbClr val="160CE3"/>
                </a:solidFill>
                <a:latin typeface="Calibri" panose="020F0502020204030204" pitchFamily="34" charset="0"/>
              </a:rPr>
              <a:t>fives:  3</a:t>
            </a:r>
            <a:endParaRPr lang="en-US" sz="1400" b="1" dirty="0" smtClean="0">
              <a:solidFill>
                <a:srgbClr val="160CE3"/>
              </a:solidFill>
              <a:latin typeface="Calibri" panose="020F0502020204030204" pitchFamily="34" charset="0"/>
            </a:endParaRPr>
          </a:p>
          <a:p>
            <a:pPr algn="ctr"/>
            <a:endParaRPr lang="en-US" sz="1400" b="1" dirty="0">
              <a:solidFill>
                <a:srgbClr val="160CE3"/>
              </a:solidFill>
              <a:latin typeface="Calibri" panose="020F0502020204030204" pitchFamily="34" charset="0"/>
            </a:endParaRPr>
          </a:p>
          <a:p>
            <a:pPr algn="ctr"/>
            <a:endParaRPr lang="en-US" sz="1400" b="1" dirty="0">
              <a:solidFill>
                <a:srgbClr val="160CE3"/>
              </a:solidFill>
              <a:latin typeface="Calibri" panose="020F0502020204030204" pitchFamily="34" charset="0"/>
            </a:endParaRPr>
          </a:p>
        </p:txBody>
      </p:sp>
      <p:sp>
        <p:nvSpPr>
          <p:cNvPr id="27" name="TextBox 40"/>
          <p:cNvSpPr txBox="1">
            <a:spLocks noChangeArrowheads="1"/>
          </p:cNvSpPr>
          <p:nvPr/>
        </p:nvSpPr>
        <p:spPr bwMode="auto">
          <a:xfrm>
            <a:off x="6101546" y="1185657"/>
            <a:ext cx="862737" cy="1600438"/>
          </a:xfrm>
          <a:prstGeom prst="rect">
            <a:avLst/>
          </a:prstGeom>
          <a:solidFill>
            <a:srgbClr val="CCECFF"/>
          </a:solidFill>
          <a:ln>
            <a:noFill/>
          </a:ln>
          <a:extLst/>
        </p:spPr>
        <p:txBody>
          <a:bodyPr wrap="non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b="1" dirty="0" smtClean="0">
                <a:solidFill>
                  <a:schemeClr val="bg1">
                    <a:lumMod val="50000"/>
                  </a:schemeClr>
                </a:solidFill>
                <a:latin typeface="Calibri" panose="020F0502020204030204" pitchFamily="34" charset="0"/>
              </a:rPr>
              <a:t>diner: </a:t>
            </a:r>
            <a:r>
              <a:rPr lang="en-US" sz="1400" b="1" dirty="0">
                <a:solidFill>
                  <a:schemeClr val="bg1">
                    <a:lumMod val="50000"/>
                  </a:schemeClr>
                </a:solidFill>
                <a:latin typeface="Calibri" panose="020F0502020204030204" pitchFamily="34" charset="0"/>
              </a:rPr>
              <a:t>1</a:t>
            </a:r>
            <a:endParaRPr lang="en-US" sz="1400" b="1" dirty="0" smtClean="0">
              <a:solidFill>
                <a:schemeClr val="bg1">
                  <a:lumMod val="50000"/>
                </a:schemeClr>
              </a:solidFill>
              <a:latin typeface="Calibri" panose="020F0502020204030204" pitchFamily="34" charset="0"/>
            </a:endParaRPr>
          </a:p>
          <a:p>
            <a:pPr algn="ctr"/>
            <a:r>
              <a:rPr lang="en-US" sz="1400" b="1" dirty="0" smtClean="0">
                <a:solidFill>
                  <a:schemeClr val="bg1">
                    <a:lumMod val="50000"/>
                  </a:schemeClr>
                </a:solidFill>
                <a:latin typeface="Calibri" panose="020F0502020204030204" pitchFamily="34" charset="0"/>
              </a:rPr>
              <a:t>savvy: 1</a:t>
            </a:r>
          </a:p>
          <a:p>
            <a:pPr algn="ctr"/>
            <a:r>
              <a:rPr lang="en-US" sz="1400" b="1" dirty="0" smtClean="0">
                <a:solidFill>
                  <a:schemeClr val="bg1">
                    <a:lumMod val="50000"/>
                  </a:schemeClr>
                </a:solidFill>
                <a:latin typeface="Calibri" panose="020F0502020204030204" pitchFamily="34" charset="0"/>
              </a:rPr>
              <a:t>flock:  2</a:t>
            </a:r>
          </a:p>
          <a:p>
            <a:pPr algn="ctr"/>
            <a:r>
              <a:rPr lang="en-US" sz="1400" b="1" dirty="0" smtClean="0">
                <a:solidFill>
                  <a:schemeClr val="bg1">
                    <a:lumMod val="50000"/>
                  </a:schemeClr>
                </a:solidFill>
                <a:latin typeface="Calibri" panose="020F0502020204030204" pitchFamily="34" charset="0"/>
              </a:rPr>
              <a:t>thumb: 1</a:t>
            </a:r>
          </a:p>
          <a:p>
            <a:pPr algn="ctr"/>
            <a:r>
              <a:rPr lang="en-US" sz="1400" b="1" dirty="0" smtClean="0">
                <a:solidFill>
                  <a:schemeClr val="bg1">
                    <a:lumMod val="50000"/>
                  </a:schemeClr>
                </a:solidFill>
                <a:latin typeface="Calibri" panose="020F0502020204030204" pitchFamily="34" charset="0"/>
              </a:rPr>
              <a:t>flesh:  </a:t>
            </a:r>
            <a:r>
              <a:rPr lang="en-US" sz="1400" b="1" dirty="0" smtClean="0">
                <a:solidFill>
                  <a:schemeClr val="bg1">
                    <a:lumMod val="50000"/>
                  </a:schemeClr>
                </a:solidFill>
                <a:latin typeface="Calibri" panose="020F0502020204030204" pitchFamily="34" charset="0"/>
              </a:rPr>
              <a:t>0</a:t>
            </a:r>
          </a:p>
          <a:p>
            <a:pPr algn="ctr"/>
            <a:r>
              <a:rPr lang="en-US" sz="1400" b="1" dirty="0" smtClean="0">
                <a:solidFill>
                  <a:schemeClr val="bg1">
                    <a:lumMod val="50000"/>
                  </a:schemeClr>
                </a:solidFill>
                <a:latin typeface="Calibri" panose="020F0502020204030204" pitchFamily="34" charset="0"/>
              </a:rPr>
              <a:t>bacon:  2</a:t>
            </a:r>
            <a:endParaRPr lang="en-US" sz="1400" b="1" dirty="0" smtClean="0">
              <a:solidFill>
                <a:schemeClr val="bg1">
                  <a:lumMod val="50000"/>
                </a:schemeClr>
              </a:solidFill>
              <a:latin typeface="Calibri" panose="020F0502020204030204" pitchFamily="34" charset="0"/>
            </a:endParaRPr>
          </a:p>
          <a:p>
            <a:pPr algn="ctr"/>
            <a:endParaRPr lang="en-US" sz="1400" b="1" dirty="0">
              <a:solidFill>
                <a:schemeClr val="bg1">
                  <a:lumMod val="50000"/>
                </a:schemeClr>
              </a:solidFill>
              <a:latin typeface="Calibri" panose="020F0502020204030204" pitchFamily="34" charset="0"/>
            </a:endParaRPr>
          </a:p>
        </p:txBody>
      </p:sp>
      <p:sp>
        <p:nvSpPr>
          <p:cNvPr id="28" name="Rectangle 27"/>
          <p:cNvSpPr/>
          <p:nvPr/>
        </p:nvSpPr>
        <p:spPr>
          <a:xfrm>
            <a:off x="6110462" y="746354"/>
            <a:ext cx="856195" cy="307777"/>
          </a:xfrm>
          <a:prstGeom prst="rect">
            <a:avLst/>
          </a:prstGeom>
        </p:spPr>
        <p:txBody>
          <a:bodyPr wrap="none">
            <a:spAutoFit/>
          </a:bodyPr>
          <a:lstStyle/>
          <a:p>
            <a:pPr lvl="0" algn="ctr"/>
            <a:r>
              <a:rPr lang="en-US" sz="1400" dirty="0">
                <a:latin typeface="Calibri" pitchFamily="-106" charset="0"/>
              </a:rPr>
              <a:t>my guess</a:t>
            </a:r>
          </a:p>
        </p:txBody>
      </p:sp>
      <p:sp>
        <p:nvSpPr>
          <p:cNvPr id="29" name="Rectangle 28"/>
          <p:cNvSpPr/>
          <p:nvPr/>
        </p:nvSpPr>
        <p:spPr>
          <a:xfrm>
            <a:off x="5143105" y="746354"/>
            <a:ext cx="893193" cy="307777"/>
          </a:xfrm>
          <a:prstGeom prst="rect">
            <a:avLst/>
          </a:prstGeom>
          <a:solidFill>
            <a:schemeClr val="bg1"/>
          </a:solidFill>
        </p:spPr>
        <p:txBody>
          <a:bodyPr wrap="none">
            <a:spAutoFit/>
          </a:bodyPr>
          <a:lstStyle/>
          <a:p>
            <a:pPr lvl="0" algn="ctr"/>
            <a:r>
              <a:rPr lang="en-US" sz="1400" dirty="0" smtClean="0">
                <a:latin typeface="Calibri" pitchFamily="-106" charset="0"/>
              </a:rPr>
              <a:t>AM guess</a:t>
            </a:r>
            <a:endParaRPr lang="en-US" sz="1400" dirty="0">
              <a:latin typeface="Calibri" pitchFamily="-106" charset="0"/>
            </a:endParaRPr>
          </a:p>
        </p:txBody>
      </p:sp>
      <p:sp>
        <p:nvSpPr>
          <p:cNvPr id="30" name="TextBox 39"/>
          <p:cNvSpPr txBox="1">
            <a:spLocks noChangeArrowheads="1"/>
          </p:cNvSpPr>
          <p:nvPr/>
        </p:nvSpPr>
        <p:spPr bwMode="auto">
          <a:xfrm>
            <a:off x="7037212" y="1183280"/>
            <a:ext cx="912333" cy="1600438"/>
          </a:xfrm>
          <a:prstGeom prst="rect">
            <a:avLst/>
          </a:prstGeom>
          <a:solidFill>
            <a:schemeClr val="bg1"/>
          </a:solidFill>
          <a:ln>
            <a:noFill/>
          </a:ln>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b="1" dirty="0" smtClean="0">
                <a:solidFill>
                  <a:srgbClr val="CC3300"/>
                </a:solidFill>
                <a:latin typeface="Calibri" panose="020F0502020204030204" pitchFamily="34" charset="0"/>
              </a:rPr>
              <a:t>alien: 2</a:t>
            </a:r>
          </a:p>
          <a:p>
            <a:pPr algn="ctr"/>
            <a:r>
              <a:rPr lang="en-US" sz="1400" b="1" dirty="0" smtClean="0">
                <a:solidFill>
                  <a:srgbClr val="CC3300"/>
                </a:solidFill>
                <a:latin typeface="Calibri" panose="020F0502020204030204" pitchFamily="34" charset="0"/>
              </a:rPr>
              <a:t>bears: 2</a:t>
            </a:r>
          </a:p>
          <a:p>
            <a:pPr algn="ctr"/>
            <a:r>
              <a:rPr lang="en-US" sz="1400" b="1" dirty="0" smtClean="0">
                <a:solidFill>
                  <a:srgbClr val="CC3300"/>
                </a:solidFill>
                <a:latin typeface="Calibri" panose="020F0502020204030204" pitchFamily="34" charset="0"/>
              </a:rPr>
              <a:t>flour:  1 </a:t>
            </a:r>
          </a:p>
          <a:p>
            <a:pPr algn="ctr"/>
            <a:r>
              <a:rPr lang="en-US" sz="1400" b="1" dirty="0" smtClean="0">
                <a:solidFill>
                  <a:srgbClr val="CC3300"/>
                </a:solidFill>
                <a:latin typeface="Calibri" panose="020F0502020204030204" pitchFamily="34" charset="0"/>
              </a:rPr>
              <a:t>crazy:  2</a:t>
            </a:r>
          </a:p>
          <a:p>
            <a:pPr algn="ctr"/>
            <a:r>
              <a:rPr lang="en-US" sz="1400" b="1" dirty="0" smtClean="0">
                <a:solidFill>
                  <a:srgbClr val="CC3300"/>
                </a:solidFill>
                <a:latin typeface="Calibri" panose="020F0502020204030204" pitchFamily="34" charset="0"/>
              </a:rPr>
              <a:t>whine:  1</a:t>
            </a:r>
          </a:p>
          <a:p>
            <a:pPr algn="ctr"/>
            <a:r>
              <a:rPr lang="en-US" sz="1400" b="1" dirty="0" smtClean="0">
                <a:solidFill>
                  <a:srgbClr val="CC3300"/>
                </a:solidFill>
                <a:latin typeface="Calibri" panose="020F0502020204030204" pitchFamily="34" charset="0"/>
              </a:rPr>
              <a:t>claws:  2</a:t>
            </a:r>
            <a:endParaRPr lang="en-US" sz="1400" b="1" dirty="0">
              <a:solidFill>
                <a:srgbClr val="CC3300"/>
              </a:solidFill>
              <a:latin typeface="Calibri" panose="020F0502020204030204" pitchFamily="34" charset="0"/>
            </a:endParaRPr>
          </a:p>
          <a:p>
            <a:pPr algn="ctr"/>
            <a:endParaRPr lang="en-US" sz="1400" b="1" dirty="0">
              <a:solidFill>
                <a:srgbClr val="CC3300"/>
              </a:solidFill>
              <a:latin typeface="Calibri" panose="020F0502020204030204" pitchFamily="34" charset="0"/>
            </a:endParaRPr>
          </a:p>
        </p:txBody>
      </p:sp>
      <p:sp>
        <p:nvSpPr>
          <p:cNvPr id="31" name="TextBox 40"/>
          <p:cNvSpPr txBox="1">
            <a:spLocks noChangeArrowheads="1"/>
          </p:cNvSpPr>
          <p:nvPr/>
        </p:nvSpPr>
        <p:spPr bwMode="auto">
          <a:xfrm>
            <a:off x="8006546" y="1183280"/>
            <a:ext cx="877810" cy="1600438"/>
          </a:xfrm>
          <a:prstGeom prst="rect">
            <a:avLst/>
          </a:prstGeom>
          <a:solidFill>
            <a:srgbClr val="FFCCFF"/>
          </a:solidFill>
          <a:ln>
            <a:noFill/>
          </a:ln>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b="1" dirty="0" smtClean="0">
                <a:solidFill>
                  <a:schemeClr val="bg1">
                    <a:lumMod val="50000"/>
                  </a:schemeClr>
                </a:solidFill>
                <a:latin typeface="Calibri" panose="020F0502020204030204" pitchFamily="34" charset="0"/>
              </a:rPr>
              <a:t>diner: </a:t>
            </a:r>
            <a:r>
              <a:rPr lang="en-US" sz="1400" b="1" dirty="0">
                <a:solidFill>
                  <a:schemeClr val="bg1">
                    <a:lumMod val="50000"/>
                  </a:schemeClr>
                </a:solidFill>
                <a:latin typeface="Calibri" panose="020F0502020204030204" pitchFamily="34" charset="0"/>
              </a:rPr>
              <a:t>0</a:t>
            </a:r>
            <a:endParaRPr lang="en-US" sz="1400" b="1" dirty="0" smtClean="0">
              <a:solidFill>
                <a:schemeClr val="bg1">
                  <a:lumMod val="50000"/>
                </a:schemeClr>
              </a:solidFill>
              <a:latin typeface="Calibri" panose="020F0502020204030204" pitchFamily="34" charset="0"/>
            </a:endParaRPr>
          </a:p>
          <a:p>
            <a:pPr algn="ctr"/>
            <a:r>
              <a:rPr lang="en-US" sz="1400" b="1" dirty="0" smtClean="0">
                <a:solidFill>
                  <a:schemeClr val="bg1">
                    <a:lumMod val="50000"/>
                  </a:schemeClr>
                </a:solidFill>
                <a:latin typeface="Calibri" panose="020F0502020204030204" pitchFamily="34" charset="0"/>
              </a:rPr>
              <a:t>savvy: 1</a:t>
            </a:r>
          </a:p>
          <a:p>
            <a:pPr algn="ctr"/>
            <a:r>
              <a:rPr lang="en-US" sz="1400" b="1" dirty="0" smtClean="0">
                <a:solidFill>
                  <a:schemeClr val="bg1">
                    <a:lumMod val="50000"/>
                  </a:schemeClr>
                </a:solidFill>
                <a:latin typeface="Calibri" panose="020F0502020204030204" pitchFamily="34" charset="0"/>
              </a:rPr>
              <a:t>flock:  2</a:t>
            </a:r>
          </a:p>
          <a:p>
            <a:pPr algn="ctr"/>
            <a:r>
              <a:rPr lang="en-US" sz="1400" b="1" dirty="0" smtClean="0">
                <a:solidFill>
                  <a:schemeClr val="bg1">
                    <a:lumMod val="50000"/>
                  </a:schemeClr>
                </a:solidFill>
                <a:latin typeface="Calibri" panose="020F0502020204030204" pitchFamily="34" charset="0"/>
              </a:rPr>
              <a:t>thumb: 1</a:t>
            </a:r>
          </a:p>
          <a:p>
            <a:pPr algn="ctr"/>
            <a:r>
              <a:rPr lang="en-US" sz="1400" b="1" dirty="0" smtClean="0">
                <a:solidFill>
                  <a:schemeClr val="bg1">
                    <a:lumMod val="50000"/>
                  </a:schemeClr>
                </a:solidFill>
                <a:latin typeface="Calibri" panose="020F0502020204030204" pitchFamily="34" charset="0"/>
              </a:rPr>
              <a:t>blobs:  2</a:t>
            </a:r>
          </a:p>
          <a:p>
            <a:pPr algn="ctr"/>
            <a:r>
              <a:rPr lang="en-US" sz="1400" b="1" dirty="0" smtClean="0">
                <a:solidFill>
                  <a:schemeClr val="bg1">
                    <a:lumMod val="50000"/>
                  </a:schemeClr>
                </a:solidFill>
                <a:latin typeface="Calibri" panose="020F0502020204030204" pitchFamily="34" charset="0"/>
              </a:rPr>
              <a:t> </a:t>
            </a:r>
            <a:r>
              <a:rPr lang="en-US" sz="1400" b="1" dirty="0" smtClean="0">
                <a:solidFill>
                  <a:schemeClr val="bg1">
                    <a:lumMod val="50000"/>
                  </a:schemeClr>
                </a:solidFill>
                <a:latin typeface="Calibri" panose="020F0502020204030204" pitchFamily="34" charset="0"/>
              </a:rPr>
              <a:t>skull:  1</a:t>
            </a:r>
            <a:endParaRPr lang="en-US" sz="1400" b="1" dirty="0" smtClean="0">
              <a:solidFill>
                <a:schemeClr val="bg1">
                  <a:lumMod val="50000"/>
                </a:schemeClr>
              </a:solidFill>
              <a:latin typeface="Calibri" panose="020F0502020204030204" pitchFamily="34" charset="0"/>
            </a:endParaRPr>
          </a:p>
          <a:p>
            <a:pPr algn="ctr"/>
            <a:endParaRPr lang="en-US" sz="1400" b="1" dirty="0">
              <a:solidFill>
                <a:schemeClr val="bg1">
                  <a:lumMod val="50000"/>
                </a:schemeClr>
              </a:solidFill>
              <a:latin typeface="Calibri" panose="020F0502020204030204" pitchFamily="34" charset="0"/>
            </a:endParaRPr>
          </a:p>
        </p:txBody>
      </p:sp>
      <p:sp>
        <p:nvSpPr>
          <p:cNvPr id="32" name="Rectangle 31"/>
          <p:cNvSpPr/>
          <p:nvPr/>
        </p:nvSpPr>
        <p:spPr>
          <a:xfrm>
            <a:off x="8015462" y="743977"/>
            <a:ext cx="856195" cy="307777"/>
          </a:xfrm>
          <a:prstGeom prst="rect">
            <a:avLst/>
          </a:prstGeom>
        </p:spPr>
        <p:txBody>
          <a:bodyPr wrap="none">
            <a:spAutoFit/>
          </a:bodyPr>
          <a:lstStyle/>
          <a:p>
            <a:pPr lvl="0" algn="ctr"/>
            <a:r>
              <a:rPr lang="en-US" sz="1400" dirty="0">
                <a:latin typeface="Calibri" pitchFamily="-106" charset="0"/>
              </a:rPr>
              <a:t>my guess</a:t>
            </a:r>
          </a:p>
        </p:txBody>
      </p:sp>
      <p:sp>
        <p:nvSpPr>
          <p:cNvPr id="33" name="Rectangle 32"/>
          <p:cNvSpPr/>
          <p:nvPr/>
        </p:nvSpPr>
        <p:spPr>
          <a:xfrm>
            <a:off x="7058037" y="743977"/>
            <a:ext cx="881973" cy="307777"/>
          </a:xfrm>
          <a:prstGeom prst="rect">
            <a:avLst/>
          </a:prstGeom>
          <a:solidFill>
            <a:schemeClr val="bg1"/>
          </a:solidFill>
        </p:spPr>
        <p:txBody>
          <a:bodyPr wrap="none">
            <a:spAutoFit/>
          </a:bodyPr>
          <a:lstStyle/>
          <a:p>
            <a:pPr lvl="0" algn="ctr"/>
            <a:r>
              <a:rPr lang="en-US" sz="1400" dirty="0">
                <a:latin typeface="Calibri" pitchFamily="-106" charset="0"/>
              </a:rPr>
              <a:t>P</a:t>
            </a:r>
            <a:r>
              <a:rPr lang="en-US" sz="1400" dirty="0" smtClean="0">
                <a:latin typeface="Calibri" pitchFamily="-106" charset="0"/>
              </a:rPr>
              <a:t>M guess</a:t>
            </a:r>
            <a:endParaRPr lang="en-US" sz="1400" dirty="0">
              <a:latin typeface="Calibri" pitchFamily="-106" charset="0"/>
            </a:endParaRPr>
          </a:p>
        </p:txBody>
      </p:sp>
      <p:sp>
        <p:nvSpPr>
          <p:cNvPr id="34" name="Rectangle 34"/>
          <p:cNvSpPr>
            <a:spLocks noChangeArrowheads="1"/>
          </p:cNvSpPr>
          <p:nvPr/>
        </p:nvSpPr>
        <p:spPr bwMode="auto">
          <a:xfrm>
            <a:off x="5358234" y="2571431"/>
            <a:ext cx="459194" cy="253916"/>
          </a:xfrm>
          <a:prstGeom prst="rect">
            <a:avLst/>
          </a:prstGeom>
          <a:solidFill>
            <a:schemeClr val="bg1">
              <a:lumMod val="95000"/>
            </a:schemeClr>
          </a:solidFill>
          <a:ln>
            <a:noFill/>
          </a:ln>
          <a:extLst/>
        </p:spPr>
        <p:txBody>
          <a:bodyPr wrap="square">
            <a:spAutoFit/>
          </a:bodyPr>
          <a:lstStyle/>
          <a:p>
            <a:r>
              <a:rPr lang="en-US" sz="1050" dirty="0">
                <a:solidFill>
                  <a:srgbClr val="160CE3"/>
                </a:solidFill>
                <a:latin typeface="Calibri" pitchFamily="-106" charset="0"/>
              </a:rPr>
              <a:t>2</a:t>
            </a:r>
            <a:r>
              <a:rPr lang="en-US" sz="1050" dirty="0" smtClean="0">
                <a:solidFill>
                  <a:srgbClr val="160CE3"/>
                </a:solidFill>
                <a:latin typeface="Calibri" pitchFamily="-106" charset="0"/>
              </a:rPr>
              <a:t>1</a:t>
            </a:r>
            <a:endParaRPr lang="en-US" sz="900" dirty="0">
              <a:solidFill>
                <a:srgbClr val="160CE3"/>
              </a:solidFill>
            </a:endParaRPr>
          </a:p>
        </p:txBody>
      </p:sp>
      <p:sp>
        <p:nvSpPr>
          <p:cNvPr id="35" name="Rectangle 34"/>
          <p:cNvSpPr>
            <a:spLocks noChangeArrowheads="1"/>
          </p:cNvSpPr>
          <p:nvPr/>
        </p:nvSpPr>
        <p:spPr bwMode="auto">
          <a:xfrm>
            <a:off x="6279445" y="2571431"/>
            <a:ext cx="459194" cy="253916"/>
          </a:xfrm>
          <a:prstGeom prst="rect">
            <a:avLst/>
          </a:prstGeom>
          <a:solidFill>
            <a:schemeClr val="bg1"/>
          </a:solidFill>
          <a:ln>
            <a:noFill/>
          </a:ln>
          <a:extLst/>
        </p:spPr>
        <p:txBody>
          <a:bodyPr wrap="square">
            <a:spAutoFit/>
          </a:bodyPr>
          <a:lstStyle/>
          <a:p>
            <a:r>
              <a:rPr lang="en-US" sz="1050" dirty="0">
                <a:latin typeface="Calibri" pitchFamily="-106" charset="0"/>
              </a:rPr>
              <a:t>2</a:t>
            </a:r>
            <a:endParaRPr lang="en-US" sz="900" dirty="0"/>
          </a:p>
        </p:txBody>
      </p:sp>
      <p:sp>
        <p:nvSpPr>
          <p:cNvPr id="36" name="Rectangle 34"/>
          <p:cNvSpPr>
            <a:spLocks noChangeArrowheads="1"/>
          </p:cNvSpPr>
          <p:nvPr/>
        </p:nvSpPr>
        <p:spPr bwMode="auto">
          <a:xfrm>
            <a:off x="7301395" y="2571431"/>
            <a:ext cx="459194" cy="253916"/>
          </a:xfrm>
          <a:prstGeom prst="rect">
            <a:avLst/>
          </a:prstGeom>
          <a:solidFill>
            <a:schemeClr val="bg1">
              <a:lumMod val="95000"/>
            </a:schemeClr>
          </a:solidFill>
          <a:ln>
            <a:noFill/>
          </a:ln>
          <a:extLst/>
        </p:spPr>
        <p:txBody>
          <a:bodyPr wrap="square">
            <a:spAutoFit/>
          </a:bodyPr>
          <a:lstStyle/>
          <a:p>
            <a:r>
              <a:rPr lang="en-US" sz="1050" dirty="0">
                <a:solidFill>
                  <a:srgbClr val="CC3300"/>
                </a:solidFill>
                <a:latin typeface="Calibri" pitchFamily="-106" charset="0"/>
              </a:rPr>
              <a:t>8</a:t>
            </a:r>
            <a:endParaRPr lang="en-US" sz="900" dirty="0">
              <a:solidFill>
                <a:srgbClr val="CC3300"/>
              </a:solidFill>
            </a:endParaRPr>
          </a:p>
        </p:txBody>
      </p:sp>
      <p:sp>
        <p:nvSpPr>
          <p:cNvPr id="37" name="Rectangle 34"/>
          <p:cNvSpPr>
            <a:spLocks noChangeArrowheads="1"/>
          </p:cNvSpPr>
          <p:nvPr/>
        </p:nvSpPr>
        <p:spPr bwMode="auto">
          <a:xfrm>
            <a:off x="8222606" y="2571431"/>
            <a:ext cx="459194" cy="253916"/>
          </a:xfrm>
          <a:prstGeom prst="rect">
            <a:avLst/>
          </a:prstGeom>
          <a:solidFill>
            <a:schemeClr val="bg1"/>
          </a:solidFill>
          <a:ln>
            <a:noFill/>
          </a:ln>
          <a:extLst/>
        </p:spPr>
        <p:txBody>
          <a:bodyPr wrap="square">
            <a:spAutoFit/>
          </a:bodyPr>
          <a:lstStyle/>
          <a:p>
            <a:r>
              <a:rPr lang="en-US" sz="1050" dirty="0" smtClean="0">
                <a:latin typeface="Calibri" pitchFamily="-106" charset="0"/>
              </a:rPr>
              <a:t>20</a:t>
            </a:r>
            <a:endParaRPr lang="en-US" sz="900" dirty="0"/>
          </a:p>
        </p:txBody>
      </p:sp>
      <p:sp>
        <p:nvSpPr>
          <p:cNvPr id="38" name="Rectangle 37"/>
          <p:cNvSpPr/>
          <p:nvPr/>
        </p:nvSpPr>
        <p:spPr>
          <a:xfrm>
            <a:off x="6474178" y="2740968"/>
            <a:ext cx="974946" cy="230832"/>
          </a:xfrm>
          <a:prstGeom prst="rect">
            <a:avLst/>
          </a:prstGeom>
          <a:noFill/>
        </p:spPr>
        <p:txBody>
          <a:bodyPr wrap="none">
            <a:spAutoFit/>
          </a:bodyPr>
          <a:lstStyle/>
          <a:p>
            <a:pPr lvl="0"/>
            <a:r>
              <a:rPr lang="en-US" sz="900" dirty="0">
                <a:solidFill>
                  <a:srgbClr val="000000"/>
                </a:solidFill>
                <a:latin typeface="Calibri" pitchFamily="-106" charset="0"/>
              </a:rPr>
              <a:t>words remaining</a:t>
            </a:r>
            <a:endParaRPr lang="en-US" sz="900" dirty="0">
              <a:solidFill>
                <a:srgbClr val="000000"/>
              </a:solidFill>
            </a:endParaRPr>
          </a:p>
        </p:txBody>
      </p:sp>
      <p:cxnSp>
        <p:nvCxnSpPr>
          <p:cNvPr id="39" name="Straight Connector 38"/>
          <p:cNvCxnSpPr/>
          <p:nvPr/>
        </p:nvCxnSpPr>
        <p:spPr bwMode="auto">
          <a:xfrm>
            <a:off x="7449124" y="2856384"/>
            <a:ext cx="1232676" cy="0"/>
          </a:xfrm>
          <a:prstGeom prst="line">
            <a:avLst/>
          </a:prstGeom>
          <a:noFill/>
          <a:ln w="3175" cap="flat" cmpd="sng" algn="ctr">
            <a:solidFill>
              <a:schemeClr val="bg1">
                <a:lumMod val="65000"/>
              </a:schemeClr>
            </a:solidFill>
            <a:prstDash val="solid"/>
            <a:round/>
            <a:headEnd type="none" w="med" len="med"/>
            <a:tailEnd type="none" w="med" len="med"/>
          </a:ln>
          <a:effectLst/>
        </p:spPr>
      </p:cxnSp>
      <p:cxnSp>
        <p:nvCxnSpPr>
          <p:cNvPr id="40" name="Straight Connector 39"/>
          <p:cNvCxnSpPr/>
          <p:nvPr/>
        </p:nvCxnSpPr>
        <p:spPr bwMode="auto">
          <a:xfrm>
            <a:off x="5241502" y="2856384"/>
            <a:ext cx="1232676" cy="0"/>
          </a:xfrm>
          <a:prstGeom prst="line">
            <a:avLst/>
          </a:prstGeom>
          <a:noFill/>
          <a:ln w="3175" cap="flat" cmpd="sng" algn="ctr">
            <a:solidFill>
              <a:schemeClr val="bg1">
                <a:lumMod val="65000"/>
              </a:schemeClr>
            </a:solidFill>
            <a:prstDash val="solid"/>
            <a:round/>
            <a:headEnd type="none" w="med" len="med"/>
            <a:tailEnd type="none" w="med" len="med"/>
          </a:ln>
          <a:effectLst/>
        </p:spPr>
      </p:cxnSp>
      <p:sp>
        <p:nvSpPr>
          <p:cNvPr id="60" name="Rectangle 59"/>
          <p:cNvSpPr/>
          <p:nvPr/>
        </p:nvSpPr>
        <p:spPr>
          <a:xfrm>
            <a:off x="5114336" y="5791200"/>
            <a:ext cx="3848572" cy="954107"/>
          </a:xfrm>
          <a:prstGeom prst="rect">
            <a:avLst/>
          </a:prstGeom>
          <a:solidFill>
            <a:srgbClr val="CCECFF"/>
          </a:solidFill>
        </p:spPr>
        <p:txBody>
          <a:bodyPr wrap="square">
            <a:spAutoFit/>
          </a:bodyPr>
          <a:lstStyle/>
          <a:p>
            <a:pPr algn="l"/>
            <a:r>
              <a:rPr lang="sv-SE" sz="2800" b="1" dirty="0">
                <a:solidFill>
                  <a:schemeClr val="bg1">
                    <a:lumMod val="50000"/>
                  </a:schemeClr>
                </a:solidFill>
                <a:latin typeface="Calibri" panose="020F0502020204030204" pitchFamily="34" charset="0"/>
              </a:rPr>
              <a:t>ackrt  - track 1</a:t>
            </a:r>
          </a:p>
          <a:p>
            <a:pPr algn="l"/>
            <a:r>
              <a:rPr lang="sv-SE" sz="2800" b="1" dirty="0">
                <a:solidFill>
                  <a:schemeClr val="bg1">
                    <a:lumMod val="50000"/>
                  </a:schemeClr>
                </a:solidFill>
                <a:latin typeface="Calibri" panose="020F0502020204030204" pitchFamily="34" charset="0"/>
              </a:rPr>
              <a:t>akort  - tarok troak 2</a:t>
            </a:r>
          </a:p>
        </p:txBody>
      </p:sp>
      <p:sp>
        <p:nvSpPr>
          <p:cNvPr id="68" name="Rectangle 67"/>
          <p:cNvSpPr/>
          <p:nvPr/>
        </p:nvSpPr>
        <p:spPr>
          <a:xfrm>
            <a:off x="2590800" y="228600"/>
            <a:ext cx="2286000" cy="5632311"/>
          </a:xfrm>
          <a:prstGeom prst="rect">
            <a:avLst/>
          </a:prstGeom>
          <a:solidFill>
            <a:srgbClr val="FFCCFF"/>
          </a:solidFill>
        </p:spPr>
        <p:txBody>
          <a:bodyPr wrap="square">
            <a:spAutoFit/>
          </a:bodyPr>
          <a:lstStyle/>
          <a:p>
            <a:pPr algn="l"/>
            <a:r>
              <a:rPr lang="en-US" sz="1800" b="1" dirty="0" err="1">
                <a:solidFill>
                  <a:schemeClr val="bg1">
                    <a:lumMod val="50000"/>
                  </a:schemeClr>
                </a:solidFill>
                <a:latin typeface="Calibri" panose="020F0502020204030204" pitchFamily="34" charset="0"/>
              </a:rPr>
              <a:t>aabcl</a:t>
            </a:r>
            <a:r>
              <a:rPr lang="en-US" sz="1800" b="1" dirty="0">
                <a:solidFill>
                  <a:schemeClr val="bg1">
                    <a:lumMod val="50000"/>
                  </a:schemeClr>
                </a:solidFill>
                <a:latin typeface="Calibri" panose="020F0502020204030204" pitchFamily="34" charset="0"/>
              </a:rPr>
              <a:t>  - cabal 1</a:t>
            </a:r>
          </a:p>
          <a:p>
            <a:pPr algn="l"/>
            <a:r>
              <a:rPr lang="en-US" sz="1800" b="1" dirty="0" err="1">
                <a:solidFill>
                  <a:schemeClr val="bg1">
                    <a:lumMod val="50000"/>
                  </a:schemeClr>
                </a:solidFill>
                <a:latin typeface="Calibri" panose="020F0502020204030204" pitchFamily="34" charset="0"/>
              </a:rPr>
              <a:t>aahlo</a:t>
            </a:r>
            <a:r>
              <a:rPr lang="en-US" sz="1800" b="1" dirty="0">
                <a:solidFill>
                  <a:schemeClr val="bg1">
                    <a:lumMod val="50000"/>
                  </a:schemeClr>
                </a:solidFill>
                <a:latin typeface="Calibri" panose="020F0502020204030204" pitchFamily="34" charset="0"/>
              </a:rPr>
              <a:t>  - aloha 1</a:t>
            </a:r>
          </a:p>
          <a:p>
            <a:pPr algn="l"/>
            <a:r>
              <a:rPr lang="en-US" sz="1800" b="1" dirty="0" err="1">
                <a:solidFill>
                  <a:schemeClr val="bg1">
                    <a:lumMod val="50000"/>
                  </a:schemeClr>
                </a:solidFill>
                <a:latin typeface="Calibri" panose="020F0502020204030204" pitchFamily="34" charset="0"/>
              </a:rPr>
              <a:t>aalmo</a:t>
            </a:r>
            <a:r>
              <a:rPr lang="en-US" sz="1800" b="1" dirty="0">
                <a:solidFill>
                  <a:schemeClr val="bg1">
                    <a:lumMod val="50000"/>
                  </a:schemeClr>
                </a:solidFill>
                <a:latin typeface="Calibri" panose="020F0502020204030204" pitchFamily="34" charset="0"/>
              </a:rPr>
              <a:t>  - </a:t>
            </a:r>
            <a:r>
              <a:rPr lang="en-US" sz="1800" b="1" dirty="0" err="1">
                <a:solidFill>
                  <a:schemeClr val="bg1">
                    <a:lumMod val="50000"/>
                  </a:schemeClr>
                </a:solidFill>
                <a:latin typeface="Calibri" panose="020F0502020204030204" pitchFamily="34" charset="0"/>
              </a:rPr>
              <a:t>alamo</a:t>
            </a:r>
            <a:r>
              <a:rPr lang="en-US" sz="1800" b="1" dirty="0">
                <a:solidFill>
                  <a:schemeClr val="bg1">
                    <a:lumMod val="50000"/>
                  </a:schemeClr>
                </a:solidFill>
                <a:latin typeface="Calibri" panose="020F0502020204030204" pitchFamily="34" charset="0"/>
              </a:rPr>
              <a:t> 1</a:t>
            </a:r>
          </a:p>
          <a:p>
            <a:pPr algn="l"/>
            <a:r>
              <a:rPr lang="en-US" sz="1800" b="1" dirty="0" err="1">
                <a:solidFill>
                  <a:schemeClr val="bg1">
                    <a:lumMod val="50000"/>
                  </a:schemeClr>
                </a:solidFill>
                <a:latin typeface="Calibri" panose="020F0502020204030204" pitchFamily="34" charset="0"/>
              </a:rPr>
              <a:t>aglmo</a:t>
            </a:r>
            <a:r>
              <a:rPr lang="en-US" sz="1800" b="1" dirty="0">
                <a:solidFill>
                  <a:schemeClr val="bg1">
                    <a:lumMod val="50000"/>
                  </a:schemeClr>
                </a:solidFill>
                <a:latin typeface="Calibri" panose="020F0502020204030204" pitchFamily="34" charset="0"/>
              </a:rPr>
              <a:t>  - </a:t>
            </a:r>
            <a:r>
              <a:rPr lang="en-US" sz="1800" b="1" dirty="0" err="1">
                <a:solidFill>
                  <a:schemeClr val="bg1">
                    <a:lumMod val="50000"/>
                  </a:schemeClr>
                </a:solidFill>
                <a:latin typeface="Calibri" panose="020F0502020204030204" pitchFamily="34" charset="0"/>
              </a:rPr>
              <a:t>gloam</a:t>
            </a:r>
            <a:r>
              <a:rPr lang="en-US" sz="1800" b="1" dirty="0">
                <a:solidFill>
                  <a:schemeClr val="bg1">
                    <a:lumMod val="50000"/>
                  </a:schemeClr>
                </a:solidFill>
                <a:latin typeface="Calibri" panose="020F0502020204030204" pitchFamily="34" charset="0"/>
              </a:rPr>
              <a:t> 1</a:t>
            </a:r>
          </a:p>
          <a:p>
            <a:pPr algn="l"/>
            <a:r>
              <a:rPr lang="en-US" sz="1800" b="1" dirty="0" err="1">
                <a:solidFill>
                  <a:schemeClr val="bg1">
                    <a:lumMod val="50000"/>
                  </a:schemeClr>
                </a:solidFill>
                <a:latin typeface="Calibri" panose="020F0502020204030204" pitchFamily="34" charset="0"/>
              </a:rPr>
              <a:t>aglot</a:t>
            </a:r>
            <a:r>
              <a:rPr lang="en-US" sz="1800" b="1" dirty="0">
                <a:solidFill>
                  <a:schemeClr val="bg1">
                    <a:lumMod val="50000"/>
                  </a:schemeClr>
                </a:solidFill>
                <a:latin typeface="Calibri" panose="020F0502020204030204" pitchFamily="34" charset="0"/>
              </a:rPr>
              <a:t>  - gloat 1</a:t>
            </a:r>
          </a:p>
          <a:p>
            <a:pPr algn="l"/>
            <a:r>
              <a:rPr lang="en-US" sz="1800" b="1" dirty="0" err="1">
                <a:solidFill>
                  <a:schemeClr val="bg1">
                    <a:lumMod val="50000"/>
                  </a:schemeClr>
                </a:solidFill>
                <a:latin typeface="Calibri" panose="020F0502020204030204" pitchFamily="34" charset="0"/>
              </a:rPr>
              <a:t>almoo</a:t>
            </a:r>
            <a:r>
              <a:rPr lang="en-US" sz="1800" b="1" dirty="0">
                <a:solidFill>
                  <a:schemeClr val="bg1">
                    <a:lumMod val="50000"/>
                  </a:schemeClr>
                </a:solidFill>
                <a:latin typeface="Calibri" panose="020F0502020204030204" pitchFamily="34" charset="0"/>
              </a:rPr>
              <a:t>  - </a:t>
            </a:r>
            <a:r>
              <a:rPr lang="en-US" sz="1800" b="1" dirty="0" err="1">
                <a:solidFill>
                  <a:schemeClr val="bg1">
                    <a:lumMod val="50000"/>
                  </a:schemeClr>
                </a:solidFill>
                <a:latin typeface="Calibri" panose="020F0502020204030204" pitchFamily="34" charset="0"/>
              </a:rPr>
              <a:t>moola</a:t>
            </a:r>
            <a:r>
              <a:rPr lang="en-US" sz="1800" b="1" dirty="0">
                <a:solidFill>
                  <a:schemeClr val="bg1">
                    <a:lumMod val="50000"/>
                  </a:schemeClr>
                </a:solidFill>
                <a:latin typeface="Calibri" panose="020F0502020204030204" pitchFamily="34" charset="0"/>
              </a:rPr>
              <a:t> 1</a:t>
            </a:r>
          </a:p>
          <a:p>
            <a:pPr algn="l"/>
            <a:r>
              <a:rPr lang="en-US" sz="1800" b="1" dirty="0" err="1">
                <a:solidFill>
                  <a:schemeClr val="bg1">
                    <a:lumMod val="50000"/>
                  </a:schemeClr>
                </a:solidFill>
                <a:latin typeface="Calibri" panose="020F0502020204030204" pitchFamily="34" charset="0"/>
              </a:rPr>
              <a:t>alott</a:t>
            </a:r>
            <a:r>
              <a:rPr lang="en-US" sz="1800" b="1" dirty="0">
                <a:solidFill>
                  <a:schemeClr val="bg1">
                    <a:lumMod val="50000"/>
                  </a:schemeClr>
                </a:solidFill>
                <a:latin typeface="Calibri" panose="020F0502020204030204" pitchFamily="34" charset="0"/>
              </a:rPr>
              <a:t>  - total 1</a:t>
            </a:r>
          </a:p>
          <a:p>
            <a:pPr algn="l"/>
            <a:r>
              <a:rPr lang="en-US" sz="1800" b="1" dirty="0" err="1">
                <a:solidFill>
                  <a:schemeClr val="bg1">
                    <a:lumMod val="50000"/>
                  </a:schemeClr>
                </a:solidFill>
                <a:latin typeface="Calibri" panose="020F0502020204030204" pitchFamily="34" charset="0"/>
              </a:rPr>
              <a:t>bflyy</a:t>
            </a:r>
            <a:r>
              <a:rPr lang="en-US" sz="1800" b="1" dirty="0">
                <a:solidFill>
                  <a:schemeClr val="bg1">
                    <a:lumMod val="50000"/>
                  </a:schemeClr>
                </a:solidFill>
                <a:latin typeface="Calibri" panose="020F0502020204030204" pitchFamily="34" charset="0"/>
              </a:rPr>
              <a:t>  - flyby 1</a:t>
            </a:r>
          </a:p>
          <a:p>
            <a:pPr algn="l"/>
            <a:r>
              <a:rPr lang="en-US" sz="1800" b="1" dirty="0" err="1">
                <a:solidFill>
                  <a:schemeClr val="bg1">
                    <a:lumMod val="50000"/>
                  </a:schemeClr>
                </a:solidFill>
                <a:latin typeface="Calibri" panose="020F0502020204030204" pitchFamily="34" charset="0"/>
              </a:rPr>
              <a:t>choos</a:t>
            </a:r>
            <a:r>
              <a:rPr lang="en-US" sz="1800" b="1" dirty="0">
                <a:solidFill>
                  <a:schemeClr val="bg1">
                    <a:lumMod val="50000"/>
                  </a:schemeClr>
                </a:solidFill>
                <a:latin typeface="Calibri" panose="020F0502020204030204" pitchFamily="34" charset="0"/>
              </a:rPr>
              <a:t>  - </a:t>
            </a:r>
            <a:r>
              <a:rPr lang="en-US" sz="1800" b="1" dirty="0" err="1">
                <a:solidFill>
                  <a:schemeClr val="bg1">
                    <a:lumMod val="50000"/>
                  </a:schemeClr>
                </a:solidFill>
                <a:latin typeface="Calibri" panose="020F0502020204030204" pitchFamily="34" charset="0"/>
              </a:rPr>
              <a:t>cohos</a:t>
            </a:r>
            <a:r>
              <a:rPr lang="en-US" sz="1800" b="1" dirty="0">
                <a:solidFill>
                  <a:schemeClr val="bg1">
                    <a:lumMod val="50000"/>
                  </a:schemeClr>
                </a:solidFill>
                <a:latin typeface="Calibri" panose="020F0502020204030204" pitchFamily="34" charset="0"/>
              </a:rPr>
              <a:t> 1</a:t>
            </a:r>
          </a:p>
          <a:p>
            <a:pPr algn="l"/>
            <a:r>
              <a:rPr lang="en-US" sz="1800" b="1" dirty="0">
                <a:solidFill>
                  <a:schemeClr val="bg1">
                    <a:lumMod val="50000"/>
                  </a:schemeClr>
                </a:solidFill>
                <a:latin typeface="Calibri" panose="020F0502020204030204" pitchFamily="34" charset="0"/>
              </a:rPr>
              <a:t>chops  - chops 1</a:t>
            </a:r>
          </a:p>
          <a:p>
            <a:pPr algn="l"/>
            <a:r>
              <a:rPr lang="en-US" sz="1800" b="1" dirty="0" err="1">
                <a:solidFill>
                  <a:schemeClr val="bg1">
                    <a:lumMod val="50000"/>
                  </a:schemeClr>
                </a:solidFill>
                <a:latin typeface="Calibri" panose="020F0502020204030204" pitchFamily="34" charset="0"/>
              </a:rPr>
              <a:t>chosw</a:t>
            </a:r>
            <a:r>
              <a:rPr lang="en-US" sz="1800" b="1" dirty="0">
                <a:solidFill>
                  <a:schemeClr val="bg1">
                    <a:lumMod val="50000"/>
                  </a:schemeClr>
                </a:solidFill>
                <a:latin typeface="Calibri" panose="020F0502020204030204" pitchFamily="34" charset="0"/>
              </a:rPr>
              <a:t>  - chows 1</a:t>
            </a:r>
          </a:p>
          <a:p>
            <a:pPr algn="l"/>
            <a:r>
              <a:rPr lang="en-US" sz="1800" b="1" dirty="0" err="1">
                <a:solidFill>
                  <a:schemeClr val="bg1">
                    <a:lumMod val="50000"/>
                  </a:schemeClr>
                </a:solidFill>
                <a:latin typeface="Calibri" panose="020F0502020204030204" pitchFamily="34" charset="0"/>
              </a:rPr>
              <a:t>cmops</a:t>
            </a:r>
            <a:r>
              <a:rPr lang="en-US" sz="1800" b="1" dirty="0">
                <a:solidFill>
                  <a:schemeClr val="bg1">
                    <a:lumMod val="50000"/>
                  </a:schemeClr>
                </a:solidFill>
                <a:latin typeface="Calibri" panose="020F0502020204030204" pitchFamily="34" charset="0"/>
              </a:rPr>
              <a:t>  - comps 1</a:t>
            </a:r>
          </a:p>
          <a:p>
            <a:pPr algn="l"/>
            <a:r>
              <a:rPr lang="en-US" sz="1800" b="1" dirty="0" err="1">
                <a:solidFill>
                  <a:schemeClr val="bg1">
                    <a:lumMod val="50000"/>
                  </a:schemeClr>
                </a:solidFill>
                <a:latin typeface="Calibri" panose="020F0502020204030204" pitchFamily="34" charset="0"/>
              </a:rPr>
              <a:t>coost</a:t>
            </a:r>
            <a:r>
              <a:rPr lang="en-US" sz="1800" b="1" dirty="0">
                <a:solidFill>
                  <a:schemeClr val="bg1">
                    <a:lumMod val="50000"/>
                  </a:schemeClr>
                </a:solidFill>
                <a:latin typeface="Calibri" panose="020F0502020204030204" pitchFamily="34" charset="0"/>
              </a:rPr>
              <a:t>  - coots scoot 2</a:t>
            </a:r>
          </a:p>
          <a:p>
            <a:pPr algn="l"/>
            <a:r>
              <a:rPr lang="en-US" sz="1800" b="1" dirty="0" err="1">
                <a:solidFill>
                  <a:schemeClr val="bg1">
                    <a:lumMod val="50000"/>
                  </a:schemeClr>
                </a:solidFill>
                <a:latin typeface="Calibri" panose="020F0502020204030204" pitchFamily="34" charset="0"/>
              </a:rPr>
              <a:t>cosst</a:t>
            </a:r>
            <a:r>
              <a:rPr lang="en-US" sz="1800" b="1" dirty="0">
                <a:solidFill>
                  <a:schemeClr val="bg1">
                    <a:lumMod val="50000"/>
                  </a:schemeClr>
                </a:solidFill>
                <a:latin typeface="Calibri" panose="020F0502020204030204" pitchFamily="34" charset="0"/>
              </a:rPr>
              <a:t>  - costs scots 2</a:t>
            </a:r>
          </a:p>
          <a:p>
            <a:pPr algn="l"/>
            <a:r>
              <a:rPr lang="en-US" sz="1800" b="1" dirty="0" err="1">
                <a:solidFill>
                  <a:schemeClr val="bg1">
                    <a:lumMod val="50000"/>
                  </a:schemeClr>
                </a:solidFill>
                <a:latin typeface="Calibri" panose="020F0502020204030204" pitchFamily="34" charset="0"/>
              </a:rPr>
              <a:t>fhoos</a:t>
            </a:r>
            <a:r>
              <a:rPr lang="en-US" sz="1800" b="1" dirty="0">
                <a:solidFill>
                  <a:schemeClr val="bg1">
                    <a:lumMod val="50000"/>
                  </a:schemeClr>
                </a:solidFill>
                <a:latin typeface="Calibri" panose="020F0502020204030204" pitchFamily="34" charset="0"/>
              </a:rPr>
              <a:t>  - hoofs 1</a:t>
            </a:r>
          </a:p>
          <a:p>
            <a:pPr algn="l"/>
            <a:r>
              <a:rPr lang="en-US" sz="1800" b="1" dirty="0" err="1">
                <a:solidFill>
                  <a:schemeClr val="bg1">
                    <a:lumMod val="50000"/>
                  </a:schemeClr>
                </a:solidFill>
                <a:latin typeface="Calibri" panose="020F0502020204030204" pitchFamily="34" charset="0"/>
              </a:rPr>
              <a:t>foost</a:t>
            </a:r>
            <a:r>
              <a:rPr lang="en-US" sz="1800" b="1" dirty="0">
                <a:solidFill>
                  <a:schemeClr val="bg1">
                    <a:lumMod val="50000"/>
                  </a:schemeClr>
                </a:solidFill>
                <a:latin typeface="Calibri" panose="020F0502020204030204" pitchFamily="34" charset="0"/>
              </a:rPr>
              <a:t>  - foots 1</a:t>
            </a:r>
          </a:p>
          <a:p>
            <a:pPr algn="l"/>
            <a:r>
              <a:rPr lang="en-US" sz="1800" b="1" dirty="0" err="1">
                <a:solidFill>
                  <a:schemeClr val="bg1">
                    <a:lumMod val="50000"/>
                  </a:schemeClr>
                </a:solidFill>
                <a:latin typeface="Calibri" panose="020F0502020204030204" pitchFamily="34" charset="0"/>
              </a:rPr>
              <a:t>fosst</a:t>
            </a:r>
            <a:r>
              <a:rPr lang="en-US" sz="1800" b="1" dirty="0">
                <a:solidFill>
                  <a:schemeClr val="bg1">
                    <a:lumMod val="50000"/>
                  </a:schemeClr>
                </a:solidFill>
                <a:latin typeface="Calibri" panose="020F0502020204030204" pitchFamily="34" charset="0"/>
              </a:rPr>
              <a:t>  - softs 1</a:t>
            </a:r>
          </a:p>
          <a:p>
            <a:pPr algn="l"/>
            <a:r>
              <a:rPr lang="en-US" sz="1800" b="1" dirty="0" err="1">
                <a:solidFill>
                  <a:schemeClr val="bg1">
                    <a:lumMod val="50000"/>
                  </a:schemeClr>
                </a:solidFill>
                <a:latin typeface="Calibri" panose="020F0502020204030204" pitchFamily="34" charset="0"/>
              </a:rPr>
              <a:t>hlooy</a:t>
            </a:r>
            <a:r>
              <a:rPr lang="en-US" sz="1800" b="1" dirty="0">
                <a:solidFill>
                  <a:schemeClr val="bg1">
                    <a:lumMod val="50000"/>
                  </a:schemeClr>
                </a:solidFill>
                <a:latin typeface="Calibri" panose="020F0502020204030204" pitchFamily="34" charset="0"/>
              </a:rPr>
              <a:t>  - </a:t>
            </a:r>
            <a:r>
              <a:rPr lang="en-US" sz="1800" b="1" dirty="0" err="1">
                <a:solidFill>
                  <a:schemeClr val="bg1">
                    <a:lumMod val="50000"/>
                  </a:schemeClr>
                </a:solidFill>
                <a:latin typeface="Calibri" panose="020F0502020204030204" pitchFamily="34" charset="0"/>
              </a:rPr>
              <a:t>hooly</a:t>
            </a:r>
            <a:r>
              <a:rPr lang="en-US" sz="1800" b="1" dirty="0">
                <a:solidFill>
                  <a:schemeClr val="bg1">
                    <a:lumMod val="50000"/>
                  </a:schemeClr>
                </a:solidFill>
                <a:latin typeface="Calibri" panose="020F0502020204030204" pitchFamily="34" charset="0"/>
              </a:rPr>
              <a:t> 1</a:t>
            </a:r>
          </a:p>
          <a:p>
            <a:pPr algn="l"/>
            <a:r>
              <a:rPr lang="en-US" sz="1800" b="1" dirty="0" err="1">
                <a:solidFill>
                  <a:schemeClr val="bg1">
                    <a:lumMod val="50000"/>
                  </a:schemeClr>
                </a:solidFill>
                <a:latin typeface="Calibri" panose="020F0502020204030204" pitchFamily="34" charset="0"/>
              </a:rPr>
              <a:t>jloty</a:t>
            </a:r>
            <a:r>
              <a:rPr lang="en-US" sz="1800" b="1" dirty="0">
                <a:solidFill>
                  <a:schemeClr val="bg1">
                    <a:lumMod val="50000"/>
                  </a:schemeClr>
                </a:solidFill>
                <a:latin typeface="Calibri" panose="020F0502020204030204" pitchFamily="34" charset="0"/>
              </a:rPr>
              <a:t>  - jolty 1</a:t>
            </a:r>
          </a:p>
          <a:p>
            <a:pPr algn="l"/>
            <a:r>
              <a:rPr lang="en-US" sz="1800" b="1" dirty="0" err="1">
                <a:solidFill>
                  <a:schemeClr val="bg1">
                    <a:lumMod val="50000"/>
                  </a:schemeClr>
                </a:solidFill>
                <a:latin typeface="Calibri" panose="020F0502020204030204" pitchFamily="34" charset="0"/>
              </a:rPr>
              <a:t>lotyz</a:t>
            </a:r>
            <a:r>
              <a:rPr lang="en-US" sz="1800" b="1" dirty="0">
                <a:solidFill>
                  <a:schemeClr val="bg1">
                    <a:lumMod val="50000"/>
                  </a:schemeClr>
                </a:solidFill>
                <a:latin typeface="Calibri" panose="020F0502020204030204" pitchFamily="34" charset="0"/>
              </a:rPr>
              <a:t>  - zloty 1</a:t>
            </a:r>
          </a:p>
        </p:txBody>
      </p:sp>
      <p:sp>
        <p:nvSpPr>
          <p:cNvPr id="41" name="Rectangle 40"/>
          <p:cNvSpPr/>
          <p:nvPr/>
        </p:nvSpPr>
        <p:spPr>
          <a:xfrm>
            <a:off x="5538612" y="3352800"/>
            <a:ext cx="3048000" cy="2308324"/>
          </a:xfrm>
          <a:prstGeom prst="rect">
            <a:avLst/>
          </a:prstGeom>
          <a:solidFill>
            <a:schemeClr val="bg1"/>
          </a:solidFill>
        </p:spPr>
        <p:txBody>
          <a:bodyPr wrap="square">
            <a:spAutoFit/>
          </a:bodyPr>
          <a:lstStyle/>
          <a:p>
            <a:pPr algn="l"/>
            <a:r>
              <a:rPr lang="en-US" sz="1800" b="1" dirty="0" err="1" smtClean="0">
                <a:solidFill>
                  <a:srgbClr val="C00000"/>
                </a:solidFill>
                <a:latin typeface="Calibri" panose="020F0502020204030204" pitchFamily="34" charset="0"/>
              </a:rPr>
              <a:t>abcio</a:t>
            </a:r>
            <a:r>
              <a:rPr lang="en-US" sz="1800" b="1" dirty="0" smtClean="0">
                <a:solidFill>
                  <a:srgbClr val="C00000"/>
                </a:solidFill>
                <a:latin typeface="Calibri" panose="020F0502020204030204" pitchFamily="34" charset="0"/>
              </a:rPr>
              <a:t>  - cobia 1</a:t>
            </a:r>
          </a:p>
          <a:p>
            <a:pPr algn="l"/>
            <a:r>
              <a:rPr lang="en-US" sz="1800" b="1" dirty="0" err="1" smtClean="0">
                <a:solidFill>
                  <a:srgbClr val="C00000"/>
                </a:solidFill>
                <a:latin typeface="Calibri" panose="020F0502020204030204" pitchFamily="34" charset="0"/>
              </a:rPr>
              <a:t>abcno</a:t>
            </a:r>
            <a:r>
              <a:rPr lang="en-US" sz="1800" b="1" dirty="0" smtClean="0">
                <a:solidFill>
                  <a:srgbClr val="C00000"/>
                </a:solidFill>
                <a:latin typeface="Calibri" panose="020F0502020204030204" pitchFamily="34" charset="0"/>
              </a:rPr>
              <a:t> </a:t>
            </a:r>
            <a:r>
              <a:rPr lang="en-US" sz="1800" b="1" dirty="0">
                <a:solidFill>
                  <a:srgbClr val="C00000"/>
                </a:solidFill>
                <a:latin typeface="Calibri" panose="020F0502020204030204" pitchFamily="34" charset="0"/>
              </a:rPr>
              <a:t> - bacon banco 2</a:t>
            </a:r>
          </a:p>
          <a:p>
            <a:pPr algn="l"/>
            <a:r>
              <a:rPr lang="en-US" sz="1800" b="1" dirty="0" err="1">
                <a:solidFill>
                  <a:srgbClr val="C00000"/>
                </a:solidFill>
                <a:latin typeface="Calibri" panose="020F0502020204030204" pitchFamily="34" charset="0"/>
              </a:rPr>
              <a:t>acdef</a:t>
            </a:r>
            <a:r>
              <a:rPr lang="en-US" sz="1800" b="1" dirty="0">
                <a:solidFill>
                  <a:srgbClr val="C00000"/>
                </a:solidFill>
                <a:latin typeface="Calibri" panose="020F0502020204030204" pitchFamily="34" charset="0"/>
              </a:rPr>
              <a:t>  - faced 1</a:t>
            </a:r>
          </a:p>
          <a:p>
            <a:pPr algn="l"/>
            <a:r>
              <a:rPr lang="en-US" sz="1800" b="1" dirty="0" err="1">
                <a:solidFill>
                  <a:srgbClr val="C00000"/>
                </a:solidFill>
                <a:latin typeface="Calibri" panose="020F0502020204030204" pitchFamily="34" charset="0"/>
              </a:rPr>
              <a:t>aceft</a:t>
            </a:r>
            <a:r>
              <a:rPr lang="en-US" sz="1800" b="1" dirty="0">
                <a:solidFill>
                  <a:srgbClr val="C00000"/>
                </a:solidFill>
                <a:latin typeface="Calibri" panose="020F0502020204030204" pitchFamily="34" charset="0"/>
              </a:rPr>
              <a:t>  - facet 1</a:t>
            </a:r>
          </a:p>
          <a:p>
            <a:pPr algn="l"/>
            <a:r>
              <a:rPr lang="en-US" sz="1800" b="1" dirty="0" err="1">
                <a:solidFill>
                  <a:srgbClr val="C00000"/>
                </a:solidFill>
                <a:latin typeface="Calibri" panose="020F0502020204030204" pitchFamily="34" charset="0"/>
              </a:rPr>
              <a:t>acemo</a:t>
            </a:r>
            <a:r>
              <a:rPr lang="en-US" sz="1800" b="1" dirty="0">
                <a:solidFill>
                  <a:srgbClr val="C00000"/>
                </a:solidFill>
                <a:latin typeface="Calibri" panose="020F0502020204030204" pitchFamily="34" charset="0"/>
              </a:rPr>
              <a:t>  - cameo </a:t>
            </a:r>
            <a:r>
              <a:rPr lang="en-US" sz="1800" b="1" dirty="0" err="1">
                <a:solidFill>
                  <a:srgbClr val="C00000"/>
                </a:solidFill>
                <a:latin typeface="Calibri" panose="020F0502020204030204" pitchFamily="34" charset="0"/>
              </a:rPr>
              <a:t>comae</a:t>
            </a:r>
            <a:r>
              <a:rPr lang="en-US" sz="1800" b="1" dirty="0">
                <a:solidFill>
                  <a:srgbClr val="C00000"/>
                </a:solidFill>
                <a:latin typeface="Calibri" panose="020F0502020204030204" pitchFamily="34" charset="0"/>
              </a:rPr>
              <a:t> 2</a:t>
            </a:r>
          </a:p>
          <a:p>
            <a:pPr algn="l"/>
            <a:r>
              <a:rPr lang="en-US" sz="1800" b="1" dirty="0" err="1">
                <a:solidFill>
                  <a:srgbClr val="C00000"/>
                </a:solidFill>
                <a:latin typeface="Calibri" panose="020F0502020204030204" pitchFamily="34" charset="0"/>
              </a:rPr>
              <a:t>acetu</a:t>
            </a:r>
            <a:r>
              <a:rPr lang="en-US" sz="1800" b="1" dirty="0">
                <a:solidFill>
                  <a:srgbClr val="C00000"/>
                </a:solidFill>
                <a:latin typeface="Calibri" panose="020F0502020204030204" pitchFamily="34" charset="0"/>
              </a:rPr>
              <a:t>  - acute 1</a:t>
            </a:r>
          </a:p>
          <a:p>
            <a:pPr algn="l"/>
            <a:r>
              <a:rPr lang="en-US" sz="1800" b="1" dirty="0" err="1">
                <a:solidFill>
                  <a:srgbClr val="C00000"/>
                </a:solidFill>
                <a:latin typeface="Calibri" panose="020F0502020204030204" pitchFamily="34" charset="0"/>
              </a:rPr>
              <a:t>anosz</a:t>
            </a:r>
            <a:r>
              <a:rPr lang="en-US" sz="1800" b="1" dirty="0">
                <a:solidFill>
                  <a:srgbClr val="C00000"/>
                </a:solidFill>
                <a:latin typeface="Calibri" panose="020F0502020204030204" pitchFamily="34" charset="0"/>
              </a:rPr>
              <a:t>  - </a:t>
            </a:r>
            <a:r>
              <a:rPr lang="en-US" sz="1800" b="1" dirty="0" err="1">
                <a:solidFill>
                  <a:srgbClr val="C00000"/>
                </a:solidFill>
                <a:latin typeface="Calibri" panose="020F0502020204030204" pitchFamily="34" charset="0"/>
              </a:rPr>
              <a:t>azons</a:t>
            </a:r>
            <a:r>
              <a:rPr lang="en-US" sz="1800" b="1" dirty="0">
                <a:solidFill>
                  <a:srgbClr val="C00000"/>
                </a:solidFill>
                <a:latin typeface="Calibri" panose="020F0502020204030204" pitchFamily="34" charset="0"/>
              </a:rPr>
              <a:t> 1</a:t>
            </a:r>
          </a:p>
          <a:p>
            <a:pPr algn="l"/>
            <a:r>
              <a:rPr lang="en-US" sz="1800" b="1" dirty="0" err="1">
                <a:solidFill>
                  <a:srgbClr val="C00000"/>
                </a:solidFill>
                <a:latin typeface="Calibri" panose="020F0502020204030204" pitchFamily="34" charset="0"/>
              </a:rPr>
              <a:t>ansuy</a:t>
            </a:r>
            <a:r>
              <a:rPr lang="en-US" sz="1800" b="1" dirty="0">
                <a:solidFill>
                  <a:srgbClr val="C00000"/>
                </a:solidFill>
                <a:latin typeface="Calibri" panose="020F0502020204030204" pitchFamily="34" charset="0"/>
              </a:rPr>
              <a:t>  - unsay </a:t>
            </a:r>
            <a:r>
              <a:rPr lang="en-US" sz="1800" b="1" dirty="0" err="1">
                <a:solidFill>
                  <a:srgbClr val="C00000"/>
                </a:solidFill>
                <a:latin typeface="Calibri" panose="020F0502020204030204" pitchFamily="34" charset="0"/>
              </a:rPr>
              <a:t>yuans</a:t>
            </a:r>
            <a:r>
              <a:rPr lang="en-US" sz="1800" b="1" dirty="0">
                <a:solidFill>
                  <a:srgbClr val="C00000"/>
                </a:solidFill>
                <a:latin typeface="Calibri" panose="020F0502020204030204" pitchFamily="34" charset="0"/>
              </a:rPr>
              <a:t> 2</a:t>
            </a:r>
          </a:p>
        </p:txBody>
      </p:sp>
    </p:spTree>
    <p:extLst>
      <p:ext uri="{BB962C8B-B14F-4D97-AF65-F5344CB8AC3E}">
        <p14:creationId xmlns:p14="http://schemas.microsoft.com/office/powerpoint/2010/main" val="1310544836"/>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6"/>
          <p:cNvPicPr>
            <a:picLocks noChangeAspect="1" noChangeArrowheads="1"/>
          </p:cNvPicPr>
          <p:nvPr>
            <p:custDataLst>
              <p:tags r:id="rId1"/>
            </p:custDataLst>
          </p:nvPr>
        </p:nvPicPr>
        <p:blipFill>
          <a:blip r:embed="rId19">
            <a:extLst>
              <a:ext uri="{28A0092B-C50C-407E-A947-70E740481C1C}">
                <a14:useLocalDpi xmlns:a14="http://schemas.microsoft.com/office/drawing/2010/main" val="0"/>
              </a:ext>
            </a:extLst>
          </a:blip>
          <a:srcRect r="4124" b="19160"/>
          <a:stretch>
            <a:fillRect/>
          </a:stretch>
        </p:blipFill>
        <p:spPr bwMode="auto">
          <a:xfrm>
            <a:off x="109538" y="87313"/>
            <a:ext cx="8915400" cy="657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3" name="Text Box 5"/>
          <p:cNvSpPr txBox="1">
            <a:spLocks noChangeArrowheads="1"/>
          </p:cNvSpPr>
          <p:nvPr>
            <p:custDataLst>
              <p:tags r:id="rId2"/>
            </p:custDataLst>
          </p:nvPr>
        </p:nvSpPr>
        <p:spPr bwMode="auto">
          <a:xfrm>
            <a:off x="2436813" y="279400"/>
            <a:ext cx="4114800" cy="7016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000" dirty="0">
                <a:latin typeface="Cambria" pitchFamily="18" charset="0"/>
              </a:rPr>
              <a:t>The </a:t>
            </a:r>
            <a:r>
              <a:rPr lang="en-US" sz="4000" i="1" dirty="0">
                <a:latin typeface="Cambria" pitchFamily="18" charset="0"/>
              </a:rPr>
              <a:t>first</a:t>
            </a:r>
            <a:r>
              <a:rPr lang="en-US" sz="4000" dirty="0">
                <a:latin typeface="Cambria" pitchFamily="18" charset="0"/>
              </a:rPr>
              <a:t> bug?</a:t>
            </a:r>
          </a:p>
        </p:txBody>
      </p:sp>
      <p:pic>
        <p:nvPicPr>
          <p:cNvPr id="2" name="Picture 1"/>
          <p:cNvPicPr>
            <a:picLocks noChangeAspect="1"/>
          </p:cNvPicPr>
          <p:nvPr/>
        </p:nvPicPr>
        <p:blipFill>
          <a:blip r:embed="rId20">
            <a:extLst>
              <a:ext uri="{BEBA8EAE-BF5A-486C-A8C5-ECC9F3942E4B}">
                <a14:imgProps xmlns:a14="http://schemas.microsoft.com/office/drawing/2010/main">
                  <a14:imgLayer r:embed="rId21">
                    <a14:imgEffect>
                      <a14:colorTemperature colorTemp="8625"/>
                    </a14:imgEffect>
                    <a14:imgEffect>
                      <a14:saturation sat="250000"/>
                    </a14:imgEffect>
                  </a14:imgLayer>
                </a14:imgProps>
              </a:ext>
              <a:ext uri="{28A0092B-C50C-407E-A947-70E740481C1C}">
                <a14:useLocalDpi xmlns:a14="http://schemas.microsoft.com/office/drawing/2010/main" val="0"/>
              </a:ext>
            </a:extLst>
          </a:blip>
          <a:stretch>
            <a:fillRect/>
          </a:stretch>
        </p:blipFill>
        <p:spPr>
          <a:xfrm rot="21284910">
            <a:off x="461525" y="2108837"/>
            <a:ext cx="8317466" cy="2527613"/>
          </a:xfrm>
          <a:prstGeom prst="rect">
            <a:avLst/>
          </a:prstGeom>
          <a:ln>
            <a:solidFill>
              <a:srgbClr val="0B04FF"/>
            </a:solidFill>
          </a:ln>
        </p:spPr>
      </p:pic>
      <p:cxnSp>
        <p:nvCxnSpPr>
          <p:cNvPr id="4" name="Straight Connector 3"/>
          <p:cNvCxnSpPr/>
          <p:nvPr/>
        </p:nvCxnSpPr>
        <p:spPr bwMode="auto">
          <a:xfrm flipV="1">
            <a:off x="685800" y="3404937"/>
            <a:ext cx="974558" cy="100263"/>
          </a:xfrm>
          <a:prstGeom prst="line">
            <a:avLst/>
          </a:prstGeom>
          <a:noFill/>
          <a:ln w="19050" cap="flat" cmpd="sng" algn="ctr">
            <a:solidFill>
              <a:srgbClr val="0B04FF"/>
            </a:solidFill>
            <a:prstDash val="solid"/>
            <a:round/>
            <a:headEnd type="none" w="med" len="med"/>
            <a:tailEnd type="none" w="med" len="med"/>
          </a:ln>
          <a:effectLst/>
        </p:spPr>
      </p:cxnSp>
      <p:sp>
        <p:nvSpPr>
          <p:cNvPr id="5" name="Rectangle 4"/>
          <p:cNvSpPr/>
          <p:nvPr/>
        </p:nvSpPr>
        <p:spPr bwMode="auto">
          <a:xfrm rot="21251794">
            <a:off x="6124072" y="2545295"/>
            <a:ext cx="2133600" cy="381000"/>
          </a:xfrm>
          <a:prstGeom prst="rect">
            <a:avLst/>
          </a:prstGeom>
          <a:noFill/>
          <a:ln w="19050" cap="flat" cmpd="sng" algn="ctr">
            <a:solidFill>
              <a:srgbClr val="0B04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cxnSp>
        <p:nvCxnSpPr>
          <p:cNvPr id="23" name="Straight Connector 22"/>
          <p:cNvCxnSpPr/>
          <p:nvPr/>
        </p:nvCxnSpPr>
        <p:spPr bwMode="auto">
          <a:xfrm flipV="1">
            <a:off x="2133600" y="2867378"/>
            <a:ext cx="1354667" cy="144572"/>
          </a:xfrm>
          <a:prstGeom prst="line">
            <a:avLst/>
          </a:prstGeom>
          <a:noFill/>
          <a:ln w="19050" cap="flat" cmpd="sng" algn="ctr">
            <a:solidFill>
              <a:srgbClr val="0B04FF"/>
            </a:solidFill>
            <a:prstDash val="solid"/>
            <a:round/>
            <a:headEnd type="none" w="med" len="med"/>
            <a:tailEnd type="none" w="med" len="med"/>
          </a:ln>
          <a:effectLst/>
        </p:spPr>
      </p:cxnSp>
      <p:sp>
        <p:nvSpPr>
          <p:cNvPr id="24" name="Text Box 8"/>
          <p:cNvSpPr txBox="1">
            <a:spLocks noChangeArrowheads="1"/>
          </p:cNvSpPr>
          <p:nvPr>
            <p:custDataLst>
              <p:tags r:id="rId3"/>
            </p:custDataLst>
          </p:nvPr>
        </p:nvSpPr>
        <p:spPr bwMode="auto">
          <a:xfrm>
            <a:off x="6934200" y="4779433"/>
            <a:ext cx="2133600" cy="554038"/>
          </a:xfrm>
          <a:prstGeom prst="rect">
            <a:avLst/>
          </a:prstGeom>
          <a:solidFill>
            <a:schemeClr val="bg1"/>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solidFill>
                  <a:srgbClr val="159627"/>
                </a:solidFill>
                <a:latin typeface="Cambria" pitchFamily="18" charset="0"/>
              </a:rPr>
              <a:t>I'm glad it's not called </a:t>
            </a:r>
            <a:r>
              <a:rPr lang="en-US" sz="1500" dirty="0" err="1">
                <a:solidFill>
                  <a:srgbClr val="159627"/>
                </a:solidFill>
                <a:latin typeface="Cambria" pitchFamily="18" charset="0"/>
              </a:rPr>
              <a:t>de</a:t>
            </a:r>
            <a:r>
              <a:rPr lang="en-US" sz="1500" i="1" dirty="0" err="1">
                <a:solidFill>
                  <a:srgbClr val="159627"/>
                </a:solidFill>
                <a:latin typeface="Cambria" pitchFamily="18" charset="0"/>
              </a:rPr>
              <a:t>moth</a:t>
            </a:r>
            <a:r>
              <a:rPr lang="en-US" sz="1500" dirty="0" err="1">
                <a:solidFill>
                  <a:srgbClr val="159627"/>
                </a:solidFill>
                <a:latin typeface="Cambria" pitchFamily="18" charset="0"/>
              </a:rPr>
              <a:t>ing</a:t>
            </a:r>
            <a:r>
              <a:rPr lang="en-US" sz="1500" dirty="0">
                <a:solidFill>
                  <a:srgbClr val="159627"/>
                </a:solidFill>
                <a:latin typeface="Cambria" pitchFamily="18" charset="0"/>
              </a:rPr>
              <a:t>.</a:t>
            </a:r>
          </a:p>
        </p:txBody>
      </p:sp>
      <p:grpSp>
        <p:nvGrpSpPr>
          <p:cNvPr id="25" name="Group 19"/>
          <p:cNvGrpSpPr>
            <a:grpSpLocks/>
          </p:cNvGrpSpPr>
          <p:nvPr>
            <p:custDataLst>
              <p:tags r:id="rId4"/>
            </p:custDataLst>
          </p:nvPr>
        </p:nvGrpSpPr>
        <p:grpSpPr bwMode="auto">
          <a:xfrm>
            <a:off x="8534400" y="5084233"/>
            <a:ext cx="406400" cy="520700"/>
            <a:chOff x="2928" y="1051"/>
            <a:chExt cx="840" cy="957"/>
          </a:xfrm>
        </p:grpSpPr>
        <p:sp>
          <p:nvSpPr>
            <p:cNvPr id="26" name="Freeform 20"/>
            <p:cNvSpPr>
              <a:spLocks/>
            </p:cNvSpPr>
            <p:nvPr>
              <p:custDataLst>
                <p:tags r:id="rId5"/>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7" name="Oval 21"/>
            <p:cNvSpPr>
              <a:spLocks noChangeArrowheads="1"/>
            </p:cNvSpPr>
            <p:nvPr>
              <p:custDataLst>
                <p:tags r:id="rId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8" name="Oval 22"/>
            <p:cNvSpPr>
              <a:spLocks noChangeArrowheads="1"/>
            </p:cNvSpPr>
            <p:nvPr>
              <p:custDataLst>
                <p:tags r:id="rId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9" name="Oval 23"/>
            <p:cNvSpPr>
              <a:spLocks noChangeArrowheads="1"/>
            </p:cNvSpPr>
            <p:nvPr>
              <p:custDataLst>
                <p:tags r:id="rId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0" name="Oval 24"/>
            <p:cNvSpPr>
              <a:spLocks noChangeArrowheads="1"/>
            </p:cNvSpPr>
            <p:nvPr>
              <p:custDataLst>
                <p:tags r:id="rId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 name="Oval 25"/>
            <p:cNvSpPr>
              <a:spLocks noChangeArrowheads="1"/>
            </p:cNvSpPr>
            <p:nvPr>
              <p:custDataLst>
                <p:tags r:id="rId1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2" name="Oval 26"/>
            <p:cNvSpPr>
              <a:spLocks noChangeArrowheads="1"/>
            </p:cNvSpPr>
            <p:nvPr>
              <p:custDataLst>
                <p:tags r:id="rId1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3" name="Oval 27"/>
            <p:cNvSpPr>
              <a:spLocks noChangeArrowheads="1"/>
            </p:cNvSpPr>
            <p:nvPr>
              <p:custDataLst>
                <p:tags r:id="rId1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4" name="AutoShape 28"/>
            <p:cNvSpPr>
              <a:spLocks noChangeArrowheads="1"/>
            </p:cNvSpPr>
            <p:nvPr>
              <p:custDataLst>
                <p:tags r:id="rId1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35" name="Freeform 29"/>
            <p:cNvSpPr>
              <a:spLocks/>
            </p:cNvSpPr>
            <p:nvPr>
              <p:custDataLst>
                <p:tags r:id="rId1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6" name="Freeform 30"/>
            <p:cNvSpPr>
              <a:spLocks/>
            </p:cNvSpPr>
            <p:nvPr>
              <p:custDataLst>
                <p:tags r:id="rId1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7" name="Freeform 31"/>
            <p:cNvSpPr>
              <a:spLocks/>
            </p:cNvSpPr>
            <p:nvPr>
              <p:custDataLst>
                <p:tags r:id="rId1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8" name="Freeform 32"/>
            <p:cNvSpPr>
              <a:spLocks/>
            </p:cNvSpPr>
            <p:nvPr>
              <p:custDataLst>
                <p:tags r:id="rId1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Tree>
    <p:extLst>
      <p:ext uri="{BB962C8B-B14F-4D97-AF65-F5344CB8AC3E}">
        <p14:creationId xmlns:p14="http://schemas.microsoft.com/office/powerpoint/2010/main" val="3622818938"/>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635677" y="4876800"/>
            <a:ext cx="3029088" cy="1708464"/>
          </a:xfrm>
          <a:prstGeom prst="rect">
            <a:avLst/>
          </a:prstGeom>
        </p:spPr>
      </p:pic>
      <p:sp>
        <p:nvSpPr>
          <p:cNvPr id="3" name="Rounded Rectangle 2"/>
          <p:cNvSpPr/>
          <p:nvPr/>
        </p:nvSpPr>
        <p:spPr bwMode="auto">
          <a:xfrm>
            <a:off x="457200" y="1804103"/>
            <a:ext cx="8348133" cy="1929697"/>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 name="Rectangle 3"/>
          <p:cNvSpPr/>
          <p:nvPr/>
        </p:nvSpPr>
        <p:spPr bwMode="auto">
          <a:xfrm>
            <a:off x="1143000" y="1499303"/>
            <a:ext cx="1981200" cy="228600"/>
          </a:xfrm>
          <a:prstGeom prst="rect">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9" name="Text Box 78"/>
          <p:cNvSpPr txBox="1">
            <a:spLocks noChangeArrowheads="1"/>
          </p:cNvSpPr>
          <p:nvPr/>
        </p:nvSpPr>
        <p:spPr bwMode="auto">
          <a:xfrm>
            <a:off x="284442" y="240268"/>
            <a:ext cx="3830358"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200" dirty="0" smtClean="0">
                <a:latin typeface="Cambria" pitchFamily="18" charset="0"/>
              </a:rPr>
              <a:t>Physics test?</a:t>
            </a:r>
            <a:endParaRPr lang="en-US" sz="4200" dirty="0">
              <a:latin typeface="Cambria" pitchFamily="18" charset="0"/>
            </a:endParaRPr>
          </a:p>
        </p:txBody>
      </p:sp>
      <p:sp>
        <p:nvSpPr>
          <p:cNvPr id="8" name="Text Box 78"/>
          <p:cNvSpPr txBox="1">
            <a:spLocks noChangeArrowheads="1"/>
          </p:cNvSpPr>
          <p:nvPr/>
        </p:nvSpPr>
        <p:spPr bwMode="auto">
          <a:xfrm>
            <a:off x="3200400" y="1324494"/>
            <a:ext cx="2895600" cy="507831"/>
          </a:xfrm>
          <a:prstGeom prst="rect">
            <a:avLst/>
          </a:prstGeom>
          <a:solidFill>
            <a:srgbClr val="CCECFF"/>
          </a:solidFill>
          <a:ln>
            <a:solidFill>
              <a:srgbClr val="0000FF"/>
            </a:solid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2700" dirty="0" smtClean="0">
                <a:latin typeface="Cambria" pitchFamily="18" charset="0"/>
              </a:rPr>
              <a:t>Quote Einstein…</a:t>
            </a:r>
            <a:endParaRPr lang="en-US" sz="2700" dirty="0">
              <a:latin typeface="Cambria" pitchFamily="18" charset="0"/>
            </a:endParaRPr>
          </a:p>
        </p:txBody>
      </p:sp>
      <p:sp>
        <p:nvSpPr>
          <p:cNvPr id="9" name="Text Box 78"/>
          <p:cNvSpPr txBox="1">
            <a:spLocks noChangeArrowheads="1"/>
          </p:cNvSpPr>
          <p:nvPr/>
        </p:nvSpPr>
        <p:spPr bwMode="auto">
          <a:xfrm>
            <a:off x="705852" y="2228981"/>
            <a:ext cx="7295148" cy="584775"/>
          </a:xfrm>
          <a:prstGeom prst="rect">
            <a:avLst/>
          </a:prstGeom>
          <a:solidFill>
            <a:srgbClr val="CCECFF"/>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3200" dirty="0" smtClean="0">
                <a:latin typeface="Calibri" pitchFamily="34" charset="0"/>
              </a:rPr>
              <a:t>God does not play dice with the universe…</a:t>
            </a:r>
            <a:endParaRPr lang="en-US" sz="3200" dirty="0">
              <a:latin typeface="Calibri" pitchFamily="34" charset="0"/>
            </a:endParaRPr>
          </a:p>
        </p:txBody>
      </p:sp>
      <p:sp>
        <p:nvSpPr>
          <p:cNvPr id="10" name="Text Box 78"/>
          <p:cNvSpPr txBox="1">
            <a:spLocks noChangeArrowheads="1"/>
          </p:cNvSpPr>
          <p:nvPr/>
        </p:nvSpPr>
        <p:spPr bwMode="auto">
          <a:xfrm>
            <a:off x="1828800" y="2889956"/>
            <a:ext cx="6817896" cy="584775"/>
          </a:xfrm>
          <a:prstGeom prst="rect">
            <a:avLst/>
          </a:prstGeom>
          <a:solidFill>
            <a:srgbClr val="CCECFF"/>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3200" i="1" dirty="0" smtClean="0">
                <a:solidFill>
                  <a:srgbClr val="0000FF"/>
                </a:solidFill>
                <a:latin typeface="Calibri" pitchFamily="34" charset="0"/>
              </a:rPr>
              <a:t>… He </a:t>
            </a:r>
            <a:r>
              <a:rPr lang="en-US" sz="3200" b="1" i="1" dirty="0" smtClean="0">
                <a:solidFill>
                  <a:srgbClr val="0000FF"/>
                </a:solidFill>
                <a:latin typeface="Calibri" pitchFamily="34" charset="0"/>
              </a:rPr>
              <a:t>made the universe out of dice!</a:t>
            </a:r>
            <a:endParaRPr lang="en-US" sz="3200" i="1" dirty="0">
              <a:solidFill>
                <a:srgbClr val="0000FF"/>
              </a:solidFill>
              <a:latin typeface="Calibri" pitchFamily="34" charset="0"/>
            </a:endParaRPr>
          </a:p>
        </p:txBody>
      </p:sp>
      <p:sp>
        <p:nvSpPr>
          <p:cNvPr id="12" name="Text Box 78"/>
          <p:cNvSpPr txBox="1">
            <a:spLocks noChangeArrowheads="1"/>
          </p:cNvSpPr>
          <p:nvPr/>
        </p:nvSpPr>
        <p:spPr bwMode="auto">
          <a:xfrm>
            <a:off x="368421" y="4064169"/>
            <a:ext cx="6781800" cy="507831"/>
          </a:xfrm>
          <a:prstGeom prst="rect">
            <a:avLst/>
          </a:prstGeom>
          <a:solidFill>
            <a:schemeClr val="bg1"/>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2700" i="1" dirty="0" smtClean="0">
                <a:latin typeface="Cambria" pitchFamily="18" charset="0"/>
              </a:rPr>
              <a:t>and then proceed to write a random answer.</a:t>
            </a:r>
            <a:endParaRPr lang="en-US" sz="2700" i="1" dirty="0">
              <a:latin typeface="Cambria" pitchFamily="18" charset="0"/>
            </a:endParaRPr>
          </a:p>
        </p:txBody>
      </p:sp>
      <p:sp>
        <p:nvSpPr>
          <p:cNvPr id="13" name="Text Box 78"/>
          <p:cNvSpPr txBox="1">
            <a:spLocks noChangeArrowheads="1"/>
          </p:cNvSpPr>
          <p:nvPr/>
        </p:nvSpPr>
        <p:spPr bwMode="auto">
          <a:xfrm>
            <a:off x="4631266" y="355684"/>
            <a:ext cx="4202290"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2700" i="1" dirty="0" smtClean="0">
                <a:latin typeface="Cambria" pitchFamily="18" charset="0"/>
              </a:rPr>
              <a:t>not sure on a problem?</a:t>
            </a:r>
            <a:endParaRPr lang="en-US" sz="2700" i="1" dirty="0">
              <a:latin typeface="Cambria" pitchFamily="18" charset="0"/>
            </a:endParaRPr>
          </a:p>
        </p:txBody>
      </p:sp>
      <p:sp>
        <p:nvSpPr>
          <p:cNvPr id="14" name="Text Box 78"/>
          <p:cNvSpPr txBox="1">
            <a:spLocks noChangeArrowheads="1"/>
          </p:cNvSpPr>
          <p:nvPr/>
        </p:nvSpPr>
        <p:spPr bwMode="auto">
          <a:xfrm>
            <a:off x="1056922" y="5867400"/>
            <a:ext cx="4505678" cy="400110"/>
          </a:xfrm>
          <a:prstGeom prst="rect">
            <a:avLst/>
          </a:prstGeom>
          <a:solidFill>
            <a:schemeClr val="bg1"/>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2000" i="1" dirty="0" smtClean="0">
                <a:latin typeface="Cambria" pitchFamily="18" charset="0"/>
              </a:rPr>
              <a:t>or, quote from Albert's Epic Rap Battle:</a:t>
            </a:r>
            <a:endParaRPr lang="en-US" sz="2000" i="1" dirty="0">
              <a:latin typeface="Cambria" pitchFamily="18" charset="0"/>
            </a:endParaRPr>
          </a:p>
        </p:txBody>
      </p:sp>
    </p:spTree>
    <p:extLst>
      <p:ext uri="{BB962C8B-B14F-4D97-AF65-F5344CB8AC3E}">
        <p14:creationId xmlns:p14="http://schemas.microsoft.com/office/powerpoint/2010/main" val="2020095008"/>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447800" y="2209800"/>
            <a:ext cx="6451600" cy="4352620"/>
          </a:xfrm>
          <a:prstGeom prst="rect">
            <a:avLst/>
          </a:prstGeom>
        </p:spPr>
      </p:pic>
      <p:pic>
        <p:nvPicPr>
          <p:cNvPr id="15" name="Picture 1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438400" y="76200"/>
            <a:ext cx="4563112" cy="2095793"/>
          </a:xfrm>
          <a:prstGeom prst="rect">
            <a:avLst/>
          </a:prstGeom>
        </p:spPr>
      </p:pic>
    </p:spTree>
    <p:extLst>
      <p:ext uri="{BB962C8B-B14F-4D97-AF65-F5344CB8AC3E}">
        <p14:creationId xmlns:p14="http://schemas.microsoft.com/office/powerpoint/2010/main" val="2544091326"/>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ounded Rectangle 6"/>
          <p:cNvSpPr/>
          <p:nvPr/>
        </p:nvSpPr>
        <p:spPr bwMode="auto">
          <a:xfrm>
            <a:off x="457200" y="2283577"/>
            <a:ext cx="4678750" cy="1903761"/>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9460" name="Rectangle 39"/>
          <p:cNvSpPr>
            <a:spLocks noChangeArrowheads="1"/>
          </p:cNvSpPr>
          <p:nvPr/>
        </p:nvSpPr>
        <p:spPr bwMode="auto">
          <a:xfrm>
            <a:off x="5977467" y="1783644"/>
            <a:ext cx="717550" cy="246062"/>
          </a:xfrm>
          <a:prstGeom prst="rect">
            <a:avLst/>
          </a:prstGeom>
          <a:solidFill>
            <a:srgbClr val="CCECFF"/>
          </a:solidFill>
          <a:ln>
            <a:noFill/>
          </a:ln>
          <a:extLst/>
        </p:spPr>
        <p:txBody>
          <a:bodyPr wrap="none">
            <a:spAutoFit/>
          </a:bodyPr>
          <a:lstStyle/>
          <a:p>
            <a:r>
              <a:rPr lang="en-US" sz="1000" b="1">
                <a:solidFill>
                  <a:srgbClr val="000000"/>
                </a:solidFill>
                <a:latin typeface="Cambria" pitchFamily="18" charset="0"/>
                <a:ea typeface="ＭＳ Ｐゴシック" pitchFamily="34" charset="-128"/>
              </a:rPr>
              <a:t>LETTERS</a:t>
            </a:r>
          </a:p>
        </p:txBody>
      </p:sp>
      <p:sp>
        <p:nvSpPr>
          <p:cNvPr id="19461" name="Rectangle 40"/>
          <p:cNvSpPr>
            <a:spLocks noChangeArrowheads="1"/>
          </p:cNvSpPr>
          <p:nvPr/>
        </p:nvSpPr>
        <p:spPr bwMode="auto">
          <a:xfrm>
            <a:off x="6779154" y="1783644"/>
            <a:ext cx="863600" cy="246062"/>
          </a:xfrm>
          <a:prstGeom prst="rect">
            <a:avLst/>
          </a:prstGeom>
          <a:solidFill>
            <a:srgbClr val="CCECFF"/>
          </a:solidFill>
          <a:ln>
            <a:noFill/>
          </a:ln>
          <a:extLst/>
        </p:spPr>
        <p:txBody>
          <a:bodyPr wrap="none">
            <a:spAutoFit/>
          </a:bodyPr>
          <a:lstStyle/>
          <a:p>
            <a:r>
              <a:rPr lang="en-US" sz="1000" b="1" dirty="0">
                <a:solidFill>
                  <a:srgbClr val="000000"/>
                </a:solidFill>
                <a:latin typeface="Cambria" pitchFamily="18" charset="0"/>
                <a:ea typeface="ＭＳ Ｐゴシック" pitchFamily="34" charset="-128"/>
              </a:rPr>
              <a:t>ANAGRAMS</a:t>
            </a:r>
          </a:p>
        </p:txBody>
      </p:sp>
      <p:sp>
        <p:nvSpPr>
          <p:cNvPr id="19468" name="Rectangle 41"/>
          <p:cNvSpPr>
            <a:spLocks noChangeArrowheads="1"/>
          </p:cNvSpPr>
          <p:nvPr/>
        </p:nvSpPr>
        <p:spPr bwMode="auto">
          <a:xfrm>
            <a:off x="624033" y="2471035"/>
            <a:ext cx="1271509" cy="369332"/>
          </a:xfrm>
          <a:prstGeom prst="rect">
            <a:avLst/>
          </a:prstGeom>
          <a:solidFill>
            <a:srgbClr val="CCECFF"/>
          </a:solidFill>
          <a:ln>
            <a:noFill/>
          </a:ln>
        </p:spPr>
        <p:txBody>
          <a:bodyPr wrap="square">
            <a:spAutoFit/>
          </a:bodyPr>
          <a:lstStyle/>
          <a:p>
            <a:r>
              <a:rPr lang="en-US" sz="1800" dirty="0">
                <a:solidFill>
                  <a:srgbClr val="0B04FF"/>
                </a:solidFill>
                <a:latin typeface="Cambria" pitchFamily="18" charset="0"/>
                <a:ea typeface="ＭＳ Ｐゴシック" pitchFamily="34" charset="-128"/>
              </a:rPr>
              <a:t>my word</a:t>
            </a:r>
          </a:p>
        </p:txBody>
      </p:sp>
      <p:sp>
        <p:nvSpPr>
          <p:cNvPr id="6" name="Rectangle 5"/>
          <p:cNvSpPr/>
          <p:nvPr/>
        </p:nvSpPr>
        <p:spPr>
          <a:xfrm>
            <a:off x="2222500" y="3037598"/>
            <a:ext cx="1691810" cy="738664"/>
          </a:xfrm>
          <a:prstGeom prst="rect">
            <a:avLst/>
          </a:prstGeom>
          <a:solidFill>
            <a:srgbClr val="CCECFF"/>
          </a:solidFill>
        </p:spPr>
        <p:txBody>
          <a:bodyPr wrap="none">
            <a:spAutoFit/>
          </a:bodyPr>
          <a:lstStyle/>
          <a:p>
            <a:r>
              <a:rPr lang="en-US" sz="4200" dirty="0" smtClean="0">
                <a:solidFill>
                  <a:srgbClr val="000000"/>
                </a:solidFill>
                <a:latin typeface="Calibri" pitchFamily="34" charset="0"/>
                <a:ea typeface="ＭＳ Ｐゴシック" pitchFamily="34" charset="-128"/>
              </a:rPr>
              <a:t>bacon!</a:t>
            </a:r>
            <a:endParaRPr lang="en-US" sz="4200" dirty="0"/>
          </a:p>
        </p:txBody>
      </p:sp>
      <p:sp>
        <p:nvSpPr>
          <p:cNvPr id="15" name="Rectangle 14"/>
          <p:cNvSpPr/>
          <p:nvPr/>
        </p:nvSpPr>
        <p:spPr>
          <a:xfrm>
            <a:off x="4572000" y="2133600"/>
            <a:ext cx="4572000" cy="4401205"/>
          </a:xfrm>
          <a:prstGeom prst="rect">
            <a:avLst/>
          </a:prstGeom>
        </p:spPr>
        <p:txBody>
          <a:bodyPr>
            <a:spAutoFit/>
          </a:bodyPr>
          <a:lstStyle/>
          <a:p>
            <a:r>
              <a:rPr lang="en-US" sz="2000" dirty="0" smtClean="0">
                <a:latin typeface="Calibri" panose="020F0502020204030204" pitchFamily="34" charset="0"/>
              </a:rPr>
              <a:t>abbot  </a:t>
            </a:r>
            <a:r>
              <a:rPr lang="en-US" sz="2000" dirty="0">
                <a:latin typeface="Calibri" panose="020F0502020204030204" pitchFamily="34" charset="0"/>
              </a:rPr>
              <a:t>- abbot 1</a:t>
            </a:r>
          </a:p>
          <a:p>
            <a:r>
              <a:rPr lang="en-US" sz="2000" dirty="0" err="1">
                <a:latin typeface="Calibri" panose="020F0502020204030204" pitchFamily="34" charset="0"/>
              </a:rPr>
              <a:t>aboot</a:t>
            </a:r>
            <a:r>
              <a:rPr lang="en-US" sz="2000" dirty="0">
                <a:latin typeface="Calibri" panose="020F0502020204030204" pitchFamily="34" charset="0"/>
              </a:rPr>
              <a:t>  - taboo 1</a:t>
            </a:r>
          </a:p>
          <a:p>
            <a:r>
              <a:rPr lang="en-US" sz="2000" dirty="0" err="1">
                <a:latin typeface="Calibri" panose="020F0502020204030204" pitchFamily="34" charset="0"/>
              </a:rPr>
              <a:t>cloty</a:t>
            </a:r>
            <a:r>
              <a:rPr lang="en-US" sz="2000" dirty="0">
                <a:latin typeface="Calibri" panose="020F0502020204030204" pitchFamily="34" charset="0"/>
              </a:rPr>
              <a:t>  - </a:t>
            </a:r>
            <a:r>
              <a:rPr lang="en-US" sz="2000" dirty="0" err="1">
                <a:latin typeface="Calibri" panose="020F0502020204030204" pitchFamily="34" charset="0"/>
              </a:rPr>
              <a:t>octyl</a:t>
            </a:r>
            <a:r>
              <a:rPr lang="en-US" sz="2000" dirty="0">
                <a:latin typeface="Calibri" panose="020F0502020204030204" pitchFamily="34" charset="0"/>
              </a:rPr>
              <a:t> 1</a:t>
            </a:r>
          </a:p>
          <a:p>
            <a:r>
              <a:rPr lang="en-US" sz="2000" dirty="0" err="1">
                <a:latin typeface="Calibri" panose="020F0502020204030204" pitchFamily="34" charset="0"/>
              </a:rPr>
              <a:t>ggloy</a:t>
            </a:r>
            <a:r>
              <a:rPr lang="en-US" sz="2000" dirty="0">
                <a:latin typeface="Calibri" panose="020F0502020204030204" pitchFamily="34" charset="0"/>
              </a:rPr>
              <a:t>  - </a:t>
            </a:r>
            <a:r>
              <a:rPr lang="en-US" sz="2000" dirty="0" err="1">
                <a:latin typeface="Calibri" panose="020F0502020204030204" pitchFamily="34" charset="0"/>
              </a:rPr>
              <a:t>loggy</a:t>
            </a:r>
            <a:r>
              <a:rPr lang="en-US" sz="2000" dirty="0">
                <a:latin typeface="Calibri" panose="020F0502020204030204" pitchFamily="34" charset="0"/>
              </a:rPr>
              <a:t> 1</a:t>
            </a:r>
          </a:p>
          <a:p>
            <a:r>
              <a:rPr lang="en-US" sz="2000" dirty="0" err="1">
                <a:latin typeface="Calibri" panose="020F0502020204030204" pitchFamily="34" charset="0"/>
              </a:rPr>
              <a:t>glloy</a:t>
            </a:r>
            <a:r>
              <a:rPr lang="en-US" sz="2000" dirty="0">
                <a:latin typeface="Calibri" panose="020F0502020204030204" pitchFamily="34" charset="0"/>
              </a:rPr>
              <a:t>  - golly 1</a:t>
            </a:r>
          </a:p>
          <a:p>
            <a:r>
              <a:rPr lang="en-US" sz="2000" dirty="0" err="1">
                <a:latin typeface="Calibri" panose="020F0502020204030204" pitchFamily="34" charset="0"/>
              </a:rPr>
              <a:t>glooy</a:t>
            </a:r>
            <a:r>
              <a:rPr lang="en-US" sz="2000" dirty="0">
                <a:latin typeface="Calibri" panose="020F0502020204030204" pitchFamily="34" charset="0"/>
              </a:rPr>
              <a:t>  - ology 1</a:t>
            </a:r>
          </a:p>
          <a:p>
            <a:r>
              <a:rPr lang="en-US" sz="2000" dirty="0" err="1">
                <a:latin typeface="Calibri" panose="020F0502020204030204" pitchFamily="34" charset="0"/>
              </a:rPr>
              <a:t>gpsyy</a:t>
            </a:r>
            <a:r>
              <a:rPr lang="en-US" sz="2000" dirty="0">
                <a:latin typeface="Calibri" panose="020F0502020204030204" pitchFamily="34" charset="0"/>
              </a:rPr>
              <a:t>  - gypsy 1</a:t>
            </a:r>
          </a:p>
          <a:p>
            <a:r>
              <a:rPr lang="en-US" sz="2000" dirty="0" err="1">
                <a:latin typeface="Calibri" panose="020F0502020204030204" pitchFamily="34" charset="0"/>
              </a:rPr>
              <a:t>jkosu</a:t>
            </a:r>
            <a:r>
              <a:rPr lang="en-US" sz="2000" dirty="0">
                <a:latin typeface="Calibri" panose="020F0502020204030204" pitchFamily="34" charset="0"/>
              </a:rPr>
              <a:t>  - </a:t>
            </a:r>
            <a:r>
              <a:rPr lang="en-US" sz="2000" dirty="0" err="1">
                <a:latin typeface="Calibri" panose="020F0502020204030204" pitchFamily="34" charset="0"/>
              </a:rPr>
              <a:t>jouks</a:t>
            </a:r>
            <a:r>
              <a:rPr lang="en-US" sz="2000" dirty="0">
                <a:latin typeface="Calibri" panose="020F0502020204030204" pitchFamily="34" charset="0"/>
              </a:rPr>
              <a:t> 1</a:t>
            </a:r>
          </a:p>
          <a:p>
            <a:r>
              <a:rPr lang="en-US" sz="2000" dirty="0" err="1">
                <a:latin typeface="Calibri" panose="020F0502020204030204" pitchFamily="34" charset="0"/>
              </a:rPr>
              <a:t>jsstu</a:t>
            </a:r>
            <a:r>
              <a:rPr lang="en-US" sz="2000" dirty="0">
                <a:latin typeface="Calibri" panose="020F0502020204030204" pitchFamily="34" charset="0"/>
              </a:rPr>
              <a:t>  - </a:t>
            </a:r>
            <a:r>
              <a:rPr lang="en-US" sz="2000" dirty="0" err="1">
                <a:latin typeface="Calibri" panose="020F0502020204030204" pitchFamily="34" charset="0"/>
              </a:rPr>
              <a:t>justs</a:t>
            </a:r>
            <a:r>
              <a:rPr lang="en-US" sz="2000" dirty="0">
                <a:latin typeface="Calibri" panose="020F0502020204030204" pitchFamily="34" charset="0"/>
              </a:rPr>
              <a:t> 1</a:t>
            </a:r>
          </a:p>
          <a:p>
            <a:r>
              <a:rPr lang="en-US" sz="2000" dirty="0" err="1">
                <a:latin typeface="Calibri" panose="020F0502020204030204" pitchFamily="34" charset="0"/>
              </a:rPr>
              <a:t>lloty</a:t>
            </a:r>
            <a:r>
              <a:rPr lang="en-US" sz="2000" dirty="0">
                <a:latin typeface="Calibri" panose="020F0502020204030204" pitchFamily="34" charset="0"/>
              </a:rPr>
              <a:t>  - </a:t>
            </a:r>
            <a:r>
              <a:rPr lang="en-US" sz="2000" dirty="0" err="1">
                <a:latin typeface="Calibri" panose="020F0502020204030204" pitchFamily="34" charset="0"/>
              </a:rPr>
              <a:t>tolyl</a:t>
            </a:r>
            <a:r>
              <a:rPr lang="en-US" sz="2000" dirty="0">
                <a:latin typeface="Calibri" panose="020F0502020204030204" pitchFamily="34" charset="0"/>
              </a:rPr>
              <a:t> 1</a:t>
            </a:r>
          </a:p>
          <a:p>
            <a:r>
              <a:rPr lang="en-US" sz="2000" dirty="0" err="1">
                <a:latin typeface="Calibri" panose="020F0502020204030204" pitchFamily="34" charset="0"/>
              </a:rPr>
              <a:t>moosz</a:t>
            </a:r>
            <a:r>
              <a:rPr lang="en-US" sz="2000" dirty="0">
                <a:latin typeface="Calibri" panose="020F0502020204030204" pitchFamily="34" charset="0"/>
              </a:rPr>
              <a:t>  - </a:t>
            </a:r>
            <a:r>
              <a:rPr lang="en-US" sz="2000" dirty="0" err="1">
                <a:latin typeface="Calibri" panose="020F0502020204030204" pitchFamily="34" charset="0"/>
              </a:rPr>
              <a:t>mozos</a:t>
            </a:r>
            <a:r>
              <a:rPr lang="en-US" sz="2000" dirty="0">
                <a:latin typeface="Calibri" panose="020F0502020204030204" pitchFamily="34" charset="0"/>
              </a:rPr>
              <a:t> zooms 2</a:t>
            </a:r>
          </a:p>
          <a:p>
            <a:r>
              <a:rPr lang="en-US" sz="2000" dirty="0" err="1">
                <a:latin typeface="Calibri" panose="020F0502020204030204" pitchFamily="34" charset="0"/>
              </a:rPr>
              <a:t>mstyy</a:t>
            </a:r>
            <a:r>
              <a:rPr lang="en-US" sz="2000" dirty="0">
                <a:latin typeface="Calibri" panose="020F0502020204030204" pitchFamily="34" charset="0"/>
              </a:rPr>
              <a:t>  - stymy 1</a:t>
            </a:r>
          </a:p>
          <a:p>
            <a:r>
              <a:rPr lang="en-US" sz="2000" dirty="0" err="1">
                <a:latin typeface="Calibri" panose="020F0502020204030204" pitchFamily="34" charset="0"/>
              </a:rPr>
              <a:t>oosuz</a:t>
            </a:r>
            <a:r>
              <a:rPr lang="en-US" sz="2000" dirty="0">
                <a:latin typeface="Calibri" panose="020F0502020204030204" pitchFamily="34" charset="0"/>
              </a:rPr>
              <a:t>  - ouzos 1</a:t>
            </a:r>
          </a:p>
          <a:p>
            <a:r>
              <a:rPr lang="en-US" sz="2000" dirty="0" err="1">
                <a:latin typeface="Calibri" panose="020F0502020204030204" pitchFamily="34" charset="0"/>
              </a:rPr>
              <a:t>ppsty</a:t>
            </a:r>
            <a:r>
              <a:rPr lang="en-US" sz="2000" dirty="0">
                <a:latin typeface="Calibri" panose="020F0502020204030204" pitchFamily="34" charset="0"/>
              </a:rPr>
              <a:t>  - </a:t>
            </a:r>
            <a:r>
              <a:rPr lang="en-US" sz="2000" dirty="0" err="1">
                <a:latin typeface="Calibri" panose="020F0502020204030204" pitchFamily="34" charset="0"/>
              </a:rPr>
              <a:t>typps</a:t>
            </a:r>
            <a:r>
              <a:rPr lang="en-US" sz="2000" dirty="0">
                <a:latin typeface="Calibri" panose="020F0502020204030204" pitchFamily="34" charset="0"/>
              </a:rPr>
              <a:t> 1</a:t>
            </a:r>
          </a:p>
        </p:txBody>
      </p:sp>
      <p:sp>
        <p:nvSpPr>
          <p:cNvPr id="16" name="Rectangle 41"/>
          <p:cNvSpPr>
            <a:spLocks noChangeArrowheads="1"/>
          </p:cNvSpPr>
          <p:nvPr/>
        </p:nvSpPr>
        <p:spPr bwMode="auto">
          <a:xfrm>
            <a:off x="5848612" y="1087777"/>
            <a:ext cx="1861083" cy="369332"/>
          </a:xfrm>
          <a:prstGeom prst="rect">
            <a:avLst/>
          </a:prstGeom>
          <a:solidFill>
            <a:srgbClr val="CCECFF"/>
          </a:solidFill>
          <a:ln>
            <a:noFill/>
          </a:ln>
        </p:spPr>
        <p:txBody>
          <a:bodyPr wrap="square">
            <a:spAutoFit/>
          </a:bodyPr>
          <a:lstStyle/>
          <a:p>
            <a:r>
              <a:rPr lang="en-US" sz="1800" dirty="0" smtClean="0">
                <a:solidFill>
                  <a:srgbClr val="0B04FF"/>
                </a:solidFill>
                <a:latin typeface="Cambria" pitchFamily="18" charset="0"/>
                <a:ea typeface="ＭＳ Ｐゴシック" pitchFamily="34" charset="-128"/>
              </a:rPr>
              <a:t>Camille's word</a:t>
            </a:r>
            <a:endParaRPr lang="en-US" sz="1800" dirty="0">
              <a:solidFill>
                <a:srgbClr val="0B04FF"/>
              </a:solidFill>
              <a:latin typeface="Cambria" pitchFamily="18" charset="0"/>
              <a:ea typeface="ＭＳ Ｐゴシック" pitchFamily="34" charset="-128"/>
            </a:endParaRPr>
          </a:p>
        </p:txBody>
      </p:sp>
      <p:sp>
        <p:nvSpPr>
          <p:cNvPr id="17" name="Text Box 78"/>
          <p:cNvSpPr txBox="1">
            <a:spLocks noChangeArrowheads="1"/>
          </p:cNvSpPr>
          <p:nvPr/>
        </p:nvSpPr>
        <p:spPr bwMode="auto">
          <a:xfrm>
            <a:off x="1996762" y="161109"/>
            <a:ext cx="5276116"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dirty="0" smtClean="0">
                <a:solidFill>
                  <a:srgbClr val="000000"/>
                </a:solidFill>
                <a:latin typeface="Cambria" pitchFamily="18" charset="0"/>
              </a:rPr>
              <a:t>Epic </a:t>
            </a:r>
            <a:r>
              <a:rPr lang="en-US" sz="4200" dirty="0" err="1" smtClean="0">
                <a:solidFill>
                  <a:srgbClr val="000000"/>
                </a:solidFill>
                <a:latin typeface="Cambria" pitchFamily="18" charset="0"/>
              </a:rPr>
              <a:t>Jotto</a:t>
            </a:r>
            <a:r>
              <a:rPr lang="en-US" sz="4200" dirty="0" smtClean="0">
                <a:solidFill>
                  <a:srgbClr val="000000"/>
                </a:solidFill>
                <a:latin typeface="Cambria" pitchFamily="18" charset="0"/>
              </a:rPr>
              <a:t> Battle…</a:t>
            </a:r>
            <a:endParaRPr lang="en-US" sz="4200" dirty="0">
              <a:solidFill>
                <a:srgbClr val="000000"/>
              </a:solidFill>
              <a:latin typeface="Cambria" pitchFamily="18" charset="0"/>
            </a:endParaRPr>
          </a:p>
        </p:txBody>
      </p:sp>
    </p:spTree>
    <p:extLst>
      <p:ext uri="{BB962C8B-B14F-4D97-AF65-F5344CB8AC3E}">
        <p14:creationId xmlns:p14="http://schemas.microsoft.com/office/powerpoint/2010/main" val="3396803428"/>
      </p:ext>
    </p:extLst>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9" name="Text Box 22"/>
          <p:cNvSpPr txBox="1">
            <a:spLocks noChangeArrowheads="1"/>
          </p:cNvSpPr>
          <p:nvPr/>
        </p:nvSpPr>
        <p:spPr bwMode="auto">
          <a:xfrm>
            <a:off x="609600" y="1744046"/>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433</a:t>
            </a:r>
            <a:endParaRPr lang="en-US" sz="1400" b="1" dirty="0">
              <a:solidFill>
                <a:srgbClr val="000000"/>
              </a:solidFill>
              <a:latin typeface="Arial" charset="0"/>
            </a:endParaRPr>
          </a:p>
        </p:txBody>
      </p:sp>
      <p:sp>
        <p:nvSpPr>
          <p:cNvPr id="19460" name="Text Box 23"/>
          <p:cNvSpPr txBox="1">
            <a:spLocks noChangeArrowheads="1"/>
          </p:cNvSpPr>
          <p:nvPr/>
        </p:nvSpPr>
        <p:spPr bwMode="auto">
          <a:xfrm>
            <a:off x="6388100" y="1744046"/>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761 </a:t>
            </a:r>
            <a:r>
              <a:rPr lang="en-US" sz="1400" dirty="0">
                <a:solidFill>
                  <a:srgbClr val="000000"/>
                </a:solidFill>
                <a:latin typeface="Arial" charset="0"/>
              </a:rPr>
              <a:t>words remaining</a:t>
            </a:r>
          </a:p>
        </p:txBody>
      </p:sp>
      <p:sp>
        <p:nvSpPr>
          <p:cNvPr id="19461" name="Text Box 24"/>
          <p:cNvSpPr txBox="1">
            <a:spLocks noChangeArrowheads="1"/>
          </p:cNvSpPr>
          <p:nvPr/>
        </p:nvSpPr>
        <p:spPr bwMode="auto">
          <a:xfrm>
            <a:off x="6388100" y="1401146"/>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2320 </a:t>
            </a:r>
            <a:r>
              <a:rPr lang="en-US" sz="1400" dirty="0">
                <a:solidFill>
                  <a:srgbClr val="000000"/>
                </a:solidFill>
                <a:latin typeface="Arial" charset="0"/>
              </a:rPr>
              <a:t>words remaining</a:t>
            </a:r>
            <a:endParaRPr lang="en-US" sz="1400" b="1" dirty="0">
              <a:solidFill>
                <a:srgbClr val="000000"/>
              </a:solidFill>
              <a:latin typeface="Arial" charset="0"/>
            </a:endParaRPr>
          </a:p>
        </p:txBody>
      </p:sp>
      <p:sp>
        <p:nvSpPr>
          <p:cNvPr id="19462" name="Text Box 25"/>
          <p:cNvSpPr txBox="1">
            <a:spLocks noChangeArrowheads="1"/>
          </p:cNvSpPr>
          <p:nvPr/>
        </p:nvSpPr>
        <p:spPr bwMode="auto">
          <a:xfrm>
            <a:off x="609600" y="1401146"/>
            <a:ext cx="20970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1771</a:t>
            </a:r>
            <a:endParaRPr lang="en-US" sz="1400" dirty="0">
              <a:solidFill>
                <a:srgbClr val="000000"/>
              </a:solidFill>
              <a:latin typeface="Arial" charset="0"/>
            </a:endParaRPr>
          </a:p>
        </p:txBody>
      </p:sp>
      <p:sp>
        <p:nvSpPr>
          <p:cNvPr id="19463" name="Text Box 28"/>
          <p:cNvSpPr txBox="1">
            <a:spLocks noChangeArrowheads="1"/>
          </p:cNvSpPr>
          <p:nvPr/>
        </p:nvSpPr>
        <p:spPr bwMode="auto">
          <a:xfrm>
            <a:off x="609600" y="2086946"/>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138</a:t>
            </a:r>
            <a:endParaRPr lang="en-US" sz="1400" dirty="0">
              <a:solidFill>
                <a:srgbClr val="000000"/>
              </a:solidFill>
              <a:latin typeface="Arial" charset="0"/>
            </a:endParaRPr>
          </a:p>
        </p:txBody>
      </p:sp>
      <p:sp>
        <p:nvSpPr>
          <p:cNvPr id="19464" name="Text Box 29"/>
          <p:cNvSpPr txBox="1">
            <a:spLocks noChangeArrowheads="1"/>
          </p:cNvSpPr>
          <p:nvPr/>
        </p:nvSpPr>
        <p:spPr bwMode="auto">
          <a:xfrm>
            <a:off x="6388100" y="2086946"/>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369 </a:t>
            </a:r>
            <a:r>
              <a:rPr lang="en-US" sz="1400" dirty="0">
                <a:solidFill>
                  <a:srgbClr val="000000"/>
                </a:solidFill>
                <a:latin typeface="Arial" charset="0"/>
              </a:rPr>
              <a:t>words remaining</a:t>
            </a:r>
          </a:p>
        </p:txBody>
      </p:sp>
      <p:sp>
        <p:nvSpPr>
          <p:cNvPr id="25" name="Text Box 78"/>
          <p:cNvSpPr txBox="1">
            <a:spLocks noChangeArrowheads="1"/>
          </p:cNvSpPr>
          <p:nvPr/>
        </p:nvSpPr>
        <p:spPr bwMode="auto">
          <a:xfrm>
            <a:off x="1996762" y="161109"/>
            <a:ext cx="5276116"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dirty="0" err="1" smtClean="0">
                <a:solidFill>
                  <a:srgbClr val="000000"/>
                </a:solidFill>
                <a:latin typeface="Cambria" pitchFamily="18" charset="0"/>
              </a:rPr>
              <a:t>Jotto</a:t>
            </a:r>
            <a:r>
              <a:rPr lang="en-US" sz="4200" dirty="0" smtClean="0">
                <a:solidFill>
                  <a:srgbClr val="000000"/>
                </a:solidFill>
                <a:latin typeface="Cambria" pitchFamily="18" charset="0"/>
              </a:rPr>
              <a:t> (2013)</a:t>
            </a:r>
            <a:endParaRPr lang="en-US" sz="4200" dirty="0">
              <a:solidFill>
                <a:srgbClr val="000000"/>
              </a:solidFill>
              <a:latin typeface="Cambria" pitchFamily="18" charset="0"/>
            </a:endParaRPr>
          </a:p>
        </p:txBody>
      </p:sp>
      <p:sp>
        <p:nvSpPr>
          <p:cNvPr id="26" name="TextBox 39"/>
          <p:cNvSpPr txBox="1">
            <a:spLocks noChangeArrowheads="1"/>
          </p:cNvSpPr>
          <p:nvPr/>
        </p:nvSpPr>
        <p:spPr bwMode="auto">
          <a:xfrm>
            <a:off x="3079733" y="1080471"/>
            <a:ext cx="1300356" cy="2585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800" u="sng" dirty="0">
                <a:solidFill>
                  <a:srgbClr val="000000"/>
                </a:solidFill>
                <a:latin typeface="Calibri" pitchFamily="34" charset="0"/>
              </a:rPr>
              <a:t>am guess</a:t>
            </a:r>
          </a:p>
          <a:p>
            <a:r>
              <a:rPr lang="en-US" dirty="0">
                <a:solidFill>
                  <a:srgbClr val="1C10EF"/>
                </a:solidFill>
                <a:latin typeface="Calibri" pitchFamily="34" charset="0"/>
              </a:rPr>
              <a:t>bagel: 2</a:t>
            </a:r>
          </a:p>
          <a:p>
            <a:r>
              <a:rPr lang="en-US" dirty="0">
                <a:solidFill>
                  <a:srgbClr val="1C10EF"/>
                </a:solidFill>
                <a:latin typeface="Calibri" pitchFamily="34" charset="0"/>
              </a:rPr>
              <a:t>first: </a:t>
            </a:r>
            <a:r>
              <a:rPr lang="en-US" dirty="0" smtClean="0">
                <a:solidFill>
                  <a:srgbClr val="1C10EF"/>
                </a:solidFill>
                <a:latin typeface="Calibri" pitchFamily="34" charset="0"/>
              </a:rPr>
              <a:t>0</a:t>
            </a:r>
          </a:p>
          <a:p>
            <a:r>
              <a:rPr lang="en-US" dirty="0" smtClean="0">
                <a:solidFill>
                  <a:srgbClr val="1C10EF"/>
                </a:solidFill>
                <a:latin typeface="Calibri" pitchFamily="34" charset="0"/>
              </a:rPr>
              <a:t>hound: 2</a:t>
            </a:r>
          </a:p>
          <a:p>
            <a:r>
              <a:rPr lang="en-US" dirty="0" smtClean="0">
                <a:solidFill>
                  <a:srgbClr val="1C10EF"/>
                </a:solidFill>
                <a:latin typeface="Calibri" pitchFamily="34" charset="0"/>
              </a:rPr>
              <a:t>bendy: 2</a:t>
            </a:r>
          </a:p>
          <a:p>
            <a:r>
              <a:rPr lang="en-US" dirty="0" smtClean="0">
                <a:solidFill>
                  <a:srgbClr val="1C10EF"/>
                </a:solidFill>
                <a:latin typeface="Calibri" pitchFamily="34" charset="0"/>
              </a:rPr>
              <a:t>lemon: 2</a:t>
            </a:r>
          </a:p>
          <a:p>
            <a:r>
              <a:rPr lang="en-US" dirty="0">
                <a:solidFill>
                  <a:srgbClr val="0B04FF"/>
                </a:solidFill>
                <a:latin typeface="Calibri" pitchFamily="34" charset="0"/>
              </a:rPr>
              <a:t>bongo: </a:t>
            </a:r>
            <a:r>
              <a:rPr lang="en-US" dirty="0">
                <a:solidFill>
                  <a:srgbClr val="FF0000"/>
                </a:solidFill>
                <a:latin typeface="Calibri" pitchFamily="34" charset="0"/>
              </a:rPr>
              <a:t>3</a:t>
            </a:r>
          </a:p>
        </p:txBody>
      </p:sp>
      <p:sp>
        <p:nvSpPr>
          <p:cNvPr id="27" name="TextBox 40"/>
          <p:cNvSpPr txBox="1">
            <a:spLocks noChangeArrowheads="1"/>
          </p:cNvSpPr>
          <p:nvPr/>
        </p:nvSpPr>
        <p:spPr bwMode="auto">
          <a:xfrm>
            <a:off x="4687133" y="1080471"/>
            <a:ext cx="1406859" cy="2954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800" u="sng" dirty="0">
                <a:solidFill>
                  <a:srgbClr val="000000"/>
                </a:solidFill>
                <a:latin typeface="Calibri" pitchFamily="34" charset="0"/>
              </a:rPr>
              <a:t>my guess</a:t>
            </a:r>
          </a:p>
          <a:p>
            <a:r>
              <a:rPr lang="en-US" dirty="0">
                <a:solidFill>
                  <a:srgbClr val="1C10EF"/>
                </a:solidFill>
                <a:latin typeface="Calibri" pitchFamily="34" charset="0"/>
              </a:rPr>
              <a:t>diner: 1</a:t>
            </a:r>
          </a:p>
          <a:p>
            <a:r>
              <a:rPr lang="en-US" dirty="0">
                <a:solidFill>
                  <a:srgbClr val="1C10EF"/>
                </a:solidFill>
                <a:latin typeface="Calibri" pitchFamily="34" charset="0"/>
              </a:rPr>
              <a:t>ghost: 2</a:t>
            </a:r>
          </a:p>
          <a:p>
            <a:r>
              <a:rPr lang="en-US" dirty="0">
                <a:solidFill>
                  <a:srgbClr val="1C10EF"/>
                </a:solidFill>
                <a:latin typeface="Calibri" pitchFamily="34" charset="0"/>
              </a:rPr>
              <a:t>plumb: </a:t>
            </a:r>
            <a:r>
              <a:rPr lang="en-US" dirty="0" smtClean="0">
                <a:solidFill>
                  <a:srgbClr val="1C10EF"/>
                </a:solidFill>
                <a:latin typeface="Calibri" pitchFamily="34" charset="0"/>
              </a:rPr>
              <a:t>1</a:t>
            </a:r>
          </a:p>
          <a:p>
            <a:r>
              <a:rPr lang="en-US" dirty="0" smtClean="0">
                <a:solidFill>
                  <a:srgbClr val="1C10EF"/>
                </a:solidFill>
                <a:latin typeface="Calibri" pitchFamily="34" charset="0"/>
              </a:rPr>
              <a:t>omega:  2</a:t>
            </a:r>
          </a:p>
          <a:p>
            <a:r>
              <a:rPr lang="en-US" dirty="0" smtClean="0">
                <a:solidFill>
                  <a:srgbClr val="0B04FF"/>
                </a:solidFill>
                <a:latin typeface="Calibri" pitchFamily="34" charset="0"/>
              </a:rPr>
              <a:t>beget: 3</a:t>
            </a:r>
          </a:p>
          <a:p>
            <a:r>
              <a:rPr lang="en-US" dirty="0" smtClean="0">
                <a:solidFill>
                  <a:srgbClr val="0B04FF"/>
                </a:solidFill>
                <a:latin typeface="Calibri" pitchFamily="34" charset="0"/>
              </a:rPr>
              <a:t>theme: 2</a:t>
            </a:r>
          </a:p>
          <a:p>
            <a:r>
              <a:rPr lang="en-US" dirty="0" smtClean="0">
                <a:solidFill>
                  <a:srgbClr val="0B04FF"/>
                </a:solidFill>
                <a:latin typeface="Calibri" pitchFamily="34" charset="0"/>
              </a:rPr>
              <a:t>beats: 5</a:t>
            </a:r>
          </a:p>
        </p:txBody>
      </p:sp>
      <p:sp>
        <p:nvSpPr>
          <p:cNvPr id="31" name="Rectangle 34"/>
          <p:cNvSpPr>
            <a:spLocks noChangeArrowheads="1"/>
          </p:cNvSpPr>
          <p:nvPr/>
        </p:nvSpPr>
        <p:spPr bwMode="auto">
          <a:xfrm>
            <a:off x="6235019" y="838200"/>
            <a:ext cx="375424"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900" dirty="0" err="1" smtClean="0">
                <a:solidFill>
                  <a:srgbClr val="000000"/>
                </a:solidFill>
                <a:latin typeface="Calibri" pitchFamily="34" charset="0"/>
                <a:ea typeface="ＭＳ Ｐゴシック" pitchFamily="34" charset="-128"/>
              </a:rPr>
              <a:t>Lani</a:t>
            </a:r>
            <a:endParaRPr lang="en-US" sz="900" dirty="0">
              <a:solidFill>
                <a:srgbClr val="000000"/>
              </a:solidFill>
              <a:ea typeface="ＭＳ Ｐゴシック" pitchFamily="34" charset="-128"/>
            </a:endParaRPr>
          </a:p>
        </p:txBody>
      </p:sp>
      <p:sp>
        <p:nvSpPr>
          <p:cNvPr id="35" name="Text Box 28"/>
          <p:cNvSpPr txBox="1">
            <a:spLocks noChangeArrowheads="1"/>
          </p:cNvSpPr>
          <p:nvPr/>
        </p:nvSpPr>
        <p:spPr bwMode="auto">
          <a:xfrm>
            <a:off x="609600" y="2529607"/>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62</a:t>
            </a:r>
            <a:endParaRPr lang="en-US" sz="1400" dirty="0">
              <a:solidFill>
                <a:srgbClr val="000000"/>
              </a:solidFill>
              <a:latin typeface="Arial" charset="0"/>
            </a:endParaRPr>
          </a:p>
        </p:txBody>
      </p:sp>
      <p:sp>
        <p:nvSpPr>
          <p:cNvPr id="36" name="Text Box 29"/>
          <p:cNvSpPr txBox="1">
            <a:spLocks noChangeArrowheads="1"/>
          </p:cNvSpPr>
          <p:nvPr/>
        </p:nvSpPr>
        <p:spPr bwMode="auto">
          <a:xfrm>
            <a:off x="6388100" y="2529607"/>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123 </a:t>
            </a:r>
            <a:r>
              <a:rPr lang="en-US" sz="1400" dirty="0">
                <a:solidFill>
                  <a:srgbClr val="000000"/>
                </a:solidFill>
                <a:latin typeface="Arial" charset="0"/>
              </a:rPr>
              <a:t>words remaining</a:t>
            </a:r>
          </a:p>
        </p:txBody>
      </p:sp>
      <p:sp>
        <p:nvSpPr>
          <p:cNvPr id="43" name="Text Box 28"/>
          <p:cNvSpPr txBox="1">
            <a:spLocks noChangeArrowheads="1"/>
          </p:cNvSpPr>
          <p:nvPr/>
        </p:nvSpPr>
        <p:spPr bwMode="auto">
          <a:xfrm>
            <a:off x="609600" y="2911589"/>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23</a:t>
            </a:r>
            <a:endParaRPr lang="en-US" sz="1400" dirty="0">
              <a:solidFill>
                <a:srgbClr val="000000"/>
              </a:solidFill>
              <a:latin typeface="Arial" charset="0"/>
            </a:endParaRPr>
          </a:p>
        </p:txBody>
      </p:sp>
      <p:sp>
        <p:nvSpPr>
          <p:cNvPr id="44" name="Text Box 29"/>
          <p:cNvSpPr txBox="1">
            <a:spLocks noChangeArrowheads="1"/>
          </p:cNvSpPr>
          <p:nvPr/>
        </p:nvSpPr>
        <p:spPr bwMode="auto">
          <a:xfrm>
            <a:off x="6388100" y="2911589"/>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a:solidFill>
                  <a:srgbClr val="000000"/>
                </a:solidFill>
                <a:latin typeface="Arial" charset="0"/>
              </a:rPr>
              <a:t>9</a:t>
            </a:r>
            <a:r>
              <a:rPr lang="en-US" sz="1400" b="1" dirty="0" smtClean="0">
                <a:solidFill>
                  <a:srgbClr val="000000"/>
                </a:solidFill>
                <a:latin typeface="Arial" charset="0"/>
              </a:rPr>
              <a:t> </a:t>
            </a:r>
            <a:r>
              <a:rPr lang="en-US" sz="1400" dirty="0">
                <a:solidFill>
                  <a:srgbClr val="000000"/>
                </a:solidFill>
                <a:latin typeface="Arial" charset="0"/>
              </a:rPr>
              <a:t>words remaining</a:t>
            </a:r>
          </a:p>
        </p:txBody>
      </p:sp>
      <p:sp>
        <p:nvSpPr>
          <p:cNvPr id="32" name="Text Box 28"/>
          <p:cNvSpPr txBox="1">
            <a:spLocks noChangeArrowheads="1"/>
          </p:cNvSpPr>
          <p:nvPr/>
        </p:nvSpPr>
        <p:spPr bwMode="auto">
          <a:xfrm>
            <a:off x="609600" y="3310467"/>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5</a:t>
            </a:r>
            <a:endParaRPr lang="en-US" sz="1400" dirty="0">
              <a:solidFill>
                <a:srgbClr val="000000"/>
              </a:solidFill>
              <a:latin typeface="Arial" charset="0"/>
            </a:endParaRPr>
          </a:p>
        </p:txBody>
      </p:sp>
      <p:sp>
        <p:nvSpPr>
          <p:cNvPr id="33" name="Text Box 29"/>
          <p:cNvSpPr txBox="1">
            <a:spLocks noChangeArrowheads="1"/>
          </p:cNvSpPr>
          <p:nvPr/>
        </p:nvSpPr>
        <p:spPr bwMode="auto">
          <a:xfrm>
            <a:off x="6388100" y="3310467"/>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4 </a:t>
            </a:r>
            <a:r>
              <a:rPr lang="en-US" sz="1400" dirty="0">
                <a:solidFill>
                  <a:srgbClr val="000000"/>
                </a:solidFill>
                <a:latin typeface="Arial" charset="0"/>
              </a:rPr>
              <a:t>words remaining</a:t>
            </a:r>
          </a:p>
        </p:txBody>
      </p:sp>
      <mc:AlternateContent xmlns:mc="http://schemas.openxmlformats.org/markup-compatibility/2006" xmlns:p14="http://schemas.microsoft.com/office/powerpoint/2010/main">
        <mc:Choice Requires="p14">
          <p:contentPart p14:bwMode="auto" r:id="rId3">
            <p14:nvContentPartPr>
              <p14:cNvPr id="3" name="Ink 2"/>
              <p14:cNvContentPartPr/>
              <p14:nvPr/>
            </p14:nvContentPartPr>
            <p14:xfrm>
              <a:off x="2857320" y="3384360"/>
              <a:ext cx="1634760" cy="3456000"/>
            </p14:xfrm>
          </p:contentPart>
        </mc:Choice>
        <mc:Fallback xmlns="">
          <p:pic>
            <p:nvPicPr>
              <p:cNvPr id="3" name="Ink 2"/>
              <p:cNvPicPr/>
              <p:nvPr/>
            </p:nvPicPr>
            <p:blipFill>
              <a:blip r:embed="rId4"/>
              <a:stretch>
                <a:fillRect/>
              </a:stretch>
            </p:blipFill>
            <p:spPr>
              <a:xfrm>
                <a:off x="2847960" y="3375000"/>
                <a:ext cx="1653480" cy="3474720"/>
              </a:xfrm>
              <a:prstGeom prst="rect">
                <a:avLst/>
              </a:prstGeom>
            </p:spPr>
          </p:pic>
        </mc:Fallback>
      </mc:AlternateContent>
      <p:sp>
        <p:nvSpPr>
          <p:cNvPr id="5" name="Rectangle 4"/>
          <p:cNvSpPr/>
          <p:nvPr/>
        </p:nvSpPr>
        <p:spPr bwMode="auto">
          <a:xfrm>
            <a:off x="2514600" y="5943600"/>
            <a:ext cx="2743200" cy="914400"/>
          </a:xfrm>
          <a:prstGeom prst="rect">
            <a:avLst/>
          </a:prstGeom>
          <a:solidFill>
            <a:schemeClr val="bg1"/>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Tree>
    <p:extLst>
      <p:ext uri="{BB962C8B-B14F-4D97-AF65-F5344CB8AC3E}">
        <p14:creationId xmlns:p14="http://schemas.microsoft.com/office/powerpoint/2010/main" val="754712914"/>
      </p:ext>
    </p:extLst>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7698"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8820" t="13616" r="5210" b="4071"/>
          <a:stretch/>
        </p:blipFill>
        <p:spPr bwMode="auto">
          <a:xfrm>
            <a:off x="304800" y="2438400"/>
            <a:ext cx="3905955" cy="3002845"/>
          </a:xfrm>
          <a:prstGeom prst="rect">
            <a:avLst/>
          </a:prstGeom>
          <a:noFill/>
          <a:ln w="57150">
            <a:solidFill>
              <a:schemeClr val="bg1">
                <a:lumMod val="85000"/>
              </a:schemeClr>
            </a:solidFill>
            <a:miter lim="800000"/>
            <a:headEnd/>
            <a:tailEnd/>
          </a:ln>
          <a:extLst>
            <a:ext uri="{909E8E84-426E-40DD-AFC4-6F175D3DCCD1}">
              <a14:hiddenFill xmlns:a14="http://schemas.microsoft.com/office/drawing/2010/main">
                <a:solidFill>
                  <a:schemeClr val="accent1"/>
                </a:solidFill>
              </a14:hiddenFill>
            </a:ext>
          </a:extLst>
        </p:spPr>
      </p:pic>
      <p:sp>
        <p:nvSpPr>
          <p:cNvPr id="2" name="Curved Down Arrow 1"/>
          <p:cNvSpPr/>
          <p:nvPr/>
        </p:nvSpPr>
        <p:spPr bwMode="auto">
          <a:xfrm rot="20378255">
            <a:off x="2743199" y="1326154"/>
            <a:ext cx="1600200" cy="609600"/>
          </a:xfrm>
          <a:prstGeom prst="curvedDownArrow">
            <a:avLst/>
          </a:prstGeom>
          <a:noFill/>
          <a:ln w="57150" cap="flat" cmpd="sng" algn="ctr">
            <a:solidFill>
              <a:schemeClr val="bg1">
                <a:lumMod val="8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 name="Rectangle 3"/>
          <p:cNvSpPr/>
          <p:nvPr/>
        </p:nvSpPr>
        <p:spPr bwMode="auto">
          <a:xfrm>
            <a:off x="1143000" y="2590800"/>
            <a:ext cx="1981200" cy="228600"/>
          </a:xfrm>
          <a:prstGeom prst="rect">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9" name="Text Box 78"/>
          <p:cNvSpPr txBox="1">
            <a:spLocks noChangeArrowheads="1"/>
          </p:cNvSpPr>
          <p:nvPr/>
        </p:nvSpPr>
        <p:spPr bwMode="auto">
          <a:xfrm>
            <a:off x="284442" y="240268"/>
            <a:ext cx="2402697"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200" b="1" dirty="0" err="1" smtClean="0">
                <a:solidFill>
                  <a:schemeClr val="bg1">
                    <a:lumMod val="65000"/>
                  </a:schemeClr>
                </a:solidFill>
                <a:latin typeface="Cambria" pitchFamily="18" charset="0"/>
              </a:rPr>
              <a:t>Jotto</a:t>
            </a:r>
            <a:r>
              <a:rPr lang="en-US" sz="4200" b="1" dirty="0">
                <a:solidFill>
                  <a:schemeClr val="bg1">
                    <a:lumMod val="65000"/>
                  </a:schemeClr>
                </a:solidFill>
                <a:latin typeface="Cambria" pitchFamily="18" charset="0"/>
              </a:rPr>
              <a:t>!</a:t>
            </a:r>
            <a:endParaRPr lang="en-US" sz="4200" dirty="0">
              <a:solidFill>
                <a:schemeClr val="bg1">
                  <a:lumMod val="65000"/>
                </a:schemeClr>
              </a:solidFill>
              <a:latin typeface="Cambria" pitchFamily="18" charset="0"/>
            </a:endParaRPr>
          </a:p>
        </p:txBody>
      </p:sp>
    </p:spTree>
    <p:extLst>
      <p:ext uri="{BB962C8B-B14F-4D97-AF65-F5344CB8AC3E}">
        <p14:creationId xmlns:p14="http://schemas.microsoft.com/office/powerpoint/2010/main" val="1753430063"/>
      </p:ext>
    </p:extLst>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7698"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8820" t="13616" r="5210" b="4071"/>
          <a:stretch/>
        </p:blipFill>
        <p:spPr bwMode="auto">
          <a:xfrm>
            <a:off x="304800" y="2438400"/>
            <a:ext cx="3905955" cy="3002845"/>
          </a:xfrm>
          <a:prstGeom prst="rect">
            <a:avLst/>
          </a:prstGeom>
          <a:noFill/>
          <a:ln w="57150">
            <a:solidFill>
              <a:schemeClr val="bg1">
                <a:lumMod val="85000"/>
              </a:schemeClr>
            </a:solidFill>
            <a:miter lim="800000"/>
            <a:headEnd/>
            <a:tailEnd/>
          </a:ln>
          <a:extLst>
            <a:ext uri="{909E8E84-426E-40DD-AFC4-6F175D3DCCD1}">
              <a14:hiddenFill xmlns:a14="http://schemas.microsoft.com/office/drawing/2010/main">
                <a:solidFill>
                  <a:schemeClr val="accent1"/>
                </a:solidFill>
              </a14:hiddenFill>
            </a:ext>
          </a:extLst>
        </p:spPr>
      </p:pic>
      <p:pic>
        <p:nvPicPr>
          <p:cNvPr id="157700" name="Picture 4"/>
          <p:cNvPicPr>
            <a:picLocks noChangeAspect="1" noChangeArrowheads="1"/>
          </p:cNvPicPr>
          <p:nvPr/>
        </p:nvPicPr>
        <p:blipFill rotWithShape="1">
          <a:blip r:embed="rId4">
            <a:extLst>
              <a:ext uri="{28A0092B-C50C-407E-A947-70E740481C1C}">
                <a14:useLocalDpi xmlns:a14="http://schemas.microsoft.com/office/drawing/2010/main" val="0"/>
              </a:ext>
            </a:extLst>
          </a:blip>
          <a:srcRect l="8531" t="12626" r="3288" b="1821"/>
          <a:stretch/>
        </p:blipFill>
        <p:spPr bwMode="auto">
          <a:xfrm rot="16200000">
            <a:off x="3977924" y="1203678"/>
            <a:ext cx="5376330" cy="4188175"/>
          </a:xfrm>
          <a:prstGeom prst="rect">
            <a:avLst/>
          </a:prstGeom>
          <a:noFill/>
          <a:ln w="57150">
            <a:solidFill>
              <a:schemeClr val="bg1">
                <a:lumMod val="85000"/>
              </a:schemeClr>
            </a:solidFill>
            <a:miter lim="800000"/>
            <a:headEnd/>
            <a:tailEnd/>
          </a:ln>
          <a:extLst>
            <a:ext uri="{909E8E84-426E-40DD-AFC4-6F175D3DCCD1}">
              <a14:hiddenFill xmlns:a14="http://schemas.microsoft.com/office/drawing/2010/main">
                <a:solidFill>
                  <a:schemeClr val="accent1"/>
                </a:solidFill>
              </a14:hiddenFill>
            </a:ext>
          </a:extLst>
        </p:spPr>
      </p:pic>
      <p:sp>
        <p:nvSpPr>
          <p:cNvPr id="2" name="Curved Down Arrow 1"/>
          <p:cNvSpPr/>
          <p:nvPr/>
        </p:nvSpPr>
        <p:spPr bwMode="auto">
          <a:xfrm rot="20378255">
            <a:off x="2743199" y="1326154"/>
            <a:ext cx="1600200" cy="609600"/>
          </a:xfrm>
          <a:prstGeom prst="curvedDownArrow">
            <a:avLst/>
          </a:prstGeom>
          <a:noFill/>
          <a:ln w="57150" cap="flat" cmpd="sng" algn="ctr">
            <a:solidFill>
              <a:schemeClr val="bg1">
                <a:lumMod val="8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 name="Rectangle 3"/>
          <p:cNvSpPr/>
          <p:nvPr/>
        </p:nvSpPr>
        <p:spPr bwMode="auto">
          <a:xfrm>
            <a:off x="1143000" y="2590800"/>
            <a:ext cx="1981200" cy="228600"/>
          </a:xfrm>
          <a:prstGeom prst="rect">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9" name="Text Box 78"/>
          <p:cNvSpPr txBox="1">
            <a:spLocks noChangeArrowheads="1"/>
          </p:cNvSpPr>
          <p:nvPr/>
        </p:nvSpPr>
        <p:spPr bwMode="auto">
          <a:xfrm>
            <a:off x="284442" y="240268"/>
            <a:ext cx="2402697"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200" b="1" dirty="0" err="1" smtClean="0">
                <a:solidFill>
                  <a:schemeClr val="bg1">
                    <a:lumMod val="65000"/>
                  </a:schemeClr>
                </a:solidFill>
                <a:latin typeface="Cambria" pitchFamily="18" charset="0"/>
              </a:rPr>
              <a:t>Jotto</a:t>
            </a:r>
            <a:r>
              <a:rPr lang="en-US" sz="4200" b="1" dirty="0">
                <a:solidFill>
                  <a:schemeClr val="bg1">
                    <a:lumMod val="65000"/>
                  </a:schemeClr>
                </a:solidFill>
                <a:latin typeface="Cambria" pitchFamily="18" charset="0"/>
              </a:rPr>
              <a:t>!</a:t>
            </a:r>
            <a:endParaRPr lang="en-US" sz="4200" dirty="0">
              <a:solidFill>
                <a:schemeClr val="bg1">
                  <a:lumMod val="65000"/>
                </a:schemeClr>
              </a:solidFill>
              <a:latin typeface="Cambria" pitchFamily="18" charset="0"/>
            </a:endParaRPr>
          </a:p>
        </p:txBody>
      </p:sp>
    </p:spTree>
    <p:extLst>
      <p:ext uri="{BB962C8B-B14F-4D97-AF65-F5344CB8AC3E}">
        <p14:creationId xmlns:p14="http://schemas.microsoft.com/office/powerpoint/2010/main" val="4053754264"/>
      </p:ext>
    </p:extLst>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872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705600" y="46859"/>
            <a:ext cx="2469888" cy="212513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5" name="Picture 1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438400" y="76200"/>
            <a:ext cx="4563112" cy="2095793"/>
          </a:xfrm>
          <a:prstGeom prst="rect">
            <a:avLst/>
          </a:prstGeom>
        </p:spPr>
      </p:pic>
      <p:pic>
        <p:nvPicPr>
          <p:cNvPr id="2" name="Picture 1"/>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81000" y="3009608"/>
            <a:ext cx="8442754" cy="3252319"/>
          </a:xfrm>
          <a:prstGeom prst="rect">
            <a:avLst/>
          </a:prstGeom>
        </p:spPr>
      </p:pic>
      <p:pic>
        <p:nvPicPr>
          <p:cNvPr id="158723" name="Picture 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200" y="367005"/>
            <a:ext cx="2442229" cy="151418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TextBox 2"/>
          <p:cNvSpPr txBox="1"/>
          <p:nvPr/>
        </p:nvSpPr>
        <p:spPr>
          <a:xfrm>
            <a:off x="152400" y="2438400"/>
            <a:ext cx="2971800" cy="830997"/>
          </a:xfrm>
          <a:prstGeom prst="rect">
            <a:avLst/>
          </a:prstGeom>
          <a:solidFill>
            <a:srgbClr val="FFCCCC"/>
          </a:solidFill>
        </p:spPr>
        <p:txBody>
          <a:bodyPr wrap="square" rtlCol="0">
            <a:spAutoFit/>
          </a:bodyPr>
          <a:lstStyle/>
          <a:p>
            <a:r>
              <a:rPr lang="en-US" b="1" dirty="0">
                <a:latin typeface="Calibri" panose="020F0502020204030204" pitchFamily="34" charset="0"/>
              </a:rPr>
              <a:t>Reduced</a:t>
            </a:r>
            <a:r>
              <a:rPr lang="en-US" dirty="0">
                <a:latin typeface="Calibri" panose="020F0502020204030204" pitchFamily="34" charset="0"/>
              </a:rPr>
              <a:t> Instruction-Set Computing</a:t>
            </a:r>
          </a:p>
        </p:txBody>
      </p:sp>
      <p:sp>
        <p:nvSpPr>
          <p:cNvPr id="8" name="TextBox 7"/>
          <p:cNvSpPr txBox="1"/>
          <p:nvPr/>
        </p:nvSpPr>
        <p:spPr>
          <a:xfrm>
            <a:off x="6019800" y="3886200"/>
            <a:ext cx="2971800" cy="830997"/>
          </a:xfrm>
          <a:prstGeom prst="rect">
            <a:avLst/>
          </a:prstGeom>
          <a:solidFill>
            <a:srgbClr val="FFCCCC"/>
          </a:solidFill>
        </p:spPr>
        <p:txBody>
          <a:bodyPr wrap="square" rtlCol="0">
            <a:spAutoFit/>
          </a:bodyPr>
          <a:lstStyle/>
          <a:p>
            <a:r>
              <a:rPr lang="en-US" b="1" dirty="0" smtClean="0">
                <a:latin typeface="Calibri" panose="020F0502020204030204" pitchFamily="34" charset="0"/>
              </a:rPr>
              <a:t>Complex</a:t>
            </a:r>
            <a:r>
              <a:rPr lang="en-US" dirty="0" smtClean="0">
                <a:latin typeface="Calibri" panose="020F0502020204030204" pitchFamily="34" charset="0"/>
              </a:rPr>
              <a:t> Instruction-Set </a:t>
            </a:r>
            <a:r>
              <a:rPr lang="en-US" dirty="0">
                <a:latin typeface="Calibri" panose="020F0502020204030204" pitchFamily="34" charset="0"/>
              </a:rPr>
              <a:t>Computing</a:t>
            </a:r>
          </a:p>
        </p:txBody>
      </p:sp>
    </p:spTree>
    <p:extLst>
      <p:ext uri="{BB962C8B-B14F-4D97-AF65-F5344CB8AC3E}">
        <p14:creationId xmlns:p14="http://schemas.microsoft.com/office/powerpoint/2010/main" val="3363022247"/>
      </p:ext>
    </p:extLst>
  </p:cSld>
  <p:clrMapOvr>
    <a:masterClrMapping/>
  </p:clrMapOvr>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872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705600" y="46859"/>
            <a:ext cx="2469888" cy="212513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5" name="Picture 1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438400" y="76200"/>
            <a:ext cx="4563112" cy="2095793"/>
          </a:xfrm>
          <a:prstGeom prst="rect">
            <a:avLst/>
          </a:prstGeom>
        </p:spPr>
      </p:pic>
      <p:pic>
        <p:nvPicPr>
          <p:cNvPr id="2" name="Picture 1"/>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81000" y="3009608"/>
            <a:ext cx="8442754" cy="3252319"/>
          </a:xfrm>
          <a:prstGeom prst="rect">
            <a:avLst/>
          </a:prstGeom>
        </p:spPr>
      </p:pic>
      <p:pic>
        <p:nvPicPr>
          <p:cNvPr id="158723" name="Picture 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200" y="367005"/>
            <a:ext cx="2442229" cy="151418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TextBox 2"/>
          <p:cNvSpPr txBox="1"/>
          <p:nvPr/>
        </p:nvSpPr>
        <p:spPr>
          <a:xfrm>
            <a:off x="152400" y="2438400"/>
            <a:ext cx="2971800" cy="830997"/>
          </a:xfrm>
          <a:prstGeom prst="rect">
            <a:avLst/>
          </a:prstGeom>
          <a:solidFill>
            <a:srgbClr val="FFCCCC"/>
          </a:solidFill>
        </p:spPr>
        <p:txBody>
          <a:bodyPr wrap="square" rtlCol="0">
            <a:spAutoFit/>
          </a:bodyPr>
          <a:lstStyle/>
          <a:p>
            <a:r>
              <a:rPr lang="en-US" b="1" dirty="0">
                <a:latin typeface="Calibri" panose="020F0502020204030204" pitchFamily="34" charset="0"/>
              </a:rPr>
              <a:t>Reduced</a:t>
            </a:r>
            <a:r>
              <a:rPr lang="en-US" dirty="0">
                <a:latin typeface="Calibri" panose="020F0502020204030204" pitchFamily="34" charset="0"/>
              </a:rPr>
              <a:t> Instruction-Set Computing</a:t>
            </a:r>
          </a:p>
        </p:txBody>
      </p:sp>
      <p:sp>
        <p:nvSpPr>
          <p:cNvPr id="8" name="TextBox 7"/>
          <p:cNvSpPr txBox="1"/>
          <p:nvPr/>
        </p:nvSpPr>
        <p:spPr>
          <a:xfrm>
            <a:off x="6019800" y="3886200"/>
            <a:ext cx="2971800" cy="830997"/>
          </a:xfrm>
          <a:prstGeom prst="rect">
            <a:avLst/>
          </a:prstGeom>
          <a:solidFill>
            <a:srgbClr val="FFCCCC"/>
          </a:solidFill>
        </p:spPr>
        <p:txBody>
          <a:bodyPr wrap="square" rtlCol="0">
            <a:spAutoFit/>
          </a:bodyPr>
          <a:lstStyle/>
          <a:p>
            <a:r>
              <a:rPr lang="en-US" b="1" dirty="0" smtClean="0">
                <a:latin typeface="Calibri" panose="020F0502020204030204" pitchFamily="34" charset="0"/>
              </a:rPr>
              <a:t>Complex</a:t>
            </a:r>
            <a:r>
              <a:rPr lang="en-US" dirty="0" smtClean="0">
                <a:latin typeface="Calibri" panose="020F0502020204030204" pitchFamily="34" charset="0"/>
              </a:rPr>
              <a:t> Instruction-Set </a:t>
            </a:r>
            <a:r>
              <a:rPr lang="en-US" dirty="0">
                <a:latin typeface="Calibri" panose="020F0502020204030204" pitchFamily="34" charset="0"/>
              </a:rPr>
              <a:t>Computing</a:t>
            </a:r>
          </a:p>
        </p:txBody>
      </p:sp>
      <p:cxnSp>
        <p:nvCxnSpPr>
          <p:cNvPr id="5" name="Straight Connector 4"/>
          <p:cNvCxnSpPr/>
          <p:nvPr/>
        </p:nvCxnSpPr>
        <p:spPr bwMode="auto">
          <a:xfrm flipV="1">
            <a:off x="369711" y="2644422"/>
            <a:ext cx="1066800" cy="76200"/>
          </a:xfrm>
          <a:prstGeom prst="line">
            <a:avLst/>
          </a:prstGeom>
          <a:noFill/>
          <a:ln w="19050" cap="flat" cmpd="sng" algn="ctr">
            <a:solidFill>
              <a:srgbClr val="FF0000"/>
            </a:solidFill>
            <a:prstDash val="solid"/>
            <a:round/>
            <a:headEnd type="none" w="med" len="med"/>
            <a:tailEnd type="none" w="med" len="med"/>
          </a:ln>
          <a:effectLst/>
        </p:spPr>
      </p:cxnSp>
      <p:sp>
        <p:nvSpPr>
          <p:cNvPr id="6" name="TextBox 5"/>
          <p:cNvSpPr txBox="1"/>
          <p:nvPr/>
        </p:nvSpPr>
        <p:spPr>
          <a:xfrm rot="21359801">
            <a:off x="62835" y="2224265"/>
            <a:ext cx="1667512" cy="461665"/>
          </a:xfrm>
          <a:prstGeom prst="rect">
            <a:avLst/>
          </a:prstGeom>
          <a:noFill/>
        </p:spPr>
        <p:txBody>
          <a:bodyPr wrap="square" rtlCol="0">
            <a:spAutoFit/>
          </a:bodyPr>
          <a:lstStyle/>
          <a:p>
            <a:r>
              <a:rPr lang="en-US" b="1" dirty="0" smtClean="0">
                <a:solidFill>
                  <a:srgbClr val="FF0000"/>
                </a:solidFill>
                <a:latin typeface="Calibri" panose="020F0502020204030204" pitchFamily="34" charset="0"/>
              </a:rPr>
              <a:t>Prof Ran's</a:t>
            </a:r>
            <a:endParaRPr lang="en-US" b="1" dirty="0">
              <a:solidFill>
                <a:srgbClr val="FF0000"/>
              </a:solidFill>
              <a:latin typeface="Calibri" panose="020F0502020204030204" pitchFamily="34" charset="0"/>
            </a:endParaRPr>
          </a:p>
        </p:txBody>
      </p:sp>
    </p:spTree>
    <p:extLst>
      <p:ext uri="{BB962C8B-B14F-4D97-AF65-F5344CB8AC3E}">
        <p14:creationId xmlns:p14="http://schemas.microsoft.com/office/powerpoint/2010/main" val="209130681"/>
      </p:ext>
    </p:extLst>
  </p:cSld>
  <p:clrMapOvr>
    <a:masterClrMapping/>
  </p:clrMapOvr>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7086600" y="719328"/>
            <a:ext cx="1374648" cy="399133"/>
          </a:xfrm>
          <a:prstGeom prst="round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075" name="Text Box 5"/>
          <p:cNvSpPr txBox="1">
            <a:spLocks noChangeArrowheads="1"/>
          </p:cNvSpPr>
          <p:nvPr>
            <p:custDataLst>
              <p:tags r:id="rId1"/>
            </p:custDataLst>
          </p:nvPr>
        </p:nvSpPr>
        <p:spPr bwMode="auto">
          <a:xfrm>
            <a:off x="609600" y="26988"/>
            <a:ext cx="331787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a:latin typeface="Cambria" pitchFamily="18" charset="0"/>
              </a:rPr>
              <a:t>CS </a:t>
            </a:r>
            <a:r>
              <a:rPr lang="en-US" sz="4200" dirty="0" smtClean="0">
                <a:latin typeface="Cambria" pitchFamily="18" charset="0"/>
              </a:rPr>
              <a:t>5</a:t>
            </a:r>
            <a:endParaRPr lang="en-US" sz="4200" dirty="0">
              <a:latin typeface="Cambria" pitchFamily="18" charset="0"/>
            </a:endParaRPr>
          </a:p>
        </p:txBody>
      </p:sp>
      <p:sp>
        <p:nvSpPr>
          <p:cNvPr id="3082" name="Text Box 12"/>
          <p:cNvSpPr txBox="1">
            <a:spLocks noChangeArrowheads="1"/>
          </p:cNvSpPr>
          <p:nvPr>
            <p:custDataLst>
              <p:tags r:id="rId2"/>
            </p:custDataLst>
          </p:nvPr>
        </p:nvSpPr>
        <p:spPr bwMode="auto">
          <a:xfrm>
            <a:off x="4387056" y="228600"/>
            <a:ext cx="3563938"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700" dirty="0">
                <a:latin typeface="Cambria" pitchFamily="18" charset="0"/>
              </a:rPr>
              <a:t>Homework #6</a:t>
            </a:r>
          </a:p>
        </p:txBody>
      </p:sp>
      <p:sp>
        <p:nvSpPr>
          <p:cNvPr id="3087" name="Text Box 17"/>
          <p:cNvSpPr txBox="1">
            <a:spLocks noChangeArrowheads="1"/>
          </p:cNvSpPr>
          <p:nvPr>
            <p:custDataLst>
              <p:tags r:id="rId3"/>
            </p:custDataLst>
          </p:nvPr>
        </p:nvSpPr>
        <p:spPr bwMode="auto">
          <a:xfrm>
            <a:off x="963613" y="1949450"/>
            <a:ext cx="19129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b="1">
                <a:latin typeface="Cambria" pitchFamily="18" charset="0"/>
              </a:rPr>
              <a:t>Hmmm</a:t>
            </a:r>
          </a:p>
        </p:txBody>
      </p:sp>
      <p:sp>
        <p:nvSpPr>
          <p:cNvPr id="3088" name="Text Box 18"/>
          <p:cNvSpPr txBox="1">
            <a:spLocks noChangeArrowheads="1"/>
          </p:cNvSpPr>
          <p:nvPr>
            <p:custDataLst>
              <p:tags r:id="rId4"/>
            </p:custDataLst>
          </p:nvPr>
        </p:nvSpPr>
        <p:spPr bwMode="auto">
          <a:xfrm>
            <a:off x="1091184" y="1383792"/>
            <a:ext cx="2905125"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dirty="0">
                <a:solidFill>
                  <a:srgbClr val="159627"/>
                </a:solidFill>
                <a:latin typeface="Cambria" pitchFamily="18" charset="0"/>
              </a:rPr>
              <a:t>How does Python </a:t>
            </a:r>
            <a:r>
              <a:rPr lang="en-US" sz="1500" b="1" i="1" dirty="0">
                <a:solidFill>
                  <a:srgbClr val="159627"/>
                </a:solidFill>
                <a:latin typeface="Cambria" pitchFamily="18" charset="0"/>
              </a:rPr>
              <a:t>function</a:t>
            </a:r>
            <a:r>
              <a:rPr lang="en-US" sz="1500" dirty="0">
                <a:solidFill>
                  <a:srgbClr val="159627"/>
                </a:solidFill>
                <a:latin typeface="Cambria" pitchFamily="18" charset="0"/>
              </a:rPr>
              <a:t>?</a:t>
            </a:r>
          </a:p>
        </p:txBody>
      </p:sp>
      <p:sp>
        <p:nvSpPr>
          <p:cNvPr id="3090" name="Text Box 33"/>
          <p:cNvSpPr txBox="1">
            <a:spLocks noChangeArrowheads="1"/>
          </p:cNvSpPr>
          <p:nvPr>
            <p:custDataLst>
              <p:tags r:id="rId5"/>
            </p:custDataLst>
          </p:nvPr>
        </p:nvSpPr>
        <p:spPr bwMode="auto">
          <a:xfrm>
            <a:off x="3986784" y="708378"/>
            <a:ext cx="4547616"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dirty="0" smtClean="0">
                <a:latin typeface="Cambria" pitchFamily="18" charset="0"/>
              </a:rPr>
              <a:t>Four Hmmm probs.  due    Sun. 3/29</a:t>
            </a:r>
            <a:endParaRPr lang="en-US" sz="2100" dirty="0">
              <a:latin typeface="Cambria" pitchFamily="18" charset="0"/>
            </a:endParaRPr>
          </a:p>
        </p:txBody>
      </p:sp>
      <p:sp>
        <p:nvSpPr>
          <p:cNvPr id="3091" name="Text Box 34"/>
          <p:cNvSpPr txBox="1">
            <a:spLocks noChangeArrowheads="1"/>
          </p:cNvSpPr>
          <p:nvPr>
            <p:custDataLst>
              <p:tags r:id="rId6"/>
            </p:custDataLst>
          </p:nvPr>
        </p:nvSpPr>
        <p:spPr bwMode="auto">
          <a:xfrm>
            <a:off x="1084263" y="889000"/>
            <a:ext cx="1944687"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3200" b="1" dirty="0">
                <a:latin typeface="Cambria" pitchFamily="18" charset="0"/>
              </a:rPr>
              <a:t>Python!</a:t>
            </a:r>
          </a:p>
        </p:txBody>
      </p:sp>
      <p:sp>
        <p:nvSpPr>
          <p:cNvPr id="3092" name="Freeform 105"/>
          <p:cNvSpPr>
            <a:spLocks/>
          </p:cNvSpPr>
          <p:nvPr/>
        </p:nvSpPr>
        <p:spPr bwMode="auto">
          <a:xfrm>
            <a:off x="927035" y="1140178"/>
            <a:ext cx="416344" cy="1032712"/>
          </a:xfrm>
          <a:custGeom>
            <a:avLst/>
            <a:gdLst>
              <a:gd name="T0" fmla="*/ 2147483647 w 90"/>
              <a:gd name="T1" fmla="*/ 2147483647 h 293"/>
              <a:gd name="T2" fmla="*/ 2147483647 w 90"/>
              <a:gd name="T3" fmla="*/ 2147483647 h 293"/>
              <a:gd name="T4" fmla="*/ 2147483647 w 90"/>
              <a:gd name="T5" fmla="*/ 2147483647 h 293"/>
              <a:gd name="T6" fmla="*/ 2147483647 w 90"/>
              <a:gd name="T7" fmla="*/ 2147483647 h 293"/>
              <a:gd name="T8" fmla="*/ 2147483647 w 90"/>
              <a:gd name="T9" fmla="*/ 2147483647 h 293"/>
              <a:gd name="T10" fmla="*/ 2147483647 w 90"/>
              <a:gd name="T11" fmla="*/ 2147483647 h 293"/>
              <a:gd name="T12" fmla="*/ 2147483647 w 90"/>
              <a:gd name="T13" fmla="*/ 0 h 293"/>
              <a:gd name="T14" fmla="*/ 0 60000 65536"/>
              <a:gd name="T15" fmla="*/ 0 60000 65536"/>
              <a:gd name="T16" fmla="*/ 0 60000 65536"/>
              <a:gd name="T17" fmla="*/ 0 60000 65536"/>
              <a:gd name="T18" fmla="*/ 0 60000 65536"/>
              <a:gd name="T19" fmla="*/ 0 60000 65536"/>
              <a:gd name="T20" fmla="*/ 0 60000 65536"/>
              <a:gd name="T21" fmla="*/ 0 w 90"/>
              <a:gd name="T22" fmla="*/ 0 h 293"/>
              <a:gd name="T23" fmla="*/ 90 w 90"/>
              <a:gd name="T24" fmla="*/ 293 h 2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293">
                <a:moveTo>
                  <a:pt x="85" y="293"/>
                </a:moveTo>
                <a:cubicBezTo>
                  <a:pt x="59" y="275"/>
                  <a:pt x="38" y="270"/>
                  <a:pt x="21" y="244"/>
                </a:cubicBezTo>
                <a:cubicBezTo>
                  <a:pt x="18" y="232"/>
                  <a:pt x="16" y="220"/>
                  <a:pt x="12" y="210"/>
                </a:cubicBezTo>
                <a:cubicBezTo>
                  <a:pt x="9" y="204"/>
                  <a:pt x="2" y="200"/>
                  <a:pt x="2" y="195"/>
                </a:cubicBezTo>
                <a:cubicBezTo>
                  <a:pt x="0" y="169"/>
                  <a:pt x="5" y="94"/>
                  <a:pt x="26" y="64"/>
                </a:cubicBezTo>
                <a:cubicBezTo>
                  <a:pt x="35" y="50"/>
                  <a:pt x="49" y="27"/>
                  <a:pt x="60" y="15"/>
                </a:cubicBezTo>
                <a:cubicBezTo>
                  <a:pt x="67" y="6"/>
                  <a:pt x="90" y="0"/>
                  <a:pt x="90" y="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latin typeface="Cambria" pitchFamily="18" charset="0"/>
            </a:endParaRPr>
          </a:p>
        </p:txBody>
      </p:sp>
      <p:sp>
        <p:nvSpPr>
          <p:cNvPr id="3093" name="Rectangle 38"/>
          <p:cNvSpPr>
            <a:spLocks noChangeArrowheads="1"/>
          </p:cNvSpPr>
          <p:nvPr/>
        </p:nvSpPr>
        <p:spPr bwMode="auto">
          <a:xfrm>
            <a:off x="4768905" y="1106269"/>
            <a:ext cx="2800254" cy="323165"/>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1500" dirty="0" smtClean="0">
                <a:latin typeface="Cambria" pitchFamily="18" charset="0"/>
              </a:rPr>
              <a:t>and two Python problems, too…</a:t>
            </a:r>
            <a:endParaRPr lang="en-US" sz="1500" i="1" dirty="0">
              <a:latin typeface="Cambria" pitchFamily="18" charset="0"/>
            </a:endParaRPr>
          </a:p>
        </p:txBody>
      </p:sp>
      <p:pic>
        <p:nvPicPr>
          <p:cNvPr id="3094" name="Picture 11" descr="vonNeumann"/>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3657600" y="2209800"/>
            <a:ext cx="4235450" cy="320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95" name="Text Box 12"/>
          <p:cNvSpPr txBox="1">
            <a:spLocks noChangeArrowheads="1"/>
          </p:cNvSpPr>
          <p:nvPr/>
        </p:nvSpPr>
        <p:spPr bwMode="auto">
          <a:xfrm>
            <a:off x="3429000" y="5105400"/>
            <a:ext cx="1447800" cy="554038"/>
          </a:xfrm>
          <a:prstGeom prst="rect">
            <a:avLst/>
          </a:prstGeom>
          <a:solidFill>
            <a:schemeClr val="bg1">
              <a:lumMod val="95000"/>
            </a:schemeClr>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latin typeface="Cambria" pitchFamily="18" charset="0"/>
              </a:rPr>
              <a:t>Von Neumann, advisor</a:t>
            </a:r>
            <a:endParaRPr lang="en-US" sz="1500" i="1" dirty="0">
              <a:latin typeface="Cambria" pitchFamily="18" charset="0"/>
            </a:endParaRPr>
          </a:p>
        </p:txBody>
      </p:sp>
      <p:pic>
        <p:nvPicPr>
          <p:cNvPr id="3096" name="Picture 8" descr="Gillies_Donald_B"/>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7724247" y="3532894"/>
            <a:ext cx="1157286" cy="1541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97" name="Text Box 9"/>
          <p:cNvSpPr txBox="1">
            <a:spLocks noChangeArrowheads="1"/>
          </p:cNvSpPr>
          <p:nvPr/>
        </p:nvSpPr>
        <p:spPr bwMode="auto">
          <a:xfrm>
            <a:off x="7673622" y="3120143"/>
            <a:ext cx="1244600" cy="554038"/>
          </a:xfrm>
          <a:prstGeom prst="rect">
            <a:avLst/>
          </a:prstGeom>
          <a:solidFill>
            <a:schemeClr val="bg1">
              <a:lumMod val="95000"/>
            </a:schemeClr>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latin typeface="Cambria" pitchFamily="18" charset="0"/>
              </a:rPr>
              <a:t>Don </a:t>
            </a:r>
            <a:r>
              <a:rPr lang="en-US" sz="1500" dirty="0" err="1">
                <a:latin typeface="Cambria" pitchFamily="18" charset="0"/>
              </a:rPr>
              <a:t>Gillies</a:t>
            </a:r>
            <a:r>
              <a:rPr lang="en-US" sz="1500" dirty="0">
                <a:latin typeface="Cambria" pitchFamily="18" charset="0"/>
              </a:rPr>
              <a:t>, </a:t>
            </a:r>
            <a:r>
              <a:rPr lang="en-US" sz="1500" i="1" dirty="0">
                <a:latin typeface="Cambria" pitchFamily="18" charset="0"/>
              </a:rPr>
              <a:t>assembler</a:t>
            </a:r>
            <a:endParaRPr lang="en-US" sz="1500" dirty="0">
              <a:latin typeface="Cambria" pitchFamily="18" charset="0"/>
            </a:endParaRPr>
          </a:p>
        </p:txBody>
      </p:sp>
      <p:sp>
        <p:nvSpPr>
          <p:cNvPr id="44" name="Rectangle 43"/>
          <p:cNvSpPr/>
          <p:nvPr/>
        </p:nvSpPr>
        <p:spPr>
          <a:xfrm>
            <a:off x="3352800" y="5967413"/>
            <a:ext cx="5403850" cy="646331"/>
          </a:xfrm>
          <a:prstGeom prst="rect">
            <a:avLst/>
          </a:prstGeom>
          <a:solidFill>
            <a:srgbClr val="CCECFF"/>
          </a:solidFill>
        </p:spPr>
        <p:txBody>
          <a:bodyPr wrap="square">
            <a:spAutoFit/>
          </a:bodyPr>
          <a:lstStyle/>
          <a:p>
            <a:pPr>
              <a:defRPr/>
            </a:pPr>
            <a:r>
              <a:rPr lang="en-US" sz="1800" b="1" dirty="0">
                <a:solidFill>
                  <a:srgbClr val="0000FF"/>
                </a:solidFill>
                <a:latin typeface="Cambria" pitchFamily="18" charset="0"/>
                <a:cs typeface="Calibri" pitchFamily="34" charset="0"/>
              </a:rPr>
              <a:t>Key challenge</a:t>
            </a:r>
            <a:r>
              <a:rPr lang="en-US" sz="1800" dirty="0">
                <a:latin typeface="Cambria" pitchFamily="18" charset="0"/>
                <a:cs typeface="Calibri" pitchFamily="34" charset="0"/>
              </a:rPr>
              <a:t>: automatically </a:t>
            </a:r>
            <a:r>
              <a:rPr lang="en-US" sz="1800" dirty="0" smtClean="0">
                <a:latin typeface="Cambria" pitchFamily="18" charset="0"/>
                <a:cs typeface="Calibri" pitchFamily="34" charset="0"/>
              </a:rPr>
              <a:t>translating functions </a:t>
            </a:r>
            <a:r>
              <a:rPr lang="en-US" sz="1800" dirty="0">
                <a:latin typeface="Cambria" pitchFamily="18" charset="0"/>
                <a:cs typeface="Calibri" pitchFamily="34" charset="0"/>
              </a:rPr>
              <a:t>into assembly – </a:t>
            </a:r>
            <a:r>
              <a:rPr lang="en-US" sz="1800" i="1" dirty="0">
                <a:latin typeface="Cambria" pitchFamily="18" charset="0"/>
                <a:cs typeface="Calibri" pitchFamily="34" charset="0"/>
              </a:rPr>
              <a:t>without breaking other functions</a:t>
            </a:r>
            <a:r>
              <a:rPr lang="en-US" sz="1800" dirty="0">
                <a:latin typeface="Cambria" pitchFamily="18" charset="0"/>
                <a:cs typeface="Calibri" pitchFamily="34" charset="0"/>
              </a:rPr>
              <a:t>!</a:t>
            </a:r>
          </a:p>
        </p:txBody>
      </p:sp>
      <p:sp>
        <p:nvSpPr>
          <p:cNvPr id="3099" name="Text Box 37"/>
          <p:cNvSpPr txBox="1">
            <a:spLocks noChangeArrowheads="1"/>
          </p:cNvSpPr>
          <p:nvPr/>
        </p:nvSpPr>
        <p:spPr bwMode="auto">
          <a:xfrm>
            <a:off x="5181600" y="5105400"/>
            <a:ext cx="3352800" cy="508000"/>
          </a:xfrm>
          <a:prstGeom prst="rect">
            <a:avLst/>
          </a:prstGeom>
          <a:solidFill>
            <a:schemeClr val="bg1"/>
          </a:solidFill>
          <a:ln w="19050">
            <a:solidFill>
              <a:schemeClr val="bg1"/>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700" dirty="0">
                <a:latin typeface="Cambria" pitchFamily="18" charset="0"/>
              </a:rPr>
              <a:t>The first assembler?</a:t>
            </a:r>
          </a:p>
        </p:txBody>
      </p:sp>
      <p:grpSp>
        <p:nvGrpSpPr>
          <p:cNvPr id="3089" name="Group 19"/>
          <p:cNvGrpSpPr>
            <a:grpSpLocks/>
          </p:cNvGrpSpPr>
          <p:nvPr>
            <p:custDataLst>
              <p:tags r:id="rId7"/>
            </p:custDataLst>
          </p:nvPr>
        </p:nvGrpSpPr>
        <p:grpSpPr bwMode="auto">
          <a:xfrm>
            <a:off x="633984" y="1359408"/>
            <a:ext cx="455849" cy="512617"/>
            <a:chOff x="2928" y="1051"/>
            <a:chExt cx="840" cy="957"/>
          </a:xfrm>
        </p:grpSpPr>
        <p:sp>
          <p:nvSpPr>
            <p:cNvPr id="3100" name="Freeform 20"/>
            <p:cNvSpPr>
              <a:spLocks/>
            </p:cNvSpPr>
            <p:nvPr>
              <p:custDataLst>
                <p:tags r:id="rId8"/>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101" name="Oval 21"/>
            <p:cNvSpPr>
              <a:spLocks noChangeArrowheads="1"/>
            </p:cNvSpPr>
            <p:nvPr>
              <p:custDataLst>
                <p:tags r:id="rId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3102" name="Oval 22"/>
            <p:cNvSpPr>
              <a:spLocks noChangeArrowheads="1"/>
            </p:cNvSpPr>
            <p:nvPr>
              <p:custDataLst>
                <p:tags r:id="rId1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3" name="Oval 23"/>
            <p:cNvSpPr>
              <a:spLocks noChangeArrowheads="1"/>
            </p:cNvSpPr>
            <p:nvPr>
              <p:custDataLst>
                <p:tags r:id="rId1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4" name="Oval 24"/>
            <p:cNvSpPr>
              <a:spLocks noChangeArrowheads="1"/>
            </p:cNvSpPr>
            <p:nvPr>
              <p:custDataLst>
                <p:tags r:id="rId1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5" name="Oval 25"/>
            <p:cNvSpPr>
              <a:spLocks noChangeArrowheads="1"/>
            </p:cNvSpPr>
            <p:nvPr>
              <p:custDataLst>
                <p:tags r:id="rId1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6" name="Oval 26"/>
            <p:cNvSpPr>
              <a:spLocks noChangeArrowheads="1"/>
            </p:cNvSpPr>
            <p:nvPr>
              <p:custDataLst>
                <p:tags r:id="rId1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7" name="Oval 27"/>
            <p:cNvSpPr>
              <a:spLocks noChangeArrowheads="1"/>
            </p:cNvSpPr>
            <p:nvPr>
              <p:custDataLst>
                <p:tags r:id="rId1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8" name="AutoShape 28"/>
            <p:cNvSpPr>
              <a:spLocks noChangeArrowheads="1"/>
            </p:cNvSpPr>
            <p:nvPr>
              <p:custDataLst>
                <p:tags r:id="rId1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3109" name="Freeform 29"/>
            <p:cNvSpPr>
              <a:spLocks/>
            </p:cNvSpPr>
            <p:nvPr>
              <p:custDataLst>
                <p:tags r:id="rId1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110" name="Freeform 30"/>
            <p:cNvSpPr>
              <a:spLocks/>
            </p:cNvSpPr>
            <p:nvPr>
              <p:custDataLst>
                <p:tags r:id="rId1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111" name="Freeform 31"/>
            <p:cNvSpPr>
              <a:spLocks/>
            </p:cNvSpPr>
            <p:nvPr>
              <p:custDataLst>
                <p:tags r:id="rId1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112" name="Freeform 32"/>
            <p:cNvSpPr>
              <a:spLocks/>
            </p:cNvSpPr>
            <p:nvPr>
              <p:custDataLst>
                <p:tags r:id="rId2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 name="Rectangle 2"/>
          <p:cNvSpPr/>
          <p:nvPr/>
        </p:nvSpPr>
        <p:spPr>
          <a:xfrm>
            <a:off x="6553200" y="2224501"/>
            <a:ext cx="1274131" cy="323165"/>
          </a:xfrm>
          <a:prstGeom prst="rect">
            <a:avLst/>
          </a:prstGeom>
        </p:spPr>
        <p:txBody>
          <a:bodyPr wrap="none">
            <a:spAutoFit/>
          </a:bodyPr>
          <a:lstStyle/>
          <a:p>
            <a:r>
              <a:rPr lang="en-US" sz="1500" b="1" dirty="0" smtClean="0">
                <a:solidFill>
                  <a:schemeClr val="bg1"/>
                </a:solidFill>
                <a:latin typeface="Cambria" pitchFamily="18" charset="0"/>
              </a:rPr>
              <a:t>IAS machine</a:t>
            </a:r>
            <a:endParaRPr lang="en-US" sz="1500" b="1" dirty="0">
              <a:solidFill>
                <a:schemeClr val="bg1"/>
              </a:solidFill>
            </a:endParaRPr>
          </a:p>
        </p:txBody>
      </p:sp>
    </p:spTree>
    <p:extLst>
      <p:ext uri="{BB962C8B-B14F-4D97-AF65-F5344CB8AC3E}">
        <p14:creationId xmlns:p14="http://schemas.microsoft.com/office/powerpoint/2010/main" val="2852164145"/>
      </p:ext>
    </p:extLst>
  </p:cSld>
  <p:clrMapOvr>
    <a:masterClrMapping/>
  </p:clrMapOvr>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7"/>
          <p:cNvPicPr>
            <a:picLocks noChangeAspect="1" noChangeArrowheads="1"/>
          </p:cNvPicPr>
          <p:nvPr>
            <p:custDataLst>
              <p:tags r:id="rId1"/>
            </p:custDataLst>
          </p:nvPr>
        </p:nvPicPr>
        <p:blipFill>
          <a:blip r:embed="rId4">
            <a:extLst>
              <a:ext uri="{28A0092B-C50C-407E-A947-70E740481C1C}">
                <a14:useLocalDpi xmlns:a14="http://schemas.microsoft.com/office/drawing/2010/main" val="0"/>
              </a:ext>
            </a:extLst>
          </a:blip>
          <a:srcRect l="18820" r="19992"/>
          <a:stretch>
            <a:fillRect/>
          </a:stretch>
        </p:blipFill>
        <p:spPr bwMode="auto">
          <a:xfrm>
            <a:off x="6649499" y="2194571"/>
            <a:ext cx="2275147" cy="24762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 name="Picture 14"/>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438400" y="76200"/>
            <a:ext cx="4563112" cy="2095793"/>
          </a:xfrm>
          <a:prstGeom prst="rect">
            <a:avLst/>
          </a:prstGeom>
        </p:spPr>
      </p:pic>
      <p:pic>
        <p:nvPicPr>
          <p:cNvPr id="10" name="Picture 11" descr="vonNeumann"/>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41350" y="2501717"/>
            <a:ext cx="4235450" cy="320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 Box 12"/>
          <p:cNvSpPr txBox="1">
            <a:spLocks noChangeArrowheads="1"/>
          </p:cNvSpPr>
          <p:nvPr/>
        </p:nvSpPr>
        <p:spPr bwMode="auto">
          <a:xfrm>
            <a:off x="304800" y="5397317"/>
            <a:ext cx="1873250" cy="553998"/>
          </a:xfrm>
          <a:prstGeom prst="rect">
            <a:avLst/>
          </a:prstGeom>
          <a:solidFill>
            <a:schemeClr val="bg1">
              <a:lumMod val="85000"/>
            </a:schemeClr>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smtClean="0">
                <a:latin typeface="Cambria" pitchFamily="18" charset="0"/>
              </a:rPr>
              <a:t>Jon Von </a:t>
            </a:r>
            <a:r>
              <a:rPr lang="en-US" sz="1500" dirty="0">
                <a:latin typeface="Cambria" pitchFamily="18" charset="0"/>
              </a:rPr>
              <a:t>Neumann, advisor</a:t>
            </a:r>
            <a:endParaRPr lang="en-US" sz="1500" i="1" dirty="0">
              <a:latin typeface="Cambria" pitchFamily="18" charset="0"/>
            </a:endParaRPr>
          </a:p>
        </p:txBody>
      </p:sp>
      <p:pic>
        <p:nvPicPr>
          <p:cNvPr id="12" name="Picture 8" descr="Gillies_Donald_B"/>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105400" y="3978203"/>
            <a:ext cx="1371600" cy="1826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Text Box 9"/>
          <p:cNvSpPr txBox="1">
            <a:spLocks noChangeArrowheads="1"/>
          </p:cNvSpPr>
          <p:nvPr/>
        </p:nvSpPr>
        <p:spPr bwMode="auto">
          <a:xfrm>
            <a:off x="5404899" y="5528104"/>
            <a:ext cx="1244600" cy="554038"/>
          </a:xfrm>
          <a:prstGeom prst="rect">
            <a:avLst/>
          </a:prstGeom>
          <a:solidFill>
            <a:schemeClr val="bg1">
              <a:lumMod val="85000"/>
            </a:schemeClr>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latin typeface="Cambria" pitchFamily="18" charset="0"/>
              </a:rPr>
              <a:t>Don </a:t>
            </a:r>
            <a:r>
              <a:rPr lang="en-US" sz="1500" dirty="0" err="1">
                <a:latin typeface="Cambria" pitchFamily="18" charset="0"/>
              </a:rPr>
              <a:t>Gillies</a:t>
            </a:r>
            <a:r>
              <a:rPr lang="en-US" sz="1500" dirty="0">
                <a:latin typeface="Cambria" pitchFamily="18" charset="0"/>
              </a:rPr>
              <a:t>, </a:t>
            </a:r>
            <a:r>
              <a:rPr lang="en-US" sz="1500" i="1" dirty="0">
                <a:latin typeface="Cambria" pitchFamily="18" charset="0"/>
              </a:rPr>
              <a:t>assembler</a:t>
            </a:r>
            <a:endParaRPr lang="en-US" sz="1500" dirty="0">
              <a:latin typeface="Cambria" pitchFamily="18" charset="0"/>
            </a:endParaRPr>
          </a:p>
        </p:txBody>
      </p:sp>
      <p:sp>
        <p:nvSpPr>
          <p:cNvPr id="14" name="Text Box 37"/>
          <p:cNvSpPr txBox="1">
            <a:spLocks noChangeArrowheads="1"/>
          </p:cNvSpPr>
          <p:nvPr/>
        </p:nvSpPr>
        <p:spPr bwMode="auto">
          <a:xfrm>
            <a:off x="1497331" y="6196092"/>
            <a:ext cx="6445250" cy="507831"/>
          </a:xfrm>
          <a:prstGeom prst="rect">
            <a:avLst/>
          </a:prstGeom>
          <a:solidFill>
            <a:srgbClr val="FFCCCC"/>
          </a:solidFill>
          <a:ln w="19050">
            <a:solidFill>
              <a:schemeClr val="bg1"/>
            </a:solidFill>
            <a:miter lim="800000"/>
            <a:headEnd/>
            <a:tailEnd/>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700" dirty="0" smtClean="0">
                <a:latin typeface="Cambria" pitchFamily="18" charset="0"/>
              </a:rPr>
              <a:t>How should software be </a:t>
            </a:r>
            <a:r>
              <a:rPr lang="en-US" sz="2700" b="1" i="1" dirty="0" smtClean="0">
                <a:latin typeface="Cambria" pitchFamily="18" charset="0"/>
              </a:rPr>
              <a:t>assembled </a:t>
            </a:r>
            <a:r>
              <a:rPr lang="en-US" sz="2700" dirty="0" smtClean="0">
                <a:latin typeface="Cambria" pitchFamily="18" charset="0"/>
              </a:rPr>
              <a:t>?</a:t>
            </a:r>
            <a:endParaRPr lang="en-US" sz="2700" dirty="0">
              <a:latin typeface="Cambria" pitchFamily="18" charset="0"/>
            </a:endParaRPr>
          </a:p>
        </p:txBody>
      </p:sp>
      <p:sp>
        <p:nvSpPr>
          <p:cNvPr id="16" name="Rectangle 15"/>
          <p:cNvSpPr/>
          <p:nvPr/>
        </p:nvSpPr>
        <p:spPr>
          <a:xfrm>
            <a:off x="3536950" y="2516418"/>
            <a:ext cx="1274131" cy="323165"/>
          </a:xfrm>
          <a:prstGeom prst="rect">
            <a:avLst/>
          </a:prstGeom>
        </p:spPr>
        <p:txBody>
          <a:bodyPr wrap="none">
            <a:spAutoFit/>
          </a:bodyPr>
          <a:lstStyle/>
          <a:p>
            <a:r>
              <a:rPr lang="en-US" sz="1500" b="1" dirty="0" smtClean="0">
                <a:solidFill>
                  <a:schemeClr val="bg1"/>
                </a:solidFill>
                <a:latin typeface="Cambria" pitchFamily="18" charset="0"/>
              </a:rPr>
              <a:t>IAS machine</a:t>
            </a:r>
            <a:endParaRPr lang="en-US" sz="1500" b="1" dirty="0">
              <a:solidFill>
                <a:schemeClr val="bg1"/>
              </a:solidFill>
            </a:endParaRPr>
          </a:p>
        </p:txBody>
      </p:sp>
      <p:sp>
        <p:nvSpPr>
          <p:cNvPr id="17" name="Text Box 37"/>
          <p:cNvSpPr txBox="1">
            <a:spLocks noChangeArrowheads="1"/>
          </p:cNvSpPr>
          <p:nvPr/>
        </p:nvSpPr>
        <p:spPr bwMode="auto">
          <a:xfrm>
            <a:off x="134266" y="662431"/>
            <a:ext cx="2304134" cy="923330"/>
          </a:xfrm>
          <a:prstGeom prst="rect">
            <a:avLst/>
          </a:prstGeom>
          <a:solidFill>
            <a:schemeClr val="bg1">
              <a:lumMod val="85000"/>
            </a:schemeClr>
          </a:solidFill>
          <a:ln w="19050">
            <a:solidFill>
              <a:srgbClr val="FF0000"/>
            </a:solidFill>
            <a:miter lim="800000"/>
            <a:headEnd/>
            <a:tailEnd/>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700" dirty="0" smtClean="0">
                <a:latin typeface="Cambria" pitchFamily="18" charset="0"/>
              </a:rPr>
              <a:t>@ machine level</a:t>
            </a:r>
            <a:endParaRPr lang="en-US" sz="2700" dirty="0">
              <a:latin typeface="Cambria" pitchFamily="18" charset="0"/>
            </a:endParaRPr>
          </a:p>
        </p:txBody>
      </p:sp>
      <p:sp>
        <p:nvSpPr>
          <p:cNvPr id="18" name="Text Box 37"/>
          <p:cNvSpPr txBox="1">
            <a:spLocks noChangeArrowheads="1"/>
          </p:cNvSpPr>
          <p:nvPr/>
        </p:nvSpPr>
        <p:spPr bwMode="auto">
          <a:xfrm>
            <a:off x="7001512" y="662431"/>
            <a:ext cx="1923134" cy="923330"/>
          </a:xfrm>
          <a:prstGeom prst="rect">
            <a:avLst/>
          </a:prstGeom>
          <a:solidFill>
            <a:schemeClr val="bg1">
              <a:lumMod val="85000"/>
            </a:schemeClr>
          </a:solidFill>
          <a:ln w="19050">
            <a:solidFill>
              <a:srgbClr val="FF0000"/>
            </a:solidFill>
            <a:miter lim="800000"/>
            <a:headEnd/>
            <a:tailEnd/>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700" dirty="0" smtClean="0">
                <a:latin typeface="Cambria" pitchFamily="18" charset="0"/>
              </a:rPr>
              <a:t>@ human level</a:t>
            </a:r>
            <a:endParaRPr lang="en-US" sz="2700" dirty="0">
              <a:latin typeface="Cambria" pitchFamily="18" charset="0"/>
            </a:endParaRPr>
          </a:p>
        </p:txBody>
      </p:sp>
      <p:sp>
        <p:nvSpPr>
          <p:cNvPr id="20" name="Text Box 9"/>
          <p:cNvSpPr txBox="1">
            <a:spLocks noChangeArrowheads="1"/>
          </p:cNvSpPr>
          <p:nvPr/>
        </p:nvSpPr>
        <p:spPr bwMode="auto">
          <a:xfrm>
            <a:off x="6781800" y="4495800"/>
            <a:ext cx="1981200" cy="1246495"/>
          </a:xfrm>
          <a:prstGeom prst="rect">
            <a:avLst/>
          </a:prstGeom>
          <a:solidFill>
            <a:schemeClr val="bg1">
              <a:lumMod val="85000"/>
            </a:schemeClr>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smtClean="0">
                <a:latin typeface="Cambria" pitchFamily="18" charset="0"/>
              </a:rPr>
              <a:t>Grace Hopper, </a:t>
            </a:r>
            <a:r>
              <a:rPr lang="en-US" sz="1500" i="1" dirty="0" smtClean="0">
                <a:latin typeface="Cambria" pitchFamily="18" charset="0"/>
              </a:rPr>
              <a:t>admiral + author of the first high-level (human-level) language, COBOL</a:t>
            </a:r>
            <a:endParaRPr lang="en-US" sz="1500" dirty="0">
              <a:latin typeface="Cambria" pitchFamily="18" charset="0"/>
            </a:endParaRPr>
          </a:p>
        </p:txBody>
      </p:sp>
      <p:sp>
        <p:nvSpPr>
          <p:cNvPr id="2" name="Rounded Rectangle 1"/>
          <p:cNvSpPr/>
          <p:nvPr/>
        </p:nvSpPr>
        <p:spPr bwMode="auto">
          <a:xfrm>
            <a:off x="4495800" y="304800"/>
            <a:ext cx="4495800" cy="6399123"/>
          </a:xfrm>
          <a:prstGeom prst="roundRect">
            <a:avLst>
              <a:gd name="adj" fmla="val 12398"/>
            </a:avLst>
          </a:prstGeom>
          <a:solidFill>
            <a:srgbClr val="159627">
              <a:alpha val="20000"/>
            </a:srgbClr>
          </a:solidFill>
          <a:ln w="19050" cap="flat" cmpd="sng" algn="ctr">
            <a:solidFill>
              <a:srgbClr val="159627"/>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 name="TextBox 2"/>
          <p:cNvSpPr txBox="1"/>
          <p:nvPr/>
        </p:nvSpPr>
        <p:spPr>
          <a:xfrm rot="21240741">
            <a:off x="3250023" y="4803282"/>
            <a:ext cx="1568450" cy="1200329"/>
          </a:xfrm>
          <a:prstGeom prst="rect">
            <a:avLst/>
          </a:prstGeom>
          <a:solidFill>
            <a:srgbClr val="CCFFCC"/>
          </a:solidFill>
          <a:ln>
            <a:solidFill>
              <a:srgbClr val="159627"/>
            </a:solidFill>
          </a:ln>
        </p:spPr>
        <p:txBody>
          <a:bodyPr wrap="square" rtlCol="0">
            <a:spAutoFit/>
          </a:bodyPr>
          <a:lstStyle/>
          <a:p>
            <a:r>
              <a:rPr lang="en-US" dirty="0" smtClean="0">
                <a:latin typeface="Calibri" panose="020F0502020204030204" pitchFamily="34" charset="0"/>
              </a:rPr>
              <a:t>winning side - </a:t>
            </a:r>
            <a:r>
              <a:rPr lang="en-US" b="1" i="1" dirty="0" smtClean="0">
                <a:latin typeface="Calibri" panose="020F0502020204030204" pitchFamily="34" charset="0"/>
              </a:rPr>
              <a:t>eventually</a:t>
            </a:r>
            <a:endParaRPr lang="en-US" dirty="0">
              <a:latin typeface="Calibri" panose="020F0502020204030204" pitchFamily="34" charset="0"/>
            </a:endParaRPr>
          </a:p>
        </p:txBody>
      </p:sp>
    </p:spTree>
    <p:extLst>
      <p:ext uri="{BB962C8B-B14F-4D97-AF65-F5344CB8AC3E}">
        <p14:creationId xmlns:p14="http://schemas.microsoft.com/office/powerpoint/2010/main" val="2060077610"/>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5"/>
          <p:cNvSpPr>
            <a:spLocks noChangeArrowheads="1"/>
          </p:cNvSpPr>
          <p:nvPr>
            <p:custDataLst>
              <p:tags r:id="rId1"/>
            </p:custDataLst>
          </p:nvPr>
        </p:nvSpPr>
        <p:spPr bwMode="auto">
          <a:xfrm>
            <a:off x="1155700" y="152400"/>
            <a:ext cx="69215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4200" dirty="0" smtClean="0">
                <a:solidFill>
                  <a:srgbClr val="000000"/>
                </a:solidFill>
                <a:latin typeface="Calibri" pitchFamily="-106" charset="0"/>
              </a:rPr>
              <a:t>functions  vs.  instructions</a:t>
            </a:r>
            <a:endParaRPr lang="en-US" sz="4200" dirty="0">
              <a:solidFill>
                <a:srgbClr val="000000"/>
              </a:solidFill>
              <a:latin typeface="Calibri" pitchFamily="-106" charset="0"/>
            </a:endParaRPr>
          </a:p>
        </p:txBody>
      </p:sp>
      <p:sp>
        <p:nvSpPr>
          <p:cNvPr id="50" name="Rectangle 5"/>
          <p:cNvSpPr>
            <a:spLocks noChangeArrowheads="1"/>
          </p:cNvSpPr>
          <p:nvPr>
            <p:custDataLst>
              <p:tags r:id="rId2"/>
            </p:custDataLst>
          </p:nvPr>
        </p:nvSpPr>
        <p:spPr bwMode="auto">
          <a:xfrm>
            <a:off x="1016881" y="5823479"/>
            <a:ext cx="256451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3200" b="1" dirty="0" smtClean="0">
                <a:solidFill>
                  <a:srgbClr val="0000FF"/>
                </a:solidFill>
                <a:latin typeface="Calibri" pitchFamily="-106" charset="0"/>
              </a:rPr>
              <a:t>Python fun.</a:t>
            </a:r>
            <a:endParaRPr lang="en-US" sz="3200" dirty="0">
              <a:solidFill>
                <a:srgbClr val="0000FF"/>
              </a:solidFill>
              <a:latin typeface="Calibri" pitchFamily="-106" charset="0"/>
            </a:endParaRPr>
          </a:p>
        </p:txBody>
      </p:sp>
      <p:sp>
        <p:nvSpPr>
          <p:cNvPr id="51" name="Rectangle 5"/>
          <p:cNvSpPr>
            <a:spLocks noChangeArrowheads="1"/>
          </p:cNvSpPr>
          <p:nvPr>
            <p:custDataLst>
              <p:tags r:id="rId3"/>
            </p:custDataLst>
          </p:nvPr>
        </p:nvSpPr>
        <p:spPr bwMode="auto">
          <a:xfrm>
            <a:off x="4724400" y="5823479"/>
            <a:ext cx="41910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3200" b="1" dirty="0" smtClean="0">
                <a:latin typeface="Calibri" pitchFamily="-106" charset="0"/>
              </a:rPr>
              <a:t>Instructions: Hmmm</a:t>
            </a:r>
            <a:endParaRPr lang="en-US" sz="3200" dirty="0">
              <a:latin typeface="Calibri" pitchFamily="-106" charset="0"/>
            </a:endParaRPr>
          </a:p>
        </p:txBody>
      </p:sp>
    </p:spTree>
    <p:extLst>
      <p:ext uri="{BB962C8B-B14F-4D97-AF65-F5344CB8AC3E}">
        <p14:creationId xmlns:p14="http://schemas.microsoft.com/office/powerpoint/2010/main" val="3211438114"/>
      </p:ext>
    </p:extLst>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274" name="Picture 1" descr="1012111310.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Text Box 5"/>
          <p:cNvSpPr txBox="1">
            <a:spLocks noChangeArrowheads="1"/>
          </p:cNvSpPr>
          <p:nvPr>
            <p:custDataLst>
              <p:tags r:id="rId1"/>
            </p:custDataLst>
          </p:nvPr>
        </p:nvSpPr>
        <p:spPr bwMode="auto">
          <a:xfrm>
            <a:off x="53975" y="82550"/>
            <a:ext cx="2065338"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Times New Roman" pitchFamily="-106" charset="0"/>
              </a:rPr>
              <a:t>Jotto !</a:t>
            </a:r>
          </a:p>
        </p:txBody>
      </p:sp>
      <p:sp>
        <p:nvSpPr>
          <p:cNvPr id="55299" name="Text Box 10"/>
          <p:cNvSpPr txBox="1">
            <a:spLocks noChangeArrowheads="1"/>
          </p:cNvSpPr>
          <p:nvPr/>
        </p:nvSpPr>
        <p:spPr bwMode="auto">
          <a:xfrm>
            <a:off x="2714625" y="492125"/>
            <a:ext cx="1524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morning class's</a:t>
            </a:r>
          </a:p>
        </p:txBody>
      </p:sp>
      <p:sp>
        <p:nvSpPr>
          <p:cNvPr id="55300" name="Text Box 11"/>
          <p:cNvSpPr txBox="1">
            <a:spLocks noChangeArrowheads="1"/>
          </p:cNvSpPr>
          <p:nvPr/>
        </p:nvSpPr>
        <p:spPr bwMode="auto">
          <a:xfrm>
            <a:off x="4611688" y="492125"/>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guesses</a:t>
            </a:r>
          </a:p>
        </p:txBody>
      </p:sp>
      <p:sp>
        <p:nvSpPr>
          <p:cNvPr id="55301" name="Text Box 18"/>
          <p:cNvSpPr txBox="1">
            <a:spLocks noChangeArrowheads="1"/>
          </p:cNvSpPr>
          <p:nvPr>
            <p:custDataLst>
              <p:tags r:id="rId2"/>
            </p:custDataLst>
          </p:nvPr>
        </p:nvSpPr>
        <p:spPr bwMode="auto">
          <a:xfrm>
            <a:off x="2895600" y="8731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alien </a:t>
            </a:r>
            <a:r>
              <a:rPr lang="en-US">
                <a:solidFill>
                  <a:srgbClr val="067B0E"/>
                </a:solidFill>
                <a:latin typeface="Comic Sans MS" pitchFamily="-106" charset="0"/>
              </a:rPr>
              <a:t>2</a:t>
            </a:r>
            <a:endParaRPr lang="en-US">
              <a:latin typeface="Comic Sans MS" pitchFamily="-106" charset="0"/>
            </a:endParaRPr>
          </a:p>
        </p:txBody>
      </p:sp>
      <p:sp>
        <p:nvSpPr>
          <p:cNvPr id="55302" name="Text Box 19"/>
          <p:cNvSpPr txBox="1">
            <a:spLocks noChangeArrowheads="1"/>
          </p:cNvSpPr>
          <p:nvPr>
            <p:custDataLst>
              <p:tags r:id="rId3"/>
            </p:custDataLst>
          </p:nvPr>
        </p:nvSpPr>
        <p:spPr bwMode="auto">
          <a:xfrm>
            <a:off x="4800600" y="889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diner </a:t>
            </a:r>
            <a:r>
              <a:rPr lang="en-US">
                <a:solidFill>
                  <a:srgbClr val="067B0E"/>
                </a:solidFill>
                <a:latin typeface="Comic Sans MS" pitchFamily="-106" charset="0"/>
              </a:rPr>
              <a:t>1</a:t>
            </a:r>
          </a:p>
        </p:txBody>
      </p:sp>
      <p:sp>
        <p:nvSpPr>
          <p:cNvPr id="55303" name="Text Box 20"/>
          <p:cNvSpPr txBox="1">
            <a:spLocks noChangeArrowheads="1"/>
          </p:cNvSpPr>
          <p:nvPr>
            <p:custDataLst>
              <p:tags r:id="rId4"/>
            </p:custDataLst>
          </p:nvPr>
        </p:nvSpPr>
        <p:spPr bwMode="auto">
          <a:xfrm>
            <a:off x="2895600" y="13303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seven </a:t>
            </a:r>
            <a:r>
              <a:rPr lang="en-US">
                <a:solidFill>
                  <a:srgbClr val="067B0E"/>
                </a:solidFill>
                <a:latin typeface="Comic Sans MS" pitchFamily="-106" charset="0"/>
              </a:rPr>
              <a:t>0</a:t>
            </a:r>
            <a:endParaRPr lang="en-US">
              <a:latin typeface="Comic Sans MS" pitchFamily="-106" charset="0"/>
            </a:endParaRPr>
          </a:p>
        </p:txBody>
      </p:sp>
      <p:sp>
        <p:nvSpPr>
          <p:cNvPr id="55304" name="Text Box 21"/>
          <p:cNvSpPr txBox="1">
            <a:spLocks noChangeArrowheads="1"/>
          </p:cNvSpPr>
          <p:nvPr>
            <p:custDataLst>
              <p:tags r:id="rId5"/>
            </p:custDataLst>
          </p:nvPr>
        </p:nvSpPr>
        <p:spPr bwMode="auto">
          <a:xfrm>
            <a:off x="4800600" y="1346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ghost </a:t>
            </a:r>
            <a:r>
              <a:rPr lang="en-US">
                <a:solidFill>
                  <a:srgbClr val="067B0E"/>
                </a:solidFill>
                <a:latin typeface="Comic Sans MS" pitchFamily="-106" charset="0"/>
              </a:rPr>
              <a:t>0</a:t>
            </a:r>
          </a:p>
        </p:txBody>
      </p:sp>
      <p:sp>
        <p:nvSpPr>
          <p:cNvPr id="55305" name="Text Box 22"/>
          <p:cNvSpPr txBox="1">
            <a:spLocks noChangeArrowheads="1"/>
          </p:cNvSpPr>
          <p:nvPr/>
        </p:nvSpPr>
        <p:spPr bwMode="auto">
          <a:xfrm>
            <a:off x="609600" y="146208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389 </a:t>
            </a:r>
            <a:r>
              <a:rPr lang="en-US" sz="1400">
                <a:solidFill>
                  <a:srgbClr val="0E0CFB"/>
                </a:solidFill>
                <a:latin typeface="Arial" charset="0"/>
              </a:rPr>
              <a:t>words remaining</a:t>
            </a:r>
          </a:p>
        </p:txBody>
      </p:sp>
      <p:sp>
        <p:nvSpPr>
          <p:cNvPr id="55306" name="Text Box 23"/>
          <p:cNvSpPr txBox="1">
            <a:spLocks noChangeArrowheads="1"/>
          </p:cNvSpPr>
          <p:nvPr/>
        </p:nvSpPr>
        <p:spPr bwMode="auto">
          <a:xfrm>
            <a:off x="6149975" y="14224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363 </a:t>
            </a:r>
            <a:r>
              <a:rPr lang="en-US" sz="1400">
                <a:solidFill>
                  <a:srgbClr val="0E0CFB"/>
                </a:solidFill>
                <a:latin typeface="Arial" charset="0"/>
              </a:rPr>
              <a:t>words remaining</a:t>
            </a:r>
          </a:p>
        </p:txBody>
      </p:sp>
      <p:sp>
        <p:nvSpPr>
          <p:cNvPr id="55307" name="Text Box 24"/>
          <p:cNvSpPr txBox="1">
            <a:spLocks noChangeArrowheads="1"/>
          </p:cNvSpPr>
          <p:nvPr/>
        </p:nvSpPr>
        <p:spPr bwMode="auto">
          <a:xfrm>
            <a:off x="6149975" y="9810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2320 </a:t>
            </a:r>
            <a:r>
              <a:rPr lang="en-US" sz="1400">
                <a:solidFill>
                  <a:srgbClr val="0E0CFB"/>
                </a:solidFill>
                <a:latin typeface="Arial" charset="0"/>
              </a:rPr>
              <a:t>words remaining</a:t>
            </a:r>
            <a:endParaRPr lang="en-US" sz="1400" b="1">
              <a:solidFill>
                <a:srgbClr val="0E0CFB"/>
              </a:solidFill>
              <a:latin typeface="Arial" charset="0"/>
            </a:endParaRPr>
          </a:p>
        </p:txBody>
      </p:sp>
      <p:sp>
        <p:nvSpPr>
          <p:cNvPr id="55308" name="Text Box 25"/>
          <p:cNvSpPr txBox="1">
            <a:spLocks noChangeArrowheads="1"/>
          </p:cNvSpPr>
          <p:nvPr/>
        </p:nvSpPr>
        <p:spPr bwMode="auto">
          <a:xfrm>
            <a:off x="171450" y="957263"/>
            <a:ext cx="25352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2285 </a:t>
            </a:r>
            <a:r>
              <a:rPr lang="en-US" sz="1400">
                <a:solidFill>
                  <a:srgbClr val="0E0CFB"/>
                </a:solidFill>
                <a:latin typeface="Arial" charset="0"/>
              </a:rPr>
              <a:t>words remaining</a:t>
            </a:r>
          </a:p>
        </p:txBody>
      </p:sp>
      <p:sp>
        <p:nvSpPr>
          <p:cNvPr id="55309" name="Text Box 26"/>
          <p:cNvSpPr txBox="1">
            <a:spLocks noChangeArrowheads="1"/>
          </p:cNvSpPr>
          <p:nvPr>
            <p:custDataLst>
              <p:tags r:id="rId6"/>
            </p:custDataLst>
          </p:nvPr>
        </p:nvSpPr>
        <p:spPr bwMode="auto">
          <a:xfrm>
            <a:off x="2895600" y="18637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leans </a:t>
            </a:r>
            <a:r>
              <a:rPr lang="en-US">
                <a:solidFill>
                  <a:srgbClr val="067B0E"/>
                </a:solidFill>
                <a:latin typeface="Comic Sans MS" pitchFamily="-106" charset="0"/>
              </a:rPr>
              <a:t>1</a:t>
            </a:r>
            <a:endParaRPr lang="en-US">
              <a:latin typeface="Comic Sans MS" pitchFamily="-106" charset="0"/>
            </a:endParaRPr>
          </a:p>
        </p:txBody>
      </p:sp>
      <p:sp>
        <p:nvSpPr>
          <p:cNvPr id="55310" name="Text Box 27"/>
          <p:cNvSpPr txBox="1">
            <a:spLocks noChangeArrowheads="1"/>
          </p:cNvSpPr>
          <p:nvPr>
            <p:custDataLst>
              <p:tags r:id="rId7"/>
            </p:custDataLst>
          </p:nvPr>
        </p:nvSpPr>
        <p:spPr bwMode="auto">
          <a:xfrm>
            <a:off x="4800600" y="18796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fluff </a:t>
            </a:r>
            <a:r>
              <a:rPr lang="en-US">
                <a:solidFill>
                  <a:srgbClr val="067B0E"/>
                </a:solidFill>
                <a:latin typeface="Comic Sans MS" pitchFamily="-106" charset="0"/>
              </a:rPr>
              <a:t>1</a:t>
            </a:r>
          </a:p>
        </p:txBody>
      </p:sp>
      <p:sp>
        <p:nvSpPr>
          <p:cNvPr id="55311" name="Text Box 28"/>
          <p:cNvSpPr txBox="1">
            <a:spLocks noChangeArrowheads="1"/>
          </p:cNvSpPr>
          <p:nvPr/>
        </p:nvSpPr>
        <p:spPr bwMode="auto">
          <a:xfrm>
            <a:off x="609600" y="1985963"/>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213 </a:t>
            </a:r>
            <a:r>
              <a:rPr lang="en-US" sz="1400">
                <a:solidFill>
                  <a:srgbClr val="0E0CFB"/>
                </a:solidFill>
                <a:latin typeface="Arial" charset="0"/>
              </a:rPr>
              <a:t>words remaining</a:t>
            </a:r>
          </a:p>
        </p:txBody>
      </p:sp>
      <p:sp>
        <p:nvSpPr>
          <p:cNvPr id="55312" name="Text Box 29"/>
          <p:cNvSpPr txBox="1">
            <a:spLocks noChangeArrowheads="1"/>
          </p:cNvSpPr>
          <p:nvPr/>
        </p:nvSpPr>
        <p:spPr bwMode="auto">
          <a:xfrm>
            <a:off x="6172200" y="197008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190 </a:t>
            </a:r>
            <a:r>
              <a:rPr lang="en-US" sz="1400">
                <a:solidFill>
                  <a:srgbClr val="0E0CFB"/>
                </a:solidFill>
                <a:latin typeface="Arial" charset="0"/>
              </a:rPr>
              <a:t>words remaining</a:t>
            </a:r>
          </a:p>
        </p:txBody>
      </p:sp>
      <p:sp>
        <p:nvSpPr>
          <p:cNvPr id="55313" name="Text Box 30"/>
          <p:cNvSpPr txBox="1">
            <a:spLocks noChangeArrowheads="1"/>
          </p:cNvSpPr>
          <p:nvPr/>
        </p:nvSpPr>
        <p:spPr bwMode="auto">
          <a:xfrm>
            <a:off x="2659063" y="3902075"/>
            <a:ext cx="1524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afternoon class's</a:t>
            </a:r>
          </a:p>
        </p:txBody>
      </p:sp>
      <p:sp>
        <p:nvSpPr>
          <p:cNvPr id="55314" name="Text Box 31"/>
          <p:cNvSpPr txBox="1">
            <a:spLocks noChangeArrowheads="1"/>
          </p:cNvSpPr>
          <p:nvPr/>
        </p:nvSpPr>
        <p:spPr bwMode="auto">
          <a:xfrm>
            <a:off x="4556125" y="38862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guesses</a:t>
            </a:r>
          </a:p>
        </p:txBody>
      </p:sp>
      <p:sp>
        <p:nvSpPr>
          <p:cNvPr id="55315" name="Text Box 32"/>
          <p:cNvSpPr txBox="1">
            <a:spLocks noChangeArrowheads="1"/>
          </p:cNvSpPr>
          <p:nvPr>
            <p:custDataLst>
              <p:tags r:id="rId8"/>
            </p:custDataLst>
          </p:nvPr>
        </p:nvSpPr>
        <p:spPr bwMode="auto">
          <a:xfrm>
            <a:off x="2840038" y="428307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faces </a:t>
            </a:r>
            <a:r>
              <a:rPr lang="en-US">
                <a:solidFill>
                  <a:srgbClr val="067B0E"/>
                </a:solidFill>
                <a:latin typeface="Comic Sans MS" pitchFamily="-106" charset="0"/>
              </a:rPr>
              <a:t>2</a:t>
            </a:r>
            <a:endParaRPr lang="en-US">
              <a:latin typeface="Comic Sans MS" pitchFamily="-106" charset="0"/>
            </a:endParaRPr>
          </a:p>
        </p:txBody>
      </p:sp>
      <p:sp>
        <p:nvSpPr>
          <p:cNvPr id="55316" name="Text Box 33"/>
          <p:cNvSpPr txBox="1">
            <a:spLocks noChangeArrowheads="1"/>
          </p:cNvSpPr>
          <p:nvPr>
            <p:custDataLst>
              <p:tags r:id="rId9"/>
            </p:custDataLst>
          </p:nvPr>
        </p:nvSpPr>
        <p:spPr bwMode="auto">
          <a:xfrm>
            <a:off x="4745038" y="41148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diner </a:t>
            </a:r>
            <a:r>
              <a:rPr lang="en-US">
                <a:solidFill>
                  <a:srgbClr val="067B0E"/>
                </a:solidFill>
                <a:latin typeface="Comic Sans MS" pitchFamily="-106" charset="0"/>
              </a:rPr>
              <a:t>1</a:t>
            </a:r>
          </a:p>
        </p:txBody>
      </p:sp>
      <p:sp>
        <p:nvSpPr>
          <p:cNvPr id="55317" name="Text Box 34"/>
          <p:cNvSpPr txBox="1">
            <a:spLocks noChangeArrowheads="1"/>
          </p:cNvSpPr>
          <p:nvPr>
            <p:custDataLst>
              <p:tags r:id="rId10"/>
            </p:custDataLst>
          </p:nvPr>
        </p:nvSpPr>
        <p:spPr bwMode="auto">
          <a:xfrm>
            <a:off x="2840038" y="474027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mount </a:t>
            </a:r>
            <a:r>
              <a:rPr lang="en-US">
                <a:solidFill>
                  <a:srgbClr val="067B0E"/>
                </a:solidFill>
                <a:latin typeface="Comic Sans MS" pitchFamily="-106" charset="0"/>
              </a:rPr>
              <a:t>1</a:t>
            </a:r>
            <a:endParaRPr lang="en-US">
              <a:latin typeface="Comic Sans MS" pitchFamily="-106" charset="0"/>
            </a:endParaRPr>
          </a:p>
        </p:txBody>
      </p:sp>
      <p:sp>
        <p:nvSpPr>
          <p:cNvPr id="55318" name="Text Box 35"/>
          <p:cNvSpPr txBox="1">
            <a:spLocks noChangeArrowheads="1"/>
          </p:cNvSpPr>
          <p:nvPr>
            <p:custDataLst>
              <p:tags r:id="rId11"/>
            </p:custDataLst>
          </p:nvPr>
        </p:nvSpPr>
        <p:spPr bwMode="auto">
          <a:xfrm>
            <a:off x="4745038" y="4572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ghost </a:t>
            </a:r>
            <a:r>
              <a:rPr lang="en-US">
                <a:solidFill>
                  <a:srgbClr val="067B0E"/>
                </a:solidFill>
                <a:latin typeface="Comic Sans MS" pitchFamily="-106" charset="0"/>
              </a:rPr>
              <a:t>1</a:t>
            </a:r>
          </a:p>
        </p:txBody>
      </p:sp>
      <p:sp>
        <p:nvSpPr>
          <p:cNvPr id="55319" name="Text Box 36"/>
          <p:cNvSpPr txBox="1">
            <a:spLocks noChangeArrowheads="1"/>
          </p:cNvSpPr>
          <p:nvPr/>
        </p:nvSpPr>
        <p:spPr bwMode="auto">
          <a:xfrm>
            <a:off x="554038" y="4872038"/>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1061 </a:t>
            </a:r>
            <a:r>
              <a:rPr lang="en-US" sz="1400">
                <a:solidFill>
                  <a:srgbClr val="0E0CFB"/>
                </a:solidFill>
                <a:latin typeface="Arial" charset="0"/>
              </a:rPr>
              <a:t>words remaining</a:t>
            </a:r>
          </a:p>
        </p:txBody>
      </p:sp>
      <p:sp>
        <p:nvSpPr>
          <p:cNvPr id="55320" name="Text Box 37"/>
          <p:cNvSpPr txBox="1">
            <a:spLocks noChangeArrowheads="1"/>
          </p:cNvSpPr>
          <p:nvPr/>
        </p:nvSpPr>
        <p:spPr bwMode="auto">
          <a:xfrm>
            <a:off x="6069013" y="46482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1010 </a:t>
            </a:r>
            <a:r>
              <a:rPr lang="en-US" sz="1400">
                <a:solidFill>
                  <a:srgbClr val="0E0CFB"/>
                </a:solidFill>
                <a:latin typeface="Arial" charset="0"/>
              </a:rPr>
              <a:t>words remaining</a:t>
            </a:r>
          </a:p>
        </p:txBody>
      </p:sp>
      <p:sp>
        <p:nvSpPr>
          <p:cNvPr id="55321" name="Text Box 38"/>
          <p:cNvSpPr txBox="1">
            <a:spLocks noChangeArrowheads="1"/>
          </p:cNvSpPr>
          <p:nvPr/>
        </p:nvSpPr>
        <p:spPr bwMode="auto">
          <a:xfrm>
            <a:off x="6043613" y="42068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2320 </a:t>
            </a:r>
            <a:r>
              <a:rPr lang="en-US" sz="1400">
                <a:solidFill>
                  <a:srgbClr val="0E0CFB"/>
                </a:solidFill>
                <a:latin typeface="Arial" charset="0"/>
              </a:rPr>
              <a:t>words remaining</a:t>
            </a:r>
            <a:endParaRPr lang="en-US" sz="1400" b="1">
              <a:solidFill>
                <a:srgbClr val="0E0CFB"/>
              </a:solidFill>
              <a:latin typeface="Arial" charset="0"/>
            </a:endParaRPr>
          </a:p>
        </p:txBody>
      </p:sp>
      <p:sp>
        <p:nvSpPr>
          <p:cNvPr id="55322" name="Text Box 39"/>
          <p:cNvSpPr txBox="1">
            <a:spLocks noChangeArrowheads="1"/>
          </p:cNvSpPr>
          <p:nvPr/>
        </p:nvSpPr>
        <p:spPr bwMode="auto">
          <a:xfrm>
            <a:off x="115888" y="4367213"/>
            <a:ext cx="25352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2199 </a:t>
            </a:r>
            <a:r>
              <a:rPr lang="en-US" sz="1400">
                <a:solidFill>
                  <a:srgbClr val="0E0CFB"/>
                </a:solidFill>
                <a:latin typeface="Arial" charset="0"/>
              </a:rPr>
              <a:t>words remaining</a:t>
            </a:r>
          </a:p>
        </p:txBody>
      </p:sp>
      <p:sp>
        <p:nvSpPr>
          <p:cNvPr id="55323" name="Text Box 40"/>
          <p:cNvSpPr txBox="1">
            <a:spLocks noChangeArrowheads="1"/>
          </p:cNvSpPr>
          <p:nvPr>
            <p:custDataLst>
              <p:tags r:id="rId12"/>
            </p:custDataLst>
          </p:nvPr>
        </p:nvSpPr>
        <p:spPr bwMode="auto">
          <a:xfrm>
            <a:off x="2840038" y="526415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shier </a:t>
            </a:r>
            <a:r>
              <a:rPr lang="en-US">
                <a:solidFill>
                  <a:srgbClr val="067B0E"/>
                </a:solidFill>
                <a:latin typeface="Comic Sans MS" pitchFamily="-106" charset="0"/>
              </a:rPr>
              <a:t>2</a:t>
            </a:r>
            <a:endParaRPr lang="en-US">
              <a:latin typeface="Comic Sans MS" pitchFamily="-106" charset="0"/>
            </a:endParaRPr>
          </a:p>
        </p:txBody>
      </p:sp>
      <p:sp>
        <p:nvSpPr>
          <p:cNvPr id="55324" name="Text Box 41"/>
          <p:cNvSpPr txBox="1">
            <a:spLocks noChangeArrowheads="1"/>
          </p:cNvSpPr>
          <p:nvPr>
            <p:custDataLst>
              <p:tags r:id="rId13"/>
            </p:custDataLst>
          </p:nvPr>
        </p:nvSpPr>
        <p:spPr bwMode="auto">
          <a:xfrm>
            <a:off x="4745038" y="509587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fluff </a:t>
            </a:r>
            <a:r>
              <a:rPr lang="en-US">
                <a:solidFill>
                  <a:srgbClr val="067B0E"/>
                </a:solidFill>
                <a:latin typeface="Comic Sans MS" pitchFamily="-106" charset="0"/>
              </a:rPr>
              <a:t>1</a:t>
            </a:r>
          </a:p>
        </p:txBody>
      </p:sp>
      <p:sp>
        <p:nvSpPr>
          <p:cNvPr id="55325" name="Text Box 42"/>
          <p:cNvSpPr txBox="1">
            <a:spLocks noChangeArrowheads="1"/>
          </p:cNvSpPr>
          <p:nvPr/>
        </p:nvSpPr>
        <p:spPr bwMode="auto">
          <a:xfrm>
            <a:off x="554038" y="5386388"/>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467 </a:t>
            </a:r>
            <a:r>
              <a:rPr lang="en-US" sz="1400">
                <a:solidFill>
                  <a:srgbClr val="0E0CFB"/>
                </a:solidFill>
                <a:latin typeface="Arial" charset="0"/>
              </a:rPr>
              <a:t>words remaining</a:t>
            </a:r>
          </a:p>
        </p:txBody>
      </p:sp>
      <p:sp>
        <p:nvSpPr>
          <p:cNvPr id="55326" name="Text Box 43"/>
          <p:cNvSpPr txBox="1">
            <a:spLocks noChangeArrowheads="1"/>
          </p:cNvSpPr>
          <p:nvPr/>
        </p:nvSpPr>
        <p:spPr bwMode="auto">
          <a:xfrm>
            <a:off x="6135688" y="518636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458 </a:t>
            </a:r>
            <a:r>
              <a:rPr lang="en-US" sz="1400">
                <a:solidFill>
                  <a:srgbClr val="0E0CFB"/>
                </a:solidFill>
                <a:latin typeface="Arial" charset="0"/>
              </a:rPr>
              <a:t>words remaining</a:t>
            </a:r>
          </a:p>
        </p:txBody>
      </p:sp>
      <p:sp>
        <p:nvSpPr>
          <p:cNvPr id="55327" name="Line 44"/>
          <p:cNvSpPr>
            <a:spLocks noChangeShapeType="1"/>
          </p:cNvSpPr>
          <p:nvPr/>
        </p:nvSpPr>
        <p:spPr bwMode="auto">
          <a:xfrm>
            <a:off x="1447800" y="3810000"/>
            <a:ext cx="64008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5328" name="Text Box 26"/>
          <p:cNvSpPr txBox="1">
            <a:spLocks noChangeArrowheads="1"/>
          </p:cNvSpPr>
          <p:nvPr>
            <p:custDataLst>
              <p:tags r:id="rId14"/>
            </p:custDataLst>
          </p:nvPr>
        </p:nvSpPr>
        <p:spPr bwMode="auto">
          <a:xfrm>
            <a:off x="1600200" y="2397125"/>
            <a:ext cx="3048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choke </a:t>
            </a:r>
            <a:r>
              <a:rPr lang="en-US">
                <a:solidFill>
                  <a:srgbClr val="067B0E"/>
                </a:solidFill>
                <a:latin typeface="Comic Sans MS" pitchFamily="-106" charset="0"/>
              </a:rPr>
              <a:t>1</a:t>
            </a:r>
            <a:r>
              <a:rPr lang="en-US">
                <a:latin typeface="Comic Sans MS" pitchFamily="-106" charset="0"/>
              </a:rPr>
              <a:t>, shake </a:t>
            </a:r>
            <a:r>
              <a:rPr lang="en-US">
                <a:solidFill>
                  <a:srgbClr val="067B0E"/>
                </a:solidFill>
                <a:latin typeface="Comic Sans MS" pitchFamily="-106" charset="0"/>
              </a:rPr>
              <a:t>1</a:t>
            </a:r>
            <a:endParaRPr lang="en-US">
              <a:latin typeface="Comic Sans MS" pitchFamily="-106" charset="0"/>
            </a:endParaRPr>
          </a:p>
        </p:txBody>
      </p:sp>
      <p:sp>
        <p:nvSpPr>
          <p:cNvPr id="55329" name="Text Box 27"/>
          <p:cNvSpPr txBox="1">
            <a:spLocks noChangeArrowheads="1"/>
          </p:cNvSpPr>
          <p:nvPr>
            <p:custDataLst>
              <p:tags r:id="rId15"/>
            </p:custDataLst>
          </p:nvPr>
        </p:nvSpPr>
        <p:spPr bwMode="auto">
          <a:xfrm>
            <a:off x="4800600" y="2382838"/>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badge </a:t>
            </a:r>
            <a:r>
              <a:rPr lang="en-US">
                <a:solidFill>
                  <a:srgbClr val="067B0E"/>
                </a:solidFill>
                <a:latin typeface="Comic Sans MS" pitchFamily="-106" charset="0"/>
              </a:rPr>
              <a:t>1</a:t>
            </a:r>
          </a:p>
        </p:txBody>
      </p:sp>
      <p:sp>
        <p:nvSpPr>
          <p:cNvPr id="55330" name="Text Box 40"/>
          <p:cNvSpPr txBox="1">
            <a:spLocks noChangeArrowheads="1"/>
          </p:cNvSpPr>
          <p:nvPr>
            <p:custDataLst>
              <p:tags r:id="rId16"/>
            </p:custDataLst>
          </p:nvPr>
        </p:nvSpPr>
        <p:spPr bwMode="auto">
          <a:xfrm>
            <a:off x="2833688" y="5761038"/>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gypsy </a:t>
            </a:r>
            <a:r>
              <a:rPr lang="en-US">
                <a:solidFill>
                  <a:srgbClr val="067B0E"/>
                </a:solidFill>
                <a:latin typeface="Comic Sans MS" pitchFamily="-106" charset="0"/>
              </a:rPr>
              <a:t>0</a:t>
            </a:r>
            <a:endParaRPr lang="en-US">
              <a:latin typeface="Comic Sans MS" pitchFamily="-106" charset="0"/>
            </a:endParaRPr>
          </a:p>
        </p:txBody>
      </p:sp>
      <p:sp>
        <p:nvSpPr>
          <p:cNvPr id="55331" name="Text Box 41"/>
          <p:cNvSpPr txBox="1">
            <a:spLocks noChangeArrowheads="1"/>
          </p:cNvSpPr>
          <p:nvPr>
            <p:custDataLst>
              <p:tags r:id="rId17"/>
            </p:custDataLst>
          </p:nvPr>
        </p:nvSpPr>
        <p:spPr bwMode="auto">
          <a:xfrm>
            <a:off x="4738688" y="5592763"/>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wacky </a:t>
            </a:r>
            <a:r>
              <a:rPr lang="en-US">
                <a:solidFill>
                  <a:srgbClr val="067B0E"/>
                </a:solidFill>
                <a:latin typeface="Comic Sans MS" pitchFamily="-106" charset="0"/>
              </a:rPr>
              <a:t>0</a:t>
            </a:r>
          </a:p>
        </p:txBody>
      </p:sp>
      <p:sp>
        <p:nvSpPr>
          <p:cNvPr id="55332" name="Text Box 42"/>
          <p:cNvSpPr txBox="1">
            <a:spLocks noChangeArrowheads="1"/>
          </p:cNvSpPr>
          <p:nvPr/>
        </p:nvSpPr>
        <p:spPr bwMode="auto">
          <a:xfrm>
            <a:off x="539750" y="5880100"/>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132 </a:t>
            </a:r>
            <a:r>
              <a:rPr lang="en-US" sz="1400">
                <a:solidFill>
                  <a:srgbClr val="0E0CFB"/>
                </a:solidFill>
                <a:latin typeface="Arial" charset="0"/>
              </a:rPr>
              <a:t>words remaining</a:t>
            </a:r>
          </a:p>
        </p:txBody>
      </p:sp>
      <p:sp>
        <p:nvSpPr>
          <p:cNvPr id="55333" name="Text Box 42"/>
          <p:cNvSpPr txBox="1">
            <a:spLocks noChangeArrowheads="1"/>
          </p:cNvSpPr>
          <p:nvPr/>
        </p:nvSpPr>
        <p:spPr bwMode="auto">
          <a:xfrm>
            <a:off x="5894388" y="5654675"/>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97 </a:t>
            </a:r>
            <a:r>
              <a:rPr lang="en-US" sz="1400">
                <a:solidFill>
                  <a:srgbClr val="0E0CFB"/>
                </a:solidFill>
                <a:latin typeface="Arial" charset="0"/>
              </a:rPr>
              <a:t>words remaining</a:t>
            </a:r>
          </a:p>
        </p:txBody>
      </p:sp>
      <p:sp>
        <p:nvSpPr>
          <p:cNvPr id="55334" name="Text Box 28"/>
          <p:cNvSpPr txBox="1">
            <a:spLocks noChangeArrowheads="1"/>
          </p:cNvSpPr>
          <p:nvPr/>
        </p:nvSpPr>
        <p:spPr bwMode="auto">
          <a:xfrm>
            <a:off x="822325" y="2489200"/>
            <a:ext cx="8080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48 </a:t>
            </a:r>
            <a:r>
              <a:rPr lang="en-US" sz="1400">
                <a:solidFill>
                  <a:srgbClr val="0E0CFB"/>
                </a:solidFill>
                <a:latin typeface="Arial" charset="0"/>
              </a:rPr>
              <a:t>left</a:t>
            </a:r>
          </a:p>
        </p:txBody>
      </p:sp>
      <p:sp>
        <p:nvSpPr>
          <p:cNvPr id="55335" name="Text Box 29"/>
          <p:cNvSpPr txBox="1">
            <a:spLocks noChangeArrowheads="1"/>
          </p:cNvSpPr>
          <p:nvPr/>
        </p:nvSpPr>
        <p:spPr bwMode="auto">
          <a:xfrm>
            <a:off x="6172200" y="247491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B04FF"/>
                </a:solidFill>
                <a:latin typeface="Arial" charset="0"/>
              </a:rPr>
              <a:t>27 </a:t>
            </a:r>
            <a:r>
              <a:rPr lang="en-US" sz="1400">
                <a:solidFill>
                  <a:srgbClr val="0B04FF"/>
                </a:solidFill>
                <a:latin typeface="Arial" charset="0"/>
              </a:rPr>
              <a:t>words remaining</a:t>
            </a:r>
          </a:p>
        </p:txBody>
      </p:sp>
      <p:sp>
        <p:nvSpPr>
          <p:cNvPr id="55336" name="Ink 55"/>
          <p:cNvSpPr>
            <a:spLocks noRot="1" noChangeAspect="1" noEditPoints="1" noChangeArrowheads="1" noChangeShapeType="1" noTextEdit="1"/>
          </p:cNvSpPr>
          <p:nvPr/>
        </p:nvSpPr>
        <p:spPr bwMode="auto">
          <a:xfrm>
            <a:off x="2782888" y="304800"/>
            <a:ext cx="1587" cy="1588"/>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
              <a:gd name="T40" fmla="*/ 0 h 1"/>
              <a:gd name="T41" fmla="*/ 1 w 1"/>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 h="1" extrusionOk="0">
                <a:moveTo>
                  <a:pt x="0" y="0"/>
                </a:moveTo>
                <a:lnTo>
                  <a:pt x="0" y="0"/>
                </a:ln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37" name="Text Box 27"/>
          <p:cNvSpPr txBox="1">
            <a:spLocks noChangeArrowheads="1"/>
          </p:cNvSpPr>
          <p:nvPr>
            <p:custDataLst>
              <p:tags r:id="rId18"/>
            </p:custDataLst>
          </p:nvPr>
        </p:nvSpPr>
        <p:spPr bwMode="auto">
          <a:xfrm>
            <a:off x="4800600" y="2846388"/>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quipu </a:t>
            </a:r>
            <a:r>
              <a:rPr lang="en-US">
                <a:solidFill>
                  <a:srgbClr val="067B0E"/>
                </a:solidFill>
                <a:latin typeface="Comic Sans MS" pitchFamily="-106" charset="0"/>
              </a:rPr>
              <a:t>0</a:t>
            </a:r>
          </a:p>
        </p:txBody>
      </p:sp>
      <p:sp>
        <p:nvSpPr>
          <p:cNvPr id="55338" name="Text Box 29"/>
          <p:cNvSpPr txBox="1">
            <a:spLocks noChangeArrowheads="1"/>
          </p:cNvSpPr>
          <p:nvPr/>
        </p:nvSpPr>
        <p:spPr bwMode="auto">
          <a:xfrm>
            <a:off x="6172200" y="293846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B04FF"/>
                </a:solidFill>
                <a:latin typeface="Arial" charset="0"/>
              </a:rPr>
              <a:t>20</a:t>
            </a:r>
            <a:r>
              <a:rPr lang="en-US" sz="1400" b="1">
                <a:solidFill>
                  <a:srgbClr val="800000"/>
                </a:solidFill>
                <a:latin typeface="Arial" charset="0"/>
              </a:rPr>
              <a:t> </a:t>
            </a:r>
            <a:r>
              <a:rPr lang="en-US" sz="1400" b="1">
                <a:solidFill>
                  <a:srgbClr val="0E0CFB"/>
                </a:solidFill>
                <a:latin typeface="Arial" charset="0"/>
              </a:rPr>
              <a:t> </a:t>
            </a:r>
            <a:r>
              <a:rPr lang="en-US" sz="1400">
                <a:solidFill>
                  <a:srgbClr val="0E0CFB"/>
                </a:solidFill>
                <a:latin typeface="Arial" charset="0"/>
              </a:rPr>
              <a:t>words remaining</a:t>
            </a:r>
          </a:p>
        </p:txBody>
      </p:sp>
      <p:sp>
        <p:nvSpPr>
          <p:cNvPr id="55339" name="Text Box 26"/>
          <p:cNvSpPr txBox="1">
            <a:spLocks noChangeArrowheads="1"/>
          </p:cNvSpPr>
          <p:nvPr>
            <p:custDataLst>
              <p:tags r:id="rId19"/>
            </p:custDataLst>
          </p:nvPr>
        </p:nvSpPr>
        <p:spPr bwMode="auto">
          <a:xfrm>
            <a:off x="2895600" y="2836863"/>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magic </a:t>
            </a:r>
            <a:r>
              <a:rPr lang="en-US">
                <a:solidFill>
                  <a:srgbClr val="067B0E"/>
                </a:solidFill>
                <a:latin typeface="Comic Sans MS" pitchFamily="-106" charset="0"/>
              </a:rPr>
              <a:t>2</a:t>
            </a:r>
            <a:endParaRPr lang="en-US">
              <a:latin typeface="Comic Sans MS" pitchFamily="-106" charset="0"/>
            </a:endParaRPr>
          </a:p>
        </p:txBody>
      </p:sp>
      <p:sp>
        <p:nvSpPr>
          <p:cNvPr id="55340" name="Text Box 28"/>
          <p:cNvSpPr txBox="1">
            <a:spLocks noChangeArrowheads="1"/>
          </p:cNvSpPr>
          <p:nvPr/>
        </p:nvSpPr>
        <p:spPr bwMode="auto">
          <a:xfrm>
            <a:off x="609600" y="2959100"/>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27 </a:t>
            </a:r>
            <a:r>
              <a:rPr lang="en-US" sz="1400">
                <a:solidFill>
                  <a:srgbClr val="0E0CFB"/>
                </a:solidFill>
                <a:latin typeface="Arial" charset="0"/>
              </a:rPr>
              <a:t>words remaining</a:t>
            </a:r>
          </a:p>
        </p:txBody>
      </p:sp>
      <p:sp>
        <p:nvSpPr>
          <p:cNvPr id="55341" name="Text Box 41"/>
          <p:cNvSpPr txBox="1">
            <a:spLocks noChangeArrowheads="1"/>
          </p:cNvSpPr>
          <p:nvPr>
            <p:custDataLst>
              <p:tags r:id="rId20"/>
            </p:custDataLst>
          </p:nvPr>
        </p:nvSpPr>
        <p:spPr bwMode="auto">
          <a:xfrm>
            <a:off x="4741863" y="60198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squib </a:t>
            </a:r>
            <a:r>
              <a:rPr lang="en-US">
                <a:solidFill>
                  <a:srgbClr val="067B0E"/>
                </a:solidFill>
                <a:latin typeface="Comic Sans MS" pitchFamily="-106" charset="0"/>
              </a:rPr>
              <a:t>1</a:t>
            </a:r>
          </a:p>
        </p:txBody>
      </p:sp>
      <p:sp>
        <p:nvSpPr>
          <p:cNvPr id="55342" name="Text Box 42"/>
          <p:cNvSpPr txBox="1">
            <a:spLocks noChangeArrowheads="1"/>
          </p:cNvSpPr>
          <p:nvPr/>
        </p:nvSpPr>
        <p:spPr bwMode="auto">
          <a:xfrm>
            <a:off x="5897563" y="6081713"/>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41 </a:t>
            </a:r>
            <a:r>
              <a:rPr lang="en-US" sz="1400">
                <a:solidFill>
                  <a:srgbClr val="0E0CFB"/>
                </a:solidFill>
                <a:latin typeface="Arial" charset="0"/>
              </a:rPr>
              <a:t>words remaining</a:t>
            </a:r>
          </a:p>
        </p:txBody>
      </p:sp>
      <p:sp>
        <p:nvSpPr>
          <p:cNvPr id="55343" name="Text Box 40"/>
          <p:cNvSpPr txBox="1">
            <a:spLocks noChangeArrowheads="1"/>
          </p:cNvSpPr>
          <p:nvPr>
            <p:custDataLst>
              <p:tags r:id="rId21"/>
            </p:custDataLst>
          </p:nvPr>
        </p:nvSpPr>
        <p:spPr bwMode="auto">
          <a:xfrm>
            <a:off x="2827338" y="62833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learn </a:t>
            </a:r>
            <a:r>
              <a:rPr lang="en-US">
                <a:solidFill>
                  <a:srgbClr val="067B0E"/>
                </a:solidFill>
                <a:latin typeface="Comic Sans MS" pitchFamily="-106" charset="0"/>
              </a:rPr>
              <a:t>4</a:t>
            </a:r>
            <a:endParaRPr lang="en-US">
              <a:latin typeface="Comic Sans MS" pitchFamily="-106" charset="0"/>
            </a:endParaRPr>
          </a:p>
        </p:txBody>
      </p:sp>
      <p:sp>
        <p:nvSpPr>
          <p:cNvPr id="55344" name="Text Box 42"/>
          <p:cNvSpPr txBox="1">
            <a:spLocks noChangeArrowheads="1"/>
          </p:cNvSpPr>
          <p:nvPr/>
        </p:nvSpPr>
        <p:spPr bwMode="auto">
          <a:xfrm>
            <a:off x="533400" y="640238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10 </a:t>
            </a:r>
            <a:r>
              <a:rPr lang="en-US" sz="1400">
                <a:solidFill>
                  <a:srgbClr val="0E0CFB"/>
                </a:solidFill>
                <a:latin typeface="Arial" charset="0"/>
              </a:rPr>
              <a:t>words remaining</a:t>
            </a:r>
          </a:p>
        </p:txBody>
      </p:sp>
      <p:sp>
        <p:nvSpPr>
          <p:cNvPr id="55345" name="Text Box 27"/>
          <p:cNvSpPr txBox="1">
            <a:spLocks noChangeArrowheads="1"/>
          </p:cNvSpPr>
          <p:nvPr>
            <p:custDataLst>
              <p:tags r:id="rId22"/>
            </p:custDataLst>
          </p:nvPr>
        </p:nvSpPr>
        <p:spPr bwMode="auto">
          <a:xfrm>
            <a:off x="4800600" y="326707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wryly </a:t>
            </a:r>
            <a:r>
              <a:rPr lang="en-US">
                <a:solidFill>
                  <a:srgbClr val="067B0E"/>
                </a:solidFill>
                <a:latin typeface="Comic Sans MS" pitchFamily="-106" charset="0"/>
              </a:rPr>
              <a:t>2</a:t>
            </a:r>
          </a:p>
        </p:txBody>
      </p:sp>
      <p:sp>
        <p:nvSpPr>
          <p:cNvPr id="55346" name="Text Box 29"/>
          <p:cNvSpPr txBox="1">
            <a:spLocks noChangeArrowheads="1"/>
          </p:cNvSpPr>
          <p:nvPr/>
        </p:nvSpPr>
        <p:spPr bwMode="auto">
          <a:xfrm>
            <a:off x="6172200" y="335915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B04FF"/>
                </a:solidFill>
                <a:latin typeface="Arial" charset="0"/>
              </a:rPr>
              <a:t>16</a:t>
            </a:r>
            <a:r>
              <a:rPr lang="en-US" sz="1400" b="1">
                <a:solidFill>
                  <a:srgbClr val="0E0CFB"/>
                </a:solidFill>
                <a:latin typeface="Arial" charset="0"/>
              </a:rPr>
              <a:t> </a:t>
            </a:r>
            <a:r>
              <a:rPr lang="en-US" sz="1400">
                <a:solidFill>
                  <a:srgbClr val="0E0CFB"/>
                </a:solidFill>
                <a:latin typeface="Arial" charset="0"/>
              </a:rPr>
              <a:t>words remaining</a:t>
            </a:r>
          </a:p>
        </p:txBody>
      </p:sp>
      <p:sp>
        <p:nvSpPr>
          <p:cNvPr id="55347" name="Text Box 26"/>
          <p:cNvSpPr txBox="1">
            <a:spLocks noChangeArrowheads="1"/>
          </p:cNvSpPr>
          <p:nvPr>
            <p:custDataLst>
              <p:tags r:id="rId23"/>
            </p:custDataLst>
          </p:nvPr>
        </p:nvSpPr>
        <p:spPr bwMode="auto">
          <a:xfrm>
            <a:off x="2895600" y="325755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ratio </a:t>
            </a:r>
            <a:r>
              <a:rPr lang="en-US">
                <a:solidFill>
                  <a:srgbClr val="067B0E"/>
                </a:solidFill>
                <a:latin typeface="Comic Sans MS" pitchFamily="-106" charset="0"/>
              </a:rPr>
              <a:t>3</a:t>
            </a:r>
            <a:endParaRPr lang="en-US">
              <a:latin typeface="Comic Sans MS" pitchFamily="-106" charset="0"/>
            </a:endParaRPr>
          </a:p>
        </p:txBody>
      </p:sp>
      <p:sp>
        <p:nvSpPr>
          <p:cNvPr id="55348" name="Text Box 28"/>
          <p:cNvSpPr txBox="1">
            <a:spLocks noChangeArrowheads="1"/>
          </p:cNvSpPr>
          <p:nvPr/>
        </p:nvSpPr>
        <p:spPr bwMode="auto">
          <a:xfrm>
            <a:off x="609600" y="3379788"/>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4 </a:t>
            </a:r>
            <a:r>
              <a:rPr lang="en-US" sz="1400">
                <a:solidFill>
                  <a:srgbClr val="0E0CFB"/>
                </a:solidFill>
                <a:latin typeface="Arial" charset="0"/>
              </a:rPr>
              <a:t>words remaining</a:t>
            </a:r>
          </a:p>
        </p:txBody>
      </p:sp>
      <p:sp>
        <p:nvSpPr>
          <p:cNvPr id="55349" name="Text Box 32"/>
          <p:cNvSpPr txBox="1">
            <a:spLocks noChangeArrowheads="1"/>
          </p:cNvSpPr>
          <p:nvPr>
            <p:custDataLst>
              <p:tags r:id="rId24"/>
            </p:custDataLst>
          </p:nvPr>
        </p:nvSpPr>
        <p:spPr bwMode="auto">
          <a:xfrm rot="-1497171">
            <a:off x="1012825" y="5135563"/>
            <a:ext cx="2417763" cy="739775"/>
          </a:xfrm>
          <a:prstGeom prst="rect">
            <a:avLst/>
          </a:prstGeom>
          <a:solidFill>
            <a:schemeClr val="bg1"/>
          </a:solidFill>
          <a:ln w="19050">
            <a:solidFill>
              <a:srgbClr val="0B04FF"/>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Comic Sans MS" pitchFamily="-106" charset="0"/>
              </a:rPr>
              <a:t>alien </a:t>
            </a:r>
            <a:r>
              <a:rPr lang="en-US" sz="4200">
                <a:solidFill>
                  <a:srgbClr val="067B0E"/>
                </a:solidFill>
                <a:latin typeface="Comic Sans MS" pitchFamily="-106" charset="0"/>
              </a:rPr>
              <a:t>5</a:t>
            </a:r>
            <a:endParaRPr lang="en-US" sz="4200">
              <a:latin typeface="Comic Sans MS" pitchFamily="-106" charset="0"/>
            </a:endParaRPr>
          </a:p>
        </p:txBody>
      </p:sp>
      <p:sp>
        <p:nvSpPr>
          <p:cNvPr id="55350" name="Text Box 41"/>
          <p:cNvSpPr txBox="1">
            <a:spLocks noChangeArrowheads="1"/>
          </p:cNvSpPr>
          <p:nvPr>
            <p:custDataLst>
              <p:tags r:id="rId25"/>
            </p:custDataLst>
          </p:nvPr>
        </p:nvSpPr>
        <p:spPr bwMode="auto">
          <a:xfrm>
            <a:off x="4741863" y="636905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limbo </a:t>
            </a:r>
            <a:r>
              <a:rPr lang="en-US">
                <a:solidFill>
                  <a:srgbClr val="067B0E"/>
                </a:solidFill>
                <a:latin typeface="Comic Sans MS" pitchFamily="-106" charset="0"/>
              </a:rPr>
              <a:t>1</a:t>
            </a:r>
          </a:p>
        </p:txBody>
      </p:sp>
      <p:sp>
        <p:nvSpPr>
          <p:cNvPr id="55351" name="Text Box 42"/>
          <p:cNvSpPr txBox="1">
            <a:spLocks noChangeArrowheads="1"/>
          </p:cNvSpPr>
          <p:nvPr/>
        </p:nvSpPr>
        <p:spPr bwMode="auto">
          <a:xfrm>
            <a:off x="5897563" y="6430963"/>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10 </a:t>
            </a:r>
            <a:r>
              <a:rPr lang="en-US" sz="1400">
                <a:solidFill>
                  <a:srgbClr val="0E0CFB"/>
                </a:solidFill>
                <a:latin typeface="Arial" charset="0"/>
              </a:rPr>
              <a:t>words remaining</a:t>
            </a:r>
          </a:p>
        </p:txBody>
      </p:sp>
      <p:sp>
        <p:nvSpPr>
          <p:cNvPr id="55352" name="Text Box 32"/>
          <p:cNvSpPr txBox="1">
            <a:spLocks noChangeArrowheads="1"/>
          </p:cNvSpPr>
          <p:nvPr>
            <p:custDataLst>
              <p:tags r:id="rId26"/>
            </p:custDataLst>
          </p:nvPr>
        </p:nvSpPr>
        <p:spPr bwMode="auto">
          <a:xfrm rot="-1497171">
            <a:off x="1185863" y="1771650"/>
            <a:ext cx="2417762" cy="739775"/>
          </a:xfrm>
          <a:prstGeom prst="rect">
            <a:avLst/>
          </a:prstGeom>
          <a:solidFill>
            <a:schemeClr val="bg1"/>
          </a:solidFill>
          <a:ln w="19050">
            <a:solidFill>
              <a:srgbClr val="0B04FF"/>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Comic Sans MS" pitchFamily="-106" charset="0"/>
              </a:rPr>
              <a:t>audio </a:t>
            </a:r>
            <a:r>
              <a:rPr lang="en-US" sz="4200">
                <a:solidFill>
                  <a:srgbClr val="067B0E"/>
                </a:solidFill>
                <a:latin typeface="Comic Sans MS" pitchFamily="-106" charset="0"/>
              </a:rPr>
              <a:t>5</a:t>
            </a:r>
            <a:endParaRPr lang="en-US" sz="4200">
              <a:latin typeface="Comic Sans MS" pitchFamily="-106" charset="0"/>
            </a:endParaRPr>
          </a:p>
        </p:txBody>
      </p:sp>
      <p:sp>
        <p:nvSpPr>
          <p:cNvPr id="55353" name="Text Box 32"/>
          <p:cNvSpPr txBox="1">
            <a:spLocks noChangeArrowheads="1"/>
          </p:cNvSpPr>
          <p:nvPr>
            <p:custDataLst>
              <p:tags r:id="rId27"/>
            </p:custDataLst>
          </p:nvPr>
        </p:nvSpPr>
        <p:spPr bwMode="auto">
          <a:xfrm rot="-1497171">
            <a:off x="5119688" y="1808163"/>
            <a:ext cx="2417762" cy="584200"/>
          </a:xfrm>
          <a:prstGeom prst="rect">
            <a:avLst/>
          </a:prstGeom>
          <a:solidFill>
            <a:schemeClr val="bg1"/>
          </a:solidFill>
          <a:ln w="19050">
            <a:solidFill>
              <a:srgbClr val="0B04FF"/>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a:latin typeface="Comic Sans MS" pitchFamily="-106" charset="0"/>
              </a:rPr>
              <a:t>alarm  </a:t>
            </a:r>
            <a:r>
              <a:rPr lang="en-US" sz="3200">
                <a:solidFill>
                  <a:srgbClr val="067B0E"/>
                </a:solidFill>
                <a:latin typeface="Comic Sans MS" pitchFamily="-106" charset="0"/>
              </a:rPr>
              <a:t>2!</a:t>
            </a:r>
          </a:p>
        </p:txBody>
      </p:sp>
    </p:spTree>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Text Box 5"/>
          <p:cNvSpPr txBox="1">
            <a:spLocks noChangeArrowheads="1"/>
          </p:cNvSpPr>
          <p:nvPr>
            <p:custDataLst>
              <p:tags r:id="rId1"/>
            </p:custDataLst>
          </p:nvPr>
        </p:nvSpPr>
        <p:spPr bwMode="auto">
          <a:xfrm>
            <a:off x="5364163" y="79375"/>
            <a:ext cx="36576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4200">
                <a:solidFill>
                  <a:srgbClr val="800000"/>
                </a:solidFill>
                <a:latin typeface="Times New Roman" pitchFamily="-106" charset="0"/>
              </a:rPr>
              <a:t>Options…</a:t>
            </a:r>
          </a:p>
        </p:txBody>
      </p:sp>
      <p:sp>
        <p:nvSpPr>
          <p:cNvPr id="56323" name="Rectangle 38"/>
          <p:cNvSpPr>
            <a:spLocks noChangeArrowheads="1"/>
          </p:cNvSpPr>
          <p:nvPr/>
        </p:nvSpPr>
        <p:spPr bwMode="auto">
          <a:xfrm>
            <a:off x="252413" y="444500"/>
            <a:ext cx="1970087"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400" b="1">
                <a:solidFill>
                  <a:srgbClr val="0B04FF"/>
                </a:solidFill>
                <a:latin typeface="Arial" charset="0"/>
              </a:rPr>
              <a:t>diio  - oidia 1</a:t>
            </a:r>
          </a:p>
          <a:p>
            <a:pPr algn="l"/>
            <a:r>
              <a:rPr lang="en-US" sz="1400" b="1">
                <a:solidFill>
                  <a:srgbClr val="0B04FF"/>
                </a:solidFill>
                <a:latin typeface="Arial" charset="0"/>
              </a:rPr>
              <a:t>adiop  - podia 1</a:t>
            </a:r>
          </a:p>
          <a:p>
            <a:pPr algn="l"/>
            <a:r>
              <a:rPr lang="en-US" sz="1400" b="1">
                <a:solidFill>
                  <a:srgbClr val="0B04FF"/>
                </a:solidFill>
                <a:latin typeface="Arial" charset="0"/>
              </a:rPr>
              <a:t>adiou  - audio 1</a:t>
            </a:r>
          </a:p>
          <a:p>
            <a:pPr algn="l"/>
            <a:r>
              <a:rPr lang="en-US" sz="1400" b="1">
                <a:solidFill>
                  <a:srgbClr val="0B04FF"/>
                </a:solidFill>
                <a:latin typeface="Arial" charset="0"/>
              </a:rPr>
              <a:t>adioz  - azido diazo 2</a:t>
            </a:r>
          </a:p>
        </p:txBody>
      </p:sp>
      <p:sp>
        <p:nvSpPr>
          <p:cNvPr id="56324" name="Rectangle 39"/>
          <p:cNvSpPr>
            <a:spLocks noChangeArrowheads="1"/>
          </p:cNvSpPr>
          <p:nvPr/>
        </p:nvSpPr>
        <p:spPr bwMode="auto">
          <a:xfrm>
            <a:off x="158750" y="206375"/>
            <a:ext cx="752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LETTERS</a:t>
            </a:r>
            <a:endParaRPr lang="en-US" sz="1000">
              <a:solidFill>
                <a:srgbClr val="0B04FF"/>
              </a:solidFill>
              <a:latin typeface="Comic Sans MS" pitchFamily="-106" charset="0"/>
            </a:endParaRPr>
          </a:p>
        </p:txBody>
      </p:sp>
      <p:sp>
        <p:nvSpPr>
          <p:cNvPr id="56325" name="Rectangle 40"/>
          <p:cNvSpPr>
            <a:spLocks noChangeArrowheads="1"/>
          </p:cNvSpPr>
          <p:nvPr/>
        </p:nvSpPr>
        <p:spPr bwMode="auto">
          <a:xfrm>
            <a:off x="944563" y="233363"/>
            <a:ext cx="930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ANAGRAMS</a:t>
            </a:r>
          </a:p>
        </p:txBody>
      </p:sp>
      <p:sp>
        <p:nvSpPr>
          <p:cNvPr id="56326" name="Rectangle 41"/>
          <p:cNvSpPr>
            <a:spLocks noChangeArrowheads="1"/>
          </p:cNvSpPr>
          <p:nvPr/>
        </p:nvSpPr>
        <p:spPr bwMode="auto">
          <a:xfrm>
            <a:off x="314325" y="1460500"/>
            <a:ext cx="1760538" cy="584200"/>
          </a:xfrm>
          <a:prstGeom prst="rect">
            <a:avLst/>
          </a:prstGeom>
          <a:noFill/>
          <a:ln w="9525">
            <a:solidFill>
              <a:srgbClr val="0B04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solidFill>
                  <a:srgbClr val="0B04FF"/>
                </a:solidFill>
                <a:latin typeface="Calibri" pitchFamily="-106" charset="0"/>
              </a:rPr>
              <a:t>my word</a:t>
            </a:r>
          </a:p>
        </p:txBody>
      </p:sp>
      <p:sp>
        <p:nvSpPr>
          <p:cNvPr id="56327" name="Rectangle 42"/>
          <p:cNvSpPr>
            <a:spLocks noChangeArrowheads="1"/>
          </p:cNvSpPr>
          <p:nvPr/>
        </p:nvSpPr>
        <p:spPr bwMode="auto">
          <a:xfrm>
            <a:off x="2243138" y="3538538"/>
            <a:ext cx="2095500" cy="584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latin typeface="Calibri" pitchFamily="-106" charset="0"/>
              </a:rPr>
              <a:t>morning's</a:t>
            </a:r>
          </a:p>
        </p:txBody>
      </p:sp>
      <p:sp>
        <p:nvSpPr>
          <p:cNvPr id="56328" name="Rectangle 43"/>
          <p:cNvSpPr>
            <a:spLocks noChangeArrowheads="1"/>
          </p:cNvSpPr>
          <p:nvPr/>
        </p:nvSpPr>
        <p:spPr bwMode="auto">
          <a:xfrm>
            <a:off x="2490788" y="458788"/>
            <a:ext cx="1766887" cy="304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latin typeface="Arial" charset="0"/>
              </a:rPr>
              <a:t>aaclr  - craal 1</a:t>
            </a:r>
          </a:p>
          <a:p>
            <a:pPr algn="l"/>
            <a:r>
              <a:rPr lang="en-US" sz="1200" b="1">
                <a:latin typeface="Arial" charset="0"/>
              </a:rPr>
              <a:t>aaklr  - kraal 1</a:t>
            </a:r>
          </a:p>
          <a:p>
            <a:pPr algn="l"/>
            <a:r>
              <a:rPr lang="en-US" sz="1200" b="1">
                <a:latin typeface="Arial" charset="0"/>
              </a:rPr>
              <a:t>aalmr  - alarm malar 2</a:t>
            </a:r>
          </a:p>
          <a:p>
            <a:pPr algn="l"/>
            <a:r>
              <a:rPr lang="en-US" sz="1200" b="1">
                <a:latin typeface="Arial" charset="0"/>
              </a:rPr>
              <a:t>aalny  - nyala 1</a:t>
            </a:r>
          </a:p>
          <a:p>
            <a:pPr algn="l"/>
            <a:r>
              <a:rPr lang="en-US" sz="1200" b="1">
                <a:latin typeface="Arial" charset="0"/>
              </a:rPr>
              <a:t>aalrv  - arval larva 2</a:t>
            </a:r>
          </a:p>
          <a:p>
            <a:pPr algn="l"/>
            <a:r>
              <a:rPr lang="en-US" sz="1200" b="1">
                <a:latin typeface="Arial" charset="0"/>
              </a:rPr>
              <a:t>aalrz  - lazar 1</a:t>
            </a:r>
          </a:p>
          <a:p>
            <a:pPr algn="l"/>
            <a:r>
              <a:rPr lang="en-US" sz="1200" b="1">
                <a:latin typeface="Arial" charset="0"/>
              </a:rPr>
              <a:t>acfry  - farcy 1</a:t>
            </a:r>
          </a:p>
          <a:p>
            <a:pPr algn="l"/>
            <a:r>
              <a:rPr lang="en-US" sz="1200" b="1">
                <a:latin typeface="Arial" charset="0"/>
              </a:rPr>
              <a:t>afnwy  - fawny 1</a:t>
            </a:r>
          </a:p>
          <a:p>
            <a:pPr algn="l"/>
            <a:r>
              <a:rPr lang="en-US" sz="1200" b="1">
                <a:latin typeface="Arial" charset="0"/>
              </a:rPr>
              <a:t>aklny  - lanky 1</a:t>
            </a:r>
          </a:p>
          <a:p>
            <a:pPr algn="l"/>
            <a:r>
              <a:rPr lang="en-US" sz="1200" b="1">
                <a:latin typeface="Arial" charset="0"/>
              </a:rPr>
              <a:t>almny  - manly 1</a:t>
            </a:r>
          </a:p>
          <a:p>
            <a:pPr algn="l"/>
            <a:r>
              <a:rPr lang="en-US" sz="1200" b="1">
                <a:latin typeface="Arial" charset="0"/>
              </a:rPr>
              <a:t>alnxy  - xylan 1</a:t>
            </a:r>
          </a:p>
          <a:p>
            <a:pPr algn="l"/>
            <a:r>
              <a:rPr lang="en-US" sz="1200" b="1">
                <a:latin typeface="Arial" charset="0"/>
              </a:rPr>
              <a:t>ccely  - cycle 1</a:t>
            </a:r>
          </a:p>
          <a:p>
            <a:pPr algn="l"/>
            <a:r>
              <a:rPr lang="en-US" sz="1200" b="1">
                <a:latin typeface="Arial" charset="0"/>
              </a:rPr>
              <a:t>ceely  - lycee 1</a:t>
            </a:r>
          </a:p>
          <a:p>
            <a:pPr algn="l"/>
            <a:r>
              <a:rPr lang="en-US" sz="1200" b="1">
                <a:latin typeface="Arial" charset="0"/>
              </a:rPr>
              <a:t>eejlw  - jewel 1</a:t>
            </a:r>
          </a:p>
          <a:p>
            <a:pPr algn="l"/>
            <a:r>
              <a:rPr lang="en-US" sz="1200" b="1">
                <a:latin typeface="Arial" charset="0"/>
              </a:rPr>
              <a:t>ejlly  - jelly 1</a:t>
            </a:r>
          </a:p>
          <a:p>
            <a:pPr algn="l"/>
            <a:r>
              <a:rPr lang="en-US" sz="1200" b="1">
                <a:latin typeface="Arial" charset="0"/>
              </a:rPr>
              <a:t>elmxy  - xylem 1</a:t>
            </a:r>
          </a:p>
        </p:txBody>
      </p:sp>
      <p:sp>
        <p:nvSpPr>
          <p:cNvPr id="56329" name="Rectangle 44"/>
          <p:cNvSpPr>
            <a:spLocks noChangeArrowheads="1"/>
          </p:cNvSpPr>
          <p:nvPr/>
        </p:nvSpPr>
        <p:spPr bwMode="auto">
          <a:xfrm>
            <a:off x="5486400" y="1143000"/>
            <a:ext cx="27670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solidFill>
                  <a:srgbClr val="0B04FF"/>
                </a:solidFill>
                <a:latin typeface="Arial" charset="0"/>
              </a:rPr>
              <a:t>aeiln  - alien aline anile elain liane 5</a:t>
            </a:r>
          </a:p>
        </p:txBody>
      </p:sp>
      <p:sp>
        <p:nvSpPr>
          <p:cNvPr id="56330" name="Rectangle 45"/>
          <p:cNvSpPr>
            <a:spLocks noChangeArrowheads="1"/>
          </p:cNvSpPr>
          <p:nvPr/>
        </p:nvSpPr>
        <p:spPr bwMode="auto">
          <a:xfrm>
            <a:off x="2251075" y="204788"/>
            <a:ext cx="752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LETTERS</a:t>
            </a:r>
            <a:endParaRPr lang="en-US" sz="1000">
              <a:solidFill>
                <a:srgbClr val="0B04FF"/>
              </a:solidFill>
              <a:latin typeface="Comic Sans MS" pitchFamily="-106" charset="0"/>
            </a:endParaRPr>
          </a:p>
        </p:txBody>
      </p:sp>
      <p:sp>
        <p:nvSpPr>
          <p:cNvPr id="56331" name="Rectangle 46"/>
          <p:cNvSpPr>
            <a:spLocks noChangeArrowheads="1"/>
          </p:cNvSpPr>
          <p:nvPr/>
        </p:nvSpPr>
        <p:spPr bwMode="auto">
          <a:xfrm>
            <a:off x="3033713" y="204788"/>
            <a:ext cx="930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ANAGRAMS</a:t>
            </a:r>
          </a:p>
        </p:txBody>
      </p:sp>
      <p:sp>
        <p:nvSpPr>
          <p:cNvPr id="56332" name="Rectangle 41"/>
          <p:cNvSpPr>
            <a:spLocks noChangeArrowheads="1"/>
          </p:cNvSpPr>
          <p:nvPr/>
        </p:nvSpPr>
        <p:spPr bwMode="auto">
          <a:xfrm>
            <a:off x="5840413" y="1563688"/>
            <a:ext cx="1951037" cy="584200"/>
          </a:xfrm>
          <a:prstGeom prst="rect">
            <a:avLst/>
          </a:prstGeom>
          <a:noFill/>
          <a:ln w="9525">
            <a:solidFill>
              <a:srgbClr val="0B04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solidFill>
                  <a:srgbClr val="0B04FF"/>
                </a:solidFill>
                <a:latin typeface="Calibri" pitchFamily="-106" charset="0"/>
              </a:rPr>
              <a:t>my word</a:t>
            </a:r>
          </a:p>
        </p:txBody>
      </p:sp>
      <p:sp>
        <p:nvSpPr>
          <p:cNvPr id="56333" name="Rectangle 15"/>
          <p:cNvSpPr>
            <a:spLocks noChangeArrowheads="1"/>
          </p:cNvSpPr>
          <p:nvPr/>
        </p:nvSpPr>
        <p:spPr bwMode="auto">
          <a:xfrm>
            <a:off x="5867400" y="3733800"/>
            <a:ext cx="2557463" cy="1938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latin typeface="Arial" charset="0"/>
                <a:cs typeface="Arial" charset="0"/>
              </a:rPr>
              <a:t>aacfi  - facia 1</a:t>
            </a:r>
          </a:p>
          <a:p>
            <a:pPr algn="l"/>
            <a:r>
              <a:rPr lang="en-US" sz="1200" b="1">
                <a:latin typeface="Arial" charset="0"/>
                <a:cs typeface="Arial" charset="0"/>
              </a:rPr>
              <a:t>amnnu  - unman 1</a:t>
            </a:r>
          </a:p>
          <a:p>
            <a:pPr algn="l"/>
            <a:r>
              <a:rPr lang="en-US" sz="1200" b="1">
                <a:latin typeface="Arial" charset="0"/>
                <a:cs typeface="Arial" charset="0"/>
              </a:rPr>
              <a:t>amnuy  - yamun 1</a:t>
            </a:r>
          </a:p>
          <a:p>
            <a:pPr algn="l"/>
            <a:r>
              <a:rPr lang="en-US" sz="1200" b="1">
                <a:latin typeface="Arial" charset="0"/>
                <a:cs typeface="Arial" charset="0"/>
              </a:rPr>
              <a:t>amrru  - murra 1</a:t>
            </a:r>
          </a:p>
          <a:p>
            <a:pPr algn="l"/>
            <a:r>
              <a:rPr lang="en-US" sz="1200" b="1">
                <a:latin typeface="Arial" charset="0"/>
                <a:cs typeface="Arial" charset="0"/>
              </a:rPr>
              <a:t>amruu  - aurum 1</a:t>
            </a:r>
          </a:p>
          <a:p>
            <a:pPr algn="l"/>
            <a:r>
              <a:rPr lang="en-US" sz="1200" b="1">
                <a:latin typeface="Arial" charset="0"/>
                <a:cs typeface="Arial" charset="0"/>
              </a:rPr>
              <a:t>ccemu  - cecum 1</a:t>
            </a:r>
          </a:p>
          <a:p>
            <a:pPr algn="l"/>
            <a:r>
              <a:rPr lang="en-US" sz="1200" b="1">
                <a:latin typeface="Arial" charset="0"/>
                <a:cs typeface="Arial" charset="0"/>
              </a:rPr>
              <a:t>ddmuy  - muddy 1</a:t>
            </a:r>
          </a:p>
          <a:p>
            <a:pPr algn="l"/>
            <a:r>
              <a:rPr lang="en-US" sz="1200" b="1">
                <a:latin typeface="Arial" charset="0"/>
                <a:cs typeface="Arial" charset="0"/>
              </a:rPr>
              <a:t>dkmuy  - dumky 1</a:t>
            </a:r>
          </a:p>
          <a:p>
            <a:pPr algn="l"/>
            <a:r>
              <a:rPr lang="en-US" sz="1200" b="1">
                <a:latin typeface="Arial" charset="0"/>
                <a:cs typeface="Arial" charset="0"/>
              </a:rPr>
              <a:t>dmmuy  - dummy 1</a:t>
            </a:r>
          </a:p>
          <a:p>
            <a:pPr algn="l"/>
            <a:r>
              <a:rPr lang="en-US" sz="1200" b="1">
                <a:latin typeface="Arial" charset="0"/>
                <a:cs typeface="Arial" charset="0"/>
              </a:rPr>
              <a:t>dmpuy  - dumpy 1</a:t>
            </a:r>
          </a:p>
        </p:txBody>
      </p:sp>
      <p:sp>
        <p:nvSpPr>
          <p:cNvPr id="56334" name="Rectangle 42"/>
          <p:cNvSpPr>
            <a:spLocks noChangeArrowheads="1"/>
          </p:cNvSpPr>
          <p:nvPr/>
        </p:nvSpPr>
        <p:spPr bwMode="auto">
          <a:xfrm>
            <a:off x="5653088" y="5811838"/>
            <a:ext cx="2095500" cy="5857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latin typeface="Calibri" pitchFamily="-106" charset="0"/>
              </a:rPr>
              <a:t>afternoon's</a:t>
            </a:r>
          </a:p>
        </p:txBody>
      </p:sp>
      <mc:AlternateContent xmlns:mc="http://schemas.openxmlformats.org/markup-compatibility/2006" xmlns:p14="http://schemas.microsoft.com/office/powerpoint/2010/main">
        <mc:Choice Requires="p14">
          <p:contentPart p14:bwMode="auto" r:id="rId4">
            <p14:nvContentPartPr>
              <p14:cNvPr id="17410" name="Ink 16"/>
              <p14:cNvContentPartPr>
                <a14:cpLocks xmlns:a14="http://schemas.microsoft.com/office/drawing/2010/main" noRot="1" noChangeAspect="1" noEditPoints="1" noChangeArrowheads="1" noChangeShapeType="1"/>
              </p14:cNvContentPartPr>
              <p14:nvPr/>
            </p14:nvContentPartPr>
            <p14:xfrm>
              <a:off x="3819525" y="2428875"/>
              <a:ext cx="260350" cy="254000"/>
            </p14:xfrm>
          </p:contentPart>
        </mc:Choice>
        <mc:Fallback xmlns="">
          <p:pic>
            <p:nvPicPr>
              <p:cNvPr id="17410" name="Ink 16"/>
              <p:cNvPicPr>
                <a:picLocks noRot="1" noChangeAspect="1" noEditPoints="1" noChangeArrowheads="1" noChangeShapeType="1"/>
              </p:cNvPicPr>
              <p:nvPr/>
            </p:nvPicPr>
            <p:blipFill>
              <a:blip r:embed="rId5"/>
              <a:stretch>
                <a:fillRect/>
              </a:stretch>
            </p:blipFill>
            <p:spPr>
              <a:xfrm>
                <a:off x="3806562" y="2417002"/>
                <a:ext cx="276914" cy="279544"/>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7411" name="Ink 17"/>
              <p14:cNvContentPartPr>
                <a14:cpLocks xmlns:a14="http://schemas.microsoft.com/office/drawing/2010/main" noRot="1" noChangeAspect="1" noEditPoints="1" noChangeArrowheads="1" noChangeShapeType="1"/>
              </p14:cNvContentPartPr>
              <p14:nvPr/>
            </p14:nvContentPartPr>
            <p14:xfrm>
              <a:off x="4054475" y="2198688"/>
              <a:ext cx="122238" cy="430212"/>
            </p14:xfrm>
          </p:contentPart>
        </mc:Choice>
        <mc:Fallback xmlns="">
          <p:pic>
            <p:nvPicPr>
              <p:cNvPr id="17411" name="Ink 17"/>
              <p:cNvPicPr>
                <a:picLocks noRot="1" noChangeAspect="1" noEditPoints="1" noChangeArrowheads="1" noChangeShapeType="1"/>
              </p:cNvPicPr>
              <p:nvPr/>
            </p:nvPicPr>
            <p:blipFill>
              <a:blip r:embed="rId7"/>
              <a:stretch>
                <a:fillRect/>
              </a:stretch>
            </p:blipFill>
            <p:spPr>
              <a:xfrm>
                <a:off x="4049801" y="2194008"/>
                <a:ext cx="133024" cy="446052"/>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7412" name="Ink 18"/>
              <p14:cNvContentPartPr>
                <a14:cpLocks xmlns:a14="http://schemas.microsoft.com/office/drawing/2010/main" noRot="1" noChangeAspect="1" noEditPoints="1" noChangeArrowheads="1" noChangeShapeType="1"/>
              </p14:cNvContentPartPr>
              <p14:nvPr/>
            </p14:nvContentPartPr>
            <p14:xfrm>
              <a:off x="4184650" y="2371725"/>
              <a:ext cx="157163" cy="271463"/>
            </p14:xfrm>
          </p:contentPart>
        </mc:Choice>
        <mc:Fallback xmlns="">
          <p:pic>
            <p:nvPicPr>
              <p:cNvPr id="17412" name="Ink 18"/>
              <p:cNvPicPr>
                <a:picLocks noRot="1" noChangeAspect="1" noEditPoints="1" noChangeArrowheads="1" noChangeShapeType="1"/>
              </p:cNvPicPr>
              <p:nvPr/>
            </p:nvPicPr>
            <p:blipFill>
              <a:blip r:embed="rId9"/>
              <a:stretch>
                <a:fillRect/>
              </a:stretch>
            </p:blipFill>
            <p:spPr>
              <a:xfrm>
                <a:off x="4171313" y="2359860"/>
                <a:ext cx="179512" cy="296991"/>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7413" name="Ink 19"/>
              <p14:cNvContentPartPr>
                <a14:cpLocks xmlns:a14="http://schemas.microsoft.com/office/drawing/2010/main" noRot="1" noChangeAspect="1" noEditPoints="1" noChangeArrowheads="1" noChangeShapeType="1"/>
              </p14:cNvContentPartPr>
              <p14:nvPr/>
            </p14:nvContentPartPr>
            <p14:xfrm>
              <a:off x="4370388" y="2357438"/>
              <a:ext cx="104775" cy="207962"/>
            </p14:xfrm>
          </p:contentPart>
        </mc:Choice>
        <mc:Fallback xmlns="">
          <p:pic>
            <p:nvPicPr>
              <p:cNvPr id="17413" name="Ink 19"/>
              <p:cNvPicPr>
                <a:picLocks noRot="1" noChangeAspect="1" noEditPoints="1" noChangeArrowheads="1" noChangeShapeType="1"/>
              </p:cNvPicPr>
              <p:nvPr/>
            </p:nvPicPr>
            <p:blipFill>
              <a:blip r:embed="rId11"/>
              <a:stretch>
                <a:fillRect/>
              </a:stretch>
            </p:blipFill>
            <p:spPr>
              <a:xfrm>
                <a:off x="4362827" y="2350242"/>
                <a:ext cx="126378" cy="22883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7414" name="Ink 20"/>
              <p14:cNvContentPartPr>
                <a14:cpLocks xmlns:a14="http://schemas.microsoft.com/office/drawing/2010/main" noRot="1" noChangeAspect="1" noEditPoints="1" noChangeArrowheads="1" noChangeShapeType="1"/>
              </p14:cNvContentPartPr>
              <p14:nvPr/>
            </p14:nvContentPartPr>
            <p14:xfrm>
              <a:off x="4573588" y="2389188"/>
              <a:ext cx="188912" cy="174625"/>
            </p14:xfrm>
          </p:contentPart>
        </mc:Choice>
        <mc:Fallback xmlns="">
          <p:pic>
            <p:nvPicPr>
              <p:cNvPr id="17414" name="Ink 20"/>
              <p:cNvPicPr>
                <a:picLocks noRot="1" noChangeAspect="1" noEditPoints="1" noChangeArrowheads="1" noChangeShapeType="1"/>
              </p:cNvPicPr>
              <p:nvPr/>
            </p:nvPicPr>
            <p:blipFill>
              <a:blip r:embed="rId13"/>
              <a:stretch>
                <a:fillRect/>
              </a:stretch>
            </p:blipFill>
            <p:spPr>
              <a:xfrm>
                <a:off x="4559195" y="2374786"/>
                <a:ext cx="207983" cy="198748"/>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7415" name="Ink 21"/>
              <p14:cNvContentPartPr>
                <a14:cpLocks xmlns:a14="http://schemas.microsoft.com/office/drawing/2010/main" noRot="1" noChangeAspect="1" noEditPoints="1" noChangeArrowheads="1" noChangeShapeType="1"/>
              </p14:cNvContentPartPr>
              <p14:nvPr/>
            </p14:nvContentPartPr>
            <p14:xfrm>
              <a:off x="4781550" y="2000250"/>
              <a:ext cx="295275" cy="452438"/>
            </p14:xfrm>
          </p:contentPart>
        </mc:Choice>
        <mc:Fallback xmlns="">
          <p:pic>
            <p:nvPicPr>
              <p:cNvPr id="17415" name="Ink 21"/>
              <p:cNvPicPr>
                <a:picLocks noRot="1" noChangeAspect="1" noEditPoints="1" noChangeArrowheads="1" noChangeShapeType="1"/>
              </p:cNvPicPr>
              <p:nvPr/>
            </p:nvPicPr>
            <p:blipFill>
              <a:blip r:embed="rId15"/>
              <a:stretch>
                <a:fillRect/>
              </a:stretch>
            </p:blipFill>
            <p:spPr>
              <a:xfrm>
                <a:off x="4767506" y="1985493"/>
                <a:ext cx="312559" cy="481593"/>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7416" name="Ink 22"/>
              <p14:cNvContentPartPr>
                <a14:cpLocks xmlns:a14="http://schemas.microsoft.com/office/drawing/2010/main" noRot="1" noChangeAspect="1" noEditPoints="1" noChangeArrowheads="1" noChangeShapeType="1"/>
              </p14:cNvContentPartPr>
              <p14:nvPr/>
            </p14:nvContentPartPr>
            <p14:xfrm>
              <a:off x="3841750" y="2509838"/>
              <a:ext cx="1319213" cy="508000"/>
            </p14:xfrm>
          </p:contentPart>
        </mc:Choice>
        <mc:Fallback xmlns="">
          <p:pic>
            <p:nvPicPr>
              <p:cNvPr id="17416" name="Ink 22"/>
              <p:cNvPicPr>
                <a:picLocks noRot="1" noChangeAspect="1" noEditPoints="1" noChangeArrowheads="1" noChangeShapeType="1"/>
              </p:cNvPicPr>
              <p:nvPr/>
            </p:nvPicPr>
            <p:blipFill>
              <a:blip r:embed="rId17"/>
              <a:stretch>
                <a:fillRect/>
              </a:stretch>
            </p:blipFill>
            <p:spPr>
              <a:xfrm>
                <a:off x="3835989" y="2505158"/>
                <a:ext cx="1334695" cy="518441"/>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7417" name="Ink 26"/>
              <p14:cNvContentPartPr>
                <a14:cpLocks xmlns:a14="http://schemas.microsoft.com/office/drawing/2010/main" noRot="1" noChangeAspect="1" noEditPoints="1" noChangeArrowheads="1" noChangeShapeType="1"/>
              </p14:cNvContentPartPr>
              <p14:nvPr/>
            </p14:nvContentPartPr>
            <p14:xfrm>
              <a:off x="5670550" y="4759325"/>
              <a:ext cx="1901825" cy="401638"/>
            </p14:xfrm>
          </p:contentPart>
        </mc:Choice>
        <mc:Fallback xmlns="">
          <p:pic>
            <p:nvPicPr>
              <p:cNvPr id="17417" name="Ink 26"/>
              <p:cNvPicPr>
                <a:picLocks noRot="1" noChangeAspect="1" noEditPoints="1" noChangeArrowheads="1" noChangeShapeType="1"/>
              </p:cNvPicPr>
              <p:nvPr/>
            </p:nvPicPr>
            <p:blipFill>
              <a:blip r:embed="rId19"/>
              <a:stretch>
                <a:fillRect/>
              </a:stretch>
            </p:blipFill>
            <p:spPr>
              <a:xfrm>
                <a:off x="5661190" y="4749968"/>
                <a:ext cx="1920544" cy="420352"/>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7418" name="Ink 27"/>
              <p14:cNvContentPartPr>
                <a14:cpLocks xmlns:a14="http://schemas.microsoft.com/office/drawing/2010/main" noRot="1" noChangeAspect="1" noEditPoints="1" noChangeArrowheads="1" noChangeShapeType="1"/>
              </p14:cNvContentPartPr>
              <p14:nvPr/>
            </p14:nvContentPartPr>
            <p14:xfrm>
              <a:off x="7288213" y="4805363"/>
              <a:ext cx="644525" cy="296862"/>
            </p14:xfrm>
          </p:contentPart>
        </mc:Choice>
        <mc:Fallback xmlns="">
          <p:pic>
            <p:nvPicPr>
              <p:cNvPr id="17418" name="Ink 27"/>
              <p:cNvPicPr>
                <a:picLocks noRot="1" noChangeAspect="1" noEditPoints="1" noChangeArrowheads="1" noChangeShapeType="1"/>
              </p:cNvPicPr>
              <p:nvPr/>
            </p:nvPicPr>
            <p:blipFill>
              <a:blip r:embed="rId21"/>
              <a:stretch>
                <a:fillRect/>
              </a:stretch>
            </p:blipFill>
            <p:spPr>
              <a:xfrm>
                <a:off x="7274530" y="4791330"/>
                <a:ext cx="671170" cy="321331"/>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7419" name="Ink 28"/>
              <p14:cNvContentPartPr>
                <a14:cpLocks xmlns:a14="http://schemas.microsoft.com/office/drawing/2010/main" noRot="1" noChangeAspect="1" noEditPoints="1" noChangeArrowheads="1" noChangeShapeType="1"/>
              </p14:cNvContentPartPr>
              <p14:nvPr/>
            </p14:nvContentPartPr>
            <p14:xfrm>
              <a:off x="2138363" y="3111500"/>
              <a:ext cx="2041525" cy="341313"/>
            </p14:xfrm>
          </p:contentPart>
        </mc:Choice>
        <mc:Fallback xmlns="">
          <p:pic>
            <p:nvPicPr>
              <p:cNvPr id="17419" name="Ink 28"/>
              <p:cNvPicPr>
                <a:picLocks noRot="1" noChangeAspect="1" noEditPoints="1" noChangeArrowheads="1" noChangeShapeType="1"/>
              </p:cNvPicPr>
              <p:nvPr/>
            </p:nvPicPr>
            <p:blipFill>
              <a:blip r:embed="rId23"/>
              <a:stretch>
                <a:fillRect/>
              </a:stretch>
            </p:blipFill>
            <p:spPr>
              <a:xfrm>
                <a:off x="2123603" y="3097099"/>
                <a:ext cx="2071764" cy="370836"/>
              </a:xfrm>
              <a:prstGeom prst="rect">
                <a:avLst/>
              </a:prstGeom>
            </p:spPr>
          </p:pic>
        </mc:Fallback>
      </mc:AlternateContent>
    </p:spTree>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Text Box 5"/>
          <p:cNvSpPr txBox="1">
            <a:spLocks noChangeArrowheads="1"/>
          </p:cNvSpPr>
          <p:nvPr>
            <p:custDataLst>
              <p:tags r:id="rId1"/>
            </p:custDataLst>
          </p:nvPr>
        </p:nvSpPr>
        <p:spPr bwMode="auto">
          <a:xfrm>
            <a:off x="5364163" y="79375"/>
            <a:ext cx="36576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4200">
                <a:solidFill>
                  <a:srgbClr val="800000"/>
                </a:solidFill>
                <a:latin typeface="Times New Roman" pitchFamily="-106" charset="0"/>
              </a:rPr>
              <a:t>Options…</a:t>
            </a:r>
          </a:p>
        </p:txBody>
      </p:sp>
      <p:sp>
        <p:nvSpPr>
          <p:cNvPr id="57347" name="Rectangle 38"/>
          <p:cNvSpPr>
            <a:spLocks noChangeArrowheads="1"/>
          </p:cNvSpPr>
          <p:nvPr/>
        </p:nvSpPr>
        <p:spPr bwMode="auto">
          <a:xfrm>
            <a:off x="304800" y="482600"/>
            <a:ext cx="3224213" cy="203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400" b="1">
                <a:solidFill>
                  <a:srgbClr val="0B04FF"/>
                </a:solidFill>
                <a:latin typeface="Arial" charset="0"/>
              </a:rPr>
              <a:t>aeein  - ainee 1</a:t>
            </a:r>
          </a:p>
          <a:p>
            <a:pPr algn="l"/>
            <a:r>
              <a:rPr lang="en-US" sz="1400" b="1">
                <a:solidFill>
                  <a:srgbClr val="0B04FF"/>
                </a:solidFill>
                <a:latin typeface="Arial" charset="0"/>
              </a:rPr>
              <a:t>aefns  - fanes 1</a:t>
            </a:r>
          </a:p>
          <a:p>
            <a:pPr algn="l"/>
            <a:r>
              <a:rPr lang="en-US" sz="1400" b="1">
                <a:solidFill>
                  <a:srgbClr val="0B04FF"/>
                </a:solidFill>
                <a:latin typeface="Arial" charset="0"/>
              </a:rPr>
              <a:t>aeinn  - inane 1</a:t>
            </a:r>
          </a:p>
          <a:p>
            <a:pPr algn="l"/>
            <a:r>
              <a:rPr lang="en-US" sz="1400" b="1">
                <a:solidFill>
                  <a:srgbClr val="0B04FF"/>
                </a:solidFill>
                <a:latin typeface="Arial" charset="0"/>
              </a:rPr>
              <a:t>aeinv  - naevi naive 2</a:t>
            </a:r>
          </a:p>
          <a:p>
            <a:pPr algn="l"/>
            <a:r>
              <a:rPr lang="en-US" sz="1400" b="1">
                <a:solidFill>
                  <a:srgbClr val="0B04FF"/>
                </a:solidFill>
                <a:latin typeface="Arial" charset="0"/>
              </a:rPr>
              <a:t>aeinx  - xenia 1</a:t>
            </a:r>
          </a:p>
          <a:p>
            <a:pPr algn="l"/>
            <a:r>
              <a:rPr lang="en-US" sz="1400" b="1">
                <a:solidFill>
                  <a:srgbClr val="0B04FF"/>
                </a:solidFill>
                <a:latin typeface="Arial" charset="0"/>
              </a:rPr>
              <a:t>aeinz  - azine 1</a:t>
            </a:r>
          </a:p>
          <a:p>
            <a:pPr algn="l"/>
            <a:r>
              <a:rPr lang="en-US" sz="1400" b="1">
                <a:solidFill>
                  <a:srgbClr val="0B04FF"/>
                </a:solidFill>
                <a:latin typeface="Arial" charset="0"/>
              </a:rPr>
              <a:t>aekns  - kanes skean snake sneak 4</a:t>
            </a:r>
          </a:p>
          <a:p>
            <a:pPr algn="l"/>
            <a:r>
              <a:rPr lang="en-US" sz="1400" b="1">
                <a:solidFill>
                  <a:srgbClr val="0B04FF"/>
                </a:solidFill>
                <a:latin typeface="Arial" charset="0"/>
              </a:rPr>
              <a:t>eginp  - genip 1</a:t>
            </a:r>
          </a:p>
          <a:p>
            <a:pPr algn="l"/>
            <a:r>
              <a:rPr lang="en-US" sz="1400" b="1">
                <a:solidFill>
                  <a:srgbClr val="0B04FF"/>
                </a:solidFill>
                <a:latin typeface="Arial" charset="0"/>
              </a:rPr>
              <a:t>eginy  - eying 1</a:t>
            </a:r>
          </a:p>
        </p:txBody>
      </p:sp>
      <p:sp>
        <p:nvSpPr>
          <p:cNvPr id="57348" name="Rectangle 39"/>
          <p:cNvSpPr>
            <a:spLocks noChangeArrowheads="1"/>
          </p:cNvSpPr>
          <p:nvPr/>
        </p:nvSpPr>
        <p:spPr bwMode="auto">
          <a:xfrm>
            <a:off x="158750" y="233363"/>
            <a:ext cx="752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LETTERS</a:t>
            </a:r>
            <a:endParaRPr lang="en-US" sz="1000">
              <a:solidFill>
                <a:srgbClr val="0B04FF"/>
              </a:solidFill>
              <a:latin typeface="Comic Sans MS" pitchFamily="-106" charset="0"/>
            </a:endParaRPr>
          </a:p>
        </p:txBody>
      </p:sp>
      <p:sp>
        <p:nvSpPr>
          <p:cNvPr id="57349" name="Rectangle 40"/>
          <p:cNvSpPr>
            <a:spLocks noChangeArrowheads="1"/>
          </p:cNvSpPr>
          <p:nvPr/>
        </p:nvSpPr>
        <p:spPr bwMode="auto">
          <a:xfrm>
            <a:off x="944563" y="233363"/>
            <a:ext cx="930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ANAGRAMS</a:t>
            </a:r>
          </a:p>
        </p:txBody>
      </p:sp>
      <p:sp>
        <p:nvSpPr>
          <p:cNvPr id="57350" name="Rectangle 41"/>
          <p:cNvSpPr>
            <a:spLocks noChangeArrowheads="1"/>
          </p:cNvSpPr>
          <p:nvPr/>
        </p:nvSpPr>
        <p:spPr bwMode="auto">
          <a:xfrm>
            <a:off x="228600" y="2667000"/>
            <a:ext cx="1760538" cy="584200"/>
          </a:xfrm>
          <a:prstGeom prst="rect">
            <a:avLst/>
          </a:prstGeom>
          <a:noFill/>
          <a:ln w="9525">
            <a:solidFill>
              <a:srgbClr val="0B04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solidFill>
                  <a:srgbClr val="0B04FF"/>
                </a:solidFill>
                <a:latin typeface="Calibri" pitchFamily="-106" charset="0"/>
              </a:rPr>
              <a:t>my word</a:t>
            </a:r>
          </a:p>
        </p:txBody>
      </p:sp>
      <p:sp>
        <p:nvSpPr>
          <p:cNvPr id="57351" name="Rectangle 42"/>
          <p:cNvSpPr>
            <a:spLocks noChangeArrowheads="1"/>
          </p:cNvSpPr>
          <p:nvPr/>
        </p:nvSpPr>
        <p:spPr bwMode="auto">
          <a:xfrm>
            <a:off x="5943600" y="2514600"/>
            <a:ext cx="2095500" cy="584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latin typeface="Calibri" pitchFamily="-106" charset="0"/>
              </a:rPr>
              <a:t>morning's</a:t>
            </a:r>
          </a:p>
        </p:txBody>
      </p:sp>
      <p:sp>
        <p:nvSpPr>
          <p:cNvPr id="57352" name="Rectangle 43"/>
          <p:cNvSpPr>
            <a:spLocks noChangeArrowheads="1"/>
          </p:cNvSpPr>
          <p:nvPr/>
        </p:nvSpPr>
        <p:spPr bwMode="auto">
          <a:xfrm>
            <a:off x="3908425" y="458788"/>
            <a:ext cx="3665538" cy="332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400" b="1">
                <a:latin typeface="Arial" charset="0"/>
              </a:rPr>
              <a:t>aarsy  - rayas 1</a:t>
            </a:r>
          </a:p>
          <a:p>
            <a:pPr algn="l"/>
            <a:r>
              <a:rPr lang="en-US" sz="1400" b="1">
                <a:latin typeface="Arial" charset="0"/>
              </a:rPr>
              <a:t>agrsy  - grays 1</a:t>
            </a:r>
          </a:p>
          <a:p>
            <a:pPr algn="l"/>
            <a:r>
              <a:rPr lang="en-US" sz="1400" b="1">
                <a:latin typeface="Arial" charset="0"/>
              </a:rPr>
              <a:t>ahrry  - harry 1</a:t>
            </a:r>
          </a:p>
          <a:p>
            <a:pPr algn="l"/>
            <a:r>
              <a:rPr lang="en-US" sz="1400" b="1">
                <a:latin typeface="Arial" charset="0"/>
              </a:rPr>
              <a:t>akrsy  - kyars 1</a:t>
            </a:r>
          </a:p>
          <a:p>
            <a:pPr algn="l"/>
            <a:r>
              <a:rPr lang="en-US" sz="1400" b="1">
                <a:latin typeface="Arial" charset="0"/>
              </a:rPr>
              <a:t>dlors  - lords 1</a:t>
            </a:r>
          </a:p>
          <a:p>
            <a:pPr algn="l"/>
            <a:r>
              <a:rPr lang="en-US" sz="1400" b="1">
                <a:latin typeface="Arial" charset="0"/>
              </a:rPr>
              <a:t>ehors  - heros hoers horse shoer shore 5</a:t>
            </a:r>
          </a:p>
          <a:p>
            <a:pPr algn="l"/>
            <a:r>
              <a:rPr lang="en-US" sz="1400" b="1">
                <a:latin typeface="Arial" charset="0"/>
              </a:rPr>
              <a:t>elors  - lores loser orles roles sorel 5</a:t>
            </a:r>
          </a:p>
          <a:p>
            <a:pPr algn="l"/>
            <a:r>
              <a:rPr lang="en-US" sz="1400" b="1">
                <a:latin typeface="Arial" charset="0"/>
              </a:rPr>
              <a:t>fhors  - </a:t>
            </a:r>
            <a:r>
              <a:rPr lang="en-US" sz="1400" b="1">
                <a:solidFill>
                  <a:srgbClr val="C00000"/>
                </a:solidFill>
                <a:latin typeface="Arial" charset="0"/>
              </a:rPr>
              <a:t>frosh</a:t>
            </a:r>
            <a:r>
              <a:rPr lang="en-US" sz="1400" b="1">
                <a:latin typeface="Arial" charset="0"/>
              </a:rPr>
              <a:t> 1</a:t>
            </a:r>
          </a:p>
          <a:p>
            <a:pPr algn="l"/>
            <a:r>
              <a:rPr lang="en-US" sz="1400" b="1">
                <a:latin typeface="Arial" charset="0"/>
              </a:rPr>
              <a:t>glory  - glory 1</a:t>
            </a:r>
          </a:p>
          <a:p>
            <a:pPr algn="l"/>
            <a:r>
              <a:rPr lang="en-US" sz="1400" b="1">
                <a:latin typeface="Arial" charset="0"/>
              </a:rPr>
              <a:t>gosty  - stogy 1</a:t>
            </a:r>
          </a:p>
          <a:p>
            <a:pPr algn="l"/>
            <a:r>
              <a:rPr lang="en-US" sz="1400" b="1">
                <a:latin typeface="Arial" charset="0"/>
              </a:rPr>
              <a:t>ilors  - loris roils 2</a:t>
            </a:r>
          </a:p>
          <a:p>
            <a:pPr algn="l"/>
            <a:r>
              <a:rPr lang="en-US" sz="1400" b="1">
                <a:latin typeface="Arial" charset="0"/>
              </a:rPr>
              <a:t>kmosy  - smoky 1</a:t>
            </a:r>
          </a:p>
          <a:p>
            <a:pPr algn="l"/>
            <a:r>
              <a:rPr lang="en-US" sz="1400" b="1">
                <a:latin typeface="Arial" charset="0"/>
              </a:rPr>
              <a:t>mossy  - mossy 1</a:t>
            </a:r>
          </a:p>
          <a:p>
            <a:pPr algn="l"/>
            <a:r>
              <a:rPr lang="en-US" sz="1400" b="1">
                <a:latin typeface="Arial" charset="0"/>
              </a:rPr>
              <a:t>oosty  - sooty toyos 2</a:t>
            </a:r>
          </a:p>
          <a:p>
            <a:pPr algn="l"/>
            <a:r>
              <a:rPr lang="en-US" sz="1400" b="1">
                <a:latin typeface="Arial" charset="0"/>
              </a:rPr>
              <a:t>oppsy  - soppy 1</a:t>
            </a:r>
          </a:p>
        </p:txBody>
      </p:sp>
      <p:sp>
        <p:nvSpPr>
          <p:cNvPr id="57353" name="Rectangle 44"/>
          <p:cNvSpPr>
            <a:spLocks noChangeArrowheads="1"/>
          </p:cNvSpPr>
          <p:nvPr/>
        </p:nvSpPr>
        <p:spPr bwMode="auto">
          <a:xfrm>
            <a:off x="228600" y="3584575"/>
            <a:ext cx="2559050" cy="2892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400" b="1">
                <a:solidFill>
                  <a:srgbClr val="0B04FF"/>
                </a:solidFill>
                <a:latin typeface="Arial" charset="0"/>
              </a:rPr>
              <a:t>adgrs  - drags grads 2</a:t>
            </a:r>
          </a:p>
          <a:p>
            <a:pPr algn="l"/>
            <a:r>
              <a:rPr lang="en-US" sz="1400" b="1">
                <a:solidFill>
                  <a:srgbClr val="0B04FF"/>
                </a:solidFill>
                <a:latin typeface="Arial" charset="0"/>
              </a:rPr>
              <a:t>bbeir  - bribe 1</a:t>
            </a:r>
          </a:p>
          <a:p>
            <a:pPr algn="l"/>
            <a:r>
              <a:rPr lang="en-US" sz="1400" b="1">
                <a:solidFill>
                  <a:srgbClr val="0B04FF"/>
                </a:solidFill>
                <a:latin typeface="Arial" charset="0"/>
              </a:rPr>
              <a:t>beijr  - jiber 1</a:t>
            </a:r>
          </a:p>
          <a:p>
            <a:pPr algn="l"/>
            <a:r>
              <a:rPr lang="en-US" sz="1400" b="1">
                <a:solidFill>
                  <a:srgbClr val="0B04FF"/>
                </a:solidFill>
                <a:latin typeface="Arial" charset="0"/>
              </a:rPr>
              <a:t>beirr  - brier 1</a:t>
            </a:r>
          </a:p>
          <a:p>
            <a:pPr algn="l"/>
            <a:r>
              <a:rPr lang="en-US" sz="1400" b="1">
                <a:solidFill>
                  <a:srgbClr val="0B04FF"/>
                </a:solidFill>
                <a:latin typeface="Arial" charset="0"/>
              </a:rPr>
              <a:t>dginy  - dingy dying 2</a:t>
            </a:r>
          </a:p>
          <a:p>
            <a:pPr algn="l"/>
            <a:r>
              <a:rPr lang="en-US" sz="1400" b="1">
                <a:solidFill>
                  <a:srgbClr val="0B04FF"/>
                </a:solidFill>
                <a:latin typeface="Arial" charset="0"/>
              </a:rPr>
              <a:t>dilru  - lurid 1</a:t>
            </a:r>
          </a:p>
          <a:p>
            <a:pPr algn="l"/>
            <a:r>
              <a:rPr lang="en-US" sz="1400" b="1">
                <a:solidFill>
                  <a:srgbClr val="0B04FF"/>
                </a:solidFill>
                <a:latin typeface="Arial" charset="0"/>
              </a:rPr>
              <a:t>eghit  - eight 1</a:t>
            </a:r>
          </a:p>
          <a:p>
            <a:pPr algn="l"/>
            <a:r>
              <a:rPr lang="en-US" sz="1400" b="1">
                <a:solidFill>
                  <a:srgbClr val="0B04FF"/>
                </a:solidFill>
                <a:latin typeface="Arial" charset="0"/>
              </a:rPr>
              <a:t>egrsy  - greys gyres 2</a:t>
            </a:r>
          </a:p>
          <a:p>
            <a:pPr algn="l"/>
            <a:r>
              <a:rPr lang="en-US" sz="1400" b="1">
                <a:solidFill>
                  <a:srgbClr val="0B04FF"/>
                </a:solidFill>
                <a:latin typeface="Arial" charset="0"/>
              </a:rPr>
              <a:t>eimmr  - mimer 1</a:t>
            </a:r>
          </a:p>
          <a:p>
            <a:pPr algn="l"/>
            <a:r>
              <a:rPr lang="en-US" sz="1400" b="1">
                <a:solidFill>
                  <a:srgbClr val="0B04FF"/>
                </a:solidFill>
                <a:latin typeface="Arial" charset="0"/>
              </a:rPr>
              <a:t>eimrr  - rimer 1</a:t>
            </a:r>
          </a:p>
          <a:p>
            <a:pPr algn="l"/>
            <a:r>
              <a:rPr lang="en-US" sz="1400" b="1">
                <a:solidFill>
                  <a:srgbClr val="0B04FF"/>
                </a:solidFill>
                <a:latin typeface="Arial" charset="0"/>
              </a:rPr>
              <a:t>eimrx  - mirex mixer remix 3</a:t>
            </a:r>
          </a:p>
          <a:p>
            <a:pPr algn="l"/>
            <a:r>
              <a:rPr lang="en-US" sz="1400" b="1">
                <a:solidFill>
                  <a:srgbClr val="0B04FF"/>
                </a:solidFill>
                <a:latin typeface="Arial" charset="0"/>
              </a:rPr>
              <a:t>eiqru  - quire 1</a:t>
            </a:r>
          </a:p>
          <a:p>
            <a:pPr algn="l"/>
            <a:r>
              <a:rPr lang="en-US" sz="1400" b="1">
                <a:solidFill>
                  <a:srgbClr val="0B04FF"/>
                </a:solidFill>
                <a:latin typeface="Arial" charset="0"/>
              </a:rPr>
              <a:t>gillr  - grill 1</a:t>
            </a:r>
          </a:p>
        </p:txBody>
      </p:sp>
      <p:sp>
        <p:nvSpPr>
          <p:cNvPr id="57354" name="Rectangle 45"/>
          <p:cNvSpPr>
            <a:spLocks noChangeArrowheads="1"/>
          </p:cNvSpPr>
          <p:nvPr/>
        </p:nvSpPr>
        <p:spPr bwMode="auto">
          <a:xfrm>
            <a:off x="3668713" y="204788"/>
            <a:ext cx="752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LETTERS</a:t>
            </a:r>
            <a:endParaRPr lang="en-US" sz="1000">
              <a:solidFill>
                <a:srgbClr val="0B04FF"/>
              </a:solidFill>
              <a:latin typeface="Comic Sans MS" pitchFamily="-106" charset="0"/>
            </a:endParaRPr>
          </a:p>
        </p:txBody>
      </p:sp>
      <p:sp>
        <p:nvSpPr>
          <p:cNvPr id="57355" name="Rectangle 46"/>
          <p:cNvSpPr>
            <a:spLocks noChangeArrowheads="1"/>
          </p:cNvSpPr>
          <p:nvPr/>
        </p:nvSpPr>
        <p:spPr bwMode="auto">
          <a:xfrm>
            <a:off x="4451350" y="204788"/>
            <a:ext cx="930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ANAGRAMS</a:t>
            </a:r>
          </a:p>
        </p:txBody>
      </p:sp>
      <p:sp>
        <p:nvSpPr>
          <p:cNvPr id="57356" name="Rectangle 41"/>
          <p:cNvSpPr>
            <a:spLocks noChangeArrowheads="1"/>
          </p:cNvSpPr>
          <p:nvPr/>
        </p:nvSpPr>
        <p:spPr bwMode="auto">
          <a:xfrm>
            <a:off x="1752600" y="6096000"/>
            <a:ext cx="1951038" cy="584200"/>
          </a:xfrm>
          <a:prstGeom prst="rect">
            <a:avLst/>
          </a:prstGeom>
          <a:noFill/>
          <a:ln w="9525">
            <a:solidFill>
              <a:srgbClr val="0B04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solidFill>
                  <a:srgbClr val="0B04FF"/>
                </a:solidFill>
                <a:latin typeface="Calibri" pitchFamily="-106" charset="0"/>
              </a:rPr>
              <a:t>my word</a:t>
            </a:r>
          </a:p>
        </p:txBody>
      </p:sp>
      <p:sp>
        <p:nvSpPr>
          <p:cNvPr id="57357" name="Rectangle 14"/>
          <p:cNvSpPr>
            <a:spLocks noChangeArrowheads="1"/>
          </p:cNvSpPr>
          <p:nvPr/>
        </p:nvSpPr>
        <p:spPr bwMode="auto">
          <a:xfrm>
            <a:off x="3886200" y="4243388"/>
            <a:ext cx="5029200" cy="2462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latin typeface="Arial" charset="0"/>
                <a:cs typeface="Arial" charset="0"/>
              </a:rPr>
              <a:t>acdls  - clads scald 2</a:t>
            </a:r>
          </a:p>
          <a:p>
            <a:pPr algn="l"/>
            <a:r>
              <a:rPr lang="en-US" sz="1400" b="1">
                <a:latin typeface="Arial" charset="0"/>
                <a:cs typeface="Arial" charset="0"/>
              </a:rPr>
              <a:t>acegs  - cages 1</a:t>
            </a:r>
          </a:p>
          <a:p>
            <a:pPr algn="l"/>
            <a:r>
              <a:rPr lang="en-US" sz="1400" b="1">
                <a:latin typeface="Arial" charset="0"/>
                <a:cs typeface="Arial" charset="0"/>
              </a:rPr>
              <a:t>aceis  - saice 1</a:t>
            </a:r>
          </a:p>
          <a:p>
            <a:pPr algn="l"/>
            <a:r>
              <a:rPr lang="en-US" sz="1400" b="1">
                <a:latin typeface="Arial" charset="0"/>
                <a:cs typeface="Arial" charset="0"/>
              </a:rPr>
              <a:t>acelp  - place 1</a:t>
            </a:r>
          </a:p>
          <a:p>
            <a:pPr algn="l"/>
            <a:r>
              <a:rPr lang="en-US" sz="1400" b="1">
                <a:latin typeface="Arial" charset="0"/>
                <a:cs typeface="Arial" charset="0"/>
              </a:rPr>
              <a:t>acens  - acnes canes scena 3</a:t>
            </a:r>
          </a:p>
          <a:p>
            <a:pPr algn="l"/>
            <a:r>
              <a:rPr lang="en-US" sz="1400" b="1">
                <a:latin typeface="Arial" charset="0"/>
                <a:cs typeface="Arial" charset="0"/>
              </a:rPr>
              <a:t>aclos  - coals colas 2</a:t>
            </a:r>
          </a:p>
          <a:p>
            <a:pPr algn="l"/>
            <a:r>
              <a:rPr lang="en-US" sz="1400" b="1">
                <a:latin typeface="Arial" charset="0"/>
                <a:cs typeface="Arial" charset="0"/>
              </a:rPr>
              <a:t>aclrs  - carls 1</a:t>
            </a:r>
          </a:p>
          <a:p>
            <a:pPr algn="l"/>
            <a:r>
              <a:rPr lang="en-US" sz="1400" b="1">
                <a:latin typeface="Arial" charset="0"/>
                <a:cs typeface="Arial" charset="0"/>
              </a:rPr>
              <a:t>adels  - dales deals lades lased leads 5</a:t>
            </a:r>
          </a:p>
          <a:p>
            <a:pPr algn="l"/>
            <a:r>
              <a:rPr lang="en-US" sz="1400" b="1">
                <a:latin typeface="Arial" charset="0"/>
                <a:cs typeface="Arial" charset="0"/>
              </a:rPr>
              <a:t>aelos  - aloes 1</a:t>
            </a:r>
          </a:p>
          <a:p>
            <a:pPr algn="l"/>
            <a:r>
              <a:rPr lang="en-US" sz="1400" b="1">
                <a:latin typeface="Arial" charset="0"/>
                <a:cs typeface="Arial" charset="0"/>
              </a:rPr>
              <a:t>aelrs  - arles earls lares </a:t>
            </a:r>
            <a:r>
              <a:rPr lang="en-US" sz="1400" b="1">
                <a:solidFill>
                  <a:srgbClr val="C00000"/>
                </a:solidFill>
                <a:latin typeface="Arial" charset="0"/>
                <a:cs typeface="Arial" charset="0"/>
              </a:rPr>
              <a:t>laser</a:t>
            </a:r>
            <a:r>
              <a:rPr lang="en-US" sz="1400" b="1">
                <a:latin typeface="Arial" charset="0"/>
                <a:cs typeface="Arial" charset="0"/>
              </a:rPr>
              <a:t> lears rales reals seral 8</a:t>
            </a:r>
          </a:p>
          <a:p>
            <a:pPr algn="l"/>
            <a:r>
              <a:rPr lang="en-US" sz="1400" b="1">
                <a:latin typeface="Arial" charset="0"/>
                <a:cs typeface="Arial" charset="0"/>
              </a:rPr>
              <a:t>celsw  - clews 1</a:t>
            </a:r>
          </a:p>
        </p:txBody>
      </p:sp>
      <p:sp>
        <p:nvSpPr>
          <p:cNvPr id="57358" name="Rectangle 42"/>
          <p:cNvSpPr>
            <a:spLocks noChangeArrowheads="1"/>
          </p:cNvSpPr>
          <p:nvPr/>
        </p:nvSpPr>
        <p:spPr bwMode="auto">
          <a:xfrm>
            <a:off x="6629400" y="4267200"/>
            <a:ext cx="2095500" cy="58578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latin typeface="Calibri" pitchFamily="-106" charset="0"/>
              </a:rPr>
              <a:t>afternoon's</a:t>
            </a:r>
          </a:p>
        </p:txBody>
      </p:sp>
      <mc:AlternateContent xmlns:mc="http://schemas.openxmlformats.org/markup-compatibility/2006" xmlns:p14="http://schemas.microsoft.com/office/powerpoint/2010/main">
        <mc:Choice Requires="p14">
          <p:contentPart p14:bwMode="auto" r:id="rId4">
            <p14:nvContentPartPr>
              <p14:cNvPr id="18434" name="Ink 15"/>
              <p14:cNvContentPartPr>
                <a14:cpLocks xmlns:a14="http://schemas.microsoft.com/office/drawing/2010/main" noRot="1" noChangeAspect="1" noEditPoints="1" noChangeArrowheads="1" noChangeShapeType="1"/>
              </p14:cNvContentPartPr>
              <p14:nvPr/>
            </p14:nvContentPartPr>
            <p14:xfrm>
              <a:off x="3919538" y="3959225"/>
              <a:ext cx="4451350" cy="2600325"/>
            </p14:xfrm>
          </p:contentPart>
        </mc:Choice>
        <mc:Fallback xmlns="">
          <p:pic>
            <p:nvPicPr>
              <p:cNvPr id="18434" name="Ink 15"/>
              <p:cNvPicPr>
                <a:picLocks noRot="1" noChangeAspect="1" noEditPoints="1" noChangeArrowheads="1" noChangeShapeType="1"/>
              </p:cNvPicPr>
              <p:nvPr/>
            </p:nvPicPr>
            <p:blipFill>
              <a:blip r:embed="rId5"/>
              <a:stretch>
                <a:fillRect/>
              </a:stretch>
            </p:blipFill>
            <p:spPr>
              <a:xfrm>
                <a:off x="3903698" y="3943745"/>
                <a:ext cx="4483030" cy="2627325"/>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8435" name="Ink 16"/>
              <p14:cNvContentPartPr>
                <a14:cpLocks xmlns:a14="http://schemas.microsoft.com/office/drawing/2010/main" noRot="1" noChangeAspect="1" noEditPoints="1" noChangeArrowheads="1" noChangeShapeType="1"/>
              </p14:cNvContentPartPr>
              <p14:nvPr/>
            </p14:nvContentPartPr>
            <p14:xfrm>
              <a:off x="6581775" y="3781425"/>
              <a:ext cx="1122363" cy="358775"/>
            </p14:xfrm>
          </p:contentPart>
        </mc:Choice>
        <mc:Fallback xmlns="">
          <p:pic>
            <p:nvPicPr>
              <p:cNvPr id="18435" name="Ink 16"/>
              <p:cNvPicPr>
                <a:picLocks noRot="1" noChangeAspect="1" noEditPoints="1" noChangeArrowheads="1" noChangeShapeType="1"/>
              </p:cNvPicPr>
              <p:nvPr/>
            </p:nvPicPr>
            <p:blipFill>
              <a:blip r:embed="rId7"/>
              <a:stretch>
                <a:fillRect/>
              </a:stretch>
            </p:blipFill>
            <p:spPr>
              <a:xfrm>
                <a:off x="6567017" y="3765591"/>
                <a:ext cx="1146480" cy="380366"/>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8436" name="Ink 17"/>
              <p14:cNvContentPartPr>
                <a14:cpLocks xmlns:a14="http://schemas.microsoft.com/office/drawing/2010/main" noRot="1" noChangeAspect="1" noEditPoints="1" noChangeArrowheads="1" noChangeShapeType="1"/>
              </p14:cNvContentPartPr>
              <p14:nvPr/>
            </p14:nvContentPartPr>
            <p14:xfrm>
              <a:off x="7954963" y="3754438"/>
              <a:ext cx="227012" cy="292100"/>
            </p14:xfrm>
          </p:contentPart>
        </mc:Choice>
        <mc:Fallback xmlns="">
          <p:pic>
            <p:nvPicPr>
              <p:cNvPr id="18436" name="Ink 17"/>
              <p:cNvPicPr>
                <a:picLocks noRot="1" noChangeAspect="1" noEditPoints="1" noChangeArrowheads="1" noChangeShapeType="1"/>
              </p:cNvPicPr>
              <p:nvPr/>
            </p:nvPicPr>
            <p:blipFill>
              <a:blip r:embed="rId9"/>
              <a:stretch>
                <a:fillRect/>
              </a:stretch>
            </p:blipFill>
            <p:spPr>
              <a:xfrm>
                <a:off x="7942011" y="3738590"/>
                <a:ext cx="255793" cy="324155"/>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8437" name="Ink 18"/>
              <p14:cNvContentPartPr>
                <a14:cpLocks xmlns:a14="http://schemas.microsoft.com/office/drawing/2010/main" noRot="1" noChangeAspect="1" noEditPoints="1" noChangeArrowheads="1" noChangeShapeType="1"/>
              </p14:cNvContentPartPr>
              <p14:nvPr/>
            </p14:nvContentPartPr>
            <p14:xfrm>
              <a:off x="4408488" y="1965325"/>
              <a:ext cx="1393825" cy="317500"/>
            </p14:xfrm>
          </p:contentPart>
        </mc:Choice>
        <mc:Fallback xmlns="">
          <p:pic>
            <p:nvPicPr>
              <p:cNvPr id="18437" name="Ink 18"/>
              <p:cNvPicPr>
                <a:picLocks noRot="1" noChangeAspect="1" noEditPoints="1" noChangeArrowheads="1" noChangeShapeType="1"/>
              </p:cNvPicPr>
              <p:nvPr/>
            </p:nvPicPr>
            <p:blipFill>
              <a:blip r:embed="rId11"/>
              <a:stretch>
                <a:fillRect/>
              </a:stretch>
            </p:blipFill>
            <p:spPr>
              <a:xfrm>
                <a:off x="4394449" y="1956315"/>
                <a:ext cx="1421543" cy="340925"/>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8438" name="Ink 19"/>
              <p14:cNvContentPartPr>
                <a14:cpLocks xmlns:a14="http://schemas.microsoft.com/office/drawing/2010/main" noRot="1" noChangeAspect="1" noEditPoints="1" noChangeArrowheads="1" noChangeShapeType="1"/>
              </p14:cNvContentPartPr>
              <p14:nvPr/>
            </p14:nvContentPartPr>
            <p14:xfrm>
              <a:off x="2133600" y="1706563"/>
              <a:ext cx="674688" cy="409575"/>
            </p14:xfrm>
          </p:contentPart>
        </mc:Choice>
        <mc:Fallback xmlns="">
          <p:pic>
            <p:nvPicPr>
              <p:cNvPr id="18438" name="Ink 19"/>
              <p:cNvPicPr>
                <a:picLocks noRot="1" noChangeAspect="1" noEditPoints="1" noChangeArrowheads="1" noChangeShapeType="1"/>
              </p:cNvPicPr>
              <p:nvPr/>
            </p:nvPicPr>
            <p:blipFill>
              <a:blip r:embed="rId13"/>
              <a:stretch>
                <a:fillRect/>
              </a:stretch>
            </p:blipFill>
            <p:spPr>
              <a:xfrm>
                <a:off x="2119199" y="1692217"/>
                <a:ext cx="704210" cy="438625"/>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8439" name="Ink 20"/>
              <p14:cNvContentPartPr>
                <a14:cpLocks xmlns:a14="http://schemas.microsoft.com/office/drawing/2010/main" noRot="1" noChangeAspect="1" noEditPoints="1" noChangeArrowheads="1" noChangeShapeType="1"/>
              </p14:cNvContentPartPr>
              <p14:nvPr/>
            </p14:nvContentPartPr>
            <p14:xfrm>
              <a:off x="942975" y="4252913"/>
              <a:ext cx="571500" cy="66675"/>
            </p14:xfrm>
          </p:contentPart>
        </mc:Choice>
        <mc:Fallback xmlns="">
          <p:pic>
            <p:nvPicPr>
              <p:cNvPr id="18439" name="Ink 20"/>
              <p:cNvPicPr>
                <a:picLocks noRot="1" noChangeAspect="1" noEditPoints="1" noChangeArrowheads="1" noChangeShapeType="1"/>
              </p:cNvPicPr>
              <p:nvPr/>
            </p:nvPicPr>
            <p:blipFill>
              <a:blip r:embed="rId15"/>
              <a:stretch>
                <a:fillRect/>
              </a:stretch>
            </p:blipFill>
            <p:spPr>
              <a:xfrm>
                <a:off x="935417" y="4240725"/>
                <a:ext cx="584096" cy="86391"/>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8440" name="Ink 21"/>
              <p14:cNvContentPartPr>
                <a14:cpLocks xmlns:a14="http://schemas.microsoft.com/office/drawing/2010/main" noRot="1" noChangeAspect="1" noEditPoints="1" noChangeArrowheads="1" noChangeShapeType="1"/>
              </p14:cNvContentPartPr>
              <p14:nvPr/>
            </p14:nvContentPartPr>
            <p14:xfrm>
              <a:off x="958850" y="5740400"/>
              <a:ext cx="573088" cy="277813"/>
            </p14:xfrm>
          </p:contentPart>
        </mc:Choice>
        <mc:Fallback xmlns="">
          <p:pic>
            <p:nvPicPr>
              <p:cNvPr id="18440" name="Ink 21"/>
              <p:cNvPicPr>
                <a:picLocks noRot="1" noChangeAspect="1" noEditPoints="1" noChangeArrowheads="1" noChangeShapeType="1"/>
              </p:cNvPicPr>
              <p:nvPr/>
            </p:nvPicPr>
            <p:blipFill>
              <a:blip r:embed="rId17"/>
              <a:stretch>
                <a:fillRect/>
              </a:stretch>
            </p:blipFill>
            <p:spPr>
              <a:xfrm>
                <a:off x="945171" y="5726725"/>
                <a:ext cx="599727" cy="305162"/>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8441" name="Ink 22"/>
              <p14:cNvContentPartPr>
                <a14:cpLocks xmlns:a14="http://schemas.microsoft.com/office/drawing/2010/main" noRot="1" noChangeAspect="1" noEditPoints="1" noChangeArrowheads="1" noChangeShapeType="1"/>
              </p14:cNvContentPartPr>
              <p14:nvPr/>
            </p14:nvContentPartPr>
            <p14:xfrm>
              <a:off x="817563" y="4456113"/>
              <a:ext cx="1355725" cy="777875"/>
            </p14:xfrm>
          </p:contentPart>
        </mc:Choice>
        <mc:Fallback xmlns="">
          <p:pic>
            <p:nvPicPr>
              <p:cNvPr id="18441" name="Ink 22"/>
              <p:cNvPicPr>
                <a:picLocks noRot="1" noChangeAspect="1" noEditPoints="1" noChangeArrowheads="1" noChangeShapeType="1"/>
              </p:cNvPicPr>
              <p:nvPr/>
            </p:nvPicPr>
            <p:blipFill>
              <a:blip r:embed="rId19"/>
              <a:stretch>
                <a:fillRect/>
              </a:stretch>
            </p:blipFill>
            <p:spPr>
              <a:xfrm>
                <a:off x="803163" y="4443514"/>
                <a:ext cx="1380204" cy="804512"/>
              </a:xfrm>
              <a:prstGeom prst="rect">
                <a:avLst/>
              </a:prstGeom>
            </p:spPr>
          </p:pic>
        </mc:Fallback>
      </mc:AlternateContent>
    </p:spTree>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Left Bracket 117"/>
          <p:cNvSpPr>
            <a:spLocks/>
          </p:cNvSpPr>
          <p:nvPr/>
        </p:nvSpPr>
        <p:spPr bwMode="auto">
          <a:xfrm>
            <a:off x="236538" y="598488"/>
            <a:ext cx="147637"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8371" name="Left Bracket 116"/>
          <p:cNvSpPr>
            <a:spLocks/>
          </p:cNvSpPr>
          <p:nvPr/>
        </p:nvSpPr>
        <p:spPr bwMode="auto">
          <a:xfrm>
            <a:off x="233363" y="1533525"/>
            <a:ext cx="147637" cy="4181475"/>
          </a:xfrm>
          <a:prstGeom prst="leftBracket">
            <a:avLst>
              <a:gd name="adj" fmla="val 8392"/>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8372" name="Left Bracket 114"/>
          <p:cNvSpPr>
            <a:spLocks/>
          </p:cNvSpPr>
          <p:nvPr/>
        </p:nvSpPr>
        <p:spPr bwMode="auto">
          <a:xfrm>
            <a:off x="546100" y="2436813"/>
            <a:ext cx="128588" cy="3278187"/>
          </a:xfrm>
          <a:prstGeom prst="leftBracket">
            <a:avLst>
              <a:gd name="adj" fmla="val 838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8373" name="Text Box 74"/>
          <p:cNvSpPr txBox="1">
            <a:spLocks noChangeArrowheads="1"/>
          </p:cNvSpPr>
          <p:nvPr>
            <p:custDataLst>
              <p:tags r:id="rId1"/>
            </p:custDataLst>
          </p:nvPr>
        </p:nvSpPr>
        <p:spPr bwMode="auto">
          <a:xfrm>
            <a:off x="152400" y="100013"/>
            <a:ext cx="87074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b="1" i="1"/>
              <a:t>For an input of </a:t>
            </a:r>
            <a:r>
              <a:rPr lang="en-US" sz="1600" b="1" i="1">
                <a:solidFill>
                  <a:srgbClr val="FF0513"/>
                </a:solidFill>
              </a:rPr>
              <a:t>3</a:t>
            </a:r>
            <a:r>
              <a:rPr lang="en-US" sz="1600" b="1" i="1"/>
              <a:t>,  </a:t>
            </a:r>
            <a:r>
              <a:rPr lang="en-US" sz="1600"/>
              <a:t>trace what happens in registers and memory (the stack) as this program runs…</a:t>
            </a:r>
          </a:p>
        </p:txBody>
      </p:sp>
      <p:sp>
        <p:nvSpPr>
          <p:cNvPr id="58374" name="Text Box 75"/>
          <p:cNvSpPr txBox="1">
            <a:spLocks noChangeArrowheads="1"/>
          </p:cNvSpPr>
          <p:nvPr>
            <p:custDataLst>
              <p:tags r:id="rId2"/>
            </p:custDataLst>
          </p:nvPr>
        </p:nvSpPr>
        <p:spPr bwMode="auto">
          <a:xfrm>
            <a:off x="4067175" y="18954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58375" name="Text Box 76"/>
          <p:cNvSpPr txBox="1">
            <a:spLocks noChangeArrowheads="1"/>
          </p:cNvSpPr>
          <p:nvPr>
            <p:custDataLst>
              <p:tags r:id="rId3"/>
            </p:custDataLst>
          </p:nvPr>
        </p:nvSpPr>
        <p:spPr bwMode="auto">
          <a:xfrm>
            <a:off x="4067175" y="2747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58376" name="Text Box 77"/>
          <p:cNvSpPr txBox="1">
            <a:spLocks noChangeArrowheads="1"/>
          </p:cNvSpPr>
          <p:nvPr>
            <p:custDataLst>
              <p:tags r:id="rId4"/>
            </p:custDataLst>
          </p:nvPr>
        </p:nvSpPr>
        <p:spPr bwMode="auto">
          <a:xfrm>
            <a:off x="4067175" y="356870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58377" name="Text Box 78"/>
          <p:cNvSpPr txBox="1">
            <a:spLocks noChangeArrowheads="1"/>
          </p:cNvSpPr>
          <p:nvPr>
            <p:custDataLst>
              <p:tags r:id="rId5"/>
            </p:custDataLst>
          </p:nvPr>
        </p:nvSpPr>
        <p:spPr bwMode="auto">
          <a:xfrm>
            <a:off x="4067175" y="443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58378" name="Text Box 79"/>
          <p:cNvSpPr txBox="1">
            <a:spLocks noChangeArrowheads="1"/>
          </p:cNvSpPr>
          <p:nvPr>
            <p:custDataLst>
              <p:tags r:id="rId6"/>
            </p:custDataLst>
          </p:nvPr>
        </p:nvSpPr>
        <p:spPr bwMode="auto">
          <a:xfrm>
            <a:off x="3276600" y="1862138"/>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B04FF"/>
                </a:solidFill>
                <a:latin typeface="Courier New" pitchFamily="-106" charset="0"/>
              </a:rPr>
              <a:t>r0</a:t>
            </a:r>
          </a:p>
        </p:txBody>
      </p:sp>
      <p:sp>
        <p:nvSpPr>
          <p:cNvPr id="58379" name="Text Box 80"/>
          <p:cNvSpPr txBox="1">
            <a:spLocks noChangeArrowheads="1"/>
          </p:cNvSpPr>
          <p:nvPr>
            <p:custDataLst>
              <p:tags r:id="rId7"/>
            </p:custDataLst>
          </p:nvPr>
        </p:nvSpPr>
        <p:spPr bwMode="auto">
          <a:xfrm>
            <a:off x="3276600" y="2695575"/>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B04FF"/>
                </a:solidFill>
                <a:latin typeface="Courier New" pitchFamily="-106" charset="0"/>
              </a:rPr>
              <a:t>r1</a:t>
            </a:r>
          </a:p>
        </p:txBody>
      </p:sp>
      <p:sp>
        <p:nvSpPr>
          <p:cNvPr id="58380" name="Text Box 81"/>
          <p:cNvSpPr txBox="1">
            <a:spLocks noChangeArrowheads="1"/>
          </p:cNvSpPr>
          <p:nvPr>
            <p:custDataLst>
              <p:tags r:id="rId8"/>
            </p:custDataLst>
          </p:nvPr>
        </p:nvSpPr>
        <p:spPr bwMode="auto">
          <a:xfrm>
            <a:off x="3276600" y="3529013"/>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B04FF"/>
                </a:solidFill>
                <a:latin typeface="Courier New" pitchFamily="-106" charset="0"/>
              </a:rPr>
              <a:t>r13</a:t>
            </a:r>
          </a:p>
        </p:txBody>
      </p:sp>
      <p:sp>
        <p:nvSpPr>
          <p:cNvPr id="58381" name="Text Box 82"/>
          <p:cNvSpPr txBox="1">
            <a:spLocks noChangeArrowheads="1"/>
          </p:cNvSpPr>
          <p:nvPr>
            <p:custDataLst>
              <p:tags r:id="rId9"/>
            </p:custDataLst>
          </p:nvPr>
        </p:nvSpPr>
        <p:spPr bwMode="auto">
          <a:xfrm>
            <a:off x="3276600" y="4411663"/>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B04FF"/>
                </a:solidFill>
                <a:latin typeface="Courier New" pitchFamily="-106" charset="0"/>
              </a:rPr>
              <a:t>r14</a:t>
            </a:r>
          </a:p>
        </p:txBody>
      </p:sp>
      <p:grpSp>
        <p:nvGrpSpPr>
          <p:cNvPr id="58382" name="Group 83"/>
          <p:cNvGrpSpPr>
            <a:grpSpLocks/>
          </p:cNvGrpSpPr>
          <p:nvPr>
            <p:custDataLst>
              <p:tags r:id="rId10"/>
            </p:custDataLst>
          </p:nvPr>
        </p:nvGrpSpPr>
        <p:grpSpPr bwMode="auto">
          <a:xfrm>
            <a:off x="5665788" y="1965325"/>
            <a:ext cx="201612" cy="244475"/>
            <a:chOff x="2928" y="1051"/>
            <a:chExt cx="840" cy="957"/>
          </a:xfrm>
        </p:grpSpPr>
        <p:sp>
          <p:nvSpPr>
            <p:cNvPr id="58446" name="Freeform 84"/>
            <p:cNvSpPr>
              <a:spLocks/>
            </p:cNvSpPr>
            <p:nvPr>
              <p:custDataLst>
                <p:tags r:id="rId29"/>
              </p:custDataLst>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8447" name="Oval 85"/>
            <p:cNvSpPr>
              <a:spLocks noChangeArrowheads="1"/>
            </p:cNvSpPr>
            <p:nvPr>
              <p:custDataLst>
                <p:tags r:id="rId30"/>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8448" name="Oval 86"/>
            <p:cNvSpPr>
              <a:spLocks noChangeArrowheads="1"/>
            </p:cNvSpPr>
            <p:nvPr>
              <p:custDataLst>
                <p:tags r:id="rId31"/>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8449" name="Oval 87"/>
            <p:cNvSpPr>
              <a:spLocks noChangeArrowheads="1"/>
            </p:cNvSpPr>
            <p:nvPr>
              <p:custDataLst>
                <p:tags r:id="rId32"/>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8450" name="Oval 88"/>
            <p:cNvSpPr>
              <a:spLocks noChangeArrowheads="1"/>
            </p:cNvSpPr>
            <p:nvPr>
              <p:custDataLst>
                <p:tags r:id="rId33"/>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8451" name="Oval 89"/>
            <p:cNvSpPr>
              <a:spLocks noChangeArrowheads="1"/>
            </p:cNvSpPr>
            <p:nvPr>
              <p:custDataLst>
                <p:tags r:id="rId34"/>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8452" name="Oval 90"/>
            <p:cNvSpPr>
              <a:spLocks noChangeArrowheads="1"/>
            </p:cNvSpPr>
            <p:nvPr>
              <p:custDataLst>
                <p:tags r:id="rId35"/>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8453" name="Oval 91"/>
            <p:cNvSpPr>
              <a:spLocks noChangeArrowheads="1"/>
            </p:cNvSpPr>
            <p:nvPr>
              <p:custDataLst>
                <p:tags r:id="rId36"/>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8454" name="AutoShape 92"/>
            <p:cNvSpPr>
              <a:spLocks noChangeArrowheads="1"/>
            </p:cNvSpPr>
            <p:nvPr>
              <p:custDataLst>
                <p:tags r:id="rId37"/>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8455" name="Freeform 93"/>
            <p:cNvSpPr>
              <a:spLocks/>
            </p:cNvSpPr>
            <p:nvPr>
              <p:custDataLst>
                <p:tags r:id="rId38"/>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8456" name="Freeform 94"/>
            <p:cNvSpPr>
              <a:spLocks/>
            </p:cNvSpPr>
            <p:nvPr>
              <p:custDataLst>
                <p:tags r:id="rId39"/>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8457" name="Freeform 95"/>
            <p:cNvSpPr>
              <a:spLocks/>
            </p:cNvSpPr>
            <p:nvPr>
              <p:custDataLst>
                <p:tags r:id="rId40"/>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8458" name="Freeform 96"/>
            <p:cNvSpPr>
              <a:spLocks/>
            </p:cNvSpPr>
            <p:nvPr>
              <p:custDataLst>
                <p:tags r:id="rId41"/>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8383" name="Text Box 97"/>
          <p:cNvSpPr txBox="1">
            <a:spLocks noChangeArrowheads="1"/>
          </p:cNvSpPr>
          <p:nvPr>
            <p:custDataLst>
              <p:tags r:id="rId11"/>
            </p:custDataLst>
          </p:nvPr>
        </p:nvSpPr>
        <p:spPr bwMode="auto">
          <a:xfrm>
            <a:off x="7404100" y="1706563"/>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8384" name="Text Box 98"/>
          <p:cNvSpPr txBox="1">
            <a:spLocks noChangeArrowheads="1"/>
          </p:cNvSpPr>
          <p:nvPr>
            <p:custDataLst>
              <p:tags r:id="rId12"/>
            </p:custDataLst>
          </p:nvPr>
        </p:nvSpPr>
        <p:spPr bwMode="auto">
          <a:xfrm>
            <a:off x="7404100" y="2078038"/>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8385" name="Text Box 99"/>
          <p:cNvSpPr txBox="1">
            <a:spLocks noChangeArrowheads="1"/>
          </p:cNvSpPr>
          <p:nvPr>
            <p:custDataLst>
              <p:tags r:id="rId13"/>
            </p:custDataLst>
          </p:nvPr>
        </p:nvSpPr>
        <p:spPr bwMode="auto">
          <a:xfrm>
            <a:off x="7404100" y="2459038"/>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8386" name="Text Box 100"/>
          <p:cNvSpPr txBox="1">
            <a:spLocks noChangeArrowheads="1"/>
          </p:cNvSpPr>
          <p:nvPr>
            <p:custDataLst>
              <p:tags r:id="rId14"/>
            </p:custDataLst>
          </p:nvPr>
        </p:nvSpPr>
        <p:spPr bwMode="auto">
          <a:xfrm>
            <a:off x="7404100" y="2832100"/>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8387" name="Text Box 101"/>
          <p:cNvSpPr txBox="1">
            <a:spLocks noChangeArrowheads="1"/>
          </p:cNvSpPr>
          <p:nvPr>
            <p:custDataLst>
              <p:tags r:id="rId15"/>
            </p:custDataLst>
          </p:nvPr>
        </p:nvSpPr>
        <p:spPr bwMode="auto">
          <a:xfrm>
            <a:off x="7404100" y="3208338"/>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8388" name="Text Box 102"/>
          <p:cNvSpPr txBox="1">
            <a:spLocks noChangeArrowheads="1"/>
          </p:cNvSpPr>
          <p:nvPr>
            <p:custDataLst>
              <p:tags r:id="rId16"/>
            </p:custDataLst>
          </p:nvPr>
        </p:nvSpPr>
        <p:spPr bwMode="auto">
          <a:xfrm>
            <a:off x="7404100" y="35845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8389" name="Text Box 104"/>
          <p:cNvSpPr txBox="1">
            <a:spLocks noChangeArrowheads="1"/>
          </p:cNvSpPr>
          <p:nvPr>
            <p:custDataLst>
              <p:tags r:id="rId17"/>
            </p:custDataLst>
          </p:nvPr>
        </p:nvSpPr>
        <p:spPr bwMode="auto">
          <a:xfrm>
            <a:off x="6840538" y="1719263"/>
            <a:ext cx="5286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58390" name="Rectangle 105"/>
          <p:cNvSpPr>
            <a:spLocks noChangeArrowheads="1"/>
          </p:cNvSpPr>
          <p:nvPr>
            <p:custDataLst>
              <p:tags r:id="rId18"/>
            </p:custDataLst>
          </p:nvPr>
        </p:nvSpPr>
        <p:spPr bwMode="auto">
          <a:xfrm>
            <a:off x="7059613" y="995363"/>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Memory (high RAM)</a:t>
            </a:r>
          </a:p>
        </p:txBody>
      </p:sp>
      <p:sp>
        <p:nvSpPr>
          <p:cNvPr id="58391" name="Rectangle 109"/>
          <p:cNvSpPr>
            <a:spLocks noChangeArrowheads="1"/>
          </p:cNvSpPr>
          <p:nvPr>
            <p:custDataLst>
              <p:tags r:id="rId19"/>
            </p:custDataLst>
          </p:nvPr>
        </p:nvSpPr>
        <p:spPr bwMode="auto">
          <a:xfrm>
            <a:off x="4479925" y="103981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CPU Registers</a:t>
            </a:r>
          </a:p>
        </p:txBody>
      </p:sp>
      <p:sp>
        <p:nvSpPr>
          <p:cNvPr id="58392" name="Text Box 110"/>
          <p:cNvSpPr txBox="1">
            <a:spLocks noChangeArrowheads="1"/>
          </p:cNvSpPr>
          <p:nvPr>
            <p:custDataLst>
              <p:tags r:id="rId20"/>
            </p:custDataLst>
          </p:nvPr>
        </p:nvSpPr>
        <p:spPr bwMode="auto">
          <a:xfrm>
            <a:off x="6759575" y="20764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58393" name="Text Box 111"/>
          <p:cNvSpPr txBox="1">
            <a:spLocks noChangeArrowheads="1"/>
          </p:cNvSpPr>
          <p:nvPr>
            <p:custDataLst>
              <p:tags r:id="rId21"/>
            </p:custDataLst>
          </p:nvPr>
        </p:nvSpPr>
        <p:spPr bwMode="auto">
          <a:xfrm>
            <a:off x="6759575" y="24574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58394" name="Text Box 112"/>
          <p:cNvSpPr txBox="1">
            <a:spLocks noChangeArrowheads="1"/>
          </p:cNvSpPr>
          <p:nvPr>
            <p:custDataLst>
              <p:tags r:id="rId22"/>
            </p:custDataLst>
          </p:nvPr>
        </p:nvSpPr>
        <p:spPr bwMode="auto">
          <a:xfrm>
            <a:off x="6683375" y="2838450"/>
            <a:ext cx="685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58395" name="Text Box 113"/>
          <p:cNvSpPr txBox="1">
            <a:spLocks noChangeArrowheads="1"/>
          </p:cNvSpPr>
          <p:nvPr>
            <p:custDataLst>
              <p:tags r:id="rId23"/>
            </p:custDataLst>
          </p:nvPr>
        </p:nvSpPr>
        <p:spPr bwMode="auto">
          <a:xfrm>
            <a:off x="6683375" y="3219450"/>
            <a:ext cx="685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58396" name="Text Box 114"/>
          <p:cNvSpPr txBox="1">
            <a:spLocks noChangeArrowheads="1"/>
          </p:cNvSpPr>
          <p:nvPr>
            <p:custDataLst>
              <p:tags r:id="rId24"/>
            </p:custDataLst>
          </p:nvPr>
        </p:nvSpPr>
        <p:spPr bwMode="auto">
          <a:xfrm>
            <a:off x="6759575" y="36004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58397" name="Text Box 120"/>
          <p:cNvSpPr txBox="1">
            <a:spLocks noChangeArrowheads="1"/>
          </p:cNvSpPr>
          <p:nvPr>
            <p:custDataLst>
              <p:tags r:id="rId25"/>
            </p:custDataLst>
          </p:nvPr>
        </p:nvSpPr>
        <p:spPr bwMode="auto">
          <a:xfrm>
            <a:off x="4073525" y="53181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58398" name="Text Box 121"/>
          <p:cNvSpPr txBox="1">
            <a:spLocks noChangeArrowheads="1"/>
          </p:cNvSpPr>
          <p:nvPr>
            <p:custDataLst>
              <p:tags r:id="rId26"/>
            </p:custDataLst>
          </p:nvPr>
        </p:nvSpPr>
        <p:spPr bwMode="auto">
          <a:xfrm>
            <a:off x="3282950" y="5299075"/>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B04FF"/>
                </a:solidFill>
                <a:latin typeface="Courier New" pitchFamily="-106" charset="0"/>
              </a:rPr>
              <a:t>r15</a:t>
            </a:r>
          </a:p>
        </p:txBody>
      </p:sp>
      <p:sp>
        <p:nvSpPr>
          <p:cNvPr id="58399" name="Rectangle 122"/>
          <p:cNvSpPr>
            <a:spLocks noChangeArrowheads="1"/>
          </p:cNvSpPr>
          <p:nvPr>
            <p:custDataLst>
              <p:tags r:id="rId27"/>
            </p:custDataLst>
          </p:nvPr>
        </p:nvSpPr>
        <p:spPr bwMode="auto">
          <a:xfrm>
            <a:off x="7375525" y="1223963"/>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58400" name="Rectangle 123"/>
          <p:cNvSpPr>
            <a:spLocks noChangeArrowheads="1"/>
          </p:cNvSpPr>
          <p:nvPr/>
        </p:nvSpPr>
        <p:spPr bwMode="auto">
          <a:xfrm>
            <a:off x="1066800" y="523875"/>
            <a:ext cx="2020888" cy="591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solidFill>
                  <a:srgbClr val="D2D2D2"/>
                </a:solidFill>
                <a:latin typeface="Courier New" pitchFamily="-106" charset="0"/>
              </a:rPr>
              <a:t>04 nop</a:t>
            </a:r>
            <a:endParaRPr lang="en-US" sz="1400" b="1">
              <a:latin typeface="Courier New" pitchFamily="-106" charset="0"/>
            </a:endParaRP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endParaRPr lang="en-US" sz="1400" b="1">
              <a:latin typeface="Courier New" pitchFamily="-106" charset="0"/>
            </a:endParaRP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endParaRPr lang="en-US" sz="1400" b="1">
              <a:latin typeface="Courier New" pitchFamily="-106" charset="0"/>
            </a:endParaRPr>
          </a:p>
          <a:p>
            <a:pPr algn="l"/>
            <a:r>
              <a:rPr lang="en-US" sz="1400" b="1">
                <a:latin typeface="Courier New" pitchFamily="-106" charset="0"/>
              </a:rPr>
              <a:t>12 addn r1 -1</a:t>
            </a:r>
          </a:p>
          <a:p>
            <a:pPr algn="l"/>
            <a:r>
              <a:rPr lang="en-US" sz="1400" b="1">
                <a:latin typeface="Courier New" pitchFamily="-106" charset="0"/>
              </a:rPr>
              <a:t>13 call r14 5</a:t>
            </a:r>
          </a:p>
          <a:p>
            <a:pPr algn="l"/>
            <a:endParaRPr lang="en-US" sz="1400" b="1">
              <a:latin typeface="Courier New" pitchFamily="-106" charset="0"/>
            </a:endParaRP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endParaRPr lang="en-US" sz="1400" b="1">
              <a:latin typeface="Courier New" pitchFamily="-106" charset="0"/>
            </a:endParaRP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solidFill>
                  <a:srgbClr val="D2D2D2"/>
                </a:solidFill>
                <a:latin typeface="Courier New" pitchFamily="-106" charset="0"/>
              </a:rPr>
              <a:t>20 nop</a:t>
            </a:r>
            <a:endParaRPr lang="en-US" sz="1400" b="1">
              <a:latin typeface="Courier New" pitchFamily="-106" charset="0"/>
            </a:endParaRP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58401" name="Text Box 124"/>
          <p:cNvSpPr txBox="1">
            <a:spLocks noChangeArrowheads="1"/>
          </p:cNvSpPr>
          <p:nvPr/>
        </p:nvSpPr>
        <p:spPr bwMode="auto">
          <a:xfrm>
            <a:off x="4025900" y="192087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latin typeface="Times New Roman" pitchFamily="-106" charset="0"/>
                <a:cs typeface="Times New Roman" pitchFamily="-106" charset="0"/>
              </a:rPr>
              <a:t>Yesterday I couldn't spell </a:t>
            </a:r>
            <a:r>
              <a:rPr lang="en-US" sz="800" i="1">
                <a:latin typeface="Times New Roman" pitchFamily="-106" charset="0"/>
                <a:cs typeface="Times New Roman" pitchFamily="-106" charset="0"/>
              </a:rPr>
              <a:t>Recursive Assembler</a:t>
            </a:r>
            <a:r>
              <a:rPr lang="en-US" sz="800">
                <a:latin typeface="Times New Roman" pitchFamily="-106" charset="0"/>
                <a:cs typeface="Times New Roman" pitchFamily="-106" charset="0"/>
              </a:rPr>
              <a:t>, but now I </a:t>
            </a:r>
            <a:r>
              <a:rPr lang="en-US" sz="800" b="1">
                <a:latin typeface="Courier New" pitchFamily="-106" charset="0"/>
                <a:cs typeface="Courier New" pitchFamily="-106" charset="0"/>
              </a:rPr>
              <a:t>r</a:t>
            </a:r>
            <a:r>
              <a:rPr lang="en-US" sz="800" b="1">
                <a:latin typeface="Times New Roman" pitchFamily="-106" charset="0"/>
                <a:cs typeface="Times New Roman" pitchFamily="-106" charset="0"/>
              </a:rPr>
              <a:t>1</a:t>
            </a:r>
            <a:r>
              <a:rPr lang="en-US" sz="800">
                <a:latin typeface="Times New Roman" pitchFamily="-106" charset="0"/>
                <a:cs typeface="Times New Roman" pitchFamily="-106" charset="0"/>
              </a:rPr>
              <a:t>.</a:t>
            </a:r>
          </a:p>
        </p:txBody>
      </p:sp>
      <p:sp>
        <p:nvSpPr>
          <p:cNvPr id="58402" name="Text Box 125"/>
          <p:cNvSpPr txBox="1">
            <a:spLocks noChangeArrowheads="1"/>
          </p:cNvSpPr>
          <p:nvPr/>
        </p:nvSpPr>
        <p:spPr bwMode="auto">
          <a:xfrm>
            <a:off x="4545013" y="254317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Calibri" pitchFamily="-106" charset="0"/>
              </a:rPr>
              <a:t>Input: x</a:t>
            </a:r>
          </a:p>
        </p:txBody>
      </p:sp>
      <p:sp>
        <p:nvSpPr>
          <p:cNvPr id="58403" name="Text Box 126"/>
          <p:cNvSpPr txBox="1">
            <a:spLocks noChangeArrowheads="1"/>
          </p:cNvSpPr>
          <p:nvPr/>
        </p:nvSpPr>
        <p:spPr bwMode="auto">
          <a:xfrm>
            <a:off x="4567238" y="336550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Calibri" pitchFamily="-106" charset="0"/>
              </a:rPr>
              <a:t>return value (the "result")</a:t>
            </a:r>
          </a:p>
        </p:txBody>
      </p:sp>
      <p:sp>
        <p:nvSpPr>
          <p:cNvPr id="58404" name="Text Box 127"/>
          <p:cNvSpPr txBox="1">
            <a:spLocks noChangeArrowheads="1"/>
          </p:cNvSpPr>
          <p:nvPr/>
        </p:nvSpPr>
        <p:spPr bwMode="auto">
          <a:xfrm>
            <a:off x="4559300" y="423545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Calibri" pitchFamily="-106" charset="0"/>
              </a:rPr>
              <a:t>return address (line #)</a:t>
            </a:r>
          </a:p>
        </p:txBody>
      </p:sp>
      <p:sp>
        <p:nvSpPr>
          <p:cNvPr id="58405" name="Text Box 128"/>
          <p:cNvSpPr txBox="1">
            <a:spLocks noChangeArrowheads="1"/>
          </p:cNvSpPr>
          <p:nvPr/>
        </p:nvSpPr>
        <p:spPr bwMode="auto">
          <a:xfrm>
            <a:off x="4546600" y="512127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Calibri" pitchFamily="-106" charset="0"/>
              </a:rPr>
              <a:t>the stack pointer</a:t>
            </a:r>
          </a:p>
        </p:txBody>
      </p:sp>
      <p:sp>
        <p:nvSpPr>
          <p:cNvPr id="58406" name="Rectangle 129"/>
          <p:cNvSpPr>
            <a:spLocks noChangeArrowheads="1"/>
          </p:cNvSpPr>
          <p:nvPr>
            <p:custDataLst>
              <p:tags r:id="rId28"/>
            </p:custDataLst>
          </p:nvPr>
        </p:nvSpPr>
        <p:spPr bwMode="auto">
          <a:xfrm>
            <a:off x="4652963" y="126365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with labels</a:t>
            </a:r>
          </a:p>
        </p:txBody>
      </p:sp>
      <p:sp>
        <p:nvSpPr>
          <p:cNvPr id="58407" name="Text Box 131"/>
          <p:cNvSpPr txBox="1">
            <a:spLocks noChangeArrowheads="1"/>
          </p:cNvSpPr>
          <p:nvPr/>
        </p:nvSpPr>
        <p:spPr bwMode="auto">
          <a:xfrm rot="-5400000">
            <a:off x="-299243" y="3372644"/>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58408" name="Text Box 132"/>
          <p:cNvSpPr txBox="1">
            <a:spLocks noChangeArrowheads="1"/>
          </p:cNvSpPr>
          <p:nvPr/>
        </p:nvSpPr>
        <p:spPr bwMode="auto">
          <a:xfrm>
            <a:off x="4576763" y="168910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Calibri" pitchFamily="-106" charset="0"/>
              </a:rPr>
              <a:t>always-0 register</a:t>
            </a:r>
          </a:p>
        </p:txBody>
      </p:sp>
      <p:sp>
        <p:nvSpPr>
          <p:cNvPr id="58409" name="Text Box 134"/>
          <p:cNvSpPr txBox="1">
            <a:spLocks noChangeArrowheads="1"/>
          </p:cNvSpPr>
          <p:nvPr/>
        </p:nvSpPr>
        <p:spPr bwMode="auto">
          <a:xfrm rot="-5400000">
            <a:off x="-34925" y="3824288"/>
            <a:ext cx="1114425" cy="2444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58410" name="Rectangle 138"/>
          <p:cNvSpPr>
            <a:spLocks noChangeArrowheads="1"/>
          </p:cNvSpPr>
          <p:nvPr/>
        </p:nvSpPr>
        <p:spPr bwMode="auto">
          <a:xfrm>
            <a:off x="5961063" y="190023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0</a:t>
            </a:r>
          </a:p>
        </p:txBody>
      </p:sp>
      <p:sp>
        <p:nvSpPr>
          <p:cNvPr id="58411" name="Text Box 141"/>
          <p:cNvSpPr txBox="1">
            <a:spLocks noChangeArrowheads="1"/>
          </p:cNvSpPr>
          <p:nvPr/>
        </p:nvSpPr>
        <p:spPr bwMode="auto">
          <a:xfrm rot="-5400000">
            <a:off x="-93662" y="887413"/>
            <a:ext cx="631825"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58412" name="Text Box 144"/>
          <p:cNvSpPr txBox="1">
            <a:spLocks noChangeArrowheads="1"/>
          </p:cNvSpPr>
          <p:nvPr/>
        </p:nvSpPr>
        <p:spPr bwMode="auto">
          <a:xfrm rot="-5400000">
            <a:off x="554831" y="2788444"/>
            <a:ext cx="5064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store</a:t>
            </a:r>
          </a:p>
        </p:txBody>
      </p:sp>
      <p:sp>
        <p:nvSpPr>
          <p:cNvPr id="58413" name="Rectangle 145"/>
          <p:cNvSpPr>
            <a:spLocks noChangeArrowheads="1"/>
          </p:cNvSpPr>
          <p:nvPr/>
        </p:nvSpPr>
        <p:spPr bwMode="auto">
          <a:xfrm rot="-5400000">
            <a:off x="728663" y="2795587"/>
            <a:ext cx="496888"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to stack</a:t>
            </a:r>
          </a:p>
        </p:txBody>
      </p:sp>
      <p:sp>
        <p:nvSpPr>
          <p:cNvPr id="58414" name="Text Box 146"/>
          <p:cNvSpPr txBox="1">
            <a:spLocks noChangeArrowheads="1"/>
          </p:cNvSpPr>
          <p:nvPr/>
        </p:nvSpPr>
        <p:spPr bwMode="auto">
          <a:xfrm rot="-5400000">
            <a:off x="541338" y="4527550"/>
            <a:ext cx="533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load</a:t>
            </a:r>
          </a:p>
        </p:txBody>
      </p:sp>
      <p:sp>
        <p:nvSpPr>
          <p:cNvPr id="58415" name="Rectangle 147"/>
          <p:cNvSpPr>
            <a:spLocks noChangeArrowheads="1"/>
          </p:cNvSpPr>
          <p:nvPr/>
        </p:nvSpPr>
        <p:spPr bwMode="auto">
          <a:xfrm rot="-5400000">
            <a:off x="669132" y="4501356"/>
            <a:ext cx="61595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from stack</a:t>
            </a:r>
          </a:p>
        </p:txBody>
      </p:sp>
      <p:sp>
        <p:nvSpPr>
          <p:cNvPr id="58416" name="Rectangle 150"/>
          <p:cNvSpPr>
            <a:spLocks noChangeArrowheads="1"/>
          </p:cNvSpPr>
          <p:nvPr/>
        </p:nvSpPr>
        <p:spPr bwMode="auto">
          <a:xfrm>
            <a:off x="58738" y="6477000"/>
            <a:ext cx="90424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900" b="1">
                <a:latin typeface="Arial" charset="0"/>
              </a:rPr>
              <a:t>0, 1, 2,    5, 8, 9, 10, 11, 12, 13,    5, 8, 9, 10, 11, 12, 13,    5, 8, 9, 10, 11, 12, 13,    5, 6, 7,    14, 15, 16, 17, 18, 19,    14, 15, 16, 17, 18, 19,    14, 15, 16, 17, 18, 19,   3, 21, 22  </a:t>
            </a:r>
          </a:p>
        </p:txBody>
      </p:sp>
      <p:sp>
        <p:nvSpPr>
          <p:cNvPr id="58417" name="Rectangle 151"/>
          <p:cNvSpPr>
            <a:spLocks noChangeArrowheads="1"/>
          </p:cNvSpPr>
          <p:nvPr/>
        </p:nvSpPr>
        <p:spPr bwMode="auto">
          <a:xfrm>
            <a:off x="7391400" y="5410200"/>
            <a:ext cx="1524000"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r"/>
            <a:r>
              <a:rPr lang="en-US" sz="1200">
                <a:latin typeface="Times New Roman" pitchFamily="-106" charset="0"/>
              </a:rPr>
              <a:t>It's easy to get lost! </a:t>
            </a:r>
          </a:p>
          <a:p>
            <a:pPr algn="r"/>
            <a:r>
              <a:rPr lang="en-US" sz="1200">
                <a:latin typeface="Times New Roman" pitchFamily="-106" charset="0"/>
              </a:rPr>
              <a:t> </a:t>
            </a:r>
          </a:p>
          <a:p>
            <a:pPr algn="r"/>
            <a:r>
              <a:rPr lang="en-US" sz="1200">
                <a:latin typeface="Times New Roman" pitchFamily="-106" charset="0"/>
              </a:rPr>
              <a:t>Follow the line numbers below to stay on track...</a:t>
            </a:r>
          </a:p>
        </p:txBody>
      </p:sp>
      <p:sp>
        <p:nvSpPr>
          <p:cNvPr id="58418" name="Text Box 125"/>
          <p:cNvSpPr txBox="1">
            <a:spLocks noChangeArrowheads="1"/>
          </p:cNvSpPr>
          <p:nvPr/>
        </p:nvSpPr>
        <p:spPr bwMode="auto">
          <a:xfrm>
            <a:off x="8445500" y="1758950"/>
            <a:ext cx="465138"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b="1">
                <a:latin typeface="Calibri" pitchFamily="-106" charset="0"/>
              </a:rPr>
              <a:t>r1</a:t>
            </a:r>
          </a:p>
        </p:txBody>
      </p:sp>
      <p:sp>
        <p:nvSpPr>
          <p:cNvPr id="58419" name="Text Box 125"/>
          <p:cNvSpPr txBox="1">
            <a:spLocks noChangeArrowheads="1"/>
          </p:cNvSpPr>
          <p:nvPr/>
        </p:nvSpPr>
        <p:spPr bwMode="auto">
          <a:xfrm>
            <a:off x="8448675" y="2119313"/>
            <a:ext cx="465138"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b="1">
                <a:latin typeface="Calibri" pitchFamily="-106" charset="0"/>
              </a:rPr>
              <a:t>r14</a:t>
            </a:r>
          </a:p>
        </p:txBody>
      </p:sp>
      <p:sp>
        <p:nvSpPr>
          <p:cNvPr id="58420" name="Text Box 125"/>
          <p:cNvSpPr txBox="1">
            <a:spLocks noChangeArrowheads="1"/>
          </p:cNvSpPr>
          <p:nvPr/>
        </p:nvSpPr>
        <p:spPr bwMode="auto">
          <a:xfrm>
            <a:off x="8448675" y="2493963"/>
            <a:ext cx="465138"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b="1">
                <a:latin typeface="Calibri" pitchFamily="-106" charset="0"/>
              </a:rPr>
              <a:t>r1</a:t>
            </a:r>
          </a:p>
        </p:txBody>
      </p:sp>
      <p:sp>
        <p:nvSpPr>
          <p:cNvPr id="58421" name="Text Box 125"/>
          <p:cNvSpPr txBox="1">
            <a:spLocks noChangeArrowheads="1"/>
          </p:cNvSpPr>
          <p:nvPr/>
        </p:nvSpPr>
        <p:spPr bwMode="auto">
          <a:xfrm>
            <a:off x="8450263" y="2854325"/>
            <a:ext cx="465137"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b="1">
                <a:latin typeface="Calibri" pitchFamily="-106" charset="0"/>
              </a:rPr>
              <a:t>r14</a:t>
            </a:r>
          </a:p>
        </p:txBody>
      </p:sp>
      <p:sp>
        <p:nvSpPr>
          <p:cNvPr id="58422" name="Text Box 125"/>
          <p:cNvSpPr txBox="1">
            <a:spLocks noChangeArrowheads="1"/>
          </p:cNvSpPr>
          <p:nvPr/>
        </p:nvSpPr>
        <p:spPr bwMode="auto">
          <a:xfrm>
            <a:off x="8448675" y="3278188"/>
            <a:ext cx="465138"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b="1">
                <a:latin typeface="Calibri" pitchFamily="-106" charset="0"/>
              </a:rPr>
              <a:t>r1</a:t>
            </a:r>
          </a:p>
        </p:txBody>
      </p:sp>
      <p:sp>
        <p:nvSpPr>
          <p:cNvPr id="58423" name="Text Box 125"/>
          <p:cNvSpPr txBox="1">
            <a:spLocks noChangeArrowheads="1"/>
          </p:cNvSpPr>
          <p:nvPr/>
        </p:nvSpPr>
        <p:spPr bwMode="auto">
          <a:xfrm>
            <a:off x="8450263" y="3638550"/>
            <a:ext cx="465137"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b="1">
                <a:latin typeface="Calibri" pitchFamily="-106" charset="0"/>
              </a:rPr>
              <a:t>r14</a:t>
            </a:r>
          </a:p>
        </p:txBody>
      </p:sp>
      <p:sp>
        <p:nvSpPr>
          <p:cNvPr id="58424" name="Rectangle 111"/>
          <p:cNvSpPr>
            <a:spLocks noChangeArrowheads="1"/>
          </p:cNvSpPr>
          <p:nvPr/>
        </p:nvSpPr>
        <p:spPr bwMode="auto">
          <a:xfrm rot="-5400000">
            <a:off x="377032" y="1845468"/>
            <a:ext cx="469900" cy="2460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58425" name="Left Bracket 112"/>
          <p:cNvSpPr>
            <a:spLocks/>
          </p:cNvSpPr>
          <p:nvPr/>
        </p:nvSpPr>
        <p:spPr bwMode="auto">
          <a:xfrm>
            <a:off x="914400" y="2541588"/>
            <a:ext cx="76200" cy="838200"/>
          </a:xfrm>
          <a:prstGeom prst="leftBracket">
            <a:avLst>
              <a:gd name="adj" fmla="val 8352"/>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8426" name="Left Bracket 113"/>
          <p:cNvSpPr>
            <a:spLocks/>
          </p:cNvSpPr>
          <p:nvPr/>
        </p:nvSpPr>
        <p:spPr bwMode="auto">
          <a:xfrm>
            <a:off x="914400" y="4240213"/>
            <a:ext cx="76200" cy="838200"/>
          </a:xfrm>
          <a:prstGeom prst="leftBracket">
            <a:avLst>
              <a:gd name="adj" fmla="val 8352"/>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8427" name="Left Bracket 115"/>
          <p:cNvSpPr>
            <a:spLocks/>
          </p:cNvSpPr>
          <p:nvPr/>
        </p:nvSpPr>
        <p:spPr bwMode="auto">
          <a:xfrm>
            <a:off x="547688" y="1584325"/>
            <a:ext cx="131762" cy="796925"/>
          </a:xfrm>
          <a:prstGeom prst="leftBracket">
            <a:avLst>
              <a:gd name="adj" fmla="val 8232"/>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8428" name="Text Box 137"/>
          <p:cNvSpPr txBox="1">
            <a:spLocks noChangeArrowheads="1"/>
          </p:cNvSpPr>
          <p:nvPr/>
        </p:nvSpPr>
        <p:spPr bwMode="auto">
          <a:xfrm rot="-5400000">
            <a:off x="207169" y="1854994"/>
            <a:ext cx="503237"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mc:AlternateContent xmlns:mc="http://schemas.openxmlformats.org/markup-compatibility/2006" xmlns:p14="http://schemas.microsoft.com/office/powerpoint/2010/main">
        <mc:Choice Requires="p14">
          <p:contentPart p14:bwMode="auto" r:id="rId44">
            <p14:nvContentPartPr>
              <p14:cNvPr id="19458" name="Ink 124"/>
              <p14:cNvContentPartPr>
                <a14:cpLocks xmlns:a14="http://schemas.microsoft.com/office/drawing/2010/main" noRot="1" noChangeAspect="1" noEditPoints="1" noChangeArrowheads="1" noChangeShapeType="1"/>
              </p14:cNvContentPartPr>
              <p14:nvPr/>
            </p14:nvContentPartPr>
            <p14:xfrm>
              <a:off x="2316163" y="133350"/>
              <a:ext cx="1663700" cy="4159250"/>
            </p14:xfrm>
          </p:contentPart>
        </mc:Choice>
        <mc:Fallback xmlns="">
          <p:pic>
            <p:nvPicPr>
              <p:cNvPr id="19458" name="Ink 124"/>
              <p:cNvPicPr>
                <a:picLocks noRot="1" noChangeAspect="1" noEditPoints="1" noChangeArrowheads="1" noChangeShapeType="1"/>
              </p:cNvPicPr>
              <p:nvPr/>
            </p:nvPicPr>
            <p:blipFill>
              <a:blip r:embed="rId45"/>
              <a:stretch>
                <a:fillRect/>
              </a:stretch>
            </p:blipFill>
            <p:spPr>
              <a:xfrm>
                <a:off x="2301762" y="119309"/>
                <a:ext cx="1692502" cy="4179411"/>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19459" name="Ink 125"/>
              <p14:cNvContentPartPr>
                <a14:cpLocks xmlns:a14="http://schemas.microsoft.com/office/drawing/2010/main" noRot="1" noChangeAspect="1" noEditPoints="1" noChangeArrowheads="1" noChangeShapeType="1"/>
              </p14:cNvContentPartPr>
              <p14:nvPr/>
            </p14:nvContentPartPr>
            <p14:xfrm>
              <a:off x="796925" y="5276850"/>
              <a:ext cx="309563" cy="138113"/>
            </p14:xfrm>
          </p:contentPart>
        </mc:Choice>
        <mc:Fallback xmlns="">
          <p:pic>
            <p:nvPicPr>
              <p:cNvPr id="19459" name="Ink 125"/>
              <p:cNvPicPr>
                <a:picLocks noRot="1" noChangeAspect="1" noEditPoints="1" noChangeArrowheads="1" noChangeShapeType="1"/>
              </p:cNvPicPr>
              <p:nvPr/>
            </p:nvPicPr>
            <p:blipFill>
              <a:blip r:embed="rId47"/>
              <a:stretch>
                <a:fillRect/>
              </a:stretch>
            </p:blipFill>
            <p:spPr>
              <a:xfrm>
                <a:off x="784686" y="5262388"/>
                <a:ext cx="336560" cy="164145"/>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19460" name="Ink 126"/>
              <p14:cNvContentPartPr>
                <a14:cpLocks xmlns:a14="http://schemas.microsoft.com/office/drawing/2010/main" noRot="1" noChangeAspect="1" noEditPoints="1" noChangeArrowheads="1" noChangeShapeType="1"/>
              </p14:cNvContentPartPr>
              <p14:nvPr/>
            </p14:nvContentPartPr>
            <p14:xfrm>
              <a:off x="4002088" y="2268538"/>
              <a:ext cx="4011612" cy="2481262"/>
            </p14:xfrm>
          </p:contentPart>
        </mc:Choice>
        <mc:Fallback xmlns="">
          <p:pic>
            <p:nvPicPr>
              <p:cNvPr id="19460" name="Ink 126"/>
              <p:cNvPicPr>
                <a:picLocks noRot="1" noChangeAspect="1" noEditPoints="1" noChangeArrowheads="1" noChangeShapeType="1"/>
              </p:cNvPicPr>
              <p:nvPr/>
            </p:nvPicPr>
            <p:blipFill>
              <a:blip r:embed="rId49"/>
              <a:stretch>
                <a:fillRect/>
              </a:stretch>
            </p:blipFill>
            <p:spPr>
              <a:xfrm>
                <a:off x="3986968" y="2256297"/>
                <a:ext cx="4032133" cy="2509344"/>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19461" name="Ink 127"/>
              <p14:cNvContentPartPr>
                <a14:cpLocks xmlns:a14="http://schemas.microsoft.com/office/drawing/2010/main" noRot="1" noChangeAspect="1" noEditPoints="1" noChangeArrowheads="1" noChangeShapeType="1"/>
              </p14:cNvContentPartPr>
              <p14:nvPr/>
            </p14:nvContentPartPr>
            <p14:xfrm>
              <a:off x="879475" y="5910263"/>
              <a:ext cx="201613" cy="466725"/>
            </p14:xfrm>
          </p:contentPart>
        </mc:Choice>
        <mc:Fallback xmlns="">
          <p:pic>
            <p:nvPicPr>
              <p:cNvPr id="19461" name="Ink 127"/>
              <p:cNvPicPr>
                <a:picLocks noRot="1" noChangeAspect="1" noEditPoints="1" noChangeArrowheads="1" noChangeShapeType="1"/>
              </p:cNvPicPr>
              <p:nvPr/>
            </p:nvPicPr>
            <p:blipFill>
              <a:blip r:embed="rId51"/>
              <a:stretch>
                <a:fillRect/>
              </a:stretch>
            </p:blipFill>
            <p:spPr>
              <a:xfrm>
                <a:off x="867234" y="5899099"/>
                <a:ext cx="223934" cy="48149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19462" name="Ink 128"/>
              <p14:cNvContentPartPr>
                <a14:cpLocks xmlns:a14="http://schemas.microsoft.com/office/drawing/2010/main" noRot="1" noChangeAspect="1" noEditPoints="1" noChangeArrowheads="1" noChangeShapeType="1"/>
              </p14:cNvContentPartPr>
              <p14:nvPr/>
            </p14:nvContentPartPr>
            <p14:xfrm>
              <a:off x="2289175" y="5602288"/>
              <a:ext cx="950913" cy="882650"/>
            </p14:xfrm>
          </p:contentPart>
        </mc:Choice>
        <mc:Fallback xmlns="">
          <p:pic>
            <p:nvPicPr>
              <p:cNvPr id="19462" name="Ink 128"/>
              <p:cNvPicPr>
                <a:picLocks noRot="1" noChangeAspect="1" noEditPoints="1" noChangeArrowheads="1" noChangeShapeType="1"/>
              </p:cNvPicPr>
              <p:nvPr/>
            </p:nvPicPr>
            <p:blipFill>
              <a:blip r:embed="rId53"/>
              <a:stretch>
                <a:fillRect/>
              </a:stretch>
            </p:blipFill>
            <p:spPr>
              <a:xfrm>
                <a:off x="2276933" y="5588609"/>
                <a:ext cx="976837" cy="909288"/>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19463" name="Ink 129"/>
              <p14:cNvContentPartPr>
                <a14:cpLocks xmlns:a14="http://schemas.microsoft.com/office/drawing/2010/main" noRot="1" noChangeAspect="1" noEditPoints="1" noChangeArrowheads="1" noChangeShapeType="1"/>
              </p14:cNvContentPartPr>
              <p14:nvPr/>
            </p14:nvContentPartPr>
            <p14:xfrm>
              <a:off x="4135438" y="5748338"/>
              <a:ext cx="454025" cy="120650"/>
            </p14:xfrm>
          </p:contentPart>
        </mc:Choice>
        <mc:Fallback xmlns="">
          <p:pic>
            <p:nvPicPr>
              <p:cNvPr id="19463" name="Ink 129"/>
              <p:cNvPicPr>
                <a:picLocks noRot="1" noChangeAspect="1" noEditPoints="1" noChangeArrowheads="1" noChangeShapeType="1"/>
              </p:cNvPicPr>
              <p:nvPr/>
            </p:nvPicPr>
            <p:blipFill>
              <a:blip r:embed="rId55"/>
              <a:stretch>
                <a:fillRect/>
              </a:stretch>
            </p:blipFill>
            <p:spPr>
              <a:xfrm>
                <a:off x="4127157" y="5744376"/>
                <a:ext cx="475268" cy="137937"/>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19464" name="Ink 130"/>
              <p14:cNvContentPartPr>
                <a14:cpLocks xmlns:a14="http://schemas.microsoft.com/office/drawing/2010/main" noRot="1" noChangeAspect="1" noEditPoints="1" noChangeArrowheads="1" noChangeShapeType="1"/>
              </p14:cNvContentPartPr>
              <p14:nvPr/>
            </p14:nvContentPartPr>
            <p14:xfrm>
              <a:off x="5222875" y="5340350"/>
              <a:ext cx="1274763" cy="388938"/>
            </p14:xfrm>
          </p:contentPart>
        </mc:Choice>
        <mc:Fallback xmlns="">
          <p:pic>
            <p:nvPicPr>
              <p:cNvPr id="19464" name="Ink 130"/>
              <p:cNvPicPr>
                <a:picLocks noRot="1" noChangeAspect="1" noEditPoints="1" noChangeArrowheads="1" noChangeShapeType="1"/>
              </p:cNvPicPr>
              <p:nvPr/>
            </p:nvPicPr>
            <p:blipFill>
              <a:blip r:embed="rId57"/>
              <a:stretch>
                <a:fillRect/>
              </a:stretch>
            </p:blipFill>
            <p:spPr>
              <a:xfrm>
                <a:off x="5208115" y="5326305"/>
                <a:ext cx="1293483" cy="417388"/>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19465" name="Ink 131"/>
              <p14:cNvContentPartPr>
                <a14:cpLocks xmlns:a14="http://schemas.microsoft.com/office/drawing/2010/main" noRot="1" noChangeAspect="1" noEditPoints="1" noChangeArrowheads="1" noChangeShapeType="1"/>
              </p14:cNvContentPartPr>
              <p14:nvPr/>
            </p14:nvContentPartPr>
            <p14:xfrm>
              <a:off x="2636838" y="4119563"/>
              <a:ext cx="717550" cy="1389062"/>
            </p14:xfrm>
          </p:contentPart>
        </mc:Choice>
        <mc:Fallback xmlns="">
          <p:pic>
            <p:nvPicPr>
              <p:cNvPr id="19465" name="Ink 131"/>
              <p:cNvPicPr>
                <a:picLocks noRot="1" noChangeAspect="1" noEditPoints="1" noChangeArrowheads="1" noChangeShapeType="1"/>
              </p:cNvPicPr>
              <p:nvPr/>
            </p:nvPicPr>
            <p:blipFill>
              <a:blip r:embed="rId59"/>
              <a:stretch>
                <a:fillRect/>
              </a:stretch>
            </p:blipFill>
            <p:spPr>
              <a:xfrm>
                <a:off x="2624237" y="4104085"/>
                <a:ext cx="743833" cy="1417498"/>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19466" name="Ink 132"/>
              <p14:cNvContentPartPr>
                <a14:cpLocks xmlns:a14="http://schemas.microsoft.com/office/drawing/2010/main" noRot="1" noChangeAspect="1" noEditPoints="1" noChangeArrowheads="1" noChangeShapeType="1"/>
              </p14:cNvContentPartPr>
              <p14:nvPr/>
            </p14:nvContentPartPr>
            <p14:xfrm>
              <a:off x="3916363" y="2598738"/>
              <a:ext cx="2047875" cy="1544637"/>
            </p14:xfrm>
          </p:contentPart>
        </mc:Choice>
        <mc:Fallback xmlns="">
          <p:pic>
            <p:nvPicPr>
              <p:cNvPr id="19466" name="Ink 132"/>
              <p:cNvPicPr>
                <a:picLocks noRot="1" noChangeAspect="1" noEditPoints="1" noChangeArrowheads="1" noChangeShapeType="1"/>
              </p:cNvPicPr>
              <p:nvPr/>
            </p:nvPicPr>
            <p:blipFill>
              <a:blip r:embed="rId61"/>
              <a:stretch>
                <a:fillRect/>
              </a:stretch>
            </p:blipFill>
            <p:spPr>
              <a:xfrm>
                <a:off x="3905924" y="2587936"/>
                <a:ext cx="2070913" cy="156624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19467" name="Ink 133"/>
              <p14:cNvContentPartPr>
                <a14:cpLocks xmlns:a14="http://schemas.microsoft.com/office/drawing/2010/main" noRot="1" noChangeAspect="1" noEditPoints="1" noChangeArrowheads="1" noChangeShapeType="1"/>
              </p14:cNvContentPartPr>
              <p14:nvPr/>
            </p14:nvContentPartPr>
            <p14:xfrm>
              <a:off x="4397375" y="2773363"/>
              <a:ext cx="292100" cy="465137"/>
            </p14:xfrm>
          </p:contentPart>
        </mc:Choice>
        <mc:Fallback xmlns="">
          <p:pic>
            <p:nvPicPr>
              <p:cNvPr id="19467" name="Ink 133"/>
              <p:cNvPicPr>
                <a:picLocks noRot="1" noChangeAspect="1" noEditPoints="1" noChangeArrowheads="1" noChangeShapeType="1"/>
              </p:cNvPicPr>
              <p:nvPr/>
            </p:nvPicPr>
            <p:blipFill>
              <a:blip r:embed="rId63"/>
              <a:stretch>
                <a:fillRect/>
              </a:stretch>
            </p:blipFill>
            <p:spPr>
              <a:xfrm>
                <a:off x="4383688" y="2758602"/>
                <a:ext cx="321994" cy="495378"/>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19468" name="Ink 134"/>
              <p14:cNvContentPartPr>
                <a14:cpLocks xmlns:a14="http://schemas.microsoft.com/office/drawing/2010/main" noRot="1" noChangeAspect="1" noEditPoints="1" noChangeArrowheads="1" noChangeShapeType="1"/>
              </p14:cNvContentPartPr>
              <p14:nvPr/>
            </p14:nvContentPartPr>
            <p14:xfrm>
              <a:off x="3098800" y="6149975"/>
              <a:ext cx="184150" cy="282575"/>
            </p14:xfrm>
          </p:contentPart>
        </mc:Choice>
        <mc:Fallback xmlns="">
          <p:pic>
            <p:nvPicPr>
              <p:cNvPr id="19468" name="Ink 134"/>
              <p:cNvPicPr>
                <a:picLocks noRot="1" noChangeAspect="1" noEditPoints="1" noChangeArrowheads="1" noChangeShapeType="1"/>
              </p:cNvPicPr>
              <p:nvPr/>
            </p:nvPicPr>
            <p:blipFill>
              <a:blip r:embed="rId65"/>
              <a:stretch>
                <a:fillRect/>
              </a:stretch>
            </p:blipFill>
            <p:spPr>
              <a:xfrm>
                <a:off x="3085852" y="6139536"/>
                <a:ext cx="210406" cy="305973"/>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19469" name="Ink 135"/>
              <p14:cNvContentPartPr>
                <a14:cpLocks xmlns:a14="http://schemas.microsoft.com/office/drawing/2010/main" noRot="1" noChangeAspect="1" noEditPoints="1" noChangeArrowheads="1" noChangeShapeType="1"/>
              </p14:cNvContentPartPr>
              <p14:nvPr/>
            </p14:nvContentPartPr>
            <p14:xfrm>
              <a:off x="4124325" y="1712913"/>
              <a:ext cx="3868738" cy="3927475"/>
            </p14:xfrm>
          </p:contentPart>
        </mc:Choice>
        <mc:Fallback xmlns="">
          <p:pic>
            <p:nvPicPr>
              <p:cNvPr id="19469" name="Ink 135"/>
              <p:cNvPicPr>
                <a:picLocks noRot="1" noChangeAspect="1" noEditPoints="1" noChangeArrowheads="1" noChangeShapeType="1"/>
              </p:cNvPicPr>
              <p:nvPr/>
            </p:nvPicPr>
            <p:blipFill>
              <a:blip r:embed="rId67"/>
              <a:stretch>
                <a:fillRect/>
              </a:stretch>
            </p:blipFill>
            <p:spPr>
              <a:xfrm>
                <a:off x="4109924" y="1701393"/>
                <a:ext cx="3888899" cy="3953394"/>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19470" name="Ink 136"/>
              <p14:cNvContentPartPr>
                <a14:cpLocks xmlns:a14="http://schemas.microsoft.com/office/drawing/2010/main" noRot="1" noChangeAspect="1" noEditPoints="1" noChangeArrowheads="1" noChangeShapeType="1"/>
              </p14:cNvContentPartPr>
              <p14:nvPr/>
            </p14:nvContentPartPr>
            <p14:xfrm>
              <a:off x="4194175" y="5305425"/>
              <a:ext cx="1292225" cy="374650"/>
            </p14:xfrm>
          </p:contentPart>
        </mc:Choice>
        <mc:Fallback xmlns="">
          <p:pic>
            <p:nvPicPr>
              <p:cNvPr id="19470" name="Ink 136"/>
              <p:cNvPicPr>
                <a:picLocks noRot="1" noChangeAspect="1" noEditPoints="1" noChangeArrowheads="1" noChangeShapeType="1"/>
              </p:cNvPicPr>
              <p:nvPr/>
            </p:nvPicPr>
            <p:blipFill>
              <a:blip r:embed="rId69"/>
              <a:stretch>
                <a:fillRect/>
              </a:stretch>
            </p:blipFill>
            <p:spPr>
              <a:xfrm>
                <a:off x="4179777" y="5298947"/>
                <a:ext cx="1319941" cy="395524"/>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19471" name="Ink 137"/>
              <p14:cNvContentPartPr>
                <a14:cpLocks xmlns:a14="http://schemas.microsoft.com/office/drawing/2010/main" noRot="1" noChangeAspect="1" noEditPoints="1" noChangeArrowheads="1" noChangeShapeType="1"/>
              </p14:cNvContentPartPr>
              <p14:nvPr/>
            </p14:nvContentPartPr>
            <p14:xfrm>
              <a:off x="7726363" y="1722438"/>
              <a:ext cx="995362" cy="2203450"/>
            </p14:xfrm>
          </p:contentPart>
        </mc:Choice>
        <mc:Fallback xmlns="">
          <p:pic>
            <p:nvPicPr>
              <p:cNvPr id="19471" name="Ink 137"/>
              <p:cNvPicPr>
                <a:picLocks noRot="1" noChangeAspect="1" noEditPoints="1" noChangeArrowheads="1" noChangeShapeType="1"/>
              </p:cNvPicPr>
              <p:nvPr/>
            </p:nvPicPr>
            <p:blipFill>
              <a:blip r:embed="rId71"/>
              <a:stretch>
                <a:fillRect/>
              </a:stretch>
            </p:blipFill>
            <p:spPr>
              <a:xfrm>
                <a:off x="7712324" y="1709119"/>
                <a:ext cx="1023801" cy="2230449"/>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19472" name="Ink 138"/>
              <p14:cNvContentPartPr>
                <a14:cpLocks xmlns:a14="http://schemas.microsoft.com/office/drawing/2010/main" noRot="1" noChangeAspect="1" noEditPoints="1" noChangeArrowheads="1" noChangeShapeType="1"/>
              </p14:cNvContentPartPr>
              <p14:nvPr/>
            </p14:nvContentPartPr>
            <p14:xfrm>
              <a:off x="1195388" y="1350963"/>
              <a:ext cx="215900" cy="30162"/>
            </p14:xfrm>
          </p:contentPart>
        </mc:Choice>
        <mc:Fallback xmlns="">
          <p:pic>
            <p:nvPicPr>
              <p:cNvPr id="19472" name="Ink 138"/>
              <p:cNvPicPr>
                <a:picLocks noRot="1" noChangeAspect="1" noEditPoints="1" noChangeArrowheads="1" noChangeShapeType="1"/>
              </p:cNvPicPr>
              <p:nvPr/>
            </p:nvPicPr>
            <p:blipFill>
              <a:blip r:embed="rId73"/>
              <a:stretch>
                <a:fillRect/>
              </a:stretch>
            </p:blipFill>
            <p:spPr>
              <a:xfrm>
                <a:off x="1186752" y="1348449"/>
                <a:ext cx="228134" cy="43807"/>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19473" name="Ink 139"/>
              <p14:cNvContentPartPr>
                <a14:cpLocks xmlns:a14="http://schemas.microsoft.com/office/drawing/2010/main" noRot="1" noChangeAspect="1" noEditPoints="1" noChangeArrowheads="1" noChangeShapeType="1"/>
              </p14:cNvContentPartPr>
              <p14:nvPr/>
            </p14:nvContentPartPr>
            <p14:xfrm>
              <a:off x="684213" y="2393950"/>
              <a:ext cx="444500" cy="1082675"/>
            </p14:xfrm>
          </p:contentPart>
        </mc:Choice>
        <mc:Fallback xmlns="">
          <p:pic>
            <p:nvPicPr>
              <p:cNvPr id="19473" name="Ink 139"/>
              <p:cNvPicPr>
                <a:picLocks noRot="1" noChangeAspect="1" noEditPoints="1" noChangeArrowheads="1" noChangeShapeType="1"/>
              </p:cNvPicPr>
              <p:nvPr/>
            </p:nvPicPr>
            <p:blipFill>
              <a:blip r:embed="rId75"/>
              <a:stretch>
                <a:fillRect/>
              </a:stretch>
            </p:blipFill>
            <p:spPr>
              <a:xfrm>
                <a:off x="671256" y="2384229"/>
                <a:ext cx="466095" cy="1105718"/>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19474" name="Ink 140"/>
              <p14:cNvContentPartPr>
                <a14:cpLocks xmlns:a14="http://schemas.microsoft.com/office/drawing/2010/main" noRot="1" noChangeAspect="1" noEditPoints="1" noChangeArrowheads="1" noChangeShapeType="1"/>
              </p14:cNvContentPartPr>
              <p14:nvPr/>
            </p14:nvContentPartPr>
            <p14:xfrm>
              <a:off x="673100" y="4125913"/>
              <a:ext cx="515938" cy="993775"/>
            </p14:xfrm>
          </p:contentPart>
        </mc:Choice>
        <mc:Fallback xmlns="">
          <p:pic>
            <p:nvPicPr>
              <p:cNvPr id="19474" name="Ink 140"/>
              <p:cNvPicPr>
                <a:picLocks noRot="1" noChangeAspect="1" noEditPoints="1" noChangeArrowheads="1" noChangeShapeType="1"/>
              </p:cNvPicPr>
              <p:nvPr/>
            </p:nvPicPr>
            <p:blipFill>
              <a:blip r:embed="rId77"/>
              <a:stretch>
                <a:fillRect/>
              </a:stretch>
            </p:blipFill>
            <p:spPr>
              <a:xfrm>
                <a:off x="659418" y="4112595"/>
                <a:ext cx="532500" cy="1020770"/>
              </a:xfrm>
              <a:prstGeom prst="rect">
                <a:avLst/>
              </a:prstGeom>
            </p:spPr>
          </p:pic>
        </mc:Fallback>
      </mc:AlternateContent>
    </p:spTree>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9394" name="Group 2"/>
          <p:cNvGrpSpPr>
            <a:grpSpLocks/>
          </p:cNvGrpSpPr>
          <p:nvPr>
            <p:custDataLst>
              <p:tags r:id="rId1"/>
            </p:custDataLst>
          </p:nvPr>
        </p:nvGrpSpPr>
        <p:grpSpPr bwMode="auto">
          <a:xfrm>
            <a:off x="319088" y="1285875"/>
            <a:ext cx="500062" cy="180975"/>
            <a:chOff x="295" y="1311"/>
            <a:chExt cx="5177" cy="114"/>
          </a:xfrm>
        </p:grpSpPr>
        <p:sp>
          <p:nvSpPr>
            <p:cNvPr id="59452" name="Rectangle 3"/>
            <p:cNvSpPr>
              <a:spLocks noChangeArrowheads="1"/>
            </p:cNvSpPr>
            <p:nvPr>
              <p:custDataLst>
                <p:tags r:id="rId4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59453" name="Rectangle 4"/>
            <p:cNvSpPr>
              <a:spLocks noChangeArrowheads="1"/>
            </p:cNvSpPr>
            <p:nvPr>
              <p:custDataLst>
                <p:tags r:id="rId4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59395" name="Rectangle 6"/>
          <p:cNvSpPr>
            <a:spLocks noChangeArrowheads="1"/>
          </p:cNvSpPr>
          <p:nvPr>
            <p:custDataLst>
              <p:tags r:id="rId2"/>
            </p:custDataLst>
          </p:nvPr>
        </p:nvSpPr>
        <p:spPr bwMode="auto">
          <a:xfrm>
            <a:off x="381000" y="150813"/>
            <a:ext cx="82296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Calibri" pitchFamily="-106" charset="0"/>
              </a:rPr>
              <a:t>What will this program print?</a:t>
            </a:r>
          </a:p>
        </p:txBody>
      </p:sp>
      <p:sp>
        <p:nvSpPr>
          <p:cNvPr id="59396" name="Text Box 25"/>
          <p:cNvSpPr txBox="1">
            <a:spLocks noChangeArrowheads="1"/>
          </p:cNvSpPr>
          <p:nvPr>
            <p:custDataLst>
              <p:tags r:id="rId3"/>
            </p:custDataLst>
          </p:nvPr>
        </p:nvSpPr>
        <p:spPr bwMode="auto">
          <a:xfrm>
            <a:off x="5902325" y="11430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RAM</a:t>
            </a:r>
          </a:p>
        </p:txBody>
      </p:sp>
      <p:sp>
        <p:nvSpPr>
          <p:cNvPr id="59397" name="Text Box 26"/>
          <p:cNvSpPr txBox="1">
            <a:spLocks noChangeArrowheads="1"/>
          </p:cNvSpPr>
          <p:nvPr>
            <p:custDataLst>
              <p:tags r:id="rId4"/>
            </p:custDataLst>
          </p:nvPr>
        </p:nvSpPr>
        <p:spPr bwMode="auto">
          <a:xfrm>
            <a:off x="1050925" y="1143000"/>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CPU</a:t>
            </a:r>
          </a:p>
        </p:txBody>
      </p:sp>
      <p:sp>
        <p:nvSpPr>
          <p:cNvPr id="59398" name="Text Box 56"/>
          <p:cNvSpPr txBox="1">
            <a:spLocks noChangeArrowheads="1"/>
          </p:cNvSpPr>
          <p:nvPr>
            <p:custDataLst>
              <p:tags r:id="rId5"/>
            </p:custDataLst>
          </p:nvPr>
        </p:nvSpPr>
        <p:spPr bwMode="auto">
          <a:xfrm>
            <a:off x="41751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59399" name="Text Box 57"/>
          <p:cNvSpPr txBox="1">
            <a:spLocks noChangeArrowheads="1"/>
          </p:cNvSpPr>
          <p:nvPr>
            <p:custDataLst>
              <p:tags r:id="rId6"/>
            </p:custDataLst>
          </p:nvPr>
        </p:nvSpPr>
        <p:spPr bwMode="auto">
          <a:xfrm>
            <a:off x="36417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grpSp>
        <p:nvGrpSpPr>
          <p:cNvPr id="59400" name="Group 183"/>
          <p:cNvGrpSpPr>
            <a:grpSpLocks/>
          </p:cNvGrpSpPr>
          <p:nvPr>
            <p:custDataLst>
              <p:tags r:id="rId7"/>
            </p:custDataLst>
          </p:nvPr>
        </p:nvGrpSpPr>
        <p:grpSpPr bwMode="auto">
          <a:xfrm>
            <a:off x="3048000" y="1285875"/>
            <a:ext cx="2698750" cy="180975"/>
            <a:chOff x="295" y="1311"/>
            <a:chExt cx="5177" cy="114"/>
          </a:xfrm>
        </p:grpSpPr>
        <p:sp>
          <p:nvSpPr>
            <p:cNvPr id="59450" name="Rectangle 184"/>
            <p:cNvSpPr>
              <a:spLocks noChangeArrowheads="1"/>
            </p:cNvSpPr>
            <p:nvPr>
              <p:custDataLst>
                <p:tags r:id="rId3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59451" name="Rectangle 185"/>
            <p:cNvSpPr>
              <a:spLocks noChangeArrowheads="1"/>
            </p:cNvSpPr>
            <p:nvPr>
              <p:custDataLst>
                <p:tags r:id="rId3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59401" name="Group 186"/>
          <p:cNvGrpSpPr>
            <a:grpSpLocks/>
          </p:cNvGrpSpPr>
          <p:nvPr>
            <p:custDataLst>
              <p:tags r:id="rId8"/>
            </p:custDataLst>
          </p:nvPr>
        </p:nvGrpSpPr>
        <p:grpSpPr bwMode="auto">
          <a:xfrm>
            <a:off x="8166100" y="1285875"/>
            <a:ext cx="563563" cy="180975"/>
            <a:chOff x="295" y="1311"/>
            <a:chExt cx="5177" cy="114"/>
          </a:xfrm>
        </p:grpSpPr>
        <p:sp>
          <p:nvSpPr>
            <p:cNvPr id="59448" name="Rectangle 187"/>
            <p:cNvSpPr>
              <a:spLocks noChangeArrowheads="1"/>
            </p:cNvSpPr>
            <p:nvPr>
              <p:custDataLst>
                <p:tags r:id="rId36"/>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59449" name="Rectangle 188"/>
            <p:cNvSpPr>
              <a:spLocks noChangeArrowheads="1"/>
            </p:cNvSpPr>
            <p:nvPr>
              <p:custDataLst>
                <p:tags r:id="rId37"/>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59402" name="Text Box 267"/>
          <p:cNvSpPr txBox="1">
            <a:spLocks noChangeArrowheads="1"/>
          </p:cNvSpPr>
          <p:nvPr/>
        </p:nvSpPr>
        <p:spPr bwMode="auto">
          <a:xfrm>
            <a:off x="3028950" y="2286000"/>
            <a:ext cx="2133600" cy="846138"/>
          </a:xfrm>
          <a:prstGeom prst="rect">
            <a:avLst/>
          </a:prstGeom>
          <a:noFill/>
          <a:ln w="1905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008000"/>
                </a:solidFill>
                <a:latin typeface="Comic Sans MS" pitchFamily="-106" charset="0"/>
              </a:rPr>
              <a:t>stores r1 into r15's </a:t>
            </a:r>
            <a:r>
              <a:rPr lang="en-US" sz="1400" b="1">
                <a:solidFill>
                  <a:srgbClr val="008000"/>
                </a:solidFill>
                <a:latin typeface="Comic Sans MS" pitchFamily="-106" charset="0"/>
              </a:rPr>
              <a:t>MEMORY LOCATION </a:t>
            </a:r>
          </a:p>
          <a:p>
            <a:pPr>
              <a:spcBef>
                <a:spcPct val="50000"/>
              </a:spcBef>
            </a:pPr>
            <a:r>
              <a:rPr lang="en-US" sz="1400">
                <a:solidFill>
                  <a:srgbClr val="008000"/>
                </a:solidFill>
                <a:latin typeface="Comic Sans MS" pitchFamily="-106" charset="0"/>
              </a:rPr>
              <a:t>(not into r15 itself!) </a:t>
            </a:r>
          </a:p>
        </p:txBody>
      </p:sp>
      <p:sp>
        <p:nvSpPr>
          <p:cNvPr id="59403" name="Rectangle 16"/>
          <p:cNvSpPr>
            <a:spLocks noChangeArrowheads="1"/>
          </p:cNvSpPr>
          <p:nvPr>
            <p:custDataLst>
              <p:tags r:id="rId9"/>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9404" name="Rectangle 17"/>
          <p:cNvSpPr>
            <a:spLocks noChangeArrowheads="1"/>
          </p:cNvSpPr>
          <p:nvPr>
            <p:custDataLst>
              <p:tags r:id="rId10"/>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9405" name="Rectangle 18"/>
          <p:cNvSpPr>
            <a:spLocks noChangeArrowheads="1"/>
          </p:cNvSpPr>
          <p:nvPr>
            <p:custDataLst>
              <p:tags r:id="rId11"/>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9406" name="Rectangle 19"/>
          <p:cNvSpPr>
            <a:spLocks noChangeArrowheads="1"/>
          </p:cNvSpPr>
          <p:nvPr>
            <p:custDataLst>
              <p:tags r:id="rId12"/>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9407" name="Rectangle 20"/>
          <p:cNvSpPr>
            <a:spLocks noChangeArrowheads="1"/>
          </p:cNvSpPr>
          <p:nvPr>
            <p:custDataLst>
              <p:tags r:id="rId13"/>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9408" name="Rectangle 21"/>
          <p:cNvSpPr>
            <a:spLocks noChangeArrowheads="1"/>
          </p:cNvSpPr>
          <p:nvPr>
            <p:custDataLst>
              <p:tags r:id="rId14"/>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9409" name="Rectangle 22"/>
          <p:cNvSpPr>
            <a:spLocks noChangeArrowheads="1"/>
          </p:cNvSpPr>
          <p:nvPr>
            <p:custDataLst>
              <p:tags r:id="rId15"/>
            </p:custDataLst>
          </p:nvPr>
        </p:nvSpPr>
        <p:spPr bwMode="auto">
          <a:xfrm>
            <a:off x="5816600" y="4097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9410" name="Rectangle 28"/>
          <p:cNvSpPr>
            <a:spLocks noChangeArrowheads="1"/>
          </p:cNvSpPr>
          <p:nvPr>
            <p:custDataLst>
              <p:tags r:id="rId16"/>
            </p:custDataLst>
          </p:nvPr>
        </p:nvSpPr>
        <p:spPr bwMode="auto">
          <a:xfrm>
            <a:off x="5857875" y="18399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loadn r1 </a:t>
            </a:r>
            <a:r>
              <a:rPr lang="en-US" sz="1800" b="1">
                <a:solidFill>
                  <a:srgbClr val="000000"/>
                </a:solidFill>
                <a:latin typeface="Courier New" pitchFamily="-106" charset="0"/>
              </a:rPr>
              <a:t>2</a:t>
            </a:r>
            <a:endParaRPr lang="en-US" sz="1800">
              <a:solidFill>
                <a:srgbClr val="000000"/>
              </a:solidFill>
              <a:latin typeface="Arial" charset="0"/>
            </a:endParaRPr>
          </a:p>
        </p:txBody>
      </p:sp>
      <p:sp>
        <p:nvSpPr>
          <p:cNvPr id="59411" name="Text Box 30"/>
          <p:cNvSpPr txBox="1">
            <a:spLocks noChangeArrowheads="1"/>
          </p:cNvSpPr>
          <p:nvPr>
            <p:custDataLst>
              <p:tags r:id="rId17"/>
            </p:custDataLst>
          </p:nvPr>
        </p:nvSpPr>
        <p:spPr bwMode="auto">
          <a:xfrm>
            <a:off x="5141913" y="18288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59412" name="Text Box 31"/>
          <p:cNvSpPr txBox="1">
            <a:spLocks noChangeArrowheads="1"/>
          </p:cNvSpPr>
          <p:nvPr>
            <p:custDataLst>
              <p:tags r:id="rId18"/>
            </p:custDataLst>
          </p:nvPr>
        </p:nvSpPr>
        <p:spPr bwMode="auto">
          <a:xfrm>
            <a:off x="5138738" y="2206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59413" name="Text Box 32"/>
          <p:cNvSpPr txBox="1">
            <a:spLocks noChangeArrowheads="1"/>
          </p:cNvSpPr>
          <p:nvPr>
            <p:custDataLst>
              <p:tags r:id="rId19"/>
            </p:custDataLst>
          </p:nvPr>
        </p:nvSpPr>
        <p:spPr bwMode="auto">
          <a:xfrm>
            <a:off x="5138738" y="2587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59414" name="Text Box 33"/>
          <p:cNvSpPr txBox="1">
            <a:spLocks noChangeArrowheads="1"/>
          </p:cNvSpPr>
          <p:nvPr>
            <p:custDataLst>
              <p:tags r:id="rId20"/>
            </p:custDataLst>
          </p:nvPr>
        </p:nvSpPr>
        <p:spPr bwMode="auto">
          <a:xfrm>
            <a:off x="5138738" y="2968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59415" name="Text Box 34"/>
          <p:cNvSpPr txBox="1">
            <a:spLocks noChangeArrowheads="1"/>
          </p:cNvSpPr>
          <p:nvPr>
            <p:custDataLst>
              <p:tags r:id="rId21"/>
            </p:custDataLst>
          </p:nvPr>
        </p:nvSpPr>
        <p:spPr bwMode="auto">
          <a:xfrm>
            <a:off x="5138738" y="3341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59416" name="Text Box 35"/>
          <p:cNvSpPr txBox="1">
            <a:spLocks noChangeArrowheads="1"/>
          </p:cNvSpPr>
          <p:nvPr>
            <p:custDataLst>
              <p:tags r:id="rId22"/>
            </p:custDataLst>
          </p:nvPr>
        </p:nvSpPr>
        <p:spPr bwMode="auto">
          <a:xfrm>
            <a:off x="5138738" y="3730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59417" name="Rectangle 49"/>
          <p:cNvSpPr>
            <a:spLocks noChangeArrowheads="1"/>
          </p:cNvSpPr>
          <p:nvPr>
            <p:custDataLst>
              <p:tags r:id="rId23"/>
            </p:custDataLst>
          </p:nvPr>
        </p:nvSpPr>
        <p:spPr bwMode="auto">
          <a:xfrm>
            <a:off x="5857875" y="2219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loadn r15 </a:t>
            </a:r>
            <a:r>
              <a:rPr lang="en-US" sz="1800" b="1">
                <a:solidFill>
                  <a:srgbClr val="000000"/>
                </a:solidFill>
                <a:latin typeface="Courier New" pitchFamily="-106" charset="0"/>
              </a:rPr>
              <a:t>4</a:t>
            </a:r>
            <a:endParaRPr lang="en-US" sz="1800">
              <a:solidFill>
                <a:srgbClr val="000000"/>
              </a:solidFill>
              <a:latin typeface="Arial" charset="0"/>
            </a:endParaRPr>
          </a:p>
        </p:txBody>
      </p:sp>
      <p:sp>
        <p:nvSpPr>
          <p:cNvPr id="59418" name="Rectangle 52"/>
          <p:cNvSpPr>
            <a:spLocks noChangeArrowheads="1"/>
          </p:cNvSpPr>
          <p:nvPr>
            <p:custDataLst>
              <p:tags r:id="rId24"/>
            </p:custDataLst>
          </p:nvPr>
        </p:nvSpPr>
        <p:spPr bwMode="auto">
          <a:xfrm>
            <a:off x="5857875" y="3738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59419" name="Rectangle 53"/>
          <p:cNvSpPr>
            <a:spLocks noChangeArrowheads="1"/>
          </p:cNvSpPr>
          <p:nvPr>
            <p:custDataLst>
              <p:tags r:id="rId25"/>
            </p:custDataLst>
          </p:nvPr>
        </p:nvSpPr>
        <p:spPr bwMode="auto">
          <a:xfrm>
            <a:off x="5857875" y="4119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59420" name="Rectangle 269"/>
          <p:cNvSpPr>
            <a:spLocks noChangeArrowheads="1"/>
          </p:cNvSpPr>
          <p:nvPr>
            <p:custDataLst>
              <p:tags r:id="rId26"/>
            </p:custDataLst>
          </p:nvPr>
        </p:nvSpPr>
        <p:spPr bwMode="auto">
          <a:xfrm>
            <a:off x="5857875" y="2595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storei r1 r15 </a:t>
            </a:r>
            <a:endParaRPr lang="en-US" sz="1800">
              <a:solidFill>
                <a:srgbClr val="0A04EB"/>
              </a:solidFill>
              <a:latin typeface="Arial" charset="0"/>
            </a:endParaRPr>
          </a:p>
        </p:txBody>
      </p:sp>
      <p:sp>
        <p:nvSpPr>
          <p:cNvPr id="59421" name="Rectangle 270"/>
          <p:cNvSpPr>
            <a:spLocks noChangeArrowheads="1"/>
          </p:cNvSpPr>
          <p:nvPr>
            <p:custDataLst>
              <p:tags r:id="rId27"/>
            </p:custDataLst>
          </p:nvPr>
        </p:nvSpPr>
        <p:spPr bwMode="auto">
          <a:xfrm>
            <a:off x="5857875" y="2984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write r0</a:t>
            </a:r>
            <a:endParaRPr lang="en-US" sz="1800">
              <a:solidFill>
                <a:srgbClr val="0A04EB"/>
              </a:solidFill>
              <a:latin typeface="Arial" charset="0"/>
            </a:endParaRPr>
          </a:p>
        </p:txBody>
      </p:sp>
      <p:sp>
        <p:nvSpPr>
          <p:cNvPr id="59422" name="Line 248"/>
          <p:cNvSpPr>
            <a:spLocks noChangeShapeType="1"/>
          </p:cNvSpPr>
          <p:nvPr/>
        </p:nvSpPr>
        <p:spPr bwMode="auto">
          <a:xfrm>
            <a:off x="4876800" y="3124200"/>
            <a:ext cx="533400" cy="304800"/>
          </a:xfrm>
          <a:prstGeom prst="line">
            <a:avLst/>
          </a:prstGeom>
          <a:noFill/>
          <a:ln w="19050">
            <a:solidFill>
              <a:srgbClr val="00800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9423" name="Rectangle 51"/>
          <p:cNvSpPr>
            <a:spLocks noChangeArrowheads="1"/>
          </p:cNvSpPr>
          <p:nvPr>
            <p:custDataLst>
              <p:tags r:id="rId28"/>
            </p:custDataLst>
          </p:nvPr>
        </p:nvSpPr>
        <p:spPr bwMode="auto">
          <a:xfrm>
            <a:off x="5857875" y="37401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halt</a:t>
            </a:r>
            <a:endParaRPr lang="en-US" sz="1800">
              <a:solidFill>
                <a:srgbClr val="0A04EB"/>
              </a:solidFill>
              <a:latin typeface="Arial" charset="0"/>
            </a:endParaRPr>
          </a:p>
        </p:txBody>
      </p:sp>
      <p:sp>
        <p:nvSpPr>
          <p:cNvPr id="59424" name="Rectangle 270"/>
          <p:cNvSpPr>
            <a:spLocks noChangeArrowheads="1"/>
          </p:cNvSpPr>
          <p:nvPr>
            <p:custDataLst>
              <p:tags r:id="rId29"/>
            </p:custDataLst>
          </p:nvPr>
        </p:nvSpPr>
        <p:spPr bwMode="auto">
          <a:xfrm>
            <a:off x="5857875" y="33480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write r1</a:t>
            </a:r>
            <a:endParaRPr lang="en-US" sz="1800">
              <a:solidFill>
                <a:srgbClr val="0A04EB"/>
              </a:solidFill>
              <a:latin typeface="Arial" charset="0"/>
            </a:endParaRPr>
          </a:p>
        </p:txBody>
      </p:sp>
      <p:sp>
        <p:nvSpPr>
          <p:cNvPr id="59425" name="Text Box 9"/>
          <p:cNvSpPr txBox="1">
            <a:spLocks noChangeArrowheads="1"/>
          </p:cNvSpPr>
          <p:nvPr>
            <p:custDataLst>
              <p:tags r:id="rId30"/>
            </p:custDataLst>
          </p:nvPr>
        </p:nvSpPr>
        <p:spPr bwMode="auto">
          <a:xfrm>
            <a:off x="304800" y="23971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p>
        </p:txBody>
      </p:sp>
      <p:sp>
        <p:nvSpPr>
          <p:cNvPr id="59426" name="Rectangle 11"/>
          <p:cNvSpPr>
            <a:spLocks noChangeArrowheads="1"/>
          </p:cNvSpPr>
          <p:nvPr>
            <p:custDataLst>
              <p:tags r:id="rId31"/>
            </p:custDataLst>
          </p:nvPr>
        </p:nvSpPr>
        <p:spPr bwMode="auto">
          <a:xfrm>
            <a:off x="969963" y="2384425"/>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9427" name="Rectangle 12"/>
          <p:cNvSpPr>
            <a:spLocks noChangeArrowheads="1"/>
          </p:cNvSpPr>
          <p:nvPr>
            <p:custDataLst>
              <p:tags r:id="rId32"/>
            </p:custDataLst>
          </p:nvPr>
        </p:nvSpPr>
        <p:spPr bwMode="auto">
          <a:xfrm>
            <a:off x="969963" y="3352800"/>
            <a:ext cx="1676400" cy="3810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9428" name="Text Box 29"/>
          <p:cNvSpPr txBox="1">
            <a:spLocks noChangeArrowheads="1"/>
          </p:cNvSpPr>
          <p:nvPr>
            <p:custDataLst>
              <p:tags r:id="rId33"/>
            </p:custDataLst>
          </p:nvPr>
        </p:nvSpPr>
        <p:spPr bwMode="auto">
          <a:xfrm>
            <a:off x="315913" y="33607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r15</a:t>
            </a:r>
          </a:p>
        </p:txBody>
      </p:sp>
      <p:sp>
        <p:nvSpPr>
          <p:cNvPr id="59429" name="Text Box 9"/>
          <p:cNvSpPr txBox="1">
            <a:spLocks noChangeArrowheads="1"/>
          </p:cNvSpPr>
          <p:nvPr>
            <p:custDataLst>
              <p:tags r:id="rId34"/>
            </p:custDataLst>
          </p:nvPr>
        </p:nvSpPr>
        <p:spPr bwMode="auto">
          <a:xfrm>
            <a:off x="304800" y="188277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r0</a:t>
            </a:r>
          </a:p>
        </p:txBody>
      </p:sp>
      <p:sp>
        <p:nvSpPr>
          <p:cNvPr id="59430" name="Rectangle 11"/>
          <p:cNvSpPr>
            <a:spLocks noChangeArrowheads="1"/>
          </p:cNvSpPr>
          <p:nvPr>
            <p:custDataLst>
              <p:tags r:id="rId35"/>
            </p:custDataLst>
          </p:nvPr>
        </p:nvSpPr>
        <p:spPr bwMode="auto">
          <a:xfrm>
            <a:off x="969963" y="1870075"/>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9431" name="Rectangle 122"/>
          <p:cNvSpPr>
            <a:spLocks noChangeArrowheads="1"/>
          </p:cNvSpPr>
          <p:nvPr/>
        </p:nvSpPr>
        <p:spPr bwMode="auto">
          <a:xfrm>
            <a:off x="2263775" y="1774825"/>
            <a:ext cx="3937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b="1">
                <a:latin typeface="Calibri" pitchFamily="-106" charset="0"/>
              </a:rPr>
              <a:t>0</a:t>
            </a:r>
            <a:endParaRPr lang="en-US" sz="3200" b="1"/>
          </a:p>
        </p:txBody>
      </p:sp>
      <p:sp>
        <p:nvSpPr>
          <p:cNvPr id="59432" name="Line 248"/>
          <p:cNvSpPr>
            <a:spLocks noChangeShapeType="1"/>
          </p:cNvSpPr>
          <p:nvPr/>
        </p:nvSpPr>
        <p:spPr bwMode="auto">
          <a:xfrm flipH="1">
            <a:off x="2701925" y="2590800"/>
            <a:ext cx="317500" cy="0"/>
          </a:xfrm>
          <a:prstGeom prst="line">
            <a:avLst/>
          </a:prstGeom>
          <a:noFill/>
          <a:ln w="19050">
            <a:solidFill>
              <a:srgbClr val="09AC2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9433" name="Rectangle 124"/>
          <p:cNvSpPr>
            <a:spLocks noChangeArrowheads="1"/>
          </p:cNvSpPr>
          <p:nvPr/>
        </p:nvSpPr>
        <p:spPr bwMode="auto">
          <a:xfrm>
            <a:off x="912813" y="3748088"/>
            <a:ext cx="1812925"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b="1">
                <a:solidFill>
                  <a:srgbClr val="09AC20"/>
                </a:solidFill>
                <a:latin typeface="Calibri" pitchFamily="-106" charset="0"/>
              </a:rPr>
              <a:t>A memory location! </a:t>
            </a:r>
          </a:p>
        </p:txBody>
      </p:sp>
      <p:sp>
        <p:nvSpPr>
          <p:cNvPr id="59434" name="Rectangle 42"/>
          <p:cNvSpPr>
            <a:spLocks noChangeArrowheads="1"/>
          </p:cNvSpPr>
          <p:nvPr/>
        </p:nvSpPr>
        <p:spPr bwMode="auto">
          <a:xfrm>
            <a:off x="430213" y="5437188"/>
            <a:ext cx="8713787"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4200">
                <a:solidFill>
                  <a:srgbClr val="800000"/>
                </a:solidFill>
                <a:latin typeface="Calibri" pitchFamily="-106" charset="0"/>
              </a:rPr>
              <a:t>(A) </a:t>
            </a:r>
            <a:r>
              <a:rPr lang="en-US" sz="4200">
                <a:latin typeface="Calibri" pitchFamily="-106" charset="0"/>
              </a:rPr>
              <a:t>  </a:t>
            </a:r>
            <a:r>
              <a:rPr lang="en-US" sz="4200">
                <a:solidFill>
                  <a:srgbClr val="800000"/>
                </a:solidFill>
                <a:latin typeface="Calibri" pitchFamily="-106" charset="0"/>
              </a:rPr>
              <a:t>       (B) </a:t>
            </a:r>
            <a:r>
              <a:rPr lang="en-US" sz="4200">
                <a:latin typeface="Calibri" pitchFamily="-106" charset="0"/>
              </a:rPr>
              <a:t>  </a:t>
            </a:r>
            <a:r>
              <a:rPr lang="en-US" sz="4200">
                <a:solidFill>
                  <a:srgbClr val="800000"/>
                </a:solidFill>
                <a:latin typeface="Calibri" pitchFamily="-106" charset="0"/>
              </a:rPr>
              <a:t>      (C) </a:t>
            </a:r>
            <a:r>
              <a:rPr lang="en-US" sz="4200">
                <a:latin typeface="Calibri" pitchFamily="-106" charset="0"/>
              </a:rPr>
              <a:t>  </a:t>
            </a:r>
            <a:r>
              <a:rPr lang="en-US" sz="4200">
                <a:solidFill>
                  <a:srgbClr val="800000"/>
                </a:solidFill>
                <a:latin typeface="Calibri" pitchFamily="-106" charset="0"/>
              </a:rPr>
              <a:t>      (D) </a:t>
            </a:r>
            <a:r>
              <a:rPr lang="en-US" sz="4200">
                <a:latin typeface="Calibri" pitchFamily="-106" charset="0"/>
              </a:rPr>
              <a:t>        </a:t>
            </a:r>
            <a:r>
              <a:rPr lang="en-US" sz="4200">
                <a:solidFill>
                  <a:srgbClr val="800000"/>
                </a:solidFill>
                <a:latin typeface="Calibri" pitchFamily="-106" charset="0"/>
              </a:rPr>
              <a:t>(E) </a:t>
            </a:r>
            <a:r>
              <a:rPr lang="en-US" sz="4200">
                <a:latin typeface="Calibri" pitchFamily="-106" charset="0"/>
              </a:rPr>
              <a:t>  </a:t>
            </a:r>
            <a:endParaRPr lang="en-US" sz="4200">
              <a:solidFill>
                <a:srgbClr val="800000"/>
              </a:solidFill>
            </a:endParaRPr>
          </a:p>
        </p:txBody>
      </p:sp>
      <p:sp>
        <p:nvSpPr>
          <p:cNvPr id="59435" name="Rectangle 126"/>
          <p:cNvSpPr>
            <a:spLocks noChangeArrowheads="1"/>
          </p:cNvSpPr>
          <p:nvPr/>
        </p:nvSpPr>
        <p:spPr bwMode="auto">
          <a:xfrm>
            <a:off x="1219200" y="5262563"/>
            <a:ext cx="461963"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600" b="1">
                <a:solidFill>
                  <a:srgbClr val="000000"/>
                </a:solidFill>
                <a:latin typeface="Courier New" pitchFamily="-106" charset="0"/>
              </a:rPr>
              <a:t>0</a:t>
            </a:r>
          </a:p>
          <a:p>
            <a:r>
              <a:rPr lang="en-US" sz="3600" b="1">
                <a:solidFill>
                  <a:srgbClr val="000000"/>
                </a:solidFill>
                <a:latin typeface="Courier New" pitchFamily="-106" charset="0"/>
              </a:rPr>
              <a:t>0</a:t>
            </a:r>
            <a:endParaRPr lang="en-US" sz="3600"/>
          </a:p>
        </p:txBody>
      </p:sp>
      <p:sp>
        <p:nvSpPr>
          <p:cNvPr id="59436" name="Rectangle 127"/>
          <p:cNvSpPr>
            <a:spLocks noChangeArrowheads="1"/>
          </p:cNvSpPr>
          <p:nvPr/>
        </p:nvSpPr>
        <p:spPr bwMode="auto">
          <a:xfrm>
            <a:off x="2971800" y="5257800"/>
            <a:ext cx="461963"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600" b="1">
                <a:solidFill>
                  <a:srgbClr val="000000"/>
                </a:solidFill>
                <a:latin typeface="Courier New" pitchFamily="-106" charset="0"/>
              </a:rPr>
              <a:t>0</a:t>
            </a:r>
          </a:p>
          <a:p>
            <a:r>
              <a:rPr lang="en-US" sz="3600" b="1">
                <a:solidFill>
                  <a:srgbClr val="000000"/>
                </a:solidFill>
                <a:latin typeface="Courier New" pitchFamily="-106" charset="0"/>
              </a:rPr>
              <a:t>2</a:t>
            </a:r>
            <a:endParaRPr lang="en-US" sz="3600"/>
          </a:p>
        </p:txBody>
      </p:sp>
      <p:sp>
        <p:nvSpPr>
          <p:cNvPr id="59437" name="Rectangle 128"/>
          <p:cNvSpPr>
            <a:spLocks noChangeArrowheads="1"/>
          </p:cNvSpPr>
          <p:nvPr/>
        </p:nvSpPr>
        <p:spPr bwMode="auto">
          <a:xfrm>
            <a:off x="4643438" y="5257800"/>
            <a:ext cx="461962"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600" b="1">
                <a:solidFill>
                  <a:srgbClr val="000000"/>
                </a:solidFill>
                <a:latin typeface="Courier New" pitchFamily="-106" charset="0"/>
              </a:rPr>
              <a:t>2</a:t>
            </a:r>
          </a:p>
          <a:p>
            <a:r>
              <a:rPr lang="en-US" sz="3600" b="1">
                <a:solidFill>
                  <a:srgbClr val="000000"/>
                </a:solidFill>
                <a:latin typeface="Courier New" pitchFamily="-106" charset="0"/>
              </a:rPr>
              <a:t>0</a:t>
            </a:r>
            <a:endParaRPr lang="en-US" sz="3600"/>
          </a:p>
        </p:txBody>
      </p:sp>
      <p:sp>
        <p:nvSpPr>
          <p:cNvPr id="59438" name="Rectangle 129"/>
          <p:cNvSpPr>
            <a:spLocks noChangeArrowheads="1"/>
          </p:cNvSpPr>
          <p:nvPr/>
        </p:nvSpPr>
        <p:spPr bwMode="auto">
          <a:xfrm>
            <a:off x="6396038" y="5257800"/>
            <a:ext cx="461962"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600" b="1">
                <a:solidFill>
                  <a:srgbClr val="000000"/>
                </a:solidFill>
                <a:latin typeface="Courier New" pitchFamily="-106" charset="0"/>
              </a:rPr>
              <a:t>2</a:t>
            </a:r>
          </a:p>
          <a:p>
            <a:r>
              <a:rPr lang="en-US" sz="3600" b="1">
                <a:solidFill>
                  <a:srgbClr val="000000"/>
                </a:solidFill>
                <a:latin typeface="Courier New" pitchFamily="-106" charset="0"/>
              </a:rPr>
              <a:t>2</a:t>
            </a:r>
            <a:endParaRPr lang="en-US" sz="3600"/>
          </a:p>
        </p:txBody>
      </p:sp>
      <p:sp>
        <p:nvSpPr>
          <p:cNvPr id="59439" name="Rectangle 130"/>
          <p:cNvSpPr>
            <a:spLocks noChangeArrowheads="1"/>
          </p:cNvSpPr>
          <p:nvPr/>
        </p:nvSpPr>
        <p:spPr bwMode="auto">
          <a:xfrm>
            <a:off x="8072438" y="5257800"/>
            <a:ext cx="461962"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600" b="1">
                <a:solidFill>
                  <a:srgbClr val="000000"/>
                </a:solidFill>
                <a:latin typeface="Courier New" pitchFamily="-106" charset="0"/>
              </a:rPr>
              <a:t>2</a:t>
            </a:r>
          </a:p>
          <a:p>
            <a:r>
              <a:rPr lang="en-US" sz="3600" b="1">
                <a:solidFill>
                  <a:srgbClr val="000000"/>
                </a:solidFill>
                <a:latin typeface="Courier New" pitchFamily="-106" charset="0"/>
              </a:rPr>
              <a:t>4</a:t>
            </a:r>
            <a:endParaRPr lang="en-US" sz="3600"/>
          </a:p>
        </p:txBody>
      </p:sp>
      <mc:AlternateContent xmlns:mc="http://schemas.openxmlformats.org/markup-compatibility/2006" xmlns:p14="http://schemas.microsoft.com/office/powerpoint/2010/main">
        <mc:Choice Requires="p14">
          <p:contentPart p14:bwMode="auto" r:id="rId44">
            <p14:nvContentPartPr>
              <p14:cNvPr id="20482" name="Ink 2"/>
              <p14:cNvContentPartPr>
                <a14:cpLocks xmlns:a14="http://schemas.microsoft.com/office/drawing/2010/main" noRot="1" noChangeAspect="1" noEditPoints="1" noChangeArrowheads="1" noChangeShapeType="1"/>
              </p14:cNvContentPartPr>
              <p14:nvPr/>
            </p14:nvContentPartPr>
            <p14:xfrm>
              <a:off x="2305050" y="2413000"/>
              <a:ext cx="215900" cy="306388"/>
            </p14:xfrm>
          </p:contentPart>
        </mc:Choice>
        <mc:Fallback xmlns="">
          <p:pic>
            <p:nvPicPr>
              <p:cNvPr id="20482" name="Ink 2"/>
              <p:cNvPicPr>
                <a:picLocks noRot="1" noChangeAspect="1" noEditPoints="1" noChangeArrowheads="1" noChangeShapeType="1"/>
              </p:cNvPicPr>
              <p:nvPr/>
            </p:nvPicPr>
            <p:blipFill>
              <a:blip r:embed="rId45"/>
              <a:stretch>
                <a:fillRect/>
              </a:stretch>
            </p:blipFill>
            <p:spPr>
              <a:xfrm>
                <a:off x="2290993" y="2398942"/>
                <a:ext cx="241491" cy="334504"/>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20483" name="Ink 3"/>
              <p14:cNvContentPartPr>
                <a14:cpLocks xmlns:a14="http://schemas.microsoft.com/office/drawing/2010/main" noRot="1" noChangeAspect="1" noEditPoints="1" noChangeArrowheads="1" noChangeShapeType="1"/>
              </p14:cNvContentPartPr>
              <p14:nvPr/>
            </p14:nvContentPartPr>
            <p14:xfrm>
              <a:off x="2254250" y="3355975"/>
              <a:ext cx="206375" cy="457200"/>
            </p14:xfrm>
          </p:contentPart>
        </mc:Choice>
        <mc:Fallback xmlns="">
          <p:pic>
            <p:nvPicPr>
              <p:cNvPr id="20483" name="Ink 3"/>
              <p:cNvPicPr>
                <a:picLocks noRot="1" noChangeAspect="1" noEditPoints="1" noChangeArrowheads="1" noChangeShapeType="1"/>
              </p:cNvPicPr>
              <p:nvPr/>
            </p:nvPicPr>
            <p:blipFill>
              <a:blip r:embed="rId47"/>
              <a:stretch>
                <a:fillRect/>
              </a:stretch>
            </p:blipFill>
            <p:spPr>
              <a:xfrm>
                <a:off x="2240947" y="3341935"/>
                <a:ext cx="235138" cy="47700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20484" name="Ink 4"/>
              <p14:cNvContentPartPr>
                <a14:cpLocks xmlns:a14="http://schemas.microsoft.com/office/drawing/2010/main" noRot="1" noChangeAspect="1" noEditPoints="1" noChangeArrowheads="1" noChangeShapeType="1"/>
              </p14:cNvContentPartPr>
              <p14:nvPr/>
            </p14:nvContentPartPr>
            <p14:xfrm>
              <a:off x="8002588" y="2006600"/>
              <a:ext cx="247650" cy="57150"/>
            </p14:xfrm>
          </p:contentPart>
        </mc:Choice>
        <mc:Fallback xmlns="">
          <p:pic>
            <p:nvPicPr>
              <p:cNvPr id="20484" name="Ink 4"/>
              <p:cNvPicPr>
                <a:picLocks noRot="1" noChangeAspect="1" noEditPoints="1" noChangeArrowheads="1" noChangeShapeType="1"/>
              </p:cNvPicPr>
              <p:nvPr/>
            </p:nvPicPr>
            <p:blipFill>
              <a:blip r:embed="rId49"/>
              <a:stretch>
                <a:fillRect/>
              </a:stretch>
            </p:blipFill>
            <p:spPr>
              <a:xfrm>
                <a:off x="7993589" y="2003725"/>
                <a:ext cx="264928" cy="62901"/>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20485" name="Ink 5"/>
              <p14:cNvContentPartPr>
                <a14:cpLocks xmlns:a14="http://schemas.microsoft.com/office/drawing/2010/main" noRot="1" noChangeAspect="1" noEditPoints="1" noChangeArrowheads="1" noChangeShapeType="1"/>
              </p14:cNvContentPartPr>
              <p14:nvPr/>
            </p14:nvContentPartPr>
            <p14:xfrm>
              <a:off x="8021638" y="2351088"/>
              <a:ext cx="398462" cy="69850"/>
            </p14:xfrm>
          </p:contentPart>
        </mc:Choice>
        <mc:Fallback xmlns="">
          <p:pic>
            <p:nvPicPr>
              <p:cNvPr id="20485" name="Ink 5"/>
              <p:cNvPicPr>
                <a:picLocks noRot="1" noChangeAspect="1" noEditPoints="1" noChangeArrowheads="1" noChangeShapeType="1"/>
              </p:cNvPicPr>
              <p:nvPr/>
            </p:nvPicPr>
            <p:blipFill>
              <a:blip r:embed="rId51"/>
              <a:stretch>
                <a:fillRect/>
              </a:stretch>
            </p:blipFill>
            <p:spPr>
              <a:xfrm>
                <a:off x="8018035" y="2339625"/>
                <a:ext cx="406028" cy="86686"/>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20486" name="Ink 6"/>
              <p14:cNvContentPartPr>
                <a14:cpLocks xmlns:a14="http://schemas.microsoft.com/office/drawing/2010/main" noRot="1" noChangeAspect="1" noEditPoints="1" noChangeArrowheads="1" noChangeShapeType="1"/>
              </p14:cNvContentPartPr>
              <p14:nvPr/>
            </p14:nvContentPartPr>
            <p14:xfrm>
              <a:off x="4054475" y="1741488"/>
              <a:ext cx="87313" cy="349250"/>
            </p14:xfrm>
          </p:contentPart>
        </mc:Choice>
        <mc:Fallback xmlns="">
          <p:pic>
            <p:nvPicPr>
              <p:cNvPr id="20486" name="Ink 6"/>
              <p:cNvPicPr>
                <a:picLocks noRot="1" noChangeAspect="1" noEditPoints="1" noChangeArrowheads="1" noChangeShapeType="1"/>
              </p:cNvPicPr>
              <p:nvPr/>
            </p:nvPicPr>
            <p:blipFill>
              <a:blip r:embed="rId53"/>
              <a:stretch>
                <a:fillRect/>
              </a:stretch>
            </p:blipFill>
            <p:spPr>
              <a:xfrm>
                <a:off x="4041899" y="1732487"/>
                <a:ext cx="107794" cy="370853"/>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20487" name="Ink 7"/>
              <p14:cNvContentPartPr>
                <a14:cpLocks xmlns:a14="http://schemas.microsoft.com/office/drawing/2010/main" noRot="1" noChangeAspect="1" noEditPoints="1" noChangeArrowheads="1" noChangeShapeType="1"/>
              </p14:cNvContentPartPr>
              <p14:nvPr/>
            </p14:nvContentPartPr>
            <p14:xfrm>
              <a:off x="5943600" y="3424238"/>
              <a:ext cx="2328863" cy="241300"/>
            </p14:xfrm>
          </p:contentPart>
        </mc:Choice>
        <mc:Fallback xmlns="">
          <p:pic>
            <p:nvPicPr>
              <p:cNvPr id="20487" name="Ink 7"/>
              <p:cNvPicPr>
                <a:picLocks noRot="1" noChangeAspect="1" noEditPoints="1" noChangeArrowheads="1" noChangeShapeType="1"/>
              </p:cNvPicPr>
              <p:nvPr/>
            </p:nvPicPr>
            <p:blipFill>
              <a:blip r:embed="rId55"/>
              <a:stretch>
                <a:fillRect/>
              </a:stretch>
            </p:blipFill>
            <p:spPr>
              <a:xfrm>
                <a:off x="5938921" y="3414528"/>
                <a:ext cx="2347220" cy="263596"/>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20488" name="Ink 8"/>
              <p14:cNvContentPartPr>
                <a14:cpLocks xmlns:a14="http://schemas.microsoft.com/office/drawing/2010/main" noRot="1" noChangeAspect="1" noEditPoints="1" noChangeArrowheads="1" noChangeShapeType="1"/>
              </p14:cNvContentPartPr>
              <p14:nvPr/>
            </p14:nvContentPartPr>
            <p14:xfrm>
              <a:off x="4060825" y="3684588"/>
              <a:ext cx="1323975" cy="581025"/>
            </p14:xfrm>
          </p:contentPart>
        </mc:Choice>
        <mc:Fallback xmlns="">
          <p:pic>
            <p:nvPicPr>
              <p:cNvPr id="20488" name="Ink 8"/>
              <p:cNvPicPr>
                <a:picLocks noRot="1" noChangeAspect="1" noEditPoints="1" noChangeArrowheads="1" noChangeShapeType="1"/>
              </p:cNvPicPr>
              <p:nvPr/>
            </p:nvPicPr>
            <p:blipFill>
              <a:blip r:embed="rId57"/>
              <a:stretch>
                <a:fillRect/>
              </a:stretch>
            </p:blipFill>
            <p:spPr>
              <a:xfrm>
                <a:off x="4050386" y="3671268"/>
                <a:ext cx="1347733" cy="605144"/>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20489" name="Ink 9"/>
              <p14:cNvContentPartPr>
                <a14:cpLocks xmlns:a14="http://schemas.microsoft.com/office/drawing/2010/main" noRot="1" noChangeAspect="1" noEditPoints="1" noChangeArrowheads="1" noChangeShapeType="1"/>
              </p14:cNvContentPartPr>
              <p14:nvPr/>
            </p14:nvContentPartPr>
            <p14:xfrm>
              <a:off x="5402263" y="3295650"/>
              <a:ext cx="2897187" cy="447675"/>
            </p14:xfrm>
          </p:contentPart>
        </mc:Choice>
        <mc:Fallback xmlns="">
          <p:pic>
            <p:nvPicPr>
              <p:cNvPr id="20489" name="Ink 9"/>
              <p:cNvPicPr>
                <a:picLocks noRot="1" noChangeAspect="1" noEditPoints="1" noChangeArrowheads="1" noChangeShapeType="1"/>
              </p:cNvPicPr>
              <p:nvPr/>
            </p:nvPicPr>
            <p:blipFill>
              <a:blip r:embed="rId59"/>
              <a:stretch>
                <a:fillRect/>
              </a:stretch>
            </p:blipFill>
            <p:spPr>
              <a:xfrm>
                <a:off x="5388583" y="3281683"/>
                <a:ext cx="2924906" cy="475610"/>
              </a:xfrm>
              <a:prstGeom prst="rect">
                <a:avLst/>
              </a:prstGeom>
            </p:spPr>
          </p:pic>
        </mc:Fallback>
      </mc:AlternateContent>
    </p:spTree>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19"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20"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21"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22"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23"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24"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25"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26" name="Rectangle 10"/>
          <p:cNvSpPr>
            <a:spLocks noChangeArrowheads="1"/>
          </p:cNvSpPr>
          <p:nvPr>
            <p:custDataLst>
              <p:tags r:id="rId9"/>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27" name="Rectangle 11"/>
          <p:cNvSpPr>
            <a:spLocks noChangeArrowheads="1"/>
          </p:cNvSpPr>
          <p:nvPr>
            <p:custDataLst>
              <p:tags r:id="rId10"/>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28" name="Rectangle 12"/>
          <p:cNvSpPr>
            <a:spLocks noChangeArrowheads="1"/>
          </p:cNvSpPr>
          <p:nvPr>
            <p:custDataLst>
              <p:tags r:id="rId11"/>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29" name="Rectangle 13"/>
          <p:cNvSpPr>
            <a:spLocks noChangeArrowheads="1"/>
          </p:cNvSpPr>
          <p:nvPr>
            <p:custDataLst>
              <p:tags r:id="rId12"/>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30" name="Rectangle 14"/>
          <p:cNvSpPr>
            <a:spLocks noChangeArrowheads="1"/>
          </p:cNvSpPr>
          <p:nvPr>
            <p:custDataLst>
              <p:tags r:id="rId13"/>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31" name="Rectangle 15"/>
          <p:cNvSpPr>
            <a:spLocks noChangeArrowheads="1"/>
          </p:cNvSpPr>
          <p:nvPr>
            <p:custDataLst>
              <p:tags r:id="rId14"/>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32" name="Rectangle 16"/>
          <p:cNvSpPr>
            <a:spLocks noChangeArrowheads="1"/>
          </p:cNvSpPr>
          <p:nvPr>
            <p:custDataLst>
              <p:tags r:id="rId15"/>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33" name="Rectangle 17"/>
          <p:cNvSpPr>
            <a:spLocks noChangeArrowheads="1"/>
          </p:cNvSpPr>
          <p:nvPr>
            <p:custDataLst>
              <p:tags r:id="rId16"/>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34" name="Rectangle 18"/>
          <p:cNvSpPr>
            <a:spLocks noChangeArrowheads="1"/>
          </p:cNvSpPr>
          <p:nvPr>
            <p:custDataLst>
              <p:tags r:id="rId17"/>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35" name="Rectangle 19"/>
          <p:cNvSpPr>
            <a:spLocks noChangeArrowheads="1"/>
          </p:cNvSpPr>
          <p:nvPr>
            <p:custDataLst>
              <p:tags r:id="rId18"/>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36" name="Rectangle 20"/>
          <p:cNvSpPr>
            <a:spLocks noChangeArrowheads="1"/>
          </p:cNvSpPr>
          <p:nvPr>
            <p:custDataLst>
              <p:tags r:id="rId19"/>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37" name="Rectangle 21"/>
          <p:cNvSpPr>
            <a:spLocks noChangeArrowheads="1"/>
          </p:cNvSpPr>
          <p:nvPr>
            <p:custDataLst>
              <p:tags r:id="rId20"/>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38" name="Text Box 22"/>
          <p:cNvSpPr txBox="1">
            <a:spLocks noChangeArrowheads="1"/>
          </p:cNvSpPr>
          <p:nvPr>
            <p:custDataLst>
              <p:tags r:id="rId21"/>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chemeClr val="bg2"/>
                </a:solidFill>
                <a:latin typeface="Comic Sans MS" pitchFamily="-106" charset="0"/>
              </a:rPr>
              <a:t>PC</a:t>
            </a:r>
          </a:p>
        </p:txBody>
      </p:sp>
      <p:sp>
        <p:nvSpPr>
          <p:cNvPr id="60439" name="Text Box 23"/>
          <p:cNvSpPr txBox="1">
            <a:spLocks noChangeArrowheads="1"/>
          </p:cNvSpPr>
          <p:nvPr>
            <p:custDataLst>
              <p:tags r:id="rId22"/>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chemeClr val="bg2"/>
                </a:solidFill>
                <a:latin typeface="Comic Sans MS" pitchFamily="-106" charset="0"/>
              </a:rPr>
              <a:t>IR</a:t>
            </a:r>
            <a:endParaRPr lang="en-US" sz="1400">
              <a:solidFill>
                <a:schemeClr val="bg2"/>
              </a:solidFill>
              <a:latin typeface="Comic Sans MS" pitchFamily="-106" charset="0"/>
            </a:endParaRPr>
          </a:p>
        </p:txBody>
      </p:sp>
      <p:sp>
        <p:nvSpPr>
          <p:cNvPr id="60440" name="Text Box 24"/>
          <p:cNvSpPr txBox="1">
            <a:spLocks noChangeArrowheads="1"/>
          </p:cNvSpPr>
          <p:nvPr>
            <p:custDataLst>
              <p:tags r:id="rId23"/>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chemeClr val="bg2"/>
                </a:solidFill>
                <a:latin typeface="Comic Sans MS" pitchFamily="-106" charset="0"/>
              </a:rPr>
              <a:t>Reg3</a:t>
            </a:r>
          </a:p>
        </p:txBody>
      </p:sp>
      <p:sp>
        <p:nvSpPr>
          <p:cNvPr id="60441" name="Text Box 25"/>
          <p:cNvSpPr txBox="1">
            <a:spLocks noChangeArrowheads="1"/>
          </p:cNvSpPr>
          <p:nvPr>
            <p:custDataLst>
              <p:tags r:id="rId24"/>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442" name="Text Box 26"/>
          <p:cNvSpPr txBox="1">
            <a:spLocks noChangeArrowheads="1"/>
          </p:cNvSpPr>
          <p:nvPr>
            <p:custDataLst>
              <p:tags r:id="rId25"/>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443" name="Text Box 27"/>
          <p:cNvSpPr txBox="1">
            <a:spLocks noChangeArrowheads="1"/>
          </p:cNvSpPr>
          <p:nvPr>
            <p:custDataLst>
              <p:tags r:id="rId26"/>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444" name="Text Box 28"/>
          <p:cNvSpPr txBox="1">
            <a:spLocks noChangeArrowheads="1"/>
          </p:cNvSpPr>
          <p:nvPr>
            <p:custDataLst>
              <p:tags r:id="rId27"/>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445" name="Text Box 29"/>
          <p:cNvSpPr txBox="1">
            <a:spLocks noChangeArrowheads="1"/>
          </p:cNvSpPr>
          <p:nvPr>
            <p:custDataLst>
              <p:tags r:id="rId28"/>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446" name="Text Box 30"/>
          <p:cNvSpPr txBox="1">
            <a:spLocks noChangeArrowheads="1"/>
          </p:cNvSpPr>
          <p:nvPr>
            <p:custDataLst>
              <p:tags r:id="rId29"/>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447" name="Text Box 31"/>
          <p:cNvSpPr txBox="1">
            <a:spLocks noChangeArrowheads="1"/>
          </p:cNvSpPr>
          <p:nvPr>
            <p:custDataLst>
              <p:tags r:id="rId30"/>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448" name="Text Box 32"/>
          <p:cNvSpPr txBox="1">
            <a:spLocks noChangeArrowheads="1"/>
          </p:cNvSpPr>
          <p:nvPr>
            <p:custDataLst>
              <p:tags r:id="rId31"/>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449" name="Text Box 33"/>
          <p:cNvSpPr txBox="1">
            <a:spLocks noChangeArrowheads="1"/>
          </p:cNvSpPr>
          <p:nvPr>
            <p:custDataLst>
              <p:tags r:id="rId32"/>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450" name="Text Box 34"/>
          <p:cNvSpPr txBox="1">
            <a:spLocks noChangeArrowheads="1"/>
          </p:cNvSpPr>
          <p:nvPr>
            <p:custDataLst>
              <p:tags r:id="rId33"/>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451" name="Text Box 35"/>
          <p:cNvSpPr txBox="1">
            <a:spLocks noChangeArrowheads="1"/>
          </p:cNvSpPr>
          <p:nvPr>
            <p:custDataLst>
              <p:tags r:id="rId34"/>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452" name="Text Box 36"/>
          <p:cNvSpPr txBox="1">
            <a:spLocks noChangeArrowheads="1"/>
          </p:cNvSpPr>
          <p:nvPr>
            <p:custDataLst>
              <p:tags r:id="rId35"/>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solidFill>
                  <a:schemeClr val="bg2"/>
                </a:solidFill>
                <a:latin typeface="Comic Sans MS" pitchFamily="-106" charset="0"/>
              </a:rPr>
              <a:t>The instruction</a:t>
            </a:r>
          </a:p>
        </p:txBody>
      </p:sp>
      <p:sp>
        <p:nvSpPr>
          <p:cNvPr id="60453" name="Text Box 41"/>
          <p:cNvSpPr txBox="1">
            <a:spLocks noChangeArrowheads="1"/>
          </p:cNvSpPr>
          <p:nvPr>
            <p:custDataLst>
              <p:tags r:id="rId36"/>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solidFill>
                  <a:schemeClr val="bg2"/>
                </a:solidFill>
                <a:latin typeface="Comic Sans MS" pitchFamily="-106" charset="0"/>
              </a:rPr>
              <a:t>Argument 1</a:t>
            </a:r>
          </a:p>
        </p:txBody>
      </p:sp>
      <p:sp>
        <p:nvSpPr>
          <p:cNvPr id="60454" name="Text Box 42"/>
          <p:cNvSpPr txBox="1">
            <a:spLocks noChangeArrowheads="1"/>
          </p:cNvSpPr>
          <p:nvPr>
            <p:custDataLst>
              <p:tags r:id="rId37"/>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solidFill>
                  <a:schemeClr val="bg2"/>
                </a:solidFill>
                <a:latin typeface="Comic Sans MS" pitchFamily="-106" charset="0"/>
              </a:rPr>
              <a:t>Argument 2</a:t>
            </a:r>
          </a:p>
        </p:txBody>
      </p:sp>
      <p:sp>
        <p:nvSpPr>
          <p:cNvPr id="60455" name="Rectangle 43"/>
          <p:cNvSpPr>
            <a:spLocks noChangeArrowheads="1"/>
          </p:cNvSpPr>
          <p:nvPr>
            <p:custDataLst>
              <p:tags r:id="rId38"/>
            </p:custDataLst>
          </p:nvPr>
        </p:nvSpPr>
        <p:spPr bwMode="auto">
          <a:xfrm>
            <a:off x="468788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56" name="Rectangle 44"/>
          <p:cNvSpPr>
            <a:spLocks noChangeArrowheads="1"/>
          </p:cNvSpPr>
          <p:nvPr>
            <p:custDataLst>
              <p:tags r:id="rId39"/>
            </p:custDataLst>
          </p:nvPr>
        </p:nvSpPr>
        <p:spPr bwMode="auto">
          <a:xfrm>
            <a:off x="504190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57" name="Rectangle 45"/>
          <p:cNvSpPr>
            <a:spLocks noChangeArrowheads="1"/>
          </p:cNvSpPr>
          <p:nvPr>
            <p:custDataLst>
              <p:tags r:id="rId40"/>
            </p:custDataLst>
          </p:nvPr>
        </p:nvSpPr>
        <p:spPr bwMode="auto">
          <a:xfrm>
            <a:off x="539591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58" name="Rectangle 46"/>
          <p:cNvSpPr>
            <a:spLocks noChangeArrowheads="1"/>
          </p:cNvSpPr>
          <p:nvPr>
            <p:custDataLst>
              <p:tags r:id="rId41"/>
            </p:custDataLst>
          </p:nvPr>
        </p:nvSpPr>
        <p:spPr bwMode="auto">
          <a:xfrm>
            <a:off x="5749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59" name="Text Box 47"/>
          <p:cNvSpPr txBox="1">
            <a:spLocks noChangeArrowheads="1"/>
          </p:cNvSpPr>
          <p:nvPr>
            <p:custDataLst>
              <p:tags r:id="rId42"/>
            </p:custDataLst>
          </p:nvPr>
        </p:nvSpPr>
        <p:spPr bwMode="auto">
          <a:xfrm>
            <a:off x="6067425"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chemeClr val="bg2"/>
                </a:solidFill>
                <a:latin typeface="Comic Sans MS" pitchFamily="-106" charset="0"/>
              </a:rPr>
              <a:t>the same Reg3</a:t>
            </a:r>
          </a:p>
        </p:txBody>
      </p:sp>
      <p:sp>
        <p:nvSpPr>
          <p:cNvPr id="60460" name="Rectangle 48"/>
          <p:cNvSpPr>
            <a:spLocks noChangeArrowheads="1"/>
          </p:cNvSpPr>
          <p:nvPr>
            <p:custDataLst>
              <p:tags r:id="rId43"/>
            </p:custDataLst>
          </p:nvPr>
        </p:nvSpPr>
        <p:spPr bwMode="auto">
          <a:xfrm>
            <a:off x="41592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61" name="Rectangle 49"/>
          <p:cNvSpPr>
            <a:spLocks noChangeArrowheads="1"/>
          </p:cNvSpPr>
          <p:nvPr>
            <p:custDataLst>
              <p:tags r:id="rId44"/>
            </p:custDataLst>
          </p:nvPr>
        </p:nvSpPr>
        <p:spPr bwMode="auto">
          <a:xfrm>
            <a:off x="254317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62" name="AutoShape 50"/>
          <p:cNvSpPr>
            <a:spLocks/>
          </p:cNvSpPr>
          <p:nvPr>
            <p:custDataLst>
              <p:tags r:id="rId45"/>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63" name="AutoShape 51"/>
          <p:cNvSpPr>
            <a:spLocks/>
          </p:cNvSpPr>
          <p:nvPr>
            <p:custDataLst>
              <p:tags r:id="rId46"/>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64" name="AutoShape 52"/>
          <p:cNvSpPr>
            <a:spLocks/>
          </p:cNvSpPr>
          <p:nvPr>
            <p:custDataLst>
              <p:tags r:id="rId47"/>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65" name="Rectangle 53"/>
          <p:cNvSpPr>
            <a:spLocks noChangeArrowheads="1"/>
          </p:cNvSpPr>
          <p:nvPr>
            <p:custDataLst>
              <p:tags r:id="rId48"/>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chemeClr val="bg2"/>
                </a:solidFill>
                <a:latin typeface="Comic Sans MS" pitchFamily="-106" charset="0"/>
              </a:rPr>
              <a:t>the register</a:t>
            </a:r>
          </a:p>
        </p:txBody>
      </p:sp>
      <p:sp>
        <p:nvSpPr>
          <p:cNvPr id="60466" name="Rectangle 54"/>
          <p:cNvSpPr>
            <a:spLocks noChangeArrowheads="1"/>
          </p:cNvSpPr>
          <p:nvPr>
            <p:custDataLst>
              <p:tags r:id="rId49"/>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chemeClr val="bg2"/>
                </a:solidFill>
                <a:latin typeface="Comic Sans MS" pitchFamily="-106" charset="0"/>
              </a:rPr>
              <a:t>the constant</a:t>
            </a:r>
          </a:p>
        </p:txBody>
      </p:sp>
      <p:sp>
        <p:nvSpPr>
          <p:cNvPr id="60467" name="Text Box 55"/>
          <p:cNvSpPr txBox="1">
            <a:spLocks noChangeArrowheads="1"/>
          </p:cNvSpPr>
          <p:nvPr>
            <p:custDataLst>
              <p:tags r:id="rId50"/>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468" name="Text Box 56"/>
          <p:cNvSpPr txBox="1">
            <a:spLocks noChangeArrowheads="1"/>
          </p:cNvSpPr>
          <p:nvPr>
            <p:custDataLst>
              <p:tags r:id="rId51"/>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469" name="Text Box 57"/>
          <p:cNvSpPr txBox="1">
            <a:spLocks noChangeArrowheads="1"/>
          </p:cNvSpPr>
          <p:nvPr>
            <p:custDataLst>
              <p:tags r:id="rId52"/>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470" name="Text Box 58"/>
          <p:cNvSpPr txBox="1">
            <a:spLocks noChangeArrowheads="1"/>
          </p:cNvSpPr>
          <p:nvPr>
            <p:custDataLst>
              <p:tags r:id="rId53"/>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471" name="Text Box 59"/>
          <p:cNvSpPr txBox="1">
            <a:spLocks noChangeArrowheads="1"/>
          </p:cNvSpPr>
          <p:nvPr>
            <p:custDataLst>
              <p:tags r:id="rId54"/>
            </p:custDataLst>
          </p:nvPr>
        </p:nvSpPr>
        <p:spPr bwMode="auto">
          <a:xfrm>
            <a:off x="47656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472" name="Text Box 60"/>
          <p:cNvSpPr txBox="1">
            <a:spLocks noChangeArrowheads="1"/>
          </p:cNvSpPr>
          <p:nvPr>
            <p:custDataLst>
              <p:tags r:id="rId55"/>
            </p:custDataLst>
          </p:nvPr>
        </p:nvSpPr>
        <p:spPr bwMode="auto">
          <a:xfrm>
            <a:off x="5118100"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473" name="Text Box 61"/>
          <p:cNvSpPr txBox="1">
            <a:spLocks noChangeArrowheads="1"/>
          </p:cNvSpPr>
          <p:nvPr>
            <p:custDataLst>
              <p:tags r:id="rId56"/>
            </p:custDataLst>
          </p:nvPr>
        </p:nvSpPr>
        <p:spPr bwMode="auto">
          <a:xfrm>
            <a:off x="54943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474" name="Text Box 62"/>
          <p:cNvSpPr txBox="1">
            <a:spLocks noChangeArrowheads="1"/>
          </p:cNvSpPr>
          <p:nvPr>
            <p:custDataLst>
              <p:tags r:id="rId57"/>
            </p:custDataLst>
          </p:nvPr>
        </p:nvSpPr>
        <p:spPr bwMode="auto">
          <a:xfrm>
            <a:off x="44275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475" name="Text Box 63"/>
          <p:cNvSpPr txBox="1">
            <a:spLocks noChangeArrowheads="1"/>
          </p:cNvSpPr>
          <p:nvPr>
            <p:custDataLst>
              <p:tags r:id="rId58"/>
            </p:custDataLst>
          </p:nvPr>
        </p:nvSpPr>
        <p:spPr bwMode="auto">
          <a:xfrm>
            <a:off x="2776538" y="6072188"/>
            <a:ext cx="577850"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70000"/>
              </a:lnSpc>
              <a:spcBef>
                <a:spcPct val="50000"/>
              </a:spcBef>
            </a:pPr>
            <a:r>
              <a:rPr lang="en-US" sz="1800" b="1">
                <a:solidFill>
                  <a:schemeClr val="bg2"/>
                </a:solidFill>
                <a:latin typeface="Courier New" pitchFamily="-106" charset="0"/>
              </a:rPr>
              <a:t>4</a:t>
            </a:r>
            <a:endParaRPr lang="en-US" sz="1400" b="1">
              <a:solidFill>
                <a:schemeClr val="bg2"/>
              </a:solidFill>
              <a:latin typeface="Courier New" pitchFamily="-106" charset="0"/>
            </a:endParaRPr>
          </a:p>
        </p:txBody>
      </p:sp>
      <p:sp>
        <p:nvSpPr>
          <p:cNvPr id="60476" name="Text Box 64"/>
          <p:cNvSpPr txBox="1">
            <a:spLocks noChangeArrowheads="1"/>
          </p:cNvSpPr>
          <p:nvPr>
            <p:custDataLst>
              <p:tags r:id="rId59"/>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solidFill>
                  <a:schemeClr val="bg2"/>
                </a:solidFill>
                <a:latin typeface="Comic Sans MS" pitchFamily="-106" charset="0"/>
              </a:rPr>
              <a:t>old value of Reg3 = 7</a:t>
            </a:r>
          </a:p>
        </p:txBody>
      </p:sp>
      <p:sp>
        <p:nvSpPr>
          <p:cNvPr id="60477" name="Text Box 65"/>
          <p:cNvSpPr txBox="1">
            <a:spLocks noChangeArrowheads="1"/>
          </p:cNvSpPr>
          <p:nvPr>
            <p:custDataLst>
              <p:tags r:id="rId60"/>
            </p:custDataLst>
          </p:nvPr>
        </p:nvSpPr>
        <p:spPr bwMode="auto">
          <a:xfrm>
            <a:off x="4503738"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solidFill>
                  <a:schemeClr val="bg2"/>
                </a:solidFill>
                <a:latin typeface="Comic Sans MS" pitchFamily="-106" charset="0"/>
              </a:rPr>
              <a:t>new value of Reg3 = 11</a:t>
            </a:r>
          </a:p>
        </p:txBody>
      </p:sp>
      <p:sp>
        <p:nvSpPr>
          <p:cNvPr id="60478" name="Rectangle 66"/>
          <p:cNvSpPr>
            <a:spLocks noChangeArrowheads="1"/>
          </p:cNvSpPr>
          <p:nvPr>
            <p:custDataLst>
              <p:tags r:id="rId61"/>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79" name="Text Box 67"/>
          <p:cNvSpPr txBox="1">
            <a:spLocks noChangeArrowheads="1"/>
          </p:cNvSpPr>
          <p:nvPr>
            <p:custDataLst>
              <p:tags r:id="rId62"/>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solidFill>
                  <a:schemeClr val="bg2"/>
                </a:solidFill>
              </a:rPr>
              <a:t>clock</a:t>
            </a:r>
          </a:p>
        </p:txBody>
      </p:sp>
      <p:sp>
        <p:nvSpPr>
          <p:cNvPr id="60480" name="Line 68"/>
          <p:cNvSpPr>
            <a:spLocks noChangeShapeType="1"/>
          </p:cNvSpPr>
          <p:nvPr>
            <p:custDataLst>
              <p:tags r:id="rId63"/>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481" name="Line 69"/>
          <p:cNvSpPr>
            <a:spLocks noChangeShapeType="1"/>
          </p:cNvSpPr>
          <p:nvPr>
            <p:custDataLst>
              <p:tags r:id="rId64"/>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482" name="Line 70"/>
          <p:cNvSpPr>
            <a:spLocks noChangeShapeType="1"/>
          </p:cNvSpPr>
          <p:nvPr>
            <p:custDataLst>
              <p:tags r:id="rId65"/>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483" name="Line 71"/>
          <p:cNvSpPr>
            <a:spLocks noChangeShapeType="1"/>
          </p:cNvSpPr>
          <p:nvPr>
            <p:custDataLst>
              <p:tags r:id="rId66"/>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484" name="Line 72"/>
          <p:cNvSpPr>
            <a:spLocks noChangeShapeType="1"/>
          </p:cNvSpPr>
          <p:nvPr>
            <p:custDataLst>
              <p:tags r:id="rId67"/>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485" name="Text Box 73"/>
          <p:cNvSpPr txBox="1">
            <a:spLocks noChangeArrowheads="1"/>
          </p:cNvSpPr>
          <p:nvPr>
            <p:custDataLst>
              <p:tags r:id="rId68"/>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486" name="Text Box 74"/>
          <p:cNvSpPr txBox="1">
            <a:spLocks noChangeArrowheads="1"/>
          </p:cNvSpPr>
          <p:nvPr>
            <p:custDataLst>
              <p:tags r:id="rId69"/>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487" name="Text Box 75"/>
          <p:cNvSpPr txBox="1">
            <a:spLocks noChangeArrowheads="1"/>
          </p:cNvSpPr>
          <p:nvPr>
            <p:custDataLst>
              <p:tags r:id="rId70"/>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488" name="Text Box 76"/>
          <p:cNvSpPr txBox="1">
            <a:spLocks noChangeArrowheads="1"/>
          </p:cNvSpPr>
          <p:nvPr>
            <p:custDataLst>
              <p:tags r:id="rId71"/>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489" name="Text Box 77"/>
          <p:cNvSpPr txBox="1">
            <a:spLocks noChangeArrowheads="1"/>
          </p:cNvSpPr>
          <p:nvPr>
            <p:custDataLst>
              <p:tags r:id="rId72"/>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490" name="Rectangle 78"/>
          <p:cNvSpPr>
            <a:spLocks noChangeArrowheads="1"/>
          </p:cNvSpPr>
          <p:nvPr>
            <p:custDataLst>
              <p:tags r:id="rId73"/>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solidFill>
                <a:schemeClr val="bg2"/>
              </a:solidFill>
            </a:endParaRPr>
          </a:p>
        </p:txBody>
      </p:sp>
      <p:sp>
        <p:nvSpPr>
          <p:cNvPr id="60491" name="Line 79"/>
          <p:cNvSpPr>
            <a:spLocks noChangeShapeType="1"/>
          </p:cNvSpPr>
          <p:nvPr>
            <p:custDataLst>
              <p:tags r:id="rId74"/>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492" name="Line 80"/>
          <p:cNvSpPr>
            <a:spLocks noChangeShapeType="1"/>
          </p:cNvSpPr>
          <p:nvPr>
            <p:custDataLst>
              <p:tags r:id="rId75"/>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493" name="Text Box 81"/>
          <p:cNvSpPr txBox="1">
            <a:spLocks noChangeArrowheads="1"/>
          </p:cNvSpPr>
          <p:nvPr>
            <p:custDataLst>
              <p:tags r:id="rId76"/>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chemeClr val="bg2"/>
                </a:solidFill>
                <a:latin typeface="Comic Sans MS" pitchFamily="-106" charset="0"/>
              </a:rPr>
              <a:t>read enable</a:t>
            </a:r>
          </a:p>
        </p:txBody>
      </p:sp>
      <p:sp>
        <p:nvSpPr>
          <p:cNvPr id="60494" name="Text Box 82"/>
          <p:cNvSpPr txBox="1">
            <a:spLocks noChangeArrowheads="1"/>
          </p:cNvSpPr>
          <p:nvPr>
            <p:custDataLst>
              <p:tags r:id="rId77"/>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solidFill>
                  <a:schemeClr val="bg2"/>
                </a:solidFill>
              </a:rPr>
              <a:t>RAM</a:t>
            </a:r>
          </a:p>
        </p:txBody>
      </p:sp>
      <p:sp>
        <p:nvSpPr>
          <p:cNvPr id="60495" name="Rectangle 83"/>
          <p:cNvSpPr>
            <a:spLocks noChangeArrowheads="1"/>
          </p:cNvSpPr>
          <p:nvPr>
            <p:custDataLst>
              <p:tags r:id="rId78"/>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96" name="Rectangle 84"/>
          <p:cNvSpPr>
            <a:spLocks noChangeArrowheads="1"/>
          </p:cNvSpPr>
          <p:nvPr>
            <p:custDataLst>
              <p:tags r:id="rId79"/>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97" name="Rectangle 85"/>
          <p:cNvSpPr>
            <a:spLocks noChangeArrowheads="1"/>
          </p:cNvSpPr>
          <p:nvPr>
            <p:custDataLst>
              <p:tags r:id="rId80"/>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98" name="Rectangle 86"/>
          <p:cNvSpPr>
            <a:spLocks noChangeArrowheads="1"/>
          </p:cNvSpPr>
          <p:nvPr>
            <p:custDataLst>
              <p:tags r:id="rId81"/>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99" name="Rectangle 87"/>
          <p:cNvSpPr>
            <a:spLocks noChangeArrowheads="1"/>
          </p:cNvSpPr>
          <p:nvPr>
            <p:custDataLst>
              <p:tags r:id="rId82"/>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500" name="Rectangle 88"/>
          <p:cNvSpPr>
            <a:spLocks noChangeArrowheads="1"/>
          </p:cNvSpPr>
          <p:nvPr>
            <p:custDataLst>
              <p:tags r:id="rId83"/>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501" name="Rectangle 89"/>
          <p:cNvSpPr>
            <a:spLocks noChangeArrowheads="1"/>
          </p:cNvSpPr>
          <p:nvPr>
            <p:custDataLst>
              <p:tags r:id="rId84"/>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502" name="Rectangle 90"/>
          <p:cNvSpPr>
            <a:spLocks noChangeArrowheads="1"/>
          </p:cNvSpPr>
          <p:nvPr>
            <p:custDataLst>
              <p:tags r:id="rId85"/>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503" name="Text Box 91"/>
          <p:cNvSpPr txBox="1">
            <a:spLocks noChangeArrowheads="1"/>
          </p:cNvSpPr>
          <p:nvPr>
            <p:custDataLst>
              <p:tags r:id="rId86"/>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chemeClr val="bg2"/>
                </a:solidFill>
                <a:latin typeface="Comic Sans MS" pitchFamily="-106" charset="0"/>
              </a:rPr>
              <a:t>IR</a:t>
            </a:r>
          </a:p>
        </p:txBody>
      </p:sp>
      <p:sp>
        <p:nvSpPr>
          <p:cNvPr id="60504" name="Line 92"/>
          <p:cNvSpPr>
            <a:spLocks noChangeShapeType="1"/>
          </p:cNvSpPr>
          <p:nvPr>
            <p:custDataLst>
              <p:tags r:id="rId87"/>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05" name="Line 93"/>
          <p:cNvSpPr>
            <a:spLocks noChangeShapeType="1"/>
          </p:cNvSpPr>
          <p:nvPr>
            <p:custDataLst>
              <p:tags r:id="rId88"/>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06" name="Line 94"/>
          <p:cNvSpPr>
            <a:spLocks noChangeShapeType="1"/>
          </p:cNvSpPr>
          <p:nvPr>
            <p:custDataLst>
              <p:tags r:id="rId89"/>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07" name="Line 95"/>
          <p:cNvSpPr>
            <a:spLocks noChangeShapeType="1"/>
          </p:cNvSpPr>
          <p:nvPr>
            <p:custDataLst>
              <p:tags r:id="rId90"/>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08" name="Line 96"/>
          <p:cNvSpPr>
            <a:spLocks noChangeShapeType="1"/>
          </p:cNvSpPr>
          <p:nvPr>
            <p:custDataLst>
              <p:tags r:id="rId91"/>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09" name="Line 97"/>
          <p:cNvSpPr>
            <a:spLocks noChangeShapeType="1"/>
          </p:cNvSpPr>
          <p:nvPr>
            <p:custDataLst>
              <p:tags r:id="rId92"/>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10" name="Line 98"/>
          <p:cNvSpPr>
            <a:spLocks noChangeShapeType="1"/>
          </p:cNvSpPr>
          <p:nvPr>
            <p:custDataLst>
              <p:tags r:id="rId93"/>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11" name="Line 99"/>
          <p:cNvSpPr>
            <a:spLocks noChangeShapeType="1"/>
          </p:cNvSpPr>
          <p:nvPr>
            <p:custDataLst>
              <p:tags r:id="rId94"/>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12" name="Line 100"/>
          <p:cNvSpPr>
            <a:spLocks noChangeShapeType="1"/>
          </p:cNvSpPr>
          <p:nvPr>
            <p:custDataLst>
              <p:tags r:id="rId95"/>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13" name="Line 101"/>
          <p:cNvSpPr>
            <a:spLocks noChangeShapeType="1"/>
          </p:cNvSpPr>
          <p:nvPr>
            <p:custDataLst>
              <p:tags r:id="rId96"/>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14" name="Line 102"/>
          <p:cNvSpPr>
            <a:spLocks noChangeShapeType="1"/>
          </p:cNvSpPr>
          <p:nvPr>
            <p:custDataLst>
              <p:tags r:id="rId97"/>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15" name="Line 103"/>
          <p:cNvSpPr>
            <a:spLocks noChangeShapeType="1"/>
          </p:cNvSpPr>
          <p:nvPr>
            <p:custDataLst>
              <p:tags r:id="rId98"/>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16" name="Text Box 104"/>
          <p:cNvSpPr txBox="1">
            <a:spLocks noChangeArrowheads="1"/>
          </p:cNvSpPr>
          <p:nvPr>
            <p:custDataLst>
              <p:tags r:id="rId99"/>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chemeClr val="bg2"/>
                </a:solidFill>
                <a:latin typeface="Comic Sans MS" pitchFamily="-106" charset="0"/>
              </a:rPr>
              <a:t>8 bit instruction</a:t>
            </a:r>
          </a:p>
        </p:txBody>
      </p:sp>
      <p:sp>
        <p:nvSpPr>
          <p:cNvPr id="60517" name="Text Box 105"/>
          <p:cNvSpPr txBox="1">
            <a:spLocks noChangeArrowheads="1"/>
          </p:cNvSpPr>
          <p:nvPr>
            <p:custDataLst>
              <p:tags r:id="rId100"/>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chemeClr val="bg2"/>
                </a:solidFill>
                <a:latin typeface="Comic Sans MS" pitchFamily="-106" charset="0"/>
              </a:rPr>
              <a:t>8 address bits</a:t>
            </a:r>
          </a:p>
        </p:txBody>
      </p:sp>
      <p:sp>
        <p:nvSpPr>
          <p:cNvPr id="60518" name="Line 106"/>
          <p:cNvSpPr>
            <a:spLocks noChangeShapeType="1"/>
          </p:cNvSpPr>
          <p:nvPr>
            <p:custDataLst>
              <p:tags r:id="rId101"/>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19" name="Line 107"/>
          <p:cNvSpPr>
            <a:spLocks noChangeShapeType="1"/>
          </p:cNvSpPr>
          <p:nvPr>
            <p:custDataLst>
              <p:tags r:id="rId102"/>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20" name="Line 108"/>
          <p:cNvSpPr>
            <a:spLocks noChangeShapeType="1"/>
          </p:cNvSpPr>
          <p:nvPr>
            <p:custDataLst>
              <p:tags r:id="rId103"/>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21" name="Line 109"/>
          <p:cNvSpPr>
            <a:spLocks noChangeShapeType="1"/>
          </p:cNvSpPr>
          <p:nvPr>
            <p:custDataLst>
              <p:tags r:id="rId104"/>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22" name="Line 110"/>
          <p:cNvSpPr>
            <a:spLocks noChangeShapeType="1"/>
          </p:cNvSpPr>
          <p:nvPr>
            <p:custDataLst>
              <p:tags r:id="rId105"/>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23" name="Line 111"/>
          <p:cNvSpPr>
            <a:spLocks noChangeShapeType="1"/>
          </p:cNvSpPr>
          <p:nvPr>
            <p:custDataLst>
              <p:tags r:id="rId106"/>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24" name="Line 112"/>
          <p:cNvSpPr>
            <a:spLocks noChangeShapeType="1"/>
          </p:cNvSpPr>
          <p:nvPr>
            <p:custDataLst>
              <p:tags r:id="rId107"/>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25" name="Line 113"/>
          <p:cNvSpPr>
            <a:spLocks noChangeShapeType="1"/>
          </p:cNvSpPr>
          <p:nvPr>
            <p:custDataLst>
              <p:tags r:id="rId108"/>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26" name="Line 114"/>
          <p:cNvSpPr>
            <a:spLocks noChangeShapeType="1"/>
          </p:cNvSpPr>
          <p:nvPr>
            <p:custDataLst>
              <p:tags r:id="rId109"/>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27" name="Line 115"/>
          <p:cNvSpPr>
            <a:spLocks noChangeShapeType="1"/>
          </p:cNvSpPr>
          <p:nvPr>
            <p:custDataLst>
              <p:tags r:id="rId110"/>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28" name="Line 116"/>
          <p:cNvSpPr>
            <a:spLocks noChangeShapeType="1"/>
          </p:cNvSpPr>
          <p:nvPr>
            <p:custDataLst>
              <p:tags r:id="rId111"/>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0529" name="Group 117"/>
          <p:cNvGrpSpPr>
            <a:grpSpLocks/>
          </p:cNvGrpSpPr>
          <p:nvPr>
            <p:custDataLst>
              <p:tags r:id="rId112"/>
            </p:custDataLst>
          </p:nvPr>
        </p:nvGrpSpPr>
        <p:grpSpPr bwMode="auto">
          <a:xfrm rot="5400000">
            <a:off x="4803775" y="4422775"/>
            <a:ext cx="115888" cy="185738"/>
            <a:chOff x="4891" y="1600"/>
            <a:chExt cx="315" cy="408"/>
          </a:xfrm>
        </p:grpSpPr>
        <p:sp>
          <p:nvSpPr>
            <p:cNvPr id="60693" name="Freeform 118"/>
            <p:cNvSpPr>
              <a:spLocks/>
            </p:cNvSpPr>
            <p:nvPr>
              <p:custDataLst>
                <p:tags r:id="rId27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94" name="Freeform 119"/>
            <p:cNvSpPr>
              <a:spLocks/>
            </p:cNvSpPr>
            <p:nvPr>
              <p:custDataLst>
                <p:tags r:id="rId27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95" name="Line 120"/>
            <p:cNvSpPr>
              <a:spLocks noChangeShapeType="1"/>
            </p:cNvSpPr>
            <p:nvPr>
              <p:custDataLst>
                <p:tags r:id="rId276"/>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0530" name="Line 121"/>
          <p:cNvSpPr>
            <a:spLocks noChangeShapeType="1"/>
          </p:cNvSpPr>
          <p:nvPr>
            <p:custDataLst>
              <p:tags r:id="rId113"/>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31" name="Line 122"/>
          <p:cNvSpPr>
            <a:spLocks noChangeShapeType="1"/>
          </p:cNvSpPr>
          <p:nvPr>
            <p:custDataLst>
              <p:tags r:id="rId114"/>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32" name="Line 123"/>
          <p:cNvSpPr>
            <a:spLocks noChangeShapeType="1"/>
          </p:cNvSpPr>
          <p:nvPr>
            <p:custDataLst>
              <p:tags r:id="rId115"/>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33" name="Line 124"/>
          <p:cNvSpPr>
            <a:spLocks noChangeShapeType="1"/>
          </p:cNvSpPr>
          <p:nvPr>
            <p:custDataLst>
              <p:tags r:id="rId116"/>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34" name="Line 125"/>
          <p:cNvSpPr>
            <a:spLocks noChangeShapeType="1"/>
          </p:cNvSpPr>
          <p:nvPr>
            <p:custDataLst>
              <p:tags r:id="rId117"/>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35" name="Line 126"/>
          <p:cNvSpPr>
            <a:spLocks noChangeShapeType="1"/>
          </p:cNvSpPr>
          <p:nvPr>
            <p:custDataLst>
              <p:tags r:id="rId118"/>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36" name="Line 127"/>
          <p:cNvSpPr>
            <a:spLocks noChangeShapeType="1"/>
          </p:cNvSpPr>
          <p:nvPr>
            <p:custDataLst>
              <p:tags r:id="rId119"/>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37" name="Line 128"/>
          <p:cNvSpPr>
            <a:spLocks noChangeShapeType="1"/>
          </p:cNvSpPr>
          <p:nvPr>
            <p:custDataLst>
              <p:tags r:id="rId120"/>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38" name="Line 129"/>
          <p:cNvSpPr>
            <a:spLocks noChangeShapeType="1"/>
          </p:cNvSpPr>
          <p:nvPr>
            <p:custDataLst>
              <p:tags r:id="rId121"/>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39" name="Line 130"/>
          <p:cNvSpPr>
            <a:spLocks noChangeShapeType="1"/>
          </p:cNvSpPr>
          <p:nvPr>
            <p:custDataLst>
              <p:tags r:id="rId122"/>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40" name="Line 131"/>
          <p:cNvSpPr>
            <a:spLocks noChangeShapeType="1"/>
          </p:cNvSpPr>
          <p:nvPr>
            <p:custDataLst>
              <p:tags r:id="rId123"/>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0541" name="Group 132"/>
          <p:cNvGrpSpPr>
            <a:grpSpLocks/>
          </p:cNvGrpSpPr>
          <p:nvPr>
            <p:custDataLst>
              <p:tags r:id="rId124"/>
            </p:custDataLst>
          </p:nvPr>
        </p:nvGrpSpPr>
        <p:grpSpPr bwMode="auto">
          <a:xfrm rot="5400000">
            <a:off x="2729706" y="2483644"/>
            <a:ext cx="282575" cy="503238"/>
            <a:chOff x="4891" y="1600"/>
            <a:chExt cx="315" cy="408"/>
          </a:xfrm>
        </p:grpSpPr>
        <p:sp>
          <p:nvSpPr>
            <p:cNvPr id="60690" name="Freeform 133"/>
            <p:cNvSpPr>
              <a:spLocks/>
            </p:cNvSpPr>
            <p:nvPr>
              <p:custDataLst>
                <p:tags r:id="rId27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91" name="Freeform 134"/>
            <p:cNvSpPr>
              <a:spLocks/>
            </p:cNvSpPr>
            <p:nvPr>
              <p:custDataLst>
                <p:tags r:id="rId27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92" name="Line 135"/>
            <p:cNvSpPr>
              <a:spLocks noChangeShapeType="1"/>
            </p:cNvSpPr>
            <p:nvPr>
              <p:custDataLst>
                <p:tags r:id="rId27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0542" name="Oval 136"/>
          <p:cNvSpPr>
            <a:spLocks noChangeArrowheads="1"/>
          </p:cNvSpPr>
          <p:nvPr>
            <p:custDataLst>
              <p:tags r:id="rId125"/>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543" name="Line 137"/>
          <p:cNvSpPr>
            <a:spLocks noChangeShapeType="1"/>
          </p:cNvSpPr>
          <p:nvPr>
            <p:custDataLst>
              <p:tags r:id="rId126"/>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44" name="Line 138"/>
          <p:cNvSpPr>
            <a:spLocks noChangeShapeType="1"/>
          </p:cNvSpPr>
          <p:nvPr>
            <p:custDataLst>
              <p:tags r:id="rId127"/>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45" name="Line 139"/>
          <p:cNvSpPr>
            <a:spLocks noChangeShapeType="1"/>
          </p:cNvSpPr>
          <p:nvPr>
            <p:custDataLst>
              <p:tags r:id="rId128"/>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46" name="Line 140"/>
          <p:cNvSpPr>
            <a:spLocks noChangeShapeType="1"/>
          </p:cNvSpPr>
          <p:nvPr>
            <p:custDataLst>
              <p:tags r:id="rId129"/>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47" name="Line 141"/>
          <p:cNvSpPr>
            <a:spLocks noChangeShapeType="1"/>
          </p:cNvSpPr>
          <p:nvPr>
            <p:custDataLst>
              <p:tags r:id="rId130"/>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0548" name="Group 142"/>
          <p:cNvGrpSpPr>
            <a:grpSpLocks/>
          </p:cNvGrpSpPr>
          <p:nvPr>
            <p:custDataLst>
              <p:tags r:id="rId131"/>
            </p:custDataLst>
          </p:nvPr>
        </p:nvGrpSpPr>
        <p:grpSpPr bwMode="auto">
          <a:xfrm rot="5400000">
            <a:off x="4378325" y="1997076"/>
            <a:ext cx="369887" cy="1122362"/>
            <a:chOff x="4891" y="1600"/>
            <a:chExt cx="315" cy="408"/>
          </a:xfrm>
        </p:grpSpPr>
        <p:sp>
          <p:nvSpPr>
            <p:cNvPr id="60687" name="Freeform 143"/>
            <p:cNvSpPr>
              <a:spLocks/>
            </p:cNvSpPr>
            <p:nvPr>
              <p:custDataLst>
                <p:tags r:id="rId26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88" name="Freeform 144"/>
            <p:cNvSpPr>
              <a:spLocks/>
            </p:cNvSpPr>
            <p:nvPr>
              <p:custDataLst>
                <p:tags r:id="rId26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89" name="Line 145"/>
            <p:cNvSpPr>
              <a:spLocks noChangeShapeType="1"/>
            </p:cNvSpPr>
            <p:nvPr>
              <p:custDataLst>
                <p:tags r:id="rId27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0549" name="Oval 146"/>
          <p:cNvSpPr>
            <a:spLocks noChangeArrowheads="1"/>
          </p:cNvSpPr>
          <p:nvPr>
            <p:custDataLst>
              <p:tags r:id="rId132"/>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550" name="Line 147"/>
          <p:cNvSpPr>
            <a:spLocks noChangeShapeType="1"/>
          </p:cNvSpPr>
          <p:nvPr>
            <p:custDataLst>
              <p:tags r:id="rId133"/>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51" name="Line 148"/>
          <p:cNvSpPr>
            <a:spLocks noChangeShapeType="1"/>
          </p:cNvSpPr>
          <p:nvPr>
            <p:custDataLst>
              <p:tags r:id="rId134"/>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52" name="Line 149"/>
          <p:cNvSpPr>
            <a:spLocks noChangeShapeType="1"/>
          </p:cNvSpPr>
          <p:nvPr>
            <p:custDataLst>
              <p:tags r:id="rId135"/>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53" name="Freeform 150"/>
          <p:cNvSpPr>
            <a:spLocks/>
          </p:cNvSpPr>
          <p:nvPr>
            <p:custDataLst>
              <p:tags r:id="rId136"/>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554" name="Freeform 151"/>
          <p:cNvSpPr>
            <a:spLocks/>
          </p:cNvSpPr>
          <p:nvPr>
            <p:custDataLst>
              <p:tags r:id="rId137"/>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555" name="Freeform 152"/>
          <p:cNvSpPr>
            <a:spLocks/>
          </p:cNvSpPr>
          <p:nvPr>
            <p:custDataLst>
              <p:tags r:id="rId138"/>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556" name="Freeform 153"/>
          <p:cNvSpPr>
            <a:spLocks/>
          </p:cNvSpPr>
          <p:nvPr>
            <p:custDataLst>
              <p:tags r:id="rId139"/>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557" name="Freeform 154"/>
          <p:cNvSpPr>
            <a:spLocks/>
          </p:cNvSpPr>
          <p:nvPr>
            <p:custDataLst>
              <p:tags r:id="rId140"/>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558" name="Freeform 155"/>
          <p:cNvSpPr>
            <a:spLocks/>
          </p:cNvSpPr>
          <p:nvPr>
            <p:custDataLst>
              <p:tags r:id="rId141"/>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559" name="Freeform 156"/>
          <p:cNvSpPr>
            <a:spLocks/>
          </p:cNvSpPr>
          <p:nvPr>
            <p:custDataLst>
              <p:tags r:id="rId142"/>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560" name="Freeform 157"/>
          <p:cNvSpPr>
            <a:spLocks/>
          </p:cNvSpPr>
          <p:nvPr>
            <p:custDataLst>
              <p:tags r:id="rId143"/>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561" name="Text Box 158"/>
          <p:cNvSpPr txBox="1">
            <a:spLocks noChangeArrowheads="1"/>
          </p:cNvSpPr>
          <p:nvPr>
            <p:custDataLst>
              <p:tags r:id="rId144"/>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70000"/>
              </a:lnSpc>
              <a:spcBef>
                <a:spcPct val="50000"/>
              </a:spcBef>
            </a:pPr>
            <a:r>
              <a:rPr lang="en-US" sz="1200">
                <a:solidFill>
                  <a:schemeClr val="bg2"/>
                </a:solidFill>
                <a:latin typeface="Comic Sans MS" pitchFamily="-106" charset="0"/>
              </a:rPr>
              <a:t>strobe for all IR bits</a:t>
            </a:r>
          </a:p>
        </p:txBody>
      </p:sp>
      <p:sp>
        <p:nvSpPr>
          <p:cNvPr id="60562" name="Line 159"/>
          <p:cNvSpPr>
            <a:spLocks noChangeShapeType="1"/>
          </p:cNvSpPr>
          <p:nvPr>
            <p:custDataLst>
              <p:tags r:id="rId145"/>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63" name="Line 160"/>
          <p:cNvSpPr>
            <a:spLocks noChangeShapeType="1"/>
          </p:cNvSpPr>
          <p:nvPr>
            <p:custDataLst>
              <p:tags r:id="rId146"/>
            </p:custDataLst>
          </p:nvPr>
        </p:nvSpPr>
        <p:spPr bwMode="auto">
          <a:xfrm>
            <a:off x="3957638"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64" name="Line 161"/>
          <p:cNvSpPr>
            <a:spLocks noChangeShapeType="1"/>
          </p:cNvSpPr>
          <p:nvPr>
            <p:custDataLst>
              <p:tags r:id="rId147"/>
            </p:custDataLst>
          </p:nvPr>
        </p:nvSpPr>
        <p:spPr bwMode="auto">
          <a:xfrm>
            <a:off x="3960813" y="2201863"/>
            <a:ext cx="176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65" name="Line 162"/>
          <p:cNvSpPr>
            <a:spLocks noChangeShapeType="1"/>
          </p:cNvSpPr>
          <p:nvPr>
            <p:custDataLst>
              <p:tags r:id="rId148"/>
            </p:custDataLst>
          </p:nvPr>
        </p:nvSpPr>
        <p:spPr bwMode="auto">
          <a:xfrm>
            <a:off x="4138613"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66" name="Line 163"/>
          <p:cNvSpPr>
            <a:spLocks noChangeShapeType="1"/>
          </p:cNvSpPr>
          <p:nvPr>
            <p:custDataLst>
              <p:tags r:id="rId149"/>
            </p:custDataLst>
          </p:nvPr>
        </p:nvSpPr>
        <p:spPr bwMode="auto">
          <a:xfrm>
            <a:off x="3997325"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67" name="Line 164"/>
          <p:cNvSpPr>
            <a:spLocks noChangeShapeType="1"/>
          </p:cNvSpPr>
          <p:nvPr>
            <p:custDataLst>
              <p:tags r:id="rId150"/>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68" name="Line 165"/>
          <p:cNvSpPr>
            <a:spLocks noChangeShapeType="1"/>
          </p:cNvSpPr>
          <p:nvPr>
            <p:custDataLst>
              <p:tags r:id="rId151"/>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69" name="Line 166"/>
          <p:cNvSpPr>
            <a:spLocks noChangeShapeType="1"/>
          </p:cNvSpPr>
          <p:nvPr>
            <p:custDataLst>
              <p:tags r:id="rId152"/>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70" name="Line 167"/>
          <p:cNvSpPr>
            <a:spLocks noChangeShapeType="1"/>
          </p:cNvSpPr>
          <p:nvPr>
            <p:custDataLst>
              <p:tags r:id="rId153"/>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71" name="Line 168"/>
          <p:cNvSpPr>
            <a:spLocks noChangeShapeType="1"/>
          </p:cNvSpPr>
          <p:nvPr>
            <p:custDataLst>
              <p:tags r:id="rId154"/>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72" name="Text Box 169"/>
          <p:cNvSpPr txBox="1">
            <a:spLocks noChangeArrowheads="1"/>
          </p:cNvSpPr>
          <p:nvPr>
            <p:custDataLst>
              <p:tags r:id="rId155"/>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573" name="Text Box 170"/>
          <p:cNvSpPr txBox="1">
            <a:spLocks noChangeArrowheads="1"/>
          </p:cNvSpPr>
          <p:nvPr>
            <p:custDataLst>
              <p:tags r:id="rId156"/>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574" name="Text Box 171"/>
          <p:cNvSpPr txBox="1">
            <a:spLocks noChangeArrowheads="1"/>
          </p:cNvSpPr>
          <p:nvPr>
            <p:custDataLst>
              <p:tags r:id="rId157"/>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575" name="Text Box 172"/>
          <p:cNvSpPr txBox="1">
            <a:spLocks noChangeArrowheads="1"/>
          </p:cNvSpPr>
          <p:nvPr>
            <p:custDataLst>
              <p:tags r:id="rId158"/>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576" name="Text Box 173"/>
          <p:cNvSpPr txBox="1">
            <a:spLocks noChangeArrowheads="1"/>
          </p:cNvSpPr>
          <p:nvPr>
            <p:custDataLst>
              <p:tags r:id="rId159"/>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577" name="Text Box 174"/>
          <p:cNvSpPr txBox="1">
            <a:spLocks noChangeArrowheads="1"/>
          </p:cNvSpPr>
          <p:nvPr>
            <p:custDataLst>
              <p:tags r:id="rId160"/>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578" name="Text Box 175"/>
          <p:cNvSpPr txBox="1">
            <a:spLocks noChangeArrowheads="1"/>
          </p:cNvSpPr>
          <p:nvPr>
            <p:custDataLst>
              <p:tags r:id="rId161"/>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579" name="Text Box 176"/>
          <p:cNvSpPr txBox="1">
            <a:spLocks noChangeArrowheads="1"/>
          </p:cNvSpPr>
          <p:nvPr>
            <p:custDataLst>
              <p:tags r:id="rId162"/>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580" name="Rectangle 177"/>
          <p:cNvSpPr>
            <a:spLocks noChangeArrowheads="1"/>
          </p:cNvSpPr>
          <p:nvPr>
            <p:custDataLst>
              <p:tags r:id="rId163"/>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581" name="Freeform 178"/>
          <p:cNvSpPr>
            <a:spLocks/>
          </p:cNvSpPr>
          <p:nvPr>
            <p:custDataLst>
              <p:tags r:id="rId164"/>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582" name="Line 179"/>
          <p:cNvSpPr>
            <a:spLocks noChangeShapeType="1"/>
          </p:cNvSpPr>
          <p:nvPr>
            <p:custDataLst>
              <p:tags r:id="rId165"/>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83" name="Line 180"/>
          <p:cNvSpPr>
            <a:spLocks noChangeShapeType="1"/>
          </p:cNvSpPr>
          <p:nvPr>
            <p:custDataLst>
              <p:tags r:id="rId166"/>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84" name="Text Box 181"/>
          <p:cNvSpPr txBox="1">
            <a:spLocks noChangeArrowheads="1"/>
          </p:cNvSpPr>
          <p:nvPr>
            <p:custDataLst>
              <p:tags r:id="rId167"/>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chemeClr val="bg2"/>
                </a:solidFill>
                <a:latin typeface="Comic Sans MS" pitchFamily="-106" charset="0"/>
              </a:rPr>
              <a:t>D in</a:t>
            </a:r>
          </a:p>
        </p:txBody>
      </p:sp>
      <p:sp>
        <p:nvSpPr>
          <p:cNvPr id="60585" name="Text Box 182"/>
          <p:cNvSpPr txBox="1">
            <a:spLocks noChangeArrowheads="1"/>
          </p:cNvSpPr>
          <p:nvPr>
            <p:custDataLst>
              <p:tags r:id="rId168"/>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chemeClr val="bg2"/>
                </a:solidFill>
                <a:latin typeface="Comic Sans MS" pitchFamily="-106" charset="0"/>
              </a:rPr>
              <a:t>Q out</a:t>
            </a:r>
          </a:p>
        </p:txBody>
      </p:sp>
      <p:sp>
        <p:nvSpPr>
          <p:cNvPr id="60586" name="Text Box 183"/>
          <p:cNvSpPr txBox="1">
            <a:spLocks noChangeArrowheads="1"/>
          </p:cNvSpPr>
          <p:nvPr>
            <p:custDataLst>
              <p:tags r:id="rId169"/>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chemeClr val="bg2"/>
                </a:solidFill>
                <a:latin typeface="Comic Sans MS" pitchFamily="-106" charset="0"/>
              </a:rPr>
              <a:t>strobe</a:t>
            </a:r>
          </a:p>
        </p:txBody>
      </p:sp>
      <p:sp>
        <p:nvSpPr>
          <p:cNvPr id="60587" name="Text Box 184"/>
          <p:cNvSpPr txBox="1">
            <a:spLocks noChangeArrowheads="1"/>
          </p:cNvSpPr>
          <p:nvPr>
            <p:custDataLst>
              <p:tags r:id="rId170"/>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200">
                <a:solidFill>
                  <a:schemeClr val="bg2"/>
                </a:solidFill>
                <a:latin typeface="Comic Sans MS" pitchFamily="-106" charset="0"/>
              </a:rPr>
              <a:t>decode instruction</a:t>
            </a:r>
          </a:p>
        </p:txBody>
      </p:sp>
      <p:sp>
        <p:nvSpPr>
          <p:cNvPr id="60588" name="Text Box 185"/>
          <p:cNvSpPr txBox="1">
            <a:spLocks noChangeArrowheads="1"/>
          </p:cNvSpPr>
          <p:nvPr>
            <p:custDataLst>
              <p:tags r:id="rId171"/>
            </p:custDataLst>
          </p:nvPr>
        </p:nvSpPr>
        <p:spPr bwMode="auto">
          <a:xfrm>
            <a:off x="1676400" y="4070350"/>
            <a:ext cx="1590675" cy="477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70000"/>
              </a:lnSpc>
              <a:spcBef>
                <a:spcPct val="50000"/>
              </a:spcBef>
            </a:pPr>
            <a:r>
              <a:rPr lang="en-US" sz="1200">
                <a:solidFill>
                  <a:schemeClr val="bg2"/>
                </a:solidFill>
                <a:latin typeface="Comic Sans MS" pitchFamily="-106" charset="0"/>
              </a:rPr>
              <a:t>strobe to finish instruction            (to all bits)</a:t>
            </a:r>
          </a:p>
        </p:txBody>
      </p:sp>
      <p:sp>
        <p:nvSpPr>
          <p:cNvPr id="60589" name="Line 186"/>
          <p:cNvSpPr>
            <a:spLocks noChangeShapeType="1"/>
          </p:cNvSpPr>
          <p:nvPr>
            <p:custDataLst>
              <p:tags r:id="rId172"/>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90" name="Line 187"/>
          <p:cNvSpPr>
            <a:spLocks noChangeShapeType="1"/>
          </p:cNvSpPr>
          <p:nvPr>
            <p:custDataLst>
              <p:tags r:id="rId173"/>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91" name="Line 188"/>
          <p:cNvSpPr>
            <a:spLocks noChangeShapeType="1"/>
          </p:cNvSpPr>
          <p:nvPr>
            <p:custDataLst>
              <p:tags r:id="rId174"/>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92" name="Rectangle 189"/>
          <p:cNvSpPr>
            <a:spLocks noChangeArrowheads="1"/>
          </p:cNvSpPr>
          <p:nvPr>
            <p:custDataLst>
              <p:tags r:id="rId175"/>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solidFill>
                <a:schemeClr val="bg2"/>
              </a:solidFill>
            </a:endParaRPr>
          </a:p>
        </p:txBody>
      </p:sp>
      <p:sp>
        <p:nvSpPr>
          <p:cNvPr id="60593" name="Text Box 190"/>
          <p:cNvSpPr txBox="1">
            <a:spLocks noChangeArrowheads="1"/>
          </p:cNvSpPr>
          <p:nvPr>
            <p:custDataLst>
              <p:tags r:id="rId176"/>
            </p:custDataLst>
          </p:nvPr>
        </p:nvSpPr>
        <p:spPr bwMode="auto">
          <a:xfrm>
            <a:off x="7140575" y="4664075"/>
            <a:ext cx="1192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chemeClr val="bg2"/>
                </a:solidFill>
              </a:rPr>
              <a:t>ripple8</a:t>
            </a:r>
          </a:p>
        </p:txBody>
      </p:sp>
      <p:sp>
        <p:nvSpPr>
          <p:cNvPr id="60594" name="Line 191"/>
          <p:cNvSpPr>
            <a:spLocks noChangeShapeType="1"/>
          </p:cNvSpPr>
          <p:nvPr>
            <p:custDataLst>
              <p:tags r:id="rId177"/>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95" name="Line 192"/>
          <p:cNvSpPr>
            <a:spLocks noChangeShapeType="1"/>
          </p:cNvSpPr>
          <p:nvPr>
            <p:custDataLst>
              <p:tags r:id="rId178"/>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96" name="Line 193"/>
          <p:cNvSpPr>
            <a:spLocks noChangeShapeType="1"/>
          </p:cNvSpPr>
          <p:nvPr>
            <p:custDataLst>
              <p:tags r:id="rId179"/>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97" name="Line 194"/>
          <p:cNvSpPr>
            <a:spLocks noChangeShapeType="1"/>
          </p:cNvSpPr>
          <p:nvPr>
            <p:custDataLst>
              <p:tags r:id="rId180"/>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98" name="Line 195"/>
          <p:cNvSpPr>
            <a:spLocks noChangeShapeType="1"/>
          </p:cNvSpPr>
          <p:nvPr>
            <p:custDataLst>
              <p:tags r:id="rId181"/>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99" name="Line 196"/>
          <p:cNvSpPr>
            <a:spLocks noChangeShapeType="1"/>
          </p:cNvSpPr>
          <p:nvPr>
            <p:custDataLst>
              <p:tags r:id="rId182"/>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00" name="Line 197"/>
          <p:cNvSpPr>
            <a:spLocks noChangeShapeType="1"/>
          </p:cNvSpPr>
          <p:nvPr>
            <p:custDataLst>
              <p:tags r:id="rId183"/>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01" name="Line 198"/>
          <p:cNvSpPr>
            <a:spLocks noChangeShapeType="1"/>
          </p:cNvSpPr>
          <p:nvPr>
            <p:custDataLst>
              <p:tags r:id="rId184"/>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02" name="Line 199"/>
          <p:cNvSpPr>
            <a:spLocks noChangeShapeType="1"/>
          </p:cNvSpPr>
          <p:nvPr>
            <p:custDataLst>
              <p:tags r:id="rId185"/>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03" name="Line 200"/>
          <p:cNvSpPr>
            <a:spLocks noChangeShapeType="1"/>
          </p:cNvSpPr>
          <p:nvPr>
            <p:custDataLst>
              <p:tags r:id="rId186"/>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0604" name="Group 201"/>
          <p:cNvGrpSpPr>
            <a:grpSpLocks/>
          </p:cNvGrpSpPr>
          <p:nvPr>
            <p:custDataLst>
              <p:tags r:id="rId187"/>
            </p:custDataLst>
          </p:nvPr>
        </p:nvGrpSpPr>
        <p:grpSpPr bwMode="auto">
          <a:xfrm rot="5400000">
            <a:off x="5146675" y="4422775"/>
            <a:ext cx="115888" cy="185738"/>
            <a:chOff x="4891" y="1600"/>
            <a:chExt cx="315" cy="408"/>
          </a:xfrm>
        </p:grpSpPr>
        <p:sp>
          <p:nvSpPr>
            <p:cNvPr id="60684" name="Freeform 202"/>
            <p:cNvSpPr>
              <a:spLocks/>
            </p:cNvSpPr>
            <p:nvPr>
              <p:custDataLst>
                <p:tags r:id="rId26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85" name="Freeform 203"/>
            <p:cNvSpPr>
              <a:spLocks/>
            </p:cNvSpPr>
            <p:nvPr>
              <p:custDataLst>
                <p:tags r:id="rId26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86" name="Line 204"/>
            <p:cNvSpPr>
              <a:spLocks noChangeShapeType="1"/>
            </p:cNvSpPr>
            <p:nvPr>
              <p:custDataLst>
                <p:tags r:id="rId267"/>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60605" name="Group 205"/>
          <p:cNvGrpSpPr>
            <a:grpSpLocks/>
          </p:cNvGrpSpPr>
          <p:nvPr>
            <p:custDataLst>
              <p:tags r:id="rId188"/>
            </p:custDataLst>
          </p:nvPr>
        </p:nvGrpSpPr>
        <p:grpSpPr bwMode="auto">
          <a:xfrm rot="5400000">
            <a:off x="5513388" y="4422775"/>
            <a:ext cx="115888" cy="185737"/>
            <a:chOff x="4891" y="1600"/>
            <a:chExt cx="315" cy="408"/>
          </a:xfrm>
        </p:grpSpPr>
        <p:sp>
          <p:nvSpPr>
            <p:cNvPr id="60681" name="Freeform 206"/>
            <p:cNvSpPr>
              <a:spLocks/>
            </p:cNvSpPr>
            <p:nvPr>
              <p:custDataLst>
                <p:tags r:id="rId26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82" name="Freeform 207"/>
            <p:cNvSpPr>
              <a:spLocks/>
            </p:cNvSpPr>
            <p:nvPr>
              <p:custDataLst>
                <p:tags r:id="rId26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83" name="Line 208"/>
            <p:cNvSpPr>
              <a:spLocks noChangeShapeType="1"/>
            </p:cNvSpPr>
            <p:nvPr>
              <p:custDataLst>
                <p:tags r:id="rId26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60606" name="Group 209"/>
          <p:cNvGrpSpPr>
            <a:grpSpLocks/>
          </p:cNvGrpSpPr>
          <p:nvPr>
            <p:custDataLst>
              <p:tags r:id="rId189"/>
            </p:custDataLst>
          </p:nvPr>
        </p:nvGrpSpPr>
        <p:grpSpPr bwMode="auto">
          <a:xfrm rot="5400000">
            <a:off x="5870575" y="4422775"/>
            <a:ext cx="115888" cy="185738"/>
            <a:chOff x="4891" y="1600"/>
            <a:chExt cx="315" cy="408"/>
          </a:xfrm>
        </p:grpSpPr>
        <p:sp>
          <p:nvSpPr>
            <p:cNvPr id="60678" name="Freeform 210"/>
            <p:cNvSpPr>
              <a:spLocks/>
            </p:cNvSpPr>
            <p:nvPr>
              <p:custDataLst>
                <p:tags r:id="rId25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79" name="Freeform 211"/>
            <p:cNvSpPr>
              <a:spLocks/>
            </p:cNvSpPr>
            <p:nvPr>
              <p:custDataLst>
                <p:tags r:id="rId26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80" name="Line 212"/>
            <p:cNvSpPr>
              <a:spLocks noChangeShapeType="1"/>
            </p:cNvSpPr>
            <p:nvPr>
              <p:custDataLst>
                <p:tags r:id="rId261"/>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0607" name="Line 213"/>
          <p:cNvSpPr>
            <a:spLocks noChangeShapeType="1"/>
          </p:cNvSpPr>
          <p:nvPr>
            <p:custDataLst>
              <p:tags r:id="rId190"/>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08" name="Line 214"/>
          <p:cNvSpPr>
            <a:spLocks noChangeShapeType="1"/>
          </p:cNvSpPr>
          <p:nvPr>
            <p:custDataLst>
              <p:tags r:id="rId191"/>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0609" name="Group 215"/>
          <p:cNvGrpSpPr>
            <a:grpSpLocks/>
          </p:cNvGrpSpPr>
          <p:nvPr>
            <p:custDataLst>
              <p:tags r:id="rId192"/>
            </p:custDataLst>
          </p:nvPr>
        </p:nvGrpSpPr>
        <p:grpSpPr bwMode="auto">
          <a:xfrm rot="5400000">
            <a:off x="8051800" y="4149725"/>
            <a:ext cx="115888" cy="185738"/>
            <a:chOff x="4891" y="1600"/>
            <a:chExt cx="315" cy="408"/>
          </a:xfrm>
        </p:grpSpPr>
        <p:sp>
          <p:nvSpPr>
            <p:cNvPr id="60675" name="Freeform 216"/>
            <p:cNvSpPr>
              <a:spLocks/>
            </p:cNvSpPr>
            <p:nvPr>
              <p:custDataLst>
                <p:tags r:id="rId25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76" name="Freeform 217"/>
            <p:cNvSpPr>
              <a:spLocks/>
            </p:cNvSpPr>
            <p:nvPr>
              <p:custDataLst>
                <p:tags r:id="rId25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77" name="Line 218"/>
            <p:cNvSpPr>
              <a:spLocks noChangeShapeType="1"/>
            </p:cNvSpPr>
            <p:nvPr>
              <p:custDataLst>
                <p:tags r:id="rId25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0610" name="Text Box 219"/>
          <p:cNvSpPr txBox="1">
            <a:spLocks noChangeArrowheads="1"/>
          </p:cNvSpPr>
          <p:nvPr>
            <p:custDataLst>
              <p:tags r:id="rId193"/>
            </p:custDataLst>
          </p:nvPr>
        </p:nvSpPr>
        <p:spPr bwMode="auto">
          <a:xfrm>
            <a:off x="8316913"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chemeClr val="bg2"/>
                </a:solidFill>
                <a:latin typeface="Courier New" pitchFamily="-106" charset="0"/>
              </a:rPr>
              <a:t>7+4</a:t>
            </a:r>
          </a:p>
        </p:txBody>
      </p:sp>
      <p:sp>
        <p:nvSpPr>
          <p:cNvPr id="60611" name="Line 220"/>
          <p:cNvSpPr>
            <a:spLocks noChangeShapeType="1"/>
          </p:cNvSpPr>
          <p:nvPr>
            <p:custDataLst>
              <p:tags r:id="rId194"/>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12" name="Line 221"/>
          <p:cNvSpPr>
            <a:spLocks noChangeShapeType="1"/>
          </p:cNvSpPr>
          <p:nvPr>
            <p:custDataLst>
              <p:tags r:id="rId195"/>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13" name="Line 222"/>
          <p:cNvSpPr>
            <a:spLocks noChangeShapeType="1"/>
          </p:cNvSpPr>
          <p:nvPr>
            <p:custDataLst>
              <p:tags r:id="rId196"/>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14" name="Line 223"/>
          <p:cNvSpPr>
            <a:spLocks noChangeShapeType="1"/>
          </p:cNvSpPr>
          <p:nvPr>
            <p:custDataLst>
              <p:tags r:id="rId197"/>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15" name="Line 224"/>
          <p:cNvSpPr>
            <a:spLocks noChangeShapeType="1"/>
          </p:cNvSpPr>
          <p:nvPr>
            <p:custDataLst>
              <p:tags r:id="rId198"/>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0616" name="Group 225"/>
          <p:cNvGrpSpPr>
            <a:grpSpLocks/>
          </p:cNvGrpSpPr>
          <p:nvPr>
            <p:custDataLst>
              <p:tags r:id="rId199"/>
            </p:custDataLst>
          </p:nvPr>
        </p:nvGrpSpPr>
        <p:grpSpPr bwMode="auto">
          <a:xfrm rot="5400000">
            <a:off x="7539038" y="4148138"/>
            <a:ext cx="115887" cy="185737"/>
            <a:chOff x="4891" y="1600"/>
            <a:chExt cx="315" cy="408"/>
          </a:xfrm>
        </p:grpSpPr>
        <p:sp>
          <p:nvSpPr>
            <p:cNvPr id="60672" name="Freeform 226"/>
            <p:cNvSpPr>
              <a:spLocks/>
            </p:cNvSpPr>
            <p:nvPr>
              <p:custDataLst>
                <p:tags r:id="rId25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73" name="Freeform 227"/>
            <p:cNvSpPr>
              <a:spLocks/>
            </p:cNvSpPr>
            <p:nvPr>
              <p:custDataLst>
                <p:tags r:id="rId25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74" name="Line 228"/>
            <p:cNvSpPr>
              <a:spLocks noChangeShapeType="1"/>
            </p:cNvSpPr>
            <p:nvPr>
              <p:custDataLst>
                <p:tags r:id="rId25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0617" name="Line 229"/>
          <p:cNvSpPr>
            <a:spLocks noChangeShapeType="1"/>
          </p:cNvSpPr>
          <p:nvPr>
            <p:custDataLst>
              <p:tags r:id="rId200"/>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0618" name="Group 230"/>
          <p:cNvGrpSpPr>
            <a:grpSpLocks/>
          </p:cNvGrpSpPr>
          <p:nvPr>
            <p:custDataLst>
              <p:tags r:id="rId201"/>
            </p:custDataLst>
          </p:nvPr>
        </p:nvGrpSpPr>
        <p:grpSpPr bwMode="auto">
          <a:xfrm rot="5400000">
            <a:off x="7181850" y="4148138"/>
            <a:ext cx="115887" cy="185738"/>
            <a:chOff x="4891" y="1600"/>
            <a:chExt cx="315" cy="408"/>
          </a:xfrm>
        </p:grpSpPr>
        <p:sp>
          <p:nvSpPr>
            <p:cNvPr id="60669" name="Freeform 231"/>
            <p:cNvSpPr>
              <a:spLocks/>
            </p:cNvSpPr>
            <p:nvPr>
              <p:custDataLst>
                <p:tags r:id="rId25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70" name="Freeform 232"/>
            <p:cNvSpPr>
              <a:spLocks/>
            </p:cNvSpPr>
            <p:nvPr>
              <p:custDataLst>
                <p:tags r:id="rId25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71" name="Line 233"/>
            <p:cNvSpPr>
              <a:spLocks noChangeShapeType="1"/>
            </p:cNvSpPr>
            <p:nvPr>
              <p:custDataLst>
                <p:tags r:id="rId252"/>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0619" name="Line 234"/>
          <p:cNvSpPr>
            <a:spLocks noChangeShapeType="1"/>
          </p:cNvSpPr>
          <p:nvPr>
            <p:custDataLst>
              <p:tags r:id="rId202"/>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20" name="Line 235"/>
          <p:cNvSpPr>
            <a:spLocks noChangeShapeType="1"/>
          </p:cNvSpPr>
          <p:nvPr>
            <p:custDataLst>
              <p:tags r:id="rId203"/>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21" name="Line 236"/>
          <p:cNvSpPr>
            <a:spLocks noChangeShapeType="1"/>
          </p:cNvSpPr>
          <p:nvPr>
            <p:custDataLst>
              <p:tags r:id="rId204"/>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22" name="Line 237"/>
          <p:cNvSpPr>
            <a:spLocks noChangeShapeType="1"/>
          </p:cNvSpPr>
          <p:nvPr>
            <p:custDataLst>
              <p:tags r:id="rId205"/>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23" name="Line 238"/>
          <p:cNvSpPr>
            <a:spLocks noChangeShapeType="1"/>
          </p:cNvSpPr>
          <p:nvPr>
            <p:custDataLst>
              <p:tags r:id="rId206"/>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24" name="Line 239"/>
          <p:cNvSpPr>
            <a:spLocks noChangeShapeType="1"/>
          </p:cNvSpPr>
          <p:nvPr>
            <p:custDataLst>
              <p:tags r:id="rId207"/>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25" name="Line 240"/>
          <p:cNvSpPr>
            <a:spLocks noChangeShapeType="1"/>
          </p:cNvSpPr>
          <p:nvPr>
            <p:custDataLst>
              <p:tags r:id="rId208"/>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26" name="Line 241"/>
          <p:cNvSpPr>
            <a:spLocks noChangeShapeType="1"/>
          </p:cNvSpPr>
          <p:nvPr>
            <p:custDataLst>
              <p:tags r:id="rId209"/>
            </p:custDataLst>
          </p:nvPr>
        </p:nvSpPr>
        <p:spPr bwMode="auto">
          <a:xfrm>
            <a:off x="3248025" y="3514725"/>
            <a:ext cx="0" cy="1138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27" name="Line 242"/>
          <p:cNvSpPr>
            <a:spLocks noChangeShapeType="1"/>
          </p:cNvSpPr>
          <p:nvPr>
            <p:custDataLst>
              <p:tags r:id="rId210"/>
            </p:custDataLst>
          </p:nvPr>
        </p:nvSpPr>
        <p:spPr bwMode="auto">
          <a:xfrm>
            <a:off x="3255963" y="4652963"/>
            <a:ext cx="116046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28" name="Line 243"/>
          <p:cNvSpPr>
            <a:spLocks noChangeShapeType="1"/>
          </p:cNvSpPr>
          <p:nvPr>
            <p:custDataLst>
              <p:tags r:id="rId211"/>
            </p:custDataLst>
          </p:nvPr>
        </p:nvSpPr>
        <p:spPr bwMode="auto">
          <a:xfrm>
            <a:off x="4416425"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0629" name="Group 244"/>
          <p:cNvGrpSpPr>
            <a:grpSpLocks/>
          </p:cNvGrpSpPr>
          <p:nvPr>
            <p:custDataLst>
              <p:tags r:id="rId212"/>
            </p:custDataLst>
          </p:nvPr>
        </p:nvGrpSpPr>
        <p:grpSpPr bwMode="auto">
          <a:xfrm rot="5400000">
            <a:off x="4419600" y="5233988"/>
            <a:ext cx="147638" cy="265112"/>
            <a:chOff x="4891" y="1600"/>
            <a:chExt cx="315" cy="408"/>
          </a:xfrm>
        </p:grpSpPr>
        <p:sp>
          <p:nvSpPr>
            <p:cNvPr id="60666" name="Freeform 245"/>
            <p:cNvSpPr>
              <a:spLocks/>
            </p:cNvSpPr>
            <p:nvPr>
              <p:custDataLst>
                <p:tags r:id="rId24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67" name="Freeform 246"/>
            <p:cNvSpPr>
              <a:spLocks/>
            </p:cNvSpPr>
            <p:nvPr>
              <p:custDataLst>
                <p:tags r:id="rId24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68" name="Line 247"/>
            <p:cNvSpPr>
              <a:spLocks noChangeShapeType="1"/>
            </p:cNvSpPr>
            <p:nvPr>
              <p:custDataLst>
                <p:tags r:id="rId249"/>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0630" name="Freeform 248"/>
          <p:cNvSpPr>
            <a:spLocks/>
          </p:cNvSpPr>
          <p:nvPr>
            <p:custDataLst>
              <p:tags r:id="rId213"/>
            </p:custDataLst>
          </p:nvPr>
        </p:nvSpPr>
        <p:spPr bwMode="auto">
          <a:xfrm>
            <a:off x="4708525"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31" name="Freeform 249"/>
          <p:cNvSpPr>
            <a:spLocks/>
          </p:cNvSpPr>
          <p:nvPr>
            <p:custDataLst>
              <p:tags r:id="rId214"/>
            </p:custDataLst>
          </p:nvPr>
        </p:nvSpPr>
        <p:spPr bwMode="auto">
          <a:xfrm>
            <a:off x="5067300"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32" name="Freeform 250"/>
          <p:cNvSpPr>
            <a:spLocks/>
          </p:cNvSpPr>
          <p:nvPr>
            <p:custDataLst>
              <p:tags r:id="rId215"/>
            </p:custDataLst>
          </p:nvPr>
        </p:nvSpPr>
        <p:spPr bwMode="auto">
          <a:xfrm>
            <a:off x="5418138"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33" name="Freeform 251"/>
          <p:cNvSpPr>
            <a:spLocks/>
          </p:cNvSpPr>
          <p:nvPr>
            <p:custDataLst>
              <p:tags r:id="rId216"/>
            </p:custDataLst>
          </p:nvPr>
        </p:nvSpPr>
        <p:spPr bwMode="auto">
          <a:xfrm>
            <a:off x="577691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34" name="Line 252"/>
          <p:cNvSpPr>
            <a:spLocks noChangeShapeType="1"/>
          </p:cNvSpPr>
          <p:nvPr>
            <p:custDataLst>
              <p:tags r:id="rId217"/>
            </p:custDataLst>
          </p:nvPr>
        </p:nvSpPr>
        <p:spPr bwMode="auto">
          <a:xfrm>
            <a:off x="4762500"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35" name="Line 253"/>
          <p:cNvSpPr>
            <a:spLocks noChangeShapeType="1"/>
          </p:cNvSpPr>
          <p:nvPr>
            <p:custDataLst>
              <p:tags r:id="rId218"/>
            </p:custDataLst>
          </p:nvPr>
        </p:nvSpPr>
        <p:spPr bwMode="auto">
          <a:xfrm>
            <a:off x="4494213" y="5432425"/>
            <a:ext cx="7937"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36" name="Line 254"/>
          <p:cNvSpPr>
            <a:spLocks noChangeShapeType="1"/>
          </p:cNvSpPr>
          <p:nvPr>
            <p:custDataLst>
              <p:tags r:id="rId219"/>
            </p:custDataLst>
          </p:nvPr>
        </p:nvSpPr>
        <p:spPr bwMode="auto">
          <a:xfrm>
            <a:off x="4511675" y="5551488"/>
            <a:ext cx="239713"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37" name="Text Box 255"/>
          <p:cNvSpPr txBox="1">
            <a:spLocks noChangeArrowheads="1"/>
          </p:cNvSpPr>
          <p:nvPr>
            <p:custDataLst>
              <p:tags r:id="rId220"/>
            </p:custDataLst>
          </p:nvPr>
        </p:nvSpPr>
        <p:spPr bwMode="auto">
          <a:xfrm>
            <a:off x="7729538" y="54229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chemeClr val="bg2"/>
                </a:solidFill>
                <a:latin typeface="Comic Sans MS" pitchFamily="-106" charset="0"/>
              </a:rPr>
              <a:t>8 output bits</a:t>
            </a:r>
          </a:p>
        </p:txBody>
      </p:sp>
      <p:sp>
        <p:nvSpPr>
          <p:cNvPr id="60638" name="Line 256"/>
          <p:cNvSpPr>
            <a:spLocks noChangeShapeType="1"/>
          </p:cNvSpPr>
          <p:nvPr>
            <p:custDataLst>
              <p:tags r:id="rId221"/>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39" name="Line 257"/>
          <p:cNvSpPr>
            <a:spLocks noChangeShapeType="1"/>
          </p:cNvSpPr>
          <p:nvPr>
            <p:custDataLst>
              <p:tags r:id="rId222"/>
            </p:custDataLst>
          </p:nvPr>
        </p:nvSpPr>
        <p:spPr bwMode="auto">
          <a:xfrm>
            <a:off x="4916488" y="5484813"/>
            <a:ext cx="2843212"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40" name="Line 258"/>
          <p:cNvSpPr>
            <a:spLocks noChangeShapeType="1"/>
          </p:cNvSpPr>
          <p:nvPr>
            <p:custDataLst>
              <p:tags r:id="rId223"/>
            </p:custDataLst>
          </p:nvPr>
        </p:nvSpPr>
        <p:spPr bwMode="auto">
          <a:xfrm>
            <a:off x="5980113"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41" name="Line 259"/>
          <p:cNvSpPr>
            <a:spLocks noChangeShapeType="1"/>
          </p:cNvSpPr>
          <p:nvPr>
            <p:custDataLst>
              <p:tags r:id="rId224"/>
            </p:custDataLst>
          </p:nvPr>
        </p:nvSpPr>
        <p:spPr bwMode="auto">
          <a:xfrm>
            <a:off x="5632450"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42" name="Line 260"/>
          <p:cNvSpPr>
            <a:spLocks noChangeShapeType="1"/>
          </p:cNvSpPr>
          <p:nvPr>
            <p:custDataLst>
              <p:tags r:id="rId225"/>
            </p:custDataLst>
          </p:nvPr>
        </p:nvSpPr>
        <p:spPr bwMode="auto">
          <a:xfrm>
            <a:off x="5268913"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43" name="Line 261"/>
          <p:cNvSpPr>
            <a:spLocks noChangeShapeType="1"/>
          </p:cNvSpPr>
          <p:nvPr>
            <p:custDataLst>
              <p:tags r:id="rId226"/>
            </p:custDataLst>
          </p:nvPr>
        </p:nvSpPr>
        <p:spPr bwMode="auto">
          <a:xfrm>
            <a:off x="4913313"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44" name="Line 262"/>
          <p:cNvSpPr>
            <a:spLocks noChangeShapeType="1"/>
          </p:cNvSpPr>
          <p:nvPr>
            <p:custDataLst>
              <p:tags r:id="rId227"/>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45" name="Line 263"/>
          <p:cNvSpPr>
            <a:spLocks noChangeShapeType="1"/>
          </p:cNvSpPr>
          <p:nvPr>
            <p:custDataLst>
              <p:tags r:id="rId228"/>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46" name="Line 264"/>
          <p:cNvSpPr>
            <a:spLocks noChangeShapeType="1"/>
          </p:cNvSpPr>
          <p:nvPr>
            <p:custDataLst>
              <p:tags r:id="rId229"/>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47" name="Line 265"/>
          <p:cNvSpPr>
            <a:spLocks noChangeShapeType="1"/>
          </p:cNvSpPr>
          <p:nvPr>
            <p:custDataLst>
              <p:tags r:id="rId230"/>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48" name="Line 266"/>
          <p:cNvSpPr>
            <a:spLocks noChangeShapeType="1"/>
          </p:cNvSpPr>
          <p:nvPr>
            <p:custDataLst>
              <p:tags r:id="rId231"/>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49" name="Text Box 267"/>
          <p:cNvSpPr txBox="1">
            <a:spLocks noChangeArrowheads="1"/>
          </p:cNvSpPr>
          <p:nvPr>
            <p:custDataLst>
              <p:tags r:id="rId232"/>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solidFill>
                  <a:schemeClr val="bg2"/>
                </a:solidFill>
                <a:latin typeface="Comic Sans MS" pitchFamily="-106" charset="0"/>
              </a:rPr>
              <a:t>flip-flop</a:t>
            </a:r>
          </a:p>
        </p:txBody>
      </p:sp>
      <p:sp>
        <p:nvSpPr>
          <p:cNvPr id="60650" name="Line 268"/>
          <p:cNvSpPr>
            <a:spLocks noChangeShapeType="1"/>
          </p:cNvSpPr>
          <p:nvPr>
            <p:custDataLst>
              <p:tags r:id="rId233"/>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51" name="Line 269"/>
          <p:cNvSpPr>
            <a:spLocks noChangeShapeType="1"/>
          </p:cNvSpPr>
          <p:nvPr>
            <p:custDataLst>
              <p:tags r:id="rId234"/>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52" name="Freeform 270"/>
          <p:cNvSpPr>
            <a:spLocks/>
          </p:cNvSpPr>
          <p:nvPr>
            <p:custDataLst>
              <p:tags r:id="rId235"/>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53" name="Text Box 271"/>
          <p:cNvSpPr txBox="1">
            <a:spLocks noChangeArrowheads="1"/>
          </p:cNvSpPr>
          <p:nvPr>
            <p:custDataLst>
              <p:tags r:id="rId236"/>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chemeClr val="bg2"/>
                </a:solidFill>
                <a:latin typeface="Comic Sans MS" pitchFamily="-106" charset="0"/>
              </a:rPr>
              <a:t>strobe for next instruction</a:t>
            </a:r>
          </a:p>
        </p:txBody>
      </p:sp>
      <p:sp>
        <p:nvSpPr>
          <p:cNvPr id="60654" name="Text Box 272"/>
          <p:cNvSpPr txBox="1">
            <a:spLocks noChangeArrowheads="1"/>
          </p:cNvSpPr>
          <p:nvPr>
            <p:custDataLst>
              <p:tags r:id="rId237"/>
            </p:custDataLst>
          </p:nvPr>
        </p:nvSpPr>
        <p:spPr bwMode="auto">
          <a:xfrm>
            <a:off x="2590800" y="6400800"/>
            <a:ext cx="25781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chemeClr val="bg2"/>
                </a:solidFill>
                <a:latin typeface="Comic Sans MS" pitchFamily="-106" charset="0"/>
              </a:rPr>
              <a:t>Instruction Decoding Guide</a:t>
            </a:r>
          </a:p>
        </p:txBody>
      </p:sp>
      <p:sp>
        <p:nvSpPr>
          <p:cNvPr id="60655" name="Rectangle 273"/>
          <p:cNvSpPr>
            <a:spLocks noChangeArrowheads="1"/>
          </p:cNvSpPr>
          <p:nvPr>
            <p:custDataLst>
              <p:tags r:id="rId238"/>
            </p:custDataLst>
          </p:nvPr>
        </p:nvSpPr>
        <p:spPr bwMode="auto">
          <a:xfrm>
            <a:off x="1476375" y="5711825"/>
            <a:ext cx="1063625" cy="214313"/>
          </a:xfrm>
          <a:prstGeom prst="rect">
            <a:avLst/>
          </a:prstGeom>
          <a:noFill/>
          <a:ln w="9525">
            <a:solidFill>
              <a:srgbClr val="0AA31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656" name="Text Box 274"/>
          <p:cNvSpPr txBox="1">
            <a:spLocks noChangeArrowheads="1"/>
          </p:cNvSpPr>
          <p:nvPr>
            <p:custDataLst>
              <p:tags r:id="rId239"/>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a:solidFill>
                  <a:schemeClr val="bg2"/>
                </a:solidFill>
              </a:rPr>
              <a:t>a Von Neumann machine</a:t>
            </a:r>
          </a:p>
        </p:txBody>
      </p:sp>
      <p:sp>
        <p:nvSpPr>
          <p:cNvPr id="60657" name="Text Box 275"/>
          <p:cNvSpPr txBox="1">
            <a:spLocks noChangeArrowheads="1"/>
          </p:cNvSpPr>
          <p:nvPr>
            <p:custDataLst>
              <p:tags r:id="rId240"/>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chemeClr val="bg2"/>
                </a:solidFill>
                <a:latin typeface="Comic Sans MS" pitchFamily="-106" charset="0"/>
              </a:rPr>
              <a:t>1</a:t>
            </a:r>
          </a:p>
        </p:txBody>
      </p:sp>
      <p:sp>
        <p:nvSpPr>
          <p:cNvPr id="60658" name="Text Box 276"/>
          <p:cNvSpPr txBox="1">
            <a:spLocks noChangeArrowheads="1"/>
          </p:cNvSpPr>
          <p:nvPr>
            <p:custDataLst>
              <p:tags r:id="rId241"/>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chemeClr val="bg2"/>
                </a:solidFill>
                <a:latin typeface="Comic Sans MS" pitchFamily="-106" charset="0"/>
              </a:rPr>
              <a:t>2</a:t>
            </a:r>
          </a:p>
        </p:txBody>
      </p:sp>
      <p:sp>
        <p:nvSpPr>
          <p:cNvPr id="60659" name="Text Box 277"/>
          <p:cNvSpPr txBox="1">
            <a:spLocks noChangeArrowheads="1"/>
          </p:cNvSpPr>
          <p:nvPr>
            <p:custDataLst>
              <p:tags r:id="rId242"/>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chemeClr val="bg2"/>
                </a:solidFill>
                <a:latin typeface="Comic Sans MS" pitchFamily="-106" charset="0"/>
              </a:rPr>
              <a:t>3</a:t>
            </a:r>
          </a:p>
        </p:txBody>
      </p:sp>
      <p:sp>
        <p:nvSpPr>
          <p:cNvPr id="60660" name="Text Box 278"/>
          <p:cNvSpPr txBox="1">
            <a:spLocks noChangeArrowheads="1"/>
          </p:cNvSpPr>
          <p:nvPr>
            <p:custDataLst>
              <p:tags r:id="rId243"/>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chemeClr val="bg2"/>
                </a:solidFill>
                <a:latin typeface="Comic Sans MS" pitchFamily="-106" charset="0"/>
              </a:rPr>
              <a:t>4</a:t>
            </a:r>
          </a:p>
        </p:txBody>
      </p:sp>
      <p:sp>
        <p:nvSpPr>
          <p:cNvPr id="60661" name="Text Box 279"/>
          <p:cNvSpPr txBox="1">
            <a:spLocks noChangeArrowheads="1"/>
          </p:cNvSpPr>
          <p:nvPr>
            <p:custDataLst>
              <p:tags r:id="rId244"/>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chemeClr val="bg2"/>
                </a:solidFill>
                <a:latin typeface="Comic Sans MS" pitchFamily="-106" charset="0"/>
              </a:rPr>
              <a:t>5</a:t>
            </a:r>
          </a:p>
        </p:txBody>
      </p:sp>
      <p:sp>
        <p:nvSpPr>
          <p:cNvPr id="60662" name="Text Box 280"/>
          <p:cNvSpPr txBox="1">
            <a:spLocks noChangeArrowheads="1"/>
          </p:cNvSpPr>
          <p:nvPr>
            <p:custDataLst>
              <p:tags r:id="rId245"/>
            </p:custDataLst>
          </p:nvPr>
        </p:nvSpPr>
        <p:spPr bwMode="auto">
          <a:xfrm>
            <a:off x="1730375" y="60579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chemeClr val="bg2"/>
                </a:solidFill>
                <a:latin typeface="Comic Sans MS" pitchFamily="-106" charset="0"/>
              </a:rPr>
              <a:t>Reg3</a:t>
            </a:r>
          </a:p>
        </p:txBody>
      </p:sp>
      <p:sp>
        <p:nvSpPr>
          <p:cNvPr id="60663" name="Text Box 39"/>
          <p:cNvSpPr txBox="1">
            <a:spLocks noChangeArrowheads="1"/>
          </p:cNvSpPr>
          <p:nvPr>
            <p:custDataLst>
              <p:tags r:id="rId246"/>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chemeClr val="bg2"/>
                </a:solidFill>
                <a:latin typeface="Comic Sans MS" pitchFamily="-106" charset="0"/>
              </a:rPr>
              <a:t>10  =  add a constant to a reg. (AIM)  </a:t>
            </a:r>
          </a:p>
        </p:txBody>
      </p:sp>
      <p:sp>
        <p:nvSpPr>
          <p:cNvPr id="60664" name="Line 282"/>
          <p:cNvSpPr>
            <a:spLocks noChangeShapeType="1"/>
          </p:cNvSpPr>
          <p:nvPr/>
        </p:nvSpPr>
        <p:spPr bwMode="auto">
          <a:xfrm>
            <a:off x="914400" y="6019800"/>
            <a:ext cx="0" cy="381000"/>
          </a:xfrm>
          <a:prstGeom prst="line">
            <a:avLst/>
          </a:prstGeom>
          <a:noFill/>
          <a:ln w="19050">
            <a:solidFill>
              <a:srgbClr val="0AA318"/>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60665" name="Text Box 285"/>
          <p:cNvSpPr txBox="1">
            <a:spLocks noChangeArrowheads="1"/>
          </p:cNvSpPr>
          <p:nvPr/>
        </p:nvSpPr>
        <p:spPr bwMode="auto">
          <a:xfrm>
            <a:off x="342900" y="1093788"/>
            <a:ext cx="8534400" cy="3859212"/>
          </a:xfrm>
          <a:prstGeom prst="rect">
            <a:avLst/>
          </a:prstGeom>
          <a:noFill/>
          <a:ln w="19050">
            <a:solidFill>
              <a:schemeClr val="bg2"/>
            </a:solidFill>
            <a:prstDash val="dash"/>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130000"/>
              </a:lnSpc>
              <a:spcBef>
                <a:spcPct val="50000"/>
              </a:spcBef>
            </a:pPr>
            <a:r>
              <a:rPr lang="en-US" sz="9600" b="1">
                <a:solidFill>
                  <a:srgbClr val="800000"/>
                </a:solidFill>
                <a:latin typeface="Calibri" pitchFamily="-106" charset="0"/>
              </a:rPr>
              <a:t>How does it all wire together?</a:t>
            </a:r>
          </a:p>
        </p:txBody>
      </p:sp>
    </p:spTree>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42" name="Picture 2"/>
          <p:cNvPicPr>
            <a:picLocks noChangeAspect="1" noChangeArrowheads="1"/>
          </p:cNvPicPr>
          <p:nvPr>
            <p:custDataLst>
              <p:tags r:id="rId1"/>
            </p:custDataLst>
          </p:nvPr>
        </p:nvPicPr>
        <p:blipFill>
          <a:blip r:embed="rId6">
            <a:extLst>
              <a:ext uri="{28A0092B-C50C-407E-A947-70E740481C1C}">
                <a14:useLocalDpi xmlns:a14="http://schemas.microsoft.com/office/drawing/2010/main" val="0"/>
              </a:ext>
            </a:extLst>
          </a:blip>
          <a:srcRect b="5986"/>
          <a:stretch>
            <a:fillRect/>
          </a:stretch>
        </p:blipFill>
        <p:spPr bwMode="auto">
          <a:xfrm>
            <a:off x="152400" y="1066800"/>
            <a:ext cx="8839200" cy="556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443" name="Picture 3" descr="lodge04_b"/>
          <p:cNvPicPr>
            <a:picLocks noChangeAspect="1" noChangeArrowheads="1"/>
          </p:cNvPicPr>
          <p:nvPr/>
        </p:nvPicPr>
        <p:blipFill>
          <a:blip r:embed="rId7">
            <a:extLst>
              <a:ext uri="{28A0092B-C50C-407E-A947-70E740481C1C}">
                <a14:useLocalDpi xmlns:a14="http://schemas.microsoft.com/office/drawing/2010/main" val="0"/>
              </a:ext>
            </a:extLst>
          </a:blip>
          <a:srcRect t="15520"/>
          <a:stretch>
            <a:fillRect/>
          </a:stretch>
        </p:blipFill>
        <p:spPr bwMode="auto">
          <a:xfrm>
            <a:off x="152400" y="1066800"/>
            <a:ext cx="8839200" cy="553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444" name="Text Box 7"/>
          <p:cNvSpPr txBox="1">
            <a:spLocks noChangeArrowheads="1"/>
          </p:cNvSpPr>
          <p:nvPr>
            <p:custDataLst>
              <p:tags r:id="rId2"/>
            </p:custDataLst>
          </p:nvPr>
        </p:nvSpPr>
        <p:spPr bwMode="auto">
          <a:xfrm>
            <a:off x="706438" y="227013"/>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000"/>
              <a:t>Why Assembly Language ?</a:t>
            </a:r>
          </a:p>
        </p:txBody>
      </p:sp>
      <p:sp>
        <p:nvSpPr>
          <p:cNvPr id="61445" name="Text Box 8"/>
          <p:cNvSpPr txBox="1">
            <a:spLocks noChangeArrowheads="1"/>
          </p:cNvSpPr>
          <p:nvPr>
            <p:custDataLst>
              <p:tags r:id="rId3"/>
            </p:custDataLst>
          </p:nvPr>
        </p:nvSpPr>
        <p:spPr bwMode="auto">
          <a:xfrm>
            <a:off x="2978150" y="1184275"/>
            <a:ext cx="5888038"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b="1">
                <a:latin typeface="Arial" charset="0"/>
              </a:rPr>
              <a:t>It’s only the foolish who never climb  Mt. Fuji  --  </a:t>
            </a:r>
            <a:r>
              <a:rPr lang="en-US" b="1" i="1">
                <a:latin typeface="Arial" charset="0"/>
              </a:rPr>
              <a:t>or who climb it again</a:t>
            </a:r>
            <a:r>
              <a:rPr lang="en-US" b="1">
                <a:latin typeface="Arial" charset="0"/>
              </a:rPr>
              <a:t>.</a:t>
            </a:r>
          </a:p>
        </p:txBody>
      </p:sp>
      <p:sp>
        <p:nvSpPr>
          <p:cNvPr id="61446" name="Text Box 9"/>
          <p:cNvSpPr txBox="1">
            <a:spLocks noChangeArrowheads="1"/>
          </p:cNvSpPr>
          <p:nvPr/>
        </p:nvSpPr>
        <p:spPr bwMode="auto">
          <a:xfrm>
            <a:off x="5859463" y="3100388"/>
            <a:ext cx="3025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chemeClr val="bg1"/>
                </a:solidFill>
                <a:latin typeface="Arial" charset="0"/>
              </a:rPr>
              <a:t>Who writes most of the assembly language that is actually used? </a:t>
            </a:r>
          </a:p>
        </p:txBody>
      </p:sp>
    </p:spTree>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67"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68"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69"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70"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71"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72"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73"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74" name="Rectangle 10"/>
          <p:cNvSpPr>
            <a:spLocks noChangeArrowheads="1"/>
          </p:cNvSpPr>
          <p:nvPr>
            <p:custDataLst>
              <p:tags r:id="rId9"/>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75" name="Rectangle 11"/>
          <p:cNvSpPr>
            <a:spLocks noChangeArrowheads="1"/>
          </p:cNvSpPr>
          <p:nvPr>
            <p:custDataLst>
              <p:tags r:id="rId10"/>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76" name="Rectangle 12"/>
          <p:cNvSpPr>
            <a:spLocks noChangeArrowheads="1"/>
          </p:cNvSpPr>
          <p:nvPr>
            <p:custDataLst>
              <p:tags r:id="rId11"/>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77" name="Rectangle 13"/>
          <p:cNvSpPr>
            <a:spLocks noChangeArrowheads="1"/>
          </p:cNvSpPr>
          <p:nvPr>
            <p:custDataLst>
              <p:tags r:id="rId12"/>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78" name="Rectangle 14"/>
          <p:cNvSpPr>
            <a:spLocks noChangeArrowheads="1"/>
          </p:cNvSpPr>
          <p:nvPr>
            <p:custDataLst>
              <p:tags r:id="rId13"/>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79" name="Rectangle 15"/>
          <p:cNvSpPr>
            <a:spLocks noChangeArrowheads="1"/>
          </p:cNvSpPr>
          <p:nvPr>
            <p:custDataLst>
              <p:tags r:id="rId14"/>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80" name="Rectangle 16"/>
          <p:cNvSpPr>
            <a:spLocks noChangeArrowheads="1"/>
          </p:cNvSpPr>
          <p:nvPr>
            <p:custDataLst>
              <p:tags r:id="rId15"/>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81" name="Rectangle 17"/>
          <p:cNvSpPr>
            <a:spLocks noChangeArrowheads="1"/>
          </p:cNvSpPr>
          <p:nvPr>
            <p:custDataLst>
              <p:tags r:id="rId16"/>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82" name="Rectangle 18"/>
          <p:cNvSpPr>
            <a:spLocks noChangeArrowheads="1"/>
          </p:cNvSpPr>
          <p:nvPr>
            <p:custDataLst>
              <p:tags r:id="rId17"/>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83" name="Rectangle 19"/>
          <p:cNvSpPr>
            <a:spLocks noChangeArrowheads="1"/>
          </p:cNvSpPr>
          <p:nvPr>
            <p:custDataLst>
              <p:tags r:id="rId18"/>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84" name="Rectangle 20"/>
          <p:cNvSpPr>
            <a:spLocks noChangeArrowheads="1"/>
          </p:cNvSpPr>
          <p:nvPr>
            <p:custDataLst>
              <p:tags r:id="rId19"/>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85" name="Rectangle 21"/>
          <p:cNvSpPr>
            <a:spLocks noChangeArrowheads="1"/>
          </p:cNvSpPr>
          <p:nvPr>
            <p:custDataLst>
              <p:tags r:id="rId20"/>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86" name="Text Box 22"/>
          <p:cNvSpPr txBox="1">
            <a:spLocks noChangeArrowheads="1"/>
          </p:cNvSpPr>
          <p:nvPr>
            <p:custDataLst>
              <p:tags r:id="rId21"/>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PC</a:t>
            </a:r>
          </a:p>
        </p:txBody>
      </p:sp>
      <p:sp>
        <p:nvSpPr>
          <p:cNvPr id="62487" name="Text Box 23"/>
          <p:cNvSpPr txBox="1">
            <a:spLocks noChangeArrowheads="1"/>
          </p:cNvSpPr>
          <p:nvPr>
            <p:custDataLst>
              <p:tags r:id="rId22"/>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IR</a:t>
            </a:r>
            <a:endParaRPr lang="en-US" sz="1400">
              <a:solidFill>
                <a:srgbClr val="0000FF"/>
              </a:solidFill>
              <a:latin typeface="Comic Sans MS" pitchFamily="-106" charset="0"/>
            </a:endParaRPr>
          </a:p>
        </p:txBody>
      </p:sp>
      <p:sp>
        <p:nvSpPr>
          <p:cNvPr id="62488" name="Text Box 24"/>
          <p:cNvSpPr txBox="1">
            <a:spLocks noChangeArrowheads="1"/>
          </p:cNvSpPr>
          <p:nvPr>
            <p:custDataLst>
              <p:tags r:id="rId23"/>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8F01B8"/>
                </a:solidFill>
                <a:latin typeface="Comic Sans MS" pitchFamily="-106" charset="0"/>
              </a:rPr>
              <a:t>Reg3</a:t>
            </a:r>
          </a:p>
        </p:txBody>
      </p:sp>
      <p:sp>
        <p:nvSpPr>
          <p:cNvPr id="62489" name="Text Box 25"/>
          <p:cNvSpPr txBox="1">
            <a:spLocks noChangeArrowheads="1"/>
          </p:cNvSpPr>
          <p:nvPr>
            <p:custDataLst>
              <p:tags r:id="rId24"/>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62490" name="Text Box 26"/>
          <p:cNvSpPr txBox="1">
            <a:spLocks noChangeArrowheads="1"/>
          </p:cNvSpPr>
          <p:nvPr>
            <p:custDataLst>
              <p:tags r:id="rId25"/>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62491" name="Text Box 27"/>
          <p:cNvSpPr txBox="1">
            <a:spLocks noChangeArrowheads="1"/>
          </p:cNvSpPr>
          <p:nvPr>
            <p:custDataLst>
              <p:tags r:id="rId26"/>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2492" name="Text Box 28"/>
          <p:cNvSpPr txBox="1">
            <a:spLocks noChangeArrowheads="1"/>
          </p:cNvSpPr>
          <p:nvPr>
            <p:custDataLst>
              <p:tags r:id="rId27"/>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2493" name="Text Box 29"/>
          <p:cNvSpPr txBox="1">
            <a:spLocks noChangeArrowheads="1"/>
          </p:cNvSpPr>
          <p:nvPr>
            <p:custDataLst>
              <p:tags r:id="rId28"/>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2494" name="Text Box 30"/>
          <p:cNvSpPr txBox="1">
            <a:spLocks noChangeArrowheads="1"/>
          </p:cNvSpPr>
          <p:nvPr>
            <p:custDataLst>
              <p:tags r:id="rId29"/>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2495" name="Text Box 31"/>
          <p:cNvSpPr txBox="1">
            <a:spLocks noChangeArrowheads="1"/>
          </p:cNvSpPr>
          <p:nvPr>
            <p:custDataLst>
              <p:tags r:id="rId30"/>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2496" name="Text Box 32"/>
          <p:cNvSpPr txBox="1">
            <a:spLocks noChangeArrowheads="1"/>
          </p:cNvSpPr>
          <p:nvPr>
            <p:custDataLst>
              <p:tags r:id="rId31"/>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2497" name="Text Box 33"/>
          <p:cNvSpPr txBox="1">
            <a:spLocks noChangeArrowheads="1"/>
          </p:cNvSpPr>
          <p:nvPr>
            <p:custDataLst>
              <p:tags r:id="rId32"/>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2498" name="Text Box 34"/>
          <p:cNvSpPr txBox="1">
            <a:spLocks noChangeArrowheads="1"/>
          </p:cNvSpPr>
          <p:nvPr>
            <p:custDataLst>
              <p:tags r:id="rId33"/>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2499" name="Text Box 35"/>
          <p:cNvSpPr txBox="1">
            <a:spLocks noChangeArrowheads="1"/>
          </p:cNvSpPr>
          <p:nvPr>
            <p:custDataLst>
              <p:tags r:id="rId34"/>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2500" name="Text Box 36"/>
          <p:cNvSpPr txBox="1">
            <a:spLocks noChangeArrowheads="1"/>
          </p:cNvSpPr>
          <p:nvPr>
            <p:custDataLst>
              <p:tags r:id="rId35"/>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The instruction</a:t>
            </a:r>
          </a:p>
        </p:txBody>
      </p:sp>
      <p:sp>
        <p:nvSpPr>
          <p:cNvPr id="62501" name="Text Box 37"/>
          <p:cNvSpPr txBox="1">
            <a:spLocks noChangeArrowheads="1"/>
          </p:cNvSpPr>
          <p:nvPr>
            <p:custDataLst>
              <p:tags r:id="rId36"/>
            </p:custDataLst>
          </p:nvPr>
        </p:nvSpPr>
        <p:spPr bwMode="auto">
          <a:xfrm>
            <a:off x="76200" y="6056313"/>
            <a:ext cx="2209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009900"/>
                </a:solidFill>
                <a:latin typeface="Comic Sans MS" pitchFamily="-106" charset="0"/>
              </a:rPr>
              <a:t>00  =  LOAD from memory  </a:t>
            </a:r>
          </a:p>
        </p:txBody>
      </p:sp>
      <p:sp>
        <p:nvSpPr>
          <p:cNvPr id="62502" name="Text Box 38"/>
          <p:cNvSpPr txBox="1">
            <a:spLocks noChangeArrowheads="1"/>
          </p:cNvSpPr>
          <p:nvPr>
            <p:custDataLst>
              <p:tags r:id="rId37"/>
            </p:custDataLst>
          </p:nvPr>
        </p:nvSpPr>
        <p:spPr bwMode="auto">
          <a:xfrm>
            <a:off x="76200" y="6208713"/>
            <a:ext cx="2209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009900"/>
                </a:solidFill>
                <a:latin typeface="Comic Sans MS" pitchFamily="-106" charset="0"/>
              </a:rPr>
              <a:t>01  =  STORE to memory  </a:t>
            </a:r>
          </a:p>
        </p:txBody>
      </p:sp>
      <p:sp>
        <p:nvSpPr>
          <p:cNvPr id="62503" name="Text Box 39"/>
          <p:cNvSpPr txBox="1">
            <a:spLocks noChangeArrowheads="1"/>
          </p:cNvSpPr>
          <p:nvPr>
            <p:custDataLst>
              <p:tags r:id="rId38"/>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009900"/>
                </a:solidFill>
                <a:latin typeface="Comic Sans MS" pitchFamily="-106" charset="0"/>
              </a:rPr>
              <a:t>10  =  add a constant to a reg. (AIM)  </a:t>
            </a:r>
          </a:p>
        </p:txBody>
      </p:sp>
      <p:sp>
        <p:nvSpPr>
          <p:cNvPr id="62504" name="Text Box 40"/>
          <p:cNvSpPr txBox="1">
            <a:spLocks noChangeArrowheads="1"/>
          </p:cNvSpPr>
          <p:nvPr>
            <p:custDataLst>
              <p:tags r:id="rId39"/>
            </p:custDataLst>
          </p:nvPr>
        </p:nvSpPr>
        <p:spPr bwMode="auto">
          <a:xfrm>
            <a:off x="76200" y="6513513"/>
            <a:ext cx="2209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009900"/>
                </a:solidFill>
                <a:latin typeface="Comic Sans MS" pitchFamily="-106" charset="0"/>
              </a:rPr>
              <a:t>11  =  ADD a reg. to a reg.  </a:t>
            </a:r>
          </a:p>
        </p:txBody>
      </p:sp>
      <p:sp>
        <p:nvSpPr>
          <p:cNvPr id="62505" name="Text Box 41"/>
          <p:cNvSpPr txBox="1">
            <a:spLocks noChangeArrowheads="1"/>
          </p:cNvSpPr>
          <p:nvPr>
            <p:custDataLst>
              <p:tags r:id="rId40"/>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Argument 1</a:t>
            </a:r>
          </a:p>
        </p:txBody>
      </p:sp>
      <p:sp>
        <p:nvSpPr>
          <p:cNvPr id="62506" name="Text Box 42"/>
          <p:cNvSpPr txBox="1">
            <a:spLocks noChangeArrowheads="1"/>
          </p:cNvSpPr>
          <p:nvPr>
            <p:custDataLst>
              <p:tags r:id="rId41"/>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Argument 2</a:t>
            </a:r>
          </a:p>
        </p:txBody>
      </p:sp>
      <p:sp>
        <p:nvSpPr>
          <p:cNvPr id="62507" name="Rectangle 43"/>
          <p:cNvSpPr>
            <a:spLocks noChangeArrowheads="1"/>
          </p:cNvSpPr>
          <p:nvPr>
            <p:custDataLst>
              <p:tags r:id="rId42"/>
            </p:custDataLst>
          </p:nvPr>
        </p:nvSpPr>
        <p:spPr bwMode="auto">
          <a:xfrm>
            <a:off x="468788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08" name="Rectangle 44"/>
          <p:cNvSpPr>
            <a:spLocks noChangeArrowheads="1"/>
          </p:cNvSpPr>
          <p:nvPr>
            <p:custDataLst>
              <p:tags r:id="rId43"/>
            </p:custDataLst>
          </p:nvPr>
        </p:nvSpPr>
        <p:spPr bwMode="auto">
          <a:xfrm>
            <a:off x="504190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09" name="Rectangle 45"/>
          <p:cNvSpPr>
            <a:spLocks noChangeArrowheads="1"/>
          </p:cNvSpPr>
          <p:nvPr>
            <p:custDataLst>
              <p:tags r:id="rId44"/>
            </p:custDataLst>
          </p:nvPr>
        </p:nvSpPr>
        <p:spPr bwMode="auto">
          <a:xfrm>
            <a:off x="539591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10" name="Rectangle 46"/>
          <p:cNvSpPr>
            <a:spLocks noChangeArrowheads="1"/>
          </p:cNvSpPr>
          <p:nvPr>
            <p:custDataLst>
              <p:tags r:id="rId45"/>
            </p:custDataLst>
          </p:nvPr>
        </p:nvSpPr>
        <p:spPr bwMode="auto">
          <a:xfrm>
            <a:off x="5749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11" name="Text Box 47"/>
          <p:cNvSpPr txBox="1">
            <a:spLocks noChangeArrowheads="1"/>
          </p:cNvSpPr>
          <p:nvPr>
            <p:custDataLst>
              <p:tags r:id="rId46"/>
            </p:custDataLst>
          </p:nvPr>
        </p:nvSpPr>
        <p:spPr bwMode="auto">
          <a:xfrm>
            <a:off x="6067425"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F7913D"/>
                </a:solidFill>
                <a:latin typeface="Comic Sans MS" pitchFamily="-106" charset="0"/>
              </a:rPr>
              <a:t>the same Reg3</a:t>
            </a:r>
          </a:p>
        </p:txBody>
      </p:sp>
      <p:sp>
        <p:nvSpPr>
          <p:cNvPr id="62512" name="Rectangle 48"/>
          <p:cNvSpPr>
            <a:spLocks noChangeArrowheads="1"/>
          </p:cNvSpPr>
          <p:nvPr>
            <p:custDataLst>
              <p:tags r:id="rId47"/>
            </p:custDataLst>
          </p:nvPr>
        </p:nvSpPr>
        <p:spPr bwMode="auto">
          <a:xfrm>
            <a:off x="41592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13" name="Rectangle 49"/>
          <p:cNvSpPr>
            <a:spLocks noChangeArrowheads="1"/>
          </p:cNvSpPr>
          <p:nvPr>
            <p:custDataLst>
              <p:tags r:id="rId48"/>
            </p:custDataLst>
          </p:nvPr>
        </p:nvSpPr>
        <p:spPr bwMode="auto">
          <a:xfrm>
            <a:off x="254317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14" name="AutoShape 50"/>
          <p:cNvSpPr>
            <a:spLocks/>
          </p:cNvSpPr>
          <p:nvPr>
            <p:custDataLst>
              <p:tags r:id="rId49"/>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15" name="AutoShape 51"/>
          <p:cNvSpPr>
            <a:spLocks/>
          </p:cNvSpPr>
          <p:nvPr>
            <p:custDataLst>
              <p:tags r:id="rId50"/>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16" name="AutoShape 52"/>
          <p:cNvSpPr>
            <a:spLocks/>
          </p:cNvSpPr>
          <p:nvPr>
            <p:custDataLst>
              <p:tags r:id="rId51"/>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17" name="Rectangle 53"/>
          <p:cNvSpPr>
            <a:spLocks noChangeArrowheads="1"/>
          </p:cNvSpPr>
          <p:nvPr>
            <p:custDataLst>
              <p:tags r:id="rId52"/>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8F01B8"/>
                </a:solidFill>
                <a:latin typeface="Comic Sans MS" pitchFamily="-106" charset="0"/>
              </a:rPr>
              <a:t>the register</a:t>
            </a:r>
          </a:p>
        </p:txBody>
      </p:sp>
      <p:sp>
        <p:nvSpPr>
          <p:cNvPr id="62518" name="Rectangle 54"/>
          <p:cNvSpPr>
            <a:spLocks noChangeArrowheads="1"/>
          </p:cNvSpPr>
          <p:nvPr>
            <p:custDataLst>
              <p:tags r:id="rId53"/>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09900"/>
                </a:solidFill>
                <a:latin typeface="Comic Sans MS" pitchFamily="-106" charset="0"/>
              </a:rPr>
              <a:t>the constant</a:t>
            </a:r>
          </a:p>
        </p:txBody>
      </p:sp>
      <p:sp>
        <p:nvSpPr>
          <p:cNvPr id="62519" name="Text Box 55"/>
          <p:cNvSpPr txBox="1">
            <a:spLocks noChangeArrowheads="1"/>
          </p:cNvSpPr>
          <p:nvPr>
            <p:custDataLst>
              <p:tags r:id="rId54"/>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62520" name="Text Box 56"/>
          <p:cNvSpPr txBox="1">
            <a:spLocks noChangeArrowheads="1"/>
          </p:cNvSpPr>
          <p:nvPr>
            <p:custDataLst>
              <p:tags r:id="rId55"/>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62521" name="Text Box 57"/>
          <p:cNvSpPr txBox="1">
            <a:spLocks noChangeArrowheads="1"/>
          </p:cNvSpPr>
          <p:nvPr>
            <p:custDataLst>
              <p:tags r:id="rId56"/>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62522" name="Text Box 58"/>
          <p:cNvSpPr txBox="1">
            <a:spLocks noChangeArrowheads="1"/>
          </p:cNvSpPr>
          <p:nvPr>
            <p:custDataLst>
              <p:tags r:id="rId57"/>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0</a:t>
            </a:r>
          </a:p>
        </p:txBody>
      </p:sp>
      <p:sp>
        <p:nvSpPr>
          <p:cNvPr id="62523" name="Text Box 59"/>
          <p:cNvSpPr txBox="1">
            <a:spLocks noChangeArrowheads="1"/>
          </p:cNvSpPr>
          <p:nvPr>
            <p:custDataLst>
              <p:tags r:id="rId58"/>
            </p:custDataLst>
          </p:nvPr>
        </p:nvSpPr>
        <p:spPr bwMode="auto">
          <a:xfrm>
            <a:off x="47656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0</a:t>
            </a:r>
          </a:p>
        </p:txBody>
      </p:sp>
      <p:sp>
        <p:nvSpPr>
          <p:cNvPr id="62524" name="Text Box 60"/>
          <p:cNvSpPr txBox="1">
            <a:spLocks noChangeArrowheads="1"/>
          </p:cNvSpPr>
          <p:nvPr>
            <p:custDataLst>
              <p:tags r:id="rId59"/>
            </p:custDataLst>
          </p:nvPr>
        </p:nvSpPr>
        <p:spPr bwMode="auto">
          <a:xfrm>
            <a:off x="5118100"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1</a:t>
            </a:r>
          </a:p>
        </p:txBody>
      </p:sp>
      <p:sp>
        <p:nvSpPr>
          <p:cNvPr id="62525" name="Text Box 61"/>
          <p:cNvSpPr txBox="1">
            <a:spLocks noChangeArrowheads="1"/>
          </p:cNvSpPr>
          <p:nvPr>
            <p:custDataLst>
              <p:tags r:id="rId60"/>
            </p:custDataLst>
          </p:nvPr>
        </p:nvSpPr>
        <p:spPr bwMode="auto">
          <a:xfrm>
            <a:off x="54943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1</a:t>
            </a:r>
          </a:p>
        </p:txBody>
      </p:sp>
      <p:sp>
        <p:nvSpPr>
          <p:cNvPr id="62526" name="Text Box 62"/>
          <p:cNvSpPr txBox="1">
            <a:spLocks noChangeArrowheads="1"/>
          </p:cNvSpPr>
          <p:nvPr>
            <p:custDataLst>
              <p:tags r:id="rId61"/>
            </p:custDataLst>
          </p:nvPr>
        </p:nvSpPr>
        <p:spPr bwMode="auto">
          <a:xfrm>
            <a:off x="44275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1</a:t>
            </a:r>
          </a:p>
        </p:txBody>
      </p:sp>
      <p:sp>
        <p:nvSpPr>
          <p:cNvPr id="62527" name="Text Box 63"/>
          <p:cNvSpPr txBox="1">
            <a:spLocks noChangeArrowheads="1"/>
          </p:cNvSpPr>
          <p:nvPr>
            <p:custDataLst>
              <p:tags r:id="rId62"/>
            </p:custDataLst>
          </p:nvPr>
        </p:nvSpPr>
        <p:spPr bwMode="auto">
          <a:xfrm>
            <a:off x="2776538" y="60213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09900"/>
                </a:solidFill>
                <a:latin typeface="Courier New" pitchFamily="-106" charset="0"/>
              </a:rPr>
              <a:t>4</a:t>
            </a:r>
          </a:p>
        </p:txBody>
      </p:sp>
      <p:sp>
        <p:nvSpPr>
          <p:cNvPr id="62528" name="Text Box 64"/>
          <p:cNvSpPr txBox="1">
            <a:spLocks noChangeArrowheads="1"/>
          </p:cNvSpPr>
          <p:nvPr>
            <p:custDataLst>
              <p:tags r:id="rId63"/>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solidFill>
                  <a:srgbClr val="8F01B8"/>
                </a:solidFill>
                <a:latin typeface="Comic Sans MS" pitchFamily="-106" charset="0"/>
              </a:rPr>
              <a:t>old value of Reg3 = 7</a:t>
            </a:r>
          </a:p>
        </p:txBody>
      </p:sp>
      <p:sp>
        <p:nvSpPr>
          <p:cNvPr id="62529" name="Text Box 65"/>
          <p:cNvSpPr txBox="1">
            <a:spLocks noChangeArrowheads="1"/>
          </p:cNvSpPr>
          <p:nvPr>
            <p:custDataLst>
              <p:tags r:id="rId64"/>
            </p:custDataLst>
          </p:nvPr>
        </p:nvSpPr>
        <p:spPr bwMode="auto">
          <a:xfrm>
            <a:off x="4503738"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solidFill>
                  <a:srgbClr val="F7913D"/>
                </a:solidFill>
                <a:latin typeface="Comic Sans MS" pitchFamily="-106" charset="0"/>
              </a:rPr>
              <a:t>new value of Reg3 = 11</a:t>
            </a:r>
          </a:p>
        </p:txBody>
      </p:sp>
      <p:sp>
        <p:nvSpPr>
          <p:cNvPr id="62530" name="Rectangle 66"/>
          <p:cNvSpPr>
            <a:spLocks noChangeArrowheads="1"/>
          </p:cNvSpPr>
          <p:nvPr>
            <p:custDataLst>
              <p:tags r:id="rId65"/>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31" name="Text Box 67"/>
          <p:cNvSpPr txBox="1">
            <a:spLocks noChangeArrowheads="1"/>
          </p:cNvSpPr>
          <p:nvPr>
            <p:custDataLst>
              <p:tags r:id="rId66"/>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clock</a:t>
            </a:r>
          </a:p>
        </p:txBody>
      </p:sp>
      <p:sp>
        <p:nvSpPr>
          <p:cNvPr id="62532" name="Line 68"/>
          <p:cNvSpPr>
            <a:spLocks noChangeShapeType="1"/>
          </p:cNvSpPr>
          <p:nvPr>
            <p:custDataLst>
              <p:tags r:id="rId67"/>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33" name="Line 69"/>
          <p:cNvSpPr>
            <a:spLocks noChangeShapeType="1"/>
          </p:cNvSpPr>
          <p:nvPr>
            <p:custDataLst>
              <p:tags r:id="rId68"/>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34" name="Line 70"/>
          <p:cNvSpPr>
            <a:spLocks noChangeShapeType="1"/>
          </p:cNvSpPr>
          <p:nvPr>
            <p:custDataLst>
              <p:tags r:id="rId69"/>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35" name="Line 71"/>
          <p:cNvSpPr>
            <a:spLocks noChangeShapeType="1"/>
          </p:cNvSpPr>
          <p:nvPr>
            <p:custDataLst>
              <p:tags r:id="rId70"/>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36" name="Line 72"/>
          <p:cNvSpPr>
            <a:spLocks noChangeShapeType="1"/>
          </p:cNvSpPr>
          <p:nvPr>
            <p:custDataLst>
              <p:tags r:id="rId71"/>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37" name="Text Box 73"/>
          <p:cNvSpPr txBox="1">
            <a:spLocks noChangeArrowheads="1"/>
          </p:cNvSpPr>
          <p:nvPr>
            <p:custDataLst>
              <p:tags r:id="rId72"/>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2538" name="Text Box 74"/>
          <p:cNvSpPr txBox="1">
            <a:spLocks noChangeArrowheads="1"/>
          </p:cNvSpPr>
          <p:nvPr>
            <p:custDataLst>
              <p:tags r:id="rId73"/>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2539" name="Text Box 75"/>
          <p:cNvSpPr txBox="1">
            <a:spLocks noChangeArrowheads="1"/>
          </p:cNvSpPr>
          <p:nvPr>
            <p:custDataLst>
              <p:tags r:id="rId74"/>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2540" name="Text Box 76"/>
          <p:cNvSpPr txBox="1">
            <a:spLocks noChangeArrowheads="1"/>
          </p:cNvSpPr>
          <p:nvPr>
            <p:custDataLst>
              <p:tags r:id="rId75"/>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2541" name="Text Box 77"/>
          <p:cNvSpPr txBox="1">
            <a:spLocks noChangeArrowheads="1"/>
          </p:cNvSpPr>
          <p:nvPr>
            <p:custDataLst>
              <p:tags r:id="rId76"/>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2542" name="Rectangle 78"/>
          <p:cNvSpPr>
            <a:spLocks noChangeArrowheads="1"/>
          </p:cNvSpPr>
          <p:nvPr>
            <p:custDataLst>
              <p:tags r:id="rId77"/>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62543" name="Line 79"/>
          <p:cNvSpPr>
            <a:spLocks noChangeShapeType="1"/>
          </p:cNvSpPr>
          <p:nvPr>
            <p:custDataLst>
              <p:tags r:id="rId78"/>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44" name="Line 80"/>
          <p:cNvSpPr>
            <a:spLocks noChangeShapeType="1"/>
          </p:cNvSpPr>
          <p:nvPr>
            <p:custDataLst>
              <p:tags r:id="rId79"/>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45" name="Text Box 81"/>
          <p:cNvSpPr txBox="1">
            <a:spLocks noChangeArrowheads="1"/>
          </p:cNvSpPr>
          <p:nvPr>
            <p:custDataLst>
              <p:tags r:id="rId80"/>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read enable</a:t>
            </a:r>
          </a:p>
        </p:txBody>
      </p:sp>
      <p:sp>
        <p:nvSpPr>
          <p:cNvPr id="62546" name="Text Box 82"/>
          <p:cNvSpPr txBox="1">
            <a:spLocks noChangeArrowheads="1"/>
          </p:cNvSpPr>
          <p:nvPr>
            <p:custDataLst>
              <p:tags r:id="rId81"/>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RAM</a:t>
            </a:r>
          </a:p>
        </p:txBody>
      </p:sp>
      <p:sp>
        <p:nvSpPr>
          <p:cNvPr id="62547" name="Rectangle 83"/>
          <p:cNvSpPr>
            <a:spLocks noChangeArrowheads="1"/>
          </p:cNvSpPr>
          <p:nvPr>
            <p:custDataLst>
              <p:tags r:id="rId82"/>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48" name="Rectangle 84"/>
          <p:cNvSpPr>
            <a:spLocks noChangeArrowheads="1"/>
          </p:cNvSpPr>
          <p:nvPr>
            <p:custDataLst>
              <p:tags r:id="rId83"/>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49" name="Rectangle 85"/>
          <p:cNvSpPr>
            <a:spLocks noChangeArrowheads="1"/>
          </p:cNvSpPr>
          <p:nvPr>
            <p:custDataLst>
              <p:tags r:id="rId84"/>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50" name="Rectangle 86"/>
          <p:cNvSpPr>
            <a:spLocks noChangeArrowheads="1"/>
          </p:cNvSpPr>
          <p:nvPr>
            <p:custDataLst>
              <p:tags r:id="rId85"/>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51" name="Rectangle 87"/>
          <p:cNvSpPr>
            <a:spLocks noChangeArrowheads="1"/>
          </p:cNvSpPr>
          <p:nvPr>
            <p:custDataLst>
              <p:tags r:id="rId86"/>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52" name="Rectangle 88"/>
          <p:cNvSpPr>
            <a:spLocks noChangeArrowheads="1"/>
          </p:cNvSpPr>
          <p:nvPr>
            <p:custDataLst>
              <p:tags r:id="rId87"/>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53" name="Rectangle 89"/>
          <p:cNvSpPr>
            <a:spLocks noChangeArrowheads="1"/>
          </p:cNvSpPr>
          <p:nvPr>
            <p:custDataLst>
              <p:tags r:id="rId88"/>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54" name="Rectangle 90"/>
          <p:cNvSpPr>
            <a:spLocks noChangeArrowheads="1"/>
          </p:cNvSpPr>
          <p:nvPr>
            <p:custDataLst>
              <p:tags r:id="rId89"/>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55" name="Text Box 91"/>
          <p:cNvSpPr txBox="1">
            <a:spLocks noChangeArrowheads="1"/>
          </p:cNvSpPr>
          <p:nvPr>
            <p:custDataLst>
              <p:tags r:id="rId90"/>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IR</a:t>
            </a:r>
          </a:p>
        </p:txBody>
      </p:sp>
      <p:sp>
        <p:nvSpPr>
          <p:cNvPr id="62556" name="Line 92"/>
          <p:cNvSpPr>
            <a:spLocks noChangeShapeType="1"/>
          </p:cNvSpPr>
          <p:nvPr>
            <p:custDataLst>
              <p:tags r:id="rId91"/>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57" name="Line 93"/>
          <p:cNvSpPr>
            <a:spLocks noChangeShapeType="1"/>
          </p:cNvSpPr>
          <p:nvPr>
            <p:custDataLst>
              <p:tags r:id="rId92"/>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58" name="Line 94"/>
          <p:cNvSpPr>
            <a:spLocks noChangeShapeType="1"/>
          </p:cNvSpPr>
          <p:nvPr>
            <p:custDataLst>
              <p:tags r:id="rId93"/>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59" name="Line 95"/>
          <p:cNvSpPr>
            <a:spLocks noChangeShapeType="1"/>
          </p:cNvSpPr>
          <p:nvPr>
            <p:custDataLst>
              <p:tags r:id="rId94"/>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60" name="Line 96"/>
          <p:cNvSpPr>
            <a:spLocks noChangeShapeType="1"/>
          </p:cNvSpPr>
          <p:nvPr>
            <p:custDataLst>
              <p:tags r:id="rId95"/>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61" name="Line 97"/>
          <p:cNvSpPr>
            <a:spLocks noChangeShapeType="1"/>
          </p:cNvSpPr>
          <p:nvPr>
            <p:custDataLst>
              <p:tags r:id="rId96"/>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62" name="Line 98"/>
          <p:cNvSpPr>
            <a:spLocks noChangeShapeType="1"/>
          </p:cNvSpPr>
          <p:nvPr>
            <p:custDataLst>
              <p:tags r:id="rId97"/>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63" name="Line 99"/>
          <p:cNvSpPr>
            <a:spLocks noChangeShapeType="1"/>
          </p:cNvSpPr>
          <p:nvPr>
            <p:custDataLst>
              <p:tags r:id="rId98"/>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64" name="Line 100"/>
          <p:cNvSpPr>
            <a:spLocks noChangeShapeType="1"/>
          </p:cNvSpPr>
          <p:nvPr>
            <p:custDataLst>
              <p:tags r:id="rId99"/>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65" name="Line 101"/>
          <p:cNvSpPr>
            <a:spLocks noChangeShapeType="1"/>
          </p:cNvSpPr>
          <p:nvPr>
            <p:custDataLst>
              <p:tags r:id="rId100"/>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66" name="Line 102"/>
          <p:cNvSpPr>
            <a:spLocks noChangeShapeType="1"/>
          </p:cNvSpPr>
          <p:nvPr>
            <p:custDataLst>
              <p:tags r:id="rId101"/>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67" name="Line 103"/>
          <p:cNvSpPr>
            <a:spLocks noChangeShapeType="1"/>
          </p:cNvSpPr>
          <p:nvPr>
            <p:custDataLst>
              <p:tags r:id="rId102"/>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68" name="Text Box 104"/>
          <p:cNvSpPr txBox="1">
            <a:spLocks noChangeArrowheads="1"/>
          </p:cNvSpPr>
          <p:nvPr>
            <p:custDataLst>
              <p:tags r:id="rId103"/>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8 data bits</a:t>
            </a:r>
          </a:p>
        </p:txBody>
      </p:sp>
      <p:sp>
        <p:nvSpPr>
          <p:cNvPr id="62569" name="Text Box 105"/>
          <p:cNvSpPr txBox="1">
            <a:spLocks noChangeArrowheads="1"/>
          </p:cNvSpPr>
          <p:nvPr>
            <p:custDataLst>
              <p:tags r:id="rId104"/>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8 address bits</a:t>
            </a:r>
          </a:p>
        </p:txBody>
      </p:sp>
      <p:sp>
        <p:nvSpPr>
          <p:cNvPr id="62570" name="Line 106"/>
          <p:cNvSpPr>
            <a:spLocks noChangeShapeType="1"/>
          </p:cNvSpPr>
          <p:nvPr>
            <p:custDataLst>
              <p:tags r:id="rId105"/>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71" name="Line 107"/>
          <p:cNvSpPr>
            <a:spLocks noChangeShapeType="1"/>
          </p:cNvSpPr>
          <p:nvPr>
            <p:custDataLst>
              <p:tags r:id="rId106"/>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72" name="Line 108"/>
          <p:cNvSpPr>
            <a:spLocks noChangeShapeType="1"/>
          </p:cNvSpPr>
          <p:nvPr>
            <p:custDataLst>
              <p:tags r:id="rId107"/>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73" name="Line 109"/>
          <p:cNvSpPr>
            <a:spLocks noChangeShapeType="1"/>
          </p:cNvSpPr>
          <p:nvPr>
            <p:custDataLst>
              <p:tags r:id="rId108"/>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74" name="Line 110"/>
          <p:cNvSpPr>
            <a:spLocks noChangeShapeType="1"/>
          </p:cNvSpPr>
          <p:nvPr>
            <p:custDataLst>
              <p:tags r:id="rId109"/>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75" name="Line 111"/>
          <p:cNvSpPr>
            <a:spLocks noChangeShapeType="1"/>
          </p:cNvSpPr>
          <p:nvPr>
            <p:custDataLst>
              <p:tags r:id="rId110"/>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76" name="Line 112"/>
          <p:cNvSpPr>
            <a:spLocks noChangeShapeType="1"/>
          </p:cNvSpPr>
          <p:nvPr>
            <p:custDataLst>
              <p:tags r:id="rId111"/>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77" name="Line 113"/>
          <p:cNvSpPr>
            <a:spLocks noChangeShapeType="1"/>
          </p:cNvSpPr>
          <p:nvPr>
            <p:custDataLst>
              <p:tags r:id="rId112"/>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78" name="Line 114"/>
          <p:cNvSpPr>
            <a:spLocks noChangeShapeType="1"/>
          </p:cNvSpPr>
          <p:nvPr>
            <p:custDataLst>
              <p:tags r:id="rId113"/>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79" name="Line 115"/>
          <p:cNvSpPr>
            <a:spLocks noChangeShapeType="1"/>
          </p:cNvSpPr>
          <p:nvPr>
            <p:custDataLst>
              <p:tags r:id="rId114"/>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80" name="Line 116"/>
          <p:cNvSpPr>
            <a:spLocks noChangeShapeType="1"/>
          </p:cNvSpPr>
          <p:nvPr>
            <p:custDataLst>
              <p:tags r:id="rId115"/>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2581" name="Group 117"/>
          <p:cNvGrpSpPr>
            <a:grpSpLocks/>
          </p:cNvGrpSpPr>
          <p:nvPr>
            <p:custDataLst>
              <p:tags r:id="rId116"/>
            </p:custDataLst>
          </p:nvPr>
        </p:nvGrpSpPr>
        <p:grpSpPr bwMode="auto">
          <a:xfrm rot="5400000">
            <a:off x="4803775" y="4422775"/>
            <a:ext cx="115888" cy="185738"/>
            <a:chOff x="4891" y="1600"/>
            <a:chExt cx="315" cy="408"/>
          </a:xfrm>
        </p:grpSpPr>
        <p:sp>
          <p:nvSpPr>
            <p:cNvPr id="62742" name="Freeform 118"/>
            <p:cNvSpPr>
              <a:spLocks/>
            </p:cNvSpPr>
            <p:nvPr>
              <p:custDataLst>
                <p:tags r:id="rId27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43" name="Freeform 119"/>
            <p:cNvSpPr>
              <a:spLocks/>
            </p:cNvSpPr>
            <p:nvPr>
              <p:custDataLst>
                <p:tags r:id="rId27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44" name="Line 120"/>
            <p:cNvSpPr>
              <a:spLocks noChangeShapeType="1"/>
            </p:cNvSpPr>
            <p:nvPr>
              <p:custDataLst>
                <p:tags r:id="rId279"/>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2582" name="Line 121"/>
          <p:cNvSpPr>
            <a:spLocks noChangeShapeType="1"/>
          </p:cNvSpPr>
          <p:nvPr>
            <p:custDataLst>
              <p:tags r:id="rId117"/>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83" name="Line 122"/>
          <p:cNvSpPr>
            <a:spLocks noChangeShapeType="1"/>
          </p:cNvSpPr>
          <p:nvPr>
            <p:custDataLst>
              <p:tags r:id="rId118"/>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84" name="Line 123"/>
          <p:cNvSpPr>
            <a:spLocks noChangeShapeType="1"/>
          </p:cNvSpPr>
          <p:nvPr>
            <p:custDataLst>
              <p:tags r:id="rId119"/>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85" name="Line 124"/>
          <p:cNvSpPr>
            <a:spLocks noChangeShapeType="1"/>
          </p:cNvSpPr>
          <p:nvPr>
            <p:custDataLst>
              <p:tags r:id="rId120"/>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86" name="Line 125"/>
          <p:cNvSpPr>
            <a:spLocks noChangeShapeType="1"/>
          </p:cNvSpPr>
          <p:nvPr>
            <p:custDataLst>
              <p:tags r:id="rId121"/>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87" name="Line 126"/>
          <p:cNvSpPr>
            <a:spLocks noChangeShapeType="1"/>
          </p:cNvSpPr>
          <p:nvPr>
            <p:custDataLst>
              <p:tags r:id="rId122"/>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88" name="Line 127"/>
          <p:cNvSpPr>
            <a:spLocks noChangeShapeType="1"/>
          </p:cNvSpPr>
          <p:nvPr>
            <p:custDataLst>
              <p:tags r:id="rId123"/>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89" name="Line 128"/>
          <p:cNvSpPr>
            <a:spLocks noChangeShapeType="1"/>
          </p:cNvSpPr>
          <p:nvPr>
            <p:custDataLst>
              <p:tags r:id="rId124"/>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90" name="Line 129"/>
          <p:cNvSpPr>
            <a:spLocks noChangeShapeType="1"/>
          </p:cNvSpPr>
          <p:nvPr>
            <p:custDataLst>
              <p:tags r:id="rId125"/>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91" name="Line 130"/>
          <p:cNvSpPr>
            <a:spLocks noChangeShapeType="1"/>
          </p:cNvSpPr>
          <p:nvPr>
            <p:custDataLst>
              <p:tags r:id="rId126"/>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92" name="Line 131"/>
          <p:cNvSpPr>
            <a:spLocks noChangeShapeType="1"/>
          </p:cNvSpPr>
          <p:nvPr>
            <p:custDataLst>
              <p:tags r:id="rId127"/>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2593" name="Group 132"/>
          <p:cNvGrpSpPr>
            <a:grpSpLocks/>
          </p:cNvGrpSpPr>
          <p:nvPr>
            <p:custDataLst>
              <p:tags r:id="rId128"/>
            </p:custDataLst>
          </p:nvPr>
        </p:nvGrpSpPr>
        <p:grpSpPr bwMode="auto">
          <a:xfrm rot="5400000">
            <a:off x="2729706" y="2483644"/>
            <a:ext cx="282575" cy="503238"/>
            <a:chOff x="4891" y="1600"/>
            <a:chExt cx="315" cy="408"/>
          </a:xfrm>
        </p:grpSpPr>
        <p:sp>
          <p:nvSpPr>
            <p:cNvPr id="62739" name="Freeform 133"/>
            <p:cNvSpPr>
              <a:spLocks/>
            </p:cNvSpPr>
            <p:nvPr>
              <p:custDataLst>
                <p:tags r:id="rId27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40" name="Freeform 134"/>
            <p:cNvSpPr>
              <a:spLocks/>
            </p:cNvSpPr>
            <p:nvPr>
              <p:custDataLst>
                <p:tags r:id="rId27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41" name="Line 135"/>
            <p:cNvSpPr>
              <a:spLocks noChangeShapeType="1"/>
            </p:cNvSpPr>
            <p:nvPr>
              <p:custDataLst>
                <p:tags r:id="rId276"/>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2594" name="Oval 136"/>
          <p:cNvSpPr>
            <a:spLocks noChangeArrowheads="1"/>
          </p:cNvSpPr>
          <p:nvPr>
            <p:custDataLst>
              <p:tags r:id="rId129"/>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95" name="Line 137"/>
          <p:cNvSpPr>
            <a:spLocks noChangeShapeType="1"/>
          </p:cNvSpPr>
          <p:nvPr>
            <p:custDataLst>
              <p:tags r:id="rId130"/>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96" name="Line 138"/>
          <p:cNvSpPr>
            <a:spLocks noChangeShapeType="1"/>
          </p:cNvSpPr>
          <p:nvPr>
            <p:custDataLst>
              <p:tags r:id="rId131"/>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97" name="Line 139"/>
          <p:cNvSpPr>
            <a:spLocks noChangeShapeType="1"/>
          </p:cNvSpPr>
          <p:nvPr>
            <p:custDataLst>
              <p:tags r:id="rId132"/>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98" name="Line 140"/>
          <p:cNvSpPr>
            <a:spLocks noChangeShapeType="1"/>
          </p:cNvSpPr>
          <p:nvPr>
            <p:custDataLst>
              <p:tags r:id="rId133"/>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99" name="Line 141"/>
          <p:cNvSpPr>
            <a:spLocks noChangeShapeType="1"/>
          </p:cNvSpPr>
          <p:nvPr>
            <p:custDataLst>
              <p:tags r:id="rId134"/>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2600" name="Group 142"/>
          <p:cNvGrpSpPr>
            <a:grpSpLocks/>
          </p:cNvGrpSpPr>
          <p:nvPr>
            <p:custDataLst>
              <p:tags r:id="rId135"/>
            </p:custDataLst>
          </p:nvPr>
        </p:nvGrpSpPr>
        <p:grpSpPr bwMode="auto">
          <a:xfrm rot="5400000">
            <a:off x="4378325" y="1997076"/>
            <a:ext cx="369887" cy="1122362"/>
            <a:chOff x="4891" y="1600"/>
            <a:chExt cx="315" cy="408"/>
          </a:xfrm>
        </p:grpSpPr>
        <p:sp>
          <p:nvSpPr>
            <p:cNvPr id="62736" name="Freeform 143"/>
            <p:cNvSpPr>
              <a:spLocks/>
            </p:cNvSpPr>
            <p:nvPr>
              <p:custDataLst>
                <p:tags r:id="rId27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37" name="Freeform 144"/>
            <p:cNvSpPr>
              <a:spLocks/>
            </p:cNvSpPr>
            <p:nvPr>
              <p:custDataLst>
                <p:tags r:id="rId27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38" name="Line 145"/>
            <p:cNvSpPr>
              <a:spLocks noChangeShapeType="1"/>
            </p:cNvSpPr>
            <p:nvPr>
              <p:custDataLst>
                <p:tags r:id="rId27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2601" name="Oval 146"/>
          <p:cNvSpPr>
            <a:spLocks noChangeArrowheads="1"/>
          </p:cNvSpPr>
          <p:nvPr>
            <p:custDataLst>
              <p:tags r:id="rId136"/>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602" name="Line 147"/>
          <p:cNvSpPr>
            <a:spLocks noChangeShapeType="1"/>
          </p:cNvSpPr>
          <p:nvPr>
            <p:custDataLst>
              <p:tags r:id="rId137"/>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03" name="Line 148"/>
          <p:cNvSpPr>
            <a:spLocks noChangeShapeType="1"/>
          </p:cNvSpPr>
          <p:nvPr>
            <p:custDataLst>
              <p:tags r:id="rId138"/>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04" name="Line 149"/>
          <p:cNvSpPr>
            <a:spLocks noChangeShapeType="1"/>
          </p:cNvSpPr>
          <p:nvPr>
            <p:custDataLst>
              <p:tags r:id="rId139"/>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05" name="Freeform 150"/>
          <p:cNvSpPr>
            <a:spLocks/>
          </p:cNvSpPr>
          <p:nvPr>
            <p:custDataLst>
              <p:tags r:id="rId140"/>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606" name="Freeform 151"/>
          <p:cNvSpPr>
            <a:spLocks/>
          </p:cNvSpPr>
          <p:nvPr>
            <p:custDataLst>
              <p:tags r:id="rId141"/>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607" name="Freeform 152"/>
          <p:cNvSpPr>
            <a:spLocks/>
          </p:cNvSpPr>
          <p:nvPr>
            <p:custDataLst>
              <p:tags r:id="rId142"/>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608" name="Freeform 153"/>
          <p:cNvSpPr>
            <a:spLocks/>
          </p:cNvSpPr>
          <p:nvPr>
            <p:custDataLst>
              <p:tags r:id="rId143"/>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609" name="Freeform 154"/>
          <p:cNvSpPr>
            <a:spLocks/>
          </p:cNvSpPr>
          <p:nvPr>
            <p:custDataLst>
              <p:tags r:id="rId144"/>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610" name="Freeform 155"/>
          <p:cNvSpPr>
            <a:spLocks/>
          </p:cNvSpPr>
          <p:nvPr>
            <p:custDataLst>
              <p:tags r:id="rId145"/>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611" name="Freeform 156"/>
          <p:cNvSpPr>
            <a:spLocks/>
          </p:cNvSpPr>
          <p:nvPr>
            <p:custDataLst>
              <p:tags r:id="rId146"/>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612" name="Freeform 157"/>
          <p:cNvSpPr>
            <a:spLocks/>
          </p:cNvSpPr>
          <p:nvPr>
            <p:custDataLst>
              <p:tags r:id="rId147"/>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613" name="Text Box 158"/>
          <p:cNvSpPr txBox="1">
            <a:spLocks noChangeArrowheads="1"/>
          </p:cNvSpPr>
          <p:nvPr>
            <p:custDataLst>
              <p:tags r:id="rId148"/>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70000"/>
              </a:lnSpc>
              <a:spcBef>
                <a:spcPct val="50000"/>
              </a:spcBef>
            </a:pPr>
            <a:r>
              <a:rPr lang="en-US" sz="1200">
                <a:solidFill>
                  <a:srgbClr val="0000FF"/>
                </a:solidFill>
                <a:latin typeface="Comic Sans MS" pitchFamily="-106" charset="0"/>
              </a:rPr>
              <a:t>strobe for all IR bits</a:t>
            </a:r>
          </a:p>
        </p:txBody>
      </p:sp>
      <p:sp>
        <p:nvSpPr>
          <p:cNvPr id="62614" name="Line 159"/>
          <p:cNvSpPr>
            <a:spLocks noChangeShapeType="1"/>
          </p:cNvSpPr>
          <p:nvPr>
            <p:custDataLst>
              <p:tags r:id="rId149"/>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15" name="Line 160"/>
          <p:cNvSpPr>
            <a:spLocks noChangeShapeType="1"/>
          </p:cNvSpPr>
          <p:nvPr>
            <p:custDataLst>
              <p:tags r:id="rId150"/>
            </p:custDataLst>
          </p:nvPr>
        </p:nvSpPr>
        <p:spPr bwMode="auto">
          <a:xfrm>
            <a:off x="3957638"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16" name="Line 161"/>
          <p:cNvSpPr>
            <a:spLocks noChangeShapeType="1"/>
          </p:cNvSpPr>
          <p:nvPr>
            <p:custDataLst>
              <p:tags r:id="rId151"/>
            </p:custDataLst>
          </p:nvPr>
        </p:nvSpPr>
        <p:spPr bwMode="auto">
          <a:xfrm>
            <a:off x="3960813" y="2201863"/>
            <a:ext cx="176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17" name="Line 162"/>
          <p:cNvSpPr>
            <a:spLocks noChangeShapeType="1"/>
          </p:cNvSpPr>
          <p:nvPr>
            <p:custDataLst>
              <p:tags r:id="rId152"/>
            </p:custDataLst>
          </p:nvPr>
        </p:nvSpPr>
        <p:spPr bwMode="auto">
          <a:xfrm>
            <a:off x="4138613"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18" name="Line 163"/>
          <p:cNvSpPr>
            <a:spLocks noChangeShapeType="1"/>
          </p:cNvSpPr>
          <p:nvPr>
            <p:custDataLst>
              <p:tags r:id="rId153"/>
            </p:custDataLst>
          </p:nvPr>
        </p:nvSpPr>
        <p:spPr bwMode="auto">
          <a:xfrm>
            <a:off x="3997325"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19" name="Line 164"/>
          <p:cNvSpPr>
            <a:spLocks noChangeShapeType="1"/>
          </p:cNvSpPr>
          <p:nvPr>
            <p:custDataLst>
              <p:tags r:id="rId154"/>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20" name="Line 165"/>
          <p:cNvSpPr>
            <a:spLocks noChangeShapeType="1"/>
          </p:cNvSpPr>
          <p:nvPr>
            <p:custDataLst>
              <p:tags r:id="rId155"/>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21" name="Line 166"/>
          <p:cNvSpPr>
            <a:spLocks noChangeShapeType="1"/>
          </p:cNvSpPr>
          <p:nvPr>
            <p:custDataLst>
              <p:tags r:id="rId156"/>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22" name="Line 167"/>
          <p:cNvSpPr>
            <a:spLocks noChangeShapeType="1"/>
          </p:cNvSpPr>
          <p:nvPr>
            <p:custDataLst>
              <p:tags r:id="rId157"/>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23" name="Line 168"/>
          <p:cNvSpPr>
            <a:spLocks noChangeShapeType="1"/>
          </p:cNvSpPr>
          <p:nvPr>
            <p:custDataLst>
              <p:tags r:id="rId158"/>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24" name="Text Box 169"/>
          <p:cNvSpPr txBox="1">
            <a:spLocks noChangeArrowheads="1"/>
          </p:cNvSpPr>
          <p:nvPr>
            <p:custDataLst>
              <p:tags r:id="rId159"/>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2625" name="Text Box 170"/>
          <p:cNvSpPr txBox="1">
            <a:spLocks noChangeArrowheads="1"/>
          </p:cNvSpPr>
          <p:nvPr>
            <p:custDataLst>
              <p:tags r:id="rId160"/>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2626" name="Text Box 171"/>
          <p:cNvSpPr txBox="1">
            <a:spLocks noChangeArrowheads="1"/>
          </p:cNvSpPr>
          <p:nvPr>
            <p:custDataLst>
              <p:tags r:id="rId161"/>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2627" name="Text Box 172"/>
          <p:cNvSpPr txBox="1">
            <a:spLocks noChangeArrowheads="1"/>
          </p:cNvSpPr>
          <p:nvPr>
            <p:custDataLst>
              <p:tags r:id="rId162"/>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2628" name="Text Box 173"/>
          <p:cNvSpPr txBox="1">
            <a:spLocks noChangeArrowheads="1"/>
          </p:cNvSpPr>
          <p:nvPr>
            <p:custDataLst>
              <p:tags r:id="rId163"/>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2629" name="Text Box 174"/>
          <p:cNvSpPr txBox="1">
            <a:spLocks noChangeArrowheads="1"/>
          </p:cNvSpPr>
          <p:nvPr>
            <p:custDataLst>
              <p:tags r:id="rId164"/>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2630" name="Text Box 175"/>
          <p:cNvSpPr txBox="1">
            <a:spLocks noChangeArrowheads="1"/>
          </p:cNvSpPr>
          <p:nvPr>
            <p:custDataLst>
              <p:tags r:id="rId165"/>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2631" name="Text Box 176"/>
          <p:cNvSpPr txBox="1">
            <a:spLocks noChangeArrowheads="1"/>
          </p:cNvSpPr>
          <p:nvPr>
            <p:custDataLst>
              <p:tags r:id="rId166"/>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2632" name="Rectangle 177"/>
          <p:cNvSpPr>
            <a:spLocks noChangeArrowheads="1"/>
          </p:cNvSpPr>
          <p:nvPr>
            <p:custDataLst>
              <p:tags r:id="rId167"/>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633" name="Freeform 178"/>
          <p:cNvSpPr>
            <a:spLocks/>
          </p:cNvSpPr>
          <p:nvPr>
            <p:custDataLst>
              <p:tags r:id="rId168"/>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634" name="Line 179"/>
          <p:cNvSpPr>
            <a:spLocks noChangeShapeType="1"/>
          </p:cNvSpPr>
          <p:nvPr>
            <p:custDataLst>
              <p:tags r:id="rId169"/>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35" name="Line 180"/>
          <p:cNvSpPr>
            <a:spLocks noChangeShapeType="1"/>
          </p:cNvSpPr>
          <p:nvPr>
            <p:custDataLst>
              <p:tags r:id="rId170"/>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36" name="Text Box 181"/>
          <p:cNvSpPr txBox="1">
            <a:spLocks noChangeArrowheads="1"/>
          </p:cNvSpPr>
          <p:nvPr>
            <p:custDataLst>
              <p:tags r:id="rId171"/>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D in</a:t>
            </a:r>
          </a:p>
        </p:txBody>
      </p:sp>
      <p:sp>
        <p:nvSpPr>
          <p:cNvPr id="62637" name="Text Box 182"/>
          <p:cNvSpPr txBox="1">
            <a:spLocks noChangeArrowheads="1"/>
          </p:cNvSpPr>
          <p:nvPr>
            <p:custDataLst>
              <p:tags r:id="rId172"/>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Q out</a:t>
            </a:r>
          </a:p>
        </p:txBody>
      </p:sp>
      <p:sp>
        <p:nvSpPr>
          <p:cNvPr id="62638" name="Text Box 183"/>
          <p:cNvSpPr txBox="1">
            <a:spLocks noChangeArrowheads="1"/>
          </p:cNvSpPr>
          <p:nvPr>
            <p:custDataLst>
              <p:tags r:id="rId173"/>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strobe</a:t>
            </a:r>
          </a:p>
        </p:txBody>
      </p:sp>
      <p:sp>
        <p:nvSpPr>
          <p:cNvPr id="62639" name="Text Box 184"/>
          <p:cNvSpPr txBox="1">
            <a:spLocks noChangeArrowheads="1"/>
          </p:cNvSpPr>
          <p:nvPr>
            <p:custDataLst>
              <p:tags r:id="rId174"/>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200">
                <a:solidFill>
                  <a:srgbClr val="009900"/>
                </a:solidFill>
                <a:latin typeface="Comic Sans MS" pitchFamily="-106" charset="0"/>
              </a:rPr>
              <a:t>decode instruction</a:t>
            </a:r>
          </a:p>
        </p:txBody>
      </p:sp>
      <p:sp>
        <p:nvSpPr>
          <p:cNvPr id="62640" name="Text Box 185"/>
          <p:cNvSpPr txBox="1">
            <a:spLocks noChangeArrowheads="1"/>
          </p:cNvSpPr>
          <p:nvPr>
            <p:custDataLst>
              <p:tags r:id="rId175"/>
            </p:custDataLst>
          </p:nvPr>
        </p:nvSpPr>
        <p:spPr bwMode="auto">
          <a:xfrm>
            <a:off x="1676400" y="4070350"/>
            <a:ext cx="1590675" cy="477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70000"/>
              </a:lnSpc>
              <a:spcBef>
                <a:spcPct val="50000"/>
              </a:spcBef>
            </a:pPr>
            <a:r>
              <a:rPr lang="en-US" sz="1200">
                <a:solidFill>
                  <a:srgbClr val="F7913D"/>
                </a:solidFill>
                <a:latin typeface="Comic Sans MS" pitchFamily="-106" charset="0"/>
              </a:rPr>
              <a:t>strobe to finish instruction            (to all bits)</a:t>
            </a:r>
          </a:p>
        </p:txBody>
      </p:sp>
      <p:sp>
        <p:nvSpPr>
          <p:cNvPr id="62641" name="Line 186"/>
          <p:cNvSpPr>
            <a:spLocks noChangeShapeType="1"/>
          </p:cNvSpPr>
          <p:nvPr>
            <p:custDataLst>
              <p:tags r:id="rId176"/>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42" name="Line 187"/>
          <p:cNvSpPr>
            <a:spLocks noChangeShapeType="1"/>
          </p:cNvSpPr>
          <p:nvPr>
            <p:custDataLst>
              <p:tags r:id="rId177"/>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43" name="Line 188"/>
          <p:cNvSpPr>
            <a:spLocks noChangeShapeType="1"/>
          </p:cNvSpPr>
          <p:nvPr>
            <p:custDataLst>
              <p:tags r:id="rId178"/>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44" name="Rectangle 189"/>
          <p:cNvSpPr>
            <a:spLocks noChangeArrowheads="1"/>
          </p:cNvSpPr>
          <p:nvPr>
            <p:custDataLst>
              <p:tags r:id="rId179"/>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p>
        </p:txBody>
      </p:sp>
      <p:sp>
        <p:nvSpPr>
          <p:cNvPr id="62645" name="Text Box 190"/>
          <p:cNvSpPr txBox="1">
            <a:spLocks noChangeArrowheads="1"/>
          </p:cNvSpPr>
          <p:nvPr>
            <p:custDataLst>
              <p:tags r:id="rId180"/>
            </p:custDataLst>
          </p:nvPr>
        </p:nvSpPr>
        <p:spPr bwMode="auto">
          <a:xfrm>
            <a:off x="7140575" y="4664075"/>
            <a:ext cx="1192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Adder</a:t>
            </a:r>
          </a:p>
        </p:txBody>
      </p:sp>
      <p:sp>
        <p:nvSpPr>
          <p:cNvPr id="62646" name="Line 191"/>
          <p:cNvSpPr>
            <a:spLocks noChangeShapeType="1"/>
          </p:cNvSpPr>
          <p:nvPr>
            <p:custDataLst>
              <p:tags r:id="rId181"/>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47" name="Line 192"/>
          <p:cNvSpPr>
            <a:spLocks noChangeShapeType="1"/>
          </p:cNvSpPr>
          <p:nvPr>
            <p:custDataLst>
              <p:tags r:id="rId182"/>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48" name="Line 193"/>
          <p:cNvSpPr>
            <a:spLocks noChangeShapeType="1"/>
          </p:cNvSpPr>
          <p:nvPr>
            <p:custDataLst>
              <p:tags r:id="rId183"/>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49" name="Line 194"/>
          <p:cNvSpPr>
            <a:spLocks noChangeShapeType="1"/>
          </p:cNvSpPr>
          <p:nvPr>
            <p:custDataLst>
              <p:tags r:id="rId184"/>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50" name="Line 195"/>
          <p:cNvSpPr>
            <a:spLocks noChangeShapeType="1"/>
          </p:cNvSpPr>
          <p:nvPr>
            <p:custDataLst>
              <p:tags r:id="rId185"/>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51" name="Line 196"/>
          <p:cNvSpPr>
            <a:spLocks noChangeShapeType="1"/>
          </p:cNvSpPr>
          <p:nvPr>
            <p:custDataLst>
              <p:tags r:id="rId186"/>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52" name="Line 197"/>
          <p:cNvSpPr>
            <a:spLocks noChangeShapeType="1"/>
          </p:cNvSpPr>
          <p:nvPr>
            <p:custDataLst>
              <p:tags r:id="rId187"/>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53" name="Line 198"/>
          <p:cNvSpPr>
            <a:spLocks noChangeShapeType="1"/>
          </p:cNvSpPr>
          <p:nvPr>
            <p:custDataLst>
              <p:tags r:id="rId188"/>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54" name="Line 199"/>
          <p:cNvSpPr>
            <a:spLocks noChangeShapeType="1"/>
          </p:cNvSpPr>
          <p:nvPr>
            <p:custDataLst>
              <p:tags r:id="rId189"/>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55" name="Line 200"/>
          <p:cNvSpPr>
            <a:spLocks noChangeShapeType="1"/>
          </p:cNvSpPr>
          <p:nvPr>
            <p:custDataLst>
              <p:tags r:id="rId190"/>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2656" name="Group 201"/>
          <p:cNvGrpSpPr>
            <a:grpSpLocks/>
          </p:cNvGrpSpPr>
          <p:nvPr>
            <p:custDataLst>
              <p:tags r:id="rId191"/>
            </p:custDataLst>
          </p:nvPr>
        </p:nvGrpSpPr>
        <p:grpSpPr bwMode="auto">
          <a:xfrm rot="5400000">
            <a:off x="5146675" y="4422775"/>
            <a:ext cx="115888" cy="185738"/>
            <a:chOff x="4891" y="1600"/>
            <a:chExt cx="315" cy="408"/>
          </a:xfrm>
        </p:grpSpPr>
        <p:sp>
          <p:nvSpPr>
            <p:cNvPr id="62733" name="Freeform 202"/>
            <p:cNvSpPr>
              <a:spLocks/>
            </p:cNvSpPr>
            <p:nvPr>
              <p:custDataLst>
                <p:tags r:id="rId26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34" name="Freeform 203"/>
            <p:cNvSpPr>
              <a:spLocks/>
            </p:cNvSpPr>
            <p:nvPr>
              <p:custDataLst>
                <p:tags r:id="rId26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35" name="Line 204"/>
            <p:cNvSpPr>
              <a:spLocks noChangeShapeType="1"/>
            </p:cNvSpPr>
            <p:nvPr>
              <p:custDataLst>
                <p:tags r:id="rId270"/>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62657" name="Group 205"/>
          <p:cNvGrpSpPr>
            <a:grpSpLocks/>
          </p:cNvGrpSpPr>
          <p:nvPr>
            <p:custDataLst>
              <p:tags r:id="rId192"/>
            </p:custDataLst>
          </p:nvPr>
        </p:nvGrpSpPr>
        <p:grpSpPr bwMode="auto">
          <a:xfrm rot="5400000">
            <a:off x="5513388" y="4422775"/>
            <a:ext cx="115888" cy="185737"/>
            <a:chOff x="4891" y="1600"/>
            <a:chExt cx="315" cy="408"/>
          </a:xfrm>
        </p:grpSpPr>
        <p:sp>
          <p:nvSpPr>
            <p:cNvPr id="62730" name="Freeform 206"/>
            <p:cNvSpPr>
              <a:spLocks/>
            </p:cNvSpPr>
            <p:nvPr>
              <p:custDataLst>
                <p:tags r:id="rId26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31" name="Freeform 207"/>
            <p:cNvSpPr>
              <a:spLocks/>
            </p:cNvSpPr>
            <p:nvPr>
              <p:custDataLst>
                <p:tags r:id="rId26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32" name="Line 208"/>
            <p:cNvSpPr>
              <a:spLocks noChangeShapeType="1"/>
            </p:cNvSpPr>
            <p:nvPr>
              <p:custDataLst>
                <p:tags r:id="rId267"/>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62658" name="Group 209"/>
          <p:cNvGrpSpPr>
            <a:grpSpLocks/>
          </p:cNvGrpSpPr>
          <p:nvPr>
            <p:custDataLst>
              <p:tags r:id="rId193"/>
            </p:custDataLst>
          </p:nvPr>
        </p:nvGrpSpPr>
        <p:grpSpPr bwMode="auto">
          <a:xfrm rot="5400000">
            <a:off x="5870575" y="4422775"/>
            <a:ext cx="115888" cy="185738"/>
            <a:chOff x="4891" y="1600"/>
            <a:chExt cx="315" cy="408"/>
          </a:xfrm>
        </p:grpSpPr>
        <p:sp>
          <p:nvSpPr>
            <p:cNvPr id="62727" name="Freeform 210"/>
            <p:cNvSpPr>
              <a:spLocks/>
            </p:cNvSpPr>
            <p:nvPr>
              <p:custDataLst>
                <p:tags r:id="rId26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28" name="Freeform 211"/>
            <p:cNvSpPr>
              <a:spLocks/>
            </p:cNvSpPr>
            <p:nvPr>
              <p:custDataLst>
                <p:tags r:id="rId26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29" name="Line 212"/>
            <p:cNvSpPr>
              <a:spLocks noChangeShapeType="1"/>
            </p:cNvSpPr>
            <p:nvPr>
              <p:custDataLst>
                <p:tags r:id="rId26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2659" name="Line 213"/>
          <p:cNvSpPr>
            <a:spLocks noChangeShapeType="1"/>
          </p:cNvSpPr>
          <p:nvPr>
            <p:custDataLst>
              <p:tags r:id="rId194"/>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60" name="Line 214"/>
          <p:cNvSpPr>
            <a:spLocks noChangeShapeType="1"/>
          </p:cNvSpPr>
          <p:nvPr>
            <p:custDataLst>
              <p:tags r:id="rId195"/>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2661" name="Group 215"/>
          <p:cNvGrpSpPr>
            <a:grpSpLocks/>
          </p:cNvGrpSpPr>
          <p:nvPr>
            <p:custDataLst>
              <p:tags r:id="rId196"/>
            </p:custDataLst>
          </p:nvPr>
        </p:nvGrpSpPr>
        <p:grpSpPr bwMode="auto">
          <a:xfrm rot="5400000">
            <a:off x="8051800" y="4149725"/>
            <a:ext cx="115888" cy="185738"/>
            <a:chOff x="4891" y="1600"/>
            <a:chExt cx="315" cy="408"/>
          </a:xfrm>
        </p:grpSpPr>
        <p:sp>
          <p:nvSpPr>
            <p:cNvPr id="62724" name="Freeform 216"/>
            <p:cNvSpPr>
              <a:spLocks/>
            </p:cNvSpPr>
            <p:nvPr>
              <p:custDataLst>
                <p:tags r:id="rId25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25" name="Freeform 217"/>
            <p:cNvSpPr>
              <a:spLocks/>
            </p:cNvSpPr>
            <p:nvPr>
              <p:custDataLst>
                <p:tags r:id="rId26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26" name="Line 218"/>
            <p:cNvSpPr>
              <a:spLocks noChangeShapeType="1"/>
            </p:cNvSpPr>
            <p:nvPr>
              <p:custDataLst>
                <p:tags r:id="rId261"/>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2662" name="Text Box 219"/>
          <p:cNvSpPr txBox="1">
            <a:spLocks noChangeArrowheads="1"/>
          </p:cNvSpPr>
          <p:nvPr>
            <p:custDataLst>
              <p:tags r:id="rId197"/>
            </p:custDataLst>
          </p:nvPr>
        </p:nvSpPr>
        <p:spPr bwMode="auto">
          <a:xfrm>
            <a:off x="8316913"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8F01B8"/>
                </a:solidFill>
                <a:latin typeface="Courier New" pitchFamily="-106" charset="0"/>
              </a:rPr>
              <a:t>7</a:t>
            </a:r>
            <a:r>
              <a:rPr lang="en-US" sz="1400" b="1">
                <a:latin typeface="Courier New" pitchFamily="-106" charset="0"/>
              </a:rPr>
              <a:t>+</a:t>
            </a:r>
            <a:r>
              <a:rPr lang="en-US" sz="1400" b="1">
                <a:solidFill>
                  <a:srgbClr val="009900"/>
                </a:solidFill>
                <a:latin typeface="Courier New" pitchFamily="-106" charset="0"/>
              </a:rPr>
              <a:t>4</a:t>
            </a:r>
          </a:p>
        </p:txBody>
      </p:sp>
      <p:sp>
        <p:nvSpPr>
          <p:cNvPr id="62663" name="Line 220"/>
          <p:cNvSpPr>
            <a:spLocks noChangeShapeType="1"/>
          </p:cNvSpPr>
          <p:nvPr>
            <p:custDataLst>
              <p:tags r:id="rId198"/>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64" name="Line 221"/>
          <p:cNvSpPr>
            <a:spLocks noChangeShapeType="1"/>
          </p:cNvSpPr>
          <p:nvPr>
            <p:custDataLst>
              <p:tags r:id="rId199"/>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65" name="Line 222"/>
          <p:cNvSpPr>
            <a:spLocks noChangeShapeType="1"/>
          </p:cNvSpPr>
          <p:nvPr>
            <p:custDataLst>
              <p:tags r:id="rId200"/>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66" name="Line 223"/>
          <p:cNvSpPr>
            <a:spLocks noChangeShapeType="1"/>
          </p:cNvSpPr>
          <p:nvPr>
            <p:custDataLst>
              <p:tags r:id="rId201"/>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67" name="Line 224"/>
          <p:cNvSpPr>
            <a:spLocks noChangeShapeType="1"/>
          </p:cNvSpPr>
          <p:nvPr>
            <p:custDataLst>
              <p:tags r:id="rId202"/>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2668" name="Group 225"/>
          <p:cNvGrpSpPr>
            <a:grpSpLocks/>
          </p:cNvGrpSpPr>
          <p:nvPr>
            <p:custDataLst>
              <p:tags r:id="rId203"/>
            </p:custDataLst>
          </p:nvPr>
        </p:nvGrpSpPr>
        <p:grpSpPr bwMode="auto">
          <a:xfrm rot="5400000">
            <a:off x="7539038" y="4148138"/>
            <a:ext cx="115887" cy="185737"/>
            <a:chOff x="4891" y="1600"/>
            <a:chExt cx="315" cy="408"/>
          </a:xfrm>
        </p:grpSpPr>
        <p:sp>
          <p:nvSpPr>
            <p:cNvPr id="62721" name="Freeform 226"/>
            <p:cNvSpPr>
              <a:spLocks/>
            </p:cNvSpPr>
            <p:nvPr>
              <p:custDataLst>
                <p:tags r:id="rId25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22" name="Freeform 227"/>
            <p:cNvSpPr>
              <a:spLocks/>
            </p:cNvSpPr>
            <p:nvPr>
              <p:custDataLst>
                <p:tags r:id="rId25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23" name="Line 228"/>
            <p:cNvSpPr>
              <a:spLocks noChangeShapeType="1"/>
            </p:cNvSpPr>
            <p:nvPr>
              <p:custDataLst>
                <p:tags r:id="rId25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2669" name="Line 229"/>
          <p:cNvSpPr>
            <a:spLocks noChangeShapeType="1"/>
          </p:cNvSpPr>
          <p:nvPr>
            <p:custDataLst>
              <p:tags r:id="rId204"/>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2670" name="Group 230"/>
          <p:cNvGrpSpPr>
            <a:grpSpLocks/>
          </p:cNvGrpSpPr>
          <p:nvPr>
            <p:custDataLst>
              <p:tags r:id="rId205"/>
            </p:custDataLst>
          </p:nvPr>
        </p:nvGrpSpPr>
        <p:grpSpPr bwMode="auto">
          <a:xfrm rot="5400000">
            <a:off x="7181850" y="4148138"/>
            <a:ext cx="115887" cy="185738"/>
            <a:chOff x="4891" y="1600"/>
            <a:chExt cx="315" cy="408"/>
          </a:xfrm>
        </p:grpSpPr>
        <p:sp>
          <p:nvSpPr>
            <p:cNvPr id="62718" name="Freeform 231"/>
            <p:cNvSpPr>
              <a:spLocks/>
            </p:cNvSpPr>
            <p:nvPr>
              <p:custDataLst>
                <p:tags r:id="rId25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19" name="Freeform 232"/>
            <p:cNvSpPr>
              <a:spLocks/>
            </p:cNvSpPr>
            <p:nvPr>
              <p:custDataLst>
                <p:tags r:id="rId25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20" name="Line 233"/>
            <p:cNvSpPr>
              <a:spLocks noChangeShapeType="1"/>
            </p:cNvSpPr>
            <p:nvPr>
              <p:custDataLst>
                <p:tags r:id="rId25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2671" name="Line 234"/>
          <p:cNvSpPr>
            <a:spLocks noChangeShapeType="1"/>
          </p:cNvSpPr>
          <p:nvPr>
            <p:custDataLst>
              <p:tags r:id="rId206"/>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72" name="Line 235"/>
          <p:cNvSpPr>
            <a:spLocks noChangeShapeType="1"/>
          </p:cNvSpPr>
          <p:nvPr>
            <p:custDataLst>
              <p:tags r:id="rId207"/>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73" name="Line 236"/>
          <p:cNvSpPr>
            <a:spLocks noChangeShapeType="1"/>
          </p:cNvSpPr>
          <p:nvPr>
            <p:custDataLst>
              <p:tags r:id="rId208"/>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74" name="Line 237"/>
          <p:cNvSpPr>
            <a:spLocks noChangeShapeType="1"/>
          </p:cNvSpPr>
          <p:nvPr>
            <p:custDataLst>
              <p:tags r:id="rId209"/>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75" name="Line 238"/>
          <p:cNvSpPr>
            <a:spLocks noChangeShapeType="1"/>
          </p:cNvSpPr>
          <p:nvPr>
            <p:custDataLst>
              <p:tags r:id="rId210"/>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76" name="Line 239"/>
          <p:cNvSpPr>
            <a:spLocks noChangeShapeType="1"/>
          </p:cNvSpPr>
          <p:nvPr>
            <p:custDataLst>
              <p:tags r:id="rId211"/>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77" name="Line 240"/>
          <p:cNvSpPr>
            <a:spLocks noChangeShapeType="1"/>
          </p:cNvSpPr>
          <p:nvPr>
            <p:custDataLst>
              <p:tags r:id="rId212"/>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78" name="Line 241"/>
          <p:cNvSpPr>
            <a:spLocks noChangeShapeType="1"/>
          </p:cNvSpPr>
          <p:nvPr>
            <p:custDataLst>
              <p:tags r:id="rId213"/>
            </p:custDataLst>
          </p:nvPr>
        </p:nvSpPr>
        <p:spPr bwMode="auto">
          <a:xfrm>
            <a:off x="3248025" y="3514725"/>
            <a:ext cx="0" cy="1138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79" name="Line 242"/>
          <p:cNvSpPr>
            <a:spLocks noChangeShapeType="1"/>
          </p:cNvSpPr>
          <p:nvPr>
            <p:custDataLst>
              <p:tags r:id="rId214"/>
            </p:custDataLst>
          </p:nvPr>
        </p:nvSpPr>
        <p:spPr bwMode="auto">
          <a:xfrm>
            <a:off x="3255963" y="4652963"/>
            <a:ext cx="116046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80" name="Line 243"/>
          <p:cNvSpPr>
            <a:spLocks noChangeShapeType="1"/>
          </p:cNvSpPr>
          <p:nvPr>
            <p:custDataLst>
              <p:tags r:id="rId215"/>
            </p:custDataLst>
          </p:nvPr>
        </p:nvSpPr>
        <p:spPr bwMode="auto">
          <a:xfrm>
            <a:off x="4416425"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2681" name="Group 244"/>
          <p:cNvGrpSpPr>
            <a:grpSpLocks/>
          </p:cNvGrpSpPr>
          <p:nvPr>
            <p:custDataLst>
              <p:tags r:id="rId216"/>
            </p:custDataLst>
          </p:nvPr>
        </p:nvGrpSpPr>
        <p:grpSpPr bwMode="auto">
          <a:xfrm rot="5400000">
            <a:off x="4419600" y="5233988"/>
            <a:ext cx="147638" cy="265112"/>
            <a:chOff x="4891" y="1600"/>
            <a:chExt cx="315" cy="408"/>
          </a:xfrm>
        </p:grpSpPr>
        <p:sp>
          <p:nvSpPr>
            <p:cNvPr id="62715" name="Freeform 245"/>
            <p:cNvSpPr>
              <a:spLocks/>
            </p:cNvSpPr>
            <p:nvPr>
              <p:custDataLst>
                <p:tags r:id="rId25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16" name="Freeform 246"/>
            <p:cNvSpPr>
              <a:spLocks/>
            </p:cNvSpPr>
            <p:nvPr>
              <p:custDataLst>
                <p:tags r:id="rId25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17" name="Line 247"/>
            <p:cNvSpPr>
              <a:spLocks noChangeShapeType="1"/>
            </p:cNvSpPr>
            <p:nvPr>
              <p:custDataLst>
                <p:tags r:id="rId252"/>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2682" name="Freeform 248"/>
          <p:cNvSpPr>
            <a:spLocks/>
          </p:cNvSpPr>
          <p:nvPr>
            <p:custDataLst>
              <p:tags r:id="rId217"/>
            </p:custDataLst>
          </p:nvPr>
        </p:nvSpPr>
        <p:spPr bwMode="auto">
          <a:xfrm>
            <a:off x="4708525"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683" name="Freeform 249"/>
          <p:cNvSpPr>
            <a:spLocks/>
          </p:cNvSpPr>
          <p:nvPr>
            <p:custDataLst>
              <p:tags r:id="rId218"/>
            </p:custDataLst>
          </p:nvPr>
        </p:nvSpPr>
        <p:spPr bwMode="auto">
          <a:xfrm>
            <a:off x="5067300"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684" name="Freeform 250"/>
          <p:cNvSpPr>
            <a:spLocks/>
          </p:cNvSpPr>
          <p:nvPr>
            <p:custDataLst>
              <p:tags r:id="rId219"/>
            </p:custDataLst>
          </p:nvPr>
        </p:nvSpPr>
        <p:spPr bwMode="auto">
          <a:xfrm>
            <a:off x="5418138"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685" name="Freeform 251"/>
          <p:cNvSpPr>
            <a:spLocks/>
          </p:cNvSpPr>
          <p:nvPr>
            <p:custDataLst>
              <p:tags r:id="rId220"/>
            </p:custDataLst>
          </p:nvPr>
        </p:nvSpPr>
        <p:spPr bwMode="auto">
          <a:xfrm>
            <a:off x="577691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686" name="Line 252"/>
          <p:cNvSpPr>
            <a:spLocks noChangeShapeType="1"/>
          </p:cNvSpPr>
          <p:nvPr>
            <p:custDataLst>
              <p:tags r:id="rId221"/>
            </p:custDataLst>
          </p:nvPr>
        </p:nvSpPr>
        <p:spPr bwMode="auto">
          <a:xfrm>
            <a:off x="4762500"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87" name="Line 253"/>
          <p:cNvSpPr>
            <a:spLocks noChangeShapeType="1"/>
          </p:cNvSpPr>
          <p:nvPr>
            <p:custDataLst>
              <p:tags r:id="rId222"/>
            </p:custDataLst>
          </p:nvPr>
        </p:nvSpPr>
        <p:spPr bwMode="auto">
          <a:xfrm>
            <a:off x="4494213" y="5432425"/>
            <a:ext cx="7937"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88" name="Line 254"/>
          <p:cNvSpPr>
            <a:spLocks noChangeShapeType="1"/>
          </p:cNvSpPr>
          <p:nvPr>
            <p:custDataLst>
              <p:tags r:id="rId223"/>
            </p:custDataLst>
          </p:nvPr>
        </p:nvSpPr>
        <p:spPr bwMode="auto">
          <a:xfrm>
            <a:off x="4511675" y="5551488"/>
            <a:ext cx="239713"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89" name="Text Box 255"/>
          <p:cNvSpPr txBox="1">
            <a:spLocks noChangeArrowheads="1"/>
          </p:cNvSpPr>
          <p:nvPr>
            <p:custDataLst>
              <p:tags r:id="rId224"/>
            </p:custDataLst>
          </p:nvPr>
        </p:nvSpPr>
        <p:spPr bwMode="auto">
          <a:xfrm>
            <a:off x="7729538" y="54229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F7913D"/>
                </a:solidFill>
                <a:latin typeface="Comic Sans MS" pitchFamily="-106" charset="0"/>
              </a:rPr>
              <a:t>Output bits</a:t>
            </a:r>
          </a:p>
        </p:txBody>
      </p:sp>
      <p:sp>
        <p:nvSpPr>
          <p:cNvPr id="62690" name="Line 256"/>
          <p:cNvSpPr>
            <a:spLocks noChangeShapeType="1"/>
          </p:cNvSpPr>
          <p:nvPr>
            <p:custDataLst>
              <p:tags r:id="rId225"/>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91" name="Line 257"/>
          <p:cNvSpPr>
            <a:spLocks noChangeShapeType="1"/>
          </p:cNvSpPr>
          <p:nvPr>
            <p:custDataLst>
              <p:tags r:id="rId226"/>
            </p:custDataLst>
          </p:nvPr>
        </p:nvSpPr>
        <p:spPr bwMode="auto">
          <a:xfrm>
            <a:off x="4916488" y="5484813"/>
            <a:ext cx="2843212"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92" name="Line 258"/>
          <p:cNvSpPr>
            <a:spLocks noChangeShapeType="1"/>
          </p:cNvSpPr>
          <p:nvPr>
            <p:custDataLst>
              <p:tags r:id="rId227"/>
            </p:custDataLst>
          </p:nvPr>
        </p:nvSpPr>
        <p:spPr bwMode="auto">
          <a:xfrm>
            <a:off x="5980113"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93" name="Line 259"/>
          <p:cNvSpPr>
            <a:spLocks noChangeShapeType="1"/>
          </p:cNvSpPr>
          <p:nvPr>
            <p:custDataLst>
              <p:tags r:id="rId228"/>
            </p:custDataLst>
          </p:nvPr>
        </p:nvSpPr>
        <p:spPr bwMode="auto">
          <a:xfrm>
            <a:off x="5632450"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94" name="Line 260"/>
          <p:cNvSpPr>
            <a:spLocks noChangeShapeType="1"/>
          </p:cNvSpPr>
          <p:nvPr>
            <p:custDataLst>
              <p:tags r:id="rId229"/>
            </p:custDataLst>
          </p:nvPr>
        </p:nvSpPr>
        <p:spPr bwMode="auto">
          <a:xfrm>
            <a:off x="5268913"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95" name="Line 261"/>
          <p:cNvSpPr>
            <a:spLocks noChangeShapeType="1"/>
          </p:cNvSpPr>
          <p:nvPr>
            <p:custDataLst>
              <p:tags r:id="rId230"/>
            </p:custDataLst>
          </p:nvPr>
        </p:nvSpPr>
        <p:spPr bwMode="auto">
          <a:xfrm>
            <a:off x="4913313"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96" name="Line 262"/>
          <p:cNvSpPr>
            <a:spLocks noChangeShapeType="1"/>
          </p:cNvSpPr>
          <p:nvPr>
            <p:custDataLst>
              <p:tags r:id="rId231"/>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97" name="Line 263"/>
          <p:cNvSpPr>
            <a:spLocks noChangeShapeType="1"/>
          </p:cNvSpPr>
          <p:nvPr>
            <p:custDataLst>
              <p:tags r:id="rId232"/>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98" name="Line 264"/>
          <p:cNvSpPr>
            <a:spLocks noChangeShapeType="1"/>
          </p:cNvSpPr>
          <p:nvPr>
            <p:custDataLst>
              <p:tags r:id="rId233"/>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99" name="Line 265"/>
          <p:cNvSpPr>
            <a:spLocks noChangeShapeType="1"/>
          </p:cNvSpPr>
          <p:nvPr>
            <p:custDataLst>
              <p:tags r:id="rId234"/>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700" name="Line 266"/>
          <p:cNvSpPr>
            <a:spLocks noChangeShapeType="1"/>
          </p:cNvSpPr>
          <p:nvPr>
            <p:custDataLst>
              <p:tags r:id="rId235"/>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701" name="Text Box 267"/>
          <p:cNvSpPr txBox="1">
            <a:spLocks noChangeArrowheads="1"/>
          </p:cNvSpPr>
          <p:nvPr>
            <p:custDataLst>
              <p:tags r:id="rId236"/>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flip-flop</a:t>
            </a:r>
          </a:p>
        </p:txBody>
      </p:sp>
      <p:sp>
        <p:nvSpPr>
          <p:cNvPr id="62702" name="Line 268"/>
          <p:cNvSpPr>
            <a:spLocks noChangeShapeType="1"/>
          </p:cNvSpPr>
          <p:nvPr>
            <p:custDataLst>
              <p:tags r:id="rId237"/>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703" name="Line 269"/>
          <p:cNvSpPr>
            <a:spLocks noChangeShapeType="1"/>
          </p:cNvSpPr>
          <p:nvPr>
            <p:custDataLst>
              <p:tags r:id="rId238"/>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704" name="Freeform 270"/>
          <p:cNvSpPr>
            <a:spLocks/>
          </p:cNvSpPr>
          <p:nvPr>
            <p:custDataLst>
              <p:tags r:id="rId239"/>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05" name="Text Box 271"/>
          <p:cNvSpPr txBox="1">
            <a:spLocks noChangeArrowheads="1"/>
          </p:cNvSpPr>
          <p:nvPr>
            <p:custDataLst>
              <p:tags r:id="rId240"/>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Comic Sans MS" pitchFamily="-106" charset="0"/>
              </a:rPr>
              <a:t>strobe for next instruction</a:t>
            </a:r>
          </a:p>
        </p:txBody>
      </p:sp>
      <p:sp>
        <p:nvSpPr>
          <p:cNvPr id="62706" name="Text Box 272"/>
          <p:cNvSpPr txBox="1">
            <a:spLocks noChangeArrowheads="1"/>
          </p:cNvSpPr>
          <p:nvPr>
            <p:custDataLst>
              <p:tags r:id="rId241"/>
            </p:custDataLst>
          </p:nvPr>
        </p:nvSpPr>
        <p:spPr bwMode="auto">
          <a:xfrm>
            <a:off x="2590800" y="6400800"/>
            <a:ext cx="25781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009900"/>
                </a:solidFill>
                <a:latin typeface="Comic Sans MS" pitchFamily="-106" charset="0"/>
              </a:rPr>
              <a:t>Instruction Decoding Guide</a:t>
            </a:r>
          </a:p>
        </p:txBody>
      </p:sp>
      <p:sp>
        <p:nvSpPr>
          <p:cNvPr id="62707" name="Rectangle 273"/>
          <p:cNvSpPr>
            <a:spLocks noChangeArrowheads="1"/>
          </p:cNvSpPr>
          <p:nvPr>
            <p:custDataLst>
              <p:tags r:id="rId242"/>
            </p:custDataLst>
          </p:nvPr>
        </p:nvSpPr>
        <p:spPr bwMode="auto">
          <a:xfrm>
            <a:off x="1476375" y="5711825"/>
            <a:ext cx="1063625" cy="214313"/>
          </a:xfrm>
          <a:prstGeom prst="rect">
            <a:avLst/>
          </a:prstGeom>
          <a:noFill/>
          <a:ln w="9525">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08" name="Text Box 274"/>
          <p:cNvSpPr txBox="1">
            <a:spLocks noChangeArrowheads="1"/>
          </p:cNvSpPr>
          <p:nvPr>
            <p:custDataLst>
              <p:tags r:id="rId243"/>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a:t>a Von Neumann machine</a:t>
            </a:r>
          </a:p>
        </p:txBody>
      </p:sp>
      <p:sp>
        <p:nvSpPr>
          <p:cNvPr id="62709" name="Text Box 275"/>
          <p:cNvSpPr txBox="1">
            <a:spLocks noChangeArrowheads="1"/>
          </p:cNvSpPr>
          <p:nvPr>
            <p:custDataLst>
              <p:tags r:id="rId244"/>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1</a:t>
            </a:r>
            <a:endParaRPr lang="en-US" sz="1200">
              <a:solidFill>
                <a:srgbClr val="0000FF"/>
              </a:solidFill>
              <a:latin typeface="Comic Sans MS" pitchFamily="-106" charset="0"/>
            </a:endParaRPr>
          </a:p>
        </p:txBody>
      </p:sp>
      <p:sp>
        <p:nvSpPr>
          <p:cNvPr id="62710" name="Text Box 276"/>
          <p:cNvSpPr txBox="1">
            <a:spLocks noChangeArrowheads="1"/>
          </p:cNvSpPr>
          <p:nvPr>
            <p:custDataLst>
              <p:tags r:id="rId245"/>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2</a:t>
            </a:r>
          </a:p>
        </p:txBody>
      </p:sp>
      <p:sp>
        <p:nvSpPr>
          <p:cNvPr id="62711" name="Text Box 277"/>
          <p:cNvSpPr txBox="1">
            <a:spLocks noChangeArrowheads="1"/>
          </p:cNvSpPr>
          <p:nvPr>
            <p:custDataLst>
              <p:tags r:id="rId246"/>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9900"/>
                </a:solidFill>
                <a:latin typeface="Comic Sans MS" pitchFamily="-106" charset="0"/>
              </a:rPr>
              <a:t>3</a:t>
            </a:r>
            <a:endParaRPr lang="en-US" sz="1200">
              <a:solidFill>
                <a:srgbClr val="0000FF"/>
              </a:solidFill>
              <a:latin typeface="Comic Sans MS" pitchFamily="-106" charset="0"/>
            </a:endParaRPr>
          </a:p>
        </p:txBody>
      </p:sp>
      <p:sp>
        <p:nvSpPr>
          <p:cNvPr id="62712" name="Text Box 278"/>
          <p:cNvSpPr txBox="1">
            <a:spLocks noChangeArrowheads="1"/>
          </p:cNvSpPr>
          <p:nvPr>
            <p:custDataLst>
              <p:tags r:id="rId247"/>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F7913D"/>
                </a:solidFill>
                <a:latin typeface="Comic Sans MS" pitchFamily="-106" charset="0"/>
              </a:rPr>
              <a:t>4</a:t>
            </a:r>
            <a:endParaRPr lang="en-US" sz="1200">
              <a:solidFill>
                <a:srgbClr val="0000FF"/>
              </a:solidFill>
              <a:latin typeface="Comic Sans MS" pitchFamily="-106" charset="0"/>
            </a:endParaRPr>
          </a:p>
        </p:txBody>
      </p:sp>
      <p:sp>
        <p:nvSpPr>
          <p:cNvPr id="62713" name="Text Box 279"/>
          <p:cNvSpPr txBox="1">
            <a:spLocks noChangeArrowheads="1"/>
          </p:cNvSpPr>
          <p:nvPr>
            <p:custDataLst>
              <p:tags r:id="rId248"/>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5</a:t>
            </a:r>
            <a:endParaRPr lang="en-US" sz="1200">
              <a:solidFill>
                <a:srgbClr val="0000FF"/>
              </a:solidFill>
              <a:latin typeface="Comic Sans MS" pitchFamily="-106" charset="0"/>
            </a:endParaRPr>
          </a:p>
        </p:txBody>
      </p:sp>
      <p:sp>
        <p:nvSpPr>
          <p:cNvPr id="62714" name="Text Box 280"/>
          <p:cNvSpPr txBox="1">
            <a:spLocks noChangeArrowheads="1"/>
          </p:cNvSpPr>
          <p:nvPr>
            <p:custDataLst>
              <p:tags r:id="rId249"/>
            </p:custDataLst>
          </p:nvPr>
        </p:nvSpPr>
        <p:spPr bwMode="auto">
          <a:xfrm>
            <a:off x="1730375" y="60071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8F01B8"/>
                </a:solidFill>
                <a:latin typeface="Comic Sans MS" pitchFamily="-106" charset="0"/>
              </a:rPr>
              <a:t>Reg3</a:t>
            </a:r>
          </a:p>
        </p:txBody>
      </p:sp>
    </p:spTree>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3491"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3492"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3493"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3494"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3495"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3496"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3497"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3498" name="Text Box 22"/>
          <p:cNvSpPr txBox="1">
            <a:spLocks noChangeArrowheads="1"/>
          </p:cNvSpPr>
          <p:nvPr>
            <p:custDataLst>
              <p:tags r:id="rId9"/>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PC</a:t>
            </a:r>
          </a:p>
        </p:txBody>
      </p:sp>
      <p:sp>
        <p:nvSpPr>
          <p:cNvPr id="63499" name="Text Box 25"/>
          <p:cNvSpPr txBox="1">
            <a:spLocks noChangeArrowheads="1"/>
          </p:cNvSpPr>
          <p:nvPr>
            <p:custDataLst>
              <p:tags r:id="rId10"/>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63500" name="Text Box 26"/>
          <p:cNvSpPr txBox="1">
            <a:spLocks noChangeArrowheads="1"/>
          </p:cNvSpPr>
          <p:nvPr>
            <p:custDataLst>
              <p:tags r:id="rId11"/>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63501" name="Text Box 27"/>
          <p:cNvSpPr txBox="1">
            <a:spLocks noChangeArrowheads="1"/>
          </p:cNvSpPr>
          <p:nvPr>
            <p:custDataLst>
              <p:tags r:id="rId12"/>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3502" name="Rectangle 66"/>
          <p:cNvSpPr>
            <a:spLocks noChangeArrowheads="1"/>
          </p:cNvSpPr>
          <p:nvPr>
            <p:custDataLst>
              <p:tags r:id="rId13"/>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3503" name="Text Box 67"/>
          <p:cNvSpPr txBox="1">
            <a:spLocks noChangeArrowheads="1"/>
          </p:cNvSpPr>
          <p:nvPr>
            <p:custDataLst>
              <p:tags r:id="rId14"/>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clock</a:t>
            </a:r>
          </a:p>
        </p:txBody>
      </p:sp>
      <p:sp>
        <p:nvSpPr>
          <p:cNvPr id="63504" name="Line 68"/>
          <p:cNvSpPr>
            <a:spLocks noChangeShapeType="1"/>
          </p:cNvSpPr>
          <p:nvPr>
            <p:custDataLst>
              <p:tags r:id="rId15"/>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05" name="Line 69"/>
          <p:cNvSpPr>
            <a:spLocks noChangeShapeType="1"/>
          </p:cNvSpPr>
          <p:nvPr>
            <p:custDataLst>
              <p:tags r:id="rId16"/>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06" name="Line 70"/>
          <p:cNvSpPr>
            <a:spLocks noChangeShapeType="1"/>
          </p:cNvSpPr>
          <p:nvPr>
            <p:custDataLst>
              <p:tags r:id="rId17"/>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07" name="Line 71"/>
          <p:cNvSpPr>
            <a:spLocks noChangeShapeType="1"/>
          </p:cNvSpPr>
          <p:nvPr>
            <p:custDataLst>
              <p:tags r:id="rId18"/>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08" name="Line 72"/>
          <p:cNvSpPr>
            <a:spLocks noChangeShapeType="1"/>
          </p:cNvSpPr>
          <p:nvPr>
            <p:custDataLst>
              <p:tags r:id="rId19"/>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09" name="Text Box 73"/>
          <p:cNvSpPr txBox="1">
            <a:spLocks noChangeArrowheads="1"/>
          </p:cNvSpPr>
          <p:nvPr>
            <p:custDataLst>
              <p:tags r:id="rId20"/>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3510" name="Text Box 74"/>
          <p:cNvSpPr txBox="1">
            <a:spLocks noChangeArrowheads="1"/>
          </p:cNvSpPr>
          <p:nvPr>
            <p:custDataLst>
              <p:tags r:id="rId21"/>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3511" name="Text Box 75"/>
          <p:cNvSpPr txBox="1">
            <a:spLocks noChangeArrowheads="1"/>
          </p:cNvSpPr>
          <p:nvPr>
            <p:custDataLst>
              <p:tags r:id="rId22"/>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3512" name="Text Box 76"/>
          <p:cNvSpPr txBox="1">
            <a:spLocks noChangeArrowheads="1"/>
          </p:cNvSpPr>
          <p:nvPr>
            <p:custDataLst>
              <p:tags r:id="rId23"/>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3513" name="Text Box 77"/>
          <p:cNvSpPr txBox="1">
            <a:spLocks noChangeArrowheads="1"/>
          </p:cNvSpPr>
          <p:nvPr>
            <p:custDataLst>
              <p:tags r:id="rId24"/>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3514" name="Rectangle 78"/>
          <p:cNvSpPr>
            <a:spLocks noChangeArrowheads="1"/>
          </p:cNvSpPr>
          <p:nvPr>
            <p:custDataLst>
              <p:tags r:id="rId25"/>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63515" name="Line 79"/>
          <p:cNvSpPr>
            <a:spLocks noChangeShapeType="1"/>
          </p:cNvSpPr>
          <p:nvPr>
            <p:custDataLst>
              <p:tags r:id="rId26"/>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16" name="Line 80"/>
          <p:cNvSpPr>
            <a:spLocks noChangeShapeType="1"/>
          </p:cNvSpPr>
          <p:nvPr>
            <p:custDataLst>
              <p:tags r:id="rId27"/>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17" name="Text Box 81"/>
          <p:cNvSpPr txBox="1">
            <a:spLocks noChangeArrowheads="1"/>
          </p:cNvSpPr>
          <p:nvPr>
            <p:custDataLst>
              <p:tags r:id="rId28"/>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read enable</a:t>
            </a:r>
          </a:p>
        </p:txBody>
      </p:sp>
      <p:sp>
        <p:nvSpPr>
          <p:cNvPr id="63518" name="Text Box 82"/>
          <p:cNvSpPr txBox="1">
            <a:spLocks noChangeArrowheads="1"/>
          </p:cNvSpPr>
          <p:nvPr>
            <p:custDataLst>
              <p:tags r:id="rId29"/>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RAM</a:t>
            </a:r>
          </a:p>
        </p:txBody>
      </p:sp>
      <p:sp>
        <p:nvSpPr>
          <p:cNvPr id="63519" name="Line 92"/>
          <p:cNvSpPr>
            <a:spLocks noChangeShapeType="1"/>
          </p:cNvSpPr>
          <p:nvPr>
            <p:custDataLst>
              <p:tags r:id="rId30"/>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20" name="Line 93"/>
          <p:cNvSpPr>
            <a:spLocks noChangeShapeType="1"/>
          </p:cNvSpPr>
          <p:nvPr>
            <p:custDataLst>
              <p:tags r:id="rId31"/>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21" name="Line 94"/>
          <p:cNvSpPr>
            <a:spLocks noChangeShapeType="1"/>
          </p:cNvSpPr>
          <p:nvPr>
            <p:custDataLst>
              <p:tags r:id="rId32"/>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22" name="Text Box 104"/>
          <p:cNvSpPr txBox="1">
            <a:spLocks noChangeArrowheads="1"/>
          </p:cNvSpPr>
          <p:nvPr>
            <p:custDataLst>
              <p:tags r:id="rId33"/>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8 bit instruction</a:t>
            </a:r>
          </a:p>
        </p:txBody>
      </p:sp>
      <p:sp>
        <p:nvSpPr>
          <p:cNvPr id="63523" name="Text Box 105"/>
          <p:cNvSpPr txBox="1">
            <a:spLocks noChangeArrowheads="1"/>
          </p:cNvSpPr>
          <p:nvPr>
            <p:custDataLst>
              <p:tags r:id="rId34"/>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8 address bits</a:t>
            </a:r>
          </a:p>
        </p:txBody>
      </p:sp>
      <p:sp>
        <p:nvSpPr>
          <p:cNvPr id="63524" name="Line 106"/>
          <p:cNvSpPr>
            <a:spLocks noChangeShapeType="1"/>
          </p:cNvSpPr>
          <p:nvPr>
            <p:custDataLst>
              <p:tags r:id="rId35"/>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25" name="Line 107"/>
          <p:cNvSpPr>
            <a:spLocks noChangeShapeType="1"/>
          </p:cNvSpPr>
          <p:nvPr>
            <p:custDataLst>
              <p:tags r:id="rId36"/>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26" name="Line 108"/>
          <p:cNvSpPr>
            <a:spLocks noChangeShapeType="1"/>
          </p:cNvSpPr>
          <p:nvPr>
            <p:custDataLst>
              <p:tags r:id="rId37"/>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27" name="Line 109"/>
          <p:cNvSpPr>
            <a:spLocks noChangeShapeType="1"/>
          </p:cNvSpPr>
          <p:nvPr>
            <p:custDataLst>
              <p:tags r:id="rId38"/>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28" name="Line 110"/>
          <p:cNvSpPr>
            <a:spLocks noChangeShapeType="1"/>
          </p:cNvSpPr>
          <p:nvPr>
            <p:custDataLst>
              <p:tags r:id="rId39"/>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29" name="Line 111"/>
          <p:cNvSpPr>
            <a:spLocks noChangeShapeType="1"/>
          </p:cNvSpPr>
          <p:nvPr>
            <p:custDataLst>
              <p:tags r:id="rId40"/>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30" name="Line 112"/>
          <p:cNvSpPr>
            <a:spLocks noChangeShapeType="1"/>
          </p:cNvSpPr>
          <p:nvPr>
            <p:custDataLst>
              <p:tags r:id="rId41"/>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31" name="Line 113"/>
          <p:cNvSpPr>
            <a:spLocks noChangeShapeType="1"/>
          </p:cNvSpPr>
          <p:nvPr>
            <p:custDataLst>
              <p:tags r:id="rId42"/>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32" name="Line 114"/>
          <p:cNvSpPr>
            <a:spLocks noChangeShapeType="1"/>
          </p:cNvSpPr>
          <p:nvPr>
            <p:custDataLst>
              <p:tags r:id="rId43"/>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33" name="Rectangle 177"/>
          <p:cNvSpPr>
            <a:spLocks noChangeArrowheads="1"/>
          </p:cNvSpPr>
          <p:nvPr>
            <p:custDataLst>
              <p:tags r:id="rId44"/>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3534" name="Freeform 178"/>
          <p:cNvSpPr>
            <a:spLocks/>
          </p:cNvSpPr>
          <p:nvPr>
            <p:custDataLst>
              <p:tags r:id="rId45"/>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3535" name="Line 179"/>
          <p:cNvSpPr>
            <a:spLocks noChangeShapeType="1"/>
          </p:cNvSpPr>
          <p:nvPr>
            <p:custDataLst>
              <p:tags r:id="rId46"/>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36" name="Line 180"/>
          <p:cNvSpPr>
            <a:spLocks noChangeShapeType="1"/>
          </p:cNvSpPr>
          <p:nvPr>
            <p:custDataLst>
              <p:tags r:id="rId47"/>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37" name="Text Box 181"/>
          <p:cNvSpPr txBox="1">
            <a:spLocks noChangeArrowheads="1"/>
          </p:cNvSpPr>
          <p:nvPr>
            <p:custDataLst>
              <p:tags r:id="rId48"/>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D in</a:t>
            </a:r>
          </a:p>
        </p:txBody>
      </p:sp>
      <p:sp>
        <p:nvSpPr>
          <p:cNvPr id="63538" name="Text Box 182"/>
          <p:cNvSpPr txBox="1">
            <a:spLocks noChangeArrowheads="1"/>
          </p:cNvSpPr>
          <p:nvPr>
            <p:custDataLst>
              <p:tags r:id="rId49"/>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Q out</a:t>
            </a:r>
          </a:p>
        </p:txBody>
      </p:sp>
      <p:sp>
        <p:nvSpPr>
          <p:cNvPr id="63539" name="Text Box 183"/>
          <p:cNvSpPr txBox="1">
            <a:spLocks noChangeArrowheads="1"/>
          </p:cNvSpPr>
          <p:nvPr>
            <p:custDataLst>
              <p:tags r:id="rId50"/>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strobe</a:t>
            </a:r>
          </a:p>
        </p:txBody>
      </p:sp>
      <p:sp>
        <p:nvSpPr>
          <p:cNvPr id="63540" name="Line 262"/>
          <p:cNvSpPr>
            <a:spLocks noChangeShapeType="1"/>
          </p:cNvSpPr>
          <p:nvPr>
            <p:custDataLst>
              <p:tags r:id="rId51"/>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41" name="Line 263"/>
          <p:cNvSpPr>
            <a:spLocks noChangeShapeType="1"/>
          </p:cNvSpPr>
          <p:nvPr>
            <p:custDataLst>
              <p:tags r:id="rId52"/>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42" name="Line 264"/>
          <p:cNvSpPr>
            <a:spLocks noChangeShapeType="1"/>
          </p:cNvSpPr>
          <p:nvPr>
            <p:custDataLst>
              <p:tags r:id="rId53"/>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43" name="Line 265"/>
          <p:cNvSpPr>
            <a:spLocks noChangeShapeType="1"/>
          </p:cNvSpPr>
          <p:nvPr>
            <p:custDataLst>
              <p:tags r:id="rId54"/>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44" name="Line 266"/>
          <p:cNvSpPr>
            <a:spLocks noChangeShapeType="1"/>
          </p:cNvSpPr>
          <p:nvPr>
            <p:custDataLst>
              <p:tags r:id="rId55"/>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45" name="Text Box 267"/>
          <p:cNvSpPr txBox="1">
            <a:spLocks noChangeArrowheads="1"/>
          </p:cNvSpPr>
          <p:nvPr>
            <p:custDataLst>
              <p:tags r:id="rId56"/>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flip-flop</a:t>
            </a:r>
          </a:p>
        </p:txBody>
      </p:sp>
      <p:sp>
        <p:nvSpPr>
          <p:cNvPr id="63546" name="Line 268"/>
          <p:cNvSpPr>
            <a:spLocks noChangeShapeType="1"/>
          </p:cNvSpPr>
          <p:nvPr>
            <p:custDataLst>
              <p:tags r:id="rId57"/>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47" name="Line 269"/>
          <p:cNvSpPr>
            <a:spLocks noChangeShapeType="1"/>
          </p:cNvSpPr>
          <p:nvPr>
            <p:custDataLst>
              <p:tags r:id="rId58"/>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48" name="Freeform 270"/>
          <p:cNvSpPr>
            <a:spLocks/>
          </p:cNvSpPr>
          <p:nvPr>
            <p:custDataLst>
              <p:tags r:id="rId59"/>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3549" name="Text Box 271"/>
          <p:cNvSpPr txBox="1">
            <a:spLocks noChangeArrowheads="1"/>
          </p:cNvSpPr>
          <p:nvPr>
            <p:custDataLst>
              <p:tags r:id="rId60"/>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Comic Sans MS" pitchFamily="-106" charset="0"/>
              </a:rPr>
              <a:t>strobe for next instruction</a:t>
            </a:r>
          </a:p>
        </p:txBody>
      </p:sp>
      <p:sp>
        <p:nvSpPr>
          <p:cNvPr id="63550" name="Text Box 274"/>
          <p:cNvSpPr txBox="1">
            <a:spLocks noChangeArrowheads="1"/>
          </p:cNvSpPr>
          <p:nvPr>
            <p:custDataLst>
              <p:tags r:id="rId61"/>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a:t>a Von Neumann machine</a:t>
            </a:r>
          </a:p>
        </p:txBody>
      </p:sp>
      <p:sp>
        <p:nvSpPr>
          <p:cNvPr id="63551" name="Text Box 275"/>
          <p:cNvSpPr txBox="1">
            <a:spLocks noChangeArrowheads="1"/>
          </p:cNvSpPr>
          <p:nvPr>
            <p:custDataLst>
              <p:tags r:id="rId62"/>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1</a:t>
            </a:r>
            <a:endParaRPr lang="en-US" sz="1200">
              <a:solidFill>
                <a:srgbClr val="0000FF"/>
              </a:solidFill>
              <a:latin typeface="Comic Sans MS" pitchFamily="-106" charset="0"/>
            </a:endParaRPr>
          </a:p>
        </p:txBody>
      </p:sp>
      <p:sp>
        <p:nvSpPr>
          <p:cNvPr id="63552" name="Text Box 276"/>
          <p:cNvSpPr txBox="1">
            <a:spLocks noChangeArrowheads="1"/>
          </p:cNvSpPr>
          <p:nvPr>
            <p:custDataLst>
              <p:tags r:id="rId63"/>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2</a:t>
            </a:r>
          </a:p>
        </p:txBody>
      </p:sp>
      <p:sp>
        <p:nvSpPr>
          <p:cNvPr id="63553" name="Text Box 277"/>
          <p:cNvSpPr txBox="1">
            <a:spLocks noChangeArrowheads="1"/>
          </p:cNvSpPr>
          <p:nvPr>
            <p:custDataLst>
              <p:tags r:id="rId64"/>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9900"/>
                </a:solidFill>
                <a:latin typeface="Comic Sans MS" pitchFamily="-106" charset="0"/>
              </a:rPr>
              <a:t>3</a:t>
            </a:r>
            <a:endParaRPr lang="en-US" sz="1200">
              <a:solidFill>
                <a:srgbClr val="0000FF"/>
              </a:solidFill>
              <a:latin typeface="Comic Sans MS" pitchFamily="-106" charset="0"/>
            </a:endParaRPr>
          </a:p>
        </p:txBody>
      </p:sp>
      <p:sp>
        <p:nvSpPr>
          <p:cNvPr id="63554" name="Text Box 278"/>
          <p:cNvSpPr txBox="1">
            <a:spLocks noChangeArrowheads="1"/>
          </p:cNvSpPr>
          <p:nvPr>
            <p:custDataLst>
              <p:tags r:id="rId65"/>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F7913D"/>
                </a:solidFill>
                <a:latin typeface="Comic Sans MS" pitchFamily="-106" charset="0"/>
              </a:rPr>
              <a:t>4</a:t>
            </a:r>
            <a:endParaRPr lang="en-US" sz="1200">
              <a:solidFill>
                <a:srgbClr val="0000FF"/>
              </a:solidFill>
              <a:latin typeface="Comic Sans MS" pitchFamily="-106" charset="0"/>
            </a:endParaRPr>
          </a:p>
        </p:txBody>
      </p:sp>
      <p:sp>
        <p:nvSpPr>
          <p:cNvPr id="63555" name="Text Box 279"/>
          <p:cNvSpPr txBox="1">
            <a:spLocks noChangeArrowheads="1"/>
          </p:cNvSpPr>
          <p:nvPr>
            <p:custDataLst>
              <p:tags r:id="rId66"/>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5</a:t>
            </a:r>
            <a:endParaRPr lang="en-US" sz="1200">
              <a:solidFill>
                <a:srgbClr val="0000FF"/>
              </a:solidFill>
              <a:latin typeface="Comic Sans MS" pitchFamily="-106" charset="0"/>
            </a:endParaRPr>
          </a:p>
        </p:txBody>
      </p:sp>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bwMode="auto">
          <a:xfrm>
            <a:off x="228600" y="1219200"/>
            <a:ext cx="4267200" cy="5334000"/>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7" name="Rectangle 76"/>
          <p:cNvSpPr>
            <a:spLocks noChangeArrowheads="1"/>
          </p:cNvSpPr>
          <p:nvPr/>
        </p:nvSpPr>
        <p:spPr bwMode="auto">
          <a:xfrm>
            <a:off x="3744913" y="1931988"/>
            <a:ext cx="339725" cy="461962"/>
          </a:xfrm>
          <a:prstGeom prst="rect">
            <a:avLst/>
          </a:prstGeom>
          <a:noFill/>
          <a:ln>
            <a:noFill/>
          </a:ln>
        </p:spPr>
        <p:txBody>
          <a:bodyPr wrap="none">
            <a:spAutoFit/>
          </a:bodyPr>
          <a:lstStyle/>
          <a:p>
            <a:pPr>
              <a:defRPr/>
            </a:pPr>
            <a:r>
              <a:rPr lang="en-US" b="1" dirty="0">
                <a:solidFill>
                  <a:srgbClr val="0000FF"/>
                </a:solidFill>
                <a:latin typeface="Calibri" pitchFamily="-106" charset="0"/>
                <a:cs typeface="Calibri" pitchFamily="-106" charset="0"/>
              </a:rPr>
              <a:t>7</a:t>
            </a:r>
            <a:endParaRPr lang="en-US" dirty="0">
              <a:solidFill>
                <a:srgbClr val="0000FF"/>
              </a:solidFill>
            </a:endParaRPr>
          </a:p>
        </p:txBody>
      </p:sp>
      <p:cxnSp>
        <p:nvCxnSpPr>
          <p:cNvPr id="8" name="Straight Arrow Connector 78"/>
          <p:cNvCxnSpPr>
            <a:cxnSpLocks noChangeShapeType="1"/>
          </p:cNvCxnSpPr>
          <p:nvPr/>
        </p:nvCxnSpPr>
        <p:spPr bwMode="auto">
          <a:xfrm flipH="1">
            <a:off x="3522663" y="2228850"/>
            <a:ext cx="228600" cy="152400"/>
          </a:xfrm>
          <a:prstGeom prst="straightConnector1">
            <a:avLst/>
          </a:prstGeom>
          <a:noFill/>
          <a:ln w="19050" algn="ctr">
            <a:solidFill>
              <a:srgbClr val="0000FF"/>
            </a:solidFill>
            <a:round/>
            <a:headEnd/>
            <a:tailEnd type="arrow" w="med" len="med"/>
          </a:ln>
          <a:extLst>
            <a:ext uri="{909E8E84-426E-40DD-AFC4-6F175D3DCCD1}">
              <a14:hiddenFill xmlns:a14="http://schemas.microsoft.com/office/drawing/2010/main">
                <a:noFill/>
              </a14:hiddenFill>
            </a:ext>
          </a:extLst>
        </p:spPr>
      </p:cxnSp>
      <p:sp>
        <p:nvSpPr>
          <p:cNvPr id="9" name="Rectangle 5"/>
          <p:cNvSpPr>
            <a:spLocks noChangeArrowheads="1"/>
          </p:cNvSpPr>
          <p:nvPr>
            <p:custDataLst>
              <p:tags r:id="rId1"/>
            </p:custDataLst>
          </p:nvPr>
        </p:nvSpPr>
        <p:spPr bwMode="auto">
          <a:xfrm>
            <a:off x="1016881" y="5823479"/>
            <a:ext cx="256451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3200" b="1" dirty="0" smtClean="0">
                <a:solidFill>
                  <a:srgbClr val="0000FF"/>
                </a:solidFill>
                <a:latin typeface="Calibri" pitchFamily="-106" charset="0"/>
              </a:rPr>
              <a:t>Python fun.</a:t>
            </a:r>
            <a:endParaRPr lang="en-US" sz="3200" dirty="0">
              <a:solidFill>
                <a:srgbClr val="0000FF"/>
              </a:solidFill>
              <a:latin typeface="Calibri" pitchFamily="-106" charset="0"/>
            </a:endParaRPr>
          </a:p>
        </p:txBody>
      </p:sp>
      <p:sp>
        <p:nvSpPr>
          <p:cNvPr id="10244" name="Text Box 185"/>
          <p:cNvSpPr txBox="1">
            <a:spLocks noChangeArrowheads="1"/>
          </p:cNvSpPr>
          <p:nvPr/>
        </p:nvSpPr>
        <p:spPr bwMode="auto">
          <a:xfrm>
            <a:off x="762000" y="1905000"/>
            <a:ext cx="3200400" cy="319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dirty="0" err="1">
                <a:solidFill>
                  <a:srgbClr val="D18006"/>
                </a:solidFill>
                <a:latin typeface="Courier New" pitchFamily="-106" charset="0"/>
              </a:rPr>
              <a:t>def</a:t>
            </a:r>
            <a:r>
              <a:rPr lang="en-US" b="1" dirty="0">
                <a:solidFill>
                  <a:srgbClr val="000000"/>
                </a:solidFill>
                <a:latin typeface="Courier New" pitchFamily="-106" charset="0"/>
              </a:rPr>
              <a:t> main():</a:t>
            </a:r>
          </a:p>
          <a:p>
            <a:pPr algn="l">
              <a:lnSpc>
                <a:spcPct val="60000"/>
              </a:lnSpc>
              <a:spcBef>
                <a:spcPct val="50000"/>
              </a:spcBef>
            </a:pPr>
            <a:r>
              <a:rPr lang="en-US" b="1" dirty="0">
                <a:solidFill>
                  <a:srgbClr val="000000"/>
                </a:solidFill>
                <a:latin typeface="Courier New" pitchFamily="-106" charset="0"/>
              </a:rPr>
              <a:t>   x = </a:t>
            </a:r>
            <a:r>
              <a:rPr lang="en-US" b="1" dirty="0">
                <a:solidFill>
                  <a:srgbClr val="D18006"/>
                </a:solidFill>
                <a:latin typeface="Courier New" pitchFamily="-106" charset="0"/>
              </a:rPr>
              <a:t>input</a:t>
            </a:r>
            <a:r>
              <a:rPr lang="en-US" b="1" dirty="0">
                <a:solidFill>
                  <a:srgbClr val="000000"/>
                </a:solidFill>
                <a:latin typeface="Courier New" pitchFamily="-106" charset="0"/>
              </a:rPr>
              <a:t>()</a:t>
            </a:r>
          </a:p>
          <a:p>
            <a:pPr algn="l">
              <a:lnSpc>
                <a:spcPct val="60000"/>
              </a:lnSpc>
              <a:spcBef>
                <a:spcPct val="50000"/>
              </a:spcBef>
            </a:pPr>
            <a:r>
              <a:rPr lang="en-US" b="1" dirty="0">
                <a:solidFill>
                  <a:srgbClr val="000000"/>
                </a:solidFill>
                <a:latin typeface="Courier New" pitchFamily="-106" charset="0"/>
              </a:rPr>
              <a:t>   y = </a:t>
            </a:r>
            <a:r>
              <a:rPr lang="en-US" b="1" dirty="0">
                <a:solidFill>
                  <a:srgbClr val="C00000"/>
                </a:solidFill>
                <a:latin typeface="Courier New" pitchFamily="-106" charset="0"/>
              </a:rPr>
              <a:t>fun</a:t>
            </a:r>
            <a:r>
              <a:rPr lang="en-US" b="1" dirty="0">
                <a:solidFill>
                  <a:srgbClr val="000000"/>
                </a:solidFill>
                <a:latin typeface="Courier New" pitchFamily="-106" charset="0"/>
              </a:rPr>
              <a:t>(x)</a:t>
            </a:r>
          </a:p>
          <a:p>
            <a:pPr algn="l">
              <a:lnSpc>
                <a:spcPct val="60000"/>
              </a:lnSpc>
              <a:spcBef>
                <a:spcPct val="50000"/>
              </a:spcBef>
            </a:pPr>
            <a:r>
              <a:rPr lang="en-US" b="1" dirty="0">
                <a:solidFill>
                  <a:srgbClr val="000000"/>
                </a:solidFill>
                <a:latin typeface="Courier New" pitchFamily="-106" charset="0"/>
              </a:rPr>
              <a:t>   </a:t>
            </a:r>
            <a:r>
              <a:rPr lang="en-US" b="1" dirty="0">
                <a:latin typeface="Courier New" pitchFamily="-106" charset="0"/>
              </a:rPr>
              <a:t>print</a:t>
            </a:r>
            <a:r>
              <a:rPr lang="en-US" b="1" dirty="0">
                <a:solidFill>
                  <a:srgbClr val="000000"/>
                </a:solidFill>
                <a:latin typeface="Courier New" pitchFamily="-106" charset="0"/>
              </a:rPr>
              <a:t> y</a:t>
            </a:r>
          </a:p>
          <a:p>
            <a:pPr algn="l">
              <a:lnSpc>
                <a:spcPct val="60000"/>
              </a:lnSpc>
              <a:spcBef>
                <a:spcPct val="50000"/>
              </a:spcBef>
            </a:pPr>
            <a:endParaRPr lang="en-US" b="1" dirty="0">
              <a:solidFill>
                <a:srgbClr val="000000"/>
              </a:solidFill>
              <a:latin typeface="Courier New" pitchFamily="-106" charset="0"/>
            </a:endParaRPr>
          </a:p>
          <a:p>
            <a:pPr algn="l">
              <a:lnSpc>
                <a:spcPct val="60000"/>
              </a:lnSpc>
              <a:spcBef>
                <a:spcPct val="50000"/>
              </a:spcBef>
            </a:pPr>
            <a:r>
              <a:rPr lang="en-US" b="1" dirty="0" err="1">
                <a:solidFill>
                  <a:srgbClr val="D18006"/>
                </a:solidFill>
                <a:latin typeface="Courier New" pitchFamily="-106" charset="0"/>
              </a:rPr>
              <a:t>def</a:t>
            </a:r>
            <a:r>
              <a:rPr lang="en-US" b="1" dirty="0">
                <a:solidFill>
                  <a:srgbClr val="000000"/>
                </a:solidFill>
                <a:latin typeface="Courier New" pitchFamily="-106" charset="0"/>
              </a:rPr>
              <a:t> </a:t>
            </a:r>
            <a:r>
              <a:rPr lang="en-US" b="1" dirty="0">
                <a:solidFill>
                  <a:srgbClr val="C00000"/>
                </a:solidFill>
                <a:latin typeface="Courier New" pitchFamily="-106" charset="0"/>
              </a:rPr>
              <a:t>fun</a:t>
            </a:r>
            <a:r>
              <a:rPr lang="en-US" b="1" dirty="0">
                <a:solidFill>
                  <a:srgbClr val="000000"/>
                </a:solidFill>
                <a:latin typeface="Courier New" pitchFamily="-106" charset="0"/>
              </a:rPr>
              <a:t>( x ):</a:t>
            </a:r>
            <a:endParaRPr lang="en-US" b="1" dirty="0">
              <a:solidFill>
                <a:srgbClr val="C00000"/>
              </a:solidFill>
              <a:latin typeface="Courier New" pitchFamily="-106" charset="0"/>
            </a:endParaRPr>
          </a:p>
          <a:p>
            <a:pPr algn="l">
              <a:lnSpc>
                <a:spcPct val="60000"/>
              </a:lnSpc>
              <a:spcBef>
                <a:spcPct val="50000"/>
              </a:spcBef>
            </a:pPr>
            <a:r>
              <a:rPr lang="en-US" b="1" dirty="0">
                <a:solidFill>
                  <a:srgbClr val="000000"/>
                </a:solidFill>
                <a:latin typeface="Courier New" pitchFamily="-106" charset="0"/>
              </a:rPr>
              <a:t>   y = x*(x-1)</a:t>
            </a:r>
          </a:p>
          <a:p>
            <a:pPr algn="l">
              <a:lnSpc>
                <a:spcPct val="60000"/>
              </a:lnSpc>
              <a:spcBef>
                <a:spcPct val="50000"/>
              </a:spcBef>
            </a:pPr>
            <a:r>
              <a:rPr lang="en-US" b="1" dirty="0">
                <a:solidFill>
                  <a:srgbClr val="000000"/>
                </a:solidFill>
                <a:latin typeface="Courier New" pitchFamily="-106" charset="0"/>
              </a:rPr>
              <a:t>   </a:t>
            </a:r>
            <a:r>
              <a:rPr lang="en-US" b="1" dirty="0">
                <a:solidFill>
                  <a:srgbClr val="D18006"/>
                </a:solidFill>
                <a:latin typeface="Courier New" pitchFamily="-106" charset="0"/>
              </a:rPr>
              <a:t>return </a:t>
            </a:r>
            <a:r>
              <a:rPr lang="en-US" b="1" dirty="0">
                <a:solidFill>
                  <a:srgbClr val="000000"/>
                </a:solidFill>
                <a:latin typeface="Courier New" pitchFamily="-106" charset="0"/>
              </a:rPr>
              <a:t>y</a:t>
            </a:r>
          </a:p>
        </p:txBody>
      </p:sp>
      <p:sp>
        <p:nvSpPr>
          <p:cNvPr id="12" name="Rectangle 5"/>
          <p:cNvSpPr>
            <a:spLocks noChangeArrowheads="1"/>
          </p:cNvSpPr>
          <p:nvPr>
            <p:custDataLst>
              <p:tags r:id="rId2"/>
            </p:custDataLst>
          </p:nvPr>
        </p:nvSpPr>
        <p:spPr bwMode="auto">
          <a:xfrm>
            <a:off x="1155700" y="152400"/>
            <a:ext cx="69215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4200" dirty="0" smtClean="0">
                <a:solidFill>
                  <a:srgbClr val="000000"/>
                </a:solidFill>
                <a:latin typeface="Calibri" pitchFamily="-106" charset="0"/>
              </a:rPr>
              <a:t>functions  vs.  instructions</a:t>
            </a:r>
            <a:endParaRPr lang="en-US" sz="4200" dirty="0">
              <a:solidFill>
                <a:srgbClr val="000000"/>
              </a:solidFill>
              <a:latin typeface="Calibri" pitchFamily="-106" charset="0"/>
            </a:endParaRPr>
          </a:p>
        </p:txBody>
      </p:sp>
      <p:sp>
        <p:nvSpPr>
          <p:cNvPr id="11" name="Rectangle 13"/>
          <p:cNvSpPr>
            <a:spLocks noChangeArrowheads="1"/>
          </p:cNvSpPr>
          <p:nvPr>
            <p:custDataLst>
              <p:tags r:id="rId3"/>
            </p:custDataLst>
          </p:nvPr>
        </p:nvSpPr>
        <p:spPr bwMode="auto">
          <a:xfrm>
            <a:off x="5284787" y="226909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 name="Rectangle 14"/>
          <p:cNvSpPr>
            <a:spLocks noChangeArrowheads="1"/>
          </p:cNvSpPr>
          <p:nvPr>
            <p:custDataLst>
              <p:tags r:id="rId4"/>
            </p:custDataLst>
          </p:nvPr>
        </p:nvSpPr>
        <p:spPr bwMode="auto">
          <a:xfrm>
            <a:off x="5284787" y="265009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 name="Rectangle 15"/>
          <p:cNvSpPr>
            <a:spLocks noChangeArrowheads="1"/>
          </p:cNvSpPr>
          <p:nvPr>
            <p:custDataLst>
              <p:tags r:id="rId5"/>
            </p:custDataLst>
          </p:nvPr>
        </p:nvSpPr>
        <p:spPr bwMode="auto">
          <a:xfrm>
            <a:off x="5284787" y="303109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 name="Rectangle 16"/>
          <p:cNvSpPr>
            <a:spLocks noChangeArrowheads="1"/>
          </p:cNvSpPr>
          <p:nvPr>
            <p:custDataLst>
              <p:tags r:id="rId6"/>
            </p:custDataLst>
          </p:nvPr>
        </p:nvSpPr>
        <p:spPr bwMode="auto">
          <a:xfrm>
            <a:off x="5284787" y="341209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 name="Rectangle 17"/>
          <p:cNvSpPr>
            <a:spLocks noChangeArrowheads="1"/>
          </p:cNvSpPr>
          <p:nvPr>
            <p:custDataLst>
              <p:tags r:id="rId7"/>
            </p:custDataLst>
          </p:nvPr>
        </p:nvSpPr>
        <p:spPr bwMode="auto">
          <a:xfrm>
            <a:off x="5284787" y="379309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 name="Rectangle 18"/>
          <p:cNvSpPr>
            <a:spLocks noChangeArrowheads="1"/>
          </p:cNvSpPr>
          <p:nvPr>
            <p:custDataLst>
              <p:tags r:id="rId8"/>
            </p:custDataLst>
          </p:nvPr>
        </p:nvSpPr>
        <p:spPr bwMode="auto">
          <a:xfrm>
            <a:off x="5284787" y="417409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 name="Rectangle 19"/>
          <p:cNvSpPr>
            <a:spLocks noChangeArrowheads="1"/>
          </p:cNvSpPr>
          <p:nvPr>
            <p:custDataLst>
              <p:tags r:id="rId9"/>
            </p:custDataLst>
          </p:nvPr>
        </p:nvSpPr>
        <p:spPr bwMode="auto">
          <a:xfrm>
            <a:off x="5284787" y="455509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 name="Rectangle 20"/>
          <p:cNvSpPr>
            <a:spLocks noChangeArrowheads="1"/>
          </p:cNvSpPr>
          <p:nvPr>
            <p:custDataLst>
              <p:tags r:id="rId10"/>
            </p:custDataLst>
          </p:nvPr>
        </p:nvSpPr>
        <p:spPr bwMode="auto">
          <a:xfrm>
            <a:off x="5284787" y="493609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0" name="Rectangle 25"/>
          <p:cNvSpPr>
            <a:spLocks noChangeArrowheads="1"/>
          </p:cNvSpPr>
          <p:nvPr>
            <p:custDataLst>
              <p:tags r:id="rId11"/>
            </p:custDataLst>
          </p:nvPr>
        </p:nvSpPr>
        <p:spPr bwMode="auto">
          <a:xfrm>
            <a:off x="5326062" y="2297668"/>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read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21" name="Text Box 26"/>
          <p:cNvSpPr txBox="1">
            <a:spLocks noChangeArrowheads="1"/>
          </p:cNvSpPr>
          <p:nvPr>
            <p:custDataLst>
              <p:tags r:id="rId12"/>
            </p:custDataLst>
          </p:nvPr>
        </p:nvSpPr>
        <p:spPr bwMode="auto">
          <a:xfrm>
            <a:off x="4610100" y="2286556"/>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dirty="0">
                <a:solidFill>
                  <a:schemeClr val="bg1">
                    <a:lumMod val="50000"/>
                  </a:schemeClr>
                </a:solidFill>
                <a:latin typeface="Courier New" pitchFamily="-106" charset="0"/>
                <a:cs typeface="Courier New" pitchFamily="-106" charset="0"/>
              </a:rPr>
              <a:t>0</a:t>
            </a:r>
          </a:p>
        </p:txBody>
      </p:sp>
      <p:sp>
        <p:nvSpPr>
          <p:cNvPr id="22" name="Text Box 27"/>
          <p:cNvSpPr txBox="1">
            <a:spLocks noChangeArrowheads="1"/>
          </p:cNvSpPr>
          <p:nvPr>
            <p:custDataLst>
              <p:tags r:id="rId13"/>
            </p:custDataLst>
          </p:nvPr>
        </p:nvSpPr>
        <p:spPr bwMode="auto">
          <a:xfrm>
            <a:off x="4606925" y="2664381"/>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chemeClr val="bg1">
                    <a:lumMod val="50000"/>
                  </a:schemeClr>
                </a:solidFill>
                <a:latin typeface="Courier New" pitchFamily="-106" charset="0"/>
                <a:cs typeface="Courier New" pitchFamily="-106" charset="0"/>
              </a:rPr>
              <a:t>1</a:t>
            </a:r>
          </a:p>
        </p:txBody>
      </p:sp>
      <p:sp>
        <p:nvSpPr>
          <p:cNvPr id="23" name="Text Box 28"/>
          <p:cNvSpPr txBox="1">
            <a:spLocks noChangeArrowheads="1"/>
          </p:cNvSpPr>
          <p:nvPr>
            <p:custDataLst>
              <p:tags r:id="rId14"/>
            </p:custDataLst>
          </p:nvPr>
        </p:nvSpPr>
        <p:spPr bwMode="auto">
          <a:xfrm>
            <a:off x="4606925" y="3045381"/>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chemeClr val="bg1">
                    <a:lumMod val="50000"/>
                  </a:schemeClr>
                </a:solidFill>
                <a:latin typeface="Courier New" pitchFamily="-106" charset="0"/>
                <a:cs typeface="Courier New" pitchFamily="-106" charset="0"/>
              </a:rPr>
              <a:t>2</a:t>
            </a:r>
          </a:p>
        </p:txBody>
      </p:sp>
      <p:sp>
        <p:nvSpPr>
          <p:cNvPr id="24" name="Text Box 29"/>
          <p:cNvSpPr txBox="1">
            <a:spLocks noChangeArrowheads="1"/>
          </p:cNvSpPr>
          <p:nvPr>
            <p:custDataLst>
              <p:tags r:id="rId15"/>
            </p:custDataLst>
          </p:nvPr>
        </p:nvSpPr>
        <p:spPr bwMode="auto">
          <a:xfrm>
            <a:off x="4606925" y="3426381"/>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chemeClr val="bg1">
                    <a:lumMod val="50000"/>
                  </a:schemeClr>
                </a:solidFill>
                <a:latin typeface="Courier New" pitchFamily="-106" charset="0"/>
                <a:cs typeface="Courier New" pitchFamily="-106" charset="0"/>
              </a:rPr>
              <a:t>3</a:t>
            </a:r>
          </a:p>
        </p:txBody>
      </p:sp>
      <p:sp>
        <p:nvSpPr>
          <p:cNvPr id="25" name="Rectangle 37"/>
          <p:cNvSpPr>
            <a:spLocks noChangeArrowheads="1"/>
          </p:cNvSpPr>
          <p:nvPr>
            <p:custDataLst>
              <p:tags r:id="rId16"/>
            </p:custDataLst>
          </p:nvPr>
        </p:nvSpPr>
        <p:spPr bwMode="auto">
          <a:xfrm>
            <a:off x="5326062" y="2688193"/>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call</a:t>
            </a:r>
            <a:r>
              <a:rPr lang="en-US" sz="1800" b="1">
                <a:solidFill>
                  <a:srgbClr val="0B04FF"/>
                </a:solidFill>
                <a:latin typeface="Courier New" pitchFamily="-106" charset="0"/>
              </a:rPr>
              <a:t> </a:t>
            </a:r>
            <a:r>
              <a:rPr lang="en-US" sz="1800" b="1">
                <a:solidFill>
                  <a:srgbClr val="C00000"/>
                </a:solidFill>
                <a:latin typeface="Courier New" pitchFamily="-106" charset="0"/>
              </a:rPr>
              <a:t>r14</a:t>
            </a:r>
            <a:r>
              <a:rPr lang="en-US" sz="1800" b="1">
                <a:solidFill>
                  <a:srgbClr val="000000"/>
                </a:solidFill>
                <a:latin typeface="Courier New" pitchFamily="-106" charset="0"/>
              </a:rPr>
              <a:t> 4</a:t>
            </a:r>
            <a:endParaRPr lang="en-US" sz="1800">
              <a:solidFill>
                <a:srgbClr val="000000"/>
              </a:solidFill>
              <a:latin typeface="Arial" charset="0"/>
            </a:endParaRPr>
          </a:p>
        </p:txBody>
      </p:sp>
      <p:sp>
        <p:nvSpPr>
          <p:cNvPr id="26" name="Rectangle 40"/>
          <p:cNvSpPr>
            <a:spLocks noChangeArrowheads="1"/>
          </p:cNvSpPr>
          <p:nvPr>
            <p:custDataLst>
              <p:tags r:id="rId17"/>
            </p:custDataLst>
          </p:nvPr>
        </p:nvSpPr>
        <p:spPr bwMode="auto">
          <a:xfrm>
            <a:off x="5326062" y="3053318"/>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write </a:t>
            </a:r>
            <a:r>
              <a:rPr lang="en-US" sz="1800" b="1">
                <a:solidFill>
                  <a:srgbClr val="00B050"/>
                </a:solidFill>
                <a:latin typeface="Courier New" pitchFamily="-106" charset="0"/>
              </a:rPr>
              <a:t>r13</a:t>
            </a:r>
            <a:endParaRPr lang="en-US" sz="1800">
              <a:solidFill>
                <a:srgbClr val="00B050"/>
              </a:solidFill>
              <a:latin typeface="Arial" charset="0"/>
            </a:endParaRPr>
          </a:p>
        </p:txBody>
      </p:sp>
      <p:sp>
        <p:nvSpPr>
          <p:cNvPr id="27" name="Rectangle 41"/>
          <p:cNvSpPr>
            <a:spLocks noChangeArrowheads="1"/>
          </p:cNvSpPr>
          <p:nvPr>
            <p:custDataLst>
              <p:tags r:id="rId18"/>
            </p:custDataLst>
          </p:nvPr>
        </p:nvSpPr>
        <p:spPr bwMode="auto">
          <a:xfrm>
            <a:off x="5326062" y="3442256"/>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halt</a:t>
            </a:r>
            <a:endParaRPr lang="en-US" sz="1800">
              <a:solidFill>
                <a:srgbClr val="000000"/>
              </a:solidFill>
              <a:latin typeface="Arial" charset="0"/>
            </a:endParaRPr>
          </a:p>
        </p:txBody>
      </p:sp>
      <p:sp>
        <p:nvSpPr>
          <p:cNvPr id="28" name="Rectangle 42"/>
          <p:cNvSpPr>
            <a:spLocks noChangeArrowheads="1"/>
          </p:cNvSpPr>
          <p:nvPr>
            <p:custDataLst>
              <p:tags r:id="rId19"/>
            </p:custDataLst>
          </p:nvPr>
        </p:nvSpPr>
        <p:spPr bwMode="auto">
          <a:xfrm>
            <a:off x="5326062" y="3816906"/>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copy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29" name="Rectangle 43"/>
          <p:cNvSpPr>
            <a:spLocks noChangeArrowheads="1"/>
          </p:cNvSpPr>
          <p:nvPr>
            <p:custDataLst>
              <p:tags r:id="rId20"/>
            </p:custDataLst>
          </p:nvPr>
        </p:nvSpPr>
        <p:spPr bwMode="auto">
          <a:xfrm>
            <a:off x="5326062" y="4196318"/>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30" name="Rectangle 44"/>
          <p:cNvSpPr>
            <a:spLocks noChangeArrowheads="1"/>
          </p:cNvSpPr>
          <p:nvPr>
            <p:custDataLst>
              <p:tags r:id="rId21"/>
            </p:custDataLst>
          </p:nvPr>
        </p:nvSpPr>
        <p:spPr bwMode="auto">
          <a:xfrm>
            <a:off x="5326062" y="4577318"/>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31" name="Rectangle 45"/>
          <p:cNvSpPr>
            <a:spLocks noChangeArrowheads="1"/>
          </p:cNvSpPr>
          <p:nvPr>
            <p:custDataLst>
              <p:tags r:id="rId22"/>
            </p:custDataLst>
          </p:nvPr>
        </p:nvSpPr>
        <p:spPr bwMode="auto">
          <a:xfrm>
            <a:off x="5326062" y="4950381"/>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32" name="Rectangle 169"/>
          <p:cNvSpPr>
            <a:spLocks noChangeArrowheads="1"/>
          </p:cNvSpPr>
          <p:nvPr>
            <p:custDataLst>
              <p:tags r:id="rId23"/>
            </p:custDataLst>
          </p:nvPr>
        </p:nvSpPr>
        <p:spPr bwMode="auto">
          <a:xfrm>
            <a:off x="5332412" y="4191556"/>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a:t>
            </a:r>
            <a:r>
              <a:rPr lang="en-US" sz="1800" b="1">
                <a:solidFill>
                  <a:srgbClr val="0000FF"/>
                </a:solidFill>
                <a:latin typeface="Courier New" pitchFamily="-106" charset="0"/>
              </a:rPr>
              <a:t>r1</a:t>
            </a:r>
            <a:r>
              <a:rPr lang="en-US" sz="1800" b="1">
                <a:latin typeface="Courier New" pitchFamily="-106" charset="0"/>
              </a:rPr>
              <a:t> -1</a:t>
            </a:r>
            <a:endParaRPr lang="en-US" sz="1800">
              <a:solidFill>
                <a:srgbClr val="000000"/>
              </a:solidFill>
              <a:latin typeface="Arial" charset="0"/>
            </a:endParaRPr>
          </a:p>
        </p:txBody>
      </p:sp>
      <p:sp>
        <p:nvSpPr>
          <p:cNvPr id="33" name="Rectangle 170"/>
          <p:cNvSpPr>
            <a:spLocks noChangeArrowheads="1"/>
          </p:cNvSpPr>
          <p:nvPr>
            <p:custDataLst>
              <p:tags r:id="rId24"/>
            </p:custDataLst>
          </p:nvPr>
        </p:nvSpPr>
        <p:spPr bwMode="auto">
          <a:xfrm>
            <a:off x="5332412" y="4572556"/>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mul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34" name="Rectangle 171"/>
          <p:cNvSpPr>
            <a:spLocks noChangeArrowheads="1"/>
          </p:cNvSpPr>
          <p:nvPr>
            <p:custDataLst>
              <p:tags r:id="rId25"/>
            </p:custDataLst>
          </p:nvPr>
        </p:nvSpPr>
        <p:spPr bwMode="auto">
          <a:xfrm>
            <a:off x="5332412" y="4953556"/>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jumpr</a:t>
            </a:r>
            <a:r>
              <a:rPr lang="en-US" sz="1800" b="1">
                <a:solidFill>
                  <a:srgbClr val="0B04FF"/>
                </a:solidFill>
                <a:latin typeface="Courier New" pitchFamily="-106" charset="0"/>
              </a:rPr>
              <a:t> </a:t>
            </a:r>
            <a:r>
              <a:rPr lang="en-US" sz="1800" b="1">
                <a:solidFill>
                  <a:srgbClr val="C00000"/>
                </a:solidFill>
                <a:latin typeface="Courier New" pitchFamily="-106" charset="0"/>
              </a:rPr>
              <a:t>r14</a:t>
            </a:r>
            <a:endParaRPr lang="en-US" sz="1800">
              <a:solidFill>
                <a:srgbClr val="C00000"/>
              </a:solidFill>
              <a:latin typeface="Arial" charset="0"/>
            </a:endParaRPr>
          </a:p>
        </p:txBody>
      </p:sp>
      <p:sp>
        <p:nvSpPr>
          <p:cNvPr id="35" name="Text Box 185"/>
          <p:cNvSpPr txBox="1">
            <a:spLocks noChangeArrowheads="1"/>
          </p:cNvSpPr>
          <p:nvPr/>
        </p:nvSpPr>
        <p:spPr bwMode="auto">
          <a:xfrm>
            <a:off x="7802562" y="2205593"/>
            <a:ext cx="904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latin typeface="Cambria" pitchFamily="18" charset="0"/>
              </a:rPr>
              <a:t>input</a:t>
            </a:r>
          </a:p>
        </p:txBody>
      </p:sp>
      <p:sp>
        <p:nvSpPr>
          <p:cNvPr id="36" name="AutoShape 186"/>
          <p:cNvSpPr>
            <a:spLocks/>
          </p:cNvSpPr>
          <p:nvPr/>
        </p:nvSpPr>
        <p:spPr bwMode="auto">
          <a:xfrm>
            <a:off x="7700962" y="2280206"/>
            <a:ext cx="74613" cy="347662"/>
          </a:xfrm>
          <a:prstGeom prst="rightBrace">
            <a:avLst>
              <a:gd name="adj1" fmla="val 3882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37" name="Text Box 187"/>
          <p:cNvSpPr txBox="1">
            <a:spLocks noChangeArrowheads="1"/>
          </p:cNvSpPr>
          <p:nvPr/>
        </p:nvSpPr>
        <p:spPr bwMode="auto">
          <a:xfrm>
            <a:off x="7583487" y="2675493"/>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ambria" pitchFamily="18" charset="0"/>
              </a:rPr>
              <a:t>function call</a:t>
            </a:r>
          </a:p>
        </p:txBody>
      </p:sp>
      <p:sp>
        <p:nvSpPr>
          <p:cNvPr id="38" name="Text Box 194"/>
          <p:cNvSpPr txBox="1">
            <a:spLocks noChangeArrowheads="1"/>
          </p:cNvSpPr>
          <p:nvPr/>
        </p:nvSpPr>
        <p:spPr bwMode="auto">
          <a:xfrm>
            <a:off x="7775575" y="4410984"/>
            <a:ext cx="1255712"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latin typeface="Cambria" pitchFamily="18" charset="0"/>
              </a:rPr>
              <a:t>the function</a:t>
            </a:r>
          </a:p>
        </p:txBody>
      </p:sp>
      <p:sp>
        <p:nvSpPr>
          <p:cNvPr id="39" name="Text Box 197"/>
          <p:cNvSpPr txBox="1">
            <a:spLocks noChangeArrowheads="1"/>
          </p:cNvSpPr>
          <p:nvPr/>
        </p:nvSpPr>
        <p:spPr bwMode="auto">
          <a:xfrm>
            <a:off x="7770812" y="3193018"/>
            <a:ext cx="1031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latin typeface="Cambria" pitchFamily="18" charset="0"/>
              </a:rPr>
              <a:t>output</a:t>
            </a:r>
          </a:p>
        </p:txBody>
      </p:sp>
      <p:sp>
        <p:nvSpPr>
          <p:cNvPr id="40" name="AutoShape 198"/>
          <p:cNvSpPr>
            <a:spLocks/>
          </p:cNvSpPr>
          <p:nvPr/>
        </p:nvSpPr>
        <p:spPr bwMode="auto">
          <a:xfrm>
            <a:off x="7683500" y="3032681"/>
            <a:ext cx="93662" cy="777875"/>
          </a:xfrm>
          <a:prstGeom prst="rightBrace">
            <a:avLst>
              <a:gd name="adj1" fmla="val 6920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41" name="Text Box 30"/>
          <p:cNvSpPr txBox="1">
            <a:spLocks noChangeArrowheads="1"/>
          </p:cNvSpPr>
          <p:nvPr>
            <p:custDataLst>
              <p:tags r:id="rId26"/>
            </p:custDataLst>
          </p:nvPr>
        </p:nvSpPr>
        <p:spPr bwMode="auto">
          <a:xfrm>
            <a:off x="4606925" y="379944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chemeClr val="bg1">
                    <a:lumMod val="50000"/>
                  </a:schemeClr>
                </a:solidFill>
                <a:latin typeface="Courier New" pitchFamily="-106" charset="0"/>
                <a:cs typeface="Courier New" pitchFamily="-106" charset="0"/>
              </a:rPr>
              <a:t>4</a:t>
            </a:r>
          </a:p>
        </p:txBody>
      </p:sp>
      <p:sp>
        <p:nvSpPr>
          <p:cNvPr id="42" name="Text Box 31"/>
          <p:cNvSpPr txBox="1">
            <a:spLocks noChangeArrowheads="1"/>
          </p:cNvSpPr>
          <p:nvPr>
            <p:custDataLst>
              <p:tags r:id="rId27"/>
            </p:custDataLst>
          </p:nvPr>
        </p:nvSpPr>
        <p:spPr bwMode="auto">
          <a:xfrm>
            <a:off x="4606925" y="4188381"/>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chemeClr val="bg1">
                    <a:lumMod val="50000"/>
                  </a:schemeClr>
                </a:solidFill>
                <a:latin typeface="Courier New" pitchFamily="-106" charset="0"/>
                <a:cs typeface="Courier New" pitchFamily="-106" charset="0"/>
              </a:rPr>
              <a:t>5</a:t>
            </a:r>
          </a:p>
        </p:txBody>
      </p:sp>
      <p:sp>
        <p:nvSpPr>
          <p:cNvPr id="43" name="Text Box 33"/>
          <p:cNvSpPr txBox="1">
            <a:spLocks noChangeArrowheads="1"/>
          </p:cNvSpPr>
          <p:nvPr>
            <p:custDataLst>
              <p:tags r:id="rId28"/>
            </p:custDataLst>
          </p:nvPr>
        </p:nvSpPr>
        <p:spPr bwMode="auto">
          <a:xfrm>
            <a:off x="4606925" y="4569381"/>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chemeClr val="bg1">
                    <a:lumMod val="50000"/>
                  </a:schemeClr>
                </a:solidFill>
                <a:latin typeface="Courier New" pitchFamily="-106" charset="0"/>
                <a:cs typeface="Courier New" pitchFamily="-106" charset="0"/>
              </a:rPr>
              <a:t>6</a:t>
            </a:r>
          </a:p>
        </p:txBody>
      </p:sp>
      <p:sp>
        <p:nvSpPr>
          <p:cNvPr id="44" name="Text Box 34"/>
          <p:cNvSpPr txBox="1">
            <a:spLocks noChangeArrowheads="1"/>
          </p:cNvSpPr>
          <p:nvPr>
            <p:custDataLst>
              <p:tags r:id="rId29"/>
            </p:custDataLst>
          </p:nvPr>
        </p:nvSpPr>
        <p:spPr bwMode="auto">
          <a:xfrm>
            <a:off x="4606925" y="4950381"/>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chemeClr val="bg1">
                    <a:lumMod val="50000"/>
                  </a:schemeClr>
                </a:solidFill>
                <a:latin typeface="Courier New" pitchFamily="-106" charset="0"/>
                <a:cs typeface="Courier New" pitchFamily="-106" charset="0"/>
              </a:rPr>
              <a:t>7</a:t>
            </a:r>
          </a:p>
        </p:txBody>
      </p:sp>
      <p:sp>
        <p:nvSpPr>
          <p:cNvPr id="45" name="Text Box 187"/>
          <p:cNvSpPr txBox="1">
            <a:spLocks noChangeArrowheads="1"/>
          </p:cNvSpPr>
          <p:nvPr/>
        </p:nvSpPr>
        <p:spPr bwMode="auto">
          <a:xfrm>
            <a:off x="7812087" y="4964668"/>
            <a:ext cx="12191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dirty="0">
                <a:latin typeface="Cambria" pitchFamily="18" charset="0"/>
              </a:rPr>
              <a:t>"</a:t>
            </a:r>
            <a:r>
              <a:rPr lang="en-US" sz="1800" b="1" i="1" dirty="0">
                <a:latin typeface="Cambria" pitchFamily="18" charset="0"/>
              </a:rPr>
              <a:t>return</a:t>
            </a:r>
            <a:r>
              <a:rPr lang="en-US" sz="1800" b="1" dirty="0">
                <a:latin typeface="Cambria" pitchFamily="18" charset="0"/>
              </a:rPr>
              <a:t>"</a:t>
            </a:r>
          </a:p>
        </p:txBody>
      </p:sp>
      <p:sp>
        <p:nvSpPr>
          <p:cNvPr id="46" name="AutoShape 198"/>
          <p:cNvSpPr>
            <a:spLocks/>
          </p:cNvSpPr>
          <p:nvPr/>
        </p:nvSpPr>
        <p:spPr bwMode="auto">
          <a:xfrm>
            <a:off x="7683500" y="3883581"/>
            <a:ext cx="119062" cy="1433512"/>
          </a:xfrm>
          <a:prstGeom prst="rightBrace">
            <a:avLst>
              <a:gd name="adj1" fmla="val 69192"/>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p>
        </p:txBody>
      </p:sp>
      <p:sp>
        <p:nvSpPr>
          <p:cNvPr id="47" name="Rectangle 76"/>
          <p:cNvSpPr>
            <a:spLocks noChangeArrowheads="1"/>
          </p:cNvSpPr>
          <p:nvPr/>
        </p:nvSpPr>
        <p:spPr bwMode="auto">
          <a:xfrm>
            <a:off x="6592887" y="1891268"/>
            <a:ext cx="339725" cy="4619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a:solidFill>
                  <a:srgbClr val="0000FF"/>
                </a:solidFill>
                <a:latin typeface="Calibri" pitchFamily="-106" charset="0"/>
              </a:rPr>
              <a:t>7</a:t>
            </a:r>
            <a:endParaRPr lang="en-US" dirty="0">
              <a:solidFill>
                <a:srgbClr val="0000FF"/>
              </a:solidFill>
            </a:endParaRPr>
          </a:p>
        </p:txBody>
      </p:sp>
      <p:cxnSp>
        <p:nvCxnSpPr>
          <p:cNvPr id="48" name="Straight Arrow Connector 78"/>
          <p:cNvCxnSpPr>
            <a:cxnSpLocks noChangeShapeType="1"/>
          </p:cNvCxnSpPr>
          <p:nvPr/>
        </p:nvCxnSpPr>
        <p:spPr bwMode="auto">
          <a:xfrm flipH="1">
            <a:off x="6440487" y="2272268"/>
            <a:ext cx="228600" cy="152400"/>
          </a:xfrm>
          <a:prstGeom prst="straightConnector1">
            <a:avLst/>
          </a:prstGeom>
          <a:noFill/>
          <a:ln w="19050" algn="ctr">
            <a:solidFill>
              <a:srgbClr val="0000FF"/>
            </a:solidFill>
            <a:round/>
            <a:headEnd/>
            <a:tailEnd type="arrow" w="med" len="med"/>
          </a:ln>
          <a:extLst>
            <a:ext uri="{909E8E84-426E-40DD-AFC4-6F175D3DCCD1}">
              <a14:hiddenFill xmlns:a14="http://schemas.microsoft.com/office/drawing/2010/main">
                <a:noFill/>
              </a14:hiddenFill>
            </a:ext>
          </a:extLst>
        </p:spPr>
      </p:cxnSp>
      <p:sp>
        <p:nvSpPr>
          <p:cNvPr id="49" name="Rectangle 5"/>
          <p:cNvSpPr>
            <a:spLocks noChangeArrowheads="1"/>
          </p:cNvSpPr>
          <p:nvPr>
            <p:custDataLst>
              <p:tags r:id="rId30"/>
            </p:custDataLst>
          </p:nvPr>
        </p:nvSpPr>
        <p:spPr bwMode="auto">
          <a:xfrm>
            <a:off x="4724400" y="5823479"/>
            <a:ext cx="41910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3200" b="1" dirty="0" smtClean="0">
                <a:latin typeface="Calibri" pitchFamily="-106" charset="0"/>
              </a:rPr>
              <a:t>Instructions: Hmmm</a:t>
            </a:r>
            <a:endParaRPr lang="en-US" sz="3200" dirty="0">
              <a:latin typeface="Calibri" pitchFamily="-106" charset="0"/>
            </a:endParaRPr>
          </a:p>
        </p:txBody>
      </p:sp>
    </p:spTree>
    <p:extLst>
      <p:ext uri="{BB962C8B-B14F-4D97-AF65-F5344CB8AC3E}">
        <p14:creationId xmlns:p14="http://schemas.microsoft.com/office/powerpoint/2010/main" val="2274431586"/>
      </p:ext>
    </p:extLst>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15"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16"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17"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18"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19"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20"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21"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22" name="Rectangle 10"/>
          <p:cNvSpPr>
            <a:spLocks noChangeArrowheads="1"/>
          </p:cNvSpPr>
          <p:nvPr>
            <p:custDataLst>
              <p:tags r:id="rId9"/>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23" name="Rectangle 11"/>
          <p:cNvSpPr>
            <a:spLocks noChangeArrowheads="1"/>
          </p:cNvSpPr>
          <p:nvPr>
            <p:custDataLst>
              <p:tags r:id="rId10"/>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24" name="Rectangle 12"/>
          <p:cNvSpPr>
            <a:spLocks noChangeArrowheads="1"/>
          </p:cNvSpPr>
          <p:nvPr>
            <p:custDataLst>
              <p:tags r:id="rId11"/>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25" name="Rectangle 13"/>
          <p:cNvSpPr>
            <a:spLocks noChangeArrowheads="1"/>
          </p:cNvSpPr>
          <p:nvPr>
            <p:custDataLst>
              <p:tags r:id="rId12"/>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26" name="Rectangle 14"/>
          <p:cNvSpPr>
            <a:spLocks noChangeArrowheads="1"/>
          </p:cNvSpPr>
          <p:nvPr>
            <p:custDataLst>
              <p:tags r:id="rId13"/>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27" name="Rectangle 15"/>
          <p:cNvSpPr>
            <a:spLocks noChangeArrowheads="1"/>
          </p:cNvSpPr>
          <p:nvPr>
            <p:custDataLst>
              <p:tags r:id="rId14"/>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28" name="Rectangle 16"/>
          <p:cNvSpPr>
            <a:spLocks noChangeArrowheads="1"/>
          </p:cNvSpPr>
          <p:nvPr>
            <p:custDataLst>
              <p:tags r:id="rId15"/>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29" name="Rectangle 17"/>
          <p:cNvSpPr>
            <a:spLocks noChangeArrowheads="1"/>
          </p:cNvSpPr>
          <p:nvPr>
            <p:custDataLst>
              <p:tags r:id="rId16"/>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30" name="Text Box 22"/>
          <p:cNvSpPr txBox="1">
            <a:spLocks noChangeArrowheads="1"/>
          </p:cNvSpPr>
          <p:nvPr>
            <p:custDataLst>
              <p:tags r:id="rId17"/>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PC</a:t>
            </a:r>
          </a:p>
        </p:txBody>
      </p:sp>
      <p:sp>
        <p:nvSpPr>
          <p:cNvPr id="64531" name="Text Box 23"/>
          <p:cNvSpPr txBox="1">
            <a:spLocks noChangeArrowheads="1"/>
          </p:cNvSpPr>
          <p:nvPr>
            <p:custDataLst>
              <p:tags r:id="rId18"/>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IR</a:t>
            </a:r>
            <a:endParaRPr lang="en-US" sz="1400">
              <a:solidFill>
                <a:srgbClr val="0000FF"/>
              </a:solidFill>
              <a:latin typeface="Comic Sans MS" pitchFamily="-106" charset="0"/>
            </a:endParaRPr>
          </a:p>
        </p:txBody>
      </p:sp>
      <p:sp>
        <p:nvSpPr>
          <p:cNvPr id="64532" name="Text Box 25"/>
          <p:cNvSpPr txBox="1">
            <a:spLocks noChangeArrowheads="1"/>
          </p:cNvSpPr>
          <p:nvPr>
            <p:custDataLst>
              <p:tags r:id="rId19"/>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64533" name="Text Box 26"/>
          <p:cNvSpPr txBox="1">
            <a:spLocks noChangeArrowheads="1"/>
          </p:cNvSpPr>
          <p:nvPr>
            <p:custDataLst>
              <p:tags r:id="rId20"/>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64534" name="Text Box 27"/>
          <p:cNvSpPr txBox="1">
            <a:spLocks noChangeArrowheads="1"/>
          </p:cNvSpPr>
          <p:nvPr>
            <p:custDataLst>
              <p:tags r:id="rId21"/>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4535" name="Text Box 28"/>
          <p:cNvSpPr txBox="1">
            <a:spLocks noChangeArrowheads="1"/>
          </p:cNvSpPr>
          <p:nvPr>
            <p:custDataLst>
              <p:tags r:id="rId22"/>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4536" name="Text Box 29"/>
          <p:cNvSpPr txBox="1">
            <a:spLocks noChangeArrowheads="1"/>
          </p:cNvSpPr>
          <p:nvPr>
            <p:custDataLst>
              <p:tags r:id="rId23"/>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4537" name="Text Box 30"/>
          <p:cNvSpPr txBox="1">
            <a:spLocks noChangeArrowheads="1"/>
          </p:cNvSpPr>
          <p:nvPr>
            <p:custDataLst>
              <p:tags r:id="rId24"/>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4538" name="Text Box 31"/>
          <p:cNvSpPr txBox="1">
            <a:spLocks noChangeArrowheads="1"/>
          </p:cNvSpPr>
          <p:nvPr>
            <p:custDataLst>
              <p:tags r:id="rId25"/>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4539" name="Text Box 32"/>
          <p:cNvSpPr txBox="1">
            <a:spLocks noChangeArrowheads="1"/>
          </p:cNvSpPr>
          <p:nvPr>
            <p:custDataLst>
              <p:tags r:id="rId26"/>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4540" name="Text Box 33"/>
          <p:cNvSpPr txBox="1">
            <a:spLocks noChangeArrowheads="1"/>
          </p:cNvSpPr>
          <p:nvPr>
            <p:custDataLst>
              <p:tags r:id="rId27"/>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4541" name="Text Box 34"/>
          <p:cNvSpPr txBox="1">
            <a:spLocks noChangeArrowheads="1"/>
          </p:cNvSpPr>
          <p:nvPr>
            <p:custDataLst>
              <p:tags r:id="rId28"/>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4542" name="Text Box 35"/>
          <p:cNvSpPr txBox="1">
            <a:spLocks noChangeArrowheads="1"/>
          </p:cNvSpPr>
          <p:nvPr>
            <p:custDataLst>
              <p:tags r:id="rId29"/>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4543" name="Text Box 36"/>
          <p:cNvSpPr txBox="1">
            <a:spLocks noChangeArrowheads="1"/>
          </p:cNvSpPr>
          <p:nvPr>
            <p:custDataLst>
              <p:tags r:id="rId30"/>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The instruction</a:t>
            </a:r>
          </a:p>
        </p:txBody>
      </p:sp>
      <p:sp>
        <p:nvSpPr>
          <p:cNvPr id="64544" name="Text Box 39"/>
          <p:cNvSpPr txBox="1">
            <a:spLocks noChangeArrowheads="1"/>
          </p:cNvSpPr>
          <p:nvPr>
            <p:custDataLst>
              <p:tags r:id="rId31"/>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0508FB"/>
                </a:solidFill>
                <a:latin typeface="Comic Sans MS" pitchFamily="-106" charset="0"/>
              </a:rPr>
              <a:t>10  =  add a constant to a reg. (AIM)  </a:t>
            </a:r>
          </a:p>
        </p:txBody>
      </p:sp>
      <p:sp>
        <p:nvSpPr>
          <p:cNvPr id="64545" name="Text Box 41"/>
          <p:cNvSpPr txBox="1">
            <a:spLocks noChangeArrowheads="1"/>
          </p:cNvSpPr>
          <p:nvPr>
            <p:custDataLst>
              <p:tags r:id="rId32"/>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Argument 1</a:t>
            </a:r>
          </a:p>
        </p:txBody>
      </p:sp>
      <p:sp>
        <p:nvSpPr>
          <p:cNvPr id="64546" name="Text Box 42"/>
          <p:cNvSpPr txBox="1">
            <a:spLocks noChangeArrowheads="1"/>
          </p:cNvSpPr>
          <p:nvPr>
            <p:custDataLst>
              <p:tags r:id="rId33"/>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Argument 2</a:t>
            </a:r>
          </a:p>
        </p:txBody>
      </p:sp>
      <p:sp>
        <p:nvSpPr>
          <p:cNvPr id="64547" name="Rectangle 48"/>
          <p:cNvSpPr>
            <a:spLocks noChangeArrowheads="1"/>
          </p:cNvSpPr>
          <p:nvPr>
            <p:custDataLst>
              <p:tags r:id="rId34"/>
            </p:custDataLst>
          </p:nvPr>
        </p:nvSpPr>
        <p:spPr bwMode="auto">
          <a:xfrm>
            <a:off x="41592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64548" name="Rectangle 49"/>
          <p:cNvSpPr>
            <a:spLocks noChangeArrowheads="1"/>
          </p:cNvSpPr>
          <p:nvPr>
            <p:custDataLst>
              <p:tags r:id="rId35"/>
            </p:custDataLst>
          </p:nvPr>
        </p:nvSpPr>
        <p:spPr bwMode="auto">
          <a:xfrm>
            <a:off x="25431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64549" name="AutoShape 50"/>
          <p:cNvSpPr>
            <a:spLocks/>
          </p:cNvSpPr>
          <p:nvPr>
            <p:custDataLst>
              <p:tags r:id="rId36"/>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50" name="AutoShape 51"/>
          <p:cNvSpPr>
            <a:spLocks/>
          </p:cNvSpPr>
          <p:nvPr>
            <p:custDataLst>
              <p:tags r:id="rId37"/>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51" name="AutoShape 52"/>
          <p:cNvSpPr>
            <a:spLocks/>
          </p:cNvSpPr>
          <p:nvPr>
            <p:custDataLst>
              <p:tags r:id="rId38"/>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52" name="Rectangle 53"/>
          <p:cNvSpPr>
            <a:spLocks noChangeArrowheads="1"/>
          </p:cNvSpPr>
          <p:nvPr>
            <p:custDataLst>
              <p:tags r:id="rId39"/>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106" charset="0"/>
              </a:rPr>
              <a:t>the register</a:t>
            </a:r>
          </a:p>
        </p:txBody>
      </p:sp>
      <p:sp>
        <p:nvSpPr>
          <p:cNvPr id="64553" name="Rectangle 54"/>
          <p:cNvSpPr>
            <a:spLocks noChangeArrowheads="1"/>
          </p:cNvSpPr>
          <p:nvPr>
            <p:custDataLst>
              <p:tags r:id="rId40"/>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106" charset="0"/>
              </a:rPr>
              <a:t>the constant</a:t>
            </a:r>
          </a:p>
        </p:txBody>
      </p:sp>
      <p:sp>
        <p:nvSpPr>
          <p:cNvPr id="64554" name="Text Box 63"/>
          <p:cNvSpPr txBox="1">
            <a:spLocks noChangeArrowheads="1"/>
          </p:cNvSpPr>
          <p:nvPr>
            <p:custDataLst>
              <p:tags r:id="rId41"/>
            </p:custDataLst>
          </p:nvPr>
        </p:nvSpPr>
        <p:spPr bwMode="auto">
          <a:xfrm>
            <a:off x="2776538" y="60213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508FB"/>
                </a:solidFill>
                <a:latin typeface="Courier New" pitchFamily="-106" charset="0"/>
              </a:rPr>
              <a:t>4</a:t>
            </a:r>
          </a:p>
        </p:txBody>
      </p:sp>
      <p:sp>
        <p:nvSpPr>
          <p:cNvPr id="64555" name="Rectangle 66"/>
          <p:cNvSpPr>
            <a:spLocks noChangeArrowheads="1"/>
          </p:cNvSpPr>
          <p:nvPr>
            <p:custDataLst>
              <p:tags r:id="rId42"/>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56" name="Text Box 67"/>
          <p:cNvSpPr txBox="1">
            <a:spLocks noChangeArrowheads="1"/>
          </p:cNvSpPr>
          <p:nvPr>
            <p:custDataLst>
              <p:tags r:id="rId43"/>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clock</a:t>
            </a:r>
          </a:p>
        </p:txBody>
      </p:sp>
      <p:sp>
        <p:nvSpPr>
          <p:cNvPr id="64557" name="Line 68"/>
          <p:cNvSpPr>
            <a:spLocks noChangeShapeType="1"/>
          </p:cNvSpPr>
          <p:nvPr>
            <p:custDataLst>
              <p:tags r:id="rId44"/>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58" name="Line 69"/>
          <p:cNvSpPr>
            <a:spLocks noChangeShapeType="1"/>
          </p:cNvSpPr>
          <p:nvPr>
            <p:custDataLst>
              <p:tags r:id="rId45"/>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59" name="Line 70"/>
          <p:cNvSpPr>
            <a:spLocks noChangeShapeType="1"/>
          </p:cNvSpPr>
          <p:nvPr>
            <p:custDataLst>
              <p:tags r:id="rId46"/>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60" name="Line 71"/>
          <p:cNvSpPr>
            <a:spLocks noChangeShapeType="1"/>
          </p:cNvSpPr>
          <p:nvPr>
            <p:custDataLst>
              <p:tags r:id="rId47"/>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61" name="Line 72"/>
          <p:cNvSpPr>
            <a:spLocks noChangeShapeType="1"/>
          </p:cNvSpPr>
          <p:nvPr>
            <p:custDataLst>
              <p:tags r:id="rId48"/>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62" name="Text Box 73"/>
          <p:cNvSpPr txBox="1">
            <a:spLocks noChangeArrowheads="1"/>
          </p:cNvSpPr>
          <p:nvPr>
            <p:custDataLst>
              <p:tags r:id="rId49"/>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4563" name="Text Box 74"/>
          <p:cNvSpPr txBox="1">
            <a:spLocks noChangeArrowheads="1"/>
          </p:cNvSpPr>
          <p:nvPr>
            <p:custDataLst>
              <p:tags r:id="rId50"/>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4564" name="Text Box 75"/>
          <p:cNvSpPr txBox="1">
            <a:spLocks noChangeArrowheads="1"/>
          </p:cNvSpPr>
          <p:nvPr>
            <p:custDataLst>
              <p:tags r:id="rId51"/>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4565" name="Text Box 76"/>
          <p:cNvSpPr txBox="1">
            <a:spLocks noChangeArrowheads="1"/>
          </p:cNvSpPr>
          <p:nvPr>
            <p:custDataLst>
              <p:tags r:id="rId52"/>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4566" name="Text Box 77"/>
          <p:cNvSpPr txBox="1">
            <a:spLocks noChangeArrowheads="1"/>
          </p:cNvSpPr>
          <p:nvPr>
            <p:custDataLst>
              <p:tags r:id="rId53"/>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4567" name="Rectangle 78"/>
          <p:cNvSpPr>
            <a:spLocks noChangeArrowheads="1"/>
          </p:cNvSpPr>
          <p:nvPr>
            <p:custDataLst>
              <p:tags r:id="rId54"/>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64568" name="Line 79"/>
          <p:cNvSpPr>
            <a:spLocks noChangeShapeType="1"/>
          </p:cNvSpPr>
          <p:nvPr>
            <p:custDataLst>
              <p:tags r:id="rId55"/>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69" name="Line 80"/>
          <p:cNvSpPr>
            <a:spLocks noChangeShapeType="1"/>
          </p:cNvSpPr>
          <p:nvPr>
            <p:custDataLst>
              <p:tags r:id="rId56"/>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70" name="Text Box 81"/>
          <p:cNvSpPr txBox="1">
            <a:spLocks noChangeArrowheads="1"/>
          </p:cNvSpPr>
          <p:nvPr>
            <p:custDataLst>
              <p:tags r:id="rId57"/>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read enable</a:t>
            </a:r>
          </a:p>
        </p:txBody>
      </p:sp>
      <p:sp>
        <p:nvSpPr>
          <p:cNvPr id="64571" name="Text Box 82"/>
          <p:cNvSpPr txBox="1">
            <a:spLocks noChangeArrowheads="1"/>
          </p:cNvSpPr>
          <p:nvPr>
            <p:custDataLst>
              <p:tags r:id="rId58"/>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RAM</a:t>
            </a:r>
          </a:p>
        </p:txBody>
      </p:sp>
      <p:sp>
        <p:nvSpPr>
          <p:cNvPr id="64572" name="Rectangle 83"/>
          <p:cNvSpPr>
            <a:spLocks noChangeArrowheads="1"/>
          </p:cNvSpPr>
          <p:nvPr>
            <p:custDataLst>
              <p:tags r:id="rId59"/>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73" name="Rectangle 84"/>
          <p:cNvSpPr>
            <a:spLocks noChangeArrowheads="1"/>
          </p:cNvSpPr>
          <p:nvPr>
            <p:custDataLst>
              <p:tags r:id="rId60"/>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74" name="Rectangle 85"/>
          <p:cNvSpPr>
            <a:spLocks noChangeArrowheads="1"/>
          </p:cNvSpPr>
          <p:nvPr>
            <p:custDataLst>
              <p:tags r:id="rId61"/>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75" name="Rectangle 86"/>
          <p:cNvSpPr>
            <a:spLocks noChangeArrowheads="1"/>
          </p:cNvSpPr>
          <p:nvPr>
            <p:custDataLst>
              <p:tags r:id="rId62"/>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76" name="Rectangle 87"/>
          <p:cNvSpPr>
            <a:spLocks noChangeArrowheads="1"/>
          </p:cNvSpPr>
          <p:nvPr>
            <p:custDataLst>
              <p:tags r:id="rId63"/>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77" name="Rectangle 88"/>
          <p:cNvSpPr>
            <a:spLocks noChangeArrowheads="1"/>
          </p:cNvSpPr>
          <p:nvPr>
            <p:custDataLst>
              <p:tags r:id="rId64"/>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78" name="Rectangle 89"/>
          <p:cNvSpPr>
            <a:spLocks noChangeArrowheads="1"/>
          </p:cNvSpPr>
          <p:nvPr>
            <p:custDataLst>
              <p:tags r:id="rId65"/>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79" name="Rectangle 90"/>
          <p:cNvSpPr>
            <a:spLocks noChangeArrowheads="1"/>
          </p:cNvSpPr>
          <p:nvPr>
            <p:custDataLst>
              <p:tags r:id="rId66"/>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80" name="Text Box 91"/>
          <p:cNvSpPr txBox="1">
            <a:spLocks noChangeArrowheads="1"/>
          </p:cNvSpPr>
          <p:nvPr>
            <p:custDataLst>
              <p:tags r:id="rId67"/>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IR</a:t>
            </a:r>
          </a:p>
        </p:txBody>
      </p:sp>
      <p:sp>
        <p:nvSpPr>
          <p:cNvPr id="64581" name="Line 92"/>
          <p:cNvSpPr>
            <a:spLocks noChangeShapeType="1"/>
          </p:cNvSpPr>
          <p:nvPr>
            <p:custDataLst>
              <p:tags r:id="rId68"/>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82" name="Line 93"/>
          <p:cNvSpPr>
            <a:spLocks noChangeShapeType="1"/>
          </p:cNvSpPr>
          <p:nvPr>
            <p:custDataLst>
              <p:tags r:id="rId69"/>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83" name="Line 94"/>
          <p:cNvSpPr>
            <a:spLocks noChangeShapeType="1"/>
          </p:cNvSpPr>
          <p:nvPr>
            <p:custDataLst>
              <p:tags r:id="rId70"/>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84" name="Line 95"/>
          <p:cNvSpPr>
            <a:spLocks noChangeShapeType="1"/>
          </p:cNvSpPr>
          <p:nvPr>
            <p:custDataLst>
              <p:tags r:id="rId71"/>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85" name="Line 96"/>
          <p:cNvSpPr>
            <a:spLocks noChangeShapeType="1"/>
          </p:cNvSpPr>
          <p:nvPr>
            <p:custDataLst>
              <p:tags r:id="rId72"/>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86" name="Line 97"/>
          <p:cNvSpPr>
            <a:spLocks noChangeShapeType="1"/>
          </p:cNvSpPr>
          <p:nvPr>
            <p:custDataLst>
              <p:tags r:id="rId73"/>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87" name="Line 98"/>
          <p:cNvSpPr>
            <a:spLocks noChangeShapeType="1"/>
          </p:cNvSpPr>
          <p:nvPr>
            <p:custDataLst>
              <p:tags r:id="rId74"/>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88" name="Line 99"/>
          <p:cNvSpPr>
            <a:spLocks noChangeShapeType="1"/>
          </p:cNvSpPr>
          <p:nvPr>
            <p:custDataLst>
              <p:tags r:id="rId75"/>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89" name="Line 100"/>
          <p:cNvSpPr>
            <a:spLocks noChangeShapeType="1"/>
          </p:cNvSpPr>
          <p:nvPr>
            <p:custDataLst>
              <p:tags r:id="rId76"/>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90" name="Line 101"/>
          <p:cNvSpPr>
            <a:spLocks noChangeShapeType="1"/>
          </p:cNvSpPr>
          <p:nvPr>
            <p:custDataLst>
              <p:tags r:id="rId77"/>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91" name="Line 102"/>
          <p:cNvSpPr>
            <a:spLocks noChangeShapeType="1"/>
          </p:cNvSpPr>
          <p:nvPr>
            <p:custDataLst>
              <p:tags r:id="rId78"/>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92" name="Line 103"/>
          <p:cNvSpPr>
            <a:spLocks noChangeShapeType="1"/>
          </p:cNvSpPr>
          <p:nvPr>
            <p:custDataLst>
              <p:tags r:id="rId79"/>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93" name="Text Box 105"/>
          <p:cNvSpPr txBox="1">
            <a:spLocks noChangeArrowheads="1"/>
          </p:cNvSpPr>
          <p:nvPr>
            <p:custDataLst>
              <p:tags r:id="rId80"/>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8 address bits</a:t>
            </a:r>
          </a:p>
        </p:txBody>
      </p:sp>
      <p:sp>
        <p:nvSpPr>
          <p:cNvPr id="64594" name="Line 106"/>
          <p:cNvSpPr>
            <a:spLocks noChangeShapeType="1"/>
          </p:cNvSpPr>
          <p:nvPr>
            <p:custDataLst>
              <p:tags r:id="rId81"/>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95" name="Line 107"/>
          <p:cNvSpPr>
            <a:spLocks noChangeShapeType="1"/>
          </p:cNvSpPr>
          <p:nvPr>
            <p:custDataLst>
              <p:tags r:id="rId82"/>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96" name="Line 108"/>
          <p:cNvSpPr>
            <a:spLocks noChangeShapeType="1"/>
          </p:cNvSpPr>
          <p:nvPr>
            <p:custDataLst>
              <p:tags r:id="rId83"/>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97" name="Line 109"/>
          <p:cNvSpPr>
            <a:spLocks noChangeShapeType="1"/>
          </p:cNvSpPr>
          <p:nvPr>
            <p:custDataLst>
              <p:tags r:id="rId84"/>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98" name="Line 110"/>
          <p:cNvSpPr>
            <a:spLocks noChangeShapeType="1"/>
          </p:cNvSpPr>
          <p:nvPr>
            <p:custDataLst>
              <p:tags r:id="rId85"/>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99" name="Line 111"/>
          <p:cNvSpPr>
            <a:spLocks noChangeShapeType="1"/>
          </p:cNvSpPr>
          <p:nvPr>
            <p:custDataLst>
              <p:tags r:id="rId86"/>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00" name="Line 112"/>
          <p:cNvSpPr>
            <a:spLocks noChangeShapeType="1"/>
          </p:cNvSpPr>
          <p:nvPr>
            <p:custDataLst>
              <p:tags r:id="rId87"/>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01" name="Line 113"/>
          <p:cNvSpPr>
            <a:spLocks noChangeShapeType="1"/>
          </p:cNvSpPr>
          <p:nvPr>
            <p:custDataLst>
              <p:tags r:id="rId88"/>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02" name="Line 114"/>
          <p:cNvSpPr>
            <a:spLocks noChangeShapeType="1"/>
          </p:cNvSpPr>
          <p:nvPr>
            <p:custDataLst>
              <p:tags r:id="rId89"/>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03" name="Line 115"/>
          <p:cNvSpPr>
            <a:spLocks noChangeShapeType="1"/>
          </p:cNvSpPr>
          <p:nvPr>
            <p:custDataLst>
              <p:tags r:id="rId90"/>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04" name="Line 116"/>
          <p:cNvSpPr>
            <a:spLocks noChangeShapeType="1"/>
          </p:cNvSpPr>
          <p:nvPr>
            <p:custDataLst>
              <p:tags r:id="rId91"/>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05" name="Line 148"/>
          <p:cNvSpPr>
            <a:spLocks noChangeShapeType="1"/>
          </p:cNvSpPr>
          <p:nvPr>
            <p:custDataLst>
              <p:tags r:id="rId92"/>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06" name="Line 149"/>
          <p:cNvSpPr>
            <a:spLocks noChangeShapeType="1"/>
          </p:cNvSpPr>
          <p:nvPr>
            <p:custDataLst>
              <p:tags r:id="rId93"/>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07" name="Freeform 150"/>
          <p:cNvSpPr>
            <a:spLocks/>
          </p:cNvSpPr>
          <p:nvPr>
            <p:custDataLst>
              <p:tags r:id="rId94"/>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608" name="Freeform 151"/>
          <p:cNvSpPr>
            <a:spLocks/>
          </p:cNvSpPr>
          <p:nvPr>
            <p:custDataLst>
              <p:tags r:id="rId95"/>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609" name="Freeform 152"/>
          <p:cNvSpPr>
            <a:spLocks/>
          </p:cNvSpPr>
          <p:nvPr>
            <p:custDataLst>
              <p:tags r:id="rId96"/>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610" name="Freeform 153"/>
          <p:cNvSpPr>
            <a:spLocks/>
          </p:cNvSpPr>
          <p:nvPr>
            <p:custDataLst>
              <p:tags r:id="rId97"/>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611" name="Freeform 154"/>
          <p:cNvSpPr>
            <a:spLocks/>
          </p:cNvSpPr>
          <p:nvPr>
            <p:custDataLst>
              <p:tags r:id="rId98"/>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612" name="Freeform 155"/>
          <p:cNvSpPr>
            <a:spLocks/>
          </p:cNvSpPr>
          <p:nvPr>
            <p:custDataLst>
              <p:tags r:id="rId99"/>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613" name="Freeform 156"/>
          <p:cNvSpPr>
            <a:spLocks/>
          </p:cNvSpPr>
          <p:nvPr>
            <p:custDataLst>
              <p:tags r:id="rId100"/>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614" name="Freeform 157"/>
          <p:cNvSpPr>
            <a:spLocks/>
          </p:cNvSpPr>
          <p:nvPr>
            <p:custDataLst>
              <p:tags r:id="rId101"/>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615" name="Text Box 158"/>
          <p:cNvSpPr txBox="1">
            <a:spLocks noChangeArrowheads="1"/>
          </p:cNvSpPr>
          <p:nvPr>
            <p:custDataLst>
              <p:tags r:id="rId102"/>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70000"/>
              </a:lnSpc>
              <a:spcBef>
                <a:spcPct val="50000"/>
              </a:spcBef>
            </a:pPr>
            <a:r>
              <a:rPr lang="en-US" sz="1200">
                <a:solidFill>
                  <a:srgbClr val="0000FF"/>
                </a:solidFill>
                <a:latin typeface="Comic Sans MS" pitchFamily="-106" charset="0"/>
              </a:rPr>
              <a:t>strobe for all IR bits</a:t>
            </a:r>
          </a:p>
        </p:txBody>
      </p:sp>
      <p:sp>
        <p:nvSpPr>
          <p:cNvPr id="64616" name="Text Box 169"/>
          <p:cNvSpPr txBox="1">
            <a:spLocks noChangeArrowheads="1"/>
          </p:cNvSpPr>
          <p:nvPr>
            <p:custDataLst>
              <p:tags r:id="rId103"/>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4617" name="Text Box 170"/>
          <p:cNvSpPr txBox="1">
            <a:spLocks noChangeArrowheads="1"/>
          </p:cNvSpPr>
          <p:nvPr>
            <p:custDataLst>
              <p:tags r:id="rId104"/>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4618" name="Text Box 171"/>
          <p:cNvSpPr txBox="1">
            <a:spLocks noChangeArrowheads="1"/>
          </p:cNvSpPr>
          <p:nvPr>
            <p:custDataLst>
              <p:tags r:id="rId105"/>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4619" name="Text Box 172"/>
          <p:cNvSpPr txBox="1">
            <a:spLocks noChangeArrowheads="1"/>
          </p:cNvSpPr>
          <p:nvPr>
            <p:custDataLst>
              <p:tags r:id="rId106"/>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4620" name="Text Box 173"/>
          <p:cNvSpPr txBox="1">
            <a:spLocks noChangeArrowheads="1"/>
          </p:cNvSpPr>
          <p:nvPr>
            <p:custDataLst>
              <p:tags r:id="rId107"/>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4621" name="Text Box 174"/>
          <p:cNvSpPr txBox="1">
            <a:spLocks noChangeArrowheads="1"/>
          </p:cNvSpPr>
          <p:nvPr>
            <p:custDataLst>
              <p:tags r:id="rId108"/>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4622" name="Text Box 175"/>
          <p:cNvSpPr txBox="1">
            <a:spLocks noChangeArrowheads="1"/>
          </p:cNvSpPr>
          <p:nvPr>
            <p:custDataLst>
              <p:tags r:id="rId109"/>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4623" name="Text Box 176"/>
          <p:cNvSpPr txBox="1">
            <a:spLocks noChangeArrowheads="1"/>
          </p:cNvSpPr>
          <p:nvPr>
            <p:custDataLst>
              <p:tags r:id="rId110"/>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4624" name="Rectangle 177"/>
          <p:cNvSpPr>
            <a:spLocks noChangeArrowheads="1"/>
          </p:cNvSpPr>
          <p:nvPr>
            <p:custDataLst>
              <p:tags r:id="rId111"/>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625" name="Freeform 178"/>
          <p:cNvSpPr>
            <a:spLocks/>
          </p:cNvSpPr>
          <p:nvPr>
            <p:custDataLst>
              <p:tags r:id="rId112"/>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626" name="Line 179"/>
          <p:cNvSpPr>
            <a:spLocks noChangeShapeType="1"/>
          </p:cNvSpPr>
          <p:nvPr>
            <p:custDataLst>
              <p:tags r:id="rId113"/>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27" name="Line 180"/>
          <p:cNvSpPr>
            <a:spLocks noChangeShapeType="1"/>
          </p:cNvSpPr>
          <p:nvPr>
            <p:custDataLst>
              <p:tags r:id="rId114"/>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28" name="Text Box 181"/>
          <p:cNvSpPr txBox="1">
            <a:spLocks noChangeArrowheads="1"/>
          </p:cNvSpPr>
          <p:nvPr>
            <p:custDataLst>
              <p:tags r:id="rId115"/>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D in</a:t>
            </a:r>
          </a:p>
        </p:txBody>
      </p:sp>
      <p:sp>
        <p:nvSpPr>
          <p:cNvPr id="64629" name="Text Box 182"/>
          <p:cNvSpPr txBox="1">
            <a:spLocks noChangeArrowheads="1"/>
          </p:cNvSpPr>
          <p:nvPr>
            <p:custDataLst>
              <p:tags r:id="rId116"/>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Q out</a:t>
            </a:r>
          </a:p>
        </p:txBody>
      </p:sp>
      <p:sp>
        <p:nvSpPr>
          <p:cNvPr id="64630" name="Text Box 183"/>
          <p:cNvSpPr txBox="1">
            <a:spLocks noChangeArrowheads="1"/>
          </p:cNvSpPr>
          <p:nvPr>
            <p:custDataLst>
              <p:tags r:id="rId117"/>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strobe</a:t>
            </a:r>
          </a:p>
        </p:txBody>
      </p:sp>
      <p:sp>
        <p:nvSpPr>
          <p:cNvPr id="64631" name="Line 262"/>
          <p:cNvSpPr>
            <a:spLocks noChangeShapeType="1"/>
          </p:cNvSpPr>
          <p:nvPr>
            <p:custDataLst>
              <p:tags r:id="rId118"/>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32" name="Line 263"/>
          <p:cNvSpPr>
            <a:spLocks noChangeShapeType="1"/>
          </p:cNvSpPr>
          <p:nvPr>
            <p:custDataLst>
              <p:tags r:id="rId119"/>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33" name="Line 264"/>
          <p:cNvSpPr>
            <a:spLocks noChangeShapeType="1"/>
          </p:cNvSpPr>
          <p:nvPr>
            <p:custDataLst>
              <p:tags r:id="rId120"/>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34" name="Line 265"/>
          <p:cNvSpPr>
            <a:spLocks noChangeShapeType="1"/>
          </p:cNvSpPr>
          <p:nvPr>
            <p:custDataLst>
              <p:tags r:id="rId121"/>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35" name="Line 266"/>
          <p:cNvSpPr>
            <a:spLocks noChangeShapeType="1"/>
          </p:cNvSpPr>
          <p:nvPr>
            <p:custDataLst>
              <p:tags r:id="rId122"/>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36" name="Text Box 267"/>
          <p:cNvSpPr txBox="1">
            <a:spLocks noChangeArrowheads="1"/>
          </p:cNvSpPr>
          <p:nvPr>
            <p:custDataLst>
              <p:tags r:id="rId123"/>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flip-flop</a:t>
            </a:r>
          </a:p>
        </p:txBody>
      </p:sp>
      <p:sp>
        <p:nvSpPr>
          <p:cNvPr id="64637" name="Line 268"/>
          <p:cNvSpPr>
            <a:spLocks noChangeShapeType="1"/>
          </p:cNvSpPr>
          <p:nvPr>
            <p:custDataLst>
              <p:tags r:id="rId124"/>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38" name="Line 269"/>
          <p:cNvSpPr>
            <a:spLocks noChangeShapeType="1"/>
          </p:cNvSpPr>
          <p:nvPr>
            <p:custDataLst>
              <p:tags r:id="rId125"/>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39" name="Freeform 270"/>
          <p:cNvSpPr>
            <a:spLocks/>
          </p:cNvSpPr>
          <p:nvPr>
            <p:custDataLst>
              <p:tags r:id="rId126"/>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640" name="Text Box 271"/>
          <p:cNvSpPr txBox="1">
            <a:spLocks noChangeArrowheads="1"/>
          </p:cNvSpPr>
          <p:nvPr>
            <p:custDataLst>
              <p:tags r:id="rId127"/>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Comic Sans MS" pitchFamily="-106" charset="0"/>
              </a:rPr>
              <a:t>strobe for next instruction</a:t>
            </a:r>
          </a:p>
        </p:txBody>
      </p:sp>
      <p:sp>
        <p:nvSpPr>
          <p:cNvPr id="64641" name="Text Box 272"/>
          <p:cNvSpPr txBox="1">
            <a:spLocks noChangeArrowheads="1"/>
          </p:cNvSpPr>
          <p:nvPr>
            <p:custDataLst>
              <p:tags r:id="rId128"/>
            </p:custDataLst>
          </p:nvPr>
        </p:nvSpPr>
        <p:spPr bwMode="auto">
          <a:xfrm>
            <a:off x="2590800" y="6400800"/>
            <a:ext cx="25781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0AA318"/>
                </a:solidFill>
                <a:latin typeface="Comic Sans MS" pitchFamily="-106" charset="0"/>
              </a:rPr>
              <a:t>Instruction Decoding Guide</a:t>
            </a:r>
          </a:p>
        </p:txBody>
      </p:sp>
      <p:sp>
        <p:nvSpPr>
          <p:cNvPr id="64642" name="Rectangle 273"/>
          <p:cNvSpPr>
            <a:spLocks noChangeArrowheads="1"/>
          </p:cNvSpPr>
          <p:nvPr>
            <p:custDataLst>
              <p:tags r:id="rId129"/>
            </p:custDataLst>
          </p:nvPr>
        </p:nvSpPr>
        <p:spPr bwMode="auto">
          <a:xfrm>
            <a:off x="14763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64643" name="Text Box 274"/>
          <p:cNvSpPr txBox="1">
            <a:spLocks noChangeArrowheads="1"/>
          </p:cNvSpPr>
          <p:nvPr>
            <p:custDataLst>
              <p:tags r:id="rId130"/>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a:t>a Von Neumann machine</a:t>
            </a:r>
          </a:p>
        </p:txBody>
      </p:sp>
      <p:sp>
        <p:nvSpPr>
          <p:cNvPr id="64644" name="Text Box 275"/>
          <p:cNvSpPr txBox="1">
            <a:spLocks noChangeArrowheads="1"/>
          </p:cNvSpPr>
          <p:nvPr>
            <p:custDataLst>
              <p:tags r:id="rId131"/>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1</a:t>
            </a:r>
            <a:endParaRPr lang="en-US" sz="1200">
              <a:solidFill>
                <a:srgbClr val="0000FF"/>
              </a:solidFill>
              <a:latin typeface="Comic Sans MS" pitchFamily="-106" charset="0"/>
            </a:endParaRPr>
          </a:p>
        </p:txBody>
      </p:sp>
      <p:sp>
        <p:nvSpPr>
          <p:cNvPr id="64645" name="Text Box 276"/>
          <p:cNvSpPr txBox="1">
            <a:spLocks noChangeArrowheads="1"/>
          </p:cNvSpPr>
          <p:nvPr>
            <p:custDataLst>
              <p:tags r:id="rId132"/>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2</a:t>
            </a:r>
          </a:p>
        </p:txBody>
      </p:sp>
      <p:sp>
        <p:nvSpPr>
          <p:cNvPr id="64646" name="Text Box 277"/>
          <p:cNvSpPr txBox="1">
            <a:spLocks noChangeArrowheads="1"/>
          </p:cNvSpPr>
          <p:nvPr>
            <p:custDataLst>
              <p:tags r:id="rId133"/>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9900"/>
                </a:solidFill>
                <a:latin typeface="Comic Sans MS" pitchFamily="-106" charset="0"/>
              </a:rPr>
              <a:t>3</a:t>
            </a:r>
            <a:endParaRPr lang="en-US" sz="1200">
              <a:solidFill>
                <a:srgbClr val="0000FF"/>
              </a:solidFill>
              <a:latin typeface="Comic Sans MS" pitchFamily="-106" charset="0"/>
            </a:endParaRPr>
          </a:p>
        </p:txBody>
      </p:sp>
      <p:sp>
        <p:nvSpPr>
          <p:cNvPr id="64647" name="Text Box 278"/>
          <p:cNvSpPr txBox="1">
            <a:spLocks noChangeArrowheads="1"/>
          </p:cNvSpPr>
          <p:nvPr>
            <p:custDataLst>
              <p:tags r:id="rId134"/>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F7913D"/>
                </a:solidFill>
                <a:latin typeface="Comic Sans MS" pitchFamily="-106" charset="0"/>
              </a:rPr>
              <a:t>4</a:t>
            </a:r>
            <a:endParaRPr lang="en-US" sz="1200">
              <a:solidFill>
                <a:srgbClr val="0000FF"/>
              </a:solidFill>
              <a:latin typeface="Comic Sans MS" pitchFamily="-106" charset="0"/>
            </a:endParaRPr>
          </a:p>
        </p:txBody>
      </p:sp>
      <p:sp>
        <p:nvSpPr>
          <p:cNvPr id="64648" name="Text Box 279"/>
          <p:cNvSpPr txBox="1">
            <a:spLocks noChangeArrowheads="1"/>
          </p:cNvSpPr>
          <p:nvPr>
            <p:custDataLst>
              <p:tags r:id="rId135"/>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5</a:t>
            </a:r>
            <a:endParaRPr lang="en-US" sz="1200">
              <a:solidFill>
                <a:srgbClr val="0000FF"/>
              </a:solidFill>
              <a:latin typeface="Comic Sans MS" pitchFamily="-106" charset="0"/>
            </a:endParaRPr>
          </a:p>
        </p:txBody>
      </p:sp>
      <p:sp>
        <p:nvSpPr>
          <p:cNvPr id="64649" name="Text Box 280"/>
          <p:cNvSpPr txBox="1">
            <a:spLocks noChangeArrowheads="1"/>
          </p:cNvSpPr>
          <p:nvPr>
            <p:custDataLst>
              <p:tags r:id="rId136"/>
            </p:custDataLst>
          </p:nvPr>
        </p:nvSpPr>
        <p:spPr bwMode="auto">
          <a:xfrm>
            <a:off x="1730375" y="60071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0508FB"/>
                </a:solidFill>
                <a:latin typeface="Comic Sans MS" pitchFamily="-106" charset="0"/>
              </a:rPr>
              <a:t>Reg3</a:t>
            </a:r>
          </a:p>
        </p:txBody>
      </p:sp>
      <p:sp>
        <p:nvSpPr>
          <p:cNvPr id="64650" name="Text Box 104"/>
          <p:cNvSpPr txBox="1">
            <a:spLocks noChangeArrowheads="1"/>
          </p:cNvSpPr>
          <p:nvPr>
            <p:custDataLst>
              <p:tags r:id="rId137"/>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8 bit instruction</a:t>
            </a:r>
          </a:p>
        </p:txBody>
      </p:sp>
      <p:sp>
        <p:nvSpPr>
          <p:cNvPr id="64651" name="Line 282"/>
          <p:cNvSpPr>
            <a:spLocks noChangeShapeType="1"/>
          </p:cNvSpPr>
          <p:nvPr/>
        </p:nvSpPr>
        <p:spPr bwMode="auto">
          <a:xfrm>
            <a:off x="914400" y="6019800"/>
            <a:ext cx="0" cy="381000"/>
          </a:xfrm>
          <a:prstGeom prst="line">
            <a:avLst/>
          </a:prstGeom>
          <a:noFill/>
          <a:ln w="19050">
            <a:solidFill>
              <a:srgbClr val="0508FB"/>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39"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40"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41"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42"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43"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44"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45"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46" name="Rectangle 18"/>
          <p:cNvSpPr>
            <a:spLocks noChangeArrowheads="1"/>
          </p:cNvSpPr>
          <p:nvPr>
            <p:custDataLst>
              <p:tags r:id="rId9"/>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47" name="Rectangle 19"/>
          <p:cNvSpPr>
            <a:spLocks noChangeArrowheads="1"/>
          </p:cNvSpPr>
          <p:nvPr>
            <p:custDataLst>
              <p:tags r:id="rId10"/>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48" name="Rectangle 20"/>
          <p:cNvSpPr>
            <a:spLocks noChangeArrowheads="1"/>
          </p:cNvSpPr>
          <p:nvPr>
            <p:custDataLst>
              <p:tags r:id="rId11"/>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49" name="Rectangle 21"/>
          <p:cNvSpPr>
            <a:spLocks noChangeArrowheads="1"/>
          </p:cNvSpPr>
          <p:nvPr>
            <p:custDataLst>
              <p:tags r:id="rId12"/>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50" name="Text Box 22"/>
          <p:cNvSpPr txBox="1">
            <a:spLocks noChangeArrowheads="1"/>
          </p:cNvSpPr>
          <p:nvPr>
            <p:custDataLst>
              <p:tags r:id="rId13"/>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PC</a:t>
            </a:r>
          </a:p>
        </p:txBody>
      </p:sp>
      <p:sp>
        <p:nvSpPr>
          <p:cNvPr id="65551" name="Text Box 24"/>
          <p:cNvSpPr txBox="1">
            <a:spLocks noChangeArrowheads="1"/>
          </p:cNvSpPr>
          <p:nvPr>
            <p:custDataLst>
              <p:tags r:id="rId14"/>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8F01B8"/>
                </a:solidFill>
                <a:latin typeface="Comic Sans MS" pitchFamily="-106" charset="0"/>
              </a:rPr>
              <a:t>Reg3</a:t>
            </a:r>
          </a:p>
        </p:txBody>
      </p:sp>
      <p:sp>
        <p:nvSpPr>
          <p:cNvPr id="65552" name="Text Box 25"/>
          <p:cNvSpPr txBox="1">
            <a:spLocks noChangeArrowheads="1"/>
          </p:cNvSpPr>
          <p:nvPr>
            <p:custDataLst>
              <p:tags r:id="rId15"/>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65553" name="Text Box 26"/>
          <p:cNvSpPr txBox="1">
            <a:spLocks noChangeArrowheads="1"/>
          </p:cNvSpPr>
          <p:nvPr>
            <p:custDataLst>
              <p:tags r:id="rId16"/>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65554" name="Text Box 27"/>
          <p:cNvSpPr txBox="1">
            <a:spLocks noChangeArrowheads="1"/>
          </p:cNvSpPr>
          <p:nvPr>
            <p:custDataLst>
              <p:tags r:id="rId17"/>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5555" name="Text Box 28"/>
          <p:cNvSpPr txBox="1">
            <a:spLocks noChangeArrowheads="1"/>
          </p:cNvSpPr>
          <p:nvPr>
            <p:custDataLst>
              <p:tags r:id="rId18"/>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5556" name="Text Box 29"/>
          <p:cNvSpPr txBox="1">
            <a:spLocks noChangeArrowheads="1"/>
          </p:cNvSpPr>
          <p:nvPr>
            <p:custDataLst>
              <p:tags r:id="rId19"/>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5557" name="Text Box 30"/>
          <p:cNvSpPr txBox="1">
            <a:spLocks noChangeArrowheads="1"/>
          </p:cNvSpPr>
          <p:nvPr>
            <p:custDataLst>
              <p:tags r:id="rId20"/>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5558" name="Text Box 31"/>
          <p:cNvSpPr txBox="1">
            <a:spLocks noChangeArrowheads="1"/>
          </p:cNvSpPr>
          <p:nvPr>
            <p:custDataLst>
              <p:tags r:id="rId21"/>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5559" name="Text Box 32"/>
          <p:cNvSpPr txBox="1">
            <a:spLocks noChangeArrowheads="1"/>
          </p:cNvSpPr>
          <p:nvPr>
            <p:custDataLst>
              <p:tags r:id="rId22"/>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5560" name="Text Box 33"/>
          <p:cNvSpPr txBox="1">
            <a:spLocks noChangeArrowheads="1"/>
          </p:cNvSpPr>
          <p:nvPr>
            <p:custDataLst>
              <p:tags r:id="rId23"/>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5561" name="Text Box 34"/>
          <p:cNvSpPr txBox="1">
            <a:spLocks noChangeArrowheads="1"/>
          </p:cNvSpPr>
          <p:nvPr>
            <p:custDataLst>
              <p:tags r:id="rId24"/>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5562" name="Text Box 35"/>
          <p:cNvSpPr txBox="1">
            <a:spLocks noChangeArrowheads="1"/>
          </p:cNvSpPr>
          <p:nvPr>
            <p:custDataLst>
              <p:tags r:id="rId25"/>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5563" name="Text Box 55"/>
          <p:cNvSpPr txBox="1">
            <a:spLocks noChangeArrowheads="1"/>
          </p:cNvSpPr>
          <p:nvPr>
            <p:custDataLst>
              <p:tags r:id="rId26"/>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65564" name="Text Box 56"/>
          <p:cNvSpPr txBox="1">
            <a:spLocks noChangeArrowheads="1"/>
          </p:cNvSpPr>
          <p:nvPr>
            <p:custDataLst>
              <p:tags r:id="rId27"/>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65565" name="Text Box 57"/>
          <p:cNvSpPr txBox="1">
            <a:spLocks noChangeArrowheads="1"/>
          </p:cNvSpPr>
          <p:nvPr>
            <p:custDataLst>
              <p:tags r:id="rId28"/>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65566" name="Text Box 58"/>
          <p:cNvSpPr txBox="1">
            <a:spLocks noChangeArrowheads="1"/>
          </p:cNvSpPr>
          <p:nvPr>
            <p:custDataLst>
              <p:tags r:id="rId29"/>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0</a:t>
            </a:r>
          </a:p>
        </p:txBody>
      </p:sp>
      <p:sp>
        <p:nvSpPr>
          <p:cNvPr id="65567" name="Text Box 64"/>
          <p:cNvSpPr txBox="1">
            <a:spLocks noChangeArrowheads="1"/>
          </p:cNvSpPr>
          <p:nvPr>
            <p:custDataLst>
              <p:tags r:id="rId30"/>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solidFill>
                  <a:srgbClr val="8F01B8"/>
                </a:solidFill>
                <a:latin typeface="Comic Sans MS" pitchFamily="-106" charset="0"/>
              </a:rPr>
              <a:t>old value of Reg3 = 7</a:t>
            </a:r>
          </a:p>
        </p:txBody>
      </p:sp>
      <p:sp>
        <p:nvSpPr>
          <p:cNvPr id="65568" name="Rectangle 66"/>
          <p:cNvSpPr>
            <a:spLocks noChangeArrowheads="1"/>
          </p:cNvSpPr>
          <p:nvPr>
            <p:custDataLst>
              <p:tags r:id="rId31"/>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69" name="Text Box 67"/>
          <p:cNvSpPr txBox="1">
            <a:spLocks noChangeArrowheads="1"/>
          </p:cNvSpPr>
          <p:nvPr>
            <p:custDataLst>
              <p:tags r:id="rId32"/>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clock</a:t>
            </a:r>
          </a:p>
        </p:txBody>
      </p:sp>
      <p:sp>
        <p:nvSpPr>
          <p:cNvPr id="65570" name="Line 68"/>
          <p:cNvSpPr>
            <a:spLocks noChangeShapeType="1"/>
          </p:cNvSpPr>
          <p:nvPr>
            <p:custDataLst>
              <p:tags r:id="rId33"/>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571" name="Line 69"/>
          <p:cNvSpPr>
            <a:spLocks noChangeShapeType="1"/>
          </p:cNvSpPr>
          <p:nvPr>
            <p:custDataLst>
              <p:tags r:id="rId34"/>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572" name="Line 70"/>
          <p:cNvSpPr>
            <a:spLocks noChangeShapeType="1"/>
          </p:cNvSpPr>
          <p:nvPr>
            <p:custDataLst>
              <p:tags r:id="rId35"/>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573" name="Line 71"/>
          <p:cNvSpPr>
            <a:spLocks noChangeShapeType="1"/>
          </p:cNvSpPr>
          <p:nvPr>
            <p:custDataLst>
              <p:tags r:id="rId36"/>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574" name="Line 72"/>
          <p:cNvSpPr>
            <a:spLocks noChangeShapeType="1"/>
          </p:cNvSpPr>
          <p:nvPr>
            <p:custDataLst>
              <p:tags r:id="rId37"/>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575" name="Text Box 73"/>
          <p:cNvSpPr txBox="1">
            <a:spLocks noChangeArrowheads="1"/>
          </p:cNvSpPr>
          <p:nvPr>
            <p:custDataLst>
              <p:tags r:id="rId38"/>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5576" name="Text Box 74"/>
          <p:cNvSpPr txBox="1">
            <a:spLocks noChangeArrowheads="1"/>
          </p:cNvSpPr>
          <p:nvPr>
            <p:custDataLst>
              <p:tags r:id="rId39"/>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5577" name="Text Box 75"/>
          <p:cNvSpPr txBox="1">
            <a:spLocks noChangeArrowheads="1"/>
          </p:cNvSpPr>
          <p:nvPr>
            <p:custDataLst>
              <p:tags r:id="rId40"/>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5578" name="Text Box 76"/>
          <p:cNvSpPr txBox="1">
            <a:spLocks noChangeArrowheads="1"/>
          </p:cNvSpPr>
          <p:nvPr>
            <p:custDataLst>
              <p:tags r:id="rId41"/>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5579" name="Text Box 77"/>
          <p:cNvSpPr txBox="1">
            <a:spLocks noChangeArrowheads="1"/>
          </p:cNvSpPr>
          <p:nvPr>
            <p:custDataLst>
              <p:tags r:id="rId42"/>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5580" name="Rectangle 78"/>
          <p:cNvSpPr>
            <a:spLocks noChangeArrowheads="1"/>
          </p:cNvSpPr>
          <p:nvPr>
            <p:custDataLst>
              <p:tags r:id="rId43"/>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65581" name="Line 79"/>
          <p:cNvSpPr>
            <a:spLocks noChangeShapeType="1"/>
          </p:cNvSpPr>
          <p:nvPr>
            <p:custDataLst>
              <p:tags r:id="rId44"/>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582" name="Line 80"/>
          <p:cNvSpPr>
            <a:spLocks noChangeShapeType="1"/>
          </p:cNvSpPr>
          <p:nvPr>
            <p:custDataLst>
              <p:tags r:id="rId45"/>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583" name="Text Box 81"/>
          <p:cNvSpPr txBox="1">
            <a:spLocks noChangeArrowheads="1"/>
          </p:cNvSpPr>
          <p:nvPr>
            <p:custDataLst>
              <p:tags r:id="rId46"/>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read enable</a:t>
            </a:r>
          </a:p>
        </p:txBody>
      </p:sp>
      <p:sp>
        <p:nvSpPr>
          <p:cNvPr id="65584" name="Text Box 82"/>
          <p:cNvSpPr txBox="1">
            <a:spLocks noChangeArrowheads="1"/>
          </p:cNvSpPr>
          <p:nvPr>
            <p:custDataLst>
              <p:tags r:id="rId47"/>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RAM</a:t>
            </a:r>
          </a:p>
        </p:txBody>
      </p:sp>
      <p:sp>
        <p:nvSpPr>
          <p:cNvPr id="65585" name="Rectangle 83"/>
          <p:cNvSpPr>
            <a:spLocks noChangeArrowheads="1"/>
          </p:cNvSpPr>
          <p:nvPr>
            <p:custDataLst>
              <p:tags r:id="rId48"/>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86" name="Rectangle 84"/>
          <p:cNvSpPr>
            <a:spLocks noChangeArrowheads="1"/>
          </p:cNvSpPr>
          <p:nvPr>
            <p:custDataLst>
              <p:tags r:id="rId49"/>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87" name="Rectangle 85"/>
          <p:cNvSpPr>
            <a:spLocks noChangeArrowheads="1"/>
          </p:cNvSpPr>
          <p:nvPr>
            <p:custDataLst>
              <p:tags r:id="rId50"/>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88" name="Rectangle 86"/>
          <p:cNvSpPr>
            <a:spLocks noChangeArrowheads="1"/>
          </p:cNvSpPr>
          <p:nvPr>
            <p:custDataLst>
              <p:tags r:id="rId51"/>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89" name="Rectangle 87"/>
          <p:cNvSpPr>
            <a:spLocks noChangeArrowheads="1"/>
          </p:cNvSpPr>
          <p:nvPr>
            <p:custDataLst>
              <p:tags r:id="rId52"/>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90" name="Rectangle 88"/>
          <p:cNvSpPr>
            <a:spLocks noChangeArrowheads="1"/>
          </p:cNvSpPr>
          <p:nvPr>
            <p:custDataLst>
              <p:tags r:id="rId53"/>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91" name="Rectangle 89"/>
          <p:cNvSpPr>
            <a:spLocks noChangeArrowheads="1"/>
          </p:cNvSpPr>
          <p:nvPr>
            <p:custDataLst>
              <p:tags r:id="rId54"/>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92" name="Rectangle 90"/>
          <p:cNvSpPr>
            <a:spLocks noChangeArrowheads="1"/>
          </p:cNvSpPr>
          <p:nvPr>
            <p:custDataLst>
              <p:tags r:id="rId55"/>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93" name="Text Box 91"/>
          <p:cNvSpPr txBox="1">
            <a:spLocks noChangeArrowheads="1"/>
          </p:cNvSpPr>
          <p:nvPr>
            <p:custDataLst>
              <p:tags r:id="rId56"/>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IR</a:t>
            </a:r>
          </a:p>
        </p:txBody>
      </p:sp>
      <p:sp>
        <p:nvSpPr>
          <p:cNvPr id="65594" name="Line 92"/>
          <p:cNvSpPr>
            <a:spLocks noChangeShapeType="1"/>
          </p:cNvSpPr>
          <p:nvPr>
            <p:custDataLst>
              <p:tags r:id="rId57"/>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595" name="Line 93"/>
          <p:cNvSpPr>
            <a:spLocks noChangeShapeType="1"/>
          </p:cNvSpPr>
          <p:nvPr>
            <p:custDataLst>
              <p:tags r:id="rId58"/>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596" name="Line 94"/>
          <p:cNvSpPr>
            <a:spLocks noChangeShapeType="1"/>
          </p:cNvSpPr>
          <p:nvPr>
            <p:custDataLst>
              <p:tags r:id="rId59"/>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597" name="Line 95"/>
          <p:cNvSpPr>
            <a:spLocks noChangeShapeType="1"/>
          </p:cNvSpPr>
          <p:nvPr>
            <p:custDataLst>
              <p:tags r:id="rId60"/>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598" name="Line 96"/>
          <p:cNvSpPr>
            <a:spLocks noChangeShapeType="1"/>
          </p:cNvSpPr>
          <p:nvPr>
            <p:custDataLst>
              <p:tags r:id="rId61"/>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599" name="Line 97"/>
          <p:cNvSpPr>
            <a:spLocks noChangeShapeType="1"/>
          </p:cNvSpPr>
          <p:nvPr>
            <p:custDataLst>
              <p:tags r:id="rId62"/>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00" name="Line 98"/>
          <p:cNvSpPr>
            <a:spLocks noChangeShapeType="1"/>
          </p:cNvSpPr>
          <p:nvPr>
            <p:custDataLst>
              <p:tags r:id="rId63"/>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01" name="Line 99"/>
          <p:cNvSpPr>
            <a:spLocks noChangeShapeType="1"/>
          </p:cNvSpPr>
          <p:nvPr>
            <p:custDataLst>
              <p:tags r:id="rId64"/>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02" name="Line 100"/>
          <p:cNvSpPr>
            <a:spLocks noChangeShapeType="1"/>
          </p:cNvSpPr>
          <p:nvPr>
            <p:custDataLst>
              <p:tags r:id="rId65"/>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03" name="Line 101"/>
          <p:cNvSpPr>
            <a:spLocks noChangeShapeType="1"/>
          </p:cNvSpPr>
          <p:nvPr>
            <p:custDataLst>
              <p:tags r:id="rId66"/>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04" name="Line 102"/>
          <p:cNvSpPr>
            <a:spLocks noChangeShapeType="1"/>
          </p:cNvSpPr>
          <p:nvPr>
            <p:custDataLst>
              <p:tags r:id="rId67"/>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05" name="Line 103"/>
          <p:cNvSpPr>
            <a:spLocks noChangeShapeType="1"/>
          </p:cNvSpPr>
          <p:nvPr>
            <p:custDataLst>
              <p:tags r:id="rId68"/>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06" name="Text Box 104"/>
          <p:cNvSpPr txBox="1">
            <a:spLocks noChangeArrowheads="1"/>
          </p:cNvSpPr>
          <p:nvPr>
            <p:custDataLst>
              <p:tags r:id="rId69"/>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8 bit instruction</a:t>
            </a:r>
          </a:p>
        </p:txBody>
      </p:sp>
      <p:sp>
        <p:nvSpPr>
          <p:cNvPr id="65607" name="Text Box 105"/>
          <p:cNvSpPr txBox="1">
            <a:spLocks noChangeArrowheads="1"/>
          </p:cNvSpPr>
          <p:nvPr>
            <p:custDataLst>
              <p:tags r:id="rId70"/>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8 address bits</a:t>
            </a:r>
          </a:p>
        </p:txBody>
      </p:sp>
      <p:sp>
        <p:nvSpPr>
          <p:cNvPr id="65608" name="Line 106"/>
          <p:cNvSpPr>
            <a:spLocks noChangeShapeType="1"/>
          </p:cNvSpPr>
          <p:nvPr>
            <p:custDataLst>
              <p:tags r:id="rId71"/>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09" name="Line 107"/>
          <p:cNvSpPr>
            <a:spLocks noChangeShapeType="1"/>
          </p:cNvSpPr>
          <p:nvPr>
            <p:custDataLst>
              <p:tags r:id="rId72"/>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10" name="Line 108"/>
          <p:cNvSpPr>
            <a:spLocks noChangeShapeType="1"/>
          </p:cNvSpPr>
          <p:nvPr>
            <p:custDataLst>
              <p:tags r:id="rId73"/>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11" name="Line 109"/>
          <p:cNvSpPr>
            <a:spLocks noChangeShapeType="1"/>
          </p:cNvSpPr>
          <p:nvPr>
            <p:custDataLst>
              <p:tags r:id="rId74"/>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12" name="Line 110"/>
          <p:cNvSpPr>
            <a:spLocks noChangeShapeType="1"/>
          </p:cNvSpPr>
          <p:nvPr>
            <p:custDataLst>
              <p:tags r:id="rId75"/>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13" name="Line 111"/>
          <p:cNvSpPr>
            <a:spLocks noChangeShapeType="1"/>
          </p:cNvSpPr>
          <p:nvPr>
            <p:custDataLst>
              <p:tags r:id="rId76"/>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14" name="Line 112"/>
          <p:cNvSpPr>
            <a:spLocks noChangeShapeType="1"/>
          </p:cNvSpPr>
          <p:nvPr>
            <p:custDataLst>
              <p:tags r:id="rId77"/>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15" name="Line 113"/>
          <p:cNvSpPr>
            <a:spLocks noChangeShapeType="1"/>
          </p:cNvSpPr>
          <p:nvPr>
            <p:custDataLst>
              <p:tags r:id="rId78"/>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16" name="Line 114"/>
          <p:cNvSpPr>
            <a:spLocks noChangeShapeType="1"/>
          </p:cNvSpPr>
          <p:nvPr>
            <p:custDataLst>
              <p:tags r:id="rId79"/>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17" name="Line 115"/>
          <p:cNvSpPr>
            <a:spLocks noChangeShapeType="1"/>
          </p:cNvSpPr>
          <p:nvPr>
            <p:custDataLst>
              <p:tags r:id="rId80"/>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18" name="Line 116"/>
          <p:cNvSpPr>
            <a:spLocks noChangeShapeType="1"/>
          </p:cNvSpPr>
          <p:nvPr>
            <p:custDataLst>
              <p:tags r:id="rId81"/>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5619" name="Group 117"/>
          <p:cNvGrpSpPr>
            <a:grpSpLocks/>
          </p:cNvGrpSpPr>
          <p:nvPr>
            <p:custDataLst>
              <p:tags r:id="rId82"/>
            </p:custDataLst>
          </p:nvPr>
        </p:nvGrpSpPr>
        <p:grpSpPr bwMode="auto">
          <a:xfrm rot="5400000">
            <a:off x="4803775" y="4422775"/>
            <a:ext cx="115888" cy="185738"/>
            <a:chOff x="4891" y="1600"/>
            <a:chExt cx="315" cy="408"/>
          </a:xfrm>
        </p:grpSpPr>
        <p:sp>
          <p:nvSpPr>
            <p:cNvPr id="65782" name="Freeform 118"/>
            <p:cNvSpPr>
              <a:spLocks/>
            </p:cNvSpPr>
            <p:nvPr>
              <p:custDataLst>
                <p:tags r:id="rId24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83" name="Freeform 119"/>
            <p:cNvSpPr>
              <a:spLocks/>
            </p:cNvSpPr>
            <p:nvPr>
              <p:custDataLst>
                <p:tags r:id="rId24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84" name="Line 120"/>
            <p:cNvSpPr>
              <a:spLocks noChangeShapeType="1"/>
            </p:cNvSpPr>
            <p:nvPr>
              <p:custDataLst>
                <p:tags r:id="rId246"/>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5620" name="Line 121"/>
          <p:cNvSpPr>
            <a:spLocks noChangeShapeType="1"/>
          </p:cNvSpPr>
          <p:nvPr>
            <p:custDataLst>
              <p:tags r:id="rId83"/>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21" name="Line 122"/>
          <p:cNvSpPr>
            <a:spLocks noChangeShapeType="1"/>
          </p:cNvSpPr>
          <p:nvPr>
            <p:custDataLst>
              <p:tags r:id="rId84"/>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22" name="Line 123"/>
          <p:cNvSpPr>
            <a:spLocks noChangeShapeType="1"/>
          </p:cNvSpPr>
          <p:nvPr>
            <p:custDataLst>
              <p:tags r:id="rId85"/>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23" name="Line 124"/>
          <p:cNvSpPr>
            <a:spLocks noChangeShapeType="1"/>
          </p:cNvSpPr>
          <p:nvPr>
            <p:custDataLst>
              <p:tags r:id="rId86"/>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24" name="Line 125"/>
          <p:cNvSpPr>
            <a:spLocks noChangeShapeType="1"/>
          </p:cNvSpPr>
          <p:nvPr>
            <p:custDataLst>
              <p:tags r:id="rId87"/>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25" name="Line 126"/>
          <p:cNvSpPr>
            <a:spLocks noChangeShapeType="1"/>
          </p:cNvSpPr>
          <p:nvPr>
            <p:custDataLst>
              <p:tags r:id="rId88"/>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26" name="Line 127"/>
          <p:cNvSpPr>
            <a:spLocks noChangeShapeType="1"/>
          </p:cNvSpPr>
          <p:nvPr>
            <p:custDataLst>
              <p:tags r:id="rId89"/>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27" name="Line 128"/>
          <p:cNvSpPr>
            <a:spLocks noChangeShapeType="1"/>
          </p:cNvSpPr>
          <p:nvPr>
            <p:custDataLst>
              <p:tags r:id="rId90"/>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28" name="Line 129"/>
          <p:cNvSpPr>
            <a:spLocks noChangeShapeType="1"/>
          </p:cNvSpPr>
          <p:nvPr>
            <p:custDataLst>
              <p:tags r:id="rId91"/>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29" name="Line 130"/>
          <p:cNvSpPr>
            <a:spLocks noChangeShapeType="1"/>
          </p:cNvSpPr>
          <p:nvPr>
            <p:custDataLst>
              <p:tags r:id="rId92"/>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30" name="Line 131"/>
          <p:cNvSpPr>
            <a:spLocks noChangeShapeType="1"/>
          </p:cNvSpPr>
          <p:nvPr>
            <p:custDataLst>
              <p:tags r:id="rId93"/>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5631" name="Group 132"/>
          <p:cNvGrpSpPr>
            <a:grpSpLocks/>
          </p:cNvGrpSpPr>
          <p:nvPr>
            <p:custDataLst>
              <p:tags r:id="rId94"/>
            </p:custDataLst>
          </p:nvPr>
        </p:nvGrpSpPr>
        <p:grpSpPr bwMode="auto">
          <a:xfrm rot="5400000">
            <a:off x="2729706" y="2483644"/>
            <a:ext cx="282575" cy="503238"/>
            <a:chOff x="4891" y="1600"/>
            <a:chExt cx="315" cy="408"/>
          </a:xfrm>
        </p:grpSpPr>
        <p:sp>
          <p:nvSpPr>
            <p:cNvPr id="65779" name="Freeform 133"/>
            <p:cNvSpPr>
              <a:spLocks/>
            </p:cNvSpPr>
            <p:nvPr>
              <p:custDataLst>
                <p:tags r:id="rId24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80" name="Freeform 134"/>
            <p:cNvSpPr>
              <a:spLocks/>
            </p:cNvSpPr>
            <p:nvPr>
              <p:custDataLst>
                <p:tags r:id="rId24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81" name="Line 135"/>
            <p:cNvSpPr>
              <a:spLocks noChangeShapeType="1"/>
            </p:cNvSpPr>
            <p:nvPr>
              <p:custDataLst>
                <p:tags r:id="rId24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5632" name="Oval 136"/>
          <p:cNvSpPr>
            <a:spLocks noChangeArrowheads="1"/>
          </p:cNvSpPr>
          <p:nvPr>
            <p:custDataLst>
              <p:tags r:id="rId95"/>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633" name="Line 137"/>
          <p:cNvSpPr>
            <a:spLocks noChangeShapeType="1"/>
          </p:cNvSpPr>
          <p:nvPr>
            <p:custDataLst>
              <p:tags r:id="rId96"/>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34" name="Line 138"/>
          <p:cNvSpPr>
            <a:spLocks noChangeShapeType="1"/>
          </p:cNvSpPr>
          <p:nvPr>
            <p:custDataLst>
              <p:tags r:id="rId97"/>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35" name="Line 139"/>
          <p:cNvSpPr>
            <a:spLocks noChangeShapeType="1"/>
          </p:cNvSpPr>
          <p:nvPr>
            <p:custDataLst>
              <p:tags r:id="rId98"/>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36" name="Line 140"/>
          <p:cNvSpPr>
            <a:spLocks noChangeShapeType="1"/>
          </p:cNvSpPr>
          <p:nvPr>
            <p:custDataLst>
              <p:tags r:id="rId99"/>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37" name="Line 141"/>
          <p:cNvSpPr>
            <a:spLocks noChangeShapeType="1"/>
          </p:cNvSpPr>
          <p:nvPr>
            <p:custDataLst>
              <p:tags r:id="rId100"/>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5638" name="Group 142"/>
          <p:cNvGrpSpPr>
            <a:grpSpLocks/>
          </p:cNvGrpSpPr>
          <p:nvPr>
            <p:custDataLst>
              <p:tags r:id="rId101"/>
            </p:custDataLst>
          </p:nvPr>
        </p:nvGrpSpPr>
        <p:grpSpPr bwMode="auto">
          <a:xfrm rot="5400000">
            <a:off x="4378325" y="1997076"/>
            <a:ext cx="369887" cy="1122362"/>
            <a:chOff x="4891" y="1600"/>
            <a:chExt cx="315" cy="408"/>
          </a:xfrm>
        </p:grpSpPr>
        <p:sp>
          <p:nvSpPr>
            <p:cNvPr id="65776" name="Freeform 143"/>
            <p:cNvSpPr>
              <a:spLocks/>
            </p:cNvSpPr>
            <p:nvPr>
              <p:custDataLst>
                <p:tags r:id="rId23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77" name="Freeform 144"/>
            <p:cNvSpPr>
              <a:spLocks/>
            </p:cNvSpPr>
            <p:nvPr>
              <p:custDataLst>
                <p:tags r:id="rId23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78" name="Line 145"/>
            <p:cNvSpPr>
              <a:spLocks noChangeShapeType="1"/>
            </p:cNvSpPr>
            <p:nvPr>
              <p:custDataLst>
                <p:tags r:id="rId24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5639" name="Oval 146"/>
          <p:cNvSpPr>
            <a:spLocks noChangeArrowheads="1"/>
          </p:cNvSpPr>
          <p:nvPr>
            <p:custDataLst>
              <p:tags r:id="rId102"/>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640" name="Line 147"/>
          <p:cNvSpPr>
            <a:spLocks noChangeShapeType="1"/>
          </p:cNvSpPr>
          <p:nvPr>
            <p:custDataLst>
              <p:tags r:id="rId103"/>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41" name="Line 148"/>
          <p:cNvSpPr>
            <a:spLocks noChangeShapeType="1"/>
          </p:cNvSpPr>
          <p:nvPr>
            <p:custDataLst>
              <p:tags r:id="rId104"/>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42" name="Line 149"/>
          <p:cNvSpPr>
            <a:spLocks noChangeShapeType="1"/>
          </p:cNvSpPr>
          <p:nvPr>
            <p:custDataLst>
              <p:tags r:id="rId105"/>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43" name="Freeform 150"/>
          <p:cNvSpPr>
            <a:spLocks/>
          </p:cNvSpPr>
          <p:nvPr>
            <p:custDataLst>
              <p:tags r:id="rId106"/>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644" name="Freeform 151"/>
          <p:cNvSpPr>
            <a:spLocks/>
          </p:cNvSpPr>
          <p:nvPr>
            <p:custDataLst>
              <p:tags r:id="rId107"/>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645" name="Freeform 152"/>
          <p:cNvSpPr>
            <a:spLocks/>
          </p:cNvSpPr>
          <p:nvPr>
            <p:custDataLst>
              <p:tags r:id="rId108"/>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646" name="Freeform 153"/>
          <p:cNvSpPr>
            <a:spLocks/>
          </p:cNvSpPr>
          <p:nvPr>
            <p:custDataLst>
              <p:tags r:id="rId109"/>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647" name="Freeform 154"/>
          <p:cNvSpPr>
            <a:spLocks/>
          </p:cNvSpPr>
          <p:nvPr>
            <p:custDataLst>
              <p:tags r:id="rId110"/>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648" name="Freeform 155"/>
          <p:cNvSpPr>
            <a:spLocks/>
          </p:cNvSpPr>
          <p:nvPr>
            <p:custDataLst>
              <p:tags r:id="rId111"/>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649" name="Freeform 156"/>
          <p:cNvSpPr>
            <a:spLocks/>
          </p:cNvSpPr>
          <p:nvPr>
            <p:custDataLst>
              <p:tags r:id="rId112"/>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650" name="Freeform 157"/>
          <p:cNvSpPr>
            <a:spLocks/>
          </p:cNvSpPr>
          <p:nvPr>
            <p:custDataLst>
              <p:tags r:id="rId113"/>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651" name="Text Box 158"/>
          <p:cNvSpPr txBox="1">
            <a:spLocks noChangeArrowheads="1"/>
          </p:cNvSpPr>
          <p:nvPr>
            <p:custDataLst>
              <p:tags r:id="rId114"/>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70000"/>
              </a:lnSpc>
              <a:spcBef>
                <a:spcPct val="50000"/>
              </a:spcBef>
            </a:pPr>
            <a:r>
              <a:rPr lang="en-US" sz="1200">
                <a:solidFill>
                  <a:srgbClr val="0000FF"/>
                </a:solidFill>
                <a:latin typeface="Comic Sans MS" pitchFamily="-106" charset="0"/>
              </a:rPr>
              <a:t>strobe for all IR bits</a:t>
            </a:r>
          </a:p>
        </p:txBody>
      </p:sp>
      <p:sp>
        <p:nvSpPr>
          <p:cNvPr id="65652" name="Line 159"/>
          <p:cNvSpPr>
            <a:spLocks noChangeShapeType="1"/>
          </p:cNvSpPr>
          <p:nvPr>
            <p:custDataLst>
              <p:tags r:id="rId115"/>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53" name="Line 160"/>
          <p:cNvSpPr>
            <a:spLocks noChangeShapeType="1"/>
          </p:cNvSpPr>
          <p:nvPr>
            <p:custDataLst>
              <p:tags r:id="rId116"/>
            </p:custDataLst>
          </p:nvPr>
        </p:nvSpPr>
        <p:spPr bwMode="auto">
          <a:xfrm>
            <a:off x="3957638"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54" name="Line 161"/>
          <p:cNvSpPr>
            <a:spLocks noChangeShapeType="1"/>
          </p:cNvSpPr>
          <p:nvPr>
            <p:custDataLst>
              <p:tags r:id="rId117"/>
            </p:custDataLst>
          </p:nvPr>
        </p:nvSpPr>
        <p:spPr bwMode="auto">
          <a:xfrm>
            <a:off x="3960813" y="2201863"/>
            <a:ext cx="176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55" name="Line 162"/>
          <p:cNvSpPr>
            <a:spLocks noChangeShapeType="1"/>
          </p:cNvSpPr>
          <p:nvPr>
            <p:custDataLst>
              <p:tags r:id="rId118"/>
            </p:custDataLst>
          </p:nvPr>
        </p:nvSpPr>
        <p:spPr bwMode="auto">
          <a:xfrm>
            <a:off x="4138613"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56" name="Line 163"/>
          <p:cNvSpPr>
            <a:spLocks noChangeShapeType="1"/>
          </p:cNvSpPr>
          <p:nvPr>
            <p:custDataLst>
              <p:tags r:id="rId119"/>
            </p:custDataLst>
          </p:nvPr>
        </p:nvSpPr>
        <p:spPr bwMode="auto">
          <a:xfrm>
            <a:off x="3997325"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57" name="Line 164"/>
          <p:cNvSpPr>
            <a:spLocks noChangeShapeType="1"/>
          </p:cNvSpPr>
          <p:nvPr>
            <p:custDataLst>
              <p:tags r:id="rId120"/>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58" name="Line 165"/>
          <p:cNvSpPr>
            <a:spLocks noChangeShapeType="1"/>
          </p:cNvSpPr>
          <p:nvPr>
            <p:custDataLst>
              <p:tags r:id="rId121"/>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59" name="Line 166"/>
          <p:cNvSpPr>
            <a:spLocks noChangeShapeType="1"/>
          </p:cNvSpPr>
          <p:nvPr>
            <p:custDataLst>
              <p:tags r:id="rId122"/>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60" name="Line 167"/>
          <p:cNvSpPr>
            <a:spLocks noChangeShapeType="1"/>
          </p:cNvSpPr>
          <p:nvPr>
            <p:custDataLst>
              <p:tags r:id="rId123"/>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61" name="Line 168"/>
          <p:cNvSpPr>
            <a:spLocks noChangeShapeType="1"/>
          </p:cNvSpPr>
          <p:nvPr>
            <p:custDataLst>
              <p:tags r:id="rId124"/>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62" name="Rectangle 177"/>
          <p:cNvSpPr>
            <a:spLocks noChangeArrowheads="1"/>
          </p:cNvSpPr>
          <p:nvPr>
            <p:custDataLst>
              <p:tags r:id="rId125"/>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663" name="Freeform 178"/>
          <p:cNvSpPr>
            <a:spLocks/>
          </p:cNvSpPr>
          <p:nvPr>
            <p:custDataLst>
              <p:tags r:id="rId126"/>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664" name="Line 179"/>
          <p:cNvSpPr>
            <a:spLocks noChangeShapeType="1"/>
          </p:cNvSpPr>
          <p:nvPr>
            <p:custDataLst>
              <p:tags r:id="rId127"/>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65" name="Line 180"/>
          <p:cNvSpPr>
            <a:spLocks noChangeShapeType="1"/>
          </p:cNvSpPr>
          <p:nvPr>
            <p:custDataLst>
              <p:tags r:id="rId128"/>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66" name="Text Box 181"/>
          <p:cNvSpPr txBox="1">
            <a:spLocks noChangeArrowheads="1"/>
          </p:cNvSpPr>
          <p:nvPr>
            <p:custDataLst>
              <p:tags r:id="rId129"/>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D in</a:t>
            </a:r>
          </a:p>
        </p:txBody>
      </p:sp>
      <p:sp>
        <p:nvSpPr>
          <p:cNvPr id="65667" name="Text Box 182"/>
          <p:cNvSpPr txBox="1">
            <a:spLocks noChangeArrowheads="1"/>
          </p:cNvSpPr>
          <p:nvPr>
            <p:custDataLst>
              <p:tags r:id="rId130"/>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Q out</a:t>
            </a:r>
          </a:p>
        </p:txBody>
      </p:sp>
      <p:sp>
        <p:nvSpPr>
          <p:cNvPr id="65668" name="Text Box 183"/>
          <p:cNvSpPr txBox="1">
            <a:spLocks noChangeArrowheads="1"/>
          </p:cNvSpPr>
          <p:nvPr>
            <p:custDataLst>
              <p:tags r:id="rId131"/>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strobe</a:t>
            </a:r>
          </a:p>
        </p:txBody>
      </p:sp>
      <p:sp>
        <p:nvSpPr>
          <p:cNvPr id="65669" name="Text Box 184"/>
          <p:cNvSpPr txBox="1">
            <a:spLocks noChangeArrowheads="1"/>
          </p:cNvSpPr>
          <p:nvPr>
            <p:custDataLst>
              <p:tags r:id="rId132"/>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200">
                <a:solidFill>
                  <a:srgbClr val="009900"/>
                </a:solidFill>
                <a:latin typeface="Comic Sans MS" pitchFamily="-106" charset="0"/>
              </a:rPr>
              <a:t>decode instruction</a:t>
            </a:r>
          </a:p>
        </p:txBody>
      </p:sp>
      <p:sp>
        <p:nvSpPr>
          <p:cNvPr id="65670" name="Line 186"/>
          <p:cNvSpPr>
            <a:spLocks noChangeShapeType="1"/>
          </p:cNvSpPr>
          <p:nvPr>
            <p:custDataLst>
              <p:tags r:id="rId133"/>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71" name="Line 187"/>
          <p:cNvSpPr>
            <a:spLocks noChangeShapeType="1"/>
          </p:cNvSpPr>
          <p:nvPr>
            <p:custDataLst>
              <p:tags r:id="rId134"/>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72" name="Line 188"/>
          <p:cNvSpPr>
            <a:spLocks noChangeShapeType="1"/>
          </p:cNvSpPr>
          <p:nvPr>
            <p:custDataLst>
              <p:tags r:id="rId135"/>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73" name="Rectangle 189"/>
          <p:cNvSpPr>
            <a:spLocks noChangeArrowheads="1"/>
          </p:cNvSpPr>
          <p:nvPr>
            <p:custDataLst>
              <p:tags r:id="rId136"/>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p>
        </p:txBody>
      </p:sp>
      <p:sp>
        <p:nvSpPr>
          <p:cNvPr id="65674" name="Line 191"/>
          <p:cNvSpPr>
            <a:spLocks noChangeShapeType="1"/>
          </p:cNvSpPr>
          <p:nvPr>
            <p:custDataLst>
              <p:tags r:id="rId137"/>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75" name="Line 192"/>
          <p:cNvSpPr>
            <a:spLocks noChangeShapeType="1"/>
          </p:cNvSpPr>
          <p:nvPr>
            <p:custDataLst>
              <p:tags r:id="rId138"/>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76" name="Line 193"/>
          <p:cNvSpPr>
            <a:spLocks noChangeShapeType="1"/>
          </p:cNvSpPr>
          <p:nvPr>
            <p:custDataLst>
              <p:tags r:id="rId139"/>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77" name="Line 194"/>
          <p:cNvSpPr>
            <a:spLocks noChangeShapeType="1"/>
          </p:cNvSpPr>
          <p:nvPr>
            <p:custDataLst>
              <p:tags r:id="rId140"/>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78" name="Line 195"/>
          <p:cNvSpPr>
            <a:spLocks noChangeShapeType="1"/>
          </p:cNvSpPr>
          <p:nvPr>
            <p:custDataLst>
              <p:tags r:id="rId141"/>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79" name="Line 196"/>
          <p:cNvSpPr>
            <a:spLocks noChangeShapeType="1"/>
          </p:cNvSpPr>
          <p:nvPr>
            <p:custDataLst>
              <p:tags r:id="rId142"/>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80" name="Line 197"/>
          <p:cNvSpPr>
            <a:spLocks noChangeShapeType="1"/>
          </p:cNvSpPr>
          <p:nvPr>
            <p:custDataLst>
              <p:tags r:id="rId143"/>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81" name="Line 198"/>
          <p:cNvSpPr>
            <a:spLocks noChangeShapeType="1"/>
          </p:cNvSpPr>
          <p:nvPr>
            <p:custDataLst>
              <p:tags r:id="rId144"/>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82" name="Line 199"/>
          <p:cNvSpPr>
            <a:spLocks noChangeShapeType="1"/>
          </p:cNvSpPr>
          <p:nvPr>
            <p:custDataLst>
              <p:tags r:id="rId145"/>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83" name="Line 200"/>
          <p:cNvSpPr>
            <a:spLocks noChangeShapeType="1"/>
          </p:cNvSpPr>
          <p:nvPr>
            <p:custDataLst>
              <p:tags r:id="rId146"/>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5684" name="Group 201"/>
          <p:cNvGrpSpPr>
            <a:grpSpLocks/>
          </p:cNvGrpSpPr>
          <p:nvPr>
            <p:custDataLst>
              <p:tags r:id="rId147"/>
            </p:custDataLst>
          </p:nvPr>
        </p:nvGrpSpPr>
        <p:grpSpPr bwMode="auto">
          <a:xfrm rot="5400000">
            <a:off x="5146675" y="4422775"/>
            <a:ext cx="115888" cy="185738"/>
            <a:chOff x="4891" y="1600"/>
            <a:chExt cx="315" cy="408"/>
          </a:xfrm>
        </p:grpSpPr>
        <p:sp>
          <p:nvSpPr>
            <p:cNvPr id="65773" name="Freeform 202"/>
            <p:cNvSpPr>
              <a:spLocks/>
            </p:cNvSpPr>
            <p:nvPr>
              <p:custDataLst>
                <p:tags r:id="rId23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74" name="Freeform 203"/>
            <p:cNvSpPr>
              <a:spLocks/>
            </p:cNvSpPr>
            <p:nvPr>
              <p:custDataLst>
                <p:tags r:id="rId23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75" name="Line 204"/>
            <p:cNvSpPr>
              <a:spLocks noChangeShapeType="1"/>
            </p:cNvSpPr>
            <p:nvPr>
              <p:custDataLst>
                <p:tags r:id="rId237"/>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65685" name="Group 205"/>
          <p:cNvGrpSpPr>
            <a:grpSpLocks/>
          </p:cNvGrpSpPr>
          <p:nvPr>
            <p:custDataLst>
              <p:tags r:id="rId148"/>
            </p:custDataLst>
          </p:nvPr>
        </p:nvGrpSpPr>
        <p:grpSpPr bwMode="auto">
          <a:xfrm rot="5400000">
            <a:off x="5513388" y="4422775"/>
            <a:ext cx="115888" cy="185737"/>
            <a:chOff x="4891" y="1600"/>
            <a:chExt cx="315" cy="408"/>
          </a:xfrm>
        </p:grpSpPr>
        <p:sp>
          <p:nvSpPr>
            <p:cNvPr id="65770" name="Freeform 206"/>
            <p:cNvSpPr>
              <a:spLocks/>
            </p:cNvSpPr>
            <p:nvPr>
              <p:custDataLst>
                <p:tags r:id="rId23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71" name="Freeform 207"/>
            <p:cNvSpPr>
              <a:spLocks/>
            </p:cNvSpPr>
            <p:nvPr>
              <p:custDataLst>
                <p:tags r:id="rId23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72" name="Line 208"/>
            <p:cNvSpPr>
              <a:spLocks noChangeShapeType="1"/>
            </p:cNvSpPr>
            <p:nvPr>
              <p:custDataLst>
                <p:tags r:id="rId23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65686" name="Group 209"/>
          <p:cNvGrpSpPr>
            <a:grpSpLocks/>
          </p:cNvGrpSpPr>
          <p:nvPr>
            <p:custDataLst>
              <p:tags r:id="rId149"/>
            </p:custDataLst>
          </p:nvPr>
        </p:nvGrpSpPr>
        <p:grpSpPr bwMode="auto">
          <a:xfrm rot="5400000">
            <a:off x="5870575" y="4422775"/>
            <a:ext cx="115888" cy="185738"/>
            <a:chOff x="4891" y="1600"/>
            <a:chExt cx="315" cy="408"/>
          </a:xfrm>
        </p:grpSpPr>
        <p:sp>
          <p:nvSpPr>
            <p:cNvPr id="65767" name="Freeform 210"/>
            <p:cNvSpPr>
              <a:spLocks/>
            </p:cNvSpPr>
            <p:nvPr>
              <p:custDataLst>
                <p:tags r:id="rId22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68" name="Freeform 211"/>
            <p:cNvSpPr>
              <a:spLocks/>
            </p:cNvSpPr>
            <p:nvPr>
              <p:custDataLst>
                <p:tags r:id="rId23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69" name="Line 212"/>
            <p:cNvSpPr>
              <a:spLocks noChangeShapeType="1"/>
            </p:cNvSpPr>
            <p:nvPr>
              <p:custDataLst>
                <p:tags r:id="rId231"/>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5687" name="Line 213"/>
          <p:cNvSpPr>
            <a:spLocks noChangeShapeType="1"/>
          </p:cNvSpPr>
          <p:nvPr>
            <p:custDataLst>
              <p:tags r:id="rId150"/>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88" name="Line 214"/>
          <p:cNvSpPr>
            <a:spLocks noChangeShapeType="1"/>
          </p:cNvSpPr>
          <p:nvPr>
            <p:custDataLst>
              <p:tags r:id="rId151"/>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5689" name="Group 215"/>
          <p:cNvGrpSpPr>
            <a:grpSpLocks/>
          </p:cNvGrpSpPr>
          <p:nvPr>
            <p:custDataLst>
              <p:tags r:id="rId152"/>
            </p:custDataLst>
          </p:nvPr>
        </p:nvGrpSpPr>
        <p:grpSpPr bwMode="auto">
          <a:xfrm rot="5400000">
            <a:off x="8051800" y="4149725"/>
            <a:ext cx="115888" cy="185738"/>
            <a:chOff x="4891" y="1600"/>
            <a:chExt cx="315" cy="408"/>
          </a:xfrm>
        </p:grpSpPr>
        <p:sp>
          <p:nvSpPr>
            <p:cNvPr id="65764" name="Freeform 216"/>
            <p:cNvSpPr>
              <a:spLocks/>
            </p:cNvSpPr>
            <p:nvPr>
              <p:custDataLst>
                <p:tags r:id="rId22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65" name="Freeform 217"/>
            <p:cNvSpPr>
              <a:spLocks/>
            </p:cNvSpPr>
            <p:nvPr>
              <p:custDataLst>
                <p:tags r:id="rId22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66" name="Line 218"/>
            <p:cNvSpPr>
              <a:spLocks noChangeShapeType="1"/>
            </p:cNvSpPr>
            <p:nvPr>
              <p:custDataLst>
                <p:tags r:id="rId22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5690" name="Text Box 219"/>
          <p:cNvSpPr txBox="1">
            <a:spLocks noChangeArrowheads="1"/>
          </p:cNvSpPr>
          <p:nvPr>
            <p:custDataLst>
              <p:tags r:id="rId153"/>
            </p:custDataLst>
          </p:nvPr>
        </p:nvSpPr>
        <p:spPr bwMode="auto">
          <a:xfrm>
            <a:off x="8316913"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8F01B8"/>
                </a:solidFill>
                <a:latin typeface="Courier New" pitchFamily="-106" charset="0"/>
              </a:rPr>
              <a:t>7</a:t>
            </a:r>
            <a:r>
              <a:rPr lang="en-US" sz="1400" b="1">
                <a:latin typeface="Courier New" pitchFamily="-106" charset="0"/>
              </a:rPr>
              <a:t>+</a:t>
            </a:r>
            <a:r>
              <a:rPr lang="en-US" sz="1400" b="1">
                <a:solidFill>
                  <a:srgbClr val="009900"/>
                </a:solidFill>
                <a:latin typeface="Courier New" pitchFamily="-106" charset="0"/>
              </a:rPr>
              <a:t>4</a:t>
            </a:r>
          </a:p>
        </p:txBody>
      </p:sp>
      <p:sp>
        <p:nvSpPr>
          <p:cNvPr id="65691" name="Line 220"/>
          <p:cNvSpPr>
            <a:spLocks noChangeShapeType="1"/>
          </p:cNvSpPr>
          <p:nvPr>
            <p:custDataLst>
              <p:tags r:id="rId154"/>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92" name="Line 221"/>
          <p:cNvSpPr>
            <a:spLocks noChangeShapeType="1"/>
          </p:cNvSpPr>
          <p:nvPr>
            <p:custDataLst>
              <p:tags r:id="rId155"/>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93" name="Line 222"/>
          <p:cNvSpPr>
            <a:spLocks noChangeShapeType="1"/>
          </p:cNvSpPr>
          <p:nvPr>
            <p:custDataLst>
              <p:tags r:id="rId156"/>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94" name="Line 223"/>
          <p:cNvSpPr>
            <a:spLocks noChangeShapeType="1"/>
          </p:cNvSpPr>
          <p:nvPr>
            <p:custDataLst>
              <p:tags r:id="rId157"/>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95" name="Line 224"/>
          <p:cNvSpPr>
            <a:spLocks noChangeShapeType="1"/>
          </p:cNvSpPr>
          <p:nvPr>
            <p:custDataLst>
              <p:tags r:id="rId158"/>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5696" name="Group 225"/>
          <p:cNvGrpSpPr>
            <a:grpSpLocks/>
          </p:cNvGrpSpPr>
          <p:nvPr>
            <p:custDataLst>
              <p:tags r:id="rId159"/>
            </p:custDataLst>
          </p:nvPr>
        </p:nvGrpSpPr>
        <p:grpSpPr bwMode="auto">
          <a:xfrm rot="5400000">
            <a:off x="7539038" y="4148138"/>
            <a:ext cx="115887" cy="185737"/>
            <a:chOff x="4891" y="1600"/>
            <a:chExt cx="315" cy="408"/>
          </a:xfrm>
        </p:grpSpPr>
        <p:sp>
          <p:nvSpPr>
            <p:cNvPr id="65761" name="Freeform 226"/>
            <p:cNvSpPr>
              <a:spLocks/>
            </p:cNvSpPr>
            <p:nvPr>
              <p:custDataLst>
                <p:tags r:id="rId22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62" name="Freeform 227"/>
            <p:cNvSpPr>
              <a:spLocks/>
            </p:cNvSpPr>
            <p:nvPr>
              <p:custDataLst>
                <p:tags r:id="rId22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63" name="Line 228"/>
            <p:cNvSpPr>
              <a:spLocks noChangeShapeType="1"/>
            </p:cNvSpPr>
            <p:nvPr>
              <p:custDataLst>
                <p:tags r:id="rId22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5697" name="Line 229"/>
          <p:cNvSpPr>
            <a:spLocks noChangeShapeType="1"/>
          </p:cNvSpPr>
          <p:nvPr>
            <p:custDataLst>
              <p:tags r:id="rId160"/>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5698" name="Group 230"/>
          <p:cNvGrpSpPr>
            <a:grpSpLocks/>
          </p:cNvGrpSpPr>
          <p:nvPr>
            <p:custDataLst>
              <p:tags r:id="rId161"/>
            </p:custDataLst>
          </p:nvPr>
        </p:nvGrpSpPr>
        <p:grpSpPr bwMode="auto">
          <a:xfrm rot="5400000">
            <a:off x="7181850" y="4148138"/>
            <a:ext cx="115887" cy="185738"/>
            <a:chOff x="4891" y="1600"/>
            <a:chExt cx="315" cy="408"/>
          </a:xfrm>
        </p:grpSpPr>
        <p:sp>
          <p:nvSpPr>
            <p:cNvPr id="65758" name="Freeform 231"/>
            <p:cNvSpPr>
              <a:spLocks/>
            </p:cNvSpPr>
            <p:nvPr>
              <p:custDataLst>
                <p:tags r:id="rId22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59" name="Freeform 232"/>
            <p:cNvSpPr>
              <a:spLocks/>
            </p:cNvSpPr>
            <p:nvPr>
              <p:custDataLst>
                <p:tags r:id="rId22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60" name="Line 233"/>
            <p:cNvSpPr>
              <a:spLocks noChangeShapeType="1"/>
            </p:cNvSpPr>
            <p:nvPr>
              <p:custDataLst>
                <p:tags r:id="rId222"/>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5699" name="Line 234"/>
          <p:cNvSpPr>
            <a:spLocks noChangeShapeType="1"/>
          </p:cNvSpPr>
          <p:nvPr>
            <p:custDataLst>
              <p:tags r:id="rId162"/>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700" name="Line 235"/>
          <p:cNvSpPr>
            <a:spLocks noChangeShapeType="1"/>
          </p:cNvSpPr>
          <p:nvPr>
            <p:custDataLst>
              <p:tags r:id="rId163"/>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701" name="Line 236"/>
          <p:cNvSpPr>
            <a:spLocks noChangeShapeType="1"/>
          </p:cNvSpPr>
          <p:nvPr>
            <p:custDataLst>
              <p:tags r:id="rId164"/>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702" name="Line 237"/>
          <p:cNvSpPr>
            <a:spLocks noChangeShapeType="1"/>
          </p:cNvSpPr>
          <p:nvPr>
            <p:custDataLst>
              <p:tags r:id="rId165"/>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703" name="Line 238"/>
          <p:cNvSpPr>
            <a:spLocks noChangeShapeType="1"/>
          </p:cNvSpPr>
          <p:nvPr>
            <p:custDataLst>
              <p:tags r:id="rId166"/>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704" name="Line 239"/>
          <p:cNvSpPr>
            <a:spLocks noChangeShapeType="1"/>
          </p:cNvSpPr>
          <p:nvPr>
            <p:custDataLst>
              <p:tags r:id="rId167"/>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705" name="Line 240"/>
          <p:cNvSpPr>
            <a:spLocks noChangeShapeType="1"/>
          </p:cNvSpPr>
          <p:nvPr>
            <p:custDataLst>
              <p:tags r:id="rId168"/>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706" name="Line 256"/>
          <p:cNvSpPr>
            <a:spLocks noChangeShapeType="1"/>
          </p:cNvSpPr>
          <p:nvPr>
            <p:custDataLst>
              <p:tags r:id="rId169"/>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707" name="Line 262"/>
          <p:cNvSpPr>
            <a:spLocks noChangeShapeType="1"/>
          </p:cNvSpPr>
          <p:nvPr>
            <p:custDataLst>
              <p:tags r:id="rId170"/>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708" name="Line 263"/>
          <p:cNvSpPr>
            <a:spLocks noChangeShapeType="1"/>
          </p:cNvSpPr>
          <p:nvPr>
            <p:custDataLst>
              <p:tags r:id="rId171"/>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709" name="Line 264"/>
          <p:cNvSpPr>
            <a:spLocks noChangeShapeType="1"/>
          </p:cNvSpPr>
          <p:nvPr>
            <p:custDataLst>
              <p:tags r:id="rId172"/>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710" name="Line 265"/>
          <p:cNvSpPr>
            <a:spLocks noChangeShapeType="1"/>
          </p:cNvSpPr>
          <p:nvPr>
            <p:custDataLst>
              <p:tags r:id="rId173"/>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711" name="Line 266"/>
          <p:cNvSpPr>
            <a:spLocks noChangeShapeType="1"/>
          </p:cNvSpPr>
          <p:nvPr>
            <p:custDataLst>
              <p:tags r:id="rId174"/>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712" name="Text Box 267"/>
          <p:cNvSpPr txBox="1">
            <a:spLocks noChangeArrowheads="1"/>
          </p:cNvSpPr>
          <p:nvPr>
            <p:custDataLst>
              <p:tags r:id="rId175"/>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flip-flop</a:t>
            </a:r>
          </a:p>
        </p:txBody>
      </p:sp>
      <p:sp>
        <p:nvSpPr>
          <p:cNvPr id="65713" name="Line 268"/>
          <p:cNvSpPr>
            <a:spLocks noChangeShapeType="1"/>
          </p:cNvSpPr>
          <p:nvPr>
            <p:custDataLst>
              <p:tags r:id="rId176"/>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714" name="Line 269"/>
          <p:cNvSpPr>
            <a:spLocks noChangeShapeType="1"/>
          </p:cNvSpPr>
          <p:nvPr>
            <p:custDataLst>
              <p:tags r:id="rId177"/>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715" name="Freeform 270"/>
          <p:cNvSpPr>
            <a:spLocks/>
          </p:cNvSpPr>
          <p:nvPr>
            <p:custDataLst>
              <p:tags r:id="rId178"/>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16" name="Text Box 271"/>
          <p:cNvSpPr txBox="1">
            <a:spLocks noChangeArrowheads="1"/>
          </p:cNvSpPr>
          <p:nvPr>
            <p:custDataLst>
              <p:tags r:id="rId179"/>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Comic Sans MS" pitchFamily="-106" charset="0"/>
              </a:rPr>
              <a:t>strobe for next instruction</a:t>
            </a:r>
          </a:p>
        </p:txBody>
      </p:sp>
      <p:sp>
        <p:nvSpPr>
          <p:cNvPr id="65717" name="Text Box 274"/>
          <p:cNvSpPr txBox="1">
            <a:spLocks noChangeArrowheads="1"/>
          </p:cNvSpPr>
          <p:nvPr>
            <p:custDataLst>
              <p:tags r:id="rId180"/>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a:t>a Von Neumann machine</a:t>
            </a:r>
          </a:p>
        </p:txBody>
      </p:sp>
      <p:sp>
        <p:nvSpPr>
          <p:cNvPr id="65718" name="Text Box 275"/>
          <p:cNvSpPr txBox="1">
            <a:spLocks noChangeArrowheads="1"/>
          </p:cNvSpPr>
          <p:nvPr>
            <p:custDataLst>
              <p:tags r:id="rId181"/>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1</a:t>
            </a:r>
            <a:endParaRPr lang="en-US" sz="1200">
              <a:solidFill>
                <a:srgbClr val="0000FF"/>
              </a:solidFill>
              <a:latin typeface="Comic Sans MS" pitchFamily="-106" charset="0"/>
            </a:endParaRPr>
          </a:p>
        </p:txBody>
      </p:sp>
      <p:sp>
        <p:nvSpPr>
          <p:cNvPr id="65719" name="Text Box 276"/>
          <p:cNvSpPr txBox="1">
            <a:spLocks noChangeArrowheads="1"/>
          </p:cNvSpPr>
          <p:nvPr>
            <p:custDataLst>
              <p:tags r:id="rId182"/>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2</a:t>
            </a:r>
          </a:p>
        </p:txBody>
      </p:sp>
      <p:sp>
        <p:nvSpPr>
          <p:cNvPr id="65720" name="Text Box 277"/>
          <p:cNvSpPr txBox="1">
            <a:spLocks noChangeArrowheads="1"/>
          </p:cNvSpPr>
          <p:nvPr>
            <p:custDataLst>
              <p:tags r:id="rId183"/>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9900"/>
                </a:solidFill>
                <a:latin typeface="Comic Sans MS" pitchFamily="-106" charset="0"/>
              </a:rPr>
              <a:t>3</a:t>
            </a:r>
            <a:endParaRPr lang="en-US" sz="1200">
              <a:solidFill>
                <a:srgbClr val="0000FF"/>
              </a:solidFill>
              <a:latin typeface="Comic Sans MS" pitchFamily="-106" charset="0"/>
            </a:endParaRPr>
          </a:p>
        </p:txBody>
      </p:sp>
      <p:sp>
        <p:nvSpPr>
          <p:cNvPr id="65721" name="Text Box 278"/>
          <p:cNvSpPr txBox="1">
            <a:spLocks noChangeArrowheads="1"/>
          </p:cNvSpPr>
          <p:nvPr>
            <p:custDataLst>
              <p:tags r:id="rId184"/>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F7913D"/>
                </a:solidFill>
                <a:latin typeface="Comic Sans MS" pitchFamily="-106" charset="0"/>
              </a:rPr>
              <a:t>4</a:t>
            </a:r>
            <a:endParaRPr lang="en-US" sz="1200">
              <a:solidFill>
                <a:srgbClr val="0000FF"/>
              </a:solidFill>
              <a:latin typeface="Comic Sans MS" pitchFamily="-106" charset="0"/>
            </a:endParaRPr>
          </a:p>
        </p:txBody>
      </p:sp>
      <p:sp>
        <p:nvSpPr>
          <p:cNvPr id="65722" name="Text Box 279"/>
          <p:cNvSpPr txBox="1">
            <a:spLocks noChangeArrowheads="1"/>
          </p:cNvSpPr>
          <p:nvPr>
            <p:custDataLst>
              <p:tags r:id="rId185"/>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5</a:t>
            </a:r>
            <a:endParaRPr lang="en-US" sz="1200">
              <a:solidFill>
                <a:srgbClr val="0000FF"/>
              </a:solidFill>
              <a:latin typeface="Comic Sans MS" pitchFamily="-106" charset="0"/>
            </a:endParaRPr>
          </a:p>
        </p:txBody>
      </p:sp>
      <p:sp>
        <p:nvSpPr>
          <p:cNvPr id="65723" name="Rectangle 10"/>
          <p:cNvSpPr>
            <a:spLocks noChangeArrowheads="1"/>
          </p:cNvSpPr>
          <p:nvPr>
            <p:custDataLst>
              <p:tags r:id="rId186"/>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24" name="Rectangle 11"/>
          <p:cNvSpPr>
            <a:spLocks noChangeArrowheads="1"/>
          </p:cNvSpPr>
          <p:nvPr>
            <p:custDataLst>
              <p:tags r:id="rId187"/>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25" name="Rectangle 12"/>
          <p:cNvSpPr>
            <a:spLocks noChangeArrowheads="1"/>
          </p:cNvSpPr>
          <p:nvPr>
            <p:custDataLst>
              <p:tags r:id="rId188"/>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26" name="Rectangle 13"/>
          <p:cNvSpPr>
            <a:spLocks noChangeArrowheads="1"/>
          </p:cNvSpPr>
          <p:nvPr>
            <p:custDataLst>
              <p:tags r:id="rId189"/>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27" name="Rectangle 14"/>
          <p:cNvSpPr>
            <a:spLocks noChangeArrowheads="1"/>
          </p:cNvSpPr>
          <p:nvPr>
            <p:custDataLst>
              <p:tags r:id="rId190"/>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28" name="Rectangle 15"/>
          <p:cNvSpPr>
            <a:spLocks noChangeArrowheads="1"/>
          </p:cNvSpPr>
          <p:nvPr>
            <p:custDataLst>
              <p:tags r:id="rId191"/>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29" name="Rectangle 16"/>
          <p:cNvSpPr>
            <a:spLocks noChangeArrowheads="1"/>
          </p:cNvSpPr>
          <p:nvPr>
            <p:custDataLst>
              <p:tags r:id="rId192"/>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30" name="Rectangle 17"/>
          <p:cNvSpPr>
            <a:spLocks noChangeArrowheads="1"/>
          </p:cNvSpPr>
          <p:nvPr>
            <p:custDataLst>
              <p:tags r:id="rId193"/>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31" name="Text Box 23"/>
          <p:cNvSpPr txBox="1">
            <a:spLocks noChangeArrowheads="1"/>
          </p:cNvSpPr>
          <p:nvPr>
            <p:custDataLst>
              <p:tags r:id="rId194"/>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IR</a:t>
            </a:r>
            <a:endParaRPr lang="en-US" sz="1400">
              <a:solidFill>
                <a:srgbClr val="0000FF"/>
              </a:solidFill>
              <a:latin typeface="Comic Sans MS" pitchFamily="-106" charset="0"/>
            </a:endParaRPr>
          </a:p>
        </p:txBody>
      </p:sp>
      <p:sp>
        <p:nvSpPr>
          <p:cNvPr id="65732" name="Text Box 36"/>
          <p:cNvSpPr txBox="1">
            <a:spLocks noChangeArrowheads="1"/>
          </p:cNvSpPr>
          <p:nvPr>
            <p:custDataLst>
              <p:tags r:id="rId195"/>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The instruction</a:t>
            </a:r>
          </a:p>
        </p:txBody>
      </p:sp>
      <p:sp>
        <p:nvSpPr>
          <p:cNvPr id="65733" name="Text Box 39"/>
          <p:cNvSpPr txBox="1">
            <a:spLocks noChangeArrowheads="1"/>
          </p:cNvSpPr>
          <p:nvPr>
            <p:custDataLst>
              <p:tags r:id="rId196"/>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0508FB"/>
                </a:solidFill>
                <a:latin typeface="Comic Sans MS" pitchFamily="-106" charset="0"/>
              </a:rPr>
              <a:t>10  =  add a constant to a reg. (AIM)  </a:t>
            </a:r>
          </a:p>
        </p:txBody>
      </p:sp>
      <p:sp>
        <p:nvSpPr>
          <p:cNvPr id="65734" name="Text Box 41"/>
          <p:cNvSpPr txBox="1">
            <a:spLocks noChangeArrowheads="1"/>
          </p:cNvSpPr>
          <p:nvPr>
            <p:custDataLst>
              <p:tags r:id="rId197"/>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Argument 1</a:t>
            </a:r>
          </a:p>
        </p:txBody>
      </p:sp>
      <p:sp>
        <p:nvSpPr>
          <p:cNvPr id="65735" name="Text Box 42"/>
          <p:cNvSpPr txBox="1">
            <a:spLocks noChangeArrowheads="1"/>
          </p:cNvSpPr>
          <p:nvPr>
            <p:custDataLst>
              <p:tags r:id="rId198"/>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Argument 2</a:t>
            </a:r>
          </a:p>
        </p:txBody>
      </p:sp>
      <p:sp>
        <p:nvSpPr>
          <p:cNvPr id="65736" name="Rectangle 48"/>
          <p:cNvSpPr>
            <a:spLocks noChangeArrowheads="1"/>
          </p:cNvSpPr>
          <p:nvPr>
            <p:custDataLst>
              <p:tags r:id="rId199"/>
            </p:custDataLst>
          </p:nvPr>
        </p:nvSpPr>
        <p:spPr bwMode="auto">
          <a:xfrm>
            <a:off x="41592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65737" name="Rectangle 49"/>
          <p:cNvSpPr>
            <a:spLocks noChangeArrowheads="1"/>
          </p:cNvSpPr>
          <p:nvPr>
            <p:custDataLst>
              <p:tags r:id="rId200"/>
            </p:custDataLst>
          </p:nvPr>
        </p:nvSpPr>
        <p:spPr bwMode="auto">
          <a:xfrm>
            <a:off x="25431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65738" name="AutoShape 50"/>
          <p:cNvSpPr>
            <a:spLocks/>
          </p:cNvSpPr>
          <p:nvPr>
            <p:custDataLst>
              <p:tags r:id="rId201"/>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39" name="AutoShape 51"/>
          <p:cNvSpPr>
            <a:spLocks/>
          </p:cNvSpPr>
          <p:nvPr>
            <p:custDataLst>
              <p:tags r:id="rId202"/>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40" name="AutoShape 52"/>
          <p:cNvSpPr>
            <a:spLocks/>
          </p:cNvSpPr>
          <p:nvPr>
            <p:custDataLst>
              <p:tags r:id="rId203"/>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41" name="Rectangle 53"/>
          <p:cNvSpPr>
            <a:spLocks noChangeArrowheads="1"/>
          </p:cNvSpPr>
          <p:nvPr>
            <p:custDataLst>
              <p:tags r:id="rId204"/>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106" charset="0"/>
              </a:rPr>
              <a:t>the register</a:t>
            </a:r>
          </a:p>
        </p:txBody>
      </p:sp>
      <p:sp>
        <p:nvSpPr>
          <p:cNvPr id="65742" name="Rectangle 54"/>
          <p:cNvSpPr>
            <a:spLocks noChangeArrowheads="1"/>
          </p:cNvSpPr>
          <p:nvPr>
            <p:custDataLst>
              <p:tags r:id="rId205"/>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106" charset="0"/>
              </a:rPr>
              <a:t>the constant</a:t>
            </a:r>
          </a:p>
        </p:txBody>
      </p:sp>
      <p:sp>
        <p:nvSpPr>
          <p:cNvPr id="65743" name="Text Box 63"/>
          <p:cNvSpPr txBox="1">
            <a:spLocks noChangeArrowheads="1"/>
          </p:cNvSpPr>
          <p:nvPr>
            <p:custDataLst>
              <p:tags r:id="rId206"/>
            </p:custDataLst>
          </p:nvPr>
        </p:nvSpPr>
        <p:spPr bwMode="auto">
          <a:xfrm>
            <a:off x="2776538" y="60213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508FB"/>
                </a:solidFill>
                <a:latin typeface="Courier New" pitchFamily="-106" charset="0"/>
              </a:rPr>
              <a:t>4</a:t>
            </a:r>
          </a:p>
        </p:txBody>
      </p:sp>
      <p:sp>
        <p:nvSpPr>
          <p:cNvPr id="65744" name="Text Box 169"/>
          <p:cNvSpPr txBox="1">
            <a:spLocks noChangeArrowheads="1"/>
          </p:cNvSpPr>
          <p:nvPr>
            <p:custDataLst>
              <p:tags r:id="rId207"/>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5745" name="Text Box 170"/>
          <p:cNvSpPr txBox="1">
            <a:spLocks noChangeArrowheads="1"/>
          </p:cNvSpPr>
          <p:nvPr>
            <p:custDataLst>
              <p:tags r:id="rId208"/>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5746" name="Text Box 171"/>
          <p:cNvSpPr txBox="1">
            <a:spLocks noChangeArrowheads="1"/>
          </p:cNvSpPr>
          <p:nvPr>
            <p:custDataLst>
              <p:tags r:id="rId209"/>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5747" name="Text Box 172"/>
          <p:cNvSpPr txBox="1">
            <a:spLocks noChangeArrowheads="1"/>
          </p:cNvSpPr>
          <p:nvPr>
            <p:custDataLst>
              <p:tags r:id="rId210"/>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5748" name="Text Box 173"/>
          <p:cNvSpPr txBox="1">
            <a:spLocks noChangeArrowheads="1"/>
          </p:cNvSpPr>
          <p:nvPr>
            <p:custDataLst>
              <p:tags r:id="rId211"/>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5749" name="Text Box 174"/>
          <p:cNvSpPr txBox="1">
            <a:spLocks noChangeArrowheads="1"/>
          </p:cNvSpPr>
          <p:nvPr>
            <p:custDataLst>
              <p:tags r:id="rId212"/>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5750" name="Text Box 175"/>
          <p:cNvSpPr txBox="1">
            <a:spLocks noChangeArrowheads="1"/>
          </p:cNvSpPr>
          <p:nvPr>
            <p:custDataLst>
              <p:tags r:id="rId213"/>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5751" name="Text Box 176"/>
          <p:cNvSpPr txBox="1">
            <a:spLocks noChangeArrowheads="1"/>
          </p:cNvSpPr>
          <p:nvPr>
            <p:custDataLst>
              <p:tags r:id="rId214"/>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5752" name="Text Box 272"/>
          <p:cNvSpPr txBox="1">
            <a:spLocks noChangeArrowheads="1"/>
          </p:cNvSpPr>
          <p:nvPr>
            <p:custDataLst>
              <p:tags r:id="rId215"/>
            </p:custDataLst>
          </p:nvPr>
        </p:nvSpPr>
        <p:spPr bwMode="auto">
          <a:xfrm>
            <a:off x="2590800" y="6400800"/>
            <a:ext cx="25781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0AA318"/>
                </a:solidFill>
                <a:latin typeface="Comic Sans MS" pitchFamily="-106" charset="0"/>
              </a:rPr>
              <a:t>Instruction Decoding Guide</a:t>
            </a:r>
          </a:p>
        </p:txBody>
      </p:sp>
      <p:sp>
        <p:nvSpPr>
          <p:cNvPr id="65753" name="Rectangle 273"/>
          <p:cNvSpPr>
            <a:spLocks noChangeArrowheads="1"/>
          </p:cNvSpPr>
          <p:nvPr>
            <p:custDataLst>
              <p:tags r:id="rId216"/>
            </p:custDataLst>
          </p:nvPr>
        </p:nvSpPr>
        <p:spPr bwMode="auto">
          <a:xfrm>
            <a:off x="14763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65754" name="Text Box 280"/>
          <p:cNvSpPr txBox="1">
            <a:spLocks noChangeArrowheads="1"/>
          </p:cNvSpPr>
          <p:nvPr>
            <p:custDataLst>
              <p:tags r:id="rId217"/>
            </p:custDataLst>
          </p:nvPr>
        </p:nvSpPr>
        <p:spPr bwMode="auto">
          <a:xfrm>
            <a:off x="1730375" y="60071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0508FB"/>
                </a:solidFill>
                <a:latin typeface="Comic Sans MS" pitchFamily="-106" charset="0"/>
              </a:rPr>
              <a:t>Reg3</a:t>
            </a:r>
          </a:p>
        </p:txBody>
      </p:sp>
      <p:sp>
        <p:nvSpPr>
          <p:cNvPr id="65755" name="Line 313"/>
          <p:cNvSpPr>
            <a:spLocks noChangeShapeType="1"/>
          </p:cNvSpPr>
          <p:nvPr/>
        </p:nvSpPr>
        <p:spPr bwMode="auto">
          <a:xfrm>
            <a:off x="914400" y="6019800"/>
            <a:ext cx="0" cy="381000"/>
          </a:xfrm>
          <a:prstGeom prst="line">
            <a:avLst/>
          </a:prstGeom>
          <a:noFill/>
          <a:ln w="19050">
            <a:solidFill>
              <a:srgbClr val="0508FB"/>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65756" name="Text Box 190"/>
          <p:cNvSpPr txBox="1">
            <a:spLocks noChangeArrowheads="1"/>
          </p:cNvSpPr>
          <p:nvPr>
            <p:custDataLst>
              <p:tags r:id="rId218"/>
            </p:custDataLst>
          </p:nvPr>
        </p:nvSpPr>
        <p:spPr bwMode="auto">
          <a:xfrm>
            <a:off x="7140575" y="4664075"/>
            <a:ext cx="1192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Adder</a:t>
            </a:r>
          </a:p>
        </p:txBody>
      </p:sp>
      <p:sp>
        <p:nvSpPr>
          <p:cNvPr id="65757" name="Text Box 255"/>
          <p:cNvSpPr txBox="1">
            <a:spLocks noChangeArrowheads="1"/>
          </p:cNvSpPr>
          <p:nvPr>
            <p:custDataLst>
              <p:tags r:id="rId219"/>
            </p:custDataLst>
          </p:nvPr>
        </p:nvSpPr>
        <p:spPr bwMode="auto">
          <a:xfrm>
            <a:off x="7729538" y="54229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F7913D"/>
                </a:solidFill>
                <a:latin typeface="Comic Sans MS" pitchFamily="-106" charset="0"/>
              </a:rPr>
              <a:t>Output bits</a:t>
            </a:r>
          </a:p>
        </p:txBody>
      </p:sp>
    </p:spTree>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563"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564"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565"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566"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567"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568"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569"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570" name="Rectangle 18"/>
          <p:cNvSpPr>
            <a:spLocks noChangeArrowheads="1"/>
          </p:cNvSpPr>
          <p:nvPr>
            <p:custDataLst>
              <p:tags r:id="rId9"/>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571" name="Rectangle 19"/>
          <p:cNvSpPr>
            <a:spLocks noChangeArrowheads="1"/>
          </p:cNvSpPr>
          <p:nvPr>
            <p:custDataLst>
              <p:tags r:id="rId10"/>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572" name="Rectangle 20"/>
          <p:cNvSpPr>
            <a:spLocks noChangeArrowheads="1"/>
          </p:cNvSpPr>
          <p:nvPr>
            <p:custDataLst>
              <p:tags r:id="rId11"/>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573" name="Rectangle 21"/>
          <p:cNvSpPr>
            <a:spLocks noChangeArrowheads="1"/>
          </p:cNvSpPr>
          <p:nvPr>
            <p:custDataLst>
              <p:tags r:id="rId12"/>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574" name="Text Box 22"/>
          <p:cNvSpPr txBox="1">
            <a:spLocks noChangeArrowheads="1"/>
          </p:cNvSpPr>
          <p:nvPr>
            <p:custDataLst>
              <p:tags r:id="rId13"/>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PC</a:t>
            </a:r>
          </a:p>
        </p:txBody>
      </p:sp>
      <p:sp>
        <p:nvSpPr>
          <p:cNvPr id="66575" name="Text Box 24"/>
          <p:cNvSpPr txBox="1">
            <a:spLocks noChangeArrowheads="1"/>
          </p:cNvSpPr>
          <p:nvPr>
            <p:custDataLst>
              <p:tags r:id="rId14"/>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8F01B8"/>
                </a:solidFill>
                <a:latin typeface="Comic Sans MS" pitchFamily="-106" charset="0"/>
              </a:rPr>
              <a:t>Reg3</a:t>
            </a:r>
          </a:p>
        </p:txBody>
      </p:sp>
      <p:sp>
        <p:nvSpPr>
          <p:cNvPr id="66576" name="Text Box 25"/>
          <p:cNvSpPr txBox="1">
            <a:spLocks noChangeArrowheads="1"/>
          </p:cNvSpPr>
          <p:nvPr>
            <p:custDataLst>
              <p:tags r:id="rId15"/>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66577" name="Text Box 26"/>
          <p:cNvSpPr txBox="1">
            <a:spLocks noChangeArrowheads="1"/>
          </p:cNvSpPr>
          <p:nvPr>
            <p:custDataLst>
              <p:tags r:id="rId16"/>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66578" name="Text Box 27"/>
          <p:cNvSpPr txBox="1">
            <a:spLocks noChangeArrowheads="1"/>
          </p:cNvSpPr>
          <p:nvPr>
            <p:custDataLst>
              <p:tags r:id="rId17"/>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6579" name="Text Box 28"/>
          <p:cNvSpPr txBox="1">
            <a:spLocks noChangeArrowheads="1"/>
          </p:cNvSpPr>
          <p:nvPr>
            <p:custDataLst>
              <p:tags r:id="rId18"/>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6580" name="Text Box 29"/>
          <p:cNvSpPr txBox="1">
            <a:spLocks noChangeArrowheads="1"/>
          </p:cNvSpPr>
          <p:nvPr>
            <p:custDataLst>
              <p:tags r:id="rId19"/>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6581" name="Text Box 30"/>
          <p:cNvSpPr txBox="1">
            <a:spLocks noChangeArrowheads="1"/>
          </p:cNvSpPr>
          <p:nvPr>
            <p:custDataLst>
              <p:tags r:id="rId20"/>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6582" name="Text Box 31"/>
          <p:cNvSpPr txBox="1">
            <a:spLocks noChangeArrowheads="1"/>
          </p:cNvSpPr>
          <p:nvPr>
            <p:custDataLst>
              <p:tags r:id="rId21"/>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6583" name="Text Box 32"/>
          <p:cNvSpPr txBox="1">
            <a:spLocks noChangeArrowheads="1"/>
          </p:cNvSpPr>
          <p:nvPr>
            <p:custDataLst>
              <p:tags r:id="rId22"/>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6584" name="Text Box 33"/>
          <p:cNvSpPr txBox="1">
            <a:spLocks noChangeArrowheads="1"/>
          </p:cNvSpPr>
          <p:nvPr>
            <p:custDataLst>
              <p:tags r:id="rId23"/>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6585" name="Text Box 34"/>
          <p:cNvSpPr txBox="1">
            <a:spLocks noChangeArrowheads="1"/>
          </p:cNvSpPr>
          <p:nvPr>
            <p:custDataLst>
              <p:tags r:id="rId24"/>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6586" name="Text Box 35"/>
          <p:cNvSpPr txBox="1">
            <a:spLocks noChangeArrowheads="1"/>
          </p:cNvSpPr>
          <p:nvPr>
            <p:custDataLst>
              <p:tags r:id="rId25"/>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6587" name="Rectangle 43"/>
          <p:cNvSpPr>
            <a:spLocks noChangeArrowheads="1"/>
          </p:cNvSpPr>
          <p:nvPr>
            <p:custDataLst>
              <p:tags r:id="rId26"/>
            </p:custDataLst>
          </p:nvPr>
        </p:nvSpPr>
        <p:spPr bwMode="auto">
          <a:xfrm>
            <a:off x="468788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588" name="Rectangle 44"/>
          <p:cNvSpPr>
            <a:spLocks noChangeArrowheads="1"/>
          </p:cNvSpPr>
          <p:nvPr>
            <p:custDataLst>
              <p:tags r:id="rId27"/>
            </p:custDataLst>
          </p:nvPr>
        </p:nvSpPr>
        <p:spPr bwMode="auto">
          <a:xfrm>
            <a:off x="504190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589" name="Rectangle 45"/>
          <p:cNvSpPr>
            <a:spLocks noChangeArrowheads="1"/>
          </p:cNvSpPr>
          <p:nvPr>
            <p:custDataLst>
              <p:tags r:id="rId28"/>
            </p:custDataLst>
          </p:nvPr>
        </p:nvSpPr>
        <p:spPr bwMode="auto">
          <a:xfrm>
            <a:off x="539591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590" name="Rectangle 46"/>
          <p:cNvSpPr>
            <a:spLocks noChangeArrowheads="1"/>
          </p:cNvSpPr>
          <p:nvPr>
            <p:custDataLst>
              <p:tags r:id="rId29"/>
            </p:custDataLst>
          </p:nvPr>
        </p:nvSpPr>
        <p:spPr bwMode="auto">
          <a:xfrm>
            <a:off x="5749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591" name="Text Box 47"/>
          <p:cNvSpPr txBox="1">
            <a:spLocks noChangeArrowheads="1"/>
          </p:cNvSpPr>
          <p:nvPr>
            <p:custDataLst>
              <p:tags r:id="rId30"/>
            </p:custDataLst>
          </p:nvPr>
        </p:nvSpPr>
        <p:spPr bwMode="auto">
          <a:xfrm>
            <a:off x="6067425"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F7913D"/>
                </a:solidFill>
                <a:latin typeface="Comic Sans MS" pitchFamily="-106" charset="0"/>
              </a:rPr>
              <a:t>the same Reg3</a:t>
            </a:r>
          </a:p>
        </p:txBody>
      </p:sp>
      <p:sp>
        <p:nvSpPr>
          <p:cNvPr id="66592" name="Text Box 55"/>
          <p:cNvSpPr txBox="1">
            <a:spLocks noChangeArrowheads="1"/>
          </p:cNvSpPr>
          <p:nvPr>
            <p:custDataLst>
              <p:tags r:id="rId31"/>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66593" name="Text Box 56"/>
          <p:cNvSpPr txBox="1">
            <a:spLocks noChangeArrowheads="1"/>
          </p:cNvSpPr>
          <p:nvPr>
            <p:custDataLst>
              <p:tags r:id="rId32"/>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66594" name="Text Box 57"/>
          <p:cNvSpPr txBox="1">
            <a:spLocks noChangeArrowheads="1"/>
          </p:cNvSpPr>
          <p:nvPr>
            <p:custDataLst>
              <p:tags r:id="rId33"/>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66595" name="Text Box 58"/>
          <p:cNvSpPr txBox="1">
            <a:spLocks noChangeArrowheads="1"/>
          </p:cNvSpPr>
          <p:nvPr>
            <p:custDataLst>
              <p:tags r:id="rId34"/>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0</a:t>
            </a:r>
          </a:p>
        </p:txBody>
      </p:sp>
      <p:sp>
        <p:nvSpPr>
          <p:cNvPr id="66596" name="Text Box 59"/>
          <p:cNvSpPr txBox="1">
            <a:spLocks noChangeArrowheads="1"/>
          </p:cNvSpPr>
          <p:nvPr>
            <p:custDataLst>
              <p:tags r:id="rId35"/>
            </p:custDataLst>
          </p:nvPr>
        </p:nvSpPr>
        <p:spPr bwMode="auto">
          <a:xfrm>
            <a:off x="47656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0</a:t>
            </a:r>
          </a:p>
        </p:txBody>
      </p:sp>
      <p:sp>
        <p:nvSpPr>
          <p:cNvPr id="66597" name="Text Box 60"/>
          <p:cNvSpPr txBox="1">
            <a:spLocks noChangeArrowheads="1"/>
          </p:cNvSpPr>
          <p:nvPr>
            <p:custDataLst>
              <p:tags r:id="rId36"/>
            </p:custDataLst>
          </p:nvPr>
        </p:nvSpPr>
        <p:spPr bwMode="auto">
          <a:xfrm>
            <a:off x="5118100"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1</a:t>
            </a:r>
          </a:p>
        </p:txBody>
      </p:sp>
      <p:sp>
        <p:nvSpPr>
          <p:cNvPr id="66598" name="Text Box 61"/>
          <p:cNvSpPr txBox="1">
            <a:spLocks noChangeArrowheads="1"/>
          </p:cNvSpPr>
          <p:nvPr>
            <p:custDataLst>
              <p:tags r:id="rId37"/>
            </p:custDataLst>
          </p:nvPr>
        </p:nvSpPr>
        <p:spPr bwMode="auto">
          <a:xfrm>
            <a:off x="54943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1</a:t>
            </a:r>
          </a:p>
        </p:txBody>
      </p:sp>
      <p:sp>
        <p:nvSpPr>
          <p:cNvPr id="66599" name="Text Box 62"/>
          <p:cNvSpPr txBox="1">
            <a:spLocks noChangeArrowheads="1"/>
          </p:cNvSpPr>
          <p:nvPr>
            <p:custDataLst>
              <p:tags r:id="rId38"/>
            </p:custDataLst>
          </p:nvPr>
        </p:nvSpPr>
        <p:spPr bwMode="auto">
          <a:xfrm>
            <a:off x="44275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1</a:t>
            </a:r>
          </a:p>
        </p:txBody>
      </p:sp>
      <p:sp>
        <p:nvSpPr>
          <p:cNvPr id="66600" name="Text Box 64"/>
          <p:cNvSpPr txBox="1">
            <a:spLocks noChangeArrowheads="1"/>
          </p:cNvSpPr>
          <p:nvPr>
            <p:custDataLst>
              <p:tags r:id="rId39"/>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solidFill>
                  <a:srgbClr val="8F01B8"/>
                </a:solidFill>
                <a:latin typeface="Comic Sans MS" pitchFamily="-106" charset="0"/>
              </a:rPr>
              <a:t>old value of Reg3 = 7</a:t>
            </a:r>
          </a:p>
        </p:txBody>
      </p:sp>
      <p:sp>
        <p:nvSpPr>
          <p:cNvPr id="66601" name="Text Box 65"/>
          <p:cNvSpPr txBox="1">
            <a:spLocks noChangeArrowheads="1"/>
          </p:cNvSpPr>
          <p:nvPr>
            <p:custDataLst>
              <p:tags r:id="rId40"/>
            </p:custDataLst>
          </p:nvPr>
        </p:nvSpPr>
        <p:spPr bwMode="auto">
          <a:xfrm>
            <a:off x="4503738"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solidFill>
                  <a:srgbClr val="F7913D"/>
                </a:solidFill>
                <a:latin typeface="Comic Sans MS" pitchFamily="-106" charset="0"/>
              </a:rPr>
              <a:t>new value of Reg3 = 11</a:t>
            </a:r>
          </a:p>
        </p:txBody>
      </p:sp>
      <p:sp>
        <p:nvSpPr>
          <p:cNvPr id="66602" name="Rectangle 66"/>
          <p:cNvSpPr>
            <a:spLocks noChangeArrowheads="1"/>
          </p:cNvSpPr>
          <p:nvPr>
            <p:custDataLst>
              <p:tags r:id="rId41"/>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03" name="Text Box 67"/>
          <p:cNvSpPr txBox="1">
            <a:spLocks noChangeArrowheads="1"/>
          </p:cNvSpPr>
          <p:nvPr>
            <p:custDataLst>
              <p:tags r:id="rId42"/>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clock</a:t>
            </a:r>
          </a:p>
        </p:txBody>
      </p:sp>
      <p:sp>
        <p:nvSpPr>
          <p:cNvPr id="66604" name="Line 68"/>
          <p:cNvSpPr>
            <a:spLocks noChangeShapeType="1"/>
          </p:cNvSpPr>
          <p:nvPr>
            <p:custDataLst>
              <p:tags r:id="rId43"/>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05" name="Line 69"/>
          <p:cNvSpPr>
            <a:spLocks noChangeShapeType="1"/>
          </p:cNvSpPr>
          <p:nvPr>
            <p:custDataLst>
              <p:tags r:id="rId44"/>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06" name="Line 70"/>
          <p:cNvSpPr>
            <a:spLocks noChangeShapeType="1"/>
          </p:cNvSpPr>
          <p:nvPr>
            <p:custDataLst>
              <p:tags r:id="rId45"/>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07" name="Line 71"/>
          <p:cNvSpPr>
            <a:spLocks noChangeShapeType="1"/>
          </p:cNvSpPr>
          <p:nvPr>
            <p:custDataLst>
              <p:tags r:id="rId46"/>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08" name="Line 72"/>
          <p:cNvSpPr>
            <a:spLocks noChangeShapeType="1"/>
          </p:cNvSpPr>
          <p:nvPr>
            <p:custDataLst>
              <p:tags r:id="rId47"/>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09" name="Text Box 73"/>
          <p:cNvSpPr txBox="1">
            <a:spLocks noChangeArrowheads="1"/>
          </p:cNvSpPr>
          <p:nvPr>
            <p:custDataLst>
              <p:tags r:id="rId48"/>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6610" name="Text Box 74"/>
          <p:cNvSpPr txBox="1">
            <a:spLocks noChangeArrowheads="1"/>
          </p:cNvSpPr>
          <p:nvPr>
            <p:custDataLst>
              <p:tags r:id="rId49"/>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6611" name="Text Box 75"/>
          <p:cNvSpPr txBox="1">
            <a:spLocks noChangeArrowheads="1"/>
          </p:cNvSpPr>
          <p:nvPr>
            <p:custDataLst>
              <p:tags r:id="rId50"/>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6612" name="Text Box 76"/>
          <p:cNvSpPr txBox="1">
            <a:spLocks noChangeArrowheads="1"/>
          </p:cNvSpPr>
          <p:nvPr>
            <p:custDataLst>
              <p:tags r:id="rId51"/>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6613" name="Text Box 77"/>
          <p:cNvSpPr txBox="1">
            <a:spLocks noChangeArrowheads="1"/>
          </p:cNvSpPr>
          <p:nvPr>
            <p:custDataLst>
              <p:tags r:id="rId52"/>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6614" name="Rectangle 78"/>
          <p:cNvSpPr>
            <a:spLocks noChangeArrowheads="1"/>
          </p:cNvSpPr>
          <p:nvPr>
            <p:custDataLst>
              <p:tags r:id="rId53"/>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66615" name="Line 79"/>
          <p:cNvSpPr>
            <a:spLocks noChangeShapeType="1"/>
          </p:cNvSpPr>
          <p:nvPr>
            <p:custDataLst>
              <p:tags r:id="rId54"/>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16" name="Line 80"/>
          <p:cNvSpPr>
            <a:spLocks noChangeShapeType="1"/>
          </p:cNvSpPr>
          <p:nvPr>
            <p:custDataLst>
              <p:tags r:id="rId55"/>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17" name="Text Box 81"/>
          <p:cNvSpPr txBox="1">
            <a:spLocks noChangeArrowheads="1"/>
          </p:cNvSpPr>
          <p:nvPr>
            <p:custDataLst>
              <p:tags r:id="rId56"/>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read enable</a:t>
            </a:r>
          </a:p>
        </p:txBody>
      </p:sp>
      <p:sp>
        <p:nvSpPr>
          <p:cNvPr id="66618" name="Text Box 82"/>
          <p:cNvSpPr txBox="1">
            <a:spLocks noChangeArrowheads="1"/>
          </p:cNvSpPr>
          <p:nvPr>
            <p:custDataLst>
              <p:tags r:id="rId57"/>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RAM</a:t>
            </a:r>
          </a:p>
        </p:txBody>
      </p:sp>
      <p:sp>
        <p:nvSpPr>
          <p:cNvPr id="66619" name="Rectangle 83"/>
          <p:cNvSpPr>
            <a:spLocks noChangeArrowheads="1"/>
          </p:cNvSpPr>
          <p:nvPr>
            <p:custDataLst>
              <p:tags r:id="rId58"/>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20" name="Rectangle 84"/>
          <p:cNvSpPr>
            <a:spLocks noChangeArrowheads="1"/>
          </p:cNvSpPr>
          <p:nvPr>
            <p:custDataLst>
              <p:tags r:id="rId59"/>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21" name="Rectangle 85"/>
          <p:cNvSpPr>
            <a:spLocks noChangeArrowheads="1"/>
          </p:cNvSpPr>
          <p:nvPr>
            <p:custDataLst>
              <p:tags r:id="rId60"/>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22" name="Rectangle 86"/>
          <p:cNvSpPr>
            <a:spLocks noChangeArrowheads="1"/>
          </p:cNvSpPr>
          <p:nvPr>
            <p:custDataLst>
              <p:tags r:id="rId61"/>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23" name="Rectangle 87"/>
          <p:cNvSpPr>
            <a:spLocks noChangeArrowheads="1"/>
          </p:cNvSpPr>
          <p:nvPr>
            <p:custDataLst>
              <p:tags r:id="rId62"/>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24" name="Rectangle 88"/>
          <p:cNvSpPr>
            <a:spLocks noChangeArrowheads="1"/>
          </p:cNvSpPr>
          <p:nvPr>
            <p:custDataLst>
              <p:tags r:id="rId63"/>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25" name="Rectangle 89"/>
          <p:cNvSpPr>
            <a:spLocks noChangeArrowheads="1"/>
          </p:cNvSpPr>
          <p:nvPr>
            <p:custDataLst>
              <p:tags r:id="rId64"/>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26" name="Rectangle 90"/>
          <p:cNvSpPr>
            <a:spLocks noChangeArrowheads="1"/>
          </p:cNvSpPr>
          <p:nvPr>
            <p:custDataLst>
              <p:tags r:id="rId65"/>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27" name="Text Box 91"/>
          <p:cNvSpPr txBox="1">
            <a:spLocks noChangeArrowheads="1"/>
          </p:cNvSpPr>
          <p:nvPr>
            <p:custDataLst>
              <p:tags r:id="rId66"/>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IR</a:t>
            </a:r>
          </a:p>
        </p:txBody>
      </p:sp>
      <p:sp>
        <p:nvSpPr>
          <p:cNvPr id="66628" name="Line 92"/>
          <p:cNvSpPr>
            <a:spLocks noChangeShapeType="1"/>
          </p:cNvSpPr>
          <p:nvPr>
            <p:custDataLst>
              <p:tags r:id="rId67"/>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29" name="Line 93"/>
          <p:cNvSpPr>
            <a:spLocks noChangeShapeType="1"/>
          </p:cNvSpPr>
          <p:nvPr>
            <p:custDataLst>
              <p:tags r:id="rId68"/>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30" name="Line 94"/>
          <p:cNvSpPr>
            <a:spLocks noChangeShapeType="1"/>
          </p:cNvSpPr>
          <p:nvPr>
            <p:custDataLst>
              <p:tags r:id="rId69"/>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31" name="Line 95"/>
          <p:cNvSpPr>
            <a:spLocks noChangeShapeType="1"/>
          </p:cNvSpPr>
          <p:nvPr>
            <p:custDataLst>
              <p:tags r:id="rId70"/>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32" name="Line 96"/>
          <p:cNvSpPr>
            <a:spLocks noChangeShapeType="1"/>
          </p:cNvSpPr>
          <p:nvPr>
            <p:custDataLst>
              <p:tags r:id="rId71"/>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33" name="Line 97"/>
          <p:cNvSpPr>
            <a:spLocks noChangeShapeType="1"/>
          </p:cNvSpPr>
          <p:nvPr>
            <p:custDataLst>
              <p:tags r:id="rId72"/>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34" name="Line 98"/>
          <p:cNvSpPr>
            <a:spLocks noChangeShapeType="1"/>
          </p:cNvSpPr>
          <p:nvPr>
            <p:custDataLst>
              <p:tags r:id="rId73"/>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35" name="Line 99"/>
          <p:cNvSpPr>
            <a:spLocks noChangeShapeType="1"/>
          </p:cNvSpPr>
          <p:nvPr>
            <p:custDataLst>
              <p:tags r:id="rId74"/>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36" name="Line 100"/>
          <p:cNvSpPr>
            <a:spLocks noChangeShapeType="1"/>
          </p:cNvSpPr>
          <p:nvPr>
            <p:custDataLst>
              <p:tags r:id="rId75"/>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37" name="Line 101"/>
          <p:cNvSpPr>
            <a:spLocks noChangeShapeType="1"/>
          </p:cNvSpPr>
          <p:nvPr>
            <p:custDataLst>
              <p:tags r:id="rId76"/>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38" name="Line 102"/>
          <p:cNvSpPr>
            <a:spLocks noChangeShapeType="1"/>
          </p:cNvSpPr>
          <p:nvPr>
            <p:custDataLst>
              <p:tags r:id="rId77"/>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39" name="Line 103"/>
          <p:cNvSpPr>
            <a:spLocks noChangeShapeType="1"/>
          </p:cNvSpPr>
          <p:nvPr>
            <p:custDataLst>
              <p:tags r:id="rId78"/>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40" name="Text Box 104"/>
          <p:cNvSpPr txBox="1">
            <a:spLocks noChangeArrowheads="1"/>
          </p:cNvSpPr>
          <p:nvPr>
            <p:custDataLst>
              <p:tags r:id="rId79"/>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8 bit instruction</a:t>
            </a:r>
          </a:p>
        </p:txBody>
      </p:sp>
      <p:sp>
        <p:nvSpPr>
          <p:cNvPr id="66641" name="Text Box 105"/>
          <p:cNvSpPr txBox="1">
            <a:spLocks noChangeArrowheads="1"/>
          </p:cNvSpPr>
          <p:nvPr>
            <p:custDataLst>
              <p:tags r:id="rId80"/>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8 address bits</a:t>
            </a:r>
          </a:p>
        </p:txBody>
      </p:sp>
      <p:sp>
        <p:nvSpPr>
          <p:cNvPr id="66642" name="Line 106"/>
          <p:cNvSpPr>
            <a:spLocks noChangeShapeType="1"/>
          </p:cNvSpPr>
          <p:nvPr>
            <p:custDataLst>
              <p:tags r:id="rId81"/>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43" name="Line 107"/>
          <p:cNvSpPr>
            <a:spLocks noChangeShapeType="1"/>
          </p:cNvSpPr>
          <p:nvPr>
            <p:custDataLst>
              <p:tags r:id="rId82"/>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44" name="Line 108"/>
          <p:cNvSpPr>
            <a:spLocks noChangeShapeType="1"/>
          </p:cNvSpPr>
          <p:nvPr>
            <p:custDataLst>
              <p:tags r:id="rId83"/>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45" name="Line 109"/>
          <p:cNvSpPr>
            <a:spLocks noChangeShapeType="1"/>
          </p:cNvSpPr>
          <p:nvPr>
            <p:custDataLst>
              <p:tags r:id="rId84"/>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46" name="Line 110"/>
          <p:cNvSpPr>
            <a:spLocks noChangeShapeType="1"/>
          </p:cNvSpPr>
          <p:nvPr>
            <p:custDataLst>
              <p:tags r:id="rId85"/>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47" name="Line 111"/>
          <p:cNvSpPr>
            <a:spLocks noChangeShapeType="1"/>
          </p:cNvSpPr>
          <p:nvPr>
            <p:custDataLst>
              <p:tags r:id="rId86"/>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48" name="Line 112"/>
          <p:cNvSpPr>
            <a:spLocks noChangeShapeType="1"/>
          </p:cNvSpPr>
          <p:nvPr>
            <p:custDataLst>
              <p:tags r:id="rId87"/>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49" name="Line 113"/>
          <p:cNvSpPr>
            <a:spLocks noChangeShapeType="1"/>
          </p:cNvSpPr>
          <p:nvPr>
            <p:custDataLst>
              <p:tags r:id="rId88"/>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50" name="Line 114"/>
          <p:cNvSpPr>
            <a:spLocks noChangeShapeType="1"/>
          </p:cNvSpPr>
          <p:nvPr>
            <p:custDataLst>
              <p:tags r:id="rId89"/>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51" name="Line 115"/>
          <p:cNvSpPr>
            <a:spLocks noChangeShapeType="1"/>
          </p:cNvSpPr>
          <p:nvPr>
            <p:custDataLst>
              <p:tags r:id="rId90"/>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52" name="Line 116"/>
          <p:cNvSpPr>
            <a:spLocks noChangeShapeType="1"/>
          </p:cNvSpPr>
          <p:nvPr>
            <p:custDataLst>
              <p:tags r:id="rId91"/>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6653" name="Group 117"/>
          <p:cNvGrpSpPr>
            <a:grpSpLocks/>
          </p:cNvGrpSpPr>
          <p:nvPr>
            <p:custDataLst>
              <p:tags r:id="rId92"/>
            </p:custDataLst>
          </p:nvPr>
        </p:nvGrpSpPr>
        <p:grpSpPr bwMode="auto">
          <a:xfrm rot="5400000">
            <a:off x="4803775" y="4422775"/>
            <a:ext cx="115888" cy="185738"/>
            <a:chOff x="4891" y="1600"/>
            <a:chExt cx="315" cy="408"/>
          </a:xfrm>
        </p:grpSpPr>
        <p:sp>
          <p:nvSpPr>
            <p:cNvPr id="66838" name="Freeform 118"/>
            <p:cNvSpPr>
              <a:spLocks/>
            </p:cNvSpPr>
            <p:nvPr>
              <p:custDataLst>
                <p:tags r:id="rId27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39" name="Freeform 119"/>
            <p:cNvSpPr>
              <a:spLocks/>
            </p:cNvSpPr>
            <p:nvPr>
              <p:custDataLst>
                <p:tags r:id="rId27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40" name="Line 120"/>
            <p:cNvSpPr>
              <a:spLocks noChangeShapeType="1"/>
            </p:cNvSpPr>
            <p:nvPr>
              <p:custDataLst>
                <p:tags r:id="rId276"/>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6654" name="Line 121"/>
          <p:cNvSpPr>
            <a:spLocks noChangeShapeType="1"/>
          </p:cNvSpPr>
          <p:nvPr>
            <p:custDataLst>
              <p:tags r:id="rId93"/>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55" name="Line 122"/>
          <p:cNvSpPr>
            <a:spLocks noChangeShapeType="1"/>
          </p:cNvSpPr>
          <p:nvPr>
            <p:custDataLst>
              <p:tags r:id="rId94"/>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56" name="Line 123"/>
          <p:cNvSpPr>
            <a:spLocks noChangeShapeType="1"/>
          </p:cNvSpPr>
          <p:nvPr>
            <p:custDataLst>
              <p:tags r:id="rId95"/>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57" name="Line 124"/>
          <p:cNvSpPr>
            <a:spLocks noChangeShapeType="1"/>
          </p:cNvSpPr>
          <p:nvPr>
            <p:custDataLst>
              <p:tags r:id="rId96"/>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58" name="Line 125"/>
          <p:cNvSpPr>
            <a:spLocks noChangeShapeType="1"/>
          </p:cNvSpPr>
          <p:nvPr>
            <p:custDataLst>
              <p:tags r:id="rId97"/>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59" name="Line 126"/>
          <p:cNvSpPr>
            <a:spLocks noChangeShapeType="1"/>
          </p:cNvSpPr>
          <p:nvPr>
            <p:custDataLst>
              <p:tags r:id="rId98"/>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60" name="Line 127"/>
          <p:cNvSpPr>
            <a:spLocks noChangeShapeType="1"/>
          </p:cNvSpPr>
          <p:nvPr>
            <p:custDataLst>
              <p:tags r:id="rId99"/>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61" name="Line 128"/>
          <p:cNvSpPr>
            <a:spLocks noChangeShapeType="1"/>
          </p:cNvSpPr>
          <p:nvPr>
            <p:custDataLst>
              <p:tags r:id="rId100"/>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62" name="Line 129"/>
          <p:cNvSpPr>
            <a:spLocks noChangeShapeType="1"/>
          </p:cNvSpPr>
          <p:nvPr>
            <p:custDataLst>
              <p:tags r:id="rId101"/>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63" name="Line 130"/>
          <p:cNvSpPr>
            <a:spLocks noChangeShapeType="1"/>
          </p:cNvSpPr>
          <p:nvPr>
            <p:custDataLst>
              <p:tags r:id="rId102"/>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64" name="Line 131"/>
          <p:cNvSpPr>
            <a:spLocks noChangeShapeType="1"/>
          </p:cNvSpPr>
          <p:nvPr>
            <p:custDataLst>
              <p:tags r:id="rId103"/>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6665" name="Group 132"/>
          <p:cNvGrpSpPr>
            <a:grpSpLocks/>
          </p:cNvGrpSpPr>
          <p:nvPr>
            <p:custDataLst>
              <p:tags r:id="rId104"/>
            </p:custDataLst>
          </p:nvPr>
        </p:nvGrpSpPr>
        <p:grpSpPr bwMode="auto">
          <a:xfrm rot="5400000">
            <a:off x="2729706" y="2483644"/>
            <a:ext cx="282575" cy="503238"/>
            <a:chOff x="4891" y="1600"/>
            <a:chExt cx="315" cy="408"/>
          </a:xfrm>
        </p:grpSpPr>
        <p:sp>
          <p:nvSpPr>
            <p:cNvPr id="66835" name="Freeform 133"/>
            <p:cNvSpPr>
              <a:spLocks/>
            </p:cNvSpPr>
            <p:nvPr>
              <p:custDataLst>
                <p:tags r:id="rId27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36" name="Freeform 134"/>
            <p:cNvSpPr>
              <a:spLocks/>
            </p:cNvSpPr>
            <p:nvPr>
              <p:custDataLst>
                <p:tags r:id="rId27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37" name="Line 135"/>
            <p:cNvSpPr>
              <a:spLocks noChangeShapeType="1"/>
            </p:cNvSpPr>
            <p:nvPr>
              <p:custDataLst>
                <p:tags r:id="rId27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6666" name="Oval 136"/>
          <p:cNvSpPr>
            <a:spLocks noChangeArrowheads="1"/>
          </p:cNvSpPr>
          <p:nvPr>
            <p:custDataLst>
              <p:tags r:id="rId105"/>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67" name="Line 137"/>
          <p:cNvSpPr>
            <a:spLocks noChangeShapeType="1"/>
          </p:cNvSpPr>
          <p:nvPr>
            <p:custDataLst>
              <p:tags r:id="rId106"/>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68" name="Line 138"/>
          <p:cNvSpPr>
            <a:spLocks noChangeShapeType="1"/>
          </p:cNvSpPr>
          <p:nvPr>
            <p:custDataLst>
              <p:tags r:id="rId107"/>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69" name="Line 139"/>
          <p:cNvSpPr>
            <a:spLocks noChangeShapeType="1"/>
          </p:cNvSpPr>
          <p:nvPr>
            <p:custDataLst>
              <p:tags r:id="rId108"/>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70" name="Line 140"/>
          <p:cNvSpPr>
            <a:spLocks noChangeShapeType="1"/>
          </p:cNvSpPr>
          <p:nvPr>
            <p:custDataLst>
              <p:tags r:id="rId109"/>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71" name="Line 141"/>
          <p:cNvSpPr>
            <a:spLocks noChangeShapeType="1"/>
          </p:cNvSpPr>
          <p:nvPr>
            <p:custDataLst>
              <p:tags r:id="rId110"/>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6672" name="Group 142"/>
          <p:cNvGrpSpPr>
            <a:grpSpLocks/>
          </p:cNvGrpSpPr>
          <p:nvPr>
            <p:custDataLst>
              <p:tags r:id="rId111"/>
            </p:custDataLst>
          </p:nvPr>
        </p:nvGrpSpPr>
        <p:grpSpPr bwMode="auto">
          <a:xfrm rot="5400000">
            <a:off x="4378325" y="1997076"/>
            <a:ext cx="369887" cy="1122362"/>
            <a:chOff x="4891" y="1600"/>
            <a:chExt cx="315" cy="408"/>
          </a:xfrm>
        </p:grpSpPr>
        <p:sp>
          <p:nvSpPr>
            <p:cNvPr id="66832" name="Freeform 143"/>
            <p:cNvSpPr>
              <a:spLocks/>
            </p:cNvSpPr>
            <p:nvPr>
              <p:custDataLst>
                <p:tags r:id="rId26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33" name="Freeform 144"/>
            <p:cNvSpPr>
              <a:spLocks/>
            </p:cNvSpPr>
            <p:nvPr>
              <p:custDataLst>
                <p:tags r:id="rId26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34" name="Line 145"/>
            <p:cNvSpPr>
              <a:spLocks noChangeShapeType="1"/>
            </p:cNvSpPr>
            <p:nvPr>
              <p:custDataLst>
                <p:tags r:id="rId27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6673" name="Oval 146"/>
          <p:cNvSpPr>
            <a:spLocks noChangeArrowheads="1"/>
          </p:cNvSpPr>
          <p:nvPr>
            <p:custDataLst>
              <p:tags r:id="rId112"/>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74" name="Line 147"/>
          <p:cNvSpPr>
            <a:spLocks noChangeShapeType="1"/>
          </p:cNvSpPr>
          <p:nvPr>
            <p:custDataLst>
              <p:tags r:id="rId113"/>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75" name="Line 148"/>
          <p:cNvSpPr>
            <a:spLocks noChangeShapeType="1"/>
          </p:cNvSpPr>
          <p:nvPr>
            <p:custDataLst>
              <p:tags r:id="rId114"/>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76" name="Line 149"/>
          <p:cNvSpPr>
            <a:spLocks noChangeShapeType="1"/>
          </p:cNvSpPr>
          <p:nvPr>
            <p:custDataLst>
              <p:tags r:id="rId115"/>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77" name="Freeform 150"/>
          <p:cNvSpPr>
            <a:spLocks/>
          </p:cNvSpPr>
          <p:nvPr>
            <p:custDataLst>
              <p:tags r:id="rId116"/>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78" name="Freeform 151"/>
          <p:cNvSpPr>
            <a:spLocks/>
          </p:cNvSpPr>
          <p:nvPr>
            <p:custDataLst>
              <p:tags r:id="rId117"/>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79" name="Freeform 152"/>
          <p:cNvSpPr>
            <a:spLocks/>
          </p:cNvSpPr>
          <p:nvPr>
            <p:custDataLst>
              <p:tags r:id="rId118"/>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80" name="Freeform 153"/>
          <p:cNvSpPr>
            <a:spLocks/>
          </p:cNvSpPr>
          <p:nvPr>
            <p:custDataLst>
              <p:tags r:id="rId119"/>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81" name="Freeform 154"/>
          <p:cNvSpPr>
            <a:spLocks/>
          </p:cNvSpPr>
          <p:nvPr>
            <p:custDataLst>
              <p:tags r:id="rId120"/>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82" name="Freeform 155"/>
          <p:cNvSpPr>
            <a:spLocks/>
          </p:cNvSpPr>
          <p:nvPr>
            <p:custDataLst>
              <p:tags r:id="rId121"/>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83" name="Freeform 156"/>
          <p:cNvSpPr>
            <a:spLocks/>
          </p:cNvSpPr>
          <p:nvPr>
            <p:custDataLst>
              <p:tags r:id="rId122"/>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84" name="Freeform 157"/>
          <p:cNvSpPr>
            <a:spLocks/>
          </p:cNvSpPr>
          <p:nvPr>
            <p:custDataLst>
              <p:tags r:id="rId123"/>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85" name="Text Box 158"/>
          <p:cNvSpPr txBox="1">
            <a:spLocks noChangeArrowheads="1"/>
          </p:cNvSpPr>
          <p:nvPr>
            <p:custDataLst>
              <p:tags r:id="rId124"/>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70000"/>
              </a:lnSpc>
              <a:spcBef>
                <a:spcPct val="50000"/>
              </a:spcBef>
            </a:pPr>
            <a:r>
              <a:rPr lang="en-US" sz="1200">
                <a:solidFill>
                  <a:srgbClr val="0000FF"/>
                </a:solidFill>
                <a:latin typeface="Comic Sans MS" pitchFamily="-106" charset="0"/>
              </a:rPr>
              <a:t>strobe for all IR bits</a:t>
            </a:r>
          </a:p>
        </p:txBody>
      </p:sp>
      <p:sp>
        <p:nvSpPr>
          <p:cNvPr id="66686" name="Line 159"/>
          <p:cNvSpPr>
            <a:spLocks noChangeShapeType="1"/>
          </p:cNvSpPr>
          <p:nvPr>
            <p:custDataLst>
              <p:tags r:id="rId125"/>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87" name="Line 160"/>
          <p:cNvSpPr>
            <a:spLocks noChangeShapeType="1"/>
          </p:cNvSpPr>
          <p:nvPr>
            <p:custDataLst>
              <p:tags r:id="rId126"/>
            </p:custDataLst>
          </p:nvPr>
        </p:nvSpPr>
        <p:spPr bwMode="auto">
          <a:xfrm>
            <a:off x="3957638"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88" name="Line 161"/>
          <p:cNvSpPr>
            <a:spLocks noChangeShapeType="1"/>
          </p:cNvSpPr>
          <p:nvPr>
            <p:custDataLst>
              <p:tags r:id="rId127"/>
            </p:custDataLst>
          </p:nvPr>
        </p:nvSpPr>
        <p:spPr bwMode="auto">
          <a:xfrm>
            <a:off x="3960813" y="2201863"/>
            <a:ext cx="176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89" name="Line 162"/>
          <p:cNvSpPr>
            <a:spLocks noChangeShapeType="1"/>
          </p:cNvSpPr>
          <p:nvPr>
            <p:custDataLst>
              <p:tags r:id="rId128"/>
            </p:custDataLst>
          </p:nvPr>
        </p:nvSpPr>
        <p:spPr bwMode="auto">
          <a:xfrm>
            <a:off x="4138613"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90" name="Line 163"/>
          <p:cNvSpPr>
            <a:spLocks noChangeShapeType="1"/>
          </p:cNvSpPr>
          <p:nvPr>
            <p:custDataLst>
              <p:tags r:id="rId129"/>
            </p:custDataLst>
          </p:nvPr>
        </p:nvSpPr>
        <p:spPr bwMode="auto">
          <a:xfrm>
            <a:off x="3997325"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91" name="Line 164"/>
          <p:cNvSpPr>
            <a:spLocks noChangeShapeType="1"/>
          </p:cNvSpPr>
          <p:nvPr>
            <p:custDataLst>
              <p:tags r:id="rId130"/>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92" name="Line 165"/>
          <p:cNvSpPr>
            <a:spLocks noChangeShapeType="1"/>
          </p:cNvSpPr>
          <p:nvPr>
            <p:custDataLst>
              <p:tags r:id="rId131"/>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93" name="Line 166"/>
          <p:cNvSpPr>
            <a:spLocks noChangeShapeType="1"/>
          </p:cNvSpPr>
          <p:nvPr>
            <p:custDataLst>
              <p:tags r:id="rId132"/>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94" name="Line 167"/>
          <p:cNvSpPr>
            <a:spLocks noChangeShapeType="1"/>
          </p:cNvSpPr>
          <p:nvPr>
            <p:custDataLst>
              <p:tags r:id="rId133"/>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95" name="Line 168"/>
          <p:cNvSpPr>
            <a:spLocks noChangeShapeType="1"/>
          </p:cNvSpPr>
          <p:nvPr>
            <p:custDataLst>
              <p:tags r:id="rId134"/>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96" name="Rectangle 177"/>
          <p:cNvSpPr>
            <a:spLocks noChangeArrowheads="1"/>
          </p:cNvSpPr>
          <p:nvPr>
            <p:custDataLst>
              <p:tags r:id="rId135"/>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97" name="Freeform 178"/>
          <p:cNvSpPr>
            <a:spLocks/>
          </p:cNvSpPr>
          <p:nvPr>
            <p:custDataLst>
              <p:tags r:id="rId136"/>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98" name="Line 179"/>
          <p:cNvSpPr>
            <a:spLocks noChangeShapeType="1"/>
          </p:cNvSpPr>
          <p:nvPr>
            <p:custDataLst>
              <p:tags r:id="rId137"/>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99" name="Line 180"/>
          <p:cNvSpPr>
            <a:spLocks noChangeShapeType="1"/>
          </p:cNvSpPr>
          <p:nvPr>
            <p:custDataLst>
              <p:tags r:id="rId138"/>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00" name="Text Box 181"/>
          <p:cNvSpPr txBox="1">
            <a:spLocks noChangeArrowheads="1"/>
          </p:cNvSpPr>
          <p:nvPr>
            <p:custDataLst>
              <p:tags r:id="rId139"/>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D in</a:t>
            </a:r>
          </a:p>
        </p:txBody>
      </p:sp>
      <p:sp>
        <p:nvSpPr>
          <p:cNvPr id="66701" name="Text Box 182"/>
          <p:cNvSpPr txBox="1">
            <a:spLocks noChangeArrowheads="1"/>
          </p:cNvSpPr>
          <p:nvPr>
            <p:custDataLst>
              <p:tags r:id="rId140"/>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Q out</a:t>
            </a:r>
          </a:p>
        </p:txBody>
      </p:sp>
      <p:sp>
        <p:nvSpPr>
          <p:cNvPr id="66702" name="Text Box 183"/>
          <p:cNvSpPr txBox="1">
            <a:spLocks noChangeArrowheads="1"/>
          </p:cNvSpPr>
          <p:nvPr>
            <p:custDataLst>
              <p:tags r:id="rId141"/>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strobe</a:t>
            </a:r>
          </a:p>
        </p:txBody>
      </p:sp>
      <p:sp>
        <p:nvSpPr>
          <p:cNvPr id="66703" name="Text Box 184"/>
          <p:cNvSpPr txBox="1">
            <a:spLocks noChangeArrowheads="1"/>
          </p:cNvSpPr>
          <p:nvPr>
            <p:custDataLst>
              <p:tags r:id="rId142"/>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200">
                <a:solidFill>
                  <a:srgbClr val="009900"/>
                </a:solidFill>
                <a:latin typeface="Comic Sans MS" pitchFamily="-106" charset="0"/>
              </a:rPr>
              <a:t>decode instruction</a:t>
            </a:r>
          </a:p>
        </p:txBody>
      </p:sp>
      <p:sp>
        <p:nvSpPr>
          <p:cNvPr id="66704" name="Text Box 185"/>
          <p:cNvSpPr txBox="1">
            <a:spLocks noChangeArrowheads="1"/>
          </p:cNvSpPr>
          <p:nvPr>
            <p:custDataLst>
              <p:tags r:id="rId143"/>
            </p:custDataLst>
          </p:nvPr>
        </p:nvSpPr>
        <p:spPr bwMode="auto">
          <a:xfrm>
            <a:off x="1676400" y="4070350"/>
            <a:ext cx="1590675" cy="477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70000"/>
              </a:lnSpc>
              <a:spcBef>
                <a:spcPct val="50000"/>
              </a:spcBef>
            </a:pPr>
            <a:r>
              <a:rPr lang="en-US" sz="1200">
                <a:solidFill>
                  <a:srgbClr val="F7913D"/>
                </a:solidFill>
                <a:latin typeface="Comic Sans MS" pitchFamily="-106" charset="0"/>
              </a:rPr>
              <a:t>strobe to finish instruction            (to all bits)</a:t>
            </a:r>
          </a:p>
        </p:txBody>
      </p:sp>
      <p:sp>
        <p:nvSpPr>
          <p:cNvPr id="66705" name="Line 186"/>
          <p:cNvSpPr>
            <a:spLocks noChangeShapeType="1"/>
          </p:cNvSpPr>
          <p:nvPr>
            <p:custDataLst>
              <p:tags r:id="rId144"/>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06" name="Line 187"/>
          <p:cNvSpPr>
            <a:spLocks noChangeShapeType="1"/>
          </p:cNvSpPr>
          <p:nvPr>
            <p:custDataLst>
              <p:tags r:id="rId145"/>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07" name="Line 188"/>
          <p:cNvSpPr>
            <a:spLocks noChangeShapeType="1"/>
          </p:cNvSpPr>
          <p:nvPr>
            <p:custDataLst>
              <p:tags r:id="rId146"/>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08" name="Rectangle 189"/>
          <p:cNvSpPr>
            <a:spLocks noChangeArrowheads="1"/>
          </p:cNvSpPr>
          <p:nvPr>
            <p:custDataLst>
              <p:tags r:id="rId147"/>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p>
        </p:txBody>
      </p:sp>
      <p:sp>
        <p:nvSpPr>
          <p:cNvPr id="66709" name="Line 191"/>
          <p:cNvSpPr>
            <a:spLocks noChangeShapeType="1"/>
          </p:cNvSpPr>
          <p:nvPr>
            <p:custDataLst>
              <p:tags r:id="rId148"/>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10" name="Line 192"/>
          <p:cNvSpPr>
            <a:spLocks noChangeShapeType="1"/>
          </p:cNvSpPr>
          <p:nvPr>
            <p:custDataLst>
              <p:tags r:id="rId149"/>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11" name="Line 193"/>
          <p:cNvSpPr>
            <a:spLocks noChangeShapeType="1"/>
          </p:cNvSpPr>
          <p:nvPr>
            <p:custDataLst>
              <p:tags r:id="rId150"/>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12" name="Line 194"/>
          <p:cNvSpPr>
            <a:spLocks noChangeShapeType="1"/>
          </p:cNvSpPr>
          <p:nvPr>
            <p:custDataLst>
              <p:tags r:id="rId151"/>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13" name="Line 195"/>
          <p:cNvSpPr>
            <a:spLocks noChangeShapeType="1"/>
          </p:cNvSpPr>
          <p:nvPr>
            <p:custDataLst>
              <p:tags r:id="rId152"/>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14" name="Line 196"/>
          <p:cNvSpPr>
            <a:spLocks noChangeShapeType="1"/>
          </p:cNvSpPr>
          <p:nvPr>
            <p:custDataLst>
              <p:tags r:id="rId153"/>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15" name="Line 197"/>
          <p:cNvSpPr>
            <a:spLocks noChangeShapeType="1"/>
          </p:cNvSpPr>
          <p:nvPr>
            <p:custDataLst>
              <p:tags r:id="rId154"/>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16" name="Line 198"/>
          <p:cNvSpPr>
            <a:spLocks noChangeShapeType="1"/>
          </p:cNvSpPr>
          <p:nvPr>
            <p:custDataLst>
              <p:tags r:id="rId155"/>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17" name="Line 199"/>
          <p:cNvSpPr>
            <a:spLocks noChangeShapeType="1"/>
          </p:cNvSpPr>
          <p:nvPr>
            <p:custDataLst>
              <p:tags r:id="rId156"/>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18" name="Line 200"/>
          <p:cNvSpPr>
            <a:spLocks noChangeShapeType="1"/>
          </p:cNvSpPr>
          <p:nvPr>
            <p:custDataLst>
              <p:tags r:id="rId157"/>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6719" name="Group 201"/>
          <p:cNvGrpSpPr>
            <a:grpSpLocks/>
          </p:cNvGrpSpPr>
          <p:nvPr>
            <p:custDataLst>
              <p:tags r:id="rId158"/>
            </p:custDataLst>
          </p:nvPr>
        </p:nvGrpSpPr>
        <p:grpSpPr bwMode="auto">
          <a:xfrm rot="5400000">
            <a:off x="5146675" y="4422775"/>
            <a:ext cx="115888" cy="185738"/>
            <a:chOff x="4891" y="1600"/>
            <a:chExt cx="315" cy="408"/>
          </a:xfrm>
        </p:grpSpPr>
        <p:sp>
          <p:nvSpPr>
            <p:cNvPr id="66829" name="Freeform 202"/>
            <p:cNvSpPr>
              <a:spLocks/>
            </p:cNvSpPr>
            <p:nvPr>
              <p:custDataLst>
                <p:tags r:id="rId26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30" name="Freeform 203"/>
            <p:cNvSpPr>
              <a:spLocks/>
            </p:cNvSpPr>
            <p:nvPr>
              <p:custDataLst>
                <p:tags r:id="rId26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31" name="Line 204"/>
            <p:cNvSpPr>
              <a:spLocks noChangeShapeType="1"/>
            </p:cNvSpPr>
            <p:nvPr>
              <p:custDataLst>
                <p:tags r:id="rId267"/>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66720" name="Group 205"/>
          <p:cNvGrpSpPr>
            <a:grpSpLocks/>
          </p:cNvGrpSpPr>
          <p:nvPr>
            <p:custDataLst>
              <p:tags r:id="rId159"/>
            </p:custDataLst>
          </p:nvPr>
        </p:nvGrpSpPr>
        <p:grpSpPr bwMode="auto">
          <a:xfrm rot="5400000">
            <a:off x="5513388" y="4422775"/>
            <a:ext cx="115888" cy="185737"/>
            <a:chOff x="4891" y="1600"/>
            <a:chExt cx="315" cy="408"/>
          </a:xfrm>
        </p:grpSpPr>
        <p:sp>
          <p:nvSpPr>
            <p:cNvPr id="66826" name="Freeform 206"/>
            <p:cNvSpPr>
              <a:spLocks/>
            </p:cNvSpPr>
            <p:nvPr>
              <p:custDataLst>
                <p:tags r:id="rId26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27" name="Freeform 207"/>
            <p:cNvSpPr>
              <a:spLocks/>
            </p:cNvSpPr>
            <p:nvPr>
              <p:custDataLst>
                <p:tags r:id="rId26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28" name="Line 208"/>
            <p:cNvSpPr>
              <a:spLocks noChangeShapeType="1"/>
            </p:cNvSpPr>
            <p:nvPr>
              <p:custDataLst>
                <p:tags r:id="rId26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66721" name="Group 209"/>
          <p:cNvGrpSpPr>
            <a:grpSpLocks/>
          </p:cNvGrpSpPr>
          <p:nvPr>
            <p:custDataLst>
              <p:tags r:id="rId160"/>
            </p:custDataLst>
          </p:nvPr>
        </p:nvGrpSpPr>
        <p:grpSpPr bwMode="auto">
          <a:xfrm rot="5400000">
            <a:off x="5870575" y="4422775"/>
            <a:ext cx="115888" cy="185738"/>
            <a:chOff x="4891" y="1600"/>
            <a:chExt cx="315" cy="408"/>
          </a:xfrm>
        </p:grpSpPr>
        <p:sp>
          <p:nvSpPr>
            <p:cNvPr id="66823" name="Freeform 210"/>
            <p:cNvSpPr>
              <a:spLocks/>
            </p:cNvSpPr>
            <p:nvPr>
              <p:custDataLst>
                <p:tags r:id="rId25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24" name="Freeform 211"/>
            <p:cNvSpPr>
              <a:spLocks/>
            </p:cNvSpPr>
            <p:nvPr>
              <p:custDataLst>
                <p:tags r:id="rId26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25" name="Line 212"/>
            <p:cNvSpPr>
              <a:spLocks noChangeShapeType="1"/>
            </p:cNvSpPr>
            <p:nvPr>
              <p:custDataLst>
                <p:tags r:id="rId261"/>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6722" name="Line 213"/>
          <p:cNvSpPr>
            <a:spLocks noChangeShapeType="1"/>
          </p:cNvSpPr>
          <p:nvPr>
            <p:custDataLst>
              <p:tags r:id="rId161"/>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23" name="Line 214"/>
          <p:cNvSpPr>
            <a:spLocks noChangeShapeType="1"/>
          </p:cNvSpPr>
          <p:nvPr>
            <p:custDataLst>
              <p:tags r:id="rId162"/>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6724" name="Group 215"/>
          <p:cNvGrpSpPr>
            <a:grpSpLocks/>
          </p:cNvGrpSpPr>
          <p:nvPr>
            <p:custDataLst>
              <p:tags r:id="rId163"/>
            </p:custDataLst>
          </p:nvPr>
        </p:nvGrpSpPr>
        <p:grpSpPr bwMode="auto">
          <a:xfrm rot="5400000">
            <a:off x="8051800" y="4149725"/>
            <a:ext cx="115888" cy="185738"/>
            <a:chOff x="4891" y="1600"/>
            <a:chExt cx="315" cy="408"/>
          </a:xfrm>
        </p:grpSpPr>
        <p:sp>
          <p:nvSpPr>
            <p:cNvPr id="66820" name="Freeform 216"/>
            <p:cNvSpPr>
              <a:spLocks/>
            </p:cNvSpPr>
            <p:nvPr>
              <p:custDataLst>
                <p:tags r:id="rId25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21" name="Freeform 217"/>
            <p:cNvSpPr>
              <a:spLocks/>
            </p:cNvSpPr>
            <p:nvPr>
              <p:custDataLst>
                <p:tags r:id="rId25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22" name="Line 218"/>
            <p:cNvSpPr>
              <a:spLocks noChangeShapeType="1"/>
            </p:cNvSpPr>
            <p:nvPr>
              <p:custDataLst>
                <p:tags r:id="rId25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6725" name="Text Box 219"/>
          <p:cNvSpPr txBox="1">
            <a:spLocks noChangeArrowheads="1"/>
          </p:cNvSpPr>
          <p:nvPr>
            <p:custDataLst>
              <p:tags r:id="rId164"/>
            </p:custDataLst>
          </p:nvPr>
        </p:nvSpPr>
        <p:spPr bwMode="auto">
          <a:xfrm>
            <a:off x="8316913"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8F01B8"/>
                </a:solidFill>
                <a:latin typeface="Courier New" pitchFamily="-106" charset="0"/>
              </a:rPr>
              <a:t>7</a:t>
            </a:r>
            <a:r>
              <a:rPr lang="en-US" sz="1400" b="1">
                <a:latin typeface="Courier New" pitchFamily="-106" charset="0"/>
              </a:rPr>
              <a:t>+</a:t>
            </a:r>
            <a:r>
              <a:rPr lang="en-US" sz="1400" b="1">
                <a:solidFill>
                  <a:srgbClr val="009900"/>
                </a:solidFill>
                <a:latin typeface="Courier New" pitchFamily="-106" charset="0"/>
              </a:rPr>
              <a:t>4</a:t>
            </a:r>
          </a:p>
        </p:txBody>
      </p:sp>
      <p:sp>
        <p:nvSpPr>
          <p:cNvPr id="66726" name="Line 220"/>
          <p:cNvSpPr>
            <a:spLocks noChangeShapeType="1"/>
          </p:cNvSpPr>
          <p:nvPr>
            <p:custDataLst>
              <p:tags r:id="rId165"/>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27" name="Line 221"/>
          <p:cNvSpPr>
            <a:spLocks noChangeShapeType="1"/>
          </p:cNvSpPr>
          <p:nvPr>
            <p:custDataLst>
              <p:tags r:id="rId166"/>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28" name="Line 222"/>
          <p:cNvSpPr>
            <a:spLocks noChangeShapeType="1"/>
          </p:cNvSpPr>
          <p:nvPr>
            <p:custDataLst>
              <p:tags r:id="rId167"/>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29" name="Line 223"/>
          <p:cNvSpPr>
            <a:spLocks noChangeShapeType="1"/>
          </p:cNvSpPr>
          <p:nvPr>
            <p:custDataLst>
              <p:tags r:id="rId168"/>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30" name="Line 224"/>
          <p:cNvSpPr>
            <a:spLocks noChangeShapeType="1"/>
          </p:cNvSpPr>
          <p:nvPr>
            <p:custDataLst>
              <p:tags r:id="rId169"/>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6731" name="Group 225"/>
          <p:cNvGrpSpPr>
            <a:grpSpLocks/>
          </p:cNvGrpSpPr>
          <p:nvPr>
            <p:custDataLst>
              <p:tags r:id="rId170"/>
            </p:custDataLst>
          </p:nvPr>
        </p:nvGrpSpPr>
        <p:grpSpPr bwMode="auto">
          <a:xfrm rot="5400000">
            <a:off x="7539038" y="4148138"/>
            <a:ext cx="115887" cy="185737"/>
            <a:chOff x="4891" y="1600"/>
            <a:chExt cx="315" cy="408"/>
          </a:xfrm>
        </p:grpSpPr>
        <p:sp>
          <p:nvSpPr>
            <p:cNvPr id="66817" name="Freeform 226"/>
            <p:cNvSpPr>
              <a:spLocks/>
            </p:cNvSpPr>
            <p:nvPr>
              <p:custDataLst>
                <p:tags r:id="rId25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18" name="Freeform 227"/>
            <p:cNvSpPr>
              <a:spLocks/>
            </p:cNvSpPr>
            <p:nvPr>
              <p:custDataLst>
                <p:tags r:id="rId25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19" name="Line 228"/>
            <p:cNvSpPr>
              <a:spLocks noChangeShapeType="1"/>
            </p:cNvSpPr>
            <p:nvPr>
              <p:custDataLst>
                <p:tags r:id="rId25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6732" name="Line 229"/>
          <p:cNvSpPr>
            <a:spLocks noChangeShapeType="1"/>
          </p:cNvSpPr>
          <p:nvPr>
            <p:custDataLst>
              <p:tags r:id="rId171"/>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6733" name="Group 230"/>
          <p:cNvGrpSpPr>
            <a:grpSpLocks/>
          </p:cNvGrpSpPr>
          <p:nvPr>
            <p:custDataLst>
              <p:tags r:id="rId172"/>
            </p:custDataLst>
          </p:nvPr>
        </p:nvGrpSpPr>
        <p:grpSpPr bwMode="auto">
          <a:xfrm rot="5400000">
            <a:off x="7181850" y="4148138"/>
            <a:ext cx="115887" cy="185738"/>
            <a:chOff x="4891" y="1600"/>
            <a:chExt cx="315" cy="408"/>
          </a:xfrm>
        </p:grpSpPr>
        <p:sp>
          <p:nvSpPr>
            <p:cNvPr id="66814" name="Freeform 231"/>
            <p:cNvSpPr>
              <a:spLocks/>
            </p:cNvSpPr>
            <p:nvPr>
              <p:custDataLst>
                <p:tags r:id="rId25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15" name="Freeform 232"/>
            <p:cNvSpPr>
              <a:spLocks/>
            </p:cNvSpPr>
            <p:nvPr>
              <p:custDataLst>
                <p:tags r:id="rId25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16" name="Line 233"/>
            <p:cNvSpPr>
              <a:spLocks noChangeShapeType="1"/>
            </p:cNvSpPr>
            <p:nvPr>
              <p:custDataLst>
                <p:tags r:id="rId252"/>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6734" name="Line 234"/>
          <p:cNvSpPr>
            <a:spLocks noChangeShapeType="1"/>
          </p:cNvSpPr>
          <p:nvPr>
            <p:custDataLst>
              <p:tags r:id="rId173"/>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35" name="Line 235"/>
          <p:cNvSpPr>
            <a:spLocks noChangeShapeType="1"/>
          </p:cNvSpPr>
          <p:nvPr>
            <p:custDataLst>
              <p:tags r:id="rId174"/>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36" name="Line 236"/>
          <p:cNvSpPr>
            <a:spLocks noChangeShapeType="1"/>
          </p:cNvSpPr>
          <p:nvPr>
            <p:custDataLst>
              <p:tags r:id="rId175"/>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37" name="Line 237"/>
          <p:cNvSpPr>
            <a:spLocks noChangeShapeType="1"/>
          </p:cNvSpPr>
          <p:nvPr>
            <p:custDataLst>
              <p:tags r:id="rId176"/>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38" name="Line 238"/>
          <p:cNvSpPr>
            <a:spLocks noChangeShapeType="1"/>
          </p:cNvSpPr>
          <p:nvPr>
            <p:custDataLst>
              <p:tags r:id="rId177"/>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39" name="Line 239"/>
          <p:cNvSpPr>
            <a:spLocks noChangeShapeType="1"/>
          </p:cNvSpPr>
          <p:nvPr>
            <p:custDataLst>
              <p:tags r:id="rId178"/>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40" name="Line 240"/>
          <p:cNvSpPr>
            <a:spLocks noChangeShapeType="1"/>
          </p:cNvSpPr>
          <p:nvPr>
            <p:custDataLst>
              <p:tags r:id="rId179"/>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41" name="Line 241"/>
          <p:cNvSpPr>
            <a:spLocks noChangeShapeType="1"/>
          </p:cNvSpPr>
          <p:nvPr>
            <p:custDataLst>
              <p:tags r:id="rId180"/>
            </p:custDataLst>
          </p:nvPr>
        </p:nvSpPr>
        <p:spPr bwMode="auto">
          <a:xfrm>
            <a:off x="3248025" y="3514725"/>
            <a:ext cx="0" cy="1138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42" name="Line 242"/>
          <p:cNvSpPr>
            <a:spLocks noChangeShapeType="1"/>
          </p:cNvSpPr>
          <p:nvPr>
            <p:custDataLst>
              <p:tags r:id="rId181"/>
            </p:custDataLst>
          </p:nvPr>
        </p:nvSpPr>
        <p:spPr bwMode="auto">
          <a:xfrm>
            <a:off x="3255963" y="4652963"/>
            <a:ext cx="116046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43" name="Line 243"/>
          <p:cNvSpPr>
            <a:spLocks noChangeShapeType="1"/>
          </p:cNvSpPr>
          <p:nvPr>
            <p:custDataLst>
              <p:tags r:id="rId182"/>
            </p:custDataLst>
          </p:nvPr>
        </p:nvSpPr>
        <p:spPr bwMode="auto">
          <a:xfrm>
            <a:off x="4416425"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6744" name="Group 244"/>
          <p:cNvGrpSpPr>
            <a:grpSpLocks/>
          </p:cNvGrpSpPr>
          <p:nvPr>
            <p:custDataLst>
              <p:tags r:id="rId183"/>
            </p:custDataLst>
          </p:nvPr>
        </p:nvGrpSpPr>
        <p:grpSpPr bwMode="auto">
          <a:xfrm rot="5400000">
            <a:off x="4419600" y="5233988"/>
            <a:ext cx="147638" cy="265112"/>
            <a:chOff x="4891" y="1600"/>
            <a:chExt cx="315" cy="408"/>
          </a:xfrm>
        </p:grpSpPr>
        <p:sp>
          <p:nvSpPr>
            <p:cNvPr id="66811" name="Freeform 245"/>
            <p:cNvSpPr>
              <a:spLocks/>
            </p:cNvSpPr>
            <p:nvPr>
              <p:custDataLst>
                <p:tags r:id="rId24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12" name="Freeform 246"/>
            <p:cNvSpPr>
              <a:spLocks/>
            </p:cNvSpPr>
            <p:nvPr>
              <p:custDataLst>
                <p:tags r:id="rId24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13" name="Line 247"/>
            <p:cNvSpPr>
              <a:spLocks noChangeShapeType="1"/>
            </p:cNvSpPr>
            <p:nvPr>
              <p:custDataLst>
                <p:tags r:id="rId249"/>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6745" name="Freeform 248"/>
          <p:cNvSpPr>
            <a:spLocks/>
          </p:cNvSpPr>
          <p:nvPr>
            <p:custDataLst>
              <p:tags r:id="rId184"/>
            </p:custDataLst>
          </p:nvPr>
        </p:nvSpPr>
        <p:spPr bwMode="auto">
          <a:xfrm>
            <a:off x="4708525"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746" name="Freeform 249"/>
          <p:cNvSpPr>
            <a:spLocks/>
          </p:cNvSpPr>
          <p:nvPr>
            <p:custDataLst>
              <p:tags r:id="rId185"/>
            </p:custDataLst>
          </p:nvPr>
        </p:nvSpPr>
        <p:spPr bwMode="auto">
          <a:xfrm>
            <a:off x="5067300"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747" name="Freeform 250"/>
          <p:cNvSpPr>
            <a:spLocks/>
          </p:cNvSpPr>
          <p:nvPr>
            <p:custDataLst>
              <p:tags r:id="rId186"/>
            </p:custDataLst>
          </p:nvPr>
        </p:nvSpPr>
        <p:spPr bwMode="auto">
          <a:xfrm>
            <a:off x="5418138"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748" name="Freeform 251"/>
          <p:cNvSpPr>
            <a:spLocks/>
          </p:cNvSpPr>
          <p:nvPr>
            <p:custDataLst>
              <p:tags r:id="rId187"/>
            </p:custDataLst>
          </p:nvPr>
        </p:nvSpPr>
        <p:spPr bwMode="auto">
          <a:xfrm>
            <a:off x="577691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749" name="Line 252"/>
          <p:cNvSpPr>
            <a:spLocks noChangeShapeType="1"/>
          </p:cNvSpPr>
          <p:nvPr>
            <p:custDataLst>
              <p:tags r:id="rId188"/>
            </p:custDataLst>
          </p:nvPr>
        </p:nvSpPr>
        <p:spPr bwMode="auto">
          <a:xfrm>
            <a:off x="4762500"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50" name="Line 253"/>
          <p:cNvSpPr>
            <a:spLocks noChangeShapeType="1"/>
          </p:cNvSpPr>
          <p:nvPr>
            <p:custDataLst>
              <p:tags r:id="rId189"/>
            </p:custDataLst>
          </p:nvPr>
        </p:nvSpPr>
        <p:spPr bwMode="auto">
          <a:xfrm>
            <a:off x="4494213" y="5432425"/>
            <a:ext cx="7937"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51" name="Line 254"/>
          <p:cNvSpPr>
            <a:spLocks noChangeShapeType="1"/>
          </p:cNvSpPr>
          <p:nvPr>
            <p:custDataLst>
              <p:tags r:id="rId190"/>
            </p:custDataLst>
          </p:nvPr>
        </p:nvSpPr>
        <p:spPr bwMode="auto">
          <a:xfrm>
            <a:off x="4511675" y="5551488"/>
            <a:ext cx="239713"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52" name="Line 256"/>
          <p:cNvSpPr>
            <a:spLocks noChangeShapeType="1"/>
          </p:cNvSpPr>
          <p:nvPr>
            <p:custDataLst>
              <p:tags r:id="rId191"/>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53" name="Line 257"/>
          <p:cNvSpPr>
            <a:spLocks noChangeShapeType="1"/>
          </p:cNvSpPr>
          <p:nvPr>
            <p:custDataLst>
              <p:tags r:id="rId192"/>
            </p:custDataLst>
          </p:nvPr>
        </p:nvSpPr>
        <p:spPr bwMode="auto">
          <a:xfrm>
            <a:off x="4916488" y="5484813"/>
            <a:ext cx="2843212"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54" name="Line 258"/>
          <p:cNvSpPr>
            <a:spLocks noChangeShapeType="1"/>
          </p:cNvSpPr>
          <p:nvPr>
            <p:custDataLst>
              <p:tags r:id="rId193"/>
            </p:custDataLst>
          </p:nvPr>
        </p:nvSpPr>
        <p:spPr bwMode="auto">
          <a:xfrm>
            <a:off x="5980113"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55" name="Line 259"/>
          <p:cNvSpPr>
            <a:spLocks noChangeShapeType="1"/>
          </p:cNvSpPr>
          <p:nvPr>
            <p:custDataLst>
              <p:tags r:id="rId194"/>
            </p:custDataLst>
          </p:nvPr>
        </p:nvSpPr>
        <p:spPr bwMode="auto">
          <a:xfrm>
            <a:off x="5632450"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56" name="Line 260"/>
          <p:cNvSpPr>
            <a:spLocks noChangeShapeType="1"/>
          </p:cNvSpPr>
          <p:nvPr>
            <p:custDataLst>
              <p:tags r:id="rId195"/>
            </p:custDataLst>
          </p:nvPr>
        </p:nvSpPr>
        <p:spPr bwMode="auto">
          <a:xfrm>
            <a:off x="5268913"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57" name="Line 261"/>
          <p:cNvSpPr>
            <a:spLocks noChangeShapeType="1"/>
          </p:cNvSpPr>
          <p:nvPr>
            <p:custDataLst>
              <p:tags r:id="rId196"/>
            </p:custDataLst>
          </p:nvPr>
        </p:nvSpPr>
        <p:spPr bwMode="auto">
          <a:xfrm>
            <a:off x="4913313"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58" name="Line 262"/>
          <p:cNvSpPr>
            <a:spLocks noChangeShapeType="1"/>
          </p:cNvSpPr>
          <p:nvPr>
            <p:custDataLst>
              <p:tags r:id="rId197"/>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59" name="Line 263"/>
          <p:cNvSpPr>
            <a:spLocks noChangeShapeType="1"/>
          </p:cNvSpPr>
          <p:nvPr>
            <p:custDataLst>
              <p:tags r:id="rId198"/>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60" name="Line 264"/>
          <p:cNvSpPr>
            <a:spLocks noChangeShapeType="1"/>
          </p:cNvSpPr>
          <p:nvPr>
            <p:custDataLst>
              <p:tags r:id="rId199"/>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61" name="Line 265"/>
          <p:cNvSpPr>
            <a:spLocks noChangeShapeType="1"/>
          </p:cNvSpPr>
          <p:nvPr>
            <p:custDataLst>
              <p:tags r:id="rId200"/>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62" name="Line 266"/>
          <p:cNvSpPr>
            <a:spLocks noChangeShapeType="1"/>
          </p:cNvSpPr>
          <p:nvPr>
            <p:custDataLst>
              <p:tags r:id="rId201"/>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63" name="Text Box 267"/>
          <p:cNvSpPr txBox="1">
            <a:spLocks noChangeArrowheads="1"/>
          </p:cNvSpPr>
          <p:nvPr>
            <p:custDataLst>
              <p:tags r:id="rId202"/>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flip-flop</a:t>
            </a:r>
          </a:p>
        </p:txBody>
      </p:sp>
      <p:sp>
        <p:nvSpPr>
          <p:cNvPr id="66764" name="Line 268"/>
          <p:cNvSpPr>
            <a:spLocks noChangeShapeType="1"/>
          </p:cNvSpPr>
          <p:nvPr>
            <p:custDataLst>
              <p:tags r:id="rId203"/>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65" name="Line 269"/>
          <p:cNvSpPr>
            <a:spLocks noChangeShapeType="1"/>
          </p:cNvSpPr>
          <p:nvPr>
            <p:custDataLst>
              <p:tags r:id="rId204"/>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66" name="Freeform 270"/>
          <p:cNvSpPr>
            <a:spLocks/>
          </p:cNvSpPr>
          <p:nvPr>
            <p:custDataLst>
              <p:tags r:id="rId205"/>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767" name="Text Box 271"/>
          <p:cNvSpPr txBox="1">
            <a:spLocks noChangeArrowheads="1"/>
          </p:cNvSpPr>
          <p:nvPr>
            <p:custDataLst>
              <p:tags r:id="rId206"/>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Comic Sans MS" pitchFamily="-106" charset="0"/>
              </a:rPr>
              <a:t>strobe for next instruction</a:t>
            </a:r>
          </a:p>
        </p:txBody>
      </p:sp>
      <p:sp>
        <p:nvSpPr>
          <p:cNvPr id="66768" name="Text Box 274"/>
          <p:cNvSpPr txBox="1">
            <a:spLocks noChangeArrowheads="1"/>
          </p:cNvSpPr>
          <p:nvPr>
            <p:custDataLst>
              <p:tags r:id="rId207"/>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a:t>a Von Neumann machine</a:t>
            </a:r>
          </a:p>
        </p:txBody>
      </p:sp>
      <p:sp>
        <p:nvSpPr>
          <p:cNvPr id="66769" name="Text Box 275"/>
          <p:cNvSpPr txBox="1">
            <a:spLocks noChangeArrowheads="1"/>
          </p:cNvSpPr>
          <p:nvPr>
            <p:custDataLst>
              <p:tags r:id="rId208"/>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1</a:t>
            </a:r>
            <a:endParaRPr lang="en-US" sz="1200">
              <a:solidFill>
                <a:srgbClr val="0000FF"/>
              </a:solidFill>
              <a:latin typeface="Comic Sans MS" pitchFamily="-106" charset="0"/>
            </a:endParaRPr>
          </a:p>
        </p:txBody>
      </p:sp>
      <p:sp>
        <p:nvSpPr>
          <p:cNvPr id="66770" name="Text Box 276"/>
          <p:cNvSpPr txBox="1">
            <a:spLocks noChangeArrowheads="1"/>
          </p:cNvSpPr>
          <p:nvPr>
            <p:custDataLst>
              <p:tags r:id="rId209"/>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2</a:t>
            </a:r>
          </a:p>
        </p:txBody>
      </p:sp>
      <p:sp>
        <p:nvSpPr>
          <p:cNvPr id="66771" name="Text Box 277"/>
          <p:cNvSpPr txBox="1">
            <a:spLocks noChangeArrowheads="1"/>
          </p:cNvSpPr>
          <p:nvPr>
            <p:custDataLst>
              <p:tags r:id="rId210"/>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9900"/>
                </a:solidFill>
                <a:latin typeface="Comic Sans MS" pitchFamily="-106" charset="0"/>
              </a:rPr>
              <a:t>3</a:t>
            </a:r>
            <a:endParaRPr lang="en-US" sz="1200">
              <a:solidFill>
                <a:srgbClr val="0000FF"/>
              </a:solidFill>
              <a:latin typeface="Comic Sans MS" pitchFamily="-106" charset="0"/>
            </a:endParaRPr>
          </a:p>
        </p:txBody>
      </p:sp>
      <p:sp>
        <p:nvSpPr>
          <p:cNvPr id="66772" name="Text Box 278"/>
          <p:cNvSpPr txBox="1">
            <a:spLocks noChangeArrowheads="1"/>
          </p:cNvSpPr>
          <p:nvPr>
            <p:custDataLst>
              <p:tags r:id="rId211"/>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F7913D"/>
                </a:solidFill>
                <a:latin typeface="Comic Sans MS" pitchFamily="-106" charset="0"/>
              </a:rPr>
              <a:t>4</a:t>
            </a:r>
            <a:endParaRPr lang="en-US" sz="1200">
              <a:solidFill>
                <a:srgbClr val="0000FF"/>
              </a:solidFill>
              <a:latin typeface="Comic Sans MS" pitchFamily="-106" charset="0"/>
            </a:endParaRPr>
          </a:p>
        </p:txBody>
      </p:sp>
      <p:sp>
        <p:nvSpPr>
          <p:cNvPr id="66773" name="Text Box 279"/>
          <p:cNvSpPr txBox="1">
            <a:spLocks noChangeArrowheads="1"/>
          </p:cNvSpPr>
          <p:nvPr>
            <p:custDataLst>
              <p:tags r:id="rId212"/>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5</a:t>
            </a:r>
            <a:endParaRPr lang="en-US" sz="1200">
              <a:solidFill>
                <a:srgbClr val="0000FF"/>
              </a:solidFill>
              <a:latin typeface="Comic Sans MS" pitchFamily="-106" charset="0"/>
            </a:endParaRPr>
          </a:p>
        </p:txBody>
      </p:sp>
      <p:sp>
        <p:nvSpPr>
          <p:cNvPr id="66774" name="Rectangle 10"/>
          <p:cNvSpPr>
            <a:spLocks noChangeArrowheads="1"/>
          </p:cNvSpPr>
          <p:nvPr>
            <p:custDataLst>
              <p:tags r:id="rId213"/>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775" name="Rectangle 11"/>
          <p:cNvSpPr>
            <a:spLocks noChangeArrowheads="1"/>
          </p:cNvSpPr>
          <p:nvPr>
            <p:custDataLst>
              <p:tags r:id="rId214"/>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776" name="Rectangle 12"/>
          <p:cNvSpPr>
            <a:spLocks noChangeArrowheads="1"/>
          </p:cNvSpPr>
          <p:nvPr>
            <p:custDataLst>
              <p:tags r:id="rId215"/>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777" name="Rectangle 13"/>
          <p:cNvSpPr>
            <a:spLocks noChangeArrowheads="1"/>
          </p:cNvSpPr>
          <p:nvPr>
            <p:custDataLst>
              <p:tags r:id="rId216"/>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778" name="Rectangle 14"/>
          <p:cNvSpPr>
            <a:spLocks noChangeArrowheads="1"/>
          </p:cNvSpPr>
          <p:nvPr>
            <p:custDataLst>
              <p:tags r:id="rId217"/>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779" name="Rectangle 15"/>
          <p:cNvSpPr>
            <a:spLocks noChangeArrowheads="1"/>
          </p:cNvSpPr>
          <p:nvPr>
            <p:custDataLst>
              <p:tags r:id="rId218"/>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780" name="Rectangle 16"/>
          <p:cNvSpPr>
            <a:spLocks noChangeArrowheads="1"/>
          </p:cNvSpPr>
          <p:nvPr>
            <p:custDataLst>
              <p:tags r:id="rId219"/>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781" name="Rectangle 17"/>
          <p:cNvSpPr>
            <a:spLocks noChangeArrowheads="1"/>
          </p:cNvSpPr>
          <p:nvPr>
            <p:custDataLst>
              <p:tags r:id="rId220"/>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782" name="Text Box 23"/>
          <p:cNvSpPr txBox="1">
            <a:spLocks noChangeArrowheads="1"/>
          </p:cNvSpPr>
          <p:nvPr>
            <p:custDataLst>
              <p:tags r:id="rId221"/>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IR</a:t>
            </a:r>
            <a:endParaRPr lang="en-US" sz="1400">
              <a:solidFill>
                <a:srgbClr val="0000FF"/>
              </a:solidFill>
              <a:latin typeface="Comic Sans MS" pitchFamily="-106" charset="0"/>
            </a:endParaRPr>
          </a:p>
        </p:txBody>
      </p:sp>
      <p:sp>
        <p:nvSpPr>
          <p:cNvPr id="66783" name="Text Box 36"/>
          <p:cNvSpPr txBox="1">
            <a:spLocks noChangeArrowheads="1"/>
          </p:cNvSpPr>
          <p:nvPr>
            <p:custDataLst>
              <p:tags r:id="rId222"/>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The instruction</a:t>
            </a:r>
          </a:p>
        </p:txBody>
      </p:sp>
      <p:sp>
        <p:nvSpPr>
          <p:cNvPr id="66784" name="Text Box 39"/>
          <p:cNvSpPr txBox="1">
            <a:spLocks noChangeArrowheads="1"/>
          </p:cNvSpPr>
          <p:nvPr>
            <p:custDataLst>
              <p:tags r:id="rId223"/>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0508FB"/>
                </a:solidFill>
                <a:latin typeface="Comic Sans MS" pitchFamily="-106" charset="0"/>
              </a:rPr>
              <a:t>10  =  add a constant to a reg. (AIM)  </a:t>
            </a:r>
          </a:p>
        </p:txBody>
      </p:sp>
      <p:sp>
        <p:nvSpPr>
          <p:cNvPr id="66785" name="Text Box 41"/>
          <p:cNvSpPr txBox="1">
            <a:spLocks noChangeArrowheads="1"/>
          </p:cNvSpPr>
          <p:nvPr>
            <p:custDataLst>
              <p:tags r:id="rId224"/>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Argument 1</a:t>
            </a:r>
          </a:p>
        </p:txBody>
      </p:sp>
      <p:sp>
        <p:nvSpPr>
          <p:cNvPr id="66786" name="Text Box 42"/>
          <p:cNvSpPr txBox="1">
            <a:spLocks noChangeArrowheads="1"/>
          </p:cNvSpPr>
          <p:nvPr>
            <p:custDataLst>
              <p:tags r:id="rId225"/>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Argument 2</a:t>
            </a:r>
          </a:p>
        </p:txBody>
      </p:sp>
      <p:sp>
        <p:nvSpPr>
          <p:cNvPr id="66787" name="Rectangle 48"/>
          <p:cNvSpPr>
            <a:spLocks noChangeArrowheads="1"/>
          </p:cNvSpPr>
          <p:nvPr>
            <p:custDataLst>
              <p:tags r:id="rId226"/>
            </p:custDataLst>
          </p:nvPr>
        </p:nvSpPr>
        <p:spPr bwMode="auto">
          <a:xfrm>
            <a:off x="41592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66788" name="Rectangle 49"/>
          <p:cNvSpPr>
            <a:spLocks noChangeArrowheads="1"/>
          </p:cNvSpPr>
          <p:nvPr>
            <p:custDataLst>
              <p:tags r:id="rId227"/>
            </p:custDataLst>
          </p:nvPr>
        </p:nvSpPr>
        <p:spPr bwMode="auto">
          <a:xfrm>
            <a:off x="25431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66789" name="AutoShape 50"/>
          <p:cNvSpPr>
            <a:spLocks/>
          </p:cNvSpPr>
          <p:nvPr>
            <p:custDataLst>
              <p:tags r:id="rId228"/>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790" name="AutoShape 51"/>
          <p:cNvSpPr>
            <a:spLocks/>
          </p:cNvSpPr>
          <p:nvPr>
            <p:custDataLst>
              <p:tags r:id="rId229"/>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791" name="AutoShape 52"/>
          <p:cNvSpPr>
            <a:spLocks/>
          </p:cNvSpPr>
          <p:nvPr>
            <p:custDataLst>
              <p:tags r:id="rId230"/>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792" name="Rectangle 53"/>
          <p:cNvSpPr>
            <a:spLocks noChangeArrowheads="1"/>
          </p:cNvSpPr>
          <p:nvPr>
            <p:custDataLst>
              <p:tags r:id="rId231"/>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106" charset="0"/>
              </a:rPr>
              <a:t>the register</a:t>
            </a:r>
          </a:p>
        </p:txBody>
      </p:sp>
      <p:sp>
        <p:nvSpPr>
          <p:cNvPr id="66793" name="Rectangle 54"/>
          <p:cNvSpPr>
            <a:spLocks noChangeArrowheads="1"/>
          </p:cNvSpPr>
          <p:nvPr>
            <p:custDataLst>
              <p:tags r:id="rId232"/>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106" charset="0"/>
              </a:rPr>
              <a:t>the constant</a:t>
            </a:r>
          </a:p>
        </p:txBody>
      </p:sp>
      <p:sp>
        <p:nvSpPr>
          <p:cNvPr id="66794" name="Text Box 63"/>
          <p:cNvSpPr txBox="1">
            <a:spLocks noChangeArrowheads="1"/>
          </p:cNvSpPr>
          <p:nvPr>
            <p:custDataLst>
              <p:tags r:id="rId233"/>
            </p:custDataLst>
          </p:nvPr>
        </p:nvSpPr>
        <p:spPr bwMode="auto">
          <a:xfrm>
            <a:off x="2776538" y="60213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508FB"/>
                </a:solidFill>
                <a:latin typeface="Courier New" pitchFamily="-106" charset="0"/>
              </a:rPr>
              <a:t>4</a:t>
            </a:r>
          </a:p>
        </p:txBody>
      </p:sp>
      <p:sp>
        <p:nvSpPr>
          <p:cNvPr id="66795" name="Text Box 169"/>
          <p:cNvSpPr txBox="1">
            <a:spLocks noChangeArrowheads="1"/>
          </p:cNvSpPr>
          <p:nvPr>
            <p:custDataLst>
              <p:tags r:id="rId234"/>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6796" name="Text Box 170"/>
          <p:cNvSpPr txBox="1">
            <a:spLocks noChangeArrowheads="1"/>
          </p:cNvSpPr>
          <p:nvPr>
            <p:custDataLst>
              <p:tags r:id="rId235"/>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6797" name="Text Box 171"/>
          <p:cNvSpPr txBox="1">
            <a:spLocks noChangeArrowheads="1"/>
          </p:cNvSpPr>
          <p:nvPr>
            <p:custDataLst>
              <p:tags r:id="rId236"/>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6798" name="Text Box 172"/>
          <p:cNvSpPr txBox="1">
            <a:spLocks noChangeArrowheads="1"/>
          </p:cNvSpPr>
          <p:nvPr>
            <p:custDataLst>
              <p:tags r:id="rId237"/>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6799" name="Text Box 173"/>
          <p:cNvSpPr txBox="1">
            <a:spLocks noChangeArrowheads="1"/>
          </p:cNvSpPr>
          <p:nvPr>
            <p:custDataLst>
              <p:tags r:id="rId238"/>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6800" name="Text Box 174"/>
          <p:cNvSpPr txBox="1">
            <a:spLocks noChangeArrowheads="1"/>
          </p:cNvSpPr>
          <p:nvPr>
            <p:custDataLst>
              <p:tags r:id="rId239"/>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6801" name="Text Box 175"/>
          <p:cNvSpPr txBox="1">
            <a:spLocks noChangeArrowheads="1"/>
          </p:cNvSpPr>
          <p:nvPr>
            <p:custDataLst>
              <p:tags r:id="rId240"/>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6802" name="Text Box 176"/>
          <p:cNvSpPr txBox="1">
            <a:spLocks noChangeArrowheads="1"/>
          </p:cNvSpPr>
          <p:nvPr>
            <p:custDataLst>
              <p:tags r:id="rId241"/>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6803" name="Text Box 272"/>
          <p:cNvSpPr txBox="1">
            <a:spLocks noChangeArrowheads="1"/>
          </p:cNvSpPr>
          <p:nvPr>
            <p:custDataLst>
              <p:tags r:id="rId242"/>
            </p:custDataLst>
          </p:nvPr>
        </p:nvSpPr>
        <p:spPr bwMode="auto">
          <a:xfrm>
            <a:off x="2590800" y="6400800"/>
            <a:ext cx="25781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0AA318"/>
                </a:solidFill>
                <a:latin typeface="Comic Sans MS" pitchFamily="-106" charset="0"/>
              </a:rPr>
              <a:t>Instruction Decoding Guide</a:t>
            </a:r>
          </a:p>
        </p:txBody>
      </p:sp>
      <p:sp>
        <p:nvSpPr>
          <p:cNvPr id="66804" name="Rectangle 273"/>
          <p:cNvSpPr>
            <a:spLocks noChangeArrowheads="1"/>
          </p:cNvSpPr>
          <p:nvPr>
            <p:custDataLst>
              <p:tags r:id="rId243"/>
            </p:custDataLst>
          </p:nvPr>
        </p:nvSpPr>
        <p:spPr bwMode="auto">
          <a:xfrm>
            <a:off x="14763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66805" name="Text Box 280"/>
          <p:cNvSpPr txBox="1">
            <a:spLocks noChangeArrowheads="1"/>
          </p:cNvSpPr>
          <p:nvPr>
            <p:custDataLst>
              <p:tags r:id="rId244"/>
            </p:custDataLst>
          </p:nvPr>
        </p:nvSpPr>
        <p:spPr bwMode="auto">
          <a:xfrm>
            <a:off x="1730375" y="60071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0508FB"/>
                </a:solidFill>
                <a:latin typeface="Comic Sans MS" pitchFamily="-106" charset="0"/>
              </a:rPr>
              <a:t>Reg3</a:t>
            </a:r>
          </a:p>
        </p:txBody>
      </p:sp>
      <p:sp>
        <p:nvSpPr>
          <p:cNvPr id="66806" name="Line 313"/>
          <p:cNvSpPr>
            <a:spLocks noChangeShapeType="1"/>
          </p:cNvSpPr>
          <p:nvPr/>
        </p:nvSpPr>
        <p:spPr bwMode="auto">
          <a:xfrm>
            <a:off x="914400" y="6019800"/>
            <a:ext cx="0" cy="381000"/>
          </a:xfrm>
          <a:prstGeom prst="line">
            <a:avLst/>
          </a:prstGeom>
          <a:noFill/>
          <a:ln w="19050">
            <a:solidFill>
              <a:srgbClr val="0508FB"/>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66807" name="Ink 314"/>
          <p:cNvSpPr>
            <a:spLocks noRot="1" noChangeAspect="1" noEditPoints="1" noChangeArrowheads="1" noChangeShapeType="1" noTextEdit="1"/>
          </p:cNvSpPr>
          <p:nvPr/>
        </p:nvSpPr>
        <p:spPr bwMode="auto">
          <a:xfrm>
            <a:off x="5683250" y="573088"/>
            <a:ext cx="9525" cy="254000"/>
          </a:xfrm>
          <a:custGeom>
            <a:avLst/>
            <a:gdLst>
              <a:gd name="T0" fmla="*/ 2147483647 w 29"/>
              <a:gd name="T1" fmla="*/ 0 h 702"/>
              <a:gd name="T2" fmla="*/ 2147483647 w 29"/>
              <a:gd name="T3" fmla="*/ 2147483647 h 702"/>
              <a:gd name="T4" fmla="*/ 2147483647 w 29"/>
              <a:gd name="T5" fmla="*/ 2147483647 h 702"/>
              <a:gd name="T6" fmla="*/ 2147483647 w 29"/>
              <a:gd name="T7" fmla="*/ 2147483647 h 702"/>
              <a:gd name="T8" fmla="*/ 2147483647 w 29"/>
              <a:gd name="T9" fmla="*/ 2147483647 h 702"/>
              <a:gd name="T10" fmla="*/ 2147483647 w 29"/>
              <a:gd name="T11" fmla="*/ 2147483647 h 702"/>
              <a:gd name="T12" fmla="*/ 2147483647 w 29"/>
              <a:gd name="T13" fmla="*/ 2147483647 h 702"/>
              <a:gd name="T14" fmla="*/ 0 60000 65536"/>
              <a:gd name="T15" fmla="*/ 0 60000 65536"/>
              <a:gd name="T16" fmla="*/ 0 60000 65536"/>
              <a:gd name="T17" fmla="*/ 0 60000 65536"/>
              <a:gd name="T18" fmla="*/ 0 60000 65536"/>
              <a:gd name="T19" fmla="*/ 0 60000 65536"/>
              <a:gd name="T20" fmla="*/ 0 60000 65536"/>
              <a:gd name="T21" fmla="*/ 0 w 29"/>
              <a:gd name="T22" fmla="*/ 0 h 702"/>
              <a:gd name="T23" fmla="*/ 29 w 29"/>
              <a:gd name="T24" fmla="*/ 702 h 7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702" extrusionOk="0">
                <a:moveTo>
                  <a:pt x="15" y="0"/>
                </a:moveTo>
                <a:cubicBezTo>
                  <a:pt x="24" y="36"/>
                  <a:pt x="28" y="75"/>
                  <a:pt x="28" y="112"/>
                </a:cubicBezTo>
                <a:cubicBezTo>
                  <a:pt x="28" y="180"/>
                  <a:pt x="28" y="249"/>
                  <a:pt x="23" y="317"/>
                </a:cubicBezTo>
                <a:cubicBezTo>
                  <a:pt x="18" y="391"/>
                  <a:pt x="9" y="464"/>
                  <a:pt x="4" y="538"/>
                </a:cubicBezTo>
                <a:cubicBezTo>
                  <a:pt x="1" y="583"/>
                  <a:pt x="-2" y="629"/>
                  <a:pt x="1" y="674"/>
                </a:cubicBezTo>
                <a:cubicBezTo>
                  <a:pt x="3" y="688"/>
                  <a:pt x="3" y="693"/>
                  <a:pt x="9" y="701"/>
                </a:cubicBezTo>
                <a:cubicBezTo>
                  <a:pt x="12" y="675"/>
                  <a:pt x="15" y="649"/>
                  <a:pt x="17" y="62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6808" name="Ink 315"/>
          <p:cNvSpPr>
            <a:spLocks noRot="1" noChangeAspect="1" noEditPoints="1" noChangeArrowheads="1" noChangeShapeType="1" noTextEdit="1"/>
          </p:cNvSpPr>
          <p:nvPr/>
        </p:nvSpPr>
        <p:spPr bwMode="auto">
          <a:xfrm>
            <a:off x="6011863" y="615950"/>
            <a:ext cx="155575" cy="217488"/>
          </a:xfrm>
          <a:custGeom>
            <a:avLst/>
            <a:gdLst>
              <a:gd name="T0" fmla="*/ 2147483647 w 433"/>
              <a:gd name="T1" fmla="*/ 2147483647 h 603"/>
              <a:gd name="T2" fmla="*/ 2147483647 w 433"/>
              <a:gd name="T3" fmla="*/ 2147483647 h 603"/>
              <a:gd name="T4" fmla="*/ 2147483647 w 433"/>
              <a:gd name="T5" fmla="*/ 2147483647 h 603"/>
              <a:gd name="T6" fmla="*/ 0 w 433"/>
              <a:gd name="T7" fmla="*/ 2147483647 h 603"/>
              <a:gd name="T8" fmla="*/ 2147483647 w 433"/>
              <a:gd name="T9" fmla="*/ 2147483647 h 603"/>
              <a:gd name="T10" fmla="*/ 2147483647 w 433"/>
              <a:gd name="T11" fmla="*/ 2147483647 h 603"/>
              <a:gd name="T12" fmla="*/ 2147483647 w 433"/>
              <a:gd name="T13" fmla="*/ 2147483647 h 603"/>
              <a:gd name="T14" fmla="*/ 2147483647 w 433"/>
              <a:gd name="T15" fmla="*/ 2147483647 h 603"/>
              <a:gd name="T16" fmla="*/ 2147483647 w 433"/>
              <a:gd name="T17" fmla="*/ 2147483647 h 603"/>
              <a:gd name="T18" fmla="*/ 2147483647 w 433"/>
              <a:gd name="T19" fmla="*/ 2147483647 h 60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3"/>
              <a:gd name="T31" fmla="*/ 0 h 603"/>
              <a:gd name="T32" fmla="*/ 433 w 433"/>
              <a:gd name="T33" fmla="*/ 603 h 60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3" h="603" extrusionOk="0">
                <a:moveTo>
                  <a:pt x="225" y="12"/>
                </a:moveTo>
                <a:cubicBezTo>
                  <a:pt x="213" y="9"/>
                  <a:pt x="220" y="-4"/>
                  <a:pt x="193" y="20"/>
                </a:cubicBezTo>
                <a:cubicBezTo>
                  <a:pt x="162" y="47"/>
                  <a:pt x="134" y="83"/>
                  <a:pt x="112" y="117"/>
                </a:cubicBezTo>
                <a:cubicBezTo>
                  <a:pt x="45" y="222"/>
                  <a:pt x="-11" y="348"/>
                  <a:pt x="0" y="476"/>
                </a:cubicBezTo>
                <a:cubicBezTo>
                  <a:pt x="4" y="528"/>
                  <a:pt x="23" y="588"/>
                  <a:pt x="81" y="601"/>
                </a:cubicBezTo>
                <a:cubicBezTo>
                  <a:pt x="150" y="616"/>
                  <a:pt x="211" y="559"/>
                  <a:pt x="254" y="515"/>
                </a:cubicBezTo>
                <a:cubicBezTo>
                  <a:pt x="322" y="445"/>
                  <a:pt x="375" y="360"/>
                  <a:pt x="409" y="268"/>
                </a:cubicBezTo>
                <a:cubicBezTo>
                  <a:pt x="430" y="210"/>
                  <a:pt x="457" y="113"/>
                  <a:pt x="392" y="71"/>
                </a:cubicBezTo>
                <a:cubicBezTo>
                  <a:pt x="326" y="28"/>
                  <a:pt x="221" y="111"/>
                  <a:pt x="173" y="147"/>
                </a:cubicBezTo>
                <a:cubicBezTo>
                  <a:pt x="98" y="211"/>
                  <a:pt x="72" y="233"/>
                  <a:pt x="26" y="28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6809" name="Text Box 190"/>
          <p:cNvSpPr txBox="1">
            <a:spLocks noChangeArrowheads="1"/>
          </p:cNvSpPr>
          <p:nvPr>
            <p:custDataLst>
              <p:tags r:id="rId245"/>
            </p:custDataLst>
          </p:nvPr>
        </p:nvSpPr>
        <p:spPr bwMode="auto">
          <a:xfrm>
            <a:off x="7140575" y="4664075"/>
            <a:ext cx="1192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Adder</a:t>
            </a:r>
          </a:p>
        </p:txBody>
      </p:sp>
      <p:sp>
        <p:nvSpPr>
          <p:cNvPr id="66810" name="Text Box 255"/>
          <p:cNvSpPr txBox="1">
            <a:spLocks noChangeArrowheads="1"/>
          </p:cNvSpPr>
          <p:nvPr>
            <p:custDataLst>
              <p:tags r:id="rId246"/>
            </p:custDataLst>
          </p:nvPr>
        </p:nvSpPr>
        <p:spPr bwMode="auto">
          <a:xfrm>
            <a:off x="7729538" y="54229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F7913D"/>
                </a:solidFill>
                <a:latin typeface="Comic Sans MS" pitchFamily="-106" charset="0"/>
              </a:rPr>
              <a:t>Output bits</a:t>
            </a:r>
          </a:p>
        </p:txBody>
      </p:sp>
    </p:spTree>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587"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588"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589"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590"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591"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592"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593"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594" name="Rectangle 10"/>
          <p:cNvSpPr>
            <a:spLocks noChangeArrowheads="1"/>
          </p:cNvSpPr>
          <p:nvPr>
            <p:custDataLst>
              <p:tags r:id="rId9"/>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595" name="Rectangle 11"/>
          <p:cNvSpPr>
            <a:spLocks noChangeArrowheads="1"/>
          </p:cNvSpPr>
          <p:nvPr>
            <p:custDataLst>
              <p:tags r:id="rId10"/>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596" name="Rectangle 12"/>
          <p:cNvSpPr>
            <a:spLocks noChangeArrowheads="1"/>
          </p:cNvSpPr>
          <p:nvPr>
            <p:custDataLst>
              <p:tags r:id="rId11"/>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597" name="Rectangle 13"/>
          <p:cNvSpPr>
            <a:spLocks noChangeArrowheads="1"/>
          </p:cNvSpPr>
          <p:nvPr>
            <p:custDataLst>
              <p:tags r:id="rId12"/>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598" name="Rectangle 14"/>
          <p:cNvSpPr>
            <a:spLocks noChangeArrowheads="1"/>
          </p:cNvSpPr>
          <p:nvPr>
            <p:custDataLst>
              <p:tags r:id="rId13"/>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599" name="Rectangle 15"/>
          <p:cNvSpPr>
            <a:spLocks noChangeArrowheads="1"/>
          </p:cNvSpPr>
          <p:nvPr>
            <p:custDataLst>
              <p:tags r:id="rId14"/>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00" name="Rectangle 16"/>
          <p:cNvSpPr>
            <a:spLocks noChangeArrowheads="1"/>
          </p:cNvSpPr>
          <p:nvPr>
            <p:custDataLst>
              <p:tags r:id="rId15"/>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01" name="Rectangle 17"/>
          <p:cNvSpPr>
            <a:spLocks noChangeArrowheads="1"/>
          </p:cNvSpPr>
          <p:nvPr>
            <p:custDataLst>
              <p:tags r:id="rId16"/>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02" name="Rectangle 18"/>
          <p:cNvSpPr>
            <a:spLocks noChangeArrowheads="1"/>
          </p:cNvSpPr>
          <p:nvPr>
            <p:custDataLst>
              <p:tags r:id="rId17"/>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03" name="Rectangle 19"/>
          <p:cNvSpPr>
            <a:spLocks noChangeArrowheads="1"/>
          </p:cNvSpPr>
          <p:nvPr>
            <p:custDataLst>
              <p:tags r:id="rId18"/>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04" name="Rectangle 20"/>
          <p:cNvSpPr>
            <a:spLocks noChangeArrowheads="1"/>
          </p:cNvSpPr>
          <p:nvPr>
            <p:custDataLst>
              <p:tags r:id="rId19"/>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05" name="Rectangle 21"/>
          <p:cNvSpPr>
            <a:spLocks noChangeArrowheads="1"/>
          </p:cNvSpPr>
          <p:nvPr>
            <p:custDataLst>
              <p:tags r:id="rId20"/>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06" name="Text Box 22"/>
          <p:cNvSpPr txBox="1">
            <a:spLocks noChangeArrowheads="1"/>
          </p:cNvSpPr>
          <p:nvPr>
            <p:custDataLst>
              <p:tags r:id="rId21"/>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PC</a:t>
            </a:r>
          </a:p>
        </p:txBody>
      </p:sp>
      <p:sp>
        <p:nvSpPr>
          <p:cNvPr id="67607" name="Text Box 23"/>
          <p:cNvSpPr txBox="1">
            <a:spLocks noChangeArrowheads="1"/>
          </p:cNvSpPr>
          <p:nvPr>
            <p:custDataLst>
              <p:tags r:id="rId22"/>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IR</a:t>
            </a:r>
            <a:endParaRPr lang="en-US" sz="1400">
              <a:solidFill>
                <a:srgbClr val="0000FF"/>
              </a:solidFill>
              <a:latin typeface="Comic Sans MS" pitchFamily="-106" charset="0"/>
            </a:endParaRPr>
          </a:p>
        </p:txBody>
      </p:sp>
      <p:sp>
        <p:nvSpPr>
          <p:cNvPr id="67608" name="Text Box 24"/>
          <p:cNvSpPr txBox="1">
            <a:spLocks noChangeArrowheads="1"/>
          </p:cNvSpPr>
          <p:nvPr>
            <p:custDataLst>
              <p:tags r:id="rId23"/>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8F01B8"/>
                </a:solidFill>
                <a:latin typeface="Comic Sans MS" pitchFamily="-106" charset="0"/>
              </a:rPr>
              <a:t>Reg3</a:t>
            </a:r>
          </a:p>
        </p:txBody>
      </p:sp>
      <p:sp>
        <p:nvSpPr>
          <p:cNvPr id="67609" name="Text Box 25"/>
          <p:cNvSpPr txBox="1">
            <a:spLocks noChangeArrowheads="1"/>
          </p:cNvSpPr>
          <p:nvPr>
            <p:custDataLst>
              <p:tags r:id="rId24"/>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67610" name="Text Box 26"/>
          <p:cNvSpPr txBox="1">
            <a:spLocks noChangeArrowheads="1"/>
          </p:cNvSpPr>
          <p:nvPr>
            <p:custDataLst>
              <p:tags r:id="rId25"/>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67611" name="Text Box 27"/>
          <p:cNvSpPr txBox="1">
            <a:spLocks noChangeArrowheads="1"/>
          </p:cNvSpPr>
          <p:nvPr>
            <p:custDataLst>
              <p:tags r:id="rId26"/>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7612" name="Text Box 28"/>
          <p:cNvSpPr txBox="1">
            <a:spLocks noChangeArrowheads="1"/>
          </p:cNvSpPr>
          <p:nvPr>
            <p:custDataLst>
              <p:tags r:id="rId27"/>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7613" name="Text Box 29"/>
          <p:cNvSpPr txBox="1">
            <a:spLocks noChangeArrowheads="1"/>
          </p:cNvSpPr>
          <p:nvPr>
            <p:custDataLst>
              <p:tags r:id="rId28"/>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7614" name="Text Box 30"/>
          <p:cNvSpPr txBox="1">
            <a:spLocks noChangeArrowheads="1"/>
          </p:cNvSpPr>
          <p:nvPr>
            <p:custDataLst>
              <p:tags r:id="rId29"/>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7615" name="Text Box 31"/>
          <p:cNvSpPr txBox="1">
            <a:spLocks noChangeArrowheads="1"/>
          </p:cNvSpPr>
          <p:nvPr>
            <p:custDataLst>
              <p:tags r:id="rId30"/>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7616" name="Text Box 32"/>
          <p:cNvSpPr txBox="1">
            <a:spLocks noChangeArrowheads="1"/>
          </p:cNvSpPr>
          <p:nvPr>
            <p:custDataLst>
              <p:tags r:id="rId31"/>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7617" name="Text Box 33"/>
          <p:cNvSpPr txBox="1">
            <a:spLocks noChangeArrowheads="1"/>
          </p:cNvSpPr>
          <p:nvPr>
            <p:custDataLst>
              <p:tags r:id="rId32"/>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7618" name="Text Box 34"/>
          <p:cNvSpPr txBox="1">
            <a:spLocks noChangeArrowheads="1"/>
          </p:cNvSpPr>
          <p:nvPr>
            <p:custDataLst>
              <p:tags r:id="rId33"/>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7619" name="Text Box 35"/>
          <p:cNvSpPr txBox="1">
            <a:spLocks noChangeArrowheads="1"/>
          </p:cNvSpPr>
          <p:nvPr>
            <p:custDataLst>
              <p:tags r:id="rId34"/>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7620" name="Text Box 36"/>
          <p:cNvSpPr txBox="1">
            <a:spLocks noChangeArrowheads="1"/>
          </p:cNvSpPr>
          <p:nvPr>
            <p:custDataLst>
              <p:tags r:id="rId35"/>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The instruction</a:t>
            </a:r>
          </a:p>
        </p:txBody>
      </p:sp>
      <p:sp>
        <p:nvSpPr>
          <p:cNvPr id="67621" name="Text Box 37"/>
          <p:cNvSpPr txBox="1">
            <a:spLocks noChangeArrowheads="1"/>
          </p:cNvSpPr>
          <p:nvPr>
            <p:custDataLst>
              <p:tags r:id="rId36"/>
            </p:custDataLst>
          </p:nvPr>
        </p:nvSpPr>
        <p:spPr bwMode="auto">
          <a:xfrm>
            <a:off x="76200" y="6056313"/>
            <a:ext cx="2209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009900"/>
                </a:solidFill>
                <a:latin typeface="Comic Sans MS" pitchFamily="-106" charset="0"/>
              </a:rPr>
              <a:t>00  =  LOAD from memory  </a:t>
            </a:r>
          </a:p>
        </p:txBody>
      </p:sp>
      <p:sp>
        <p:nvSpPr>
          <p:cNvPr id="67622" name="Text Box 38"/>
          <p:cNvSpPr txBox="1">
            <a:spLocks noChangeArrowheads="1"/>
          </p:cNvSpPr>
          <p:nvPr>
            <p:custDataLst>
              <p:tags r:id="rId37"/>
            </p:custDataLst>
          </p:nvPr>
        </p:nvSpPr>
        <p:spPr bwMode="auto">
          <a:xfrm>
            <a:off x="76200" y="6208713"/>
            <a:ext cx="2209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009900"/>
                </a:solidFill>
                <a:latin typeface="Comic Sans MS" pitchFamily="-106" charset="0"/>
              </a:rPr>
              <a:t>01  =  STORE to memory  </a:t>
            </a:r>
          </a:p>
        </p:txBody>
      </p:sp>
      <p:sp>
        <p:nvSpPr>
          <p:cNvPr id="67623" name="Text Box 39"/>
          <p:cNvSpPr txBox="1">
            <a:spLocks noChangeArrowheads="1"/>
          </p:cNvSpPr>
          <p:nvPr>
            <p:custDataLst>
              <p:tags r:id="rId38"/>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009900"/>
                </a:solidFill>
                <a:latin typeface="Comic Sans MS" pitchFamily="-106" charset="0"/>
              </a:rPr>
              <a:t>10  =  add a constant to a reg. (AIM)  </a:t>
            </a:r>
          </a:p>
        </p:txBody>
      </p:sp>
      <p:sp>
        <p:nvSpPr>
          <p:cNvPr id="67624" name="Text Box 40"/>
          <p:cNvSpPr txBox="1">
            <a:spLocks noChangeArrowheads="1"/>
          </p:cNvSpPr>
          <p:nvPr>
            <p:custDataLst>
              <p:tags r:id="rId39"/>
            </p:custDataLst>
          </p:nvPr>
        </p:nvSpPr>
        <p:spPr bwMode="auto">
          <a:xfrm>
            <a:off x="76200" y="6513513"/>
            <a:ext cx="2209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009900"/>
                </a:solidFill>
                <a:latin typeface="Comic Sans MS" pitchFamily="-106" charset="0"/>
              </a:rPr>
              <a:t>11  =  ADD a reg. to a reg.  </a:t>
            </a:r>
          </a:p>
        </p:txBody>
      </p:sp>
      <p:sp>
        <p:nvSpPr>
          <p:cNvPr id="67625" name="Text Box 41"/>
          <p:cNvSpPr txBox="1">
            <a:spLocks noChangeArrowheads="1"/>
          </p:cNvSpPr>
          <p:nvPr>
            <p:custDataLst>
              <p:tags r:id="rId40"/>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Argument 1</a:t>
            </a:r>
          </a:p>
        </p:txBody>
      </p:sp>
      <p:sp>
        <p:nvSpPr>
          <p:cNvPr id="67626" name="Text Box 42"/>
          <p:cNvSpPr txBox="1">
            <a:spLocks noChangeArrowheads="1"/>
          </p:cNvSpPr>
          <p:nvPr>
            <p:custDataLst>
              <p:tags r:id="rId41"/>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Argument 2</a:t>
            </a:r>
          </a:p>
        </p:txBody>
      </p:sp>
      <p:sp>
        <p:nvSpPr>
          <p:cNvPr id="67627" name="Rectangle 43"/>
          <p:cNvSpPr>
            <a:spLocks noChangeArrowheads="1"/>
          </p:cNvSpPr>
          <p:nvPr>
            <p:custDataLst>
              <p:tags r:id="rId42"/>
            </p:custDataLst>
          </p:nvPr>
        </p:nvSpPr>
        <p:spPr bwMode="auto">
          <a:xfrm>
            <a:off x="468788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28" name="Rectangle 44"/>
          <p:cNvSpPr>
            <a:spLocks noChangeArrowheads="1"/>
          </p:cNvSpPr>
          <p:nvPr>
            <p:custDataLst>
              <p:tags r:id="rId43"/>
            </p:custDataLst>
          </p:nvPr>
        </p:nvSpPr>
        <p:spPr bwMode="auto">
          <a:xfrm>
            <a:off x="504190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29" name="Rectangle 45"/>
          <p:cNvSpPr>
            <a:spLocks noChangeArrowheads="1"/>
          </p:cNvSpPr>
          <p:nvPr>
            <p:custDataLst>
              <p:tags r:id="rId44"/>
            </p:custDataLst>
          </p:nvPr>
        </p:nvSpPr>
        <p:spPr bwMode="auto">
          <a:xfrm>
            <a:off x="539591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30" name="Rectangle 46"/>
          <p:cNvSpPr>
            <a:spLocks noChangeArrowheads="1"/>
          </p:cNvSpPr>
          <p:nvPr>
            <p:custDataLst>
              <p:tags r:id="rId45"/>
            </p:custDataLst>
          </p:nvPr>
        </p:nvSpPr>
        <p:spPr bwMode="auto">
          <a:xfrm>
            <a:off x="5749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31" name="Text Box 47"/>
          <p:cNvSpPr txBox="1">
            <a:spLocks noChangeArrowheads="1"/>
          </p:cNvSpPr>
          <p:nvPr>
            <p:custDataLst>
              <p:tags r:id="rId46"/>
            </p:custDataLst>
          </p:nvPr>
        </p:nvSpPr>
        <p:spPr bwMode="auto">
          <a:xfrm>
            <a:off x="6067425"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F7913D"/>
                </a:solidFill>
                <a:latin typeface="Comic Sans MS" pitchFamily="-106" charset="0"/>
              </a:rPr>
              <a:t>the same Reg3</a:t>
            </a:r>
          </a:p>
        </p:txBody>
      </p:sp>
      <p:sp>
        <p:nvSpPr>
          <p:cNvPr id="67632" name="Rectangle 48"/>
          <p:cNvSpPr>
            <a:spLocks noChangeArrowheads="1"/>
          </p:cNvSpPr>
          <p:nvPr>
            <p:custDataLst>
              <p:tags r:id="rId47"/>
            </p:custDataLst>
          </p:nvPr>
        </p:nvSpPr>
        <p:spPr bwMode="auto">
          <a:xfrm>
            <a:off x="41592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33" name="Rectangle 49"/>
          <p:cNvSpPr>
            <a:spLocks noChangeArrowheads="1"/>
          </p:cNvSpPr>
          <p:nvPr>
            <p:custDataLst>
              <p:tags r:id="rId48"/>
            </p:custDataLst>
          </p:nvPr>
        </p:nvSpPr>
        <p:spPr bwMode="auto">
          <a:xfrm>
            <a:off x="254317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34" name="AutoShape 50"/>
          <p:cNvSpPr>
            <a:spLocks/>
          </p:cNvSpPr>
          <p:nvPr>
            <p:custDataLst>
              <p:tags r:id="rId49"/>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35" name="AutoShape 51"/>
          <p:cNvSpPr>
            <a:spLocks/>
          </p:cNvSpPr>
          <p:nvPr>
            <p:custDataLst>
              <p:tags r:id="rId50"/>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36" name="AutoShape 52"/>
          <p:cNvSpPr>
            <a:spLocks/>
          </p:cNvSpPr>
          <p:nvPr>
            <p:custDataLst>
              <p:tags r:id="rId51"/>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37" name="Rectangle 53"/>
          <p:cNvSpPr>
            <a:spLocks noChangeArrowheads="1"/>
          </p:cNvSpPr>
          <p:nvPr>
            <p:custDataLst>
              <p:tags r:id="rId52"/>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8F01B8"/>
                </a:solidFill>
                <a:latin typeface="Comic Sans MS" pitchFamily="-106" charset="0"/>
              </a:rPr>
              <a:t>the register</a:t>
            </a:r>
          </a:p>
        </p:txBody>
      </p:sp>
      <p:sp>
        <p:nvSpPr>
          <p:cNvPr id="67638" name="Rectangle 54"/>
          <p:cNvSpPr>
            <a:spLocks noChangeArrowheads="1"/>
          </p:cNvSpPr>
          <p:nvPr>
            <p:custDataLst>
              <p:tags r:id="rId53"/>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09900"/>
                </a:solidFill>
                <a:latin typeface="Comic Sans MS" pitchFamily="-106" charset="0"/>
              </a:rPr>
              <a:t>the constant</a:t>
            </a:r>
          </a:p>
        </p:txBody>
      </p:sp>
      <p:sp>
        <p:nvSpPr>
          <p:cNvPr id="67639" name="Text Box 55"/>
          <p:cNvSpPr txBox="1">
            <a:spLocks noChangeArrowheads="1"/>
          </p:cNvSpPr>
          <p:nvPr>
            <p:custDataLst>
              <p:tags r:id="rId54"/>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67640" name="Text Box 56"/>
          <p:cNvSpPr txBox="1">
            <a:spLocks noChangeArrowheads="1"/>
          </p:cNvSpPr>
          <p:nvPr>
            <p:custDataLst>
              <p:tags r:id="rId55"/>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67641" name="Text Box 57"/>
          <p:cNvSpPr txBox="1">
            <a:spLocks noChangeArrowheads="1"/>
          </p:cNvSpPr>
          <p:nvPr>
            <p:custDataLst>
              <p:tags r:id="rId56"/>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67642" name="Text Box 58"/>
          <p:cNvSpPr txBox="1">
            <a:spLocks noChangeArrowheads="1"/>
          </p:cNvSpPr>
          <p:nvPr>
            <p:custDataLst>
              <p:tags r:id="rId57"/>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0</a:t>
            </a:r>
          </a:p>
        </p:txBody>
      </p:sp>
      <p:sp>
        <p:nvSpPr>
          <p:cNvPr id="67643" name="Text Box 59"/>
          <p:cNvSpPr txBox="1">
            <a:spLocks noChangeArrowheads="1"/>
          </p:cNvSpPr>
          <p:nvPr>
            <p:custDataLst>
              <p:tags r:id="rId58"/>
            </p:custDataLst>
          </p:nvPr>
        </p:nvSpPr>
        <p:spPr bwMode="auto">
          <a:xfrm>
            <a:off x="47656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0</a:t>
            </a:r>
          </a:p>
        </p:txBody>
      </p:sp>
      <p:sp>
        <p:nvSpPr>
          <p:cNvPr id="67644" name="Text Box 60"/>
          <p:cNvSpPr txBox="1">
            <a:spLocks noChangeArrowheads="1"/>
          </p:cNvSpPr>
          <p:nvPr>
            <p:custDataLst>
              <p:tags r:id="rId59"/>
            </p:custDataLst>
          </p:nvPr>
        </p:nvSpPr>
        <p:spPr bwMode="auto">
          <a:xfrm>
            <a:off x="5118100"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1</a:t>
            </a:r>
          </a:p>
        </p:txBody>
      </p:sp>
      <p:sp>
        <p:nvSpPr>
          <p:cNvPr id="67645" name="Text Box 61"/>
          <p:cNvSpPr txBox="1">
            <a:spLocks noChangeArrowheads="1"/>
          </p:cNvSpPr>
          <p:nvPr>
            <p:custDataLst>
              <p:tags r:id="rId60"/>
            </p:custDataLst>
          </p:nvPr>
        </p:nvSpPr>
        <p:spPr bwMode="auto">
          <a:xfrm>
            <a:off x="54943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1</a:t>
            </a:r>
          </a:p>
        </p:txBody>
      </p:sp>
      <p:sp>
        <p:nvSpPr>
          <p:cNvPr id="67646" name="Text Box 62"/>
          <p:cNvSpPr txBox="1">
            <a:spLocks noChangeArrowheads="1"/>
          </p:cNvSpPr>
          <p:nvPr>
            <p:custDataLst>
              <p:tags r:id="rId61"/>
            </p:custDataLst>
          </p:nvPr>
        </p:nvSpPr>
        <p:spPr bwMode="auto">
          <a:xfrm>
            <a:off x="44275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1</a:t>
            </a:r>
          </a:p>
        </p:txBody>
      </p:sp>
      <p:sp>
        <p:nvSpPr>
          <p:cNvPr id="67647" name="Text Box 63"/>
          <p:cNvSpPr txBox="1">
            <a:spLocks noChangeArrowheads="1"/>
          </p:cNvSpPr>
          <p:nvPr>
            <p:custDataLst>
              <p:tags r:id="rId62"/>
            </p:custDataLst>
          </p:nvPr>
        </p:nvSpPr>
        <p:spPr bwMode="auto">
          <a:xfrm>
            <a:off x="2776538" y="60213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09900"/>
                </a:solidFill>
                <a:latin typeface="Courier New" pitchFamily="-106" charset="0"/>
              </a:rPr>
              <a:t>4</a:t>
            </a:r>
          </a:p>
        </p:txBody>
      </p:sp>
      <p:sp>
        <p:nvSpPr>
          <p:cNvPr id="67648" name="Text Box 64"/>
          <p:cNvSpPr txBox="1">
            <a:spLocks noChangeArrowheads="1"/>
          </p:cNvSpPr>
          <p:nvPr>
            <p:custDataLst>
              <p:tags r:id="rId63"/>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solidFill>
                  <a:srgbClr val="8F01B8"/>
                </a:solidFill>
                <a:latin typeface="Comic Sans MS" pitchFamily="-106" charset="0"/>
              </a:rPr>
              <a:t>old value of Reg3 = 7</a:t>
            </a:r>
          </a:p>
        </p:txBody>
      </p:sp>
      <p:sp>
        <p:nvSpPr>
          <p:cNvPr id="67649" name="Text Box 65"/>
          <p:cNvSpPr txBox="1">
            <a:spLocks noChangeArrowheads="1"/>
          </p:cNvSpPr>
          <p:nvPr>
            <p:custDataLst>
              <p:tags r:id="rId64"/>
            </p:custDataLst>
          </p:nvPr>
        </p:nvSpPr>
        <p:spPr bwMode="auto">
          <a:xfrm>
            <a:off x="4503738"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solidFill>
                  <a:srgbClr val="F7913D"/>
                </a:solidFill>
                <a:latin typeface="Comic Sans MS" pitchFamily="-106" charset="0"/>
              </a:rPr>
              <a:t>new value of Reg3 = 11</a:t>
            </a:r>
          </a:p>
        </p:txBody>
      </p:sp>
      <p:sp>
        <p:nvSpPr>
          <p:cNvPr id="67650" name="Rectangle 66"/>
          <p:cNvSpPr>
            <a:spLocks noChangeArrowheads="1"/>
          </p:cNvSpPr>
          <p:nvPr>
            <p:custDataLst>
              <p:tags r:id="rId65"/>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51" name="Text Box 67"/>
          <p:cNvSpPr txBox="1">
            <a:spLocks noChangeArrowheads="1"/>
          </p:cNvSpPr>
          <p:nvPr>
            <p:custDataLst>
              <p:tags r:id="rId66"/>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clock</a:t>
            </a:r>
          </a:p>
        </p:txBody>
      </p:sp>
      <p:sp>
        <p:nvSpPr>
          <p:cNvPr id="67652" name="Line 68"/>
          <p:cNvSpPr>
            <a:spLocks noChangeShapeType="1"/>
          </p:cNvSpPr>
          <p:nvPr>
            <p:custDataLst>
              <p:tags r:id="rId67"/>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53" name="Line 69"/>
          <p:cNvSpPr>
            <a:spLocks noChangeShapeType="1"/>
          </p:cNvSpPr>
          <p:nvPr>
            <p:custDataLst>
              <p:tags r:id="rId68"/>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54" name="Line 70"/>
          <p:cNvSpPr>
            <a:spLocks noChangeShapeType="1"/>
          </p:cNvSpPr>
          <p:nvPr>
            <p:custDataLst>
              <p:tags r:id="rId69"/>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55" name="Line 71"/>
          <p:cNvSpPr>
            <a:spLocks noChangeShapeType="1"/>
          </p:cNvSpPr>
          <p:nvPr>
            <p:custDataLst>
              <p:tags r:id="rId70"/>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56" name="Line 72"/>
          <p:cNvSpPr>
            <a:spLocks noChangeShapeType="1"/>
          </p:cNvSpPr>
          <p:nvPr>
            <p:custDataLst>
              <p:tags r:id="rId71"/>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57" name="Text Box 73"/>
          <p:cNvSpPr txBox="1">
            <a:spLocks noChangeArrowheads="1"/>
          </p:cNvSpPr>
          <p:nvPr>
            <p:custDataLst>
              <p:tags r:id="rId72"/>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7658" name="Text Box 74"/>
          <p:cNvSpPr txBox="1">
            <a:spLocks noChangeArrowheads="1"/>
          </p:cNvSpPr>
          <p:nvPr>
            <p:custDataLst>
              <p:tags r:id="rId73"/>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7659" name="Text Box 75"/>
          <p:cNvSpPr txBox="1">
            <a:spLocks noChangeArrowheads="1"/>
          </p:cNvSpPr>
          <p:nvPr>
            <p:custDataLst>
              <p:tags r:id="rId74"/>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7660" name="Text Box 76"/>
          <p:cNvSpPr txBox="1">
            <a:spLocks noChangeArrowheads="1"/>
          </p:cNvSpPr>
          <p:nvPr>
            <p:custDataLst>
              <p:tags r:id="rId75"/>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7661" name="Text Box 77"/>
          <p:cNvSpPr txBox="1">
            <a:spLocks noChangeArrowheads="1"/>
          </p:cNvSpPr>
          <p:nvPr>
            <p:custDataLst>
              <p:tags r:id="rId76"/>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7662" name="Rectangle 78"/>
          <p:cNvSpPr>
            <a:spLocks noChangeArrowheads="1"/>
          </p:cNvSpPr>
          <p:nvPr>
            <p:custDataLst>
              <p:tags r:id="rId77"/>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67663" name="Line 79"/>
          <p:cNvSpPr>
            <a:spLocks noChangeShapeType="1"/>
          </p:cNvSpPr>
          <p:nvPr>
            <p:custDataLst>
              <p:tags r:id="rId78"/>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64" name="Line 80"/>
          <p:cNvSpPr>
            <a:spLocks noChangeShapeType="1"/>
          </p:cNvSpPr>
          <p:nvPr>
            <p:custDataLst>
              <p:tags r:id="rId79"/>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65" name="Text Box 81"/>
          <p:cNvSpPr txBox="1">
            <a:spLocks noChangeArrowheads="1"/>
          </p:cNvSpPr>
          <p:nvPr>
            <p:custDataLst>
              <p:tags r:id="rId80"/>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read enable</a:t>
            </a:r>
          </a:p>
        </p:txBody>
      </p:sp>
      <p:sp>
        <p:nvSpPr>
          <p:cNvPr id="67666" name="Text Box 82"/>
          <p:cNvSpPr txBox="1">
            <a:spLocks noChangeArrowheads="1"/>
          </p:cNvSpPr>
          <p:nvPr>
            <p:custDataLst>
              <p:tags r:id="rId81"/>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RAM</a:t>
            </a:r>
          </a:p>
        </p:txBody>
      </p:sp>
      <p:sp>
        <p:nvSpPr>
          <p:cNvPr id="67667" name="Rectangle 83"/>
          <p:cNvSpPr>
            <a:spLocks noChangeArrowheads="1"/>
          </p:cNvSpPr>
          <p:nvPr>
            <p:custDataLst>
              <p:tags r:id="rId82"/>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68" name="Rectangle 84"/>
          <p:cNvSpPr>
            <a:spLocks noChangeArrowheads="1"/>
          </p:cNvSpPr>
          <p:nvPr>
            <p:custDataLst>
              <p:tags r:id="rId83"/>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69" name="Rectangle 85"/>
          <p:cNvSpPr>
            <a:spLocks noChangeArrowheads="1"/>
          </p:cNvSpPr>
          <p:nvPr>
            <p:custDataLst>
              <p:tags r:id="rId84"/>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70" name="Rectangle 86"/>
          <p:cNvSpPr>
            <a:spLocks noChangeArrowheads="1"/>
          </p:cNvSpPr>
          <p:nvPr>
            <p:custDataLst>
              <p:tags r:id="rId85"/>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71" name="Rectangle 87"/>
          <p:cNvSpPr>
            <a:spLocks noChangeArrowheads="1"/>
          </p:cNvSpPr>
          <p:nvPr>
            <p:custDataLst>
              <p:tags r:id="rId86"/>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72" name="Rectangle 88"/>
          <p:cNvSpPr>
            <a:spLocks noChangeArrowheads="1"/>
          </p:cNvSpPr>
          <p:nvPr>
            <p:custDataLst>
              <p:tags r:id="rId87"/>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73" name="Rectangle 89"/>
          <p:cNvSpPr>
            <a:spLocks noChangeArrowheads="1"/>
          </p:cNvSpPr>
          <p:nvPr>
            <p:custDataLst>
              <p:tags r:id="rId88"/>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74" name="Rectangle 90"/>
          <p:cNvSpPr>
            <a:spLocks noChangeArrowheads="1"/>
          </p:cNvSpPr>
          <p:nvPr>
            <p:custDataLst>
              <p:tags r:id="rId89"/>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75" name="Text Box 91"/>
          <p:cNvSpPr txBox="1">
            <a:spLocks noChangeArrowheads="1"/>
          </p:cNvSpPr>
          <p:nvPr>
            <p:custDataLst>
              <p:tags r:id="rId90"/>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IR</a:t>
            </a:r>
          </a:p>
        </p:txBody>
      </p:sp>
      <p:sp>
        <p:nvSpPr>
          <p:cNvPr id="67676" name="Line 92"/>
          <p:cNvSpPr>
            <a:spLocks noChangeShapeType="1"/>
          </p:cNvSpPr>
          <p:nvPr>
            <p:custDataLst>
              <p:tags r:id="rId91"/>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77" name="Line 93"/>
          <p:cNvSpPr>
            <a:spLocks noChangeShapeType="1"/>
          </p:cNvSpPr>
          <p:nvPr>
            <p:custDataLst>
              <p:tags r:id="rId92"/>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78" name="Line 94"/>
          <p:cNvSpPr>
            <a:spLocks noChangeShapeType="1"/>
          </p:cNvSpPr>
          <p:nvPr>
            <p:custDataLst>
              <p:tags r:id="rId93"/>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79" name="Line 95"/>
          <p:cNvSpPr>
            <a:spLocks noChangeShapeType="1"/>
          </p:cNvSpPr>
          <p:nvPr>
            <p:custDataLst>
              <p:tags r:id="rId94"/>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80" name="Line 96"/>
          <p:cNvSpPr>
            <a:spLocks noChangeShapeType="1"/>
          </p:cNvSpPr>
          <p:nvPr>
            <p:custDataLst>
              <p:tags r:id="rId95"/>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81" name="Line 97"/>
          <p:cNvSpPr>
            <a:spLocks noChangeShapeType="1"/>
          </p:cNvSpPr>
          <p:nvPr>
            <p:custDataLst>
              <p:tags r:id="rId96"/>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82" name="Line 98"/>
          <p:cNvSpPr>
            <a:spLocks noChangeShapeType="1"/>
          </p:cNvSpPr>
          <p:nvPr>
            <p:custDataLst>
              <p:tags r:id="rId97"/>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83" name="Line 99"/>
          <p:cNvSpPr>
            <a:spLocks noChangeShapeType="1"/>
          </p:cNvSpPr>
          <p:nvPr>
            <p:custDataLst>
              <p:tags r:id="rId98"/>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84" name="Line 100"/>
          <p:cNvSpPr>
            <a:spLocks noChangeShapeType="1"/>
          </p:cNvSpPr>
          <p:nvPr>
            <p:custDataLst>
              <p:tags r:id="rId99"/>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85" name="Line 101"/>
          <p:cNvSpPr>
            <a:spLocks noChangeShapeType="1"/>
          </p:cNvSpPr>
          <p:nvPr>
            <p:custDataLst>
              <p:tags r:id="rId100"/>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86" name="Line 102"/>
          <p:cNvSpPr>
            <a:spLocks noChangeShapeType="1"/>
          </p:cNvSpPr>
          <p:nvPr>
            <p:custDataLst>
              <p:tags r:id="rId101"/>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87" name="Line 103"/>
          <p:cNvSpPr>
            <a:spLocks noChangeShapeType="1"/>
          </p:cNvSpPr>
          <p:nvPr>
            <p:custDataLst>
              <p:tags r:id="rId102"/>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88" name="Text Box 104"/>
          <p:cNvSpPr txBox="1">
            <a:spLocks noChangeArrowheads="1"/>
          </p:cNvSpPr>
          <p:nvPr>
            <p:custDataLst>
              <p:tags r:id="rId103"/>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8 data bits</a:t>
            </a:r>
          </a:p>
        </p:txBody>
      </p:sp>
      <p:sp>
        <p:nvSpPr>
          <p:cNvPr id="67689" name="Text Box 105"/>
          <p:cNvSpPr txBox="1">
            <a:spLocks noChangeArrowheads="1"/>
          </p:cNvSpPr>
          <p:nvPr>
            <p:custDataLst>
              <p:tags r:id="rId104"/>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8 address bits</a:t>
            </a:r>
          </a:p>
        </p:txBody>
      </p:sp>
      <p:sp>
        <p:nvSpPr>
          <p:cNvPr id="67690" name="Line 106"/>
          <p:cNvSpPr>
            <a:spLocks noChangeShapeType="1"/>
          </p:cNvSpPr>
          <p:nvPr>
            <p:custDataLst>
              <p:tags r:id="rId105"/>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91" name="Line 107"/>
          <p:cNvSpPr>
            <a:spLocks noChangeShapeType="1"/>
          </p:cNvSpPr>
          <p:nvPr>
            <p:custDataLst>
              <p:tags r:id="rId106"/>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92" name="Line 108"/>
          <p:cNvSpPr>
            <a:spLocks noChangeShapeType="1"/>
          </p:cNvSpPr>
          <p:nvPr>
            <p:custDataLst>
              <p:tags r:id="rId107"/>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93" name="Line 109"/>
          <p:cNvSpPr>
            <a:spLocks noChangeShapeType="1"/>
          </p:cNvSpPr>
          <p:nvPr>
            <p:custDataLst>
              <p:tags r:id="rId108"/>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94" name="Line 110"/>
          <p:cNvSpPr>
            <a:spLocks noChangeShapeType="1"/>
          </p:cNvSpPr>
          <p:nvPr>
            <p:custDataLst>
              <p:tags r:id="rId109"/>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95" name="Line 111"/>
          <p:cNvSpPr>
            <a:spLocks noChangeShapeType="1"/>
          </p:cNvSpPr>
          <p:nvPr>
            <p:custDataLst>
              <p:tags r:id="rId110"/>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96" name="Line 112"/>
          <p:cNvSpPr>
            <a:spLocks noChangeShapeType="1"/>
          </p:cNvSpPr>
          <p:nvPr>
            <p:custDataLst>
              <p:tags r:id="rId111"/>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97" name="Line 113"/>
          <p:cNvSpPr>
            <a:spLocks noChangeShapeType="1"/>
          </p:cNvSpPr>
          <p:nvPr>
            <p:custDataLst>
              <p:tags r:id="rId112"/>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98" name="Line 114"/>
          <p:cNvSpPr>
            <a:spLocks noChangeShapeType="1"/>
          </p:cNvSpPr>
          <p:nvPr>
            <p:custDataLst>
              <p:tags r:id="rId113"/>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99" name="Line 115"/>
          <p:cNvSpPr>
            <a:spLocks noChangeShapeType="1"/>
          </p:cNvSpPr>
          <p:nvPr>
            <p:custDataLst>
              <p:tags r:id="rId114"/>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00" name="Line 116"/>
          <p:cNvSpPr>
            <a:spLocks noChangeShapeType="1"/>
          </p:cNvSpPr>
          <p:nvPr>
            <p:custDataLst>
              <p:tags r:id="rId115"/>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7701" name="Group 117"/>
          <p:cNvGrpSpPr>
            <a:grpSpLocks/>
          </p:cNvGrpSpPr>
          <p:nvPr>
            <p:custDataLst>
              <p:tags r:id="rId116"/>
            </p:custDataLst>
          </p:nvPr>
        </p:nvGrpSpPr>
        <p:grpSpPr bwMode="auto">
          <a:xfrm rot="5400000">
            <a:off x="4803775" y="4422775"/>
            <a:ext cx="115888" cy="185738"/>
            <a:chOff x="4891" y="1600"/>
            <a:chExt cx="315" cy="408"/>
          </a:xfrm>
        </p:grpSpPr>
        <p:sp>
          <p:nvSpPr>
            <p:cNvPr id="67862" name="Freeform 118"/>
            <p:cNvSpPr>
              <a:spLocks/>
            </p:cNvSpPr>
            <p:nvPr>
              <p:custDataLst>
                <p:tags r:id="rId27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63" name="Freeform 119"/>
            <p:cNvSpPr>
              <a:spLocks/>
            </p:cNvSpPr>
            <p:nvPr>
              <p:custDataLst>
                <p:tags r:id="rId27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64" name="Line 120"/>
            <p:cNvSpPr>
              <a:spLocks noChangeShapeType="1"/>
            </p:cNvSpPr>
            <p:nvPr>
              <p:custDataLst>
                <p:tags r:id="rId279"/>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7702" name="Line 121"/>
          <p:cNvSpPr>
            <a:spLocks noChangeShapeType="1"/>
          </p:cNvSpPr>
          <p:nvPr>
            <p:custDataLst>
              <p:tags r:id="rId117"/>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03" name="Line 122"/>
          <p:cNvSpPr>
            <a:spLocks noChangeShapeType="1"/>
          </p:cNvSpPr>
          <p:nvPr>
            <p:custDataLst>
              <p:tags r:id="rId118"/>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04" name="Line 123"/>
          <p:cNvSpPr>
            <a:spLocks noChangeShapeType="1"/>
          </p:cNvSpPr>
          <p:nvPr>
            <p:custDataLst>
              <p:tags r:id="rId119"/>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05" name="Line 124"/>
          <p:cNvSpPr>
            <a:spLocks noChangeShapeType="1"/>
          </p:cNvSpPr>
          <p:nvPr>
            <p:custDataLst>
              <p:tags r:id="rId120"/>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06" name="Line 125"/>
          <p:cNvSpPr>
            <a:spLocks noChangeShapeType="1"/>
          </p:cNvSpPr>
          <p:nvPr>
            <p:custDataLst>
              <p:tags r:id="rId121"/>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07" name="Line 126"/>
          <p:cNvSpPr>
            <a:spLocks noChangeShapeType="1"/>
          </p:cNvSpPr>
          <p:nvPr>
            <p:custDataLst>
              <p:tags r:id="rId122"/>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08" name="Line 127"/>
          <p:cNvSpPr>
            <a:spLocks noChangeShapeType="1"/>
          </p:cNvSpPr>
          <p:nvPr>
            <p:custDataLst>
              <p:tags r:id="rId123"/>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09" name="Line 128"/>
          <p:cNvSpPr>
            <a:spLocks noChangeShapeType="1"/>
          </p:cNvSpPr>
          <p:nvPr>
            <p:custDataLst>
              <p:tags r:id="rId124"/>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10" name="Line 129"/>
          <p:cNvSpPr>
            <a:spLocks noChangeShapeType="1"/>
          </p:cNvSpPr>
          <p:nvPr>
            <p:custDataLst>
              <p:tags r:id="rId125"/>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11" name="Line 130"/>
          <p:cNvSpPr>
            <a:spLocks noChangeShapeType="1"/>
          </p:cNvSpPr>
          <p:nvPr>
            <p:custDataLst>
              <p:tags r:id="rId126"/>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12" name="Line 131"/>
          <p:cNvSpPr>
            <a:spLocks noChangeShapeType="1"/>
          </p:cNvSpPr>
          <p:nvPr>
            <p:custDataLst>
              <p:tags r:id="rId127"/>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7713" name="Group 132"/>
          <p:cNvGrpSpPr>
            <a:grpSpLocks/>
          </p:cNvGrpSpPr>
          <p:nvPr>
            <p:custDataLst>
              <p:tags r:id="rId128"/>
            </p:custDataLst>
          </p:nvPr>
        </p:nvGrpSpPr>
        <p:grpSpPr bwMode="auto">
          <a:xfrm rot="5400000">
            <a:off x="2729706" y="2483644"/>
            <a:ext cx="282575" cy="503238"/>
            <a:chOff x="4891" y="1600"/>
            <a:chExt cx="315" cy="408"/>
          </a:xfrm>
        </p:grpSpPr>
        <p:sp>
          <p:nvSpPr>
            <p:cNvPr id="67859" name="Freeform 133"/>
            <p:cNvSpPr>
              <a:spLocks/>
            </p:cNvSpPr>
            <p:nvPr>
              <p:custDataLst>
                <p:tags r:id="rId27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60" name="Freeform 134"/>
            <p:cNvSpPr>
              <a:spLocks/>
            </p:cNvSpPr>
            <p:nvPr>
              <p:custDataLst>
                <p:tags r:id="rId27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61" name="Line 135"/>
            <p:cNvSpPr>
              <a:spLocks noChangeShapeType="1"/>
            </p:cNvSpPr>
            <p:nvPr>
              <p:custDataLst>
                <p:tags r:id="rId276"/>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7714" name="Oval 136"/>
          <p:cNvSpPr>
            <a:spLocks noChangeArrowheads="1"/>
          </p:cNvSpPr>
          <p:nvPr>
            <p:custDataLst>
              <p:tags r:id="rId129"/>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715" name="Line 137"/>
          <p:cNvSpPr>
            <a:spLocks noChangeShapeType="1"/>
          </p:cNvSpPr>
          <p:nvPr>
            <p:custDataLst>
              <p:tags r:id="rId130"/>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16" name="Line 138"/>
          <p:cNvSpPr>
            <a:spLocks noChangeShapeType="1"/>
          </p:cNvSpPr>
          <p:nvPr>
            <p:custDataLst>
              <p:tags r:id="rId131"/>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17" name="Line 139"/>
          <p:cNvSpPr>
            <a:spLocks noChangeShapeType="1"/>
          </p:cNvSpPr>
          <p:nvPr>
            <p:custDataLst>
              <p:tags r:id="rId132"/>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18" name="Line 140"/>
          <p:cNvSpPr>
            <a:spLocks noChangeShapeType="1"/>
          </p:cNvSpPr>
          <p:nvPr>
            <p:custDataLst>
              <p:tags r:id="rId133"/>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19" name="Line 141"/>
          <p:cNvSpPr>
            <a:spLocks noChangeShapeType="1"/>
          </p:cNvSpPr>
          <p:nvPr>
            <p:custDataLst>
              <p:tags r:id="rId134"/>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7720" name="Group 142"/>
          <p:cNvGrpSpPr>
            <a:grpSpLocks/>
          </p:cNvGrpSpPr>
          <p:nvPr>
            <p:custDataLst>
              <p:tags r:id="rId135"/>
            </p:custDataLst>
          </p:nvPr>
        </p:nvGrpSpPr>
        <p:grpSpPr bwMode="auto">
          <a:xfrm rot="5400000">
            <a:off x="4378325" y="1997076"/>
            <a:ext cx="369887" cy="1122362"/>
            <a:chOff x="4891" y="1600"/>
            <a:chExt cx="315" cy="408"/>
          </a:xfrm>
        </p:grpSpPr>
        <p:sp>
          <p:nvSpPr>
            <p:cNvPr id="67856" name="Freeform 143"/>
            <p:cNvSpPr>
              <a:spLocks/>
            </p:cNvSpPr>
            <p:nvPr>
              <p:custDataLst>
                <p:tags r:id="rId27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57" name="Freeform 144"/>
            <p:cNvSpPr>
              <a:spLocks/>
            </p:cNvSpPr>
            <p:nvPr>
              <p:custDataLst>
                <p:tags r:id="rId27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58" name="Line 145"/>
            <p:cNvSpPr>
              <a:spLocks noChangeShapeType="1"/>
            </p:cNvSpPr>
            <p:nvPr>
              <p:custDataLst>
                <p:tags r:id="rId27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7721" name="Oval 146"/>
          <p:cNvSpPr>
            <a:spLocks noChangeArrowheads="1"/>
          </p:cNvSpPr>
          <p:nvPr>
            <p:custDataLst>
              <p:tags r:id="rId136"/>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722" name="Line 147"/>
          <p:cNvSpPr>
            <a:spLocks noChangeShapeType="1"/>
          </p:cNvSpPr>
          <p:nvPr>
            <p:custDataLst>
              <p:tags r:id="rId137"/>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23" name="Line 148"/>
          <p:cNvSpPr>
            <a:spLocks noChangeShapeType="1"/>
          </p:cNvSpPr>
          <p:nvPr>
            <p:custDataLst>
              <p:tags r:id="rId138"/>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24" name="Line 149"/>
          <p:cNvSpPr>
            <a:spLocks noChangeShapeType="1"/>
          </p:cNvSpPr>
          <p:nvPr>
            <p:custDataLst>
              <p:tags r:id="rId139"/>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25" name="Freeform 150"/>
          <p:cNvSpPr>
            <a:spLocks/>
          </p:cNvSpPr>
          <p:nvPr>
            <p:custDataLst>
              <p:tags r:id="rId140"/>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726" name="Freeform 151"/>
          <p:cNvSpPr>
            <a:spLocks/>
          </p:cNvSpPr>
          <p:nvPr>
            <p:custDataLst>
              <p:tags r:id="rId141"/>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727" name="Freeform 152"/>
          <p:cNvSpPr>
            <a:spLocks/>
          </p:cNvSpPr>
          <p:nvPr>
            <p:custDataLst>
              <p:tags r:id="rId142"/>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728" name="Freeform 153"/>
          <p:cNvSpPr>
            <a:spLocks/>
          </p:cNvSpPr>
          <p:nvPr>
            <p:custDataLst>
              <p:tags r:id="rId143"/>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729" name="Freeform 154"/>
          <p:cNvSpPr>
            <a:spLocks/>
          </p:cNvSpPr>
          <p:nvPr>
            <p:custDataLst>
              <p:tags r:id="rId144"/>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730" name="Freeform 155"/>
          <p:cNvSpPr>
            <a:spLocks/>
          </p:cNvSpPr>
          <p:nvPr>
            <p:custDataLst>
              <p:tags r:id="rId145"/>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731" name="Freeform 156"/>
          <p:cNvSpPr>
            <a:spLocks/>
          </p:cNvSpPr>
          <p:nvPr>
            <p:custDataLst>
              <p:tags r:id="rId146"/>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732" name="Freeform 157"/>
          <p:cNvSpPr>
            <a:spLocks/>
          </p:cNvSpPr>
          <p:nvPr>
            <p:custDataLst>
              <p:tags r:id="rId147"/>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733" name="Text Box 158"/>
          <p:cNvSpPr txBox="1">
            <a:spLocks noChangeArrowheads="1"/>
          </p:cNvSpPr>
          <p:nvPr>
            <p:custDataLst>
              <p:tags r:id="rId148"/>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70000"/>
              </a:lnSpc>
              <a:spcBef>
                <a:spcPct val="50000"/>
              </a:spcBef>
            </a:pPr>
            <a:r>
              <a:rPr lang="en-US" sz="1200">
                <a:solidFill>
                  <a:srgbClr val="0000FF"/>
                </a:solidFill>
                <a:latin typeface="Comic Sans MS" pitchFamily="-106" charset="0"/>
              </a:rPr>
              <a:t>strobe for all IR bits</a:t>
            </a:r>
          </a:p>
        </p:txBody>
      </p:sp>
      <p:sp>
        <p:nvSpPr>
          <p:cNvPr id="67734" name="Line 159"/>
          <p:cNvSpPr>
            <a:spLocks noChangeShapeType="1"/>
          </p:cNvSpPr>
          <p:nvPr>
            <p:custDataLst>
              <p:tags r:id="rId149"/>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35" name="Line 160"/>
          <p:cNvSpPr>
            <a:spLocks noChangeShapeType="1"/>
          </p:cNvSpPr>
          <p:nvPr>
            <p:custDataLst>
              <p:tags r:id="rId150"/>
            </p:custDataLst>
          </p:nvPr>
        </p:nvSpPr>
        <p:spPr bwMode="auto">
          <a:xfrm>
            <a:off x="3957638"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36" name="Line 161"/>
          <p:cNvSpPr>
            <a:spLocks noChangeShapeType="1"/>
          </p:cNvSpPr>
          <p:nvPr>
            <p:custDataLst>
              <p:tags r:id="rId151"/>
            </p:custDataLst>
          </p:nvPr>
        </p:nvSpPr>
        <p:spPr bwMode="auto">
          <a:xfrm>
            <a:off x="3960813" y="2201863"/>
            <a:ext cx="176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37" name="Line 162"/>
          <p:cNvSpPr>
            <a:spLocks noChangeShapeType="1"/>
          </p:cNvSpPr>
          <p:nvPr>
            <p:custDataLst>
              <p:tags r:id="rId152"/>
            </p:custDataLst>
          </p:nvPr>
        </p:nvSpPr>
        <p:spPr bwMode="auto">
          <a:xfrm>
            <a:off x="4138613"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38" name="Line 163"/>
          <p:cNvSpPr>
            <a:spLocks noChangeShapeType="1"/>
          </p:cNvSpPr>
          <p:nvPr>
            <p:custDataLst>
              <p:tags r:id="rId153"/>
            </p:custDataLst>
          </p:nvPr>
        </p:nvSpPr>
        <p:spPr bwMode="auto">
          <a:xfrm>
            <a:off x="3997325"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39" name="Line 164"/>
          <p:cNvSpPr>
            <a:spLocks noChangeShapeType="1"/>
          </p:cNvSpPr>
          <p:nvPr>
            <p:custDataLst>
              <p:tags r:id="rId154"/>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40" name="Line 165"/>
          <p:cNvSpPr>
            <a:spLocks noChangeShapeType="1"/>
          </p:cNvSpPr>
          <p:nvPr>
            <p:custDataLst>
              <p:tags r:id="rId155"/>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41" name="Line 166"/>
          <p:cNvSpPr>
            <a:spLocks noChangeShapeType="1"/>
          </p:cNvSpPr>
          <p:nvPr>
            <p:custDataLst>
              <p:tags r:id="rId156"/>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42" name="Line 167"/>
          <p:cNvSpPr>
            <a:spLocks noChangeShapeType="1"/>
          </p:cNvSpPr>
          <p:nvPr>
            <p:custDataLst>
              <p:tags r:id="rId157"/>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43" name="Line 168"/>
          <p:cNvSpPr>
            <a:spLocks noChangeShapeType="1"/>
          </p:cNvSpPr>
          <p:nvPr>
            <p:custDataLst>
              <p:tags r:id="rId158"/>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44" name="Text Box 169"/>
          <p:cNvSpPr txBox="1">
            <a:spLocks noChangeArrowheads="1"/>
          </p:cNvSpPr>
          <p:nvPr>
            <p:custDataLst>
              <p:tags r:id="rId159"/>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7745" name="Text Box 170"/>
          <p:cNvSpPr txBox="1">
            <a:spLocks noChangeArrowheads="1"/>
          </p:cNvSpPr>
          <p:nvPr>
            <p:custDataLst>
              <p:tags r:id="rId160"/>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7746" name="Text Box 171"/>
          <p:cNvSpPr txBox="1">
            <a:spLocks noChangeArrowheads="1"/>
          </p:cNvSpPr>
          <p:nvPr>
            <p:custDataLst>
              <p:tags r:id="rId161"/>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7747" name="Text Box 172"/>
          <p:cNvSpPr txBox="1">
            <a:spLocks noChangeArrowheads="1"/>
          </p:cNvSpPr>
          <p:nvPr>
            <p:custDataLst>
              <p:tags r:id="rId162"/>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7748" name="Text Box 173"/>
          <p:cNvSpPr txBox="1">
            <a:spLocks noChangeArrowheads="1"/>
          </p:cNvSpPr>
          <p:nvPr>
            <p:custDataLst>
              <p:tags r:id="rId163"/>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7749" name="Text Box 174"/>
          <p:cNvSpPr txBox="1">
            <a:spLocks noChangeArrowheads="1"/>
          </p:cNvSpPr>
          <p:nvPr>
            <p:custDataLst>
              <p:tags r:id="rId164"/>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7750" name="Text Box 175"/>
          <p:cNvSpPr txBox="1">
            <a:spLocks noChangeArrowheads="1"/>
          </p:cNvSpPr>
          <p:nvPr>
            <p:custDataLst>
              <p:tags r:id="rId165"/>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7751" name="Text Box 176"/>
          <p:cNvSpPr txBox="1">
            <a:spLocks noChangeArrowheads="1"/>
          </p:cNvSpPr>
          <p:nvPr>
            <p:custDataLst>
              <p:tags r:id="rId166"/>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7752" name="Rectangle 177"/>
          <p:cNvSpPr>
            <a:spLocks noChangeArrowheads="1"/>
          </p:cNvSpPr>
          <p:nvPr>
            <p:custDataLst>
              <p:tags r:id="rId167"/>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753" name="Freeform 178"/>
          <p:cNvSpPr>
            <a:spLocks/>
          </p:cNvSpPr>
          <p:nvPr>
            <p:custDataLst>
              <p:tags r:id="rId168"/>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754" name="Line 179"/>
          <p:cNvSpPr>
            <a:spLocks noChangeShapeType="1"/>
          </p:cNvSpPr>
          <p:nvPr>
            <p:custDataLst>
              <p:tags r:id="rId169"/>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55" name="Line 180"/>
          <p:cNvSpPr>
            <a:spLocks noChangeShapeType="1"/>
          </p:cNvSpPr>
          <p:nvPr>
            <p:custDataLst>
              <p:tags r:id="rId170"/>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56" name="Text Box 181"/>
          <p:cNvSpPr txBox="1">
            <a:spLocks noChangeArrowheads="1"/>
          </p:cNvSpPr>
          <p:nvPr>
            <p:custDataLst>
              <p:tags r:id="rId171"/>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D in</a:t>
            </a:r>
          </a:p>
        </p:txBody>
      </p:sp>
      <p:sp>
        <p:nvSpPr>
          <p:cNvPr id="67757" name="Text Box 182"/>
          <p:cNvSpPr txBox="1">
            <a:spLocks noChangeArrowheads="1"/>
          </p:cNvSpPr>
          <p:nvPr>
            <p:custDataLst>
              <p:tags r:id="rId172"/>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Q out</a:t>
            </a:r>
          </a:p>
        </p:txBody>
      </p:sp>
      <p:sp>
        <p:nvSpPr>
          <p:cNvPr id="67758" name="Text Box 183"/>
          <p:cNvSpPr txBox="1">
            <a:spLocks noChangeArrowheads="1"/>
          </p:cNvSpPr>
          <p:nvPr>
            <p:custDataLst>
              <p:tags r:id="rId173"/>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strobe</a:t>
            </a:r>
          </a:p>
        </p:txBody>
      </p:sp>
      <p:sp>
        <p:nvSpPr>
          <p:cNvPr id="67759" name="Text Box 184"/>
          <p:cNvSpPr txBox="1">
            <a:spLocks noChangeArrowheads="1"/>
          </p:cNvSpPr>
          <p:nvPr>
            <p:custDataLst>
              <p:tags r:id="rId174"/>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200">
                <a:solidFill>
                  <a:srgbClr val="009900"/>
                </a:solidFill>
                <a:latin typeface="Comic Sans MS" pitchFamily="-106" charset="0"/>
              </a:rPr>
              <a:t>decode instruction</a:t>
            </a:r>
          </a:p>
        </p:txBody>
      </p:sp>
      <p:sp>
        <p:nvSpPr>
          <p:cNvPr id="67760" name="Text Box 185"/>
          <p:cNvSpPr txBox="1">
            <a:spLocks noChangeArrowheads="1"/>
          </p:cNvSpPr>
          <p:nvPr>
            <p:custDataLst>
              <p:tags r:id="rId175"/>
            </p:custDataLst>
          </p:nvPr>
        </p:nvSpPr>
        <p:spPr bwMode="auto">
          <a:xfrm>
            <a:off x="1676400" y="4070350"/>
            <a:ext cx="1590675" cy="477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70000"/>
              </a:lnSpc>
              <a:spcBef>
                <a:spcPct val="50000"/>
              </a:spcBef>
            </a:pPr>
            <a:r>
              <a:rPr lang="en-US" sz="1200">
                <a:solidFill>
                  <a:srgbClr val="F7913D"/>
                </a:solidFill>
                <a:latin typeface="Comic Sans MS" pitchFamily="-106" charset="0"/>
              </a:rPr>
              <a:t>strobe to finish instruction            (to all bits)</a:t>
            </a:r>
          </a:p>
        </p:txBody>
      </p:sp>
      <p:sp>
        <p:nvSpPr>
          <p:cNvPr id="67761" name="Line 186"/>
          <p:cNvSpPr>
            <a:spLocks noChangeShapeType="1"/>
          </p:cNvSpPr>
          <p:nvPr>
            <p:custDataLst>
              <p:tags r:id="rId176"/>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62" name="Line 187"/>
          <p:cNvSpPr>
            <a:spLocks noChangeShapeType="1"/>
          </p:cNvSpPr>
          <p:nvPr>
            <p:custDataLst>
              <p:tags r:id="rId177"/>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63" name="Line 188"/>
          <p:cNvSpPr>
            <a:spLocks noChangeShapeType="1"/>
          </p:cNvSpPr>
          <p:nvPr>
            <p:custDataLst>
              <p:tags r:id="rId178"/>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64" name="Rectangle 189"/>
          <p:cNvSpPr>
            <a:spLocks noChangeArrowheads="1"/>
          </p:cNvSpPr>
          <p:nvPr>
            <p:custDataLst>
              <p:tags r:id="rId179"/>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p>
        </p:txBody>
      </p:sp>
      <p:sp>
        <p:nvSpPr>
          <p:cNvPr id="67765" name="Text Box 190"/>
          <p:cNvSpPr txBox="1">
            <a:spLocks noChangeArrowheads="1"/>
          </p:cNvSpPr>
          <p:nvPr>
            <p:custDataLst>
              <p:tags r:id="rId180"/>
            </p:custDataLst>
          </p:nvPr>
        </p:nvSpPr>
        <p:spPr bwMode="auto">
          <a:xfrm>
            <a:off x="7140575" y="4664075"/>
            <a:ext cx="1192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Adder</a:t>
            </a:r>
          </a:p>
        </p:txBody>
      </p:sp>
      <p:sp>
        <p:nvSpPr>
          <p:cNvPr id="67766" name="Line 191"/>
          <p:cNvSpPr>
            <a:spLocks noChangeShapeType="1"/>
          </p:cNvSpPr>
          <p:nvPr>
            <p:custDataLst>
              <p:tags r:id="rId181"/>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67" name="Line 192"/>
          <p:cNvSpPr>
            <a:spLocks noChangeShapeType="1"/>
          </p:cNvSpPr>
          <p:nvPr>
            <p:custDataLst>
              <p:tags r:id="rId182"/>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68" name="Line 193"/>
          <p:cNvSpPr>
            <a:spLocks noChangeShapeType="1"/>
          </p:cNvSpPr>
          <p:nvPr>
            <p:custDataLst>
              <p:tags r:id="rId183"/>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69" name="Line 194"/>
          <p:cNvSpPr>
            <a:spLocks noChangeShapeType="1"/>
          </p:cNvSpPr>
          <p:nvPr>
            <p:custDataLst>
              <p:tags r:id="rId184"/>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70" name="Line 195"/>
          <p:cNvSpPr>
            <a:spLocks noChangeShapeType="1"/>
          </p:cNvSpPr>
          <p:nvPr>
            <p:custDataLst>
              <p:tags r:id="rId185"/>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71" name="Line 196"/>
          <p:cNvSpPr>
            <a:spLocks noChangeShapeType="1"/>
          </p:cNvSpPr>
          <p:nvPr>
            <p:custDataLst>
              <p:tags r:id="rId186"/>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72" name="Line 197"/>
          <p:cNvSpPr>
            <a:spLocks noChangeShapeType="1"/>
          </p:cNvSpPr>
          <p:nvPr>
            <p:custDataLst>
              <p:tags r:id="rId187"/>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73" name="Line 198"/>
          <p:cNvSpPr>
            <a:spLocks noChangeShapeType="1"/>
          </p:cNvSpPr>
          <p:nvPr>
            <p:custDataLst>
              <p:tags r:id="rId188"/>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74" name="Line 199"/>
          <p:cNvSpPr>
            <a:spLocks noChangeShapeType="1"/>
          </p:cNvSpPr>
          <p:nvPr>
            <p:custDataLst>
              <p:tags r:id="rId189"/>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75" name="Line 200"/>
          <p:cNvSpPr>
            <a:spLocks noChangeShapeType="1"/>
          </p:cNvSpPr>
          <p:nvPr>
            <p:custDataLst>
              <p:tags r:id="rId190"/>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7776" name="Group 201"/>
          <p:cNvGrpSpPr>
            <a:grpSpLocks/>
          </p:cNvGrpSpPr>
          <p:nvPr>
            <p:custDataLst>
              <p:tags r:id="rId191"/>
            </p:custDataLst>
          </p:nvPr>
        </p:nvGrpSpPr>
        <p:grpSpPr bwMode="auto">
          <a:xfrm rot="5400000">
            <a:off x="5146675" y="4422775"/>
            <a:ext cx="115888" cy="185738"/>
            <a:chOff x="4891" y="1600"/>
            <a:chExt cx="315" cy="408"/>
          </a:xfrm>
        </p:grpSpPr>
        <p:sp>
          <p:nvSpPr>
            <p:cNvPr id="67853" name="Freeform 202"/>
            <p:cNvSpPr>
              <a:spLocks/>
            </p:cNvSpPr>
            <p:nvPr>
              <p:custDataLst>
                <p:tags r:id="rId26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54" name="Freeform 203"/>
            <p:cNvSpPr>
              <a:spLocks/>
            </p:cNvSpPr>
            <p:nvPr>
              <p:custDataLst>
                <p:tags r:id="rId26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55" name="Line 204"/>
            <p:cNvSpPr>
              <a:spLocks noChangeShapeType="1"/>
            </p:cNvSpPr>
            <p:nvPr>
              <p:custDataLst>
                <p:tags r:id="rId270"/>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67777" name="Group 205"/>
          <p:cNvGrpSpPr>
            <a:grpSpLocks/>
          </p:cNvGrpSpPr>
          <p:nvPr>
            <p:custDataLst>
              <p:tags r:id="rId192"/>
            </p:custDataLst>
          </p:nvPr>
        </p:nvGrpSpPr>
        <p:grpSpPr bwMode="auto">
          <a:xfrm rot="5400000">
            <a:off x="5513388" y="4422775"/>
            <a:ext cx="115888" cy="185737"/>
            <a:chOff x="4891" y="1600"/>
            <a:chExt cx="315" cy="408"/>
          </a:xfrm>
        </p:grpSpPr>
        <p:sp>
          <p:nvSpPr>
            <p:cNvPr id="67850" name="Freeform 206"/>
            <p:cNvSpPr>
              <a:spLocks/>
            </p:cNvSpPr>
            <p:nvPr>
              <p:custDataLst>
                <p:tags r:id="rId26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51" name="Freeform 207"/>
            <p:cNvSpPr>
              <a:spLocks/>
            </p:cNvSpPr>
            <p:nvPr>
              <p:custDataLst>
                <p:tags r:id="rId26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52" name="Line 208"/>
            <p:cNvSpPr>
              <a:spLocks noChangeShapeType="1"/>
            </p:cNvSpPr>
            <p:nvPr>
              <p:custDataLst>
                <p:tags r:id="rId267"/>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67778" name="Group 209"/>
          <p:cNvGrpSpPr>
            <a:grpSpLocks/>
          </p:cNvGrpSpPr>
          <p:nvPr>
            <p:custDataLst>
              <p:tags r:id="rId193"/>
            </p:custDataLst>
          </p:nvPr>
        </p:nvGrpSpPr>
        <p:grpSpPr bwMode="auto">
          <a:xfrm rot="5400000">
            <a:off x="5870575" y="4422775"/>
            <a:ext cx="115888" cy="185738"/>
            <a:chOff x="4891" y="1600"/>
            <a:chExt cx="315" cy="408"/>
          </a:xfrm>
        </p:grpSpPr>
        <p:sp>
          <p:nvSpPr>
            <p:cNvPr id="67847" name="Freeform 210"/>
            <p:cNvSpPr>
              <a:spLocks/>
            </p:cNvSpPr>
            <p:nvPr>
              <p:custDataLst>
                <p:tags r:id="rId26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48" name="Freeform 211"/>
            <p:cNvSpPr>
              <a:spLocks/>
            </p:cNvSpPr>
            <p:nvPr>
              <p:custDataLst>
                <p:tags r:id="rId26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49" name="Line 212"/>
            <p:cNvSpPr>
              <a:spLocks noChangeShapeType="1"/>
            </p:cNvSpPr>
            <p:nvPr>
              <p:custDataLst>
                <p:tags r:id="rId26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7779" name="Line 213"/>
          <p:cNvSpPr>
            <a:spLocks noChangeShapeType="1"/>
          </p:cNvSpPr>
          <p:nvPr>
            <p:custDataLst>
              <p:tags r:id="rId194"/>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80" name="Line 214"/>
          <p:cNvSpPr>
            <a:spLocks noChangeShapeType="1"/>
          </p:cNvSpPr>
          <p:nvPr>
            <p:custDataLst>
              <p:tags r:id="rId195"/>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7781" name="Group 215"/>
          <p:cNvGrpSpPr>
            <a:grpSpLocks/>
          </p:cNvGrpSpPr>
          <p:nvPr>
            <p:custDataLst>
              <p:tags r:id="rId196"/>
            </p:custDataLst>
          </p:nvPr>
        </p:nvGrpSpPr>
        <p:grpSpPr bwMode="auto">
          <a:xfrm rot="5400000">
            <a:off x="8051800" y="4149725"/>
            <a:ext cx="115888" cy="185738"/>
            <a:chOff x="4891" y="1600"/>
            <a:chExt cx="315" cy="408"/>
          </a:xfrm>
        </p:grpSpPr>
        <p:sp>
          <p:nvSpPr>
            <p:cNvPr id="67844" name="Freeform 216"/>
            <p:cNvSpPr>
              <a:spLocks/>
            </p:cNvSpPr>
            <p:nvPr>
              <p:custDataLst>
                <p:tags r:id="rId25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45" name="Freeform 217"/>
            <p:cNvSpPr>
              <a:spLocks/>
            </p:cNvSpPr>
            <p:nvPr>
              <p:custDataLst>
                <p:tags r:id="rId26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46" name="Line 218"/>
            <p:cNvSpPr>
              <a:spLocks noChangeShapeType="1"/>
            </p:cNvSpPr>
            <p:nvPr>
              <p:custDataLst>
                <p:tags r:id="rId261"/>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7782" name="Text Box 219"/>
          <p:cNvSpPr txBox="1">
            <a:spLocks noChangeArrowheads="1"/>
          </p:cNvSpPr>
          <p:nvPr>
            <p:custDataLst>
              <p:tags r:id="rId197"/>
            </p:custDataLst>
          </p:nvPr>
        </p:nvSpPr>
        <p:spPr bwMode="auto">
          <a:xfrm>
            <a:off x="8316913"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8F01B8"/>
                </a:solidFill>
                <a:latin typeface="Courier New" pitchFamily="-106" charset="0"/>
              </a:rPr>
              <a:t>7</a:t>
            </a:r>
            <a:r>
              <a:rPr lang="en-US" sz="1400" b="1">
                <a:latin typeface="Courier New" pitchFamily="-106" charset="0"/>
              </a:rPr>
              <a:t>+</a:t>
            </a:r>
            <a:r>
              <a:rPr lang="en-US" sz="1400" b="1">
                <a:solidFill>
                  <a:srgbClr val="009900"/>
                </a:solidFill>
                <a:latin typeface="Courier New" pitchFamily="-106" charset="0"/>
              </a:rPr>
              <a:t>4</a:t>
            </a:r>
          </a:p>
        </p:txBody>
      </p:sp>
      <p:sp>
        <p:nvSpPr>
          <p:cNvPr id="67783" name="Line 220"/>
          <p:cNvSpPr>
            <a:spLocks noChangeShapeType="1"/>
          </p:cNvSpPr>
          <p:nvPr>
            <p:custDataLst>
              <p:tags r:id="rId198"/>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84" name="Line 221"/>
          <p:cNvSpPr>
            <a:spLocks noChangeShapeType="1"/>
          </p:cNvSpPr>
          <p:nvPr>
            <p:custDataLst>
              <p:tags r:id="rId199"/>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85" name="Line 222"/>
          <p:cNvSpPr>
            <a:spLocks noChangeShapeType="1"/>
          </p:cNvSpPr>
          <p:nvPr>
            <p:custDataLst>
              <p:tags r:id="rId200"/>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86" name="Line 223"/>
          <p:cNvSpPr>
            <a:spLocks noChangeShapeType="1"/>
          </p:cNvSpPr>
          <p:nvPr>
            <p:custDataLst>
              <p:tags r:id="rId201"/>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87" name="Line 224"/>
          <p:cNvSpPr>
            <a:spLocks noChangeShapeType="1"/>
          </p:cNvSpPr>
          <p:nvPr>
            <p:custDataLst>
              <p:tags r:id="rId202"/>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7788" name="Group 225"/>
          <p:cNvGrpSpPr>
            <a:grpSpLocks/>
          </p:cNvGrpSpPr>
          <p:nvPr>
            <p:custDataLst>
              <p:tags r:id="rId203"/>
            </p:custDataLst>
          </p:nvPr>
        </p:nvGrpSpPr>
        <p:grpSpPr bwMode="auto">
          <a:xfrm rot="5400000">
            <a:off x="7539038" y="4148138"/>
            <a:ext cx="115887" cy="185737"/>
            <a:chOff x="4891" y="1600"/>
            <a:chExt cx="315" cy="408"/>
          </a:xfrm>
        </p:grpSpPr>
        <p:sp>
          <p:nvSpPr>
            <p:cNvPr id="67841" name="Freeform 226"/>
            <p:cNvSpPr>
              <a:spLocks/>
            </p:cNvSpPr>
            <p:nvPr>
              <p:custDataLst>
                <p:tags r:id="rId25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42" name="Freeform 227"/>
            <p:cNvSpPr>
              <a:spLocks/>
            </p:cNvSpPr>
            <p:nvPr>
              <p:custDataLst>
                <p:tags r:id="rId25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43" name="Line 228"/>
            <p:cNvSpPr>
              <a:spLocks noChangeShapeType="1"/>
            </p:cNvSpPr>
            <p:nvPr>
              <p:custDataLst>
                <p:tags r:id="rId25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7789" name="Line 229"/>
          <p:cNvSpPr>
            <a:spLocks noChangeShapeType="1"/>
          </p:cNvSpPr>
          <p:nvPr>
            <p:custDataLst>
              <p:tags r:id="rId204"/>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7790" name="Group 230"/>
          <p:cNvGrpSpPr>
            <a:grpSpLocks/>
          </p:cNvGrpSpPr>
          <p:nvPr>
            <p:custDataLst>
              <p:tags r:id="rId205"/>
            </p:custDataLst>
          </p:nvPr>
        </p:nvGrpSpPr>
        <p:grpSpPr bwMode="auto">
          <a:xfrm rot="5400000">
            <a:off x="7181850" y="4148138"/>
            <a:ext cx="115887" cy="185738"/>
            <a:chOff x="4891" y="1600"/>
            <a:chExt cx="315" cy="408"/>
          </a:xfrm>
        </p:grpSpPr>
        <p:sp>
          <p:nvSpPr>
            <p:cNvPr id="67838" name="Freeform 231"/>
            <p:cNvSpPr>
              <a:spLocks/>
            </p:cNvSpPr>
            <p:nvPr>
              <p:custDataLst>
                <p:tags r:id="rId25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39" name="Freeform 232"/>
            <p:cNvSpPr>
              <a:spLocks/>
            </p:cNvSpPr>
            <p:nvPr>
              <p:custDataLst>
                <p:tags r:id="rId25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40" name="Line 233"/>
            <p:cNvSpPr>
              <a:spLocks noChangeShapeType="1"/>
            </p:cNvSpPr>
            <p:nvPr>
              <p:custDataLst>
                <p:tags r:id="rId25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7791" name="Line 234"/>
          <p:cNvSpPr>
            <a:spLocks noChangeShapeType="1"/>
          </p:cNvSpPr>
          <p:nvPr>
            <p:custDataLst>
              <p:tags r:id="rId206"/>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92" name="Line 235"/>
          <p:cNvSpPr>
            <a:spLocks noChangeShapeType="1"/>
          </p:cNvSpPr>
          <p:nvPr>
            <p:custDataLst>
              <p:tags r:id="rId207"/>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93" name="Line 236"/>
          <p:cNvSpPr>
            <a:spLocks noChangeShapeType="1"/>
          </p:cNvSpPr>
          <p:nvPr>
            <p:custDataLst>
              <p:tags r:id="rId208"/>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94" name="Line 237"/>
          <p:cNvSpPr>
            <a:spLocks noChangeShapeType="1"/>
          </p:cNvSpPr>
          <p:nvPr>
            <p:custDataLst>
              <p:tags r:id="rId209"/>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95" name="Line 238"/>
          <p:cNvSpPr>
            <a:spLocks noChangeShapeType="1"/>
          </p:cNvSpPr>
          <p:nvPr>
            <p:custDataLst>
              <p:tags r:id="rId210"/>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96" name="Line 239"/>
          <p:cNvSpPr>
            <a:spLocks noChangeShapeType="1"/>
          </p:cNvSpPr>
          <p:nvPr>
            <p:custDataLst>
              <p:tags r:id="rId211"/>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97" name="Line 240"/>
          <p:cNvSpPr>
            <a:spLocks noChangeShapeType="1"/>
          </p:cNvSpPr>
          <p:nvPr>
            <p:custDataLst>
              <p:tags r:id="rId212"/>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98" name="Line 241"/>
          <p:cNvSpPr>
            <a:spLocks noChangeShapeType="1"/>
          </p:cNvSpPr>
          <p:nvPr>
            <p:custDataLst>
              <p:tags r:id="rId213"/>
            </p:custDataLst>
          </p:nvPr>
        </p:nvSpPr>
        <p:spPr bwMode="auto">
          <a:xfrm>
            <a:off x="3248025" y="3514725"/>
            <a:ext cx="0" cy="1138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99" name="Line 242"/>
          <p:cNvSpPr>
            <a:spLocks noChangeShapeType="1"/>
          </p:cNvSpPr>
          <p:nvPr>
            <p:custDataLst>
              <p:tags r:id="rId214"/>
            </p:custDataLst>
          </p:nvPr>
        </p:nvSpPr>
        <p:spPr bwMode="auto">
          <a:xfrm>
            <a:off x="3255963" y="4652963"/>
            <a:ext cx="116046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00" name="Line 243"/>
          <p:cNvSpPr>
            <a:spLocks noChangeShapeType="1"/>
          </p:cNvSpPr>
          <p:nvPr>
            <p:custDataLst>
              <p:tags r:id="rId215"/>
            </p:custDataLst>
          </p:nvPr>
        </p:nvSpPr>
        <p:spPr bwMode="auto">
          <a:xfrm>
            <a:off x="4416425"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7801" name="Group 244"/>
          <p:cNvGrpSpPr>
            <a:grpSpLocks/>
          </p:cNvGrpSpPr>
          <p:nvPr>
            <p:custDataLst>
              <p:tags r:id="rId216"/>
            </p:custDataLst>
          </p:nvPr>
        </p:nvGrpSpPr>
        <p:grpSpPr bwMode="auto">
          <a:xfrm rot="5400000">
            <a:off x="4419600" y="5233988"/>
            <a:ext cx="147638" cy="265112"/>
            <a:chOff x="4891" y="1600"/>
            <a:chExt cx="315" cy="408"/>
          </a:xfrm>
        </p:grpSpPr>
        <p:sp>
          <p:nvSpPr>
            <p:cNvPr id="67835" name="Freeform 245"/>
            <p:cNvSpPr>
              <a:spLocks/>
            </p:cNvSpPr>
            <p:nvPr>
              <p:custDataLst>
                <p:tags r:id="rId25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36" name="Freeform 246"/>
            <p:cNvSpPr>
              <a:spLocks/>
            </p:cNvSpPr>
            <p:nvPr>
              <p:custDataLst>
                <p:tags r:id="rId25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37" name="Line 247"/>
            <p:cNvSpPr>
              <a:spLocks noChangeShapeType="1"/>
            </p:cNvSpPr>
            <p:nvPr>
              <p:custDataLst>
                <p:tags r:id="rId252"/>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7802" name="Freeform 248"/>
          <p:cNvSpPr>
            <a:spLocks/>
          </p:cNvSpPr>
          <p:nvPr>
            <p:custDataLst>
              <p:tags r:id="rId217"/>
            </p:custDataLst>
          </p:nvPr>
        </p:nvSpPr>
        <p:spPr bwMode="auto">
          <a:xfrm>
            <a:off x="4708525"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03" name="Freeform 249"/>
          <p:cNvSpPr>
            <a:spLocks/>
          </p:cNvSpPr>
          <p:nvPr>
            <p:custDataLst>
              <p:tags r:id="rId218"/>
            </p:custDataLst>
          </p:nvPr>
        </p:nvSpPr>
        <p:spPr bwMode="auto">
          <a:xfrm>
            <a:off x="5067300"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04" name="Freeform 250"/>
          <p:cNvSpPr>
            <a:spLocks/>
          </p:cNvSpPr>
          <p:nvPr>
            <p:custDataLst>
              <p:tags r:id="rId219"/>
            </p:custDataLst>
          </p:nvPr>
        </p:nvSpPr>
        <p:spPr bwMode="auto">
          <a:xfrm>
            <a:off x="5418138"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05" name="Freeform 251"/>
          <p:cNvSpPr>
            <a:spLocks/>
          </p:cNvSpPr>
          <p:nvPr>
            <p:custDataLst>
              <p:tags r:id="rId220"/>
            </p:custDataLst>
          </p:nvPr>
        </p:nvSpPr>
        <p:spPr bwMode="auto">
          <a:xfrm>
            <a:off x="577691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06" name="Line 252"/>
          <p:cNvSpPr>
            <a:spLocks noChangeShapeType="1"/>
          </p:cNvSpPr>
          <p:nvPr>
            <p:custDataLst>
              <p:tags r:id="rId221"/>
            </p:custDataLst>
          </p:nvPr>
        </p:nvSpPr>
        <p:spPr bwMode="auto">
          <a:xfrm>
            <a:off x="4762500"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07" name="Line 253"/>
          <p:cNvSpPr>
            <a:spLocks noChangeShapeType="1"/>
          </p:cNvSpPr>
          <p:nvPr>
            <p:custDataLst>
              <p:tags r:id="rId222"/>
            </p:custDataLst>
          </p:nvPr>
        </p:nvSpPr>
        <p:spPr bwMode="auto">
          <a:xfrm>
            <a:off x="4494213" y="5432425"/>
            <a:ext cx="7937"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08" name="Line 254"/>
          <p:cNvSpPr>
            <a:spLocks noChangeShapeType="1"/>
          </p:cNvSpPr>
          <p:nvPr>
            <p:custDataLst>
              <p:tags r:id="rId223"/>
            </p:custDataLst>
          </p:nvPr>
        </p:nvSpPr>
        <p:spPr bwMode="auto">
          <a:xfrm>
            <a:off x="4511675" y="5551488"/>
            <a:ext cx="239713"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09" name="Text Box 255"/>
          <p:cNvSpPr txBox="1">
            <a:spLocks noChangeArrowheads="1"/>
          </p:cNvSpPr>
          <p:nvPr>
            <p:custDataLst>
              <p:tags r:id="rId224"/>
            </p:custDataLst>
          </p:nvPr>
        </p:nvSpPr>
        <p:spPr bwMode="auto">
          <a:xfrm>
            <a:off x="7729538" y="54229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F7913D"/>
                </a:solidFill>
                <a:latin typeface="Comic Sans MS" pitchFamily="-106" charset="0"/>
              </a:rPr>
              <a:t>Output bits</a:t>
            </a:r>
          </a:p>
        </p:txBody>
      </p:sp>
      <p:sp>
        <p:nvSpPr>
          <p:cNvPr id="67810" name="Line 256"/>
          <p:cNvSpPr>
            <a:spLocks noChangeShapeType="1"/>
          </p:cNvSpPr>
          <p:nvPr>
            <p:custDataLst>
              <p:tags r:id="rId225"/>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11" name="Line 257"/>
          <p:cNvSpPr>
            <a:spLocks noChangeShapeType="1"/>
          </p:cNvSpPr>
          <p:nvPr>
            <p:custDataLst>
              <p:tags r:id="rId226"/>
            </p:custDataLst>
          </p:nvPr>
        </p:nvSpPr>
        <p:spPr bwMode="auto">
          <a:xfrm>
            <a:off x="4916488" y="5484813"/>
            <a:ext cx="2843212"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12" name="Line 258"/>
          <p:cNvSpPr>
            <a:spLocks noChangeShapeType="1"/>
          </p:cNvSpPr>
          <p:nvPr>
            <p:custDataLst>
              <p:tags r:id="rId227"/>
            </p:custDataLst>
          </p:nvPr>
        </p:nvSpPr>
        <p:spPr bwMode="auto">
          <a:xfrm>
            <a:off x="5980113"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13" name="Line 259"/>
          <p:cNvSpPr>
            <a:spLocks noChangeShapeType="1"/>
          </p:cNvSpPr>
          <p:nvPr>
            <p:custDataLst>
              <p:tags r:id="rId228"/>
            </p:custDataLst>
          </p:nvPr>
        </p:nvSpPr>
        <p:spPr bwMode="auto">
          <a:xfrm>
            <a:off x="5632450"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14" name="Line 260"/>
          <p:cNvSpPr>
            <a:spLocks noChangeShapeType="1"/>
          </p:cNvSpPr>
          <p:nvPr>
            <p:custDataLst>
              <p:tags r:id="rId229"/>
            </p:custDataLst>
          </p:nvPr>
        </p:nvSpPr>
        <p:spPr bwMode="auto">
          <a:xfrm>
            <a:off x="5268913"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15" name="Line 261"/>
          <p:cNvSpPr>
            <a:spLocks noChangeShapeType="1"/>
          </p:cNvSpPr>
          <p:nvPr>
            <p:custDataLst>
              <p:tags r:id="rId230"/>
            </p:custDataLst>
          </p:nvPr>
        </p:nvSpPr>
        <p:spPr bwMode="auto">
          <a:xfrm>
            <a:off x="4913313"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16" name="Line 262"/>
          <p:cNvSpPr>
            <a:spLocks noChangeShapeType="1"/>
          </p:cNvSpPr>
          <p:nvPr>
            <p:custDataLst>
              <p:tags r:id="rId231"/>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17" name="Line 263"/>
          <p:cNvSpPr>
            <a:spLocks noChangeShapeType="1"/>
          </p:cNvSpPr>
          <p:nvPr>
            <p:custDataLst>
              <p:tags r:id="rId232"/>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18" name="Line 264"/>
          <p:cNvSpPr>
            <a:spLocks noChangeShapeType="1"/>
          </p:cNvSpPr>
          <p:nvPr>
            <p:custDataLst>
              <p:tags r:id="rId233"/>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19" name="Line 265"/>
          <p:cNvSpPr>
            <a:spLocks noChangeShapeType="1"/>
          </p:cNvSpPr>
          <p:nvPr>
            <p:custDataLst>
              <p:tags r:id="rId234"/>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20" name="Line 266"/>
          <p:cNvSpPr>
            <a:spLocks noChangeShapeType="1"/>
          </p:cNvSpPr>
          <p:nvPr>
            <p:custDataLst>
              <p:tags r:id="rId235"/>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21" name="Text Box 267"/>
          <p:cNvSpPr txBox="1">
            <a:spLocks noChangeArrowheads="1"/>
          </p:cNvSpPr>
          <p:nvPr>
            <p:custDataLst>
              <p:tags r:id="rId236"/>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flip-flop</a:t>
            </a:r>
          </a:p>
        </p:txBody>
      </p:sp>
      <p:sp>
        <p:nvSpPr>
          <p:cNvPr id="67822" name="Line 268"/>
          <p:cNvSpPr>
            <a:spLocks noChangeShapeType="1"/>
          </p:cNvSpPr>
          <p:nvPr>
            <p:custDataLst>
              <p:tags r:id="rId237"/>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23" name="Line 269"/>
          <p:cNvSpPr>
            <a:spLocks noChangeShapeType="1"/>
          </p:cNvSpPr>
          <p:nvPr>
            <p:custDataLst>
              <p:tags r:id="rId238"/>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24" name="Freeform 270"/>
          <p:cNvSpPr>
            <a:spLocks/>
          </p:cNvSpPr>
          <p:nvPr>
            <p:custDataLst>
              <p:tags r:id="rId239"/>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25" name="Text Box 271"/>
          <p:cNvSpPr txBox="1">
            <a:spLocks noChangeArrowheads="1"/>
          </p:cNvSpPr>
          <p:nvPr>
            <p:custDataLst>
              <p:tags r:id="rId240"/>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Comic Sans MS" pitchFamily="-106" charset="0"/>
              </a:rPr>
              <a:t>strobe for next instruction</a:t>
            </a:r>
          </a:p>
        </p:txBody>
      </p:sp>
      <p:sp>
        <p:nvSpPr>
          <p:cNvPr id="67826" name="Text Box 272"/>
          <p:cNvSpPr txBox="1">
            <a:spLocks noChangeArrowheads="1"/>
          </p:cNvSpPr>
          <p:nvPr>
            <p:custDataLst>
              <p:tags r:id="rId241"/>
            </p:custDataLst>
          </p:nvPr>
        </p:nvSpPr>
        <p:spPr bwMode="auto">
          <a:xfrm>
            <a:off x="2590800" y="6400800"/>
            <a:ext cx="25781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009900"/>
                </a:solidFill>
                <a:latin typeface="Comic Sans MS" pitchFamily="-106" charset="0"/>
              </a:rPr>
              <a:t>Instruction Decoding Guide</a:t>
            </a:r>
          </a:p>
        </p:txBody>
      </p:sp>
      <p:sp>
        <p:nvSpPr>
          <p:cNvPr id="67827" name="Rectangle 273"/>
          <p:cNvSpPr>
            <a:spLocks noChangeArrowheads="1"/>
          </p:cNvSpPr>
          <p:nvPr>
            <p:custDataLst>
              <p:tags r:id="rId242"/>
            </p:custDataLst>
          </p:nvPr>
        </p:nvSpPr>
        <p:spPr bwMode="auto">
          <a:xfrm>
            <a:off x="1476375" y="5711825"/>
            <a:ext cx="1063625" cy="214313"/>
          </a:xfrm>
          <a:prstGeom prst="rect">
            <a:avLst/>
          </a:prstGeom>
          <a:noFill/>
          <a:ln w="9525">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28" name="Text Box 274"/>
          <p:cNvSpPr txBox="1">
            <a:spLocks noChangeArrowheads="1"/>
          </p:cNvSpPr>
          <p:nvPr>
            <p:custDataLst>
              <p:tags r:id="rId243"/>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a:t>a Von Neumann machine</a:t>
            </a:r>
          </a:p>
        </p:txBody>
      </p:sp>
      <p:sp>
        <p:nvSpPr>
          <p:cNvPr id="67829" name="Text Box 275"/>
          <p:cNvSpPr txBox="1">
            <a:spLocks noChangeArrowheads="1"/>
          </p:cNvSpPr>
          <p:nvPr>
            <p:custDataLst>
              <p:tags r:id="rId244"/>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1</a:t>
            </a:r>
            <a:endParaRPr lang="en-US" sz="1200">
              <a:solidFill>
                <a:srgbClr val="0000FF"/>
              </a:solidFill>
              <a:latin typeface="Comic Sans MS" pitchFamily="-106" charset="0"/>
            </a:endParaRPr>
          </a:p>
        </p:txBody>
      </p:sp>
      <p:sp>
        <p:nvSpPr>
          <p:cNvPr id="67830" name="Text Box 276"/>
          <p:cNvSpPr txBox="1">
            <a:spLocks noChangeArrowheads="1"/>
          </p:cNvSpPr>
          <p:nvPr>
            <p:custDataLst>
              <p:tags r:id="rId245"/>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2</a:t>
            </a:r>
          </a:p>
        </p:txBody>
      </p:sp>
      <p:sp>
        <p:nvSpPr>
          <p:cNvPr id="67831" name="Text Box 277"/>
          <p:cNvSpPr txBox="1">
            <a:spLocks noChangeArrowheads="1"/>
          </p:cNvSpPr>
          <p:nvPr>
            <p:custDataLst>
              <p:tags r:id="rId246"/>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9900"/>
                </a:solidFill>
                <a:latin typeface="Comic Sans MS" pitchFamily="-106" charset="0"/>
              </a:rPr>
              <a:t>3</a:t>
            </a:r>
            <a:endParaRPr lang="en-US" sz="1200">
              <a:solidFill>
                <a:srgbClr val="0000FF"/>
              </a:solidFill>
              <a:latin typeface="Comic Sans MS" pitchFamily="-106" charset="0"/>
            </a:endParaRPr>
          </a:p>
        </p:txBody>
      </p:sp>
      <p:sp>
        <p:nvSpPr>
          <p:cNvPr id="67832" name="Text Box 278"/>
          <p:cNvSpPr txBox="1">
            <a:spLocks noChangeArrowheads="1"/>
          </p:cNvSpPr>
          <p:nvPr>
            <p:custDataLst>
              <p:tags r:id="rId247"/>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F7913D"/>
                </a:solidFill>
                <a:latin typeface="Comic Sans MS" pitchFamily="-106" charset="0"/>
              </a:rPr>
              <a:t>4</a:t>
            </a:r>
            <a:endParaRPr lang="en-US" sz="1200">
              <a:solidFill>
                <a:srgbClr val="0000FF"/>
              </a:solidFill>
              <a:latin typeface="Comic Sans MS" pitchFamily="-106" charset="0"/>
            </a:endParaRPr>
          </a:p>
        </p:txBody>
      </p:sp>
      <p:sp>
        <p:nvSpPr>
          <p:cNvPr id="67833" name="Text Box 279"/>
          <p:cNvSpPr txBox="1">
            <a:spLocks noChangeArrowheads="1"/>
          </p:cNvSpPr>
          <p:nvPr>
            <p:custDataLst>
              <p:tags r:id="rId248"/>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5</a:t>
            </a:r>
            <a:endParaRPr lang="en-US" sz="1200">
              <a:solidFill>
                <a:srgbClr val="0000FF"/>
              </a:solidFill>
              <a:latin typeface="Comic Sans MS" pitchFamily="-106" charset="0"/>
            </a:endParaRPr>
          </a:p>
        </p:txBody>
      </p:sp>
      <p:sp>
        <p:nvSpPr>
          <p:cNvPr id="67834" name="Text Box 280"/>
          <p:cNvSpPr txBox="1">
            <a:spLocks noChangeArrowheads="1"/>
          </p:cNvSpPr>
          <p:nvPr>
            <p:custDataLst>
              <p:tags r:id="rId249"/>
            </p:custDataLst>
          </p:nvPr>
        </p:nvSpPr>
        <p:spPr bwMode="auto">
          <a:xfrm>
            <a:off x="1730375" y="60071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8F01B8"/>
                </a:solidFill>
                <a:latin typeface="Comic Sans MS" pitchFamily="-106" charset="0"/>
              </a:rPr>
              <a:t>Reg3</a:t>
            </a:r>
          </a:p>
        </p:txBody>
      </p:sp>
    </p:spTree>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8610" name="Group 92"/>
          <p:cNvGrpSpPr>
            <a:grpSpLocks/>
          </p:cNvGrpSpPr>
          <p:nvPr>
            <p:custDataLst>
              <p:tags r:id="rId1"/>
            </p:custDataLst>
          </p:nvPr>
        </p:nvGrpSpPr>
        <p:grpSpPr bwMode="auto">
          <a:xfrm>
            <a:off x="7896225" y="5627688"/>
            <a:ext cx="636588" cy="790575"/>
            <a:chOff x="2928" y="1051"/>
            <a:chExt cx="840" cy="957"/>
          </a:xfrm>
        </p:grpSpPr>
        <p:sp>
          <p:nvSpPr>
            <p:cNvPr id="68612" name="Freeform 93"/>
            <p:cNvSpPr>
              <a:spLocks/>
            </p:cNvSpPr>
            <p:nvPr>
              <p:custDataLst>
                <p:tags r:id="rId2"/>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8613" name="Oval 94"/>
            <p:cNvSpPr>
              <a:spLocks noChangeArrowheads="1"/>
            </p:cNvSpPr>
            <p:nvPr>
              <p:custDataLst>
                <p:tags r:id="rId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68614" name="Oval 95"/>
            <p:cNvSpPr>
              <a:spLocks noChangeArrowheads="1"/>
            </p:cNvSpPr>
            <p:nvPr>
              <p:custDataLst>
                <p:tags r:id="rId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8615" name="Oval 96"/>
            <p:cNvSpPr>
              <a:spLocks noChangeArrowheads="1"/>
            </p:cNvSpPr>
            <p:nvPr>
              <p:custDataLst>
                <p:tags r:id="rId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8616" name="Oval 97"/>
            <p:cNvSpPr>
              <a:spLocks noChangeArrowheads="1"/>
            </p:cNvSpPr>
            <p:nvPr>
              <p:custDataLst>
                <p:tags r:id="rId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8617" name="Oval 98"/>
            <p:cNvSpPr>
              <a:spLocks noChangeArrowheads="1"/>
            </p:cNvSpPr>
            <p:nvPr>
              <p:custDataLst>
                <p:tags r:id="rId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8618" name="Oval 99"/>
            <p:cNvSpPr>
              <a:spLocks noChangeArrowheads="1"/>
            </p:cNvSpPr>
            <p:nvPr>
              <p:custDataLst>
                <p:tags r:id="rId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8619" name="Oval 100"/>
            <p:cNvSpPr>
              <a:spLocks noChangeArrowheads="1"/>
            </p:cNvSpPr>
            <p:nvPr>
              <p:custDataLst>
                <p:tags r:id="rId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8620" name="AutoShape 101"/>
            <p:cNvSpPr>
              <a:spLocks noChangeArrowheads="1"/>
            </p:cNvSpPr>
            <p:nvPr>
              <p:custDataLst>
                <p:tags r:id="rId1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68621" name="Freeform 102"/>
            <p:cNvSpPr>
              <a:spLocks/>
            </p:cNvSpPr>
            <p:nvPr>
              <p:custDataLst>
                <p:tags r:id="rId1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8622" name="Freeform 103"/>
            <p:cNvSpPr>
              <a:spLocks/>
            </p:cNvSpPr>
            <p:nvPr>
              <p:custDataLst>
                <p:tags r:id="rId1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8623" name="Freeform 104"/>
            <p:cNvSpPr>
              <a:spLocks/>
            </p:cNvSpPr>
            <p:nvPr>
              <p:custDataLst>
                <p:tags r:id="rId1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8624" name="Freeform 105"/>
            <p:cNvSpPr>
              <a:spLocks/>
            </p:cNvSpPr>
            <p:nvPr>
              <p:custDataLst>
                <p:tags r:id="rId1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68611" name="Text Box 106"/>
          <p:cNvSpPr txBox="1">
            <a:spLocks noChangeArrowheads="1"/>
          </p:cNvSpPr>
          <p:nvPr/>
        </p:nvSpPr>
        <p:spPr bwMode="auto">
          <a:xfrm>
            <a:off x="750888" y="1528763"/>
            <a:ext cx="76962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solidFill>
                  <a:srgbClr val="0B04FF"/>
                </a:solidFill>
                <a:latin typeface="Comic Sans MS" pitchFamily="-106" charset="0"/>
              </a:rPr>
              <a:t>Have a relaxing fall break!</a:t>
            </a:r>
          </a:p>
        </p:txBody>
      </p:sp>
    </p:spTree>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Text Box 2"/>
          <p:cNvSpPr txBox="1">
            <a:spLocks noChangeArrowheads="1"/>
          </p:cNvSpPr>
          <p:nvPr>
            <p:custDataLst>
              <p:tags r:id="rId2"/>
            </p:custDataLst>
          </p:nvPr>
        </p:nvSpPr>
        <p:spPr bwMode="auto">
          <a:xfrm>
            <a:off x="6019800" y="206375"/>
            <a:ext cx="2819400" cy="177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400" b="1">
                <a:solidFill>
                  <a:srgbClr val="670768"/>
                </a:solidFill>
                <a:latin typeface="Arial" charset="0"/>
              </a:rPr>
              <a:t>2006</a:t>
            </a:r>
          </a:p>
          <a:p>
            <a:pPr algn="l">
              <a:lnSpc>
                <a:spcPct val="70000"/>
              </a:lnSpc>
              <a:spcBef>
                <a:spcPct val="50000"/>
              </a:spcBef>
            </a:pPr>
            <a:r>
              <a:rPr lang="en-US" sz="1400" b="1">
                <a:solidFill>
                  <a:srgbClr val="670768"/>
                </a:solidFill>
                <a:latin typeface="Arial" charset="0"/>
              </a:rPr>
              <a:t>Intel Core 2 Duo</a:t>
            </a:r>
          </a:p>
          <a:p>
            <a:pPr algn="l">
              <a:lnSpc>
                <a:spcPct val="70000"/>
              </a:lnSpc>
              <a:spcBef>
                <a:spcPct val="50000"/>
              </a:spcBef>
            </a:pPr>
            <a:r>
              <a:rPr lang="en-US" sz="1400" b="1">
                <a:solidFill>
                  <a:srgbClr val="670768"/>
                </a:solidFill>
                <a:latin typeface="Arial" charset="0"/>
              </a:rPr>
              <a:t>3 GHz clock</a:t>
            </a:r>
          </a:p>
          <a:p>
            <a:pPr algn="l">
              <a:lnSpc>
                <a:spcPct val="70000"/>
              </a:lnSpc>
              <a:spcBef>
                <a:spcPct val="50000"/>
              </a:spcBef>
            </a:pPr>
            <a:r>
              <a:rPr lang="en-US" sz="1400" b="1">
                <a:solidFill>
                  <a:srgbClr val="670768"/>
                </a:solidFill>
                <a:latin typeface="Arial" charset="0"/>
              </a:rPr>
              <a:t>64-bit processor</a:t>
            </a:r>
          </a:p>
          <a:p>
            <a:pPr algn="l">
              <a:lnSpc>
                <a:spcPct val="70000"/>
              </a:lnSpc>
              <a:spcBef>
                <a:spcPct val="50000"/>
              </a:spcBef>
            </a:pPr>
            <a:r>
              <a:rPr lang="en-US" sz="1400" b="1">
                <a:solidFill>
                  <a:srgbClr val="670768"/>
                </a:solidFill>
                <a:latin typeface="Arial" charset="0"/>
              </a:rPr>
              <a:t>291 million transistors</a:t>
            </a:r>
          </a:p>
          <a:p>
            <a:pPr algn="l">
              <a:lnSpc>
                <a:spcPct val="70000"/>
              </a:lnSpc>
              <a:spcBef>
                <a:spcPct val="50000"/>
              </a:spcBef>
            </a:pPr>
            <a:r>
              <a:rPr lang="en-US" sz="1400" b="1">
                <a:solidFill>
                  <a:srgbClr val="670768"/>
                </a:solidFill>
                <a:latin typeface="Arial" charset="0"/>
              </a:rPr>
              <a:t>65 nm wires</a:t>
            </a:r>
          </a:p>
          <a:p>
            <a:pPr algn="l">
              <a:lnSpc>
                <a:spcPct val="70000"/>
              </a:lnSpc>
              <a:spcBef>
                <a:spcPct val="50000"/>
              </a:spcBef>
            </a:pPr>
            <a:r>
              <a:rPr lang="en-US" sz="1400" b="1">
                <a:solidFill>
                  <a:srgbClr val="FF0515"/>
                </a:solidFill>
                <a:latin typeface="Arial" charset="0"/>
              </a:rPr>
              <a:t>computer-assisted design</a:t>
            </a:r>
          </a:p>
        </p:txBody>
      </p:sp>
      <p:pic>
        <p:nvPicPr>
          <p:cNvPr id="69635" name="Picture 3"/>
          <p:cNvPicPr>
            <a:picLocks noChangeAspect="1" noChangeArrowheads="1"/>
          </p:cNvPicPr>
          <p:nvPr>
            <p:custDataLst>
              <p:tags r:id="rId3"/>
            </p:custDataLst>
          </p:nvPr>
        </p:nvPicPr>
        <p:blipFill>
          <a:blip r:embed="rId91">
            <a:extLst>
              <a:ext uri="{28A0092B-C50C-407E-A947-70E740481C1C}">
                <a14:useLocalDpi xmlns:a14="http://schemas.microsoft.com/office/drawing/2010/main" val="0"/>
              </a:ext>
            </a:extLst>
          </a:blip>
          <a:srcRect/>
          <a:stretch>
            <a:fillRect/>
          </a:stretch>
        </p:blipFill>
        <p:spPr bwMode="auto">
          <a:xfrm>
            <a:off x="44450" y="39688"/>
            <a:ext cx="5967413" cy="678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9636" name="Group 4"/>
          <p:cNvGrpSpPr>
            <a:grpSpLocks/>
          </p:cNvGrpSpPr>
          <p:nvPr>
            <p:custDataLst>
              <p:tags r:id="rId4"/>
            </p:custDataLst>
          </p:nvPr>
        </p:nvGrpSpPr>
        <p:grpSpPr bwMode="auto">
          <a:xfrm>
            <a:off x="2419350" y="4048125"/>
            <a:ext cx="122238" cy="182563"/>
            <a:chOff x="2928" y="1051"/>
            <a:chExt cx="840" cy="957"/>
          </a:xfrm>
        </p:grpSpPr>
        <p:sp>
          <p:nvSpPr>
            <p:cNvPr id="69711" name="Freeform 5"/>
            <p:cNvSpPr>
              <a:spLocks/>
            </p:cNvSpPr>
            <p:nvPr>
              <p:custDataLst>
                <p:tags r:id="rId76"/>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9712" name="Oval 6"/>
            <p:cNvSpPr>
              <a:spLocks noChangeArrowheads="1"/>
            </p:cNvSpPr>
            <p:nvPr>
              <p:custDataLst>
                <p:tags r:id="rId7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69713" name="Oval 7"/>
            <p:cNvSpPr>
              <a:spLocks noChangeArrowheads="1"/>
            </p:cNvSpPr>
            <p:nvPr>
              <p:custDataLst>
                <p:tags r:id="rId7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714" name="Oval 8"/>
            <p:cNvSpPr>
              <a:spLocks noChangeArrowheads="1"/>
            </p:cNvSpPr>
            <p:nvPr>
              <p:custDataLst>
                <p:tags r:id="rId7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715" name="Oval 9"/>
            <p:cNvSpPr>
              <a:spLocks noChangeArrowheads="1"/>
            </p:cNvSpPr>
            <p:nvPr>
              <p:custDataLst>
                <p:tags r:id="rId8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716" name="Oval 10"/>
            <p:cNvSpPr>
              <a:spLocks noChangeArrowheads="1"/>
            </p:cNvSpPr>
            <p:nvPr>
              <p:custDataLst>
                <p:tags r:id="rId8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717" name="Oval 11"/>
            <p:cNvSpPr>
              <a:spLocks noChangeArrowheads="1"/>
            </p:cNvSpPr>
            <p:nvPr>
              <p:custDataLst>
                <p:tags r:id="rId8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718" name="Oval 12"/>
            <p:cNvSpPr>
              <a:spLocks noChangeArrowheads="1"/>
            </p:cNvSpPr>
            <p:nvPr>
              <p:custDataLst>
                <p:tags r:id="rId8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719" name="AutoShape 13"/>
            <p:cNvSpPr>
              <a:spLocks noChangeArrowheads="1"/>
            </p:cNvSpPr>
            <p:nvPr>
              <p:custDataLst>
                <p:tags r:id="rId8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69720" name="Freeform 14"/>
            <p:cNvSpPr>
              <a:spLocks/>
            </p:cNvSpPr>
            <p:nvPr>
              <p:custDataLst>
                <p:tags r:id="rId8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9721" name="Freeform 15"/>
            <p:cNvSpPr>
              <a:spLocks/>
            </p:cNvSpPr>
            <p:nvPr>
              <p:custDataLst>
                <p:tags r:id="rId8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9722" name="Freeform 16"/>
            <p:cNvSpPr>
              <a:spLocks/>
            </p:cNvSpPr>
            <p:nvPr>
              <p:custDataLst>
                <p:tags r:id="rId8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9723" name="Freeform 17"/>
            <p:cNvSpPr>
              <a:spLocks/>
            </p:cNvSpPr>
            <p:nvPr>
              <p:custDataLst>
                <p:tags r:id="rId8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69637" name="Group 18"/>
          <p:cNvGrpSpPr>
            <a:grpSpLocks/>
          </p:cNvGrpSpPr>
          <p:nvPr>
            <p:custDataLst>
              <p:tags r:id="rId5"/>
            </p:custDataLst>
          </p:nvPr>
        </p:nvGrpSpPr>
        <p:grpSpPr bwMode="auto">
          <a:xfrm>
            <a:off x="4362450" y="263525"/>
            <a:ext cx="122238" cy="182563"/>
            <a:chOff x="2928" y="1051"/>
            <a:chExt cx="840" cy="957"/>
          </a:xfrm>
        </p:grpSpPr>
        <p:sp>
          <p:nvSpPr>
            <p:cNvPr id="69698" name="Freeform 19"/>
            <p:cNvSpPr>
              <a:spLocks/>
            </p:cNvSpPr>
            <p:nvPr>
              <p:custDataLst>
                <p:tags r:id="rId6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9699" name="Oval 20"/>
            <p:cNvSpPr>
              <a:spLocks noChangeArrowheads="1"/>
            </p:cNvSpPr>
            <p:nvPr>
              <p:custDataLst>
                <p:tags r:id="rId6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69700" name="Oval 21"/>
            <p:cNvSpPr>
              <a:spLocks noChangeArrowheads="1"/>
            </p:cNvSpPr>
            <p:nvPr>
              <p:custDataLst>
                <p:tags r:id="rId6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701" name="Oval 22"/>
            <p:cNvSpPr>
              <a:spLocks noChangeArrowheads="1"/>
            </p:cNvSpPr>
            <p:nvPr>
              <p:custDataLst>
                <p:tags r:id="rId6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702" name="Oval 23"/>
            <p:cNvSpPr>
              <a:spLocks noChangeArrowheads="1"/>
            </p:cNvSpPr>
            <p:nvPr>
              <p:custDataLst>
                <p:tags r:id="rId6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703" name="Oval 24"/>
            <p:cNvSpPr>
              <a:spLocks noChangeArrowheads="1"/>
            </p:cNvSpPr>
            <p:nvPr>
              <p:custDataLst>
                <p:tags r:id="rId6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704" name="Oval 25"/>
            <p:cNvSpPr>
              <a:spLocks noChangeArrowheads="1"/>
            </p:cNvSpPr>
            <p:nvPr>
              <p:custDataLst>
                <p:tags r:id="rId6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705" name="Oval 26"/>
            <p:cNvSpPr>
              <a:spLocks noChangeArrowheads="1"/>
            </p:cNvSpPr>
            <p:nvPr>
              <p:custDataLst>
                <p:tags r:id="rId7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706" name="AutoShape 27"/>
            <p:cNvSpPr>
              <a:spLocks noChangeArrowheads="1"/>
            </p:cNvSpPr>
            <p:nvPr>
              <p:custDataLst>
                <p:tags r:id="rId7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69707" name="Freeform 28"/>
            <p:cNvSpPr>
              <a:spLocks/>
            </p:cNvSpPr>
            <p:nvPr>
              <p:custDataLst>
                <p:tags r:id="rId7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9708" name="Freeform 29"/>
            <p:cNvSpPr>
              <a:spLocks/>
            </p:cNvSpPr>
            <p:nvPr>
              <p:custDataLst>
                <p:tags r:id="rId7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9709" name="Freeform 30"/>
            <p:cNvSpPr>
              <a:spLocks/>
            </p:cNvSpPr>
            <p:nvPr>
              <p:custDataLst>
                <p:tags r:id="rId7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9710" name="Freeform 31"/>
            <p:cNvSpPr>
              <a:spLocks/>
            </p:cNvSpPr>
            <p:nvPr>
              <p:custDataLst>
                <p:tags r:id="rId7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69638" name="Group 32"/>
          <p:cNvGrpSpPr>
            <a:grpSpLocks/>
          </p:cNvGrpSpPr>
          <p:nvPr>
            <p:custDataLst>
              <p:tags r:id="rId6"/>
            </p:custDataLst>
          </p:nvPr>
        </p:nvGrpSpPr>
        <p:grpSpPr bwMode="auto">
          <a:xfrm>
            <a:off x="5578475" y="3870325"/>
            <a:ext cx="122238" cy="182563"/>
            <a:chOff x="2928" y="1051"/>
            <a:chExt cx="840" cy="957"/>
          </a:xfrm>
        </p:grpSpPr>
        <p:sp>
          <p:nvSpPr>
            <p:cNvPr id="69685" name="Freeform 33"/>
            <p:cNvSpPr>
              <a:spLocks/>
            </p:cNvSpPr>
            <p:nvPr>
              <p:custDataLst>
                <p:tags r:id="rId50"/>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9686" name="Oval 34"/>
            <p:cNvSpPr>
              <a:spLocks noChangeArrowheads="1"/>
            </p:cNvSpPr>
            <p:nvPr>
              <p:custDataLst>
                <p:tags r:id="rId5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69687" name="Oval 35"/>
            <p:cNvSpPr>
              <a:spLocks noChangeArrowheads="1"/>
            </p:cNvSpPr>
            <p:nvPr>
              <p:custDataLst>
                <p:tags r:id="rId52"/>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88" name="Oval 36"/>
            <p:cNvSpPr>
              <a:spLocks noChangeArrowheads="1"/>
            </p:cNvSpPr>
            <p:nvPr>
              <p:custDataLst>
                <p:tags r:id="rId53"/>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89" name="Oval 37"/>
            <p:cNvSpPr>
              <a:spLocks noChangeArrowheads="1"/>
            </p:cNvSpPr>
            <p:nvPr>
              <p:custDataLst>
                <p:tags r:id="rId54"/>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90" name="Oval 38"/>
            <p:cNvSpPr>
              <a:spLocks noChangeArrowheads="1"/>
            </p:cNvSpPr>
            <p:nvPr>
              <p:custDataLst>
                <p:tags r:id="rId55"/>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91" name="Oval 39"/>
            <p:cNvSpPr>
              <a:spLocks noChangeArrowheads="1"/>
            </p:cNvSpPr>
            <p:nvPr>
              <p:custDataLst>
                <p:tags r:id="rId56"/>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92" name="Oval 40"/>
            <p:cNvSpPr>
              <a:spLocks noChangeArrowheads="1"/>
            </p:cNvSpPr>
            <p:nvPr>
              <p:custDataLst>
                <p:tags r:id="rId57"/>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93" name="AutoShape 41"/>
            <p:cNvSpPr>
              <a:spLocks noChangeArrowheads="1"/>
            </p:cNvSpPr>
            <p:nvPr>
              <p:custDataLst>
                <p:tags r:id="rId5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69694" name="Freeform 42"/>
            <p:cNvSpPr>
              <a:spLocks/>
            </p:cNvSpPr>
            <p:nvPr>
              <p:custDataLst>
                <p:tags r:id="rId5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9695" name="Freeform 43"/>
            <p:cNvSpPr>
              <a:spLocks/>
            </p:cNvSpPr>
            <p:nvPr>
              <p:custDataLst>
                <p:tags r:id="rId6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9696" name="Freeform 44"/>
            <p:cNvSpPr>
              <a:spLocks/>
            </p:cNvSpPr>
            <p:nvPr>
              <p:custDataLst>
                <p:tags r:id="rId6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9697" name="Freeform 45"/>
            <p:cNvSpPr>
              <a:spLocks/>
            </p:cNvSpPr>
            <p:nvPr>
              <p:custDataLst>
                <p:tags r:id="rId6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69639" name="Group 46"/>
          <p:cNvGrpSpPr>
            <a:grpSpLocks/>
          </p:cNvGrpSpPr>
          <p:nvPr>
            <p:custDataLst>
              <p:tags r:id="rId7"/>
            </p:custDataLst>
          </p:nvPr>
        </p:nvGrpSpPr>
        <p:grpSpPr bwMode="auto">
          <a:xfrm>
            <a:off x="350838" y="6373813"/>
            <a:ext cx="122237" cy="182562"/>
            <a:chOff x="2928" y="1051"/>
            <a:chExt cx="840" cy="957"/>
          </a:xfrm>
        </p:grpSpPr>
        <p:sp>
          <p:nvSpPr>
            <p:cNvPr id="69672" name="Freeform 47"/>
            <p:cNvSpPr>
              <a:spLocks/>
            </p:cNvSpPr>
            <p:nvPr>
              <p:custDataLst>
                <p:tags r:id="rId37"/>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9673" name="Oval 48"/>
            <p:cNvSpPr>
              <a:spLocks noChangeArrowheads="1"/>
            </p:cNvSpPr>
            <p:nvPr>
              <p:custDataLst>
                <p:tags r:id="rId3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69674" name="Oval 49"/>
            <p:cNvSpPr>
              <a:spLocks noChangeArrowheads="1"/>
            </p:cNvSpPr>
            <p:nvPr>
              <p:custDataLst>
                <p:tags r:id="rId3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75" name="Oval 50"/>
            <p:cNvSpPr>
              <a:spLocks noChangeArrowheads="1"/>
            </p:cNvSpPr>
            <p:nvPr>
              <p:custDataLst>
                <p:tags r:id="rId4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76" name="Oval 51"/>
            <p:cNvSpPr>
              <a:spLocks noChangeArrowheads="1"/>
            </p:cNvSpPr>
            <p:nvPr>
              <p:custDataLst>
                <p:tags r:id="rId4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77" name="Oval 52"/>
            <p:cNvSpPr>
              <a:spLocks noChangeArrowheads="1"/>
            </p:cNvSpPr>
            <p:nvPr>
              <p:custDataLst>
                <p:tags r:id="rId4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78" name="Oval 53"/>
            <p:cNvSpPr>
              <a:spLocks noChangeArrowheads="1"/>
            </p:cNvSpPr>
            <p:nvPr>
              <p:custDataLst>
                <p:tags r:id="rId4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79" name="Oval 54"/>
            <p:cNvSpPr>
              <a:spLocks noChangeArrowheads="1"/>
            </p:cNvSpPr>
            <p:nvPr>
              <p:custDataLst>
                <p:tags r:id="rId4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80" name="AutoShape 55"/>
            <p:cNvSpPr>
              <a:spLocks noChangeArrowheads="1"/>
            </p:cNvSpPr>
            <p:nvPr>
              <p:custDataLst>
                <p:tags r:id="rId4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69681" name="Freeform 56"/>
            <p:cNvSpPr>
              <a:spLocks/>
            </p:cNvSpPr>
            <p:nvPr>
              <p:custDataLst>
                <p:tags r:id="rId4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9682" name="Freeform 57"/>
            <p:cNvSpPr>
              <a:spLocks/>
            </p:cNvSpPr>
            <p:nvPr>
              <p:custDataLst>
                <p:tags r:id="rId4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9683" name="Freeform 58"/>
            <p:cNvSpPr>
              <a:spLocks/>
            </p:cNvSpPr>
            <p:nvPr>
              <p:custDataLst>
                <p:tags r:id="rId4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9684" name="Freeform 59"/>
            <p:cNvSpPr>
              <a:spLocks/>
            </p:cNvSpPr>
            <p:nvPr>
              <p:custDataLst>
                <p:tags r:id="rId4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69640" name="Group 60"/>
          <p:cNvGrpSpPr>
            <a:grpSpLocks/>
          </p:cNvGrpSpPr>
          <p:nvPr>
            <p:custDataLst>
              <p:tags r:id="rId8"/>
            </p:custDataLst>
          </p:nvPr>
        </p:nvGrpSpPr>
        <p:grpSpPr bwMode="auto">
          <a:xfrm>
            <a:off x="2278063" y="1547813"/>
            <a:ext cx="122237" cy="182562"/>
            <a:chOff x="2928" y="1051"/>
            <a:chExt cx="840" cy="957"/>
          </a:xfrm>
        </p:grpSpPr>
        <p:sp>
          <p:nvSpPr>
            <p:cNvPr id="69659" name="Freeform 61"/>
            <p:cNvSpPr>
              <a:spLocks/>
            </p:cNvSpPr>
            <p:nvPr>
              <p:custDataLst>
                <p:tags r:id="rId2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9660" name="Oval 62"/>
            <p:cNvSpPr>
              <a:spLocks noChangeArrowheads="1"/>
            </p:cNvSpPr>
            <p:nvPr>
              <p:custDataLst>
                <p:tags r:id="rId2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69661" name="Oval 63"/>
            <p:cNvSpPr>
              <a:spLocks noChangeArrowheads="1"/>
            </p:cNvSpPr>
            <p:nvPr>
              <p:custDataLst>
                <p:tags r:id="rId2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62" name="Oval 64"/>
            <p:cNvSpPr>
              <a:spLocks noChangeArrowheads="1"/>
            </p:cNvSpPr>
            <p:nvPr>
              <p:custDataLst>
                <p:tags r:id="rId2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63" name="Oval 65"/>
            <p:cNvSpPr>
              <a:spLocks noChangeArrowheads="1"/>
            </p:cNvSpPr>
            <p:nvPr>
              <p:custDataLst>
                <p:tags r:id="rId2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64" name="Oval 66"/>
            <p:cNvSpPr>
              <a:spLocks noChangeArrowheads="1"/>
            </p:cNvSpPr>
            <p:nvPr>
              <p:custDataLst>
                <p:tags r:id="rId2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65" name="Oval 67"/>
            <p:cNvSpPr>
              <a:spLocks noChangeArrowheads="1"/>
            </p:cNvSpPr>
            <p:nvPr>
              <p:custDataLst>
                <p:tags r:id="rId3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66" name="Oval 68"/>
            <p:cNvSpPr>
              <a:spLocks noChangeArrowheads="1"/>
            </p:cNvSpPr>
            <p:nvPr>
              <p:custDataLst>
                <p:tags r:id="rId3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67" name="AutoShape 69"/>
            <p:cNvSpPr>
              <a:spLocks noChangeArrowheads="1"/>
            </p:cNvSpPr>
            <p:nvPr>
              <p:custDataLst>
                <p:tags r:id="rId3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69668" name="Freeform 70"/>
            <p:cNvSpPr>
              <a:spLocks/>
            </p:cNvSpPr>
            <p:nvPr>
              <p:custDataLst>
                <p:tags r:id="rId3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9669" name="Freeform 71"/>
            <p:cNvSpPr>
              <a:spLocks/>
            </p:cNvSpPr>
            <p:nvPr>
              <p:custDataLst>
                <p:tags r:id="rId3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9670" name="Freeform 72"/>
            <p:cNvSpPr>
              <a:spLocks/>
            </p:cNvSpPr>
            <p:nvPr>
              <p:custDataLst>
                <p:tags r:id="rId3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9671" name="Freeform 73"/>
            <p:cNvSpPr>
              <a:spLocks/>
            </p:cNvSpPr>
            <p:nvPr>
              <p:custDataLst>
                <p:tags r:id="rId3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69641" name="Group 74"/>
          <p:cNvGrpSpPr>
            <a:grpSpLocks/>
          </p:cNvGrpSpPr>
          <p:nvPr>
            <p:custDataLst>
              <p:tags r:id="rId9"/>
            </p:custDataLst>
          </p:nvPr>
        </p:nvGrpSpPr>
        <p:grpSpPr bwMode="auto">
          <a:xfrm>
            <a:off x="6156325" y="6300788"/>
            <a:ext cx="303213" cy="395287"/>
            <a:chOff x="2928" y="1051"/>
            <a:chExt cx="840" cy="957"/>
          </a:xfrm>
        </p:grpSpPr>
        <p:sp>
          <p:nvSpPr>
            <p:cNvPr id="69646" name="Freeform 75"/>
            <p:cNvSpPr>
              <a:spLocks/>
            </p:cNvSpPr>
            <p:nvPr>
              <p:custDataLst>
                <p:tags r:id="rId11"/>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9647" name="Oval 76"/>
            <p:cNvSpPr>
              <a:spLocks noChangeArrowheads="1"/>
            </p:cNvSpPr>
            <p:nvPr>
              <p:custDataLst>
                <p:tags r:id="rId1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69648" name="Oval 77"/>
            <p:cNvSpPr>
              <a:spLocks noChangeArrowheads="1"/>
            </p:cNvSpPr>
            <p:nvPr>
              <p:custDataLst>
                <p:tags r:id="rId1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49" name="Oval 78"/>
            <p:cNvSpPr>
              <a:spLocks noChangeArrowheads="1"/>
            </p:cNvSpPr>
            <p:nvPr>
              <p:custDataLst>
                <p:tags r:id="rId1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50" name="Oval 79"/>
            <p:cNvSpPr>
              <a:spLocks noChangeArrowheads="1"/>
            </p:cNvSpPr>
            <p:nvPr>
              <p:custDataLst>
                <p:tags r:id="rId1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51" name="Oval 80"/>
            <p:cNvSpPr>
              <a:spLocks noChangeArrowheads="1"/>
            </p:cNvSpPr>
            <p:nvPr>
              <p:custDataLst>
                <p:tags r:id="rId1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52" name="Oval 81"/>
            <p:cNvSpPr>
              <a:spLocks noChangeArrowheads="1"/>
            </p:cNvSpPr>
            <p:nvPr>
              <p:custDataLst>
                <p:tags r:id="rId1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53" name="Oval 82"/>
            <p:cNvSpPr>
              <a:spLocks noChangeArrowheads="1"/>
            </p:cNvSpPr>
            <p:nvPr>
              <p:custDataLst>
                <p:tags r:id="rId1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54" name="AutoShape 83"/>
            <p:cNvSpPr>
              <a:spLocks noChangeArrowheads="1"/>
            </p:cNvSpPr>
            <p:nvPr>
              <p:custDataLst>
                <p:tags r:id="rId1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69655" name="Freeform 84"/>
            <p:cNvSpPr>
              <a:spLocks/>
            </p:cNvSpPr>
            <p:nvPr>
              <p:custDataLst>
                <p:tags r:id="rId2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9656" name="Freeform 85"/>
            <p:cNvSpPr>
              <a:spLocks/>
            </p:cNvSpPr>
            <p:nvPr>
              <p:custDataLst>
                <p:tags r:id="rId2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9657" name="Freeform 86"/>
            <p:cNvSpPr>
              <a:spLocks/>
            </p:cNvSpPr>
            <p:nvPr>
              <p:custDataLst>
                <p:tags r:id="rId2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9658" name="Freeform 87"/>
            <p:cNvSpPr>
              <a:spLocks/>
            </p:cNvSpPr>
            <p:nvPr>
              <p:custDataLst>
                <p:tags r:id="rId2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69642" name="Text Box 88"/>
          <p:cNvSpPr txBox="1">
            <a:spLocks noChangeArrowheads="1"/>
          </p:cNvSpPr>
          <p:nvPr>
            <p:custDataLst>
              <p:tags r:id="rId10"/>
            </p:custDataLst>
          </p:nvPr>
        </p:nvSpPr>
        <p:spPr bwMode="auto">
          <a:xfrm>
            <a:off x="6488113" y="6176963"/>
            <a:ext cx="20272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80000"/>
              </a:lnSpc>
              <a:spcBef>
                <a:spcPct val="50000"/>
              </a:spcBef>
            </a:pPr>
            <a:r>
              <a:rPr lang="en-US" sz="1200">
                <a:solidFill>
                  <a:srgbClr val="009900"/>
                </a:solidFill>
                <a:latin typeface="Comic Sans MS" pitchFamily="-106" charset="0"/>
              </a:rPr>
              <a:t>I see these designers had excellent taste!</a:t>
            </a:r>
          </a:p>
        </p:txBody>
      </p:sp>
      <p:graphicFrame>
        <p:nvGraphicFramePr>
          <p:cNvPr id="69643" name="Object 89"/>
          <p:cNvGraphicFramePr>
            <a:graphicFrameLocks noChangeAspect="1"/>
          </p:cNvGraphicFramePr>
          <p:nvPr/>
        </p:nvGraphicFramePr>
        <p:xfrm>
          <a:off x="1403350" y="252413"/>
          <a:ext cx="92075" cy="128587"/>
        </p:xfrm>
        <a:graphic>
          <a:graphicData uri="http://schemas.openxmlformats.org/presentationml/2006/ole">
            <mc:AlternateContent xmlns:mc="http://schemas.openxmlformats.org/markup-compatibility/2006">
              <mc:Choice xmlns:v="urn:schemas-microsoft-com:vml" Requires="v">
                <p:oleObj spid="_x0000_s69816" name="Document" r:id="rId92" imgW="944880" imgH="1304544" progId="Word.Document.8">
                  <p:embed/>
                </p:oleObj>
              </mc:Choice>
              <mc:Fallback>
                <p:oleObj name="Document" r:id="rId92" imgW="944880" imgH="1304544" progId="Word.Document.8">
                  <p:embed/>
                  <p:pic>
                    <p:nvPicPr>
                      <p:cNvPr id="0" name="Object 89"/>
                      <p:cNvPicPr>
                        <a:picLocks noChangeAspect="1" noChangeArrowheads="1"/>
                      </p:cNvPicPr>
                      <p:nvPr/>
                    </p:nvPicPr>
                    <p:blipFill>
                      <a:blip r:embed="rId93">
                        <a:extLst>
                          <a:ext uri="{28A0092B-C50C-407E-A947-70E740481C1C}">
                            <a14:useLocalDpi xmlns:a14="http://schemas.microsoft.com/office/drawing/2010/main" val="0"/>
                          </a:ext>
                        </a:extLst>
                      </a:blip>
                      <a:srcRect/>
                      <a:stretch>
                        <a:fillRect/>
                      </a:stretch>
                    </p:blipFill>
                    <p:spPr bwMode="auto">
                      <a:xfrm>
                        <a:off x="1403350" y="252413"/>
                        <a:ext cx="92075" cy="1285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69644" name="Object 90"/>
          <p:cNvGraphicFramePr>
            <a:graphicFrameLocks noChangeAspect="1"/>
          </p:cNvGraphicFramePr>
          <p:nvPr/>
        </p:nvGraphicFramePr>
        <p:xfrm>
          <a:off x="5135563" y="2055813"/>
          <a:ext cx="120650" cy="168275"/>
        </p:xfrm>
        <a:graphic>
          <a:graphicData uri="http://schemas.openxmlformats.org/presentationml/2006/ole">
            <mc:AlternateContent xmlns:mc="http://schemas.openxmlformats.org/markup-compatibility/2006">
              <mc:Choice xmlns:v="urn:schemas-microsoft-com:vml" Requires="v">
                <p:oleObj spid="_x0000_s69817" name="Document" r:id="rId94" imgW="944880" imgH="1304544" progId="Word.Document.8">
                  <p:embed/>
                </p:oleObj>
              </mc:Choice>
              <mc:Fallback>
                <p:oleObj name="Document" r:id="rId94" imgW="944880" imgH="1304544" progId="Word.Document.8">
                  <p:embed/>
                  <p:pic>
                    <p:nvPicPr>
                      <p:cNvPr id="0" name="Object 90"/>
                      <p:cNvPicPr>
                        <a:picLocks noChangeAspect="1" noChangeArrowheads="1"/>
                      </p:cNvPicPr>
                      <p:nvPr/>
                    </p:nvPicPr>
                    <p:blipFill>
                      <a:blip r:embed="rId93">
                        <a:extLst>
                          <a:ext uri="{28A0092B-C50C-407E-A947-70E740481C1C}">
                            <a14:useLocalDpi xmlns:a14="http://schemas.microsoft.com/office/drawing/2010/main" val="0"/>
                          </a:ext>
                        </a:extLst>
                      </a:blip>
                      <a:srcRect/>
                      <a:stretch>
                        <a:fillRect/>
                      </a:stretch>
                    </p:blipFill>
                    <p:spPr bwMode="auto">
                      <a:xfrm>
                        <a:off x="5135563" y="2055813"/>
                        <a:ext cx="120650" cy="1682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pic>
        <p:nvPicPr>
          <p:cNvPr id="69645" name="Picture 91" descr="die"/>
          <p:cNvPicPr>
            <a:picLocks noChangeAspect="1" noChangeArrowheads="1"/>
          </p:cNvPicPr>
          <p:nvPr/>
        </p:nvPicPr>
        <p:blipFill>
          <a:blip r:embed="rId95">
            <a:extLst>
              <a:ext uri="{28A0092B-C50C-407E-A947-70E740481C1C}">
                <a14:useLocalDpi xmlns:a14="http://schemas.microsoft.com/office/drawing/2010/main" val="0"/>
              </a:ext>
            </a:extLst>
          </a:blip>
          <a:srcRect/>
          <a:stretch>
            <a:fillRect/>
          </a:stretch>
        </p:blipFill>
        <p:spPr bwMode="auto">
          <a:xfrm>
            <a:off x="4724400" y="2667000"/>
            <a:ext cx="3586163" cy="2482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0658" name="Group 2"/>
          <p:cNvGrpSpPr>
            <a:grpSpLocks/>
          </p:cNvGrpSpPr>
          <p:nvPr>
            <p:custDataLst>
              <p:tags r:id="rId1"/>
            </p:custDataLst>
          </p:nvPr>
        </p:nvGrpSpPr>
        <p:grpSpPr bwMode="auto">
          <a:xfrm>
            <a:off x="423863" y="914400"/>
            <a:ext cx="8086725" cy="176213"/>
            <a:chOff x="295" y="1311"/>
            <a:chExt cx="5177" cy="114"/>
          </a:xfrm>
        </p:grpSpPr>
        <p:sp>
          <p:nvSpPr>
            <p:cNvPr id="70685" name="Rectangle 3"/>
            <p:cNvSpPr>
              <a:spLocks noChangeArrowheads="1"/>
            </p:cNvSpPr>
            <p:nvPr>
              <p:custDataLst>
                <p:tags r:id="rId1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70686" name="Rectangle 4"/>
            <p:cNvSpPr>
              <a:spLocks noChangeArrowheads="1"/>
            </p:cNvSpPr>
            <p:nvPr>
              <p:custDataLst>
                <p:tags r:id="rId1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70659" name="Text Box 5"/>
          <p:cNvSpPr txBox="1">
            <a:spLocks noChangeArrowheads="1"/>
          </p:cNvSpPr>
          <p:nvPr>
            <p:custDataLst>
              <p:tags r:id="rId2"/>
            </p:custDataLst>
          </p:nvPr>
        </p:nvSpPr>
        <p:spPr bwMode="auto">
          <a:xfrm>
            <a:off x="982663" y="152400"/>
            <a:ext cx="72453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Times New Roman" pitchFamily="-106" charset="0"/>
              </a:rPr>
              <a:t>Jotto</a:t>
            </a:r>
          </a:p>
        </p:txBody>
      </p:sp>
      <p:sp>
        <p:nvSpPr>
          <p:cNvPr id="70660" name="Text Box 6"/>
          <p:cNvSpPr txBox="1">
            <a:spLocks noChangeArrowheads="1"/>
          </p:cNvSpPr>
          <p:nvPr>
            <p:custDataLst>
              <p:tags r:id="rId3"/>
            </p:custDataLst>
          </p:nvPr>
        </p:nvSpPr>
        <p:spPr bwMode="auto">
          <a:xfrm>
            <a:off x="2895600" y="18288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diner </a:t>
            </a:r>
            <a:r>
              <a:rPr lang="en-US">
                <a:solidFill>
                  <a:srgbClr val="067B0E"/>
                </a:solidFill>
                <a:latin typeface="Comic Sans MS" pitchFamily="-106" charset="0"/>
              </a:rPr>
              <a:t>2</a:t>
            </a:r>
            <a:endParaRPr lang="en-US">
              <a:latin typeface="Comic Sans MS" pitchFamily="-106" charset="0"/>
            </a:endParaRPr>
          </a:p>
        </p:txBody>
      </p:sp>
      <p:sp>
        <p:nvSpPr>
          <p:cNvPr id="70661" name="Text Box 7"/>
          <p:cNvSpPr txBox="1">
            <a:spLocks noChangeArrowheads="1"/>
          </p:cNvSpPr>
          <p:nvPr>
            <p:custDataLst>
              <p:tags r:id="rId4"/>
            </p:custDataLst>
          </p:nvPr>
        </p:nvSpPr>
        <p:spPr bwMode="auto">
          <a:xfrm>
            <a:off x="4800600" y="18288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diner </a:t>
            </a:r>
            <a:r>
              <a:rPr lang="en-US">
                <a:solidFill>
                  <a:srgbClr val="067B0E"/>
                </a:solidFill>
                <a:latin typeface="Comic Sans MS" pitchFamily="-106" charset="0"/>
              </a:rPr>
              <a:t>1</a:t>
            </a:r>
          </a:p>
        </p:txBody>
      </p:sp>
      <p:sp>
        <p:nvSpPr>
          <p:cNvPr id="70662" name="Text Box 8"/>
          <p:cNvSpPr txBox="1">
            <a:spLocks noChangeArrowheads="1"/>
          </p:cNvSpPr>
          <p:nvPr>
            <p:custDataLst>
              <p:tags r:id="rId5"/>
            </p:custDataLst>
          </p:nvPr>
        </p:nvSpPr>
        <p:spPr bwMode="auto">
          <a:xfrm>
            <a:off x="2895600" y="22860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ghost </a:t>
            </a:r>
            <a:r>
              <a:rPr lang="en-US">
                <a:solidFill>
                  <a:srgbClr val="067B0E"/>
                </a:solidFill>
                <a:latin typeface="Comic Sans MS" pitchFamily="-106" charset="0"/>
              </a:rPr>
              <a:t>1</a:t>
            </a:r>
            <a:endParaRPr lang="en-US">
              <a:latin typeface="Comic Sans MS" pitchFamily="-106" charset="0"/>
            </a:endParaRPr>
          </a:p>
        </p:txBody>
      </p:sp>
      <p:sp>
        <p:nvSpPr>
          <p:cNvPr id="70663" name="Text Box 9"/>
          <p:cNvSpPr txBox="1">
            <a:spLocks noChangeArrowheads="1"/>
          </p:cNvSpPr>
          <p:nvPr>
            <p:custDataLst>
              <p:tags r:id="rId6"/>
            </p:custDataLst>
          </p:nvPr>
        </p:nvSpPr>
        <p:spPr bwMode="auto">
          <a:xfrm>
            <a:off x="4800600" y="2286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ghoul </a:t>
            </a:r>
            <a:r>
              <a:rPr lang="en-US">
                <a:solidFill>
                  <a:srgbClr val="067B0E"/>
                </a:solidFill>
                <a:latin typeface="Comic Sans MS" pitchFamily="-106" charset="0"/>
              </a:rPr>
              <a:t>1</a:t>
            </a:r>
          </a:p>
        </p:txBody>
      </p:sp>
      <p:sp>
        <p:nvSpPr>
          <p:cNvPr id="70664" name="Text Box 10"/>
          <p:cNvSpPr txBox="1">
            <a:spLocks noChangeArrowheads="1"/>
          </p:cNvSpPr>
          <p:nvPr/>
        </p:nvSpPr>
        <p:spPr bwMode="auto">
          <a:xfrm>
            <a:off x="2667000" y="14478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t>Jessica's word</a:t>
            </a:r>
          </a:p>
        </p:txBody>
      </p:sp>
      <p:sp>
        <p:nvSpPr>
          <p:cNvPr id="70665" name="Text Box 11"/>
          <p:cNvSpPr txBox="1">
            <a:spLocks noChangeArrowheads="1"/>
          </p:cNvSpPr>
          <p:nvPr/>
        </p:nvSpPr>
        <p:spPr bwMode="auto">
          <a:xfrm>
            <a:off x="4572000" y="14478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t>my word</a:t>
            </a:r>
          </a:p>
        </p:txBody>
      </p:sp>
      <p:sp>
        <p:nvSpPr>
          <p:cNvPr id="70666" name="Text Box 12"/>
          <p:cNvSpPr txBox="1">
            <a:spLocks noChangeArrowheads="1"/>
          </p:cNvSpPr>
          <p:nvPr/>
        </p:nvSpPr>
        <p:spPr bwMode="auto">
          <a:xfrm>
            <a:off x="609600" y="2417763"/>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952 </a:t>
            </a:r>
            <a:r>
              <a:rPr lang="en-US" sz="1400">
                <a:solidFill>
                  <a:srgbClr val="0E0CFB"/>
                </a:solidFill>
                <a:latin typeface="Arial" charset="0"/>
              </a:rPr>
              <a:t>words remaining</a:t>
            </a:r>
          </a:p>
        </p:txBody>
      </p:sp>
      <p:sp>
        <p:nvSpPr>
          <p:cNvPr id="70667" name="Text Box 13"/>
          <p:cNvSpPr txBox="1">
            <a:spLocks noChangeArrowheads="1"/>
          </p:cNvSpPr>
          <p:nvPr/>
        </p:nvSpPr>
        <p:spPr bwMode="auto">
          <a:xfrm>
            <a:off x="6149975" y="23622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1129 </a:t>
            </a:r>
            <a:r>
              <a:rPr lang="en-US" sz="1400">
                <a:solidFill>
                  <a:srgbClr val="0E0CFB"/>
                </a:solidFill>
                <a:latin typeface="Arial" charset="0"/>
              </a:rPr>
              <a:t>words remaining</a:t>
            </a:r>
          </a:p>
        </p:txBody>
      </p:sp>
      <p:sp>
        <p:nvSpPr>
          <p:cNvPr id="70668" name="Text Box 14"/>
          <p:cNvSpPr txBox="1">
            <a:spLocks noChangeArrowheads="1"/>
          </p:cNvSpPr>
          <p:nvPr/>
        </p:nvSpPr>
        <p:spPr bwMode="auto">
          <a:xfrm>
            <a:off x="6149975" y="19208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2319 </a:t>
            </a:r>
            <a:r>
              <a:rPr lang="en-US" sz="1400">
                <a:solidFill>
                  <a:srgbClr val="0E0CFB"/>
                </a:solidFill>
                <a:latin typeface="Arial" charset="0"/>
              </a:rPr>
              <a:t>words remaining</a:t>
            </a:r>
            <a:endParaRPr lang="en-US" sz="1400" b="1">
              <a:solidFill>
                <a:srgbClr val="0E0CFB"/>
              </a:solidFill>
              <a:latin typeface="Arial" charset="0"/>
            </a:endParaRPr>
          </a:p>
        </p:txBody>
      </p:sp>
      <p:sp>
        <p:nvSpPr>
          <p:cNvPr id="70669" name="Text Box 15"/>
          <p:cNvSpPr txBox="1">
            <a:spLocks noChangeArrowheads="1"/>
          </p:cNvSpPr>
          <p:nvPr/>
        </p:nvSpPr>
        <p:spPr bwMode="auto">
          <a:xfrm>
            <a:off x="171450" y="1912938"/>
            <a:ext cx="25352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1916 </a:t>
            </a:r>
            <a:r>
              <a:rPr lang="en-US" sz="1400">
                <a:solidFill>
                  <a:srgbClr val="0E0CFB"/>
                </a:solidFill>
                <a:latin typeface="Arial" charset="0"/>
              </a:rPr>
              <a:t>words remaining</a:t>
            </a:r>
          </a:p>
        </p:txBody>
      </p:sp>
      <p:sp>
        <p:nvSpPr>
          <p:cNvPr id="70670" name="Text Box 16"/>
          <p:cNvSpPr txBox="1">
            <a:spLocks noChangeArrowheads="1"/>
          </p:cNvSpPr>
          <p:nvPr>
            <p:custDataLst>
              <p:tags r:id="rId7"/>
            </p:custDataLst>
          </p:nvPr>
        </p:nvSpPr>
        <p:spPr bwMode="auto">
          <a:xfrm>
            <a:off x="2895600" y="28797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quack </a:t>
            </a:r>
            <a:r>
              <a:rPr lang="en-US">
                <a:solidFill>
                  <a:srgbClr val="067B0E"/>
                </a:solidFill>
                <a:latin typeface="Comic Sans MS" pitchFamily="-106" charset="0"/>
              </a:rPr>
              <a:t>0</a:t>
            </a:r>
            <a:endParaRPr lang="en-US">
              <a:latin typeface="Comic Sans MS" pitchFamily="-106" charset="0"/>
            </a:endParaRPr>
          </a:p>
        </p:txBody>
      </p:sp>
      <p:sp>
        <p:nvSpPr>
          <p:cNvPr id="70671" name="Text Box 17"/>
          <p:cNvSpPr txBox="1">
            <a:spLocks noChangeArrowheads="1"/>
          </p:cNvSpPr>
          <p:nvPr>
            <p:custDataLst>
              <p:tags r:id="rId8"/>
            </p:custDataLst>
          </p:nvPr>
        </p:nvSpPr>
        <p:spPr bwMode="auto">
          <a:xfrm>
            <a:off x="4800600" y="287972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brown </a:t>
            </a:r>
            <a:r>
              <a:rPr lang="en-US">
                <a:solidFill>
                  <a:srgbClr val="067B0E"/>
                </a:solidFill>
                <a:latin typeface="Comic Sans MS" pitchFamily="-106" charset="0"/>
              </a:rPr>
              <a:t>3</a:t>
            </a:r>
          </a:p>
        </p:txBody>
      </p:sp>
      <p:sp>
        <p:nvSpPr>
          <p:cNvPr id="70672" name="Text Box 18"/>
          <p:cNvSpPr txBox="1">
            <a:spLocks noChangeArrowheads="1"/>
          </p:cNvSpPr>
          <p:nvPr/>
        </p:nvSpPr>
        <p:spPr bwMode="auto">
          <a:xfrm>
            <a:off x="609600" y="3001963"/>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363 </a:t>
            </a:r>
            <a:r>
              <a:rPr lang="en-US" sz="1400">
                <a:solidFill>
                  <a:srgbClr val="0E0CFB"/>
                </a:solidFill>
                <a:latin typeface="Arial" charset="0"/>
              </a:rPr>
              <a:t>words remaining</a:t>
            </a:r>
          </a:p>
        </p:txBody>
      </p:sp>
      <p:sp>
        <p:nvSpPr>
          <p:cNvPr id="70673" name="Text Box 19"/>
          <p:cNvSpPr txBox="1">
            <a:spLocks noChangeArrowheads="1"/>
          </p:cNvSpPr>
          <p:nvPr/>
        </p:nvSpPr>
        <p:spPr bwMode="auto">
          <a:xfrm>
            <a:off x="6181725" y="297021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56 </a:t>
            </a:r>
            <a:r>
              <a:rPr lang="en-US" sz="1400">
                <a:solidFill>
                  <a:srgbClr val="0E0CFB"/>
                </a:solidFill>
                <a:latin typeface="Arial" charset="0"/>
              </a:rPr>
              <a:t>words remaining</a:t>
            </a:r>
          </a:p>
        </p:txBody>
      </p:sp>
      <p:sp>
        <p:nvSpPr>
          <p:cNvPr id="70674" name="Text Box 20"/>
          <p:cNvSpPr txBox="1">
            <a:spLocks noChangeArrowheads="1"/>
          </p:cNvSpPr>
          <p:nvPr>
            <p:custDataLst>
              <p:tags r:id="rId9"/>
            </p:custDataLst>
          </p:nvPr>
        </p:nvSpPr>
        <p:spPr bwMode="auto">
          <a:xfrm>
            <a:off x="2895600" y="35052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badge </a:t>
            </a:r>
            <a:r>
              <a:rPr lang="en-US">
                <a:solidFill>
                  <a:srgbClr val="067B0E"/>
                </a:solidFill>
                <a:latin typeface="Comic Sans MS" pitchFamily="-106" charset="0"/>
              </a:rPr>
              <a:t>1</a:t>
            </a:r>
            <a:endParaRPr lang="en-US">
              <a:latin typeface="Comic Sans MS" pitchFamily="-106" charset="0"/>
            </a:endParaRPr>
          </a:p>
        </p:txBody>
      </p:sp>
      <p:sp>
        <p:nvSpPr>
          <p:cNvPr id="70675" name="Text Box 21"/>
          <p:cNvSpPr txBox="1">
            <a:spLocks noChangeArrowheads="1"/>
          </p:cNvSpPr>
          <p:nvPr>
            <p:custDataLst>
              <p:tags r:id="rId10"/>
            </p:custDataLst>
          </p:nvPr>
        </p:nvSpPr>
        <p:spPr bwMode="auto">
          <a:xfrm>
            <a:off x="4800600" y="3505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wacky </a:t>
            </a:r>
            <a:r>
              <a:rPr lang="en-US">
                <a:solidFill>
                  <a:srgbClr val="067B0E"/>
                </a:solidFill>
                <a:latin typeface="Comic Sans MS" pitchFamily="-106" charset="0"/>
              </a:rPr>
              <a:t>0</a:t>
            </a:r>
          </a:p>
        </p:txBody>
      </p:sp>
      <p:sp>
        <p:nvSpPr>
          <p:cNvPr id="70676" name="Text Box 22"/>
          <p:cNvSpPr txBox="1">
            <a:spLocks noChangeArrowheads="1"/>
          </p:cNvSpPr>
          <p:nvPr/>
        </p:nvSpPr>
        <p:spPr bwMode="auto">
          <a:xfrm>
            <a:off x="0" y="3627438"/>
            <a:ext cx="27130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E0CFB"/>
                </a:solidFill>
                <a:latin typeface="Arial" charset="0"/>
              </a:rPr>
              <a:t>190 </a:t>
            </a:r>
            <a:r>
              <a:rPr lang="en-US" sz="1800">
                <a:solidFill>
                  <a:srgbClr val="0E0CFB"/>
                </a:solidFill>
                <a:latin typeface="Arial" charset="0"/>
              </a:rPr>
              <a:t>words remaining</a:t>
            </a:r>
          </a:p>
        </p:txBody>
      </p:sp>
      <p:sp>
        <p:nvSpPr>
          <p:cNvPr id="70677" name="Text Box 23"/>
          <p:cNvSpPr txBox="1">
            <a:spLocks noChangeArrowheads="1"/>
          </p:cNvSpPr>
          <p:nvPr/>
        </p:nvSpPr>
        <p:spPr bwMode="auto">
          <a:xfrm>
            <a:off x="6272213" y="3595688"/>
            <a:ext cx="24907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FF0515"/>
                </a:solidFill>
                <a:latin typeface="Arial" charset="0"/>
              </a:rPr>
              <a:t>9</a:t>
            </a:r>
            <a:r>
              <a:rPr lang="en-US" sz="1800" b="1">
                <a:solidFill>
                  <a:srgbClr val="0E0CFB"/>
                </a:solidFill>
                <a:latin typeface="Arial" charset="0"/>
              </a:rPr>
              <a:t> </a:t>
            </a:r>
            <a:r>
              <a:rPr lang="en-US" sz="1800">
                <a:solidFill>
                  <a:srgbClr val="0E0CFB"/>
                </a:solidFill>
                <a:latin typeface="Arial" charset="0"/>
              </a:rPr>
              <a:t>words remaining</a:t>
            </a:r>
          </a:p>
        </p:txBody>
      </p:sp>
      <p:sp>
        <p:nvSpPr>
          <p:cNvPr id="70678" name="Text Box 24"/>
          <p:cNvSpPr txBox="1">
            <a:spLocks noChangeArrowheads="1"/>
          </p:cNvSpPr>
          <p:nvPr>
            <p:custDataLst>
              <p:tags r:id="rId11"/>
            </p:custDataLst>
          </p:nvPr>
        </p:nvSpPr>
        <p:spPr bwMode="auto">
          <a:xfrm>
            <a:off x="762000" y="4572000"/>
            <a:ext cx="1752600" cy="151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a:latin typeface="Comic Sans MS" pitchFamily="-106" charset="0"/>
              </a:rPr>
              <a:t>error</a:t>
            </a:r>
          </a:p>
          <a:p>
            <a:pPr algn="l">
              <a:lnSpc>
                <a:spcPct val="60000"/>
              </a:lnSpc>
              <a:spcBef>
                <a:spcPct val="50000"/>
              </a:spcBef>
            </a:pPr>
            <a:r>
              <a:rPr lang="en-US">
                <a:latin typeface="Comic Sans MS" pitchFamily="-106" charset="0"/>
              </a:rPr>
              <a:t>xenon</a:t>
            </a:r>
          </a:p>
          <a:p>
            <a:pPr algn="l">
              <a:lnSpc>
                <a:spcPct val="60000"/>
              </a:lnSpc>
              <a:spcBef>
                <a:spcPct val="50000"/>
              </a:spcBef>
            </a:pPr>
            <a:r>
              <a:rPr lang="en-US">
                <a:latin typeface="Comic Sans MS" pitchFamily="-106" charset="0"/>
              </a:rPr>
              <a:t>rhyme</a:t>
            </a:r>
          </a:p>
          <a:p>
            <a:pPr algn="l">
              <a:lnSpc>
                <a:spcPct val="60000"/>
              </a:lnSpc>
              <a:spcBef>
                <a:spcPct val="50000"/>
              </a:spcBef>
            </a:pPr>
            <a:r>
              <a:rPr lang="en-US">
                <a:latin typeface="Comic Sans MS" pitchFamily="-106" charset="0"/>
              </a:rPr>
              <a:t>moxie…</a:t>
            </a:r>
          </a:p>
        </p:txBody>
      </p:sp>
      <p:sp>
        <p:nvSpPr>
          <p:cNvPr id="70679" name="Text Box 25"/>
          <p:cNvSpPr txBox="1">
            <a:spLocks noChangeArrowheads="1"/>
          </p:cNvSpPr>
          <p:nvPr/>
        </p:nvSpPr>
        <p:spPr bwMode="auto">
          <a:xfrm>
            <a:off x="685800" y="4233863"/>
            <a:ext cx="1143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t>possibilities</a:t>
            </a:r>
          </a:p>
        </p:txBody>
      </p:sp>
      <p:sp>
        <p:nvSpPr>
          <p:cNvPr id="70680" name="Ink 26"/>
          <p:cNvSpPr>
            <a:spLocks noRot="1" noChangeAspect="1" noEditPoints="1" noChangeArrowheads="1" noChangeShapeType="1" noTextEdit="1"/>
          </p:cNvSpPr>
          <p:nvPr/>
        </p:nvSpPr>
        <p:spPr bwMode="auto">
          <a:xfrm>
            <a:off x="2855913" y="3865563"/>
            <a:ext cx="1547812" cy="606425"/>
          </a:xfrm>
          <a:custGeom>
            <a:avLst/>
            <a:gdLst>
              <a:gd name="T0" fmla="*/ 2147483647 w 4297"/>
              <a:gd name="T1" fmla="*/ 2147483647 h 1683"/>
              <a:gd name="T2" fmla="*/ 2147483647 w 4297"/>
              <a:gd name="T3" fmla="*/ 2147483647 h 1683"/>
              <a:gd name="T4" fmla="*/ 2147483647 w 4297"/>
              <a:gd name="T5" fmla="*/ 2147483647 h 1683"/>
              <a:gd name="T6" fmla="*/ 2147483647 w 4297"/>
              <a:gd name="T7" fmla="*/ 2147483647 h 1683"/>
              <a:gd name="T8" fmla="*/ 2147483647 w 4297"/>
              <a:gd name="T9" fmla="*/ 2147483647 h 1683"/>
              <a:gd name="T10" fmla="*/ 2147483647 w 4297"/>
              <a:gd name="T11" fmla="*/ 2147483647 h 1683"/>
              <a:gd name="T12" fmla="*/ 2147483647 w 4297"/>
              <a:gd name="T13" fmla="*/ 2147483647 h 1683"/>
              <a:gd name="T14" fmla="*/ 2147483647 w 4297"/>
              <a:gd name="T15" fmla="*/ 2147483647 h 1683"/>
              <a:gd name="T16" fmla="*/ 2147483647 w 4297"/>
              <a:gd name="T17" fmla="*/ 2147483647 h 1683"/>
              <a:gd name="T18" fmla="*/ 2147483647 w 4297"/>
              <a:gd name="T19" fmla="*/ 2147483647 h 1683"/>
              <a:gd name="T20" fmla="*/ 2147483647 w 4297"/>
              <a:gd name="T21" fmla="*/ 2147483647 h 1683"/>
              <a:gd name="T22" fmla="*/ 2147483647 w 4297"/>
              <a:gd name="T23" fmla="*/ 2147483647 h 1683"/>
              <a:gd name="T24" fmla="*/ 2147483647 w 4297"/>
              <a:gd name="T25" fmla="*/ 2147483647 h 1683"/>
              <a:gd name="T26" fmla="*/ 2147483647 w 4297"/>
              <a:gd name="T27" fmla="*/ 2147483647 h 1683"/>
              <a:gd name="T28" fmla="*/ 2147483647 w 4297"/>
              <a:gd name="T29" fmla="*/ 2147483647 h 1683"/>
              <a:gd name="T30" fmla="*/ 2147483647 w 4297"/>
              <a:gd name="T31" fmla="*/ 2147483647 h 1683"/>
              <a:gd name="T32" fmla="*/ 2147483647 w 4297"/>
              <a:gd name="T33" fmla="*/ 2147483647 h 1683"/>
              <a:gd name="T34" fmla="*/ 2147483647 w 4297"/>
              <a:gd name="T35" fmla="*/ 2147483647 h 1683"/>
              <a:gd name="T36" fmla="*/ 2147483647 w 4297"/>
              <a:gd name="T37" fmla="*/ 2147483647 h 1683"/>
              <a:gd name="T38" fmla="*/ 2147483647 w 4297"/>
              <a:gd name="T39" fmla="*/ 2147483647 h 1683"/>
              <a:gd name="T40" fmla="*/ 2147483647 w 4297"/>
              <a:gd name="T41" fmla="*/ 2147483647 h 1683"/>
              <a:gd name="T42" fmla="*/ 2147483647 w 4297"/>
              <a:gd name="T43" fmla="*/ 2147483647 h 1683"/>
              <a:gd name="T44" fmla="*/ 2147483647 w 4297"/>
              <a:gd name="T45" fmla="*/ 2147483647 h 1683"/>
              <a:gd name="T46" fmla="*/ 2147483647 w 4297"/>
              <a:gd name="T47" fmla="*/ 2147483647 h 1683"/>
              <a:gd name="T48" fmla="*/ 2147483647 w 4297"/>
              <a:gd name="T49" fmla="*/ 2147483647 h 1683"/>
              <a:gd name="T50" fmla="*/ 2147483647 w 4297"/>
              <a:gd name="T51" fmla="*/ 2147483647 h 1683"/>
              <a:gd name="T52" fmla="*/ 2147483647 w 4297"/>
              <a:gd name="T53" fmla="*/ 2147483647 h 1683"/>
              <a:gd name="T54" fmla="*/ 2147483647 w 4297"/>
              <a:gd name="T55" fmla="*/ 2147483647 h 1683"/>
              <a:gd name="T56" fmla="*/ 2147483647 w 4297"/>
              <a:gd name="T57" fmla="*/ 2147483647 h 1683"/>
              <a:gd name="T58" fmla="*/ 2147483647 w 4297"/>
              <a:gd name="T59" fmla="*/ 2147483647 h 1683"/>
              <a:gd name="T60" fmla="*/ 2147483647 w 4297"/>
              <a:gd name="T61" fmla="*/ 2147483647 h 1683"/>
              <a:gd name="T62" fmla="*/ 2147483647 w 4297"/>
              <a:gd name="T63" fmla="*/ 2147483647 h 1683"/>
              <a:gd name="T64" fmla="*/ 2147483647 w 4297"/>
              <a:gd name="T65" fmla="*/ 2147483647 h 1683"/>
              <a:gd name="T66" fmla="*/ 2147483647 w 4297"/>
              <a:gd name="T67" fmla="*/ 2147483647 h 1683"/>
              <a:gd name="T68" fmla="*/ 2147483647 w 4297"/>
              <a:gd name="T69" fmla="*/ 2147483647 h 1683"/>
              <a:gd name="T70" fmla="*/ 2147483647 w 4297"/>
              <a:gd name="T71" fmla="*/ 2147483647 h 1683"/>
              <a:gd name="T72" fmla="*/ 2147483647 w 4297"/>
              <a:gd name="T73" fmla="*/ 2147483647 h 1683"/>
              <a:gd name="T74" fmla="*/ 2147483647 w 4297"/>
              <a:gd name="T75" fmla="*/ 2147483647 h 1683"/>
              <a:gd name="T76" fmla="*/ 2147483647 w 4297"/>
              <a:gd name="T77" fmla="*/ 2147483647 h 1683"/>
              <a:gd name="T78" fmla="*/ 2147483647 w 4297"/>
              <a:gd name="T79" fmla="*/ 0 h 1683"/>
              <a:gd name="T80" fmla="*/ 2147483647 w 4297"/>
              <a:gd name="T81" fmla="*/ 2147483647 h 1683"/>
              <a:gd name="T82" fmla="*/ 2147483647 w 4297"/>
              <a:gd name="T83" fmla="*/ 2147483647 h 1683"/>
              <a:gd name="T84" fmla="*/ 2147483647 w 4297"/>
              <a:gd name="T85" fmla="*/ 2147483647 h 1683"/>
              <a:gd name="T86" fmla="*/ 2147483647 w 4297"/>
              <a:gd name="T87" fmla="*/ 2147483647 h 1683"/>
              <a:gd name="T88" fmla="*/ 2147483647 w 4297"/>
              <a:gd name="T89" fmla="*/ 2147483647 h 1683"/>
              <a:gd name="T90" fmla="*/ 2147483647 w 4297"/>
              <a:gd name="T91" fmla="*/ 2147483647 h 1683"/>
              <a:gd name="T92" fmla="*/ 2147483647 w 4297"/>
              <a:gd name="T93" fmla="*/ 2147483647 h 1683"/>
              <a:gd name="T94" fmla="*/ 2147483647 w 4297"/>
              <a:gd name="T95" fmla="*/ 2147483647 h 1683"/>
              <a:gd name="T96" fmla="*/ 2147483647 w 4297"/>
              <a:gd name="T97" fmla="*/ 2147483647 h 1683"/>
              <a:gd name="T98" fmla="*/ 2147483647 w 4297"/>
              <a:gd name="T99" fmla="*/ 2147483647 h 1683"/>
              <a:gd name="T100" fmla="*/ 2147483647 w 4297"/>
              <a:gd name="T101" fmla="*/ 2147483647 h 1683"/>
              <a:gd name="T102" fmla="*/ 2147483647 w 4297"/>
              <a:gd name="T103" fmla="*/ 2147483647 h 168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297"/>
              <a:gd name="T157" fmla="*/ 0 h 1683"/>
              <a:gd name="T158" fmla="*/ 4297 w 4297"/>
              <a:gd name="T159" fmla="*/ 1683 h 168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297" h="1683" extrusionOk="0">
                <a:moveTo>
                  <a:pt x="220" y="993"/>
                </a:moveTo>
                <a:cubicBezTo>
                  <a:pt x="232" y="976"/>
                  <a:pt x="236" y="971"/>
                  <a:pt x="240" y="957"/>
                </a:cubicBezTo>
                <a:cubicBezTo>
                  <a:pt x="192" y="983"/>
                  <a:pt x="175" y="999"/>
                  <a:pt x="142" y="1074"/>
                </a:cubicBezTo>
                <a:cubicBezTo>
                  <a:pt x="82" y="1211"/>
                  <a:pt x="33" y="1353"/>
                  <a:pt x="10" y="1501"/>
                </a:cubicBezTo>
                <a:cubicBezTo>
                  <a:pt x="1" y="1560"/>
                  <a:pt x="1" y="1609"/>
                  <a:pt x="7" y="1667"/>
                </a:cubicBezTo>
                <a:cubicBezTo>
                  <a:pt x="73" y="1681"/>
                  <a:pt x="84" y="1655"/>
                  <a:pt x="131" y="1603"/>
                </a:cubicBezTo>
                <a:cubicBezTo>
                  <a:pt x="168" y="1561"/>
                  <a:pt x="204" y="1503"/>
                  <a:pt x="256" y="1478"/>
                </a:cubicBezTo>
                <a:cubicBezTo>
                  <a:pt x="301" y="1456"/>
                  <a:pt x="337" y="1488"/>
                  <a:pt x="371" y="1513"/>
                </a:cubicBezTo>
                <a:cubicBezTo>
                  <a:pt x="436" y="1560"/>
                  <a:pt x="502" y="1610"/>
                  <a:pt x="587" y="1582"/>
                </a:cubicBezTo>
                <a:cubicBezTo>
                  <a:pt x="678" y="1552"/>
                  <a:pt x="742" y="1466"/>
                  <a:pt x="782" y="1383"/>
                </a:cubicBezTo>
                <a:cubicBezTo>
                  <a:pt x="866" y="1209"/>
                  <a:pt x="876" y="991"/>
                  <a:pt x="791" y="816"/>
                </a:cubicBezTo>
                <a:cubicBezTo>
                  <a:pt x="775" y="782"/>
                  <a:pt x="869" y="854"/>
                  <a:pt x="896" y="867"/>
                </a:cubicBezTo>
              </a:path>
              <a:path w="4297" h="1683" extrusionOk="0">
                <a:moveTo>
                  <a:pt x="1273" y="992"/>
                </a:moveTo>
                <a:cubicBezTo>
                  <a:pt x="1250" y="1003"/>
                  <a:pt x="1233" y="1008"/>
                  <a:pt x="1201" y="1018"/>
                </a:cubicBezTo>
                <a:cubicBezTo>
                  <a:pt x="1143" y="1035"/>
                  <a:pt x="1104" y="1088"/>
                  <a:pt x="1071" y="1135"/>
                </a:cubicBezTo>
                <a:cubicBezTo>
                  <a:pt x="1022" y="1205"/>
                  <a:pt x="992" y="1289"/>
                  <a:pt x="988" y="1375"/>
                </a:cubicBezTo>
                <a:cubicBezTo>
                  <a:pt x="984" y="1457"/>
                  <a:pt x="1017" y="1540"/>
                  <a:pt x="1106" y="1553"/>
                </a:cubicBezTo>
                <a:cubicBezTo>
                  <a:pt x="1193" y="1566"/>
                  <a:pt x="1274" y="1513"/>
                  <a:pt x="1318" y="1441"/>
                </a:cubicBezTo>
                <a:cubicBezTo>
                  <a:pt x="1386" y="1329"/>
                  <a:pt x="1370" y="1184"/>
                  <a:pt x="1311" y="1074"/>
                </a:cubicBezTo>
                <a:cubicBezTo>
                  <a:pt x="1347" y="1135"/>
                  <a:pt x="1385" y="1194"/>
                  <a:pt x="1423" y="1254"/>
                </a:cubicBezTo>
                <a:cubicBezTo>
                  <a:pt x="1468" y="1325"/>
                  <a:pt x="1514" y="1395"/>
                  <a:pt x="1565" y="1462"/>
                </a:cubicBezTo>
                <a:cubicBezTo>
                  <a:pt x="1578" y="1423"/>
                  <a:pt x="1578" y="1392"/>
                  <a:pt x="1572" y="1335"/>
                </a:cubicBezTo>
                <a:cubicBezTo>
                  <a:pt x="1562" y="1234"/>
                  <a:pt x="1547" y="1102"/>
                  <a:pt x="1602" y="1010"/>
                </a:cubicBezTo>
                <a:cubicBezTo>
                  <a:pt x="1625" y="971"/>
                  <a:pt x="1667" y="954"/>
                  <a:pt x="1709" y="946"/>
                </a:cubicBezTo>
                <a:cubicBezTo>
                  <a:pt x="1751" y="938"/>
                  <a:pt x="1792" y="929"/>
                  <a:pt x="1834" y="919"/>
                </a:cubicBezTo>
              </a:path>
              <a:path w="4297" h="1683" extrusionOk="0">
                <a:moveTo>
                  <a:pt x="2019" y="366"/>
                </a:moveTo>
                <a:cubicBezTo>
                  <a:pt x="2056" y="358"/>
                  <a:pt x="2085" y="365"/>
                  <a:pt x="2102" y="406"/>
                </a:cubicBezTo>
                <a:cubicBezTo>
                  <a:pt x="2138" y="495"/>
                  <a:pt x="2133" y="619"/>
                  <a:pt x="2137" y="712"/>
                </a:cubicBezTo>
                <a:cubicBezTo>
                  <a:pt x="2144" y="872"/>
                  <a:pt x="2139" y="1032"/>
                  <a:pt x="2132" y="1192"/>
                </a:cubicBezTo>
                <a:cubicBezTo>
                  <a:pt x="2127" y="1301"/>
                  <a:pt x="2115" y="1413"/>
                  <a:pt x="2122" y="1522"/>
                </a:cubicBezTo>
                <a:cubicBezTo>
                  <a:pt x="2127" y="1557"/>
                  <a:pt x="2126" y="1568"/>
                  <a:pt x="2155" y="1571"/>
                </a:cubicBezTo>
              </a:path>
              <a:path w="4297" h="1683" extrusionOk="0">
                <a:moveTo>
                  <a:pt x="2646" y="1072"/>
                </a:moveTo>
                <a:cubicBezTo>
                  <a:pt x="2670" y="1050"/>
                  <a:pt x="2676" y="1046"/>
                  <a:pt x="2686" y="1028"/>
                </a:cubicBezTo>
                <a:cubicBezTo>
                  <a:pt x="2632" y="1067"/>
                  <a:pt x="2598" y="1099"/>
                  <a:pt x="2560" y="1162"/>
                </a:cubicBezTo>
                <a:cubicBezTo>
                  <a:pt x="2510" y="1245"/>
                  <a:pt x="2465" y="1347"/>
                  <a:pt x="2474" y="1447"/>
                </a:cubicBezTo>
                <a:cubicBezTo>
                  <a:pt x="2481" y="1525"/>
                  <a:pt x="2529" y="1589"/>
                  <a:pt x="2611" y="1562"/>
                </a:cubicBezTo>
                <a:cubicBezTo>
                  <a:pt x="2721" y="1526"/>
                  <a:pt x="2793" y="1392"/>
                  <a:pt x="2835" y="1294"/>
                </a:cubicBezTo>
                <a:cubicBezTo>
                  <a:pt x="2912" y="1114"/>
                  <a:pt x="2938" y="913"/>
                  <a:pt x="2949" y="720"/>
                </a:cubicBezTo>
                <a:cubicBezTo>
                  <a:pt x="2959" y="545"/>
                  <a:pt x="2966" y="341"/>
                  <a:pt x="2889" y="178"/>
                </a:cubicBezTo>
                <a:cubicBezTo>
                  <a:pt x="2827" y="48"/>
                  <a:pt x="2734" y="41"/>
                  <a:pt x="2611" y="0"/>
                </a:cubicBezTo>
              </a:path>
              <a:path w="4297" h="1683" extrusionOk="0">
                <a:moveTo>
                  <a:pt x="3588" y="448"/>
                </a:moveTo>
                <a:cubicBezTo>
                  <a:pt x="3591" y="384"/>
                  <a:pt x="3580" y="370"/>
                  <a:pt x="3635" y="321"/>
                </a:cubicBezTo>
                <a:cubicBezTo>
                  <a:pt x="3679" y="282"/>
                  <a:pt x="3753" y="271"/>
                  <a:pt x="3808" y="266"/>
                </a:cubicBezTo>
                <a:cubicBezTo>
                  <a:pt x="3878" y="260"/>
                  <a:pt x="3960" y="263"/>
                  <a:pt x="3991" y="337"/>
                </a:cubicBezTo>
                <a:cubicBezTo>
                  <a:pt x="4014" y="393"/>
                  <a:pt x="3926" y="470"/>
                  <a:pt x="3895" y="501"/>
                </a:cubicBezTo>
                <a:cubicBezTo>
                  <a:pt x="3834" y="561"/>
                  <a:pt x="3760" y="612"/>
                  <a:pt x="3724" y="692"/>
                </a:cubicBezTo>
                <a:cubicBezTo>
                  <a:pt x="3687" y="774"/>
                  <a:pt x="3733" y="857"/>
                  <a:pt x="3786" y="919"/>
                </a:cubicBezTo>
                <a:cubicBezTo>
                  <a:pt x="3869" y="1018"/>
                  <a:pt x="3984" y="1098"/>
                  <a:pt x="4089" y="1172"/>
                </a:cubicBezTo>
                <a:cubicBezTo>
                  <a:pt x="4124" y="1197"/>
                  <a:pt x="4302" y="1293"/>
                  <a:pt x="4296" y="1353"/>
                </a:cubicBezTo>
                <a:cubicBezTo>
                  <a:pt x="4288" y="1431"/>
                  <a:pt x="4193" y="1433"/>
                  <a:pt x="4132" y="1445"/>
                </a:cubicBezTo>
                <a:cubicBezTo>
                  <a:pt x="3890" y="1494"/>
                  <a:pt x="3632" y="1494"/>
                  <a:pt x="3386" y="1480"/>
                </a:cubicBezTo>
                <a:cubicBezTo>
                  <a:pt x="3348" y="1477"/>
                  <a:pt x="3311" y="1475"/>
                  <a:pt x="3273" y="1472"/>
                </a:cubicBezTo>
              </a:path>
            </a:pathLst>
          </a:custGeom>
          <a:noFill/>
          <a:ln w="34925"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0681" name="Ink 27"/>
          <p:cNvSpPr>
            <a:spLocks noRot="1" noChangeAspect="1" noEditPoints="1" noChangeArrowheads="1" noChangeShapeType="1" noTextEdit="1"/>
          </p:cNvSpPr>
          <p:nvPr/>
        </p:nvSpPr>
        <p:spPr bwMode="auto">
          <a:xfrm>
            <a:off x="4811713" y="4002088"/>
            <a:ext cx="1262062" cy="811212"/>
          </a:xfrm>
          <a:custGeom>
            <a:avLst/>
            <a:gdLst>
              <a:gd name="T0" fmla="*/ 2147483647 w 3506"/>
              <a:gd name="T1" fmla="*/ 2147483647 h 2256"/>
              <a:gd name="T2" fmla="*/ 2147483647 w 3506"/>
              <a:gd name="T3" fmla="*/ 2147483647 h 2256"/>
              <a:gd name="T4" fmla="*/ 2147483647 w 3506"/>
              <a:gd name="T5" fmla="*/ 2147483647 h 2256"/>
              <a:gd name="T6" fmla="*/ 2147483647 w 3506"/>
              <a:gd name="T7" fmla="*/ 2147483647 h 2256"/>
              <a:gd name="T8" fmla="*/ 2147483647 w 3506"/>
              <a:gd name="T9" fmla="*/ 2147483647 h 2256"/>
              <a:gd name="T10" fmla="*/ 2147483647 w 3506"/>
              <a:gd name="T11" fmla="*/ 2147483647 h 2256"/>
              <a:gd name="T12" fmla="*/ 2147483647 w 3506"/>
              <a:gd name="T13" fmla="*/ 2147483647 h 2256"/>
              <a:gd name="T14" fmla="*/ 0 w 3506"/>
              <a:gd name="T15" fmla="*/ 2147483647 h 2256"/>
              <a:gd name="T16" fmla="*/ 2147483647 w 3506"/>
              <a:gd name="T17" fmla="*/ 2147483647 h 2256"/>
              <a:gd name="T18" fmla="*/ 2147483647 w 3506"/>
              <a:gd name="T19" fmla="*/ 2147483647 h 2256"/>
              <a:gd name="T20" fmla="*/ 2147483647 w 3506"/>
              <a:gd name="T21" fmla="*/ 2147483647 h 2256"/>
              <a:gd name="T22" fmla="*/ 2147483647 w 3506"/>
              <a:gd name="T23" fmla="*/ 2147483647 h 2256"/>
              <a:gd name="T24" fmla="*/ 2147483647 w 3506"/>
              <a:gd name="T25" fmla="*/ 2147483647 h 2256"/>
              <a:gd name="T26" fmla="*/ 2147483647 w 3506"/>
              <a:gd name="T27" fmla="*/ 2147483647 h 2256"/>
              <a:gd name="T28" fmla="*/ 2147483647 w 3506"/>
              <a:gd name="T29" fmla="*/ 2147483647 h 2256"/>
              <a:gd name="T30" fmla="*/ 2147483647 w 3506"/>
              <a:gd name="T31" fmla="*/ 2147483647 h 2256"/>
              <a:gd name="T32" fmla="*/ 2147483647 w 3506"/>
              <a:gd name="T33" fmla="*/ 2147483647 h 2256"/>
              <a:gd name="T34" fmla="*/ 2147483647 w 3506"/>
              <a:gd name="T35" fmla="*/ 2147483647 h 2256"/>
              <a:gd name="T36" fmla="*/ 2147483647 w 3506"/>
              <a:gd name="T37" fmla="*/ 2147483647 h 2256"/>
              <a:gd name="T38" fmla="*/ 2147483647 w 3506"/>
              <a:gd name="T39" fmla="*/ 2147483647 h 2256"/>
              <a:gd name="T40" fmla="*/ 2147483647 w 3506"/>
              <a:gd name="T41" fmla="*/ 2147483647 h 2256"/>
              <a:gd name="T42" fmla="*/ 2147483647 w 3506"/>
              <a:gd name="T43" fmla="*/ 2147483647 h 2256"/>
              <a:gd name="T44" fmla="*/ 2147483647 w 3506"/>
              <a:gd name="T45" fmla="*/ 2147483647 h 2256"/>
              <a:gd name="T46" fmla="*/ 2147483647 w 3506"/>
              <a:gd name="T47" fmla="*/ 2147483647 h 2256"/>
              <a:gd name="T48" fmla="*/ 2147483647 w 3506"/>
              <a:gd name="T49" fmla="*/ 2147483647 h 2256"/>
              <a:gd name="T50" fmla="*/ 2147483647 w 3506"/>
              <a:gd name="T51" fmla="*/ 2147483647 h 2256"/>
              <a:gd name="T52" fmla="*/ 2147483647 w 3506"/>
              <a:gd name="T53" fmla="*/ 2147483647 h 2256"/>
              <a:gd name="T54" fmla="*/ 2147483647 w 3506"/>
              <a:gd name="T55" fmla="*/ 2147483647 h 2256"/>
              <a:gd name="T56" fmla="*/ 2147483647 w 3506"/>
              <a:gd name="T57" fmla="*/ 2147483647 h 2256"/>
              <a:gd name="T58" fmla="*/ 2147483647 w 3506"/>
              <a:gd name="T59" fmla="*/ 2147483647 h 2256"/>
              <a:gd name="T60" fmla="*/ 2147483647 w 3506"/>
              <a:gd name="T61" fmla="*/ 2147483647 h 2256"/>
              <a:gd name="T62" fmla="*/ 2147483647 w 3506"/>
              <a:gd name="T63" fmla="*/ 2147483647 h 2256"/>
              <a:gd name="T64" fmla="*/ 2147483647 w 3506"/>
              <a:gd name="T65" fmla="*/ 2147483647 h 2256"/>
              <a:gd name="T66" fmla="*/ 2147483647 w 3506"/>
              <a:gd name="T67" fmla="*/ 2147483647 h 2256"/>
              <a:gd name="T68" fmla="*/ 2147483647 w 3506"/>
              <a:gd name="T69" fmla="*/ 2147483647 h 2256"/>
              <a:gd name="T70" fmla="*/ 2147483647 w 3506"/>
              <a:gd name="T71" fmla="*/ 2147483647 h 2256"/>
              <a:gd name="T72" fmla="*/ 2147483647 w 3506"/>
              <a:gd name="T73" fmla="*/ 2147483647 h 2256"/>
              <a:gd name="T74" fmla="*/ 2147483647 w 3506"/>
              <a:gd name="T75" fmla="*/ 2147483647 h 2256"/>
              <a:gd name="T76" fmla="*/ 2147483647 w 3506"/>
              <a:gd name="T77" fmla="*/ 2147483647 h 2256"/>
              <a:gd name="T78" fmla="*/ 2147483647 w 3506"/>
              <a:gd name="T79" fmla="*/ 2147483647 h 2256"/>
              <a:gd name="T80" fmla="*/ 2147483647 w 3506"/>
              <a:gd name="T81" fmla="*/ 2147483647 h 2256"/>
              <a:gd name="T82" fmla="*/ 2147483647 w 3506"/>
              <a:gd name="T83" fmla="*/ 2147483647 h 2256"/>
              <a:gd name="T84" fmla="*/ 2147483647 w 3506"/>
              <a:gd name="T85" fmla="*/ 2147483647 h 2256"/>
              <a:gd name="T86" fmla="*/ 2147483647 w 3506"/>
              <a:gd name="T87" fmla="*/ 2147483647 h 2256"/>
              <a:gd name="T88" fmla="*/ 2147483647 w 3506"/>
              <a:gd name="T89" fmla="*/ 0 h 2256"/>
              <a:gd name="T90" fmla="*/ 2147483647 w 3506"/>
              <a:gd name="T91" fmla="*/ 2147483647 h 2256"/>
              <a:gd name="T92" fmla="*/ 2147483647 w 3506"/>
              <a:gd name="T93" fmla="*/ 2147483647 h 2256"/>
              <a:gd name="T94" fmla="*/ 2147483647 w 3506"/>
              <a:gd name="T95" fmla="*/ 2147483647 h 2256"/>
              <a:gd name="T96" fmla="*/ 2147483647 w 3506"/>
              <a:gd name="T97" fmla="*/ 2147483647 h 2256"/>
              <a:gd name="T98" fmla="*/ 2147483647 w 3506"/>
              <a:gd name="T99" fmla="*/ 2147483647 h 2256"/>
              <a:gd name="T100" fmla="*/ 2147483647 w 3506"/>
              <a:gd name="T101" fmla="*/ 2147483647 h 2256"/>
              <a:gd name="T102" fmla="*/ 2147483647 w 3506"/>
              <a:gd name="T103" fmla="*/ 2147483647 h 2256"/>
              <a:gd name="T104" fmla="*/ 2147483647 w 3506"/>
              <a:gd name="T105" fmla="*/ 2147483647 h 2256"/>
              <a:gd name="T106" fmla="*/ 2147483647 w 3506"/>
              <a:gd name="T107" fmla="*/ 2147483647 h 2256"/>
              <a:gd name="T108" fmla="*/ 2147483647 w 3506"/>
              <a:gd name="T109" fmla="*/ 2147483647 h 2256"/>
              <a:gd name="T110" fmla="*/ 2147483647 w 3506"/>
              <a:gd name="T111" fmla="*/ 2147483647 h 225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506"/>
              <a:gd name="T169" fmla="*/ 0 h 2256"/>
              <a:gd name="T170" fmla="*/ 3506 w 3506"/>
              <a:gd name="T171" fmla="*/ 2256 h 225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506" h="2256" extrusionOk="0">
                <a:moveTo>
                  <a:pt x="135" y="1186"/>
                </a:moveTo>
                <a:cubicBezTo>
                  <a:pt x="184" y="1167"/>
                  <a:pt x="175" y="1240"/>
                  <a:pt x="185" y="1292"/>
                </a:cubicBezTo>
                <a:cubicBezTo>
                  <a:pt x="206" y="1406"/>
                  <a:pt x="229" y="1519"/>
                  <a:pt x="251" y="1632"/>
                </a:cubicBezTo>
                <a:cubicBezTo>
                  <a:pt x="275" y="1757"/>
                  <a:pt x="300" y="1883"/>
                  <a:pt x="315" y="2010"/>
                </a:cubicBezTo>
                <a:cubicBezTo>
                  <a:pt x="317" y="2026"/>
                  <a:pt x="339" y="2292"/>
                  <a:pt x="287" y="2251"/>
                </a:cubicBezTo>
                <a:cubicBezTo>
                  <a:pt x="281" y="2241"/>
                  <a:pt x="274" y="2231"/>
                  <a:pt x="268" y="2221"/>
                </a:cubicBezTo>
              </a:path>
              <a:path w="3506" h="2256" extrusionOk="0">
                <a:moveTo>
                  <a:pt x="68" y="1652"/>
                </a:moveTo>
                <a:cubicBezTo>
                  <a:pt x="29" y="1501"/>
                  <a:pt x="4" y="1361"/>
                  <a:pt x="0" y="1204"/>
                </a:cubicBezTo>
                <a:cubicBezTo>
                  <a:pt x="-3" y="1070"/>
                  <a:pt x="23" y="944"/>
                  <a:pt x="97" y="830"/>
                </a:cubicBezTo>
                <a:cubicBezTo>
                  <a:pt x="150" y="748"/>
                  <a:pt x="230" y="686"/>
                  <a:pt x="332" y="698"/>
                </a:cubicBezTo>
                <a:cubicBezTo>
                  <a:pt x="444" y="711"/>
                  <a:pt x="551" y="821"/>
                  <a:pt x="587" y="923"/>
                </a:cubicBezTo>
                <a:cubicBezTo>
                  <a:pt x="627" y="1035"/>
                  <a:pt x="577" y="1138"/>
                  <a:pt x="488" y="1207"/>
                </a:cubicBezTo>
                <a:cubicBezTo>
                  <a:pt x="415" y="1264"/>
                  <a:pt x="319" y="1294"/>
                  <a:pt x="229" y="1309"/>
                </a:cubicBezTo>
                <a:cubicBezTo>
                  <a:pt x="197" y="1312"/>
                  <a:pt x="189" y="1312"/>
                  <a:pt x="169" y="1315"/>
                </a:cubicBezTo>
              </a:path>
              <a:path w="3506" h="2256" extrusionOk="0">
                <a:moveTo>
                  <a:pt x="597" y="1270"/>
                </a:moveTo>
                <a:cubicBezTo>
                  <a:pt x="650" y="1276"/>
                  <a:pt x="693" y="1279"/>
                  <a:pt x="742" y="1253"/>
                </a:cubicBezTo>
                <a:cubicBezTo>
                  <a:pt x="794" y="1226"/>
                  <a:pt x="853" y="1188"/>
                  <a:pt x="888" y="1139"/>
                </a:cubicBezTo>
                <a:cubicBezTo>
                  <a:pt x="925" y="1087"/>
                  <a:pt x="948" y="1015"/>
                  <a:pt x="946" y="951"/>
                </a:cubicBezTo>
                <a:cubicBezTo>
                  <a:pt x="944" y="869"/>
                  <a:pt x="899" y="772"/>
                  <a:pt x="808" y="765"/>
                </a:cubicBezTo>
                <a:cubicBezTo>
                  <a:pt x="753" y="761"/>
                  <a:pt x="699" y="792"/>
                  <a:pt x="665" y="833"/>
                </a:cubicBezTo>
                <a:cubicBezTo>
                  <a:pt x="542" y="983"/>
                  <a:pt x="569" y="1245"/>
                  <a:pt x="704" y="1377"/>
                </a:cubicBezTo>
                <a:cubicBezTo>
                  <a:pt x="749" y="1421"/>
                  <a:pt x="803" y="1442"/>
                  <a:pt x="865" y="1427"/>
                </a:cubicBezTo>
                <a:cubicBezTo>
                  <a:pt x="937" y="1409"/>
                  <a:pt x="989" y="1356"/>
                  <a:pt x="1029" y="1296"/>
                </a:cubicBezTo>
                <a:cubicBezTo>
                  <a:pt x="1095" y="1198"/>
                  <a:pt x="1128" y="1079"/>
                  <a:pt x="1155" y="965"/>
                </a:cubicBezTo>
                <a:cubicBezTo>
                  <a:pt x="1166" y="919"/>
                  <a:pt x="1175" y="874"/>
                  <a:pt x="1186" y="828"/>
                </a:cubicBezTo>
                <a:cubicBezTo>
                  <a:pt x="1222" y="869"/>
                  <a:pt x="1235" y="897"/>
                  <a:pt x="1249" y="973"/>
                </a:cubicBezTo>
                <a:cubicBezTo>
                  <a:pt x="1264" y="1057"/>
                  <a:pt x="1277" y="1142"/>
                  <a:pt x="1289" y="1226"/>
                </a:cubicBezTo>
                <a:cubicBezTo>
                  <a:pt x="1294" y="1261"/>
                  <a:pt x="1294" y="1269"/>
                  <a:pt x="1304" y="1289"/>
                </a:cubicBezTo>
                <a:cubicBezTo>
                  <a:pt x="1341" y="1258"/>
                  <a:pt x="1361" y="1240"/>
                  <a:pt x="1385" y="1190"/>
                </a:cubicBezTo>
                <a:cubicBezTo>
                  <a:pt x="1410" y="1139"/>
                  <a:pt x="1433" y="1096"/>
                  <a:pt x="1464" y="1050"/>
                </a:cubicBezTo>
                <a:cubicBezTo>
                  <a:pt x="1515" y="1079"/>
                  <a:pt x="1509" y="1126"/>
                  <a:pt x="1517" y="1186"/>
                </a:cubicBezTo>
                <a:cubicBezTo>
                  <a:pt x="1528" y="1272"/>
                  <a:pt x="1533" y="1387"/>
                  <a:pt x="1591" y="1457"/>
                </a:cubicBezTo>
                <a:cubicBezTo>
                  <a:pt x="1617" y="1477"/>
                  <a:pt x="1625" y="1483"/>
                  <a:pt x="1648" y="1485"/>
                </a:cubicBezTo>
              </a:path>
              <a:path w="3506" h="2256" extrusionOk="0">
                <a:moveTo>
                  <a:pt x="2160" y="982"/>
                </a:moveTo>
                <a:cubicBezTo>
                  <a:pt x="2134" y="936"/>
                  <a:pt x="2127" y="902"/>
                  <a:pt x="2067" y="908"/>
                </a:cubicBezTo>
                <a:cubicBezTo>
                  <a:pt x="2014" y="913"/>
                  <a:pt x="1968" y="979"/>
                  <a:pt x="1939" y="1016"/>
                </a:cubicBezTo>
                <a:cubicBezTo>
                  <a:pt x="1893" y="1076"/>
                  <a:pt x="1861" y="1143"/>
                  <a:pt x="1845" y="1217"/>
                </a:cubicBezTo>
                <a:cubicBezTo>
                  <a:pt x="1832" y="1274"/>
                  <a:pt x="1845" y="1321"/>
                  <a:pt x="1913" y="1306"/>
                </a:cubicBezTo>
                <a:cubicBezTo>
                  <a:pt x="1974" y="1293"/>
                  <a:pt x="2031" y="1244"/>
                  <a:pt x="2080" y="1209"/>
                </a:cubicBezTo>
                <a:cubicBezTo>
                  <a:pt x="2109" y="1188"/>
                  <a:pt x="2169" y="1120"/>
                  <a:pt x="2209" y="1121"/>
                </a:cubicBezTo>
                <a:cubicBezTo>
                  <a:pt x="2260" y="1123"/>
                  <a:pt x="2279" y="1203"/>
                  <a:pt x="2291" y="1239"/>
                </a:cubicBezTo>
                <a:cubicBezTo>
                  <a:pt x="2368" y="1470"/>
                  <a:pt x="2439" y="1739"/>
                  <a:pt x="2418" y="1985"/>
                </a:cubicBezTo>
                <a:cubicBezTo>
                  <a:pt x="2410" y="2075"/>
                  <a:pt x="2376" y="2176"/>
                  <a:pt x="2279" y="2201"/>
                </a:cubicBezTo>
                <a:cubicBezTo>
                  <a:pt x="2164" y="2231"/>
                  <a:pt x="2079" y="2132"/>
                  <a:pt x="2026" y="2048"/>
                </a:cubicBezTo>
              </a:path>
              <a:path w="3506" h="2256" extrusionOk="0">
                <a:moveTo>
                  <a:pt x="2395" y="0"/>
                </a:moveTo>
                <a:cubicBezTo>
                  <a:pt x="2421" y="41"/>
                  <a:pt x="2439" y="78"/>
                  <a:pt x="2455" y="124"/>
                </a:cubicBezTo>
                <a:cubicBezTo>
                  <a:pt x="2474" y="178"/>
                  <a:pt x="2495" y="233"/>
                  <a:pt x="2511" y="288"/>
                </a:cubicBezTo>
                <a:cubicBezTo>
                  <a:pt x="2513" y="297"/>
                  <a:pt x="2516" y="307"/>
                  <a:pt x="2518" y="316"/>
                </a:cubicBezTo>
              </a:path>
              <a:path w="3506" h="2256" extrusionOk="0">
                <a:moveTo>
                  <a:pt x="2739" y="782"/>
                </a:moveTo>
                <a:cubicBezTo>
                  <a:pt x="2783" y="762"/>
                  <a:pt x="2797" y="747"/>
                  <a:pt x="2831" y="795"/>
                </a:cubicBezTo>
                <a:cubicBezTo>
                  <a:pt x="2863" y="841"/>
                  <a:pt x="2871" y="912"/>
                  <a:pt x="2883" y="965"/>
                </a:cubicBezTo>
                <a:cubicBezTo>
                  <a:pt x="2900" y="1044"/>
                  <a:pt x="2907" y="1122"/>
                  <a:pt x="2911" y="1202"/>
                </a:cubicBezTo>
                <a:cubicBezTo>
                  <a:pt x="2955" y="1182"/>
                  <a:pt x="2966" y="1135"/>
                  <a:pt x="2992" y="1092"/>
                </a:cubicBezTo>
                <a:cubicBezTo>
                  <a:pt x="3029" y="1031"/>
                  <a:pt x="3077" y="955"/>
                  <a:pt x="3140" y="918"/>
                </a:cubicBezTo>
                <a:cubicBezTo>
                  <a:pt x="3210" y="876"/>
                  <a:pt x="3270" y="913"/>
                  <a:pt x="3318" y="967"/>
                </a:cubicBezTo>
                <a:cubicBezTo>
                  <a:pt x="3416" y="1077"/>
                  <a:pt x="3486" y="1254"/>
                  <a:pt x="3505" y="1399"/>
                </a:cubicBezTo>
              </a:path>
            </a:pathLst>
          </a:custGeom>
          <a:noFill/>
          <a:ln w="34925"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0682" name="Ink 28"/>
          <p:cNvSpPr>
            <a:spLocks noRot="1" noChangeAspect="1" noEditPoints="1" noChangeArrowheads="1" noChangeShapeType="1" noTextEdit="1"/>
          </p:cNvSpPr>
          <p:nvPr/>
        </p:nvSpPr>
        <p:spPr bwMode="auto">
          <a:xfrm>
            <a:off x="4776788" y="5187950"/>
            <a:ext cx="1689100" cy="679450"/>
          </a:xfrm>
          <a:custGeom>
            <a:avLst/>
            <a:gdLst>
              <a:gd name="T0" fmla="*/ 0 w 4689"/>
              <a:gd name="T1" fmla="*/ 2147483647 h 1886"/>
              <a:gd name="T2" fmla="*/ 2147483647 w 4689"/>
              <a:gd name="T3" fmla="*/ 2147483647 h 1886"/>
              <a:gd name="T4" fmla="*/ 2147483647 w 4689"/>
              <a:gd name="T5" fmla="*/ 2147483647 h 1886"/>
              <a:gd name="T6" fmla="*/ 2147483647 w 4689"/>
              <a:gd name="T7" fmla="*/ 2147483647 h 1886"/>
              <a:gd name="T8" fmla="*/ 2147483647 w 4689"/>
              <a:gd name="T9" fmla="*/ 2147483647 h 1886"/>
              <a:gd name="T10" fmla="*/ 2147483647 w 4689"/>
              <a:gd name="T11" fmla="*/ 2147483647 h 1886"/>
              <a:gd name="T12" fmla="*/ 2147483647 w 4689"/>
              <a:gd name="T13" fmla="*/ 2147483647 h 1886"/>
              <a:gd name="T14" fmla="*/ 2147483647 w 4689"/>
              <a:gd name="T15" fmla="*/ 2147483647 h 1886"/>
              <a:gd name="T16" fmla="*/ 2147483647 w 4689"/>
              <a:gd name="T17" fmla="*/ 2147483647 h 1886"/>
              <a:gd name="T18" fmla="*/ 2147483647 w 4689"/>
              <a:gd name="T19" fmla="*/ 2147483647 h 1886"/>
              <a:gd name="T20" fmla="*/ 2147483647 w 4689"/>
              <a:gd name="T21" fmla="*/ 2147483647 h 1886"/>
              <a:gd name="T22" fmla="*/ 2147483647 w 4689"/>
              <a:gd name="T23" fmla="*/ 2147483647 h 1886"/>
              <a:gd name="T24" fmla="*/ 2147483647 w 4689"/>
              <a:gd name="T25" fmla="*/ 2147483647 h 1886"/>
              <a:gd name="T26" fmla="*/ 2147483647 w 4689"/>
              <a:gd name="T27" fmla="*/ 2147483647 h 1886"/>
              <a:gd name="T28" fmla="*/ 2147483647 w 4689"/>
              <a:gd name="T29" fmla="*/ 2147483647 h 1886"/>
              <a:gd name="T30" fmla="*/ 2147483647 w 4689"/>
              <a:gd name="T31" fmla="*/ 2147483647 h 1886"/>
              <a:gd name="T32" fmla="*/ 2147483647 w 4689"/>
              <a:gd name="T33" fmla="*/ 2147483647 h 1886"/>
              <a:gd name="T34" fmla="*/ 2147483647 w 4689"/>
              <a:gd name="T35" fmla="*/ 2147483647 h 1886"/>
              <a:gd name="T36" fmla="*/ 2147483647 w 4689"/>
              <a:gd name="T37" fmla="*/ 2147483647 h 1886"/>
              <a:gd name="T38" fmla="*/ 2147483647 w 4689"/>
              <a:gd name="T39" fmla="*/ 2147483647 h 1886"/>
              <a:gd name="T40" fmla="*/ 2147483647 w 4689"/>
              <a:gd name="T41" fmla="*/ 2147483647 h 1886"/>
              <a:gd name="T42" fmla="*/ 2147483647 w 4689"/>
              <a:gd name="T43" fmla="*/ 2147483647 h 1886"/>
              <a:gd name="T44" fmla="*/ 2147483647 w 4689"/>
              <a:gd name="T45" fmla="*/ 0 h 1886"/>
              <a:gd name="T46" fmla="*/ 2147483647 w 4689"/>
              <a:gd name="T47" fmla="*/ 2147483647 h 1886"/>
              <a:gd name="T48" fmla="*/ 2147483647 w 4689"/>
              <a:gd name="T49" fmla="*/ 2147483647 h 1886"/>
              <a:gd name="T50" fmla="*/ 2147483647 w 4689"/>
              <a:gd name="T51" fmla="*/ 2147483647 h 1886"/>
              <a:gd name="T52" fmla="*/ 2147483647 w 4689"/>
              <a:gd name="T53" fmla="*/ 2147483647 h 1886"/>
              <a:gd name="T54" fmla="*/ 2147483647 w 4689"/>
              <a:gd name="T55" fmla="*/ 2147483647 h 1886"/>
              <a:gd name="T56" fmla="*/ 2147483647 w 4689"/>
              <a:gd name="T57" fmla="*/ 2147483647 h 1886"/>
              <a:gd name="T58" fmla="*/ 2147483647 w 4689"/>
              <a:gd name="T59" fmla="*/ 2147483647 h 1886"/>
              <a:gd name="T60" fmla="*/ 2147483647 w 4689"/>
              <a:gd name="T61" fmla="*/ 2147483647 h 1886"/>
              <a:gd name="T62" fmla="*/ 2147483647 w 4689"/>
              <a:gd name="T63" fmla="*/ 2147483647 h 1886"/>
              <a:gd name="T64" fmla="*/ 2147483647 w 4689"/>
              <a:gd name="T65" fmla="*/ 2147483647 h 1886"/>
              <a:gd name="T66" fmla="*/ 2147483647 w 4689"/>
              <a:gd name="T67" fmla="*/ 2147483647 h 1886"/>
              <a:gd name="T68" fmla="*/ 2147483647 w 4689"/>
              <a:gd name="T69" fmla="*/ 2147483647 h 1886"/>
              <a:gd name="T70" fmla="*/ 2147483647 w 4689"/>
              <a:gd name="T71" fmla="*/ 2147483647 h 1886"/>
              <a:gd name="T72" fmla="*/ 2147483647 w 4689"/>
              <a:gd name="T73" fmla="*/ 2147483647 h 1886"/>
              <a:gd name="T74" fmla="*/ 2147483647 w 4689"/>
              <a:gd name="T75" fmla="*/ 2147483647 h 1886"/>
              <a:gd name="T76" fmla="*/ 2147483647 w 4689"/>
              <a:gd name="T77" fmla="*/ 2147483647 h 1886"/>
              <a:gd name="T78" fmla="*/ 2147483647 w 4689"/>
              <a:gd name="T79" fmla="*/ 2147483647 h 1886"/>
              <a:gd name="T80" fmla="*/ 2147483647 w 4689"/>
              <a:gd name="T81" fmla="*/ 2147483647 h 1886"/>
              <a:gd name="T82" fmla="*/ 2147483647 w 4689"/>
              <a:gd name="T83" fmla="*/ 2147483647 h 1886"/>
              <a:gd name="T84" fmla="*/ 2147483647 w 4689"/>
              <a:gd name="T85" fmla="*/ 2147483647 h 1886"/>
              <a:gd name="T86" fmla="*/ 2147483647 w 4689"/>
              <a:gd name="T87" fmla="*/ 2147483647 h 1886"/>
              <a:gd name="T88" fmla="*/ 2147483647 w 4689"/>
              <a:gd name="T89" fmla="*/ 2147483647 h 1886"/>
              <a:gd name="T90" fmla="*/ 2147483647 w 4689"/>
              <a:gd name="T91" fmla="*/ 2147483647 h 1886"/>
              <a:gd name="T92" fmla="*/ 2147483647 w 4689"/>
              <a:gd name="T93" fmla="*/ 2147483647 h 1886"/>
              <a:gd name="T94" fmla="*/ 2147483647 w 4689"/>
              <a:gd name="T95" fmla="*/ 2147483647 h 1886"/>
              <a:gd name="T96" fmla="*/ 2147483647 w 4689"/>
              <a:gd name="T97" fmla="*/ 2147483647 h 1886"/>
              <a:gd name="T98" fmla="*/ 2147483647 w 4689"/>
              <a:gd name="T99" fmla="*/ 2147483647 h 1886"/>
              <a:gd name="T100" fmla="*/ 2147483647 w 4689"/>
              <a:gd name="T101" fmla="*/ 2147483647 h 1886"/>
              <a:gd name="T102" fmla="*/ 2147483647 w 4689"/>
              <a:gd name="T103" fmla="*/ 2147483647 h 1886"/>
              <a:gd name="T104" fmla="*/ 2147483647 w 4689"/>
              <a:gd name="T105" fmla="*/ 2147483647 h 1886"/>
              <a:gd name="T106" fmla="*/ 2147483647 w 4689"/>
              <a:gd name="T107" fmla="*/ 2147483647 h 1886"/>
              <a:gd name="T108" fmla="*/ 2147483647 w 4689"/>
              <a:gd name="T109" fmla="*/ 2147483647 h 1886"/>
              <a:gd name="T110" fmla="*/ 2147483647 w 4689"/>
              <a:gd name="T111" fmla="*/ 2147483647 h 1886"/>
              <a:gd name="T112" fmla="*/ 2147483647 w 4689"/>
              <a:gd name="T113" fmla="*/ 2147483647 h 1886"/>
              <a:gd name="T114" fmla="*/ 2147483647 w 4689"/>
              <a:gd name="T115" fmla="*/ 2147483647 h 1886"/>
              <a:gd name="T116" fmla="*/ 2147483647 w 4689"/>
              <a:gd name="T117" fmla="*/ 2147483647 h 188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689"/>
              <a:gd name="T178" fmla="*/ 0 h 1886"/>
              <a:gd name="T179" fmla="*/ 4689 w 4689"/>
              <a:gd name="T180" fmla="*/ 1886 h 188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689" h="1886" extrusionOk="0">
                <a:moveTo>
                  <a:pt x="0" y="744"/>
                </a:moveTo>
                <a:cubicBezTo>
                  <a:pt x="53" y="762"/>
                  <a:pt x="47" y="862"/>
                  <a:pt x="74" y="917"/>
                </a:cubicBezTo>
                <a:cubicBezTo>
                  <a:pt x="124" y="1019"/>
                  <a:pt x="174" y="1080"/>
                  <a:pt x="198" y="1190"/>
                </a:cubicBezTo>
                <a:cubicBezTo>
                  <a:pt x="209" y="1239"/>
                  <a:pt x="198" y="1249"/>
                  <a:pt x="198" y="1190"/>
                </a:cubicBezTo>
                <a:cubicBezTo>
                  <a:pt x="198" y="1070"/>
                  <a:pt x="168" y="894"/>
                  <a:pt x="223" y="793"/>
                </a:cubicBezTo>
                <a:cubicBezTo>
                  <a:pt x="253" y="738"/>
                  <a:pt x="257" y="695"/>
                  <a:pt x="322" y="669"/>
                </a:cubicBezTo>
                <a:cubicBezTo>
                  <a:pt x="363" y="653"/>
                  <a:pt x="429" y="628"/>
                  <a:pt x="446" y="620"/>
                </a:cubicBezTo>
                <a:cubicBezTo>
                  <a:pt x="492" y="598"/>
                  <a:pt x="496" y="639"/>
                  <a:pt x="496" y="570"/>
                </a:cubicBezTo>
              </a:path>
              <a:path w="4689" h="1886" extrusionOk="0">
                <a:moveTo>
                  <a:pt x="719" y="1066"/>
                </a:moveTo>
                <a:cubicBezTo>
                  <a:pt x="736" y="1083"/>
                  <a:pt x="750" y="1127"/>
                  <a:pt x="768" y="1141"/>
                </a:cubicBezTo>
                <a:cubicBezTo>
                  <a:pt x="846" y="1200"/>
                  <a:pt x="899" y="1211"/>
                  <a:pt x="992" y="1240"/>
                </a:cubicBezTo>
                <a:cubicBezTo>
                  <a:pt x="1109" y="1276"/>
                  <a:pt x="1190" y="1289"/>
                  <a:pt x="1314" y="1289"/>
                </a:cubicBezTo>
                <a:cubicBezTo>
                  <a:pt x="1428" y="1289"/>
                  <a:pt x="1477" y="1268"/>
                  <a:pt x="1562" y="1190"/>
                </a:cubicBezTo>
                <a:cubicBezTo>
                  <a:pt x="1621" y="1135"/>
                  <a:pt x="1630" y="1048"/>
                  <a:pt x="1612" y="967"/>
                </a:cubicBezTo>
                <a:cubicBezTo>
                  <a:pt x="1594" y="884"/>
                  <a:pt x="1534" y="761"/>
                  <a:pt x="1488" y="694"/>
                </a:cubicBezTo>
                <a:cubicBezTo>
                  <a:pt x="1455" y="646"/>
                  <a:pt x="1362" y="578"/>
                  <a:pt x="1314" y="545"/>
                </a:cubicBezTo>
                <a:cubicBezTo>
                  <a:pt x="1280" y="522"/>
                  <a:pt x="1226" y="503"/>
                  <a:pt x="1190" y="496"/>
                </a:cubicBezTo>
                <a:cubicBezTo>
                  <a:pt x="1167" y="491"/>
                  <a:pt x="1101" y="511"/>
                  <a:pt x="1091" y="520"/>
                </a:cubicBezTo>
                <a:cubicBezTo>
                  <a:pt x="1021" y="586"/>
                  <a:pt x="956" y="673"/>
                  <a:pt x="892" y="744"/>
                </a:cubicBezTo>
                <a:cubicBezTo>
                  <a:pt x="818" y="826"/>
                  <a:pt x="786" y="893"/>
                  <a:pt x="744" y="992"/>
                </a:cubicBezTo>
                <a:cubicBezTo>
                  <a:pt x="738" y="1007"/>
                  <a:pt x="696" y="1092"/>
                  <a:pt x="719" y="1116"/>
                </a:cubicBezTo>
                <a:cubicBezTo>
                  <a:pt x="744" y="1116"/>
                  <a:pt x="752" y="1116"/>
                  <a:pt x="768" y="1116"/>
                </a:cubicBezTo>
              </a:path>
              <a:path w="4689" h="1886" extrusionOk="0">
                <a:moveTo>
                  <a:pt x="1587" y="0"/>
                </a:moveTo>
                <a:cubicBezTo>
                  <a:pt x="1609" y="83"/>
                  <a:pt x="1624" y="164"/>
                  <a:pt x="1637" y="248"/>
                </a:cubicBezTo>
                <a:cubicBezTo>
                  <a:pt x="1675" y="488"/>
                  <a:pt x="1707" y="726"/>
                  <a:pt x="1736" y="967"/>
                </a:cubicBezTo>
                <a:cubicBezTo>
                  <a:pt x="1759" y="1160"/>
                  <a:pt x="1825" y="1347"/>
                  <a:pt x="1835" y="1537"/>
                </a:cubicBezTo>
                <a:cubicBezTo>
                  <a:pt x="1839" y="1610"/>
                  <a:pt x="1835" y="1687"/>
                  <a:pt x="1835" y="1761"/>
                </a:cubicBezTo>
                <a:cubicBezTo>
                  <a:pt x="1835" y="1720"/>
                  <a:pt x="1835" y="1727"/>
                  <a:pt x="1835" y="1686"/>
                </a:cubicBezTo>
                <a:cubicBezTo>
                  <a:pt x="1835" y="1611"/>
                  <a:pt x="1837" y="1550"/>
                  <a:pt x="1885" y="1488"/>
                </a:cubicBezTo>
                <a:cubicBezTo>
                  <a:pt x="1964" y="1386"/>
                  <a:pt x="2017" y="1346"/>
                  <a:pt x="2133" y="1289"/>
                </a:cubicBezTo>
                <a:cubicBezTo>
                  <a:pt x="2227" y="1242"/>
                  <a:pt x="2274" y="1194"/>
                  <a:pt x="2381" y="1190"/>
                </a:cubicBezTo>
                <a:cubicBezTo>
                  <a:pt x="2442" y="1188"/>
                  <a:pt x="2477" y="1194"/>
                  <a:pt x="2505" y="1215"/>
                </a:cubicBezTo>
                <a:cubicBezTo>
                  <a:pt x="2586" y="1274"/>
                  <a:pt x="2620" y="1423"/>
                  <a:pt x="2654" y="1513"/>
                </a:cubicBezTo>
                <a:cubicBezTo>
                  <a:pt x="2681" y="1585"/>
                  <a:pt x="2693" y="1684"/>
                  <a:pt x="2678" y="1761"/>
                </a:cubicBezTo>
                <a:cubicBezTo>
                  <a:pt x="2667" y="1819"/>
                  <a:pt x="2629" y="1870"/>
                  <a:pt x="2579" y="1885"/>
                </a:cubicBezTo>
                <a:cubicBezTo>
                  <a:pt x="2518" y="1903"/>
                  <a:pt x="2432" y="1821"/>
                  <a:pt x="2381" y="1810"/>
                </a:cubicBezTo>
                <a:cubicBezTo>
                  <a:pt x="2323" y="1810"/>
                  <a:pt x="2315" y="1810"/>
                  <a:pt x="2282" y="1810"/>
                </a:cubicBezTo>
                <a:cubicBezTo>
                  <a:pt x="2391" y="1549"/>
                  <a:pt x="2411" y="1610"/>
                  <a:pt x="2158" y="1562"/>
                </a:cubicBezTo>
                <a:cubicBezTo>
                  <a:pt x="2101" y="1551"/>
                  <a:pt x="2087" y="1574"/>
                  <a:pt x="2058" y="1537"/>
                </a:cubicBezTo>
                <a:cubicBezTo>
                  <a:pt x="2041" y="1515"/>
                  <a:pt x="2008" y="1445"/>
                  <a:pt x="2033" y="1413"/>
                </a:cubicBezTo>
                <a:cubicBezTo>
                  <a:pt x="2050" y="1405"/>
                  <a:pt x="2066" y="1397"/>
                  <a:pt x="2083" y="1389"/>
                </a:cubicBezTo>
              </a:path>
              <a:path w="4689" h="1886" extrusionOk="0">
                <a:moveTo>
                  <a:pt x="2902" y="1488"/>
                </a:moveTo>
                <a:cubicBezTo>
                  <a:pt x="2895" y="1541"/>
                  <a:pt x="2877" y="1583"/>
                  <a:pt x="2877" y="1637"/>
                </a:cubicBezTo>
                <a:cubicBezTo>
                  <a:pt x="2877" y="1725"/>
                  <a:pt x="2921" y="1771"/>
                  <a:pt x="3001" y="1810"/>
                </a:cubicBezTo>
                <a:cubicBezTo>
                  <a:pt x="3112" y="1863"/>
                  <a:pt x="3252" y="1882"/>
                  <a:pt x="3373" y="1885"/>
                </a:cubicBezTo>
                <a:cubicBezTo>
                  <a:pt x="3506" y="1888"/>
                  <a:pt x="3677" y="1840"/>
                  <a:pt x="3770" y="1736"/>
                </a:cubicBezTo>
                <a:cubicBezTo>
                  <a:pt x="3797" y="1706"/>
                  <a:pt x="3814" y="1600"/>
                  <a:pt x="3795" y="1562"/>
                </a:cubicBezTo>
                <a:cubicBezTo>
                  <a:pt x="3763" y="1498"/>
                  <a:pt x="3690" y="1383"/>
                  <a:pt x="3646" y="1339"/>
                </a:cubicBezTo>
                <a:cubicBezTo>
                  <a:pt x="3618" y="1311"/>
                  <a:pt x="3607" y="1283"/>
                  <a:pt x="3571" y="1265"/>
                </a:cubicBezTo>
                <a:cubicBezTo>
                  <a:pt x="3529" y="1244"/>
                  <a:pt x="3514" y="1257"/>
                  <a:pt x="3472" y="1215"/>
                </a:cubicBezTo>
                <a:cubicBezTo>
                  <a:pt x="3464" y="1207"/>
                  <a:pt x="3455" y="1198"/>
                  <a:pt x="3447" y="1190"/>
                </a:cubicBezTo>
              </a:path>
              <a:path w="4689" h="1886" extrusionOk="0">
                <a:moveTo>
                  <a:pt x="4291" y="471"/>
                </a:moveTo>
                <a:cubicBezTo>
                  <a:pt x="4291" y="660"/>
                  <a:pt x="4249" y="831"/>
                  <a:pt x="4241" y="1017"/>
                </a:cubicBezTo>
                <a:cubicBezTo>
                  <a:pt x="4230" y="1297"/>
                  <a:pt x="4241" y="1580"/>
                  <a:pt x="4241" y="1860"/>
                </a:cubicBezTo>
                <a:cubicBezTo>
                  <a:pt x="4213" y="1860"/>
                  <a:pt x="4156" y="1849"/>
                  <a:pt x="4142" y="1835"/>
                </a:cubicBezTo>
                <a:cubicBezTo>
                  <a:pt x="4090" y="1782"/>
                  <a:pt x="4108" y="1791"/>
                  <a:pt x="4043" y="1736"/>
                </a:cubicBezTo>
              </a:path>
              <a:path w="4689" h="1886" extrusionOk="0">
                <a:moveTo>
                  <a:pt x="3869" y="1265"/>
                </a:moveTo>
                <a:cubicBezTo>
                  <a:pt x="4150" y="1265"/>
                  <a:pt x="4944" y="1265"/>
                  <a:pt x="4663" y="1265"/>
                </a:cubicBezTo>
                <a:cubicBezTo>
                  <a:pt x="4655" y="1265"/>
                  <a:pt x="4646" y="1265"/>
                  <a:pt x="4638" y="1265"/>
                </a:cubicBezTo>
              </a:path>
            </a:pathLst>
          </a:custGeom>
          <a:noFill/>
          <a:ln w="34925"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0683" name="Ink 29"/>
          <p:cNvSpPr>
            <a:spLocks noRot="1" noChangeAspect="1" noEditPoints="1" noChangeArrowheads="1" noChangeShapeType="1" noTextEdit="1"/>
          </p:cNvSpPr>
          <p:nvPr/>
        </p:nvSpPr>
        <p:spPr bwMode="auto">
          <a:xfrm>
            <a:off x="6831013" y="5241925"/>
            <a:ext cx="492125" cy="822325"/>
          </a:xfrm>
          <a:custGeom>
            <a:avLst/>
            <a:gdLst>
              <a:gd name="T0" fmla="*/ 2147483647 w 1365"/>
              <a:gd name="T1" fmla="*/ 2147483647 h 2283"/>
              <a:gd name="T2" fmla="*/ 2147483647 w 1365"/>
              <a:gd name="T3" fmla="*/ 2147483647 h 2283"/>
              <a:gd name="T4" fmla="*/ 2147483647 w 1365"/>
              <a:gd name="T5" fmla="*/ 2147483647 h 2283"/>
              <a:gd name="T6" fmla="*/ 2147483647 w 1365"/>
              <a:gd name="T7" fmla="*/ 0 h 2283"/>
              <a:gd name="T8" fmla="*/ 2147483647 w 1365"/>
              <a:gd name="T9" fmla="*/ 2147483647 h 2283"/>
              <a:gd name="T10" fmla="*/ 0 w 1365"/>
              <a:gd name="T11" fmla="*/ 2147483647 h 2283"/>
              <a:gd name="T12" fmla="*/ 0 w 1365"/>
              <a:gd name="T13" fmla="*/ 2147483647 h 2283"/>
              <a:gd name="T14" fmla="*/ 2147483647 w 1365"/>
              <a:gd name="T15" fmla="*/ 2147483647 h 2283"/>
              <a:gd name="T16" fmla="*/ 2147483647 w 1365"/>
              <a:gd name="T17" fmla="*/ 2147483647 h 2283"/>
              <a:gd name="T18" fmla="*/ 2147483647 w 1365"/>
              <a:gd name="T19" fmla="*/ 2147483647 h 2283"/>
              <a:gd name="T20" fmla="*/ 2147483647 w 1365"/>
              <a:gd name="T21" fmla="*/ 2147483647 h 2283"/>
              <a:gd name="T22" fmla="*/ 2147483647 w 1365"/>
              <a:gd name="T23" fmla="*/ 2147483647 h 2283"/>
              <a:gd name="T24" fmla="*/ 2147483647 w 1365"/>
              <a:gd name="T25" fmla="*/ 2147483647 h 2283"/>
              <a:gd name="T26" fmla="*/ 2147483647 w 1365"/>
              <a:gd name="T27" fmla="*/ 2147483647 h 2283"/>
              <a:gd name="T28" fmla="*/ 2147483647 w 1365"/>
              <a:gd name="T29" fmla="*/ 2147483647 h 2283"/>
              <a:gd name="T30" fmla="*/ 2147483647 w 1365"/>
              <a:gd name="T31" fmla="*/ 2147483647 h 2283"/>
              <a:gd name="T32" fmla="*/ 2147483647 w 1365"/>
              <a:gd name="T33" fmla="*/ 2147483647 h 2283"/>
              <a:gd name="T34" fmla="*/ 2147483647 w 1365"/>
              <a:gd name="T35" fmla="*/ 2147483647 h 2283"/>
              <a:gd name="T36" fmla="*/ 2147483647 w 1365"/>
              <a:gd name="T37" fmla="*/ 2147483647 h 228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65"/>
              <a:gd name="T58" fmla="*/ 0 h 2283"/>
              <a:gd name="T59" fmla="*/ 1365 w 1365"/>
              <a:gd name="T60" fmla="*/ 2283 h 228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65" h="2283" extrusionOk="0">
                <a:moveTo>
                  <a:pt x="1265" y="149"/>
                </a:moveTo>
                <a:cubicBezTo>
                  <a:pt x="1139" y="142"/>
                  <a:pt x="1019" y="120"/>
                  <a:pt x="893" y="100"/>
                </a:cubicBezTo>
                <a:cubicBezTo>
                  <a:pt x="698" y="70"/>
                  <a:pt x="488" y="72"/>
                  <a:pt x="297" y="25"/>
                </a:cubicBezTo>
                <a:cubicBezTo>
                  <a:pt x="261" y="16"/>
                  <a:pt x="163" y="-31"/>
                  <a:pt x="124" y="0"/>
                </a:cubicBezTo>
                <a:cubicBezTo>
                  <a:pt x="67" y="44"/>
                  <a:pt x="63" y="226"/>
                  <a:pt x="49" y="298"/>
                </a:cubicBezTo>
                <a:cubicBezTo>
                  <a:pt x="18" y="460"/>
                  <a:pt x="4" y="630"/>
                  <a:pt x="0" y="794"/>
                </a:cubicBezTo>
                <a:cubicBezTo>
                  <a:pt x="-2" y="860"/>
                  <a:pt x="0" y="927"/>
                  <a:pt x="0" y="993"/>
                </a:cubicBezTo>
                <a:cubicBezTo>
                  <a:pt x="65" y="978"/>
                  <a:pt x="131" y="959"/>
                  <a:pt x="198" y="943"/>
                </a:cubicBezTo>
                <a:cubicBezTo>
                  <a:pt x="346" y="907"/>
                  <a:pt x="499" y="897"/>
                  <a:pt x="645" y="869"/>
                </a:cubicBezTo>
                <a:cubicBezTo>
                  <a:pt x="747" y="849"/>
                  <a:pt x="861" y="825"/>
                  <a:pt x="967" y="844"/>
                </a:cubicBezTo>
                <a:cubicBezTo>
                  <a:pt x="1058" y="860"/>
                  <a:pt x="1075" y="925"/>
                  <a:pt x="1116" y="993"/>
                </a:cubicBezTo>
                <a:cubicBezTo>
                  <a:pt x="1202" y="1136"/>
                  <a:pt x="1269" y="1303"/>
                  <a:pt x="1314" y="1464"/>
                </a:cubicBezTo>
                <a:cubicBezTo>
                  <a:pt x="1349" y="1589"/>
                  <a:pt x="1378" y="1731"/>
                  <a:pt x="1364" y="1861"/>
                </a:cubicBezTo>
                <a:cubicBezTo>
                  <a:pt x="1354" y="1953"/>
                  <a:pt x="1273" y="1983"/>
                  <a:pt x="1215" y="2010"/>
                </a:cubicBezTo>
                <a:cubicBezTo>
                  <a:pt x="1120" y="2054"/>
                  <a:pt x="1046" y="2059"/>
                  <a:pt x="942" y="2059"/>
                </a:cubicBezTo>
                <a:cubicBezTo>
                  <a:pt x="857" y="2059"/>
                  <a:pt x="790" y="2057"/>
                  <a:pt x="719" y="2034"/>
                </a:cubicBezTo>
                <a:cubicBezTo>
                  <a:pt x="688" y="2024"/>
                  <a:pt x="650" y="2014"/>
                  <a:pt x="620" y="2010"/>
                </a:cubicBezTo>
                <a:cubicBezTo>
                  <a:pt x="576" y="2004"/>
                  <a:pt x="527" y="2001"/>
                  <a:pt x="496" y="2034"/>
                </a:cubicBezTo>
                <a:cubicBezTo>
                  <a:pt x="438" y="2150"/>
                  <a:pt x="413" y="2199"/>
                  <a:pt x="372" y="2282"/>
                </a:cubicBezTo>
              </a:path>
            </a:pathLst>
          </a:custGeom>
          <a:noFill/>
          <a:ln w="34925"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0684" name="Ink 30"/>
          <p:cNvSpPr>
            <a:spLocks noRot="1" noChangeAspect="1" noEditPoints="1" noChangeArrowheads="1" noChangeShapeType="1" noTextEdit="1"/>
          </p:cNvSpPr>
          <p:nvPr/>
        </p:nvSpPr>
        <p:spPr bwMode="auto">
          <a:xfrm>
            <a:off x="4679950" y="4875213"/>
            <a:ext cx="3624263" cy="73025"/>
          </a:xfrm>
          <a:custGeom>
            <a:avLst/>
            <a:gdLst>
              <a:gd name="T0" fmla="*/ 0 w 10071"/>
              <a:gd name="T1" fmla="*/ 0 h 200"/>
              <a:gd name="T2" fmla="*/ 2147483647 w 10071"/>
              <a:gd name="T3" fmla="*/ 2147483647 h 200"/>
              <a:gd name="T4" fmla="*/ 2147483647 w 10071"/>
              <a:gd name="T5" fmla="*/ 2147483647 h 200"/>
              <a:gd name="T6" fmla="*/ 2147483647 w 10071"/>
              <a:gd name="T7" fmla="*/ 2147483647 h 200"/>
              <a:gd name="T8" fmla="*/ 0 60000 65536"/>
              <a:gd name="T9" fmla="*/ 0 60000 65536"/>
              <a:gd name="T10" fmla="*/ 0 60000 65536"/>
              <a:gd name="T11" fmla="*/ 0 60000 65536"/>
              <a:gd name="T12" fmla="*/ 0 w 10071"/>
              <a:gd name="T13" fmla="*/ 0 h 200"/>
              <a:gd name="T14" fmla="*/ 10071 w 10071"/>
              <a:gd name="T15" fmla="*/ 200 h 200"/>
            </a:gdLst>
            <a:ahLst/>
            <a:cxnLst>
              <a:cxn ang="T8">
                <a:pos x="T0" y="T1"/>
              </a:cxn>
              <a:cxn ang="T9">
                <a:pos x="T2" y="T3"/>
              </a:cxn>
              <a:cxn ang="T10">
                <a:pos x="T4" y="T5"/>
              </a:cxn>
              <a:cxn ang="T11">
                <a:pos x="T6" y="T7"/>
              </a:cxn>
            </a:cxnLst>
            <a:rect l="T12" t="T13" r="T14" b="T15"/>
            <a:pathLst>
              <a:path w="10071" h="200" extrusionOk="0">
                <a:moveTo>
                  <a:pt x="0" y="0"/>
                </a:moveTo>
                <a:cubicBezTo>
                  <a:pt x="120" y="37"/>
                  <a:pt x="304" y="84"/>
                  <a:pt x="471" y="100"/>
                </a:cubicBezTo>
                <a:cubicBezTo>
                  <a:pt x="1411" y="190"/>
                  <a:pt x="2324" y="199"/>
                  <a:pt x="3274" y="199"/>
                </a:cubicBezTo>
                <a:cubicBezTo>
                  <a:pt x="5539" y="199"/>
                  <a:pt x="7805" y="199"/>
                  <a:pt x="10070" y="199"/>
                </a:cubicBezTo>
              </a:path>
            </a:pathLst>
          </a:custGeom>
          <a:noFill/>
          <a:ln w="34925"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1682" name="Group 2"/>
          <p:cNvGrpSpPr>
            <a:grpSpLocks/>
          </p:cNvGrpSpPr>
          <p:nvPr>
            <p:custDataLst>
              <p:tags r:id="rId1"/>
            </p:custDataLst>
          </p:nvPr>
        </p:nvGrpSpPr>
        <p:grpSpPr bwMode="auto">
          <a:xfrm>
            <a:off x="423863" y="914400"/>
            <a:ext cx="8086725" cy="176213"/>
            <a:chOff x="295" y="1311"/>
            <a:chExt cx="5177" cy="114"/>
          </a:xfrm>
        </p:grpSpPr>
        <p:sp>
          <p:nvSpPr>
            <p:cNvPr id="71702" name="Rectangle 3"/>
            <p:cNvSpPr>
              <a:spLocks noChangeArrowheads="1"/>
            </p:cNvSpPr>
            <p:nvPr>
              <p:custDataLst>
                <p:tags r:id="rId11"/>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71703" name="Rectangle 4"/>
            <p:cNvSpPr>
              <a:spLocks noChangeArrowheads="1"/>
            </p:cNvSpPr>
            <p:nvPr>
              <p:custDataLst>
                <p:tags r:id="rId12"/>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71683" name="Text Box 5"/>
          <p:cNvSpPr txBox="1">
            <a:spLocks noChangeArrowheads="1"/>
          </p:cNvSpPr>
          <p:nvPr>
            <p:custDataLst>
              <p:tags r:id="rId2"/>
            </p:custDataLst>
          </p:nvPr>
        </p:nvSpPr>
        <p:spPr bwMode="auto">
          <a:xfrm>
            <a:off x="982663" y="152400"/>
            <a:ext cx="72453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Times New Roman" pitchFamily="-106" charset="0"/>
              </a:rPr>
              <a:t>Jotto</a:t>
            </a:r>
          </a:p>
        </p:txBody>
      </p:sp>
      <p:sp>
        <p:nvSpPr>
          <p:cNvPr id="71684" name="Text Box 6"/>
          <p:cNvSpPr txBox="1">
            <a:spLocks noChangeArrowheads="1"/>
          </p:cNvSpPr>
          <p:nvPr>
            <p:custDataLst>
              <p:tags r:id="rId3"/>
            </p:custDataLst>
          </p:nvPr>
        </p:nvSpPr>
        <p:spPr bwMode="auto">
          <a:xfrm>
            <a:off x="2895600" y="18288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diner </a:t>
            </a:r>
            <a:r>
              <a:rPr lang="en-US">
                <a:solidFill>
                  <a:srgbClr val="067B0E"/>
                </a:solidFill>
                <a:latin typeface="Comic Sans MS" pitchFamily="-106" charset="0"/>
              </a:rPr>
              <a:t>2</a:t>
            </a:r>
            <a:endParaRPr lang="en-US">
              <a:latin typeface="Comic Sans MS" pitchFamily="-106" charset="0"/>
            </a:endParaRPr>
          </a:p>
        </p:txBody>
      </p:sp>
      <p:sp>
        <p:nvSpPr>
          <p:cNvPr id="71685" name="Text Box 7"/>
          <p:cNvSpPr txBox="1">
            <a:spLocks noChangeArrowheads="1"/>
          </p:cNvSpPr>
          <p:nvPr>
            <p:custDataLst>
              <p:tags r:id="rId4"/>
            </p:custDataLst>
          </p:nvPr>
        </p:nvSpPr>
        <p:spPr bwMode="auto">
          <a:xfrm>
            <a:off x="4800600" y="18288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diner </a:t>
            </a:r>
            <a:r>
              <a:rPr lang="en-US">
                <a:solidFill>
                  <a:srgbClr val="067B0E"/>
                </a:solidFill>
                <a:latin typeface="Comic Sans MS" pitchFamily="-106" charset="0"/>
              </a:rPr>
              <a:t>1</a:t>
            </a:r>
          </a:p>
        </p:txBody>
      </p:sp>
      <p:sp>
        <p:nvSpPr>
          <p:cNvPr id="71686" name="Text Box 8"/>
          <p:cNvSpPr txBox="1">
            <a:spLocks noChangeArrowheads="1"/>
          </p:cNvSpPr>
          <p:nvPr>
            <p:custDataLst>
              <p:tags r:id="rId5"/>
            </p:custDataLst>
          </p:nvPr>
        </p:nvSpPr>
        <p:spPr bwMode="auto">
          <a:xfrm>
            <a:off x="2895600" y="22860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ghost </a:t>
            </a:r>
            <a:r>
              <a:rPr lang="en-US">
                <a:solidFill>
                  <a:srgbClr val="067B0E"/>
                </a:solidFill>
                <a:latin typeface="Comic Sans MS" pitchFamily="-106" charset="0"/>
              </a:rPr>
              <a:t>1</a:t>
            </a:r>
            <a:endParaRPr lang="en-US">
              <a:latin typeface="Comic Sans MS" pitchFamily="-106" charset="0"/>
            </a:endParaRPr>
          </a:p>
        </p:txBody>
      </p:sp>
      <p:sp>
        <p:nvSpPr>
          <p:cNvPr id="71687" name="Text Box 9"/>
          <p:cNvSpPr txBox="1">
            <a:spLocks noChangeArrowheads="1"/>
          </p:cNvSpPr>
          <p:nvPr>
            <p:custDataLst>
              <p:tags r:id="rId6"/>
            </p:custDataLst>
          </p:nvPr>
        </p:nvSpPr>
        <p:spPr bwMode="auto">
          <a:xfrm>
            <a:off x="4800600" y="2286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ghoul </a:t>
            </a:r>
            <a:r>
              <a:rPr lang="en-US">
                <a:solidFill>
                  <a:srgbClr val="067B0E"/>
                </a:solidFill>
                <a:latin typeface="Comic Sans MS" pitchFamily="-106" charset="0"/>
              </a:rPr>
              <a:t>1</a:t>
            </a:r>
          </a:p>
        </p:txBody>
      </p:sp>
      <p:sp>
        <p:nvSpPr>
          <p:cNvPr id="71688" name="Text Box 10"/>
          <p:cNvSpPr txBox="1">
            <a:spLocks noChangeArrowheads="1"/>
          </p:cNvSpPr>
          <p:nvPr/>
        </p:nvSpPr>
        <p:spPr bwMode="auto">
          <a:xfrm>
            <a:off x="2667000" y="14478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t>Jessica's word</a:t>
            </a:r>
          </a:p>
        </p:txBody>
      </p:sp>
      <p:sp>
        <p:nvSpPr>
          <p:cNvPr id="71689" name="Text Box 11"/>
          <p:cNvSpPr txBox="1">
            <a:spLocks noChangeArrowheads="1"/>
          </p:cNvSpPr>
          <p:nvPr/>
        </p:nvSpPr>
        <p:spPr bwMode="auto">
          <a:xfrm>
            <a:off x="4572000" y="14478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t>my word</a:t>
            </a:r>
          </a:p>
        </p:txBody>
      </p:sp>
      <p:sp>
        <p:nvSpPr>
          <p:cNvPr id="71690" name="Text Box 12"/>
          <p:cNvSpPr txBox="1">
            <a:spLocks noChangeArrowheads="1"/>
          </p:cNvSpPr>
          <p:nvPr/>
        </p:nvSpPr>
        <p:spPr bwMode="auto">
          <a:xfrm>
            <a:off x="609600" y="2417763"/>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952 </a:t>
            </a:r>
            <a:r>
              <a:rPr lang="en-US" sz="1400">
                <a:solidFill>
                  <a:srgbClr val="0E0CFB"/>
                </a:solidFill>
                <a:latin typeface="Arial" charset="0"/>
              </a:rPr>
              <a:t>words remaining</a:t>
            </a:r>
          </a:p>
        </p:txBody>
      </p:sp>
      <p:sp>
        <p:nvSpPr>
          <p:cNvPr id="71691" name="Text Box 13"/>
          <p:cNvSpPr txBox="1">
            <a:spLocks noChangeArrowheads="1"/>
          </p:cNvSpPr>
          <p:nvPr/>
        </p:nvSpPr>
        <p:spPr bwMode="auto">
          <a:xfrm>
            <a:off x="6149975" y="23622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1129 </a:t>
            </a:r>
            <a:r>
              <a:rPr lang="en-US" sz="1400">
                <a:solidFill>
                  <a:srgbClr val="0E0CFB"/>
                </a:solidFill>
                <a:latin typeface="Arial" charset="0"/>
              </a:rPr>
              <a:t>words remaining</a:t>
            </a:r>
          </a:p>
        </p:txBody>
      </p:sp>
      <p:sp>
        <p:nvSpPr>
          <p:cNvPr id="71692" name="Text Box 14"/>
          <p:cNvSpPr txBox="1">
            <a:spLocks noChangeArrowheads="1"/>
          </p:cNvSpPr>
          <p:nvPr/>
        </p:nvSpPr>
        <p:spPr bwMode="auto">
          <a:xfrm>
            <a:off x="6149975" y="19208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2319 </a:t>
            </a:r>
            <a:r>
              <a:rPr lang="en-US" sz="1400">
                <a:solidFill>
                  <a:srgbClr val="0E0CFB"/>
                </a:solidFill>
                <a:latin typeface="Arial" charset="0"/>
              </a:rPr>
              <a:t>words remaining</a:t>
            </a:r>
            <a:endParaRPr lang="en-US" sz="1400" b="1">
              <a:solidFill>
                <a:srgbClr val="0E0CFB"/>
              </a:solidFill>
              <a:latin typeface="Arial" charset="0"/>
            </a:endParaRPr>
          </a:p>
        </p:txBody>
      </p:sp>
      <p:sp>
        <p:nvSpPr>
          <p:cNvPr id="71693" name="Text Box 15"/>
          <p:cNvSpPr txBox="1">
            <a:spLocks noChangeArrowheads="1"/>
          </p:cNvSpPr>
          <p:nvPr/>
        </p:nvSpPr>
        <p:spPr bwMode="auto">
          <a:xfrm>
            <a:off x="171450" y="1912938"/>
            <a:ext cx="25352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1916 </a:t>
            </a:r>
            <a:r>
              <a:rPr lang="en-US" sz="1400">
                <a:solidFill>
                  <a:srgbClr val="0E0CFB"/>
                </a:solidFill>
                <a:latin typeface="Arial" charset="0"/>
              </a:rPr>
              <a:t>words remaining</a:t>
            </a:r>
          </a:p>
        </p:txBody>
      </p:sp>
      <p:sp>
        <p:nvSpPr>
          <p:cNvPr id="71694" name="Text Box 16"/>
          <p:cNvSpPr txBox="1">
            <a:spLocks noChangeArrowheads="1"/>
          </p:cNvSpPr>
          <p:nvPr>
            <p:custDataLst>
              <p:tags r:id="rId7"/>
            </p:custDataLst>
          </p:nvPr>
        </p:nvSpPr>
        <p:spPr bwMode="auto">
          <a:xfrm>
            <a:off x="2895600" y="28797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quack </a:t>
            </a:r>
            <a:r>
              <a:rPr lang="en-US">
                <a:solidFill>
                  <a:srgbClr val="067B0E"/>
                </a:solidFill>
                <a:latin typeface="Comic Sans MS" pitchFamily="-106" charset="0"/>
              </a:rPr>
              <a:t>0</a:t>
            </a:r>
            <a:endParaRPr lang="en-US">
              <a:latin typeface="Comic Sans MS" pitchFamily="-106" charset="0"/>
            </a:endParaRPr>
          </a:p>
        </p:txBody>
      </p:sp>
      <p:sp>
        <p:nvSpPr>
          <p:cNvPr id="71695" name="Text Box 17"/>
          <p:cNvSpPr txBox="1">
            <a:spLocks noChangeArrowheads="1"/>
          </p:cNvSpPr>
          <p:nvPr>
            <p:custDataLst>
              <p:tags r:id="rId8"/>
            </p:custDataLst>
          </p:nvPr>
        </p:nvSpPr>
        <p:spPr bwMode="auto">
          <a:xfrm>
            <a:off x="4800600" y="287972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brown </a:t>
            </a:r>
            <a:r>
              <a:rPr lang="en-US">
                <a:solidFill>
                  <a:srgbClr val="067B0E"/>
                </a:solidFill>
                <a:latin typeface="Comic Sans MS" pitchFamily="-106" charset="0"/>
              </a:rPr>
              <a:t>3</a:t>
            </a:r>
          </a:p>
        </p:txBody>
      </p:sp>
      <p:sp>
        <p:nvSpPr>
          <p:cNvPr id="71696" name="Text Box 18"/>
          <p:cNvSpPr txBox="1">
            <a:spLocks noChangeArrowheads="1"/>
          </p:cNvSpPr>
          <p:nvPr/>
        </p:nvSpPr>
        <p:spPr bwMode="auto">
          <a:xfrm>
            <a:off x="609600" y="3001963"/>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363 </a:t>
            </a:r>
            <a:r>
              <a:rPr lang="en-US" sz="1400">
                <a:solidFill>
                  <a:srgbClr val="0E0CFB"/>
                </a:solidFill>
                <a:latin typeface="Arial" charset="0"/>
              </a:rPr>
              <a:t>words remaining</a:t>
            </a:r>
          </a:p>
        </p:txBody>
      </p:sp>
      <p:sp>
        <p:nvSpPr>
          <p:cNvPr id="71697" name="Text Box 19"/>
          <p:cNvSpPr txBox="1">
            <a:spLocks noChangeArrowheads="1"/>
          </p:cNvSpPr>
          <p:nvPr/>
        </p:nvSpPr>
        <p:spPr bwMode="auto">
          <a:xfrm>
            <a:off x="6181725" y="297021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56 </a:t>
            </a:r>
            <a:r>
              <a:rPr lang="en-US" sz="1400">
                <a:solidFill>
                  <a:srgbClr val="0E0CFB"/>
                </a:solidFill>
                <a:latin typeface="Arial" charset="0"/>
              </a:rPr>
              <a:t>words remaining</a:t>
            </a:r>
          </a:p>
        </p:txBody>
      </p:sp>
      <p:sp>
        <p:nvSpPr>
          <p:cNvPr id="71698" name="Text Box 20"/>
          <p:cNvSpPr txBox="1">
            <a:spLocks noChangeArrowheads="1"/>
          </p:cNvSpPr>
          <p:nvPr>
            <p:custDataLst>
              <p:tags r:id="rId9"/>
            </p:custDataLst>
          </p:nvPr>
        </p:nvSpPr>
        <p:spPr bwMode="auto">
          <a:xfrm>
            <a:off x="2895600" y="35052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badge </a:t>
            </a:r>
            <a:r>
              <a:rPr lang="en-US">
                <a:solidFill>
                  <a:srgbClr val="067B0E"/>
                </a:solidFill>
                <a:latin typeface="Comic Sans MS" pitchFamily="-106" charset="0"/>
              </a:rPr>
              <a:t>1</a:t>
            </a:r>
            <a:endParaRPr lang="en-US">
              <a:latin typeface="Comic Sans MS" pitchFamily="-106" charset="0"/>
            </a:endParaRPr>
          </a:p>
        </p:txBody>
      </p:sp>
      <p:sp>
        <p:nvSpPr>
          <p:cNvPr id="71699" name="Text Box 21"/>
          <p:cNvSpPr txBox="1">
            <a:spLocks noChangeArrowheads="1"/>
          </p:cNvSpPr>
          <p:nvPr>
            <p:custDataLst>
              <p:tags r:id="rId10"/>
            </p:custDataLst>
          </p:nvPr>
        </p:nvSpPr>
        <p:spPr bwMode="auto">
          <a:xfrm>
            <a:off x="4800600" y="3505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wacky </a:t>
            </a:r>
            <a:r>
              <a:rPr lang="en-US">
                <a:solidFill>
                  <a:srgbClr val="067B0E"/>
                </a:solidFill>
                <a:latin typeface="Comic Sans MS" pitchFamily="-106" charset="0"/>
              </a:rPr>
              <a:t>0</a:t>
            </a:r>
          </a:p>
        </p:txBody>
      </p:sp>
      <p:sp>
        <p:nvSpPr>
          <p:cNvPr id="71700" name="Text Box 22"/>
          <p:cNvSpPr txBox="1">
            <a:spLocks noChangeArrowheads="1"/>
          </p:cNvSpPr>
          <p:nvPr/>
        </p:nvSpPr>
        <p:spPr bwMode="auto">
          <a:xfrm>
            <a:off x="0" y="3627438"/>
            <a:ext cx="27130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E0CFB"/>
                </a:solidFill>
                <a:latin typeface="Arial" charset="0"/>
              </a:rPr>
              <a:t>190 </a:t>
            </a:r>
            <a:r>
              <a:rPr lang="en-US" sz="1800">
                <a:solidFill>
                  <a:srgbClr val="0E0CFB"/>
                </a:solidFill>
                <a:latin typeface="Arial" charset="0"/>
              </a:rPr>
              <a:t>words remaining</a:t>
            </a:r>
          </a:p>
        </p:txBody>
      </p:sp>
      <p:sp>
        <p:nvSpPr>
          <p:cNvPr id="71701" name="Text Box 23"/>
          <p:cNvSpPr txBox="1">
            <a:spLocks noChangeArrowheads="1"/>
          </p:cNvSpPr>
          <p:nvPr/>
        </p:nvSpPr>
        <p:spPr bwMode="auto">
          <a:xfrm>
            <a:off x="6272213" y="3595688"/>
            <a:ext cx="24907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0E0CFB"/>
                </a:solidFill>
                <a:latin typeface="Arial" charset="0"/>
              </a:rPr>
              <a:t>9 </a:t>
            </a:r>
            <a:r>
              <a:rPr lang="en-US" sz="1800">
                <a:solidFill>
                  <a:srgbClr val="0E0CFB"/>
                </a:solidFill>
                <a:latin typeface="Arial" charset="0"/>
              </a:rPr>
              <a:t>words remaining</a:t>
            </a:r>
          </a:p>
        </p:txBody>
      </p:sp>
    </p:spTree>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2706" name="Group 2"/>
          <p:cNvGrpSpPr>
            <a:grpSpLocks/>
          </p:cNvGrpSpPr>
          <p:nvPr>
            <p:custDataLst>
              <p:tags r:id="rId1"/>
            </p:custDataLst>
          </p:nvPr>
        </p:nvGrpSpPr>
        <p:grpSpPr bwMode="auto">
          <a:xfrm>
            <a:off x="533400" y="1066800"/>
            <a:ext cx="7772400" cy="174625"/>
            <a:chOff x="295" y="1311"/>
            <a:chExt cx="5177" cy="114"/>
          </a:xfrm>
        </p:grpSpPr>
        <p:sp>
          <p:nvSpPr>
            <p:cNvPr id="72729" name="Rectangle 3"/>
            <p:cNvSpPr>
              <a:spLocks noChangeArrowheads="1"/>
            </p:cNvSpPr>
            <p:nvPr>
              <p:custDataLst>
                <p:tags r:id="rId17"/>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72730" name="Rectangle 4"/>
            <p:cNvSpPr>
              <a:spLocks noChangeArrowheads="1"/>
            </p:cNvSpPr>
            <p:nvPr>
              <p:custDataLst>
                <p:tags r:id="rId18"/>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72707" name="Text Box 5"/>
          <p:cNvSpPr txBox="1">
            <a:spLocks noChangeArrowheads="1"/>
          </p:cNvSpPr>
          <p:nvPr>
            <p:custDataLst>
              <p:tags r:id="rId2"/>
            </p:custDataLst>
          </p:nvPr>
        </p:nvSpPr>
        <p:spPr bwMode="auto">
          <a:xfrm>
            <a:off x="1524000" y="228600"/>
            <a:ext cx="6380163"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Times New Roman" pitchFamily="-106" charset="0"/>
              </a:rPr>
              <a:t>CS 5 Wed.</a:t>
            </a:r>
          </a:p>
        </p:txBody>
      </p:sp>
      <p:grpSp>
        <p:nvGrpSpPr>
          <p:cNvPr id="72708" name="Group 6"/>
          <p:cNvGrpSpPr>
            <a:grpSpLocks/>
          </p:cNvGrpSpPr>
          <p:nvPr>
            <p:custDataLst>
              <p:tags r:id="rId3"/>
            </p:custDataLst>
          </p:nvPr>
        </p:nvGrpSpPr>
        <p:grpSpPr bwMode="auto">
          <a:xfrm>
            <a:off x="7620000" y="1828800"/>
            <a:ext cx="406400" cy="520700"/>
            <a:chOff x="2928" y="1051"/>
            <a:chExt cx="840" cy="957"/>
          </a:xfrm>
        </p:grpSpPr>
        <p:sp>
          <p:nvSpPr>
            <p:cNvPr id="72716" name="Freeform 7"/>
            <p:cNvSpPr>
              <a:spLocks/>
            </p:cNvSpPr>
            <p:nvPr>
              <p:custDataLst>
                <p:tags r:id="rId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72717" name="Oval 8"/>
            <p:cNvSpPr>
              <a:spLocks noChangeArrowheads="1"/>
            </p:cNvSpPr>
            <p:nvPr>
              <p:custDataLst>
                <p:tags r:id="rId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72718" name="Oval 9"/>
            <p:cNvSpPr>
              <a:spLocks noChangeArrowheads="1"/>
            </p:cNvSpPr>
            <p:nvPr>
              <p:custDataLst>
                <p:tags r:id="rId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2719" name="Oval 10"/>
            <p:cNvSpPr>
              <a:spLocks noChangeArrowheads="1"/>
            </p:cNvSpPr>
            <p:nvPr>
              <p:custDataLst>
                <p:tags r:id="rId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2720" name="Oval 11"/>
            <p:cNvSpPr>
              <a:spLocks noChangeArrowheads="1"/>
            </p:cNvSpPr>
            <p:nvPr>
              <p:custDataLst>
                <p:tags r:id="rId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2721" name="Oval 12"/>
            <p:cNvSpPr>
              <a:spLocks noChangeArrowheads="1"/>
            </p:cNvSpPr>
            <p:nvPr>
              <p:custDataLst>
                <p:tags r:id="rId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2722" name="Oval 13"/>
            <p:cNvSpPr>
              <a:spLocks noChangeArrowheads="1"/>
            </p:cNvSpPr>
            <p:nvPr>
              <p:custDataLst>
                <p:tags r:id="rId1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2723" name="Oval 14"/>
            <p:cNvSpPr>
              <a:spLocks noChangeArrowheads="1"/>
            </p:cNvSpPr>
            <p:nvPr>
              <p:custDataLst>
                <p:tags r:id="rId1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2724" name="AutoShape 15"/>
            <p:cNvSpPr>
              <a:spLocks noChangeArrowheads="1"/>
            </p:cNvSpPr>
            <p:nvPr>
              <p:custDataLst>
                <p:tags r:id="rId1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72725" name="Freeform 16"/>
            <p:cNvSpPr>
              <a:spLocks/>
            </p:cNvSpPr>
            <p:nvPr>
              <p:custDataLst>
                <p:tags r:id="rId1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72726" name="Freeform 17"/>
            <p:cNvSpPr>
              <a:spLocks/>
            </p:cNvSpPr>
            <p:nvPr>
              <p:custDataLst>
                <p:tags r:id="rId1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72727" name="Freeform 18"/>
            <p:cNvSpPr>
              <a:spLocks/>
            </p:cNvSpPr>
            <p:nvPr>
              <p:custDataLst>
                <p:tags r:id="rId1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72728" name="Freeform 19"/>
            <p:cNvSpPr>
              <a:spLocks/>
            </p:cNvSpPr>
            <p:nvPr>
              <p:custDataLst>
                <p:tags r:id="rId1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72709" name="Text Box 20"/>
          <p:cNvSpPr txBox="1">
            <a:spLocks noChangeArrowheads="1"/>
          </p:cNvSpPr>
          <p:nvPr/>
        </p:nvSpPr>
        <p:spPr bwMode="auto">
          <a:xfrm>
            <a:off x="7967663" y="1489075"/>
            <a:ext cx="10255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9AC20"/>
                </a:solidFill>
                <a:latin typeface="Comic Sans MS" pitchFamily="-106" charset="0"/>
              </a:rPr>
              <a:t>5 divides 0 evenly, too!</a:t>
            </a:r>
          </a:p>
        </p:txBody>
      </p:sp>
      <p:sp>
        <p:nvSpPr>
          <p:cNvPr id="72710" name="Text Box 21"/>
          <p:cNvSpPr txBox="1">
            <a:spLocks noChangeArrowheads="1"/>
          </p:cNvSpPr>
          <p:nvPr/>
        </p:nvSpPr>
        <p:spPr bwMode="auto">
          <a:xfrm>
            <a:off x="1676400" y="28956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memory extra credit!</a:t>
            </a:r>
          </a:p>
        </p:txBody>
      </p:sp>
      <p:sp>
        <p:nvSpPr>
          <p:cNvPr id="72711" name="Text Box 22"/>
          <p:cNvSpPr txBox="1">
            <a:spLocks noChangeArrowheads="1"/>
          </p:cNvSpPr>
          <p:nvPr/>
        </p:nvSpPr>
        <p:spPr bwMode="auto">
          <a:xfrm>
            <a:off x="1752600" y="35052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random numbers</a:t>
            </a:r>
          </a:p>
        </p:txBody>
      </p:sp>
      <p:sp>
        <p:nvSpPr>
          <p:cNvPr id="72712" name="Text Box 23"/>
          <p:cNvSpPr txBox="1">
            <a:spLocks noChangeArrowheads="1"/>
          </p:cNvSpPr>
          <p:nvPr/>
        </p:nvSpPr>
        <p:spPr bwMode="auto">
          <a:xfrm>
            <a:off x="1981200" y="41148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no stack!</a:t>
            </a:r>
          </a:p>
        </p:txBody>
      </p:sp>
      <p:sp>
        <p:nvSpPr>
          <p:cNvPr id="72713" name="Rectangle 24"/>
          <p:cNvSpPr>
            <a:spLocks noChangeArrowheads="1"/>
          </p:cNvSpPr>
          <p:nvPr/>
        </p:nvSpPr>
        <p:spPr bwMode="auto">
          <a:xfrm>
            <a:off x="762000" y="5105400"/>
            <a:ext cx="6924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a:solidFill>
                  <a:srgbClr val="000000"/>
                </a:solidFill>
                <a:latin typeface="Georgia" pitchFamily="-106" charset="0"/>
              </a:rPr>
              <a:t>The Collider, the Particle and a Theory About Fate</a:t>
            </a:r>
          </a:p>
        </p:txBody>
      </p:sp>
      <p:sp>
        <p:nvSpPr>
          <p:cNvPr id="72714" name="Rectangle 25"/>
          <p:cNvSpPr>
            <a:spLocks noChangeArrowheads="1"/>
          </p:cNvSpPr>
          <p:nvPr/>
        </p:nvSpPr>
        <p:spPr bwMode="auto">
          <a:xfrm>
            <a:off x="3505200" y="5638800"/>
            <a:ext cx="1047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a:solidFill>
                  <a:srgbClr val="000000"/>
                </a:solidFill>
                <a:latin typeface="Georgia" pitchFamily="-106" charset="0"/>
              </a:rPr>
              <a:t>GOTO</a:t>
            </a:r>
          </a:p>
        </p:txBody>
      </p:sp>
      <p:sp>
        <p:nvSpPr>
          <p:cNvPr id="72715" name="Rectangle 26"/>
          <p:cNvSpPr>
            <a:spLocks noChangeArrowheads="1"/>
          </p:cNvSpPr>
          <p:nvPr/>
        </p:nvSpPr>
        <p:spPr bwMode="auto">
          <a:xfrm>
            <a:off x="3817938" y="5943600"/>
            <a:ext cx="7318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a:solidFill>
                  <a:srgbClr val="000000"/>
                </a:solidFill>
                <a:latin typeface="Georgia" pitchFamily="-106" charset="0"/>
              </a:rPr>
              <a:t>flier</a:t>
            </a:r>
          </a:p>
        </p:txBody>
      </p:sp>
    </p:spTree>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3730" name="Group 2"/>
          <p:cNvGrpSpPr>
            <a:grpSpLocks/>
          </p:cNvGrpSpPr>
          <p:nvPr>
            <p:custDataLst>
              <p:tags r:id="rId1"/>
            </p:custDataLst>
          </p:nvPr>
        </p:nvGrpSpPr>
        <p:grpSpPr bwMode="auto">
          <a:xfrm>
            <a:off x="468313" y="1066800"/>
            <a:ext cx="8218487" cy="180975"/>
            <a:chOff x="295" y="1311"/>
            <a:chExt cx="5177" cy="114"/>
          </a:xfrm>
        </p:grpSpPr>
        <p:sp>
          <p:nvSpPr>
            <p:cNvPr id="73754" name="Rectangle 3"/>
            <p:cNvSpPr>
              <a:spLocks noChangeArrowheads="1"/>
            </p:cNvSpPr>
            <p:nvPr>
              <p:custDataLst>
                <p:tags r:id="rId1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73755" name="Rectangle 4"/>
            <p:cNvSpPr>
              <a:spLocks noChangeArrowheads="1"/>
            </p:cNvSpPr>
            <p:nvPr>
              <p:custDataLst>
                <p:tags r:id="rId1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73731"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73732"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Towers of Hanoi</a:t>
            </a:r>
          </a:p>
        </p:txBody>
      </p:sp>
      <p:grpSp>
        <p:nvGrpSpPr>
          <p:cNvPr id="73733" name="Group 26"/>
          <p:cNvGrpSpPr>
            <a:grpSpLocks/>
          </p:cNvGrpSpPr>
          <p:nvPr>
            <p:custDataLst>
              <p:tags r:id="rId4"/>
            </p:custDataLst>
          </p:nvPr>
        </p:nvGrpSpPr>
        <p:grpSpPr bwMode="auto">
          <a:xfrm>
            <a:off x="293688" y="1647825"/>
            <a:ext cx="533400" cy="609600"/>
            <a:chOff x="2928" y="1051"/>
            <a:chExt cx="840" cy="957"/>
          </a:xfrm>
        </p:grpSpPr>
        <p:sp>
          <p:nvSpPr>
            <p:cNvPr id="73741" name="Freeform 27"/>
            <p:cNvSpPr>
              <a:spLocks/>
            </p:cNvSpPr>
            <p:nvPr>
              <p:custDataLst>
                <p:tags r:id="rId5"/>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73742" name="Oval 28"/>
            <p:cNvSpPr>
              <a:spLocks noChangeArrowheads="1"/>
            </p:cNvSpPr>
            <p:nvPr>
              <p:custDataLst>
                <p:tags r:id="rId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73743" name="Oval 29"/>
            <p:cNvSpPr>
              <a:spLocks noChangeArrowheads="1"/>
            </p:cNvSpPr>
            <p:nvPr>
              <p:custDataLst>
                <p:tags r:id="rId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3744" name="Oval 30"/>
            <p:cNvSpPr>
              <a:spLocks noChangeArrowheads="1"/>
            </p:cNvSpPr>
            <p:nvPr>
              <p:custDataLst>
                <p:tags r:id="rId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3745" name="Oval 31"/>
            <p:cNvSpPr>
              <a:spLocks noChangeArrowheads="1"/>
            </p:cNvSpPr>
            <p:nvPr>
              <p:custDataLst>
                <p:tags r:id="rId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3746" name="Oval 32"/>
            <p:cNvSpPr>
              <a:spLocks noChangeArrowheads="1"/>
            </p:cNvSpPr>
            <p:nvPr>
              <p:custDataLst>
                <p:tags r:id="rId1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3747" name="Oval 33"/>
            <p:cNvSpPr>
              <a:spLocks noChangeArrowheads="1"/>
            </p:cNvSpPr>
            <p:nvPr>
              <p:custDataLst>
                <p:tags r:id="rId1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3748" name="Oval 34"/>
            <p:cNvSpPr>
              <a:spLocks noChangeArrowheads="1"/>
            </p:cNvSpPr>
            <p:nvPr>
              <p:custDataLst>
                <p:tags r:id="rId1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3749" name="AutoShape 35"/>
            <p:cNvSpPr>
              <a:spLocks noChangeArrowheads="1"/>
            </p:cNvSpPr>
            <p:nvPr>
              <p:custDataLst>
                <p:tags r:id="rId1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73750" name="Freeform 36"/>
            <p:cNvSpPr>
              <a:spLocks/>
            </p:cNvSpPr>
            <p:nvPr>
              <p:custDataLst>
                <p:tags r:id="rId1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73751" name="Freeform 37"/>
            <p:cNvSpPr>
              <a:spLocks/>
            </p:cNvSpPr>
            <p:nvPr>
              <p:custDataLst>
                <p:tags r:id="rId1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73752" name="Freeform 38"/>
            <p:cNvSpPr>
              <a:spLocks/>
            </p:cNvSpPr>
            <p:nvPr>
              <p:custDataLst>
                <p:tags r:id="rId1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73753" name="Freeform 39"/>
            <p:cNvSpPr>
              <a:spLocks/>
            </p:cNvSpPr>
            <p:nvPr>
              <p:custDataLst>
                <p:tags r:id="rId1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73734" name="Text Box 40"/>
          <p:cNvSpPr txBox="1">
            <a:spLocks noChangeArrowheads="1"/>
          </p:cNvSpPr>
          <p:nvPr/>
        </p:nvSpPr>
        <p:spPr bwMode="auto">
          <a:xfrm>
            <a:off x="838200" y="1447800"/>
            <a:ext cx="17605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a:solidFill>
                  <a:srgbClr val="067B0E"/>
                </a:solidFill>
                <a:latin typeface="Comic Sans MS" pitchFamily="-106" charset="0"/>
              </a:rPr>
              <a:t>This puzzle can get Hanoi'ing!</a:t>
            </a:r>
          </a:p>
        </p:txBody>
      </p:sp>
      <p:sp>
        <p:nvSpPr>
          <p:cNvPr id="73735" name="Rectangle 42"/>
          <p:cNvSpPr>
            <a:spLocks noChangeArrowheads="1"/>
          </p:cNvSpPr>
          <p:nvPr/>
        </p:nvSpPr>
        <p:spPr bwMode="auto">
          <a:xfrm>
            <a:off x="782638" y="4989513"/>
            <a:ext cx="2049462"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p>
            <a:endParaRPr lang="en-US"/>
          </a:p>
        </p:txBody>
      </p:sp>
      <p:sp>
        <p:nvSpPr>
          <p:cNvPr id="73736" name="Rectangle 43"/>
          <p:cNvSpPr>
            <a:spLocks noChangeArrowheads="1"/>
          </p:cNvSpPr>
          <p:nvPr/>
        </p:nvSpPr>
        <p:spPr bwMode="auto">
          <a:xfrm>
            <a:off x="3581400" y="49895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p>
            <a:endParaRPr lang="en-US"/>
          </a:p>
        </p:txBody>
      </p:sp>
      <p:sp>
        <p:nvSpPr>
          <p:cNvPr id="73737" name="Rectangle 44"/>
          <p:cNvSpPr>
            <a:spLocks noChangeArrowheads="1"/>
          </p:cNvSpPr>
          <p:nvPr/>
        </p:nvSpPr>
        <p:spPr bwMode="auto">
          <a:xfrm>
            <a:off x="6346825" y="49895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p>
            <a:endParaRPr lang="en-US"/>
          </a:p>
        </p:txBody>
      </p:sp>
      <p:sp>
        <p:nvSpPr>
          <p:cNvPr id="73738" name="Rectangle 45"/>
          <p:cNvSpPr>
            <a:spLocks noChangeArrowheads="1"/>
          </p:cNvSpPr>
          <p:nvPr/>
        </p:nvSpPr>
        <p:spPr bwMode="auto">
          <a:xfrm>
            <a:off x="1712913" y="3665538"/>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endParaRPr lang="en-US"/>
          </a:p>
        </p:txBody>
      </p:sp>
      <p:sp>
        <p:nvSpPr>
          <p:cNvPr id="73739" name="Rectangle 46"/>
          <p:cNvSpPr>
            <a:spLocks noChangeArrowheads="1"/>
          </p:cNvSpPr>
          <p:nvPr/>
        </p:nvSpPr>
        <p:spPr bwMode="auto">
          <a:xfrm>
            <a:off x="4495800" y="36576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endParaRPr lang="en-US"/>
          </a:p>
        </p:txBody>
      </p:sp>
      <p:sp>
        <p:nvSpPr>
          <p:cNvPr id="73740" name="Rectangle 47"/>
          <p:cNvSpPr>
            <a:spLocks noChangeArrowheads="1"/>
          </p:cNvSpPr>
          <p:nvPr/>
        </p:nvSpPr>
        <p:spPr bwMode="auto">
          <a:xfrm>
            <a:off x="7286625" y="36576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bwMode="auto">
          <a:xfrm>
            <a:off x="228600" y="1219200"/>
            <a:ext cx="4267200" cy="5334000"/>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7" name="Rectangle 76"/>
          <p:cNvSpPr>
            <a:spLocks noChangeArrowheads="1"/>
          </p:cNvSpPr>
          <p:nvPr/>
        </p:nvSpPr>
        <p:spPr bwMode="auto">
          <a:xfrm>
            <a:off x="3744913" y="1931988"/>
            <a:ext cx="339725" cy="461962"/>
          </a:xfrm>
          <a:prstGeom prst="rect">
            <a:avLst/>
          </a:prstGeom>
          <a:noFill/>
          <a:ln>
            <a:noFill/>
          </a:ln>
        </p:spPr>
        <p:txBody>
          <a:bodyPr wrap="none">
            <a:spAutoFit/>
          </a:bodyPr>
          <a:lstStyle/>
          <a:p>
            <a:pPr>
              <a:defRPr/>
            </a:pPr>
            <a:r>
              <a:rPr lang="en-US" b="1" dirty="0">
                <a:solidFill>
                  <a:srgbClr val="0000FF"/>
                </a:solidFill>
                <a:latin typeface="Calibri" pitchFamily="-106" charset="0"/>
                <a:cs typeface="Calibri" pitchFamily="-106" charset="0"/>
              </a:rPr>
              <a:t>7</a:t>
            </a:r>
            <a:endParaRPr lang="en-US" dirty="0">
              <a:solidFill>
                <a:srgbClr val="0000FF"/>
              </a:solidFill>
            </a:endParaRPr>
          </a:p>
        </p:txBody>
      </p:sp>
      <p:cxnSp>
        <p:nvCxnSpPr>
          <p:cNvPr id="8" name="Straight Arrow Connector 78"/>
          <p:cNvCxnSpPr>
            <a:cxnSpLocks noChangeShapeType="1"/>
          </p:cNvCxnSpPr>
          <p:nvPr/>
        </p:nvCxnSpPr>
        <p:spPr bwMode="auto">
          <a:xfrm flipH="1">
            <a:off x="3522663" y="2228850"/>
            <a:ext cx="228600" cy="152400"/>
          </a:xfrm>
          <a:prstGeom prst="straightConnector1">
            <a:avLst/>
          </a:prstGeom>
          <a:noFill/>
          <a:ln w="19050" algn="ctr">
            <a:solidFill>
              <a:srgbClr val="0000FF"/>
            </a:solidFill>
            <a:round/>
            <a:headEnd/>
            <a:tailEnd type="arrow" w="med" len="med"/>
          </a:ln>
          <a:extLst>
            <a:ext uri="{909E8E84-426E-40DD-AFC4-6F175D3DCCD1}">
              <a14:hiddenFill xmlns:a14="http://schemas.microsoft.com/office/drawing/2010/main">
                <a:noFill/>
              </a14:hiddenFill>
            </a:ext>
          </a:extLst>
        </p:spPr>
      </p:cxnSp>
      <p:sp>
        <p:nvSpPr>
          <p:cNvPr id="9" name="Rectangle 5"/>
          <p:cNvSpPr>
            <a:spLocks noChangeArrowheads="1"/>
          </p:cNvSpPr>
          <p:nvPr>
            <p:custDataLst>
              <p:tags r:id="rId1"/>
            </p:custDataLst>
          </p:nvPr>
        </p:nvSpPr>
        <p:spPr bwMode="auto">
          <a:xfrm>
            <a:off x="1016881" y="5823479"/>
            <a:ext cx="256451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3200" b="1" dirty="0" smtClean="0">
                <a:solidFill>
                  <a:srgbClr val="0000FF"/>
                </a:solidFill>
                <a:latin typeface="Calibri" pitchFamily="-106" charset="0"/>
              </a:rPr>
              <a:t>Python fun.</a:t>
            </a:r>
            <a:endParaRPr lang="en-US" sz="3200" dirty="0">
              <a:solidFill>
                <a:srgbClr val="0000FF"/>
              </a:solidFill>
              <a:latin typeface="Calibri" pitchFamily="-106" charset="0"/>
            </a:endParaRPr>
          </a:p>
        </p:txBody>
      </p:sp>
      <p:sp>
        <p:nvSpPr>
          <p:cNvPr id="10244" name="Text Box 185"/>
          <p:cNvSpPr txBox="1">
            <a:spLocks noChangeArrowheads="1"/>
          </p:cNvSpPr>
          <p:nvPr/>
        </p:nvSpPr>
        <p:spPr bwMode="auto">
          <a:xfrm>
            <a:off x="762000" y="1905000"/>
            <a:ext cx="3200400" cy="319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dirty="0" err="1">
                <a:solidFill>
                  <a:srgbClr val="D18006"/>
                </a:solidFill>
                <a:latin typeface="Courier New" pitchFamily="-106" charset="0"/>
              </a:rPr>
              <a:t>def</a:t>
            </a:r>
            <a:r>
              <a:rPr lang="en-US" b="1" dirty="0">
                <a:solidFill>
                  <a:srgbClr val="000000"/>
                </a:solidFill>
                <a:latin typeface="Courier New" pitchFamily="-106" charset="0"/>
              </a:rPr>
              <a:t> main():</a:t>
            </a:r>
          </a:p>
          <a:p>
            <a:pPr algn="l">
              <a:lnSpc>
                <a:spcPct val="60000"/>
              </a:lnSpc>
              <a:spcBef>
                <a:spcPct val="50000"/>
              </a:spcBef>
            </a:pPr>
            <a:r>
              <a:rPr lang="en-US" b="1" dirty="0">
                <a:solidFill>
                  <a:srgbClr val="000000"/>
                </a:solidFill>
                <a:latin typeface="Courier New" pitchFamily="-106" charset="0"/>
              </a:rPr>
              <a:t>   x = </a:t>
            </a:r>
            <a:r>
              <a:rPr lang="en-US" b="1" dirty="0">
                <a:solidFill>
                  <a:srgbClr val="D18006"/>
                </a:solidFill>
                <a:latin typeface="Courier New" pitchFamily="-106" charset="0"/>
              </a:rPr>
              <a:t>input</a:t>
            </a:r>
            <a:r>
              <a:rPr lang="en-US" b="1" dirty="0">
                <a:solidFill>
                  <a:srgbClr val="000000"/>
                </a:solidFill>
                <a:latin typeface="Courier New" pitchFamily="-106" charset="0"/>
              </a:rPr>
              <a:t>()</a:t>
            </a:r>
          </a:p>
          <a:p>
            <a:pPr algn="l">
              <a:lnSpc>
                <a:spcPct val="60000"/>
              </a:lnSpc>
              <a:spcBef>
                <a:spcPct val="50000"/>
              </a:spcBef>
            </a:pPr>
            <a:r>
              <a:rPr lang="en-US" b="1" dirty="0">
                <a:solidFill>
                  <a:srgbClr val="000000"/>
                </a:solidFill>
                <a:latin typeface="Courier New" pitchFamily="-106" charset="0"/>
              </a:rPr>
              <a:t>   y = </a:t>
            </a:r>
            <a:r>
              <a:rPr lang="en-US" b="1" dirty="0">
                <a:solidFill>
                  <a:srgbClr val="C00000"/>
                </a:solidFill>
                <a:latin typeface="Courier New" pitchFamily="-106" charset="0"/>
              </a:rPr>
              <a:t>fun</a:t>
            </a:r>
            <a:r>
              <a:rPr lang="en-US" b="1" dirty="0">
                <a:solidFill>
                  <a:srgbClr val="000000"/>
                </a:solidFill>
                <a:latin typeface="Courier New" pitchFamily="-106" charset="0"/>
              </a:rPr>
              <a:t>(x)</a:t>
            </a:r>
          </a:p>
          <a:p>
            <a:pPr algn="l">
              <a:lnSpc>
                <a:spcPct val="60000"/>
              </a:lnSpc>
              <a:spcBef>
                <a:spcPct val="50000"/>
              </a:spcBef>
            </a:pPr>
            <a:r>
              <a:rPr lang="en-US" b="1" dirty="0">
                <a:solidFill>
                  <a:srgbClr val="000000"/>
                </a:solidFill>
                <a:latin typeface="Courier New" pitchFamily="-106" charset="0"/>
              </a:rPr>
              <a:t>   </a:t>
            </a:r>
            <a:r>
              <a:rPr lang="en-US" b="1" dirty="0">
                <a:latin typeface="Courier New" pitchFamily="-106" charset="0"/>
              </a:rPr>
              <a:t>print</a:t>
            </a:r>
            <a:r>
              <a:rPr lang="en-US" b="1" dirty="0">
                <a:solidFill>
                  <a:srgbClr val="000000"/>
                </a:solidFill>
                <a:latin typeface="Courier New" pitchFamily="-106" charset="0"/>
              </a:rPr>
              <a:t> y</a:t>
            </a:r>
          </a:p>
          <a:p>
            <a:pPr algn="l">
              <a:lnSpc>
                <a:spcPct val="60000"/>
              </a:lnSpc>
              <a:spcBef>
                <a:spcPct val="50000"/>
              </a:spcBef>
            </a:pPr>
            <a:endParaRPr lang="en-US" b="1" dirty="0">
              <a:solidFill>
                <a:srgbClr val="000000"/>
              </a:solidFill>
              <a:latin typeface="Courier New" pitchFamily="-106" charset="0"/>
            </a:endParaRPr>
          </a:p>
          <a:p>
            <a:pPr algn="l">
              <a:lnSpc>
                <a:spcPct val="60000"/>
              </a:lnSpc>
              <a:spcBef>
                <a:spcPct val="50000"/>
              </a:spcBef>
            </a:pPr>
            <a:r>
              <a:rPr lang="en-US" b="1" dirty="0" err="1">
                <a:solidFill>
                  <a:srgbClr val="D18006"/>
                </a:solidFill>
                <a:latin typeface="Courier New" pitchFamily="-106" charset="0"/>
              </a:rPr>
              <a:t>def</a:t>
            </a:r>
            <a:r>
              <a:rPr lang="en-US" b="1" dirty="0">
                <a:solidFill>
                  <a:srgbClr val="000000"/>
                </a:solidFill>
                <a:latin typeface="Courier New" pitchFamily="-106" charset="0"/>
              </a:rPr>
              <a:t> </a:t>
            </a:r>
            <a:r>
              <a:rPr lang="en-US" b="1" dirty="0">
                <a:solidFill>
                  <a:srgbClr val="C00000"/>
                </a:solidFill>
                <a:latin typeface="Courier New" pitchFamily="-106" charset="0"/>
              </a:rPr>
              <a:t>fun</a:t>
            </a:r>
            <a:r>
              <a:rPr lang="en-US" b="1" dirty="0">
                <a:solidFill>
                  <a:srgbClr val="000000"/>
                </a:solidFill>
                <a:latin typeface="Courier New" pitchFamily="-106" charset="0"/>
              </a:rPr>
              <a:t>( x ):</a:t>
            </a:r>
            <a:endParaRPr lang="en-US" b="1" dirty="0">
              <a:solidFill>
                <a:srgbClr val="C00000"/>
              </a:solidFill>
              <a:latin typeface="Courier New" pitchFamily="-106" charset="0"/>
            </a:endParaRPr>
          </a:p>
          <a:p>
            <a:pPr algn="l">
              <a:lnSpc>
                <a:spcPct val="60000"/>
              </a:lnSpc>
              <a:spcBef>
                <a:spcPct val="50000"/>
              </a:spcBef>
            </a:pPr>
            <a:r>
              <a:rPr lang="en-US" b="1" dirty="0">
                <a:solidFill>
                  <a:srgbClr val="000000"/>
                </a:solidFill>
                <a:latin typeface="Courier New" pitchFamily="-106" charset="0"/>
              </a:rPr>
              <a:t>   y = x*(x-1)</a:t>
            </a:r>
          </a:p>
          <a:p>
            <a:pPr algn="l">
              <a:lnSpc>
                <a:spcPct val="60000"/>
              </a:lnSpc>
              <a:spcBef>
                <a:spcPct val="50000"/>
              </a:spcBef>
            </a:pPr>
            <a:r>
              <a:rPr lang="en-US" b="1" dirty="0">
                <a:solidFill>
                  <a:srgbClr val="000000"/>
                </a:solidFill>
                <a:latin typeface="Courier New" pitchFamily="-106" charset="0"/>
              </a:rPr>
              <a:t>   </a:t>
            </a:r>
            <a:r>
              <a:rPr lang="en-US" b="1" dirty="0">
                <a:solidFill>
                  <a:srgbClr val="D18006"/>
                </a:solidFill>
                <a:latin typeface="Courier New" pitchFamily="-106" charset="0"/>
              </a:rPr>
              <a:t>return </a:t>
            </a:r>
            <a:r>
              <a:rPr lang="en-US" b="1" dirty="0">
                <a:solidFill>
                  <a:srgbClr val="000000"/>
                </a:solidFill>
                <a:latin typeface="Courier New" pitchFamily="-106" charset="0"/>
              </a:rPr>
              <a:t>y</a:t>
            </a:r>
          </a:p>
        </p:txBody>
      </p:sp>
      <p:sp>
        <p:nvSpPr>
          <p:cNvPr id="12" name="Rectangle 5"/>
          <p:cNvSpPr>
            <a:spLocks noChangeArrowheads="1"/>
          </p:cNvSpPr>
          <p:nvPr>
            <p:custDataLst>
              <p:tags r:id="rId2"/>
            </p:custDataLst>
          </p:nvPr>
        </p:nvSpPr>
        <p:spPr bwMode="auto">
          <a:xfrm>
            <a:off x="1155700" y="152400"/>
            <a:ext cx="69215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4200" dirty="0" smtClean="0">
                <a:solidFill>
                  <a:srgbClr val="000000"/>
                </a:solidFill>
                <a:latin typeface="Calibri" pitchFamily="-106" charset="0"/>
              </a:rPr>
              <a:t>functions  vs.  instructions</a:t>
            </a:r>
            <a:endParaRPr lang="en-US" sz="4200" dirty="0">
              <a:solidFill>
                <a:srgbClr val="000000"/>
              </a:solidFill>
              <a:latin typeface="Calibri" pitchFamily="-106" charset="0"/>
            </a:endParaRPr>
          </a:p>
        </p:txBody>
      </p:sp>
      <p:sp>
        <p:nvSpPr>
          <p:cNvPr id="11" name="Rectangle 13"/>
          <p:cNvSpPr>
            <a:spLocks noChangeArrowheads="1"/>
          </p:cNvSpPr>
          <p:nvPr>
            <p:custDataLst>
              <p:tags r:id="rId3"/>
            </p:custDataLst>
          </p:nvPr>
        </p:nvSpPr>
        <p:spPr bwMode="auto">
          <a:xfrm>
            <a:off x="5284787" y="226909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 name="Rectangle 14"/>
          <p:cNvSpPr>
            <a:spLocks noChangeArrowheads="1"/>
          </p:cNvSpPr>
          <p:nvPr>
            <p:custDataLst>
              <p:tags r:id="rId4"/>
            </p:custDataLst>
          </p:nvPr>
        </p:nvSpPr>
        <p:spPr bwMode="auto">
          <a:xfrm>
            <a:off x="5284787" y="265009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 name="Rectangle 15"/>
          <p:cNvSpPr>
            <a:spLocks noChangeArrowheads="1"/>
          </p:cNvSpPr>
          <p:nvPr>
            <p:custDataLst>
              <p:tags r:id="rId5"/>
            </p:custDataLst>
          </p:nvPr>
        </p:nvSpPr>
        <p:spPr bwMode="auto">
          <a:xfrm>
            <a:off x="5284787" y="303109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 name="Rectangle 16"/>
          <p:cNvSpPr>
            <a:spLocks noChangeArrowheads="1"/>
          </p:cNvSpPr>
          <p:nvPr>
            <p:custDataLst>
              <p:tags r:id="rId6"/>
            </p:custDataLst>
          </p:nvPr>
        </p:nvSpPr>
        <p:spPr bwMode="auto">
          <a:xfrm>
            <a:off x="5284787" y="341209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 name="Rectangle 17"/>
          <p:cNvSpPr>
            <a:spLocks noChangeArrowheads="1"/>
          </p:cNvSpPr>
          <p:nvPr>
            <p:custDataLst>
              <p:tags r:id="rId7"/>
            </p:custDataLst>
          </p:nvPr>
        </p:nvSpPr>
        <p:spPr bwMode="auto">
          <a:xfrm>
            <a:off x="5284787" y="379309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 name="Rectangle 18"/>
          <p:cNvSpPr>
            <a:spLocks noChangeArrowheads="1"/>
          </p:cNvSpPr>
          <p:nvPr>
            <p:custDataLst>
              <p:tags r:id="rId8"/>
            </p:custDataLst>
          </p:nvPr>
        </p:nvSpPr>
        <p:spPr bwMode="auto">
          <a:xfrm>
            <a:off x="5284787" y="417409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 name="Rectangle 19"/>
          <p:cNvSpPr>
            <a:spLocks noChangeArrowheads="1"/>
          </p:cNvSpPr>
          <p:nvPr>
            <p:custDataLst>
              <p:tags r:id="rId9"/>
            </p:custDataLst>
          </p:nvPr>
        </p:nvSpPr>
        <p:spPr bwMode="auto">
          <a:xfrm>
            <a:off x="5284787" y="455509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 name="Rectangle 20"/>
          <p:cNvSpPr>
            <a:spLocks noChangeArrowheads="1"/>
          </p:cNvSpPr>
          <p:nvPr>
            <p:custDataLst>
              <p:tags r:id="rId10"/>
            </p:custDataLst>
          </p:nvPr>
        </p:nvSpPr>
        <p:spPr bwMode="auto">
          <a:xfrm>
            <a:off x="5284787" y="493609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0" name="Rectangle 25"/>
          <p:cNvSpPr>
            <a:spLocks noChangeArrowheads="1"/>
          </p:cNvSpPr>
          <p:nvPr>
            <p:custDataLst>
              <p:tags r:id="rId11"/>
            </p:custDataLst>
          </p:nvPr>
        </p:nvSpPr>
        <p:spPr bwMode="auto">
          <a:xfrm>
            <a:off x="5326062" y="2297668"/>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read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21" name="Text Box 26"/>
          <p:cNvSpPr txBox="1">
            <a:spLocks noChangeArrowheads="1"/>
          </p:cNvSpPr>
          <p:nvPr>
            <p:custDataLst>
              <p:tags r:id="rId12"/>
            </p:custDataLst>
          </p:nvPr>
        </p:nvSpPr>
        <p:spPr bwMode="auto">
          <a:xfrm>
            <a:off x="4610100" y="2286556"/>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dirty="0">
                <a:solidFill>
                  <a:schemeClr val="bg1">
                    <a:lumMod val="50000"/>
                  </a:schemeClr>
                </a:solidFill>
                <a:latin typeface="Courier New" pitchFamily="-106" charset="0"/>
                <a:cs typeface="Courier New" pitchFamily="-106" charset="0"/>
              </a:rPr>
              <a:t>0</a:t>
            </a:r>
          </a:p>
        </p:txBody>
      </p:sp>
      <p:sp>
        <p:nvSpPr>
          <p:cNvPr id="22" name="Text Box 27"/>
          <p:cNvSpPr txBox="1">
            <a:spLocks noChangeArrowheads="1"/>
          </p:cNvSpPr>
          <p:nvPr>
            <p:custDataLst>
              <p:tags r:id="rId13"/>
            </p:custDataLst>
          </p:nvPr>
        </p:nvSpPr>
        <p:spPr bwMode="auto">
          <a:xfrm>
            <a:off x="4606925" y="2664381"/>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chemeClr val="bg1">
                    <a:lumMod val="50000"/>
                  </a:schemeClr>
                </a:solidFill>
                <a:latin typeface="Courier New" pitchFamily="-106" charset="0"/>
                <a:cs typeface="Courier New" pitchFamily="-106" charset="0"/>
              </a:rPr>
              <a:t>1</a:t>
            </a:r>
          </a:p>
        </p:txBody>
      </p:sp>
      <p:sp>
        <p:nvSpPr>
          <p:cNvPr id="23" name="Text Box 28"/>
          <p:cNvSpPr txBox="1">
            <a:spLocks noChangeArrowheads="1"/>
          </p:cNvSpPr>
          <p:nvPr>
            <p:custDataLst>
              <p:tags r:id="rId14"/>
            </p:custDataLst>
          </p:nvPr>
        </p:nvSpPr>
        <p:spPr bwMode="auto">
          <a:xfrm>
            <a:off x="4606925" y="3045381"/>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chemeClr val="bg1">
                    <a:lumMod val="50000"/>
                  </a:schemeClr>
                </a:solidFill>
                <a:latin typeface="Courier New" pitchFamily="-106" charset="0"/>
                <a:cs typeface="Courier New" pitchFamily="-106" charset="0"/>
              </a:rPr>
              <a:t>2</a:t>
            </a:r>
          </a:p>
        </p:txBody>
      </p:sp>
      <p:sp>
        <p:nvSpPr>
          <p:cNvPr id="24" name="Text Box 29"/>
          <p:cNvSpPr txBox="1">
            <a:spLocks noChangeArrowheads="1"/>
          </p:cNvSpPr>
          <p:nvPr>
            <p:custDataLst>
              <p:tags r:id="rId15"/>
            </p:custDataLst>
          </p:nvPr>
        </p:nvSpPr>
        <p:spPr bwMode="auto">
          <a:xfrm>
            <a:off x="4606925" y="3426381"/>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chemeClr val="bg1">
                    <a:lumMod val="50000"/>
                  </a:schemeClr>
                </a:solidFill>
                <a:latin typeface="Courier New" pitchFamily="-106" charset="0"/>
                <a:cs typeface="Courier New" pitchFamily="-106" charset="0"/>
              </a:rPr>
              <a:t>3</a:t>
            </a:r>
          </a:p>
        </p:txBody>
      </p:sp>
      <p:sp>
        <p:nvSpPr>
          <p:cNvPr id="25" name="Rectangle 37"/>
          <p:cNvSpPr>
            <a:spLocks noChangeArrowheads="1"/>
          </p:cNvSpPr>
          <p:nvPr>
            <p:custDataLst>
              <p:tags r:id="rId16"/>
            </p:custDataLst>
          </p:nvPr>
        </p:nvSpPr>
        <p:spPr bwMode="auto">
          <a:xfrm>
            <a:off x="5326062" y="2688193"/>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call</a:t>
            </a:r>
            <a:r>
              <a:rPr lang="en-US" sz="1800" b="1">
                <a:solidFill>
                  <a:srgbClr val="0B04FF"/>
                </a:solidFill>
                <a:latin typeface="Courier New" pitchFamily="-106" charset="0"/>
              </a:rPr>
              <a:t> </a:t>
            </a:r>
            <a:r>
              <a:rPr lang="en-US" sz="1800" b="1">
                <a:solidFill>
                  <a:srgbClr val="C00000"/>
                </a:solidFill>
                <a:latin typeface="Courier New" pitchFamily="-106" charset="0"/>
              </a:rPr>
              <a:t>r14</a:t>
            </a:r>
            <a:r>
              <a:rPr lang="en-US" sz="1800" b="1">
                <a:solidFill>
                  <a:srgbClr val="000000"/>
                </a:solidFill>
                <a:latin typeface="Courier New" pitchFamily="-106" charset="0"/>
              </a:rPr>
              <a:t> 4</a:t>
            </a:r>
            <a:endParaRPr lang="en-US" sz="1800">
              <a:solidFill>
                <a:srgbClr val="000000"/>
              </a:solidFill>
              <a:latin typeface="Arial" charset="0"/>
            </a:endParaRPr>
          </a:p>
        </p:txBody>
      </p:sp>
      <p:sp>
        <p:nvSpPr>
          <p:cNvPr id="26" name="Rectangle 40"/>
          <p:cNvSpPr>
            <a:spLocks noChangeArrowheads="1"/>
          </p:cNvSpPr>
          <p:nvPr>
            <p:custDataLst>
              <p:tags r:id="rId17"/>
            </p:custDataLst>
          </p:nvPr>
        </p:nvSpPr>
        <p:spPr bwMode="auto">
          <a:xfrm>
            <a:off x="5326062" y="3053318"/>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write </a:t>
            </a:r>
            <a:r>
              <a:rPr lang="en-US" sz="1800" b="1">
                <a:solidFill>
                  <a:srgbClr val="00B050"/>
                </a:solidFill>
                <a:latin typeface="Courier New" pitchFamily="-106" charset="0"/>
              </a:rPr>
              <a:t>r13</a:t>
            </a:r>
            <a:endParaRPr lang="en-US" sz="1800">
              <a:solidFill>
                <a:srgbClr val="00B050"/>
              </a:solidFill>
              <a:latin typeface="Arial" charset="0"/>
            </a:endParaRPr>
          </a:p>
        </p:txBody>
      </p:sp>
      <p:sp>
        <p:nvSpPr>
          <p:cNvPr id="27" name="Rectangle 41"/>
          <p:cNvSpPr>
            <a:spLocks noChangeArrowheads="1"/>
          </p:cNvSpPr>
          <p:nvPr>
            <p:custDataLst>
              <p:tags r:id="rId18"/>
            </p:custDataLst>
          </p:nvPr>
        </p:nvSpPr>
        <p:spPr bwMode="auto">
          <a:xfrm>
            <a:off x="5326062" y="3442256"/>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halt</a:t>
            </a:r>
            <a:endParaRPr lang="en-US" sz="1800">
              <a:solidFill>
                <a:srgbClr val="000000"/>
              </a:solidFill>
              <a:latin typeface="Arial" charset="0"/>
            </a:endParaRPr>
          </a:p>
        </p:txBody>
      </p:sp>
      <p:sp>
        <p:nvSpPr>
          <p:cNvPr id="28" name="Rectangle 42"/>
          <p:cNvSpPr>
            <a:spLocks noChangeArrowheads="1"/>
          </p:cNvSpPr>
          <p:nvPr>
            <p:custDataLst>
              <p:tags r:id="rId19"/>
            </p:custDataLst>
          </p:nvPr>
        </p:nvSpPr>
        <p:spPr bwMode="auto">
          <a:xfrm>
            <a:off x="5326062" y="3816906"/>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copy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29" name="Rectangle 43"/>
          <p:cNvSpPr>
            <a:spLocks noChangeArrowheads="1"/>
          </p:cNvSpPr>
          <p:nvPr>
            <p:custDataLst>
              <p:tags r:id="rId20"/>
            </p:custDataLst>
          </p:nvPr>
        </p:nvSpPr>
        <p:spPr bwMode="auto">
          <a:xfrm>
            <a:off x="5326062" y="4196318"/>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30" name="Rectangle 44"/>
          <p:cNvSpPr>
            <a:spLocks noChangeArrowheads="1"/>
          </p:cNvSpPr>
          <p:nvPr>
            <p:custDataLst>
              <p:tags r:id="rId21"/>
            </p:custDataLst>
          </p:nvPr>
        </p:nvSpPr>
        <p:spPr bwMode="auto">
          <a:xfrm>
            <a:off x="5326062" y="4577318"/>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31" name="Rectangle 45"/>
          <p:cNvSpPr>
            <a:spLocks noChangeArrowheads="1"/>
          </p:cNvSpPr>
          <p:nvPr>
            <p:custDataLst>
              <p:tags r:id="rId22"/>
            </p:custDataLst>
          </p:nvPr>
        </p:nvSpPr>
        <p:spPr bwMode="auto">
          <a:xfrm>
            <a:off x="5326062" y="4950381"/>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32" name="Rectangle 169"/>
          <p:cNvSpPr>
            <a:spLocks noChangeArrowheads="1"/>
          </p:cNvSpPr>
          <p:nvPr>
            <p:custDataLst>
              <p:tags r:id="rId23"/>
            </p:custDataLst>
          </p:nvPr>
        </p:nvSpPr>
        <p:spPr bwMode="auto">
          <a:xfrm>
            <a:off x="5332412" y="4191556"/>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a:t>
            </a:r>
            <a:r>
              <a:rPr lang="en-US" sz="1800" b="1">
                <a:solidFill>
                  <a:srgbClr val="0000FF"/>
                </a:solidFill>
                <a:latin typeface="Courier New" pitchFamily="-106" charset="0"/>
              </a:rPr>
              <a:t>r1</a:t>
            </a:r>
            <a:r>
              <a:rPr lang="en-US" sz="1800" b="1">
                <a:latin typeface="Courier New" pitchFamily="-106" charset="0"/>
              </a:rPr>
              <a:t> -1</a:t>
            </a:r>
            <a:endParaRPr lang="en-US" sz="1800">
              <a:solidFill>
                <a:srgbClr val="000000"/>
              </a:solidFill>
              <a:latin typeface="Arial" charset="0"/>
            </a:endParaRPr>
          </a:p>
        </p:txBody>
      </p:sp>
      <p:sp>
        <p:nvSpPr>
          <p:cNvPr id="33" name="Rectangle 170"/>
          <p:cNvSpPr>
            <a:spLocks noChangeArrowheads="1"/>
          </p:cNvSpPr>
          <p:nvPr>
            <p:custDataLst>
              <p:tags r:id="rId24"/>
            </p:custDataLst>
          </p:nvPr>
        </p:nvSpPr>
        <p:spPr bwMode="auto">
          <a:xfrm>
            <a:off x="5332412" y="4572556"/>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mul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34" name="Rectangle 171"/>
          <p:cNvSpPr>
            <a:spLocks noChangeArrowheads="1"/>
          </p:cNvSpPr>
          <p:nvPr>
            <p:custDataLst>
              <p:tags r:id="rId25"/>
            </p:custDataLst>
          </p:nvPr>
        </p:nvSpPr>
        <p:spPr bwMode="auto">
          <a:xfrm>
            <a:off x="5332412" y="4953556"/>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jumpr</a:t>
            </a:r>
            <a:r>
              <a:rPr lang="en-US" sz="1800" b="1">
                <a:solidFill>
                  <a:srgbClr val="0B04FF"/>
                </a:solidFill>
                <a:latin typeface="Courier New" pitchFamily="-106" charset="0"/>
              </a:rPr>
              <a:t> </a:t>
            </a:r>
            <a:r>
              <a:rPr lang="en-US" sz="1800" b="1">
                <a:solidFill>
                  <a:srgbClr val="C00000"/>
                </a:solidFill>
                <a:latin typeface="Courier New" pitchFamily="-106" charset="0"/>
              </a:rPr>
              <a:t>r14</a:t>
            </a:r>
            <a:endParaRPr lang="en-US" sz="1800">
              <a:solidFill>
                <a:srgbClr val="C00000"/>
              </a:solidFill>
              <a:latin typeface="Arial" charset="0"/>
            </a:endParaRPr>
          </a:p>
        </p:txBody>
      </p:sp>
      <p:sp>
        <p:nvSpPr>
          <p:cNvPr id="35" name="Text Box 185"/>
          <p:cNvSpPr txBox="1">
            <a:spLocks noChangeArrowheads="1"/>
          </p:cNvSpPr>
          <p:nvPr/>
        </p:nvSpPr>
        <p:spPr bwMode="auto">
          <a:xfrm>
            <a:off x="7802562" y="2205593"/>
            <a:ext cx="904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latin typeface="Cambria" pitchFamily="18" charset="0"/>
              </a:rPr>
              <a:t>input</a:t>
            </a:r>
          </a:p>
        </p:txBody>
      </p:sp>
      <p:sp>
        <p:nvSpPr>
          <p:cNvPr id="36" name="AutoShape 186"/>
          <p:cNvSpPr>
            <a:spLocks/>
          </p:cNvSpPr>
          <p:nvPr/>
        </p:nvSpPr>
        <p:spPr bwMode="auto">
          <a:xfrm>
            <a:off x="7700962" y="2280206"/>
            <a:ext cx="74613" cy="347662"/>
          </a:xfrm>
          <a:prstGeom prst="rightBrace">
            <a:avLst>
              <a:gd name="adj1" fmla="val 3882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37" name="Text Box 187"/>
          <p:cNvSpPr txBox="1">
            <a:spLocks noChangeArrowheads="1"/>
          </p:cNvSpPr>
          <p:nvPr/>
        </p:nvSpPr>
        <p:spPr bwMode="auto">
          <a:xfrm>
            <a:off x="7583487" y="2675493"/>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ambria" pitchFamily="18" charset="0"/>
              </a:rPr>
              <a:t>function call</a:t>
            </a:r>
          </a:p>
        </p:txBody>
      </p:sp>
      <p:sp>
        <p:nvSpPr>
          <p:cNvPr id="38" name="Text Box 194"/>
          <p:cNvSpPr txBox="1">
            <a:spLocks noChangeArrowheads="1"/>
          </p:cNvSpPr>
          <p:nvPr/>
        </p:nvSpPr>
        <p:spPr bwMode="auto">
          <a:xfrm>
            <a:off x="7775575" y="4410984"/>
            <a:ext cx="1255712"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latin typeface="Cambria" pitchFamily="18" charset="0"/>
              </a:rPr>
              <a:t>the function</a:t>
            </a:r>
          </a:p>
        </p:txBody>
      </p:sp>
      <p:sp>
        <p:nvSpPr>
          <p:cNvPr id="39" name="Text Box 197"/>
          <p:cNvSpPr txBox="1">
            <a:spLocks noChangeArrowheads="1"/>
          </p:cNvSpPr>
          <p:nvPr/>
        </p:nvSpPr>
        <p:spPr bwMode="auto">
          <a:xfrm>
            <a:off x="7770812" y="3193018"/>
            <a:ext cx="1031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latin typeface="Cambria" pitchFamily="18" charset="0"/>
              </a:rPr>
              <a:t>output</a:t>
            </a:r>
          </a:p>
        </p:txBody>
      </p:sp>
      <p:sp>
        <p:nvSpPr>
          <p:cNvPr id="40" name="AutoShape 198"/>
          <p:cNvSpPr>
            <a:spLocks/>
          </p:cNvSpPr>
          <p:nvPr/>
        </p:nvSpPr>
        <p:spPr bwMode="auto">
          <a:xfrm>
            <a:off x="7683500" y="3032681"/>
            <a:ext cx="93662" cy="777875"/>
          </a:xfrm>
          <a:prstGeom prst="rightBrace">
            <a:avLst>
              <a:gd name="adj1" fmla="val 6920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41" name="Text Box 30"/>
          <p:cNvSpPr txBox="1">
            <a:spLocks noChangeArrowheads="1"/>
          </p:cNvSpPr>
          <p:nvPr>
            <p:custDataLst>
              <p:tags r:id="rId26"/>
            </p:custDataLst>
          </p:nvPr>
        </p:nvSpPr>
        <p:spPr bwMode="auto">
          <a:xfrm>
            <a:off x="4606925" y="379944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chemeClr val="bg1">
                    <a:lumMod val="50000"/>
                  </a:schemeClr>
                </a:solidFill>
                <a:latin typeface="Courier New" pitchFamily="-106" charset="0"/>
                <a:cs typeface="Courier New" pitchFamily="-106" charset="0"/>
              </a:rPr>
              <a:t>4</a:t>
            </a:r>
          </a:p>
        </p:txBody>
      </p:sp>
      <p:sp>
        <p:nvSpPr>
          <p:cNvPr id="42" name="Text Box 31"/>
          <p:cNvSpPr txBox="1">
            <a:spLocks noChangeArrowheads="1"/>
          </p:cNvSpPr>
          <p:nvPr>
            <p:custDataLst>
              <p:tags r:id="rId27"/>
            </p:custDataLst>
          </p:nvPr>
        </p:nvSpPr>
        <p:spPr bwMode="auto">
          <a:xfrm>
            <a:off x="4606925" y="4188381"/>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chemeClr val="bg1">
                    <a:lumMod val="50000"/>
                  </a:schemeClr>
                </a:solidFill>
                <a:latin typeface="Courier New" pitchFamily="-106" charset="0"/>
                <a:cs typeface="Courier New" pitchFamily="-106" charset="0"/>
              </a:rPr>
              <a:t>5</a:t>
            </a:r>
          </a:p>
        </p:txBody>
      </p:sp>
      <p:sp>
        <p:nvSpPr>
          <p:cNvPr id="43" name="Text Box 33"/>
          <p:cNvSpPr txBox="1">
            <a:spLocks noChangeArrowheads="1"/>
          </p:cNvSpPr>
          <p:nvPr>
            <p:custDataLst>
              <p:tags r:id="rId28"/>
            </p:custDataLst>
          </p:nvPr>
        </p:nvSpPr>
        <p:spPr bwMode="auto">
          <a:xfrm>
            <a:off x="4606925" y="4569381"/>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chemeClr val="bg1">
                    <a:lumMod val="50000"/>
                  </a:schemeClr>
                </a:solidFill>
                <a:latin typeface="Courier New" pitchFamily="-106" charset="0"/>
                <a:cs typeface="Courier New" pitchFamily="-106" charset="0"/>
              </a:rPr>
              <a:t>6</a:t>
            </a:r>
          </a:p>
        </p:txBody>
      </p:sp>
      <p:sp>
        <p:nvSpPr>
          <p:cNvPr id="44" name="Text Box 34"/>
          <p:cNvSpPr txBox="1">
            <a:spLocks noChangeArrowheads="1"/>
          </p:cNvSpPr>
          <p:nvPr>
            <p:custDataLst>
              <p:tags r:id="rId29"/>
            </p:custDataLst>
          </p:nvPr>
        </p:nvSpPr>
        <p:spPr bwMode="auto">
          <a:xfrm>
            <a:off x="4606925" y="4950381"/>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chemeClr val="bg1">
                    <a:lumMod val="50000"/>
                  </a:schemeClr>
                </a:solidFill>
                <a:latin typeface="Courier New" pitchFamily="-106" charset="0"/>
                <a:cs typeface="Courier New" pitchFamily="-106" charset="0"/>
              </a:rPr>
              <a:t>7</a:t>
            </a:r>
          </a:p>
        </p:txBody>
      </p:sp>
      <p:sp>
        <p:nvSpPr>
          <p:cNvPr id="45" name="Text Box 187"/>
          <p:cNvSpPr txBox="1">
            <a:spLocks noChangeArrowheads="1"/>
          </p:cNvSpPr>
          <p:nvPr/>
        </p:nvSpPr>
        <p:spPr bwMode="auto">
          <a:xfrm>
            <a:off x="7812087" y="4964668"/>
            <a:ext cx="12191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dirty="0">
                <a:latin typeface="Cambria" pitchFamily="18" charset="0"/>
              </a:rPr>
              <a:t>"</a:t>
            </a:r>
            <a:r>
              <a:rPr lang="en-US" sz="1800" b="1" i="1" dirty="0">
                <a:latin typeface="Cambria" pitchFamily="18" charset="0"/>
              </a:rPr>
              <a:t>return</a:t>
            </a:r>
            <a:r>
              <a:rPr lang="en-US" sz="1800" b="1" dirty="0">
                <a:latin typeface="Cambria" pitchFamily="18" charset="0"/>
              </a:rPr>
              <a:t>"</a:t>
            </a:r>
          </a:p>
        </p:txBody>
      </p:sp>
      <p:sp>
        <p:nvSpPr>
          <p:cNvPr id="46" name="AutoShape 198"/>
          <p:cNvSpPr>
            <a:spLocks/>
          </p:cNvSpPr>
          <p:nvPr/>
        </p:nvSpPr>
        <p:spPr bwMode="auto">
          <a:xfrm>
            <a:off x="7683500" y="3883581"/>
            <a:ext cx="119062" cy="1433512"/>
          </a:xfrm>
          <a:prstGeom prst="rightBrace">
            <a:avLst>
              <a:gd name="adj1" fmla="val 69192"/>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p>
        </p:txBody>
      </p:sp>
      <p:sp>
        <p:nvSpPr>
          <p:cNvPr id="47" name="Rectangle 76"/>
          <p:cNvSpPr>
            <a:spLocks noChangeArrowheads="1"/>
          </p:cNvSpPr>
          <p:nvPr/>
        </p:nvSpPr>
        <p:spPr bwMode="auto">
          <a:xfrm>
            <a:off x="6592887" y="1891268"/>
            <a:ext cx="339725" cy="4619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a:solidFill>
                  <a:srgbClr val="0000FF"/>
                </a:solidFill>
                <a:latin typeface="Calibri" pitchFamily="-106" charset="0"/>
              </a:rPr>
              <a:t>7</a:t>
            </a:r>
            <a:endParaRPr lang="en-US" dirty="0">
              <a:solidFill>
                <a:srgbClr val="0000FF"/>
              </a:solidFill>
            </a:endParaRPr>
          </a:p>
        </p:txBody>
      </p:sp>
      <p:cxnSp>
        <p:nvCxnSpPr>
          <p:cNvPr id="48" name="Straight Arrow Connector 78"/>
          <p:cNvCxnSpPr>
            <a:cxnSpLocks noChangeShapeType="1"/>
          </p:cNvCxnSpPr>
          <p:nvPr/>
        </p:nvCxnSpPr>
        <p:spPr bwMode="auto">
          <a:xfrm flipH="1">
            <a:off x="6440487" y="2272268"/>
            <a:ext cx="228600" cy="152400"/>
          </a:xfrm>
          <a:prstGeom prst="straightConnector1">
            <a:avLst/>
          </a:prstGeom>
          <a:noFill/>
          <a:ln w="19050" algn="ctr">
            <a:solidFill>
              <a:srgbClr val="0000FF"/>
            </a:solidFill>
            <a:round/>
            <a:headEnd/>
            <a:tailEnd type="arrow" w="med" len="med"/>
          </a:ln>
          <a:extLst>
            <a:ext uri="{909E8E84-426E-40DD-AFC4-6F175D3DCCD1}">
              <a14:hiddenFill xmlns:a14="http://schemas.microsoft.com/office/drawing/2010/main">
                <a:noFill/>
              </a14:hiddenFill>
            </a:ext>
          </a:extLst>
        </p:spPr>
      </p:cxnSp>
      <p:sp>
        <p:nvSpPr>
          <p:cNvPr id="49" name="Rectangle 5"/>
          <p:cNvSpPr>
            <a:spLocks noChangeArrowheads="1"/>
          </p:cNvSpPr>
          <p:nvPr>
            <p:custDataLst>
              <p:tags r:id="rId30"/>
            </p:custDataLst>
          </p:nvPr>
        </p:nvSpPr>
        <p:spPr bwMode="auto">
          <a:xfrm>
            <a:off x="4724400" y="5823479"/>
            <a:ext cx="41910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3200" b="1" dirty="0" smtClean="0">
                <a:latin typeface="Calibri" pitchFamily="-106" charset="0"/>
              </a:rPr>
              <a:t>Instructions: Hmmm</a:t>
            </a:r>
            <a:endParaRPr lang="en-US" sz="3200" dirty="0">
              <a:latin typeface="Calibri" pitchFamily="-106" charset="0"/>
            </a:endParaRPr>
          </a:p>
        </p:txBody>
      </p:sp>
      <p:cxnSp>
        <p:nvCxnSpPr>
          <p:cNvPr id="3" name="Straight Connector 2"/>
          <p:cNvCxnSpPr/>
          <p:nvPr/>
        </p:nvCxnSpPr>
        <p:spPr bwMode="auto">
          <a:xfrm>
            <a:off x="3636963" y="2469912"/>
            <a:ext cx="1274762" cy="11112"/>
          </a:xfrm>
          <a:prstGeom prst="line">
            <a:avLst/>
          </a:prstGeom>
          <a:noFill/>
          <a:ln w="6350" cap="flat" cmpd="sng" algn="ctr">
            <a:solidFill>
              <a:schemeClr val="bg1">
                <a:lumMod val="65000"/>
              </a:schemeClr>
            </a:solidFill>
            <a:prstDash val="solid"/>
            <a:round/>
            <a:headEnd type="triangle" w="lg" len="lg"/>
            <a:tailEnd type="triangle" w="lg" len="lg"/>
          </a:ln>
          <a:effectLst/>
        </p:spPr>
      </p:cxnSp>
      <p:cxnSp>
        <p:nvCxnSpPr>
          <p:cNvPr id="50" name="Straight Connector 49"/>
          <p:cNvCxnSpPr/>
          <p:nvPr/>
        </p:nvCxnSpPr>
        <p:spPr bwMode="auto">
          <a:xfrm>
            <a:off x="3449638" y="2808111"/>
            <a:ext cx="1274762" cy="11112"/>
          </a:xfrm>
          <a:prstGeom prst="line">
            <a:avLst/>
          </a:prstGeom>
          <a:noFill/>
          <a:ln w="6350" cap="flat" cmpd="sng" algn="ctr">
            <a:solidFill>
              <a:schemeClr val="bg1">
                <a:lumMod val="65000"/>
              </a:schemeClr>
            </a:solidFill>
            <a:prstDash val="solid"/>
            <a:round/>
            <a:headEnd type="triangle" w="lg" len="lg"/>
            <a:tailEnd type="triangle" w="lg" len="lg"/>
          </a:ln>
          <a:effectLst/>
        </p:spPr>
      </p:cxnSp>
      <p:cxnSp>
        <p:nvCxnSpPr>
          <p:cNvPr id="51" name="Straight Connector 50"/>
          <p:cNvCxnSpPr/>
          <p:nvPr/>
        </p:nvCxnSpPr>
        <p:spPr bwMode="auto">
          <a:xfrm flipV="1">
            <a:off x="3032391" y="3194870"/>
            <a:ext cx="1642268" cy="10582"/>
          </a:xfrm>
          <a:prstGeom prst="line">
            <a:avLst/>
          </a:prstGeom>
          <a:noFill/>
          <a:ln w="6350" cap="flat" cmpd="sng" algn="ctr">
            <a:solidFill>
              <a:schemeClr val="bg1">
                <a:lumMod val="65000"/>
              </a:schemeClr>
            </a:solidFill>
            <a:prstDash val="solid"/>
            <a:round/>
            <a:headEnd type="triangle" w="lg" len="lg"/>
            <a:tailEnd type="triangle" w="lg" len="lg"/>
          </a:ln>
          <a:effectLst/>
        </p:spPr>
      </p:cxnSp>
      <p:cxnSp>
        <p:nvCxnSpPr>
          <p:cNvPr id="52" name="Straight Connector 51"/>
          <p:cNvCxnSpPr/>
          <p:nvPr/>
        </p:nvCxnSpPr>
        <p:spPr bwMode="auto">
          <a:xfrm flipV="1">
            <a:off x="3447257" y="3983593"/>
            <a:ext cx="1277143" cy="19314"/>
          </a:xfrm>
          <a:prstGeom prst="line">
            <a:avLst/>
          </a:prstGeom>
          <a:noFill/>
          <a:ln w="6350" cap="flat" cmpd="sng" algn="ctr">
            <a:solidFill>
              <a:schemeClr val="bg1">
                <a:lumMod val="65000"/>
              </a:schemeClr>
            </a:solidFill>
            <a:prstDash val="solid"/>
            <a:round/>
            <a:headEnd type="triangle" w="lg" len="lg"/>
            <a:tailEnd type="triangle" w="lg" len="lg"/>
          </a:ln>
          <a:effectLst/>
        </p:spPr>
      </p:cxnSp>
      <p:cxnSp>
        <p:nvCxnSpPr>
          <p:cNvPr id="53" name="Straight Connector 52"/>
          <p:cNvCxnSpPr/>
          <p:nvPr/>
        </p:nvCxnSpPr>
        <p:spPr bwMode="auto">
          <a:xfrm flipV="1">
            <a:off x="3454400" y="4384658"/>
            <a:ext cx="1331295" cy="74453"/>
          </a:xfrm>
          <a:prstGeom prst="line">
            <a:avLst/>
          </a:prstGeom>
          <a:noFill/>
          <a:ln w="6350" cap="flat" cmpd="sng" algn="ctr">
            <a:solidFill>
              <a:schemeClr val="bg1">
                <a:lumMod val="65000"/>
              </a:schemeClr>
            </a:solidFill>
            <a:prstDash val="solid"/>
            <a:round/>
            <a:headEnd type="triangle" w="lg" len="lg"/>
            <a:tailEnd type="triangle" w="lg" len="lg"/>
          </a:ln>
          <a:effectLst/>
        </p:spPr>
      </p:cxnSp>
      <p:cxnSp>
        <p:nvCxnSpPr>
          <p:cNvPr id="55" name="Straight Connector 54"/>
          <p:cNvCxnSpPr/>
          <p:nvPr/>
        </p:nvCxnSpPr>
        <p:spPr bwMode="auto">
          <a:xfrm>
            <a:off x="3449638" y="4564028"/>
            <a:ext cx="1331295" cy="196646"/>
          </a:xfrm>
          <a:prstGeom prst="line">
            <a:avLst/>
          </a:prstGeom>
          <a:noFill/>
          <a:ln w="6350" cap="flat" cmpd="sng" algn="ctr">
            <a:solidFill>
              <a:schemeClr val="bg1">
                <a:lumMod val="65000"/>
              </a:schemeClr>
            </a:solidFill>
            <a:prstDash val="solid"/>
            <a:round/>
            <a:headEnd type="triangle" w="lg" len="lg"/>
            <a:tailEnd type="triangle" w="lg" len="lg"/>
          </a:ln>
          <a:effectLst/>
        </p:spPr>
      </p:cxnSp>
      <p:cxnSp>
        <p:nvCxnSpPr>
          <p:cNvPr id="57" name="Straight Connector 56"/>
          <p:cNvCxnSpPr/>
          <p:nvPr/>
        </p:nvCxnSpPr>
        <p:spPr bwMode="auto">
          <a:xfrm>
            <a:off x="3009108" y="4852058"/>
            <a:ext cx="1771825" cy="246992"/>
          </a:xfrm>
          <a:prstGeom prst="line">
            <a:avLst/>
          </a:prstGeom>
          <a:noFill/>
          <a:ln w="6350" cap="flat" cmpd="sng" algn="ctr">
            <a:solidFill>
              <a:schemeClr val="bg1">
                <a:lumMod val="65000"/>
              </a:schemeClr>
            </a:solidFill>
            <a:prstDash val="solid"/>
            <a:round/>
            <a:headEnd type="triangle" w="lg" len="lg"/>
            <a:tailEnd type="triangle" w="lg" len="lg"/>
          </a:ln>
          <a:effectLst/>
        </p:spPr>
      </p:cxnSp>
    </p:spTree>
    <p:extLst>
      <p:ext uri="{BB962C8B-B14F-4D97-AF65-F5344CB8AC3E}">
        <p14:creationId xmlns:p14="http://schemas.microsoft.com/office/powerpoint/2010/main" val="3801687857"/>
      </p:ext>
    </p:extLst>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Python          Hmmm</a:t>
            </a:r>
          </a:p>
        </p:txBody>
      </p:sp>
      <p:sp>
        <p:nvSpPr>
          <p:cNvPr id="74755" name="Text Box 3"/>
          <p:cNvSpPr txBox="1">
            <a:spLocks noChangeArrowheads="1"/>
          </p:cNvSpPr>
          <p:nvPr>
            <p:custDataLst>
              <p:tags r:id="rId2"/>
            </p:custDataLst>
          </p:nvPr>
        </p:nvSpPr>
        <p:spPr bwMode="auto">
          <a:xfrm>
            <a:off x="5853113" y="1028700"/>
            <a:ext cx="2090737"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a:t>
            </a:r>
          </a:p>
        </p:txBody>
      </p:sp>
      <p:sp>
        <p:nvSpPr>
          <p:cNvPr id="74756"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Python</a:t>
            </a:r>
          </a:p>
        </p:txBody>
      </p:sp>
      <p:sp>
        <p:nvSpPr>
          <p:cNvPr id="74757" name="Text Box 5"/>
          <p:cNvSpPr txBox="1">
            <a:spLocks noChangeArrowheads="1"/>
          </p:cNvSpPr>
          <p:nvPr/>
        </p:nvSpPr>
        <p:spPr bwMode="auto">
          <a:xfrm>
            <a:off x="609600" y="2057400"/>
            <a:ext cx="4059238" cy="3895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latin typeface="Courier New" pitchFamily="-106" charset="0"/>
              </a:rPr>
              <a:t>x = </a:t>
            </a:r>
            <a:r>
              <a:rPr lang="en-US" sz="1800" b="1">
                <a:solidFill>
                  <a:srgbClr val="D18006"/>
                </a:solidFill>
                <a:latin typeface="Courier New" pitchFamily="-106" charset="0"/>
              </a:rPr>
              <a:t>input</a:t>
            </a:r>
            <a:r>
              <a:rPr lang="en-US" sz="1800" b="1">
                <a:latin typeface="Courier New" pitchFamily="-106" charset="0"/>
              </a:rPr>
              <a:t>()</a:t>
            </a:r>
          </a:p>
          <a:p>
            <a:pPr algn="l">
              <a:lnSpc>
                <a:spcPct val="60000"/>
              </a:lnSpc>
              <a:spcBef>
                <a:spcPct val="50000"/>
              </a:spcBef>
            </a:pPr>
            <a:r>
              <a:rPr lang="en-US" sz="1800" b="1">
                <a:latin typeface="Courier New" pitchFamily="-106" charset="0"/>
              </a:rPr>
              <a:t>y = fac(x)</a:t>
            </a:r>
          </a:p>
          <a:p>
            <a:pPr algn="l">
              <a:lnSpc>
                <a:spcPct val="60000"/>
              </a:lnSpc>
              <a:spcBef>
                <a:spcPct val="50000"/>
              </a:spcBef>
            </a:pPr>
            <a:r>
              <a:rPr lang="en-US" sz="1800" b="1">
                <a:solidFill>
                  <a:srgbClr val="D18006"/>
                </a:solidFill>
                <a:latin typeface="Courier New" pitchFamily="-106" charset="0"/>
              </a:rPr>
              <a:t>print</a:t>
            </a:r>
            <a:r>
              <a:rPr lang="en-US" sz="1800" b="1">
                <a:latin typeface="Courier New" pitchFamily="-106" charset="0"/>
              </a:rPr>
              <a:t> y</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solidFill>
                  <a:srgbClr val="D18006"/>
                </a:solidFill>
                <a:latin typeface="Courier New" pitchFamily="-106" charset="0"/>
              </a:rPr>
              <a:t>def</a:t>
            </a:r>
            <a:r>
              <a:rPr lang="en-US" sz="1800" b="1">
                <a:latin typeface="Courier New" pitchFamily="-106" charset="0"/>
              </a:rPr>
              <a:t> fac(x):</a:t>
            </a:r>
          </a:p>
          <a:p>
            <a:pPr algn="l">
              <a:lnSpc>
                <a:spcPct val="60000"/>
              </a:lnSpc>
              <a:spcBef>
                <a:spcPct val="50000"/>
              </a:spcBef>
            </a:pPr>
            <a:r>
              <a:rPr lang="en-US" sz="1800" b="1">
                <a:latin typeface="Courier New" pitchFamily="-106" charset="0"/>
              </a:rPr>
              <a:t>  </a:t>
            </a:r>
            <a:r>
              <a:rPr lang="en-US" sz="1800" b="1">
                <a:solidFill>
                  <a:srgbClr val="09AC20"/>
                </a:solidFill>
                <a:latin typeface="Courier New" pitchFamily="-106" charset="0"/>
              </a:rPr>
              <a:t>""" recursive </a:t>
            </a:r>
          </a:p>
          <a:p>
            <a:pPr algn="l">
              <a:lnSpc>
                <a:spcPct val="60000"/>
              </a:lnSpc>
              <a:spcBef>
                <a:spcPct val="50000"/>
              </a:spcBef>
            </a:pPr>
            <a:r>
              <a:rPr lang="en-US" sz="1800" b="1">
                <a:solidFill>
                  <a:srgbClr val="09AC20"/>
                </a:solidFill>
                <a:latin typeface="Courier New" pitchFamily="-106" charset="0"/>
              </a:rPr>
              <a:t>      factorial! """</a:t>
            </a: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D18006"/>
                </a:solidFill>
                <a:latin typeface="Courier New" pitchFamily="-106" charset="0"/>
              </a:rPr>
              <a:t>if</a:t>
            </a:r>
            <a:r>
              <a:rPr lang="en-US" sz="1800" b="1">
                <a:latin typeface="Courier New" pitchFamily="-106" charset="0"/>
              </a:rPr>
              <a:t> x==0: </a:t>
            </a:r>
          </a:p>
          <a:p>
            <a:pPr algn="l">
              <a:lnSpc>
                <a:spcPct val="60000"/>
              </a:lnSpc>
              <a:spcBef>
                <a:spcPct val="50000"/>
              </a:spcBef>
            </a:pPr>
            <a:r>
              <a:rPr lang="en-US" sz="1800" b="1">
                <a:latin typeface="Courier New" pitchFamily="-106" charset="0"/>
              </a:rPr>
              <a:t>    </a:t>
            </a:r>
            <a:r>
              <a:rPr lang="en-US" sz="1800" b="1">
                <a:solidFill>
                  <a:srgbClr val="D18006"/>
                </a:solidFill>
                <a:latin typeface="Courier New" pitchFamily="-106" charset="0"/>
              </a:rPr>
              <a:t>return</a:t>
            </a:r>
            <a:r>
              <a:rPr lang="en-US" sz="1800" b="1">
                <a:latin typeface="Courier New" pitchFamily="-106" charset="0"/>
              </a:rPr>
              <a:t> 1</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D18006"/>
                </a:solidFill>
                <a:latin typeface="Courier New" pitchFamily="-106" charset="0"/>
              </a:rPr>
              <a:t>else</a:t>
            </a:r>
            <a:r>
              <a:rPr lang="en-US" sz="1800" b="1">
                <a:latin typeface="Courier New" pitchFamily="-106" charset="0"/>
              </a:rPr>
              <a:t>:</a:t>
            </a:r>
          </a:p>
          <a:p>
            <a:pPr algn="l">
              <a:lnSpc>
                <a:spcPct val="60000"/>
              </a:lnSpc>
              <a:spcBef>
                <a:spcPct val="50000"/>
              </a:spcBef>
            </a:pPr>
            <a:r>
              <a:rPr lang="en-US" sz="1800" b="1">
                <a:latin typeface="Courier New" pitchFamily="-106" charset="0"/>
              </a:rPr>
              <a:t>    REC = fac(x-1)</a:t>
            </a:r>
          </a:p>
          <a:p>
            <a:pPr algn="l">
              <a:lnSpc>
                <a:spcPct val="60000"/>
              </a:lnSpc>
              <a:spcBef>
                <a:spcPct val="50000"/>
              </a:spcBef>
            </a:pPr>
            <a:r>
              <a:rPr lang="en-US" sz="1800" b="1">
                <a:latin typeface="Courier New" pitchFamily="-106" charset="0"/>
              </a:rPr>
              <a:t>    </a:t>
            </a:r>
            <a:r>
              <a:rPr lang="en-US" sz="1800" b="1">
                <a:solidFill>
                  <a:srgbClr val="D18006"/>
                </a:solidFill>
                <a:latin typeface="Courier New" pitchFamily="-106" charset="0"/>
              </a:rPr>
              <a:t>return</a:t>
            </a:r>
            <a:r>
              <a:rPr lang="en-US" sz="1800" b="1">
                <a:latin typeface="Courier New" pitchFamily="-106" charset="0"/>
              </a:rPr>
              <a:t> x*REC</a:t>
            </a:r>
          </a:p>
        </p:txBody>
      </p:sp>
      <p:sp>
        <p:nvSpPr>
          <p:cNvPr id="74758" name="Rectangle 6"/>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74759" name="Line 12"/>
          <p:cNvSpPr>
            <a:spLocks noChangeShapeType="1"/>
          </p:cNvSpPr>
          <p:nvPr/>
        </p:nvSpPr>
        <p:spPr bwMode="auto">
          <a:xfrm>
            <a:off x="3986213" y="481013"/>
            <a:ext cx="914400" cy="0"/>
          </a:xfrm>
          <a:prstGeom prst="line">
            <a:avLst/>
          </a:prstGeom>
          <a:noFill/>
          <a:ln w="5715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4760" name="Rectangle 13"/>
          <p:cNvSpPr>
            <a:spLocks noChangeArrowheads="1"/>
          </p:cNvSpPr>
          <p:nvPr/>
        </p:nvSpPr>
        <p:spPr bwMode="auto">
          <a:xfrm>
            <a:off x="5980113" y="160020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latin typeface="Courier New" pitchFamily="-106" charset="0"/>
              </a:rPr>
              <a:t>04 nop</a:t>
            </a: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74761" name="Text Box 14"/>
          <p:cNvSpPr txBox="1">
            <a:spLocks noChangeArrowheads="1"/>
          </p:cNvSpPr>
          <p:nvPr/>
        </p:nvSpPr>
        <p:spPr bwMode="auto">
          <a:xfrm>
            <a:off x="2992438" y="1063625"/>
            <a:ext cx="26654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rPr>
              <a:t>match each piece of Python code with the Hmmm assembly code that implements it.</a:t>
            </a:r>
          </a:p>
        </p:txBody>
      </p:sp>
      <p:sp>
        <p:nvSpPr>
          <p:cNvPr id="74762" name="Text Box 15"/>
          <p:cNvSpPr txBox="1">
            <a:spLocks noChangeArrowheads="1"/>
          </p:cNvSpPr>
          <p:nvPr/>
        </p:nvSpPr>
        <p:spPr bwMode="auto">
          <a:xfrm>
            <a:off x="7699375" y="6488113"/>
            <a:ext cx="1371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Arial" charset="0"/>
              </a:rPr>
              <a:t>what if…</a:t>
            </a:r>
          </a:p>
        </p:txBody>
      </p:sp>
    </p:spTree>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5778" name="Group 2"/>
          <p:cNvGrpSpPr>
            <a:grpSpLocks/>
          </p:cNvGrpSpPr>
          <p:nvPr>
            <p:custDataLst>
              <p:tags r:id="rId1"/>
            </p:custDataLst>
          </p:nvPr>
        </p:nvGrpSpPr>
        <p:grpSpPr bwMode="auto">
          <a:xfrm>
            <a:off x="398463" y="990600"/>
            <a:ext cx="8289925" cy="180975"/>
            <a:chOff x="295" y="1311"/>
            <a:chExt cx="5177" cy="114"/>
          </a:xfrm>
        </p:grpSpPr>
        <p:sp>
          <p:nvSpPr>
            <p:cNvPr id="75858" name="Rectangle 3"/>
            <p:cNvSpPr>
              <a:spLocks noChangeArrowheads="1"/>
            </p:cNvSpPr>
            <p:nvPr>
              <p:custDataLst>
                <p:tags r:id="rId5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75859" name="Rectangle 4"/>
            <p:cNvSpPr>
              <a:spLocks noChangeArrowheads="1"/>
            </p:cNvSpPr>
            <p:nvPr>
              <p:custDataLst>
                <p:tags r:id="rId5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75779" name="Rectangle 5"/>
          <p:cNvSpPr>
            <a:spLocks noChangeArrowheads="1"/>
          </p:cNvSpPr>
          <p:nvPr>
            <p:custDataLst>
              <p:tags r:id="rId2"/>
            </p:custDataLst>
          </p:nvPr>
        </p:nvSpPr>
        <p:spPr bwMode="auto">
          <a:xfrm>
            <a:off x="252413" y="136525"/>
            <a:ext cx="86106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x + fac(x)</a:t>
            </a:r>
            <a:r>
              <a:rPr lang="en-US" sz="4200">
                <a:solidFill>
                  <a:schemeClr val="tx2"/>
                </a:solidFill>
                <a:latin typeface="Times New Roman" pitchFamily="-106" charset="0"/>
              </a:rPr>
              <a:t>    </a:t>
            </a:r>
            <a:r>
              <a:rPr lang="en-US" sz="3600" i="1">
                <a:solidFill>
                  <a:schemeClr val="tx2"/>
                </a:solidFill>
                <a:latin typeface="Times New Roman" pitchFamily="-106" charset="0"/>
              </a:rPr>
              <a:t>Saved by the </a:t>
            </a:r>
            <a:r>
              <a:rPr lang="en-US" sz="3600" b="1" i="1">
                <a:solidFill>
                  <a:schemeClr val="tx2"/>
                </a:solidFill>
                <a:latin typeface="Times New Roman" pitchFamily="-106" charset="0"/>
              </a:rPr>
              <a:t>stack</a:t>
            </a:r>
            <a:endParaRPr lang="en-US" sz="3600" i="1">
              <a:solidFill>
                <a:schemeClr val="tx2"/>
              </a:solidFill>
              <a:latin typeface="Times New Roman" pitchFamily="-106" charset="0"/>
            </a:endParaRPr>
          </a:p>
        </p:txBody>
      </p:sp>
      <p:sp>
        <p:nvSpPr>
          <p:cNvPr id="75780" name="Rectangle 6"/>
          <p:cNvSpPr>
            <a:spLocks noChangeArrowheads="1"/>
          </p:cNvSpPr>
          <p:nvPr>
            <p:custDataLst>
              <p:tags r:id="rId3"/>
            </p:custDataLst>
          </p:nvPr>
        </p:nvSpPr>
        <p:spPr bwMode="auto">
          <a:xfrm>
            <a:off x="922338" y="3403600"/>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781" name="Rectangle 7"/>
          <p:cNvSpPr>
            <a:spLocks noChangeArrowheads="1"/>
          </p:cNvSpPr>
          <p:nvPr>
            <p:custDataLst>
              <p:tags r:id="rId4"/>
            </p:custDataLst>
          </p:nvPr>
        </p:nvSpPr>
        <p:spPr bwMode="auto">
          <a:xfrm>
            <a:off x="922338" y="4241800"/>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782" name="Text Box 8"/>
          <p:cNvSpPr txBox="1">
            <a:spLocks noChangeArrowheads="1"/>
          </p:cNvSpPr>
          <p:nvPr>
            <p:custDataLst>
              <p:tags r:id="rId5"/>
            </p:custDataLst>
          </p:nvPr>
        </p:nvSpPr>
        <p:spPr bwMode="auto">
          <a:xfrm>
            <a:off x="257175" y="26257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B907D1"/>
                </a:solidFill>
                <a:latin typeface="Comic Sans MS" pitchFamily="-106" charset="0"/>
              </a:rPr>
              <a:t>r0</a:t>
            </a:r>
          </a:p>
        </p:txBody>
      </p:sp>
      <p:sp>
        <p:nvSpPr>
          <p:cNvPr id="75783" name="Rectangle 9"/>
          <p:cNvSpPr>
            <a:spLocks noChangeArrowheads="1"/>
          </p:cNvSpPr>
          <p:nvPr>
            <p:custDataLst>
              <p:tags r:id="rId6"/>
            </p:custDataLst>
          </p:nvPr>
        </p:nvSpPr>
        <p:spPr bwMode="auto">
          <a:xfrm>
            <a:off x="922338" y="2613025"/>
            <a:ext cx="2244725"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784" name="Text Box 10"/>
          <p:cNvSpPr txBox="1">
            <a:spLocks noChangeArrowheads="1"/>
          </p:cNvSpPr>
          <p:nvPr>
            <p:custDataLst>
              <p:tags r:id="rId7"/>
            </p:custDataLst>
          </p:nvPr>
        </p:nvSpPr>
        <p:spPr bwMode="auto">
          <a:xfrm>
            <a:off x="5273675" y="869950"/>
            <a:ext cx="2090738" cy="457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F02E4"/>
                </a:solidFill>
              </a:rPr>
              <a:t>Hmmm RAM</a:t>
            </a:r>
          </a:p>
        </p:txBody>
      </p:sp>
      <p:sp>
        <p:nvSpPr>
          <p:cNvPr id="75785" name="Text Box 11"/>
          <p:cNvSpPr txBox="1">
            <a:spLocks noChangeArrowheads="1"/>
          </p:cNvSpPr>
          <p:nvPr>
            <p:custDataLst>
              <p:tags r:id="rId8"/>
            </p:custDataLst>
          </p:nvPr>
        </p:nvSpPr>
        <p:spPr bwMode="auto">
          <a:xfrm>
            <a:off x="1006475" y="1905000"/>
            <a:ext cx="2057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F02E4"/>
                </a:solidFill>
              </a:rPr>
              <a:t>Hmmm CPU</a:t>
            </a:r>
          </a:p>
        </p:txBody>
      </p:sp>
      <p:sp>
        <p:nvSpPr>
          <p:cNvPr id="75786" name="Rectangle 12"/>
          <p:cNvSpPr>
            <a:spLocks noChangeArrowheads="1"/>
          </p:cNvSpPr>
          <p:nvPr>
            <p:custDataLst>
              <p:tags r:id="rId9"/>
            </p:custDataLst>
          </p:nvPr>
        </p:nvSpPr>
        <p:spPr bwMode="auto">
          <a:xfrm>
            <a:off x="5410200" y="1371600"/>
            <a:ext cx="21891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106" charset="0"/>
              </a:rPr>
              <a:t>read r1</a:t>
            </a:r>
            <a:endParaRPr lang="en-US" sz="1400">
              <a:solidFill>
                <a:srgbClr val="0A04EB"/>
              </a:solidFill>
              <a:latin typeface="Arial" charset="0"/>
            </a:endParaRPr>
          </a:p>
        </p:txBody>
      </p:sp>
      <p:sp>
        <p:nvSpPr>
          <p:cNvPr id="75787" name="Text Box 13"/>
          <p:cNvSpPr txBox="1">
            <a:spLocks noChangeArrowheads="1"/>
          </p:cNvSpPr>
          <p:nvPr>
            <p:custDataLst>
              <p:tags r:id="rId10"/>
            </p:custDataLst>
          </p:nvPr>
        </p:nvSpPr>
        <p:spPr bwMode="auto">
          <a:xfrm>
            <a:off x="4724400" y="1398588"/>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75788" name="Rectangle 14"/>
          <p:cNvSpPr>
            <a:spLocks noChangeArrowheads="1"/>
          </p:cNvSpPr>
          <p:nvPr>
            <p:custDataLst>
              <p:tags r:id="rId11"/>
            </p:custDataLst>
          </p:nvPr>
        </p:nvSpPr>
        <p:spPr bwMode="auto">
          <a:xfrm>
            <a:off x="5410200" y="1692275"/>
            <a:ext cx="21859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106" charset="0"/>
              </a:rPr>
              <a:t>loadn r15 42</a:t>
            </a:r>
            <a:endParaRPr lang="en-US" sz="1400">
              <a:solidFill>
                <a:srgbClr val="0A04EB"/>
              </a:solidFill>
              <a:latin typeface="Arial" charset="0"/>
            </a:endParaRPr>
          </a:p>
        </p:txBody>
      </p:sp>
      <p:sp>
        <p:nvSpPr>
          <p:cNvPr id="75789" name="Text Box 15"/>
          <p:cNvSpPr txBox="1">
            <a:spLocks noChangeArrowheads="1"/>
          </p:cNvSpPr>
          <p:nvPr>
            <p:custDataLst>
              <p:tags r:id="rId12"/>
            </p:custDataLst>
          </p:nvPr>
        </p:nvSpPr>
        <p:spPr bwMode="auto">
          <a:xfrm>
            <a:off x="228600" y="34512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B907D1"/>
                </a:solidFill>
                <a:latin typeface="Comic Sans MS" pitchFamily="-106" charset="0"/>
              </a:rPr>
              <a:t>r1</a:t>
            </a:r>
          </a:p>
        </p:txBody>
      </p:sp>
      <p:sp>
        <p:nvSpPr>
          <p:cNvPr id="75790" name="Text Box 16"/>
          <p:cNvSpPr txBox="1">
            <a:spLocks noChangeArrowheads="1"/>
          </p:cNvSpPr>
          <p:nvPr>
            <p:custDataLst>
              <p:tags r:id="rId13"/>
            </p:custDataLst>
          </p:nvPr>
        </p:nvSpPr>
        <p:spPr bwMode="auto">
          <a:xfrm>
            <a:off x="255588" y="42624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B907D1"/>
                </a:solidFill>
                <a:latin typeface="Comic Sans MS" pitchFamily="-106" charset="0"/>
              </a:rPr>
              <a:t>r13</a:t>
            </a:r>
          </a:p>
        </p:txBody>
      </p:sp>
      <p:sp>
        <p:nvSpPr>
          <p:cNvPr id="75791" name="Rectangle 17"/>
          <p:cNvSpPr>
            <a:spLocks noChangeArrowheads="1"/>
          </p:cNvSpPr>
          <p:nvPr>
            <p:custDataLst>
              <p:tags r:id="rId14"/>
            </p:custDataLst>
          </p:nvPr>
        </p:nvSpPr>
        <p:spPr bwMode="auto">
          <a:xfrm>
            <a:off x="5410200" y="2014538"/>
            <a:ext cx="21859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106" charset="0"/>
              </a:rPr>
              <a:t>storei r1 r15</a:t>
            </a:r>
            <a:endParaRPr lang="en-US" sz="1400">
              <a:solidFill>
                <a:srgbClr val="0A04EB"/>
              </a:solidFill>
              <a:latin typeface="Arial" charset="0"/>
            </a:endParaRPr>
          </a:p>
        </p:txBody>
      </p:sp>
      <p:sp>
        <p:nvSpPr>
          <p:cNvPr id="75792" name="Rectangle 18"/>
          <p:cNvSpPr>
            <a:spLocks noChangeArrowheads="1"/>
          </p:cNvSpPr>
          <p:nvPr>
            <p:custDataLst>
              <p:tags r:id="rId15"/>
            </p:custDataLst>
          </p:nvPr>
        </p:nvSpPr>
        <p:spPr bwMode="auto">
          <a:xfrm>
            <a:off x="5410200" y="2336800"/>
            <a:ext cx="21859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106" charset="0"/>
              </a:rPr>
              <a:t>addn r15 1</a:t>
            </a:r>
            <a:endParaRPr lang="en-US" sz="1400">
              <a:solidFill>
                <a:srgbClr val="0A04EB"/>
              </a:solidFill>
              <a:latin typeface="Arial" charset="0"/>
            </a:endParaRPr>
          </a:p>
        </p:txBody>
      </p:sp>
      <p:sp>
        <p:nvSpPr>
          <p:cNvPr id="75793" name="Rectangle 19"/>
          <p:cNvSpPr>
            <a:spLocks noChangeArrowheads="1"/>
          </p:cNvSpPr>
          <p:nvPr>
            <p:custDataLst>
              <p:tags r:id="rId16"/>
            </p:custDataLst>
          </p:nvPr>
        </p:nvSpPr>
        <p:spPr bwMode="auto">
          <a:xfrm>
            <a:off x="5675313" y="4619625"/>
            <a:ext cx="2185987"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solidFill>
                  <a:srgbClr val="0A04EB"/>
                </a:solidFill>
                <a:latin typeface="Courier New" pitchFamily="-106" charset="0"/>
              </a:rPr>
              <a:t>loadn r13 1</a:t>
            </a:r>
            <a:endParaRPr lang="en-US" sz="1200">
              <a:solidFill>
                <a:srgbClr val="0A04EB"/>
              </a:solidFill>
              <a:latin typeface="Arial" charset="0"/>
            </a:endParaRPr>
          </a:p>
        </p:txBody>
      </p:sp>
      <p:sp>
        <p:nvSpPr>
          <p:cNvPr id="75794" name="Rectangle 20"/>
          <p:cNvSpPr>
            <a:spLocks noChangeArrowheads="1"/>
          </p:cNvSpPr>
          <p:nvPr>
            <p:custDataLst>
              <p:tags r:id="rId17"/>
            </p:custDataLst>
          </p:nvPr>
        </p:nvSpPr>
        <p:spPr bwMode="auto">
          <a:xfrm>
            <a:off x="5286375" y="37242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75795" name="Rectangle 21"/>
          <p:cNvSpPr>
            <a:spLocks noChangeArrowheads="1"/>
          </p:cNvSpPr>
          <p:nvPr>
            <p:custDataLst>
              <p:tags r:id="rId18"/>
            </p:custDataLst>
          </p:nvPr>
        </p:nvSpPr>
        <p:spPr bwMode="auto">
          <a:xfrm>
            <a:off x="5286375" y="44815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75796" name="Rectangle 22"/>
          <p:cNvSpPr>
            <a:spLocks noChangeArrowheads="1"/>
          </p:cNvSpPr>
          <p:nvPr>
            <p:custDataLst>
              <p:tags r:id="rId19"/>
            </p:custDataLst>
          </p:nvPr>
        </p:nvSpPr>
        <p:spPr bwMode="auto">
          <a:xfrm>
            <a:off x="5681663" y="4819650"/>
            <a:ext cx="2185987"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solidFill>
                  <a:srgbClr val="0A04EB"/>
                </a:solidFill>
                <a:latin typeface="Courier New" pitchFamily="-106" charset="0"/>
              </a:rPr>
              <a:t>jeqz r1 15</a:t>
            </a:r>
            <a:endParaRPr lang="en-US" sz="1200">
              <a:solidFill>
                <a:srgbClr val="0A04EB"/>
              </a:solidFill>
              <a:latin typeface="Arial" charset="0"/>
            </a:endParaRPr>
          </a:p>
        </p:txBody>
      </p:sp>
      <p:sp>
        <p:nvSpPr>
          <p:cNvPr id="75797" name="Rectangle 23"/>
          <p:cNvSpPr>
            <a:spLocks noChangeArrowheads="1"/>
          </p:cNvSpPr>
          <p:nvPr>
            <p:custDataLst>
              <p:tags r:id="rId20"/>
            </p:custDataLst>
          </p:nvPr>
        </p:nvSpPr>
        <p:spPr bwMode="auto">
          <a:xfrm>
            <a:off x="5681663" y="5019675"/>
            <a:ext cx="2185987"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solidFill>
                  <a:srgbClr val="0A04EB"/>
                </a:solidFill>
                <a:latin typeface="Courier New" pitchFamily="-106" charset="0"/>
              </a:rPr>
              <a:t>mul r13 r13 r1</a:t>
            </a:r>
            <a:endParaRPr lang="en-US" sz="1200">
              <a:solidFill>
                <a:srgbClr val="0A04EB"/>
              </a:solidFill>
              <a:latin typeface="Arial" charset="0"/>
            </a:endParaRPr>
          </a:p>
        </p:txBody>
      </p:sp>
      <p:sp>
        <p:nvSpPr>
          <p:cNvPr id="75798" name="Rectangle 24"/>
          <p:cNvSpPr>
            <a:spLocks noChangeArrowheads="1"/>
          </p:cNvSpPr>
          <p:nvPr>
            <p:custDataLst>
              <p:tags r:id="rId21"/>
            </p:custDataLst>
          </p:nvPr>
        </p:nvSpPr>
        <p:spPr bwMode="auto">
          <a:xfrm>
            <a:off x="5681663" y="5218113"/>
            <a:ext cx="2185987"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solidFill>
                  <a:srgbClr val="0A04EB"/>
                </a:solidFill>
                <a:latin typeface="Courier New" pitchFamily="-106" charset="0"/>
              </a:rPr>
              <a:t>addn r1 -1</a:t>
            </a:r>
            <a:endParaRPr lang="en-US" sz="1200">
              <a:solidFill>
                <a:srgbClr val="0A04EB"/>
              </a:solidFill>
              <a:latin typeface="Arial" charset="0"/>
            </a:endParaRPr>
          </a:p>
        </p:txBody>
      </p:sp>
      <p:sp>
        <p:nvSpPr>
          <p:cNvPr id="75799" name="Rectangle 25"/>
          <p:cNvSpPr>
            <a:spLocks noChangeArrowheads="1"/>
          </p:cNvSpPr>
          <p:nvPr>
            <p:custDataLst>
              <p:tags r:id="rId22"/>
            </p:custDataLst>
          </p:nvPr>
        </p:nvSpPr>
        <p:spPr bwMode="auto">
          <a:xfrm>
            <a:off x="5681663" y="5418138"/>
            <a:ext cx="2185987"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solidFill>
                  <a:srgbClr val="0A04EB"/>
                </a:solidFill>
                <a:latin typeface="Courier New" pitchFamily="-106" charset="0"/>
              </a:rPr>
              <a:t>jump 11</a:t>
            </a:r>
            <a:endParaRPr lang="en-US" sz="1200">
              <a:solidFill>
                <a:srgbClr val="0A04EB"/>
              </a:solidFill>
              <a:latin typeface="Arial" charset="0"/>
            </a:endParaRPr>
          </a:p>
        </p:txBody>
      </p:sp>
      <p:sp>
        <p:nvSpPr>
          <p:cNvPr id="75800" name="Rectangle 26"/>
          <p:cNvSpPr>
            <a:spLocks noChangeArrowheads="1"/>
          </p:cNvSpPr>
          <p:nvPr>
            <p:custDataLst>
              <p:tags r:id="rId23"/>
            </p:custDataLst>
          </p:nvPr>
        </p:nvSpPr>
        <p:spPr bwMode="auto">
          <a:xfrm>
            <a:off x="5681663" y="5616575"/>
            <a:ext cx="2185987"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solidFill>
                  <a:srgbClr val="0A04EB"/>
                </a:solidFill>
                <a:latin typeface="Courier New" pitchFamily="-106" charset="0"/>
              </a:rPr>
              <a:t>jumpi r14</a:t>
            </a:r>
            <a:endParaRPr lang="en-US" sz="1200">
              <a:solidFill>
                <a:srgbClr val="0A04EB"/>
              </a:solidFill>
              <a:latin typeface="Arial" charset="0"/>
            </a:endParaRPr>
          </a:p>
        </p:txBody>
      </p:sp>
      <p:sp>
        <p:nvSpPr>
          <p:cNvPr id="75801" name="Text Box 27"/>
          <p:cNvSpPr txBox="1">
            <a:spLocks noChangeArrowheads="1"/>
          </p:cNvSpPr>
          <p:nvPr/>
        </p:nvSpPr>
        <p:spPr bwMode="auto">
          <a:xfrm>
            <a:off x="1458913" y="3182938"/>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value: x</a:t>
            </a:r>
          </a:p>
        </p:txBody>
      </p:sp>
      <p:sp>
        <p:nvSpPr>
          <p:cNvPr id="75802" name="Text Box 28"/>
          <p:cNvSpPr txBox="1">
            <a:spLocks noChangeArrowheads="1"/>
          </p:cNvSpPr>
          <p:nvPr/>
        </p:nvSpPr>
        <p:spPr bwMode="auto">
          <a:xfrm>
            <a:off x="627063" y="4033838"/>
            <a:ext cx="26146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Final result - return value - </a:t>
            </a:r>
            <a:r>
              <a:rPr lang="en-US" sz="1000" b="1" i="1">
                <a:latin typeface="Arial" charset="0"/>
              </a:rPr>
              <a:t>in progress</a:t>
            </a:r>
            <a:endParaRPr lang="en-US" sz="1000" b="1">
              <a:latin typeface="Arial" charset="0"/>
            </a:endParaRPr>
          </a:p>
        </p:txBody>
      </p:sp>
      <p:sp>
        <p:nvSpPr>
          <p:cNvPr id="75803" name="Text Box 29"/>
          <p:cNvSpPr txBox="1">
            <a:spLocks noChangeArrowheads="1"/>
          </p:cNvSpPr>
          <p:nvPr>
            <p:custDataLst>
              <p:tags r:id="rId24"/>
            </p:custDataLst>
          </p:nvPr>
        </p:nvSpPr>
        <p:spPr bwMode="auto">
          <a:xfrm>
            <a:off x="2549525" y="26225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mic Sans MS" pitchFamily="-106" charset="0"/>
              </a:rPr>
              <a:t>0</a:t>
            </a:r>
            <a:endParaRPr lang="en-US" sz="1800">
              <a:latin typeface="Comic Sans MS" pitchFamily="-106" charset="0"/>
            </a:endParaRPr>
          </a:p>
        </p:txBody>
      </p:sp>
      <p:sp>
        <p:nvSpPr>
          <p:cNvPr id="75804" name="Text Box 30"/>
          <p:cNvSpPr txBox="1">
            <a:spLocks noChangeArrowheads="1"/>
          </p:cNvSpPr>
          <p:nvPr/>
        </p:nvSpPr>
        <p:spPr bwMode="auto">
          <a:xfrm>
            <a:off x="7294563" y="1360488"/>
            <a:ext cx="9048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input</a:t>
            </a:r>
            <a:endParaRPr lang="en-US"/>
          </a:p>
        </p:txBody>
      </p:sp>
      <p:sp>
        <p:nvSpPr>
          <p:cNvPr id="75805" name="Text Box 31"/>
          <p:cNvSpPr txBox="1">
            <a:spLocks noChangeArrowheads="1"/>
          </p:cNvSpPr>
          <p:nvPr/>
        </p:nvSpPr>
        <p:spPr bwMode="auto">
          <a:xfrm>
            <a:off x="7291388" y="1668463"/>
            <a:ext cx="156051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FF0515"/>
                </a:solidFill>
              </a:rPr>
              <a:t>stack pointer</a:t>
            </a:r>
          </a:p>
        </p:txBody>
      </p:sp>
      <p:sp>
        <p:nvSpPr>
          <p:cNvPr id="75806" name="Rectangle 32"/>
          <p:cNvSpPr>
            <a:spLocks noChangeArrowheads="1"/>
          </p:cNvSpPr>
          <p:nvPr>
            <p:custDataLst>
              <p:tags r:id="rId25"/>
            </p:custDataLst>
          </p:nvPr>
        </p:nvSpPr>
        <p:spPr bwMode="auto">
          <a:xfrm>
            <a:off x="925513" y="5080000"/>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807" name="Text Box 33"/>
          <p:cNvSpPr txBox="1">
            <a:spLocks noChangeArrowheads="1"/>
          </p:cNvSpPr>
          <p:nvPr>
            <p:custDataLst>
              <p:tags r:id="rId26"/>
            </p:custDataLst>
          </p:nvPr>
        </p:nvSpPr>
        <p:spPr bwMode="auto">
          <a:xfrm>
            <a:off x="258763" y="51006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B907D1"/>
                </a:solidFill>
                <a:latin typeface="Comic Sans MS" pitchFamily="-106" charset="0"/>
              </a:rPr>
              <a:t>r14</a:t>
            </a:r>
          </a:p>
        </p:txBody>
      </p:sp>
      <p:sp>
        <p:nvSpPr>
          <p:cNvPr id="75808" name="Text Box 34"/>
          <p:cNvSpPr txBox="1">
            <a:spLocks noChangeArrowheads="1"/>
          </p:cNvSpPr>
          <p:nvPr/>
        </p:nvSpPr>
        <p:spPr bwMode="auto">
          <a:xfrm>
            <a:off x="1455738" y="4872038"/>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location / line to return TO</a:t>
            </a:r>
          </a:p>
        </p:txBody>
      </p:sp>
      <p:sp>
        <p:nvSpPr>
          <p:cNvPr id="75809" name="Text Box 35"/>
          <p:cNvSpPr txBox="1">
            <a:spLocks noChangeArrowheads="1"/>
          </p:cNvSpPr>
          <p:nvPr/>
        </p:nvSpPr>
        <p:spPr bwMode="auto">
          <a:xfrm>
            <a:off x="7459663" y="2078038"/>
            <a:ext cx="155575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FF0515"/>
                </a:solidFill>
                <a:latin typeface="Comic Sans MS" pitchFamily="-106" charset="0"/>
              </a:rPr>
              <a:t>STORE valuable data to stack</a:t>
            </a:r>
          </a:p>
        </p:txBody>
      </p:sp>
      <p:sp>
        <p:nvSpPr>
          <p:cNvPr id="75810" name="AutoShape 36"/>
          <p:cNvSpPr>
            <a:spLocks/>
          </p:cNvSpPr>
          <p:nvPr/>
        </p:nvSpPr>
        <p:spPr bwMode="auto">
          <a:xfrm>
            <a:off x="7405688" y="2066925"/>
            <a:ext cx="101600" cy="571500"/>
          </a:xfrm>
          <a:prstGeom prst="rightBrace">
            <a:avLst>
              <a:gd name="adj1" fmla="val 46875"/>
              <a:gd name="adj2" fmla="val 50000"/>
            </a:avLst>
          </a:prstGeom>
          <a:noFill/>
          <a:ln w="19050">
            <a:solidFill>
              <a:srgbClr val="FF0515"/>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5811" name="Rectangle 37"/>
          <p:cNvSpPr>
            <a:spLocks noChangeArrowheads="1"/>
          </p:cNvSpPr>
          <p:nvPr>
            <p:custDataLst>
              <p:tags r:id="rId27"/>
            </p:custDataLst>
          </p:nvPr>
        </p:nvSpPr>
        <p:spPr bwMode="auto">
          <a:xfrm>
            <a:off x="925513" y="5918200"/>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812" name="Text Box 38"/>
          <p:cNvSpPr txBox="1">
            <a:spLocks noChangeArrowheads="1"/>
          </p:cNvSpPr>
          <p:nvPr>
            <p:custDataLst>
              <p:tags r:id="rId28"/>
            </p:custDataLst>
          </p:nvPr>
        </p:nvSpPr>
        <p:spPr bwMode="auto">
          <a:xfrm>
            <a:off x="258763" y="59388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B907D1"/>
                </a:solidFill>
                <a:latin typeface="Comic Sans MS" pitchFamily="-106" charset="0"/>
              </a:rPr>
              <a:t>r15</a:t>
            </a:r>
          </a:p>
        </p:txBody>
      </p:sp>
      <p:sp>
        <p:nvSpPr>
          <p:cNvPr id="75813" name="Text Box 39"/>
          <p:cNvSpPr txBox="1">
            <a:spLocks noChangeArrowheads="1"/>
          </p:cNvSpPr>
          <p:nvPr/>
        </p:nvSpPr>
        <p:spPr bwMode="auto">
          <a:xfrm>
            <a:off x="1455738" y="5710238"/>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the "stack pointer"</a:t>
            </a:r>
          </a:p>
        </p:txBody>
      </p:sp>
      <p:sp>
        <p:nvSpPr>
          <p:cNvPr id="75814" name="Rectangle 40"/>
          <p:cNvSpPr>
            <a:spLocks noChangeArrowheads="1"/>
          </p:cNvSpPr>
          <p:nvPr>
            <p:custDataLst>
              <p:tags r:id="rId29"/>
            </p:custDataLst>
          </p:nvPr>
        </p:nvSpPr>
        <p:spPr bwMode="auto">
          <a:xfrm>
            <a:off x="5410200" y="2657475"/>
            <a:ext cx="21859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106" charset="0"/>
              </a:rPr>
              <a:t>call r14 10</a:t>
            </a:r>
            <a:endParaRPr lang="en-US" sz="1400">
              <a:solidFill>
                <a:srgbClr val="0A04EB"/>
              </a:solidFill>
              <a:latin typeface="Arial" charset="0"/>
            </a:endParaRPr>
          </a:p>
        </p:txBody>
      </p:sp>
      <p:sp>
        <p:nvSpPr>
          <p:cNvPr id="75815" name="Rectangle 41"/>
          <p:cNvSpPr>
            <a:spLocks noChangeArrowheads="1"/>
          </p:cNvSpPr>
          <p:nvPr>
            <p:custDataLst>
              <p:tags r:id="rId30"/>
            </p:custDataLst>
          </p:nvPr>
        </p:nvSpPr>
        <p:spPr bwMode="auto">
          <a:xfrm>
            <a:off x="5413375" y="2979738"/>
            <a:ext cx="21859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106" charset="0"/>
              </a:rPr>
              <a:t>addn r15 -1</a:t>
            </a:r>
            <a:endParaRPr lang="en-US" sz="1400">
              <a:solidFill>
                <a:srgbClr val="0A04EB"/>
              </a:solidFill>
              <a:latin typeface="Arial" charset="0"/>
            </a:endParaRPr>
          </a:p>
        </p:txBody>
      </p:sp>
      <p:sp>
        <p:nvSpPr>
          <p:cNvPr id="75816" name="Rectangle 42"/>
          <p:cNvSpPr>
            <a:spLocks noChangeArrowheads="1"/>
          </p:cNvSpPr>
          <p:nvPr>
            <p:custDataLst>
              <p:tags r:id="rId31"/>
            </p:custDataLst>
          </p:nvPr>
        </p:nvSpPr>
        <p:spPr bwMode="auto">
          <a:xfrm>
            <a:off x="5413375" y="3302000"/>
            <a:ext cx="21859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106" charset="0"/>
              </a:rPr>
              <a:t>loadi r1 r15</a:t>
            </a:r>
            <a:endParaRPr lang="en-US" sz="1400">
              <a:solidFill>
                <a:srgbClr val="0A04EB"/>
              </a:solidFill>
              <a:latin typeface="Arial" charset="0"/>
            </a:endParaRPr>
          </a:p>
        </p:txBody>
      </p:sp>
      <p:sp>
        <p:nvSpPr>
          <p:cNvPr id="75817" name="Rectangle 43"/>
          <p:cNvSpPr>
            <a:spLocks noChangeArrowheads="1"/>
          </p:cNvSpPr>
          <p:nvPr>
            <p:custDataLst>
              <p:tags r:id="rId32"/>
            </p:custDataLst>
          </p:nvPr>
        </p:nvSpPr>
        <p:spPr bwMode="auto">
          <a:xfrm>
            <a:off x="5421313" y="3622675"/>
            <a:ext cx="21859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106" charset="0"/>
              </a:rPr>
              <a:t>add r13 r13 r1</a:t>
            </a:r>
            <a:endParaRPr lang="en-US" sz="1400">
              <a:solidFill>
                <a:srgbClr val="0A04EB"/>
              </a:solidFill>
              <a:latin typeface="Arial" charset="0"/>
            </a:endParaRPr>
          </a:p>
        </p:txBody>
      </p:sp>
      <p:sp>
        <p:nvSpPr>
          <p:cNvPr id="75818" name="Rectangle 44"/>
          <p:cNvSpPr>
            <a:spLocks noChangeArrowheads="1"/>
          </p:cNvSpPr>
          <p:nvPr>
            <p:custDataLst>
              <p:tags r:id="rId33"/>
            </p:custDataLst>
          </p:nvPr>
        </p:nvSpPr>
        <p:spPr bwMode="auto">
          <a:xfrm>
            <a:off x="5421313" y="3944938"/>
            <a:ext cx="21859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106" charset="0"/>
              </a:rPr>
              <a:t>write r13</a:t>
            </a:r>
            <a:endParaRPr lang="en-US" sz="1400">
              <a:solidFill>
                <a:srgbClr val="0A04EB"/>
              </a:solidFill>
              <a:latin typeface="Arial" charset="0"/>
            </a:endParaRPr>
          </a:p>
        </p:txBody>
      </p:sp>
      <p:sp>
        <p:nvSpPr>
          <p:cNvPr id="75819" name="Rectangle 45"/>
          <p:cNvSpPr>
            <a:spLocks noChangeArrowheads="1"/>
          </p:cNvSpPr>
          <p:nvPr>
            <p:custDataLst>
              <p:tags r:id="rId34"/>
            </p:custDataLst>
          </p:nvPr>
        </p:nvSpPr>
        <p:spPr bwMode="auto">
          <a:xfrm>
            <a:off x="5421313" y="4267200"/>
            <a:ext cx="21859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106" charset="0"/>
              </a:rPr>
              <a:t>halt</a:t>
            </a:r>
            <a:endParaRPr lang="en-US" sz="1400">
              <a:solidFill>
                <a:srgbClr val="0A04EB"/>
              </a:solidFill>
              <a:latin typeface="Arial" charset="0"/>
            </a:endParaRPr>
          </a:p>
        </p:txBody>
      </p:sp>
      <p:sp>
        <p:nvSpPr>
          <p:cNvPr id="75820" name="Text Box 46"/>
          <p:cNvSpPr txBox="1">
            <a:spLocks noChangeArrowheads="1"/>
          </p:cNvSpPr>
          <p:nvPr>
            <p:custDataLst>
              <p:tags r:id="rId35"/>
            </p:custDataLst>
          </p:nvPr>
        </p:nvSpPr>
        <p:spPr bwMode="auto">
          <a:xfrm>
            <a:off x="4724400" y="1698625"/>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75821" name="Text Box 47"/>
          <p:cNvSpPr txBox="1">
            <a:spLocks noChangeArrowheads="1"/>
          </p:cNvSpPr>
          <p:nvPr>
            <p:custDataLst>
              <p:tags r:id="rId36"/>
            </p:custDataLst>
          </p:nvPr>
        </p:nvSpPr>
        <p:spPr bwMode="auto">
          <a:xfrm>
            <a:off x="4724400" y="2024063"/>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2</a:t>
            </a:r>
          </a:p>
        </p:txBody>
      </p:sp>
      <p:sp>
        <p:nvSpPr>
          <p:cNvPr id="75822" name="Rectangle 48"/>
          <p:cNvSpPr>
            <a:spLocks noChangeArrowheads="1"/>
          </p:cNvSpPr>
          <p:nvPr/>
        </p:nvSpPr>
        <p:spPr bwMode="auto">
          <a:xfrm>
            <a:off x="5405438" y="1381125"/>
            <a:ext cx="1901825" cy="2952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5823" name="Rectangle 49"/>
          <p:cNvSpPr>
            <a:spLocks noChangeArrowheads="1"/>
          </p:cNvSpPr>
          <p:nvPr/>
        </p:nvSpPr>
        <p:spPr bwMode="auto">
          <a:xfrm>
            <a:off x="5402263" y="1677988"/>
            <a:ext cx="1909762" cy="3190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5824" name="Rectangle 50"/>
          <p:cNvSpPr>
            <a:spLocks noChangeArrowheads="1"/>
          </p:cNvSpPr>
          <p:nvPr/>
        </p:nvSpPr>
        <p:spPr bwMode="auto">
          <a:xfrm>
            <a:off x="5402263" y="1997075"/>
            <a:ext cx="1909762" cy="31908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5825" name="Rectangle 51"/>
          <p:cNvSpPr>
            <a:spLocks noChangeArrowheads="1"/>
          </p:cNvSpPr>
          <p:nvPr/>
        </p:nvSpPr>
        <p:spPr bwMode="auto">
          <a:xfrm>
            <a:off x="5402263" y="2316163"/>
            <a:ext cx="1909762" cy="3190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5826" name="Rectangle 52"/>
          <p:cNvSpPr>
            <a:spLocks noChangeArrowheads="1"/>
          </p:cNvSpPr>
          <p:nvPr/>
        </p:nvSpPr>
        <p:spPr bwMode="auto">
          <a:xfrm>
            <a:off x="5402263" y="2636838"/>
            <a:ext cx="1909762" cy="3190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5827" name="Rectangle 53"/>
          <p:cNvSpPr>
            <a:spLocks noChangeArrowheads="1"/>
          </p:cNvSpPr>
          <p:nvPr/>
        </p:nvSpPr>
        <p:spPr bwMode="auto">
          <a:xfrm>
            <a:off x="5402263" y="2949575"/>
            <a:ext cx="1909762" cy="31908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5828" name="Rectangle 54"/>
          <p:cNvSpPr>
            <a:spLocks noChangeArrowheads="1"/>
          </p:cNvSpPr>
          <p:nvPr/>
        </p:nvSpPr>
        <p:spPr bwMode="auto">
          <a:xfrm>
            <a:off x="5402263" y="3270250"/>
            <a:ext cx="1909762" cy="31908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5829" name="Rectangle 55"/>
          <p:cNvSpPr>
            <a:spLocks noChangeArrowheads="1"/>
          </p:cNvSpPr>
          <p:nvPr/>
        </p:nvSpPr>
        <p:spPr bwMode="auto">
          <a:xfrm>
            <a:off x="5402263" y="3589338"/>
            <a:ext cx="1909762" cy="3190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5830" name="Rectangle 56"/>
          <p:cNvSpPr>
            <a:spLocks noChangeArrowheads="1"/>
          </p:cNvSpPr>
          <p:nvPr/>
        </p:nvSpPr>
        <p:spPr bwMode="auto">
          <a:xfrm>
            <a:off x="5402263" y="3908425"/>
            <a:ext cx="1909762" cy="31908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5831" name="Rectangle 57"/>
          <p:cNvSpPr>
            <a:spLocks noChangeArrowheads="1"/>
          </p:cNvSpPr>
          <p:nvPr/>
        </p:nvSpPr>
        <p:spPr bwMode="auto">
          <a:xfrm>
            <a:off x="5402263" y="4229100"/>
            <a:ext cx="1909762" cy="31908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5832" name="Text Box 58"/>
          <p:cNvSpPr txBox="1">
            <a:spLocks noChangeArrowheads="1"/>
          </p:cNvSpPr>
          <p:nvPr>
            <p:custDataLst>
              <p:tags r:id="rId37"/>
            </p:custDataLst>
          </p:nvPr>
        </p:nvSpPr>
        <p:spPr bwMode="auto">
          <a:xfrm>
            <a:off x="5051425" y="4640263"/>
            <a:ext cx="609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latin typeface="Comic Sans MS" pitchFamily="-106" charset="0"/>
              </a:rPr>
              <a:t>10</a:t>
            </a:r>
          </a:p>
        </p:txBody>
      </p:sp>
      <p:sp>
        <p:nvSpPr>
          <p:cNvPr id="75833" name="Text Box 59"/>
          <p:cNvSpPr txBox="1">
            <a:spLocks noChangeArrowheads="1"/>
          </p:cNvSpPr>
          <p:nvPr>
            <p:custDataLst>
              <p:tags r:id="rId38"/>
            </p:custDataLst>
          </p:nvPr>
        </p:nvSpPr>
        <p:spPr bwMode="auto">
          <a:xfrm>
            <a:off x="5053013" y="4840288"/>
            <a:ext cx="609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latin typeface="Comic Sans MS" pitchFamily="-106" charset="0"/>
              </a:rPr>
              <a:t>11</a:t>
            </a:r>
          </a:p>
        </p:txBody>
      </p:sp>
      <p:sp>
        <p:nvSpPr>
          <p:cNvPr id="75834" name="Text Box 60"/>
          <p:cNvSpPr txBox="1">
            <a:spLocks noChangeArrowheads="1"/>
          </p:cNvSpPr>
          <p:nvPr>
            <p:custDataLst>
              <p:tags r:id="rId39"/>
            </p:custDataLst>
          </p:nvPr>
        </p:nvSpPr>
        <p:spPr bwMode="auto">
          <a:xfrm>
            <a:off x="5053013" y="5033963"/>
            <a:ext cx="609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latin typeface="Comic Sans MS" pitchFamily="-106" charset="0"/>
              </a:rPr>
              <a:t>12</a:t>
            </a:r>
          </a:p>
        </p:txBody>
      </p:sp>
      <p:sp>
        <p:nvSpPr>
          <p:cNvPr id="75835" name="Text Box 61"/>
          <p:cNvSpPr txBox="1">
            <a:spLocks noChangeArrowheads="1"/>
          </p:cNvSpPr>
          <p:nvPr>
            <p:custDataLst>
              <p:tags r:id="rId40"/>
            </p:custDataLst>
          </p:nvPr>
        </p:nvSpPr>
        <p:spPr bwMode="auto">
          <a:xfrm>
            <a:off x="5053013" y="5241925"/>
            <a:ext cx="609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latin typeface="Comic Sans MS" pitchFamily="-106" charset="0"/>
              </a:rPr>
              <a:t>13</a:t>
            </a:r>
          </a:p>
        </p:txBody>
      </p:sp>
      <p:sp>
        <p:nvSpPr>
          <p:cNvPr id="75836" name="Text Box 62"/>
          <p:cNvSpPr txBox="1">
            <a:spLocks noChangeArrowheads="1"/>
          </p:cNvSpPr>
          <p:nvPr>
            <p:custDataLst>
              <p:tags r:id="rId41"/>
            </p:custDataLst>
          </p:nvPr>
        </p:nvSpPr>
        <p:spPr bwMode="auto">
          <a:xfrm>
            <a:off x="5053013" y="5438775"/>
            <a:ext cx="609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latin typeface="Comic Sans MS" pitchFamily="-106" charset="0"/>
              </a:rPr>
              <a:t>14</a:t>
            </a:r>
          </a:p>
        </p:txBody>
      </p:sp>
      <p:sp>
        <p:nvSpPr>
          <p:cNvPr id="75837" name="Text Box 63"/>
          <p:cNvSpPr txBox="1">
            <a:spLocks noChangeArrowheads="1"/>
          </p:cNvSpPr>
          <p:nvPr>
            <p:custDataLst>
              <p:tags r:id="rId42"/>
            </p:custDataLst>
          </p:nvPr>
        </p:nvSpPr>
        <p:spPr bwMode="auto">
          <a:xfrm>
            <a:off x="5049838" y="5646738"/>
            <a:ext cx="609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latin typeface="Comic Sans MS" pitchFamily="-106" charset="0"/>
              </a:rPr>
              <a:t>15</a:t>
            </a:r>
          </a:p>
        </p:txBody>
      </p:sp>
      <p:sp>
        <p:nvSpPr>
          <p:cNvPr id="75838" name="Text Box 64"/>
          <p:cNvSpPr txBox="1">
            <a:spLocks noChangeArrowheads="1"/>
          </p:cNvSpPr>
          <p:nvPr>
            <p:custDataLst>
              <p:tags r:id="rId43"/>
            </p:custDataLst>
          </p:nvPr>
        </p:nvSpPr>
        <p:spPr bwMode="auto">
          <a:xfrm>
            <a:off x="4800600" y="6035675"/>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42</a:t>
            </a:r>
          </a:p>
        </p:txBody>
      </p:sp>
      <p:sp>
        <p:nvSpPr>
          <p:cNvPr id="75839" name="Rectangle 65"/>
          <p:cNvSpPr>
            <a:spLocks noChangeArrowheads="1"/>
          </p:cNvSpPr>
          <p:nvPr/>
        </p:nvSpPr>
        <p:spPr bwMode="auto">
          <a:xfrm>
            <a:off x="5402263" y="6005513"/>
            <a:ext cx="1909762" cy="3190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5840" name="Rectangle 66"/>
          <p:cNvSpPr>
            <a:spLocks noChangeArrowheads="1"/>
          </p:cNvSpPr>
          <p:nvPr/>
        </p:nvSpPr>
        <p:spPr bwMode="auto">
          <a:xfrm>
            <a:off x="5402263" y="6326188"/>
            <a:ext cx="1909762" cy="3190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5841" name="Text Box 67"/>
          <p:cNvSpPr txBox="1">
            <a:spLocks noChangeArrowheads="1"/>
          </p:cNvSpPr>
          <p:nvPr>
            <p:custDataLst>
              <p:tags r:id="rId44"/>
            </p:custDataLst>
          </p:nvPr>
        </p:nvSpPr>
        <p:spPr bwMode="auto">
          <a:xfrm>
            <a:off x="4800600" y="6356350"/>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43</a:t>
            </a:r>
          </a:p>
        </p:txBody>
      </p:sp>
      <p:sp>
        <p:nvSpPr>
          <p:cNvPr id="75842" name="Text Box 68"/>
          <p:cNvSpPr txBox="1">
            <a:spLocks noChangeArrowheads="1"/>
          </p:cNvSpPr>
          <p:nvPr>
            <p:custDataLst>
              <p:tags r:id="rId45"/>
            </p:custDataLst>
          </p:nvPr>
        </p:nvSpPr>
        <p:spPr bwMode="auto">
          <a:xfrm>
            <a:off x="4724400" y="2330450"/>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3</a:t>
            </a:r>
          </a:p>
        </p:txBody>
      </p:sp>
      <p:sp>
        <p:nvSpPr>
          <p:cNvPr id="75843" name="Text Box 69"/>
          <p:cNvSpPr txBox="1">
            <a:spLocks noChangeArrowheads="1"/>
          </p:cNvSpPr>
          <p:nvPr>
            <p:custDataLst>
              <p:tags r:id="rId46"/>
            </p:custDataLst>
          </p:nvPr>
        </p:nvSpPr>
        <p:spPr bwMode="auto">
          <a:xfrm>
            <a:off x="4724400" y="2630488"/>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4</a:t>
            </a:r>
          </a:p>
        </p:txBody>
      </p:sp>
      <p:sp>
        <p:nvSpPr>
          <p:cNvPr id="75844" name="Text Box 70"/>
          <p:cNvSpPr txBox="1">
            <a:spLocks noChangeArrowheads="1"/>
          </p:cNvSpPr>
          <p:nvPr>
            <p:custDataLst>
              <p:tags r:id="rId47"/>
            </p:custDataLst>
          </p:nvPr>
        </p:nvSpPr>
        <p:spPr bwMode="auto">
          <a:xfrm>
            <a:off x="4724400" y="2955925"/>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5</a:t>
            </a:r>
          </a:p>
        </p:txBody>
      </p:sp>
      <p:sp>
        <p:nvSpPr>
          <p:cNvPr id="75845" name="Text Box 71"/>
          <p:cNvSpPr txBox="1">
            <a:spLocks noChangeArrowheads="1"/>
          </p:cNvSpPr>
          <p:nvPr>
            <p:custDataLst>
              <p:tags r:id="rId48"/>
            </p:custDataLst>
          </p:nvPr>
        </p:nvSpPr>
        <p:spPr bwMode="auto">
          <a:xfrm>
            <a:off x="4724400" y="3300413"/>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6</a:t>
            </a:r>
          </a:p>
        </p:txBody>
      </p:sp>
      <p:sp>
        <p:nvSpPr>
          <p:cNvPr id="75846" name="Text Box 72"/>
          <p:cNvSpPr txBox="1">
            <a:spLocks noChangeArrowheads="1"/>
          </p:cNvSpPr>
          <p:nvPr>
            <p:custDataLst>
              <p:tags r:id="rId49"/>
            </p:custDataLst>
          </p:nvPr>
        </p:nvSpPr>
        <p:spPr bwMode="auto">
          <a:xfrm>
            <a:off x="4724400" y="3600450"/>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7</a:t>
            </a:r>
          </a:p>
        </p:txBody>
      </p:sp>
      <p:sp>
        <p:nvSpPr>
          <p:cNvPr id="75847" name="Text Box 73"/>
          <p:cNvSpPr txBox="1">
            <a:spLocks noChangeArrowheads="1"/>
          </p:cNvSpPr>
          <p:nvPr>
            <p:custDataLst>
              <p:tags r:id="rId50"/>
            </p:custDataLst>
          </p:nvPr>
        </p:nvSpPr>
        <p:spPr bwMode="auto">
          <a:xfrm>
            <a:off x="4724400" y="3925888"/>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8</a:t>
            </a:r>
          </a:p>
        </p:txBody>
      </p:sp>
      <p:sp>
        <p:nvSpPr>
          <p:cNvPr id="75848" name="Text Box 74"/>
          <p:cNvSpPr txBox="1">
            <a:spLocks noChangeArrowheads="1"/>
          </p:cNvSpPr>
          <p:nvPr>
            <p:custDataLst>
              <p:tags r:id="rId51"/>
            </p:custDataLst>
          </p:nvPr>
        </p:nvSpPr>
        <p:spPr bwMode="auto">
          <a:xfrm>
            <a:off x="4724400" y="4267200"/>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9</a:t>
            </a:r>
          </a:p>
        </p:txBody>
      </p:sp>
      <p:sp>
        <p:nvSpPr>
          <p:cNvPr id="75849" name="Text Box 75"/>
          <p:cNvSpPr txBox="1">
            <a:spLocks noChangeArrowheads="1"/>
          </p:cNvSpPr>
          <p:nvPr/>
        </p:nvSpPr>
        <p:spPr bwMode="auto">
          <a:xfrm>
            <a:off x="7294563" y="2622550"/>
            <a:ext cx="173831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call the function</a:t>
            </a:r>
            <a:endParaRPr lang="en-US"/>
          </a:p>
        </p:txBody>
      </p:sp>
      <p:sp>
        <p:nvSpPr>
          <p:cNvPr id="75850" name="Text Box 76"/>
          <p:cNvSpPr txBox="1">
            <a:spLocks noChangeArrowheads="1"/>
          </p:cNvSpPr>
          <p:nvPr/>
        </p:nvSpPr>
        <p:spPr bwMode="auto">
          <a:xfrm>
            <a:off x="7445375" y="2997200"/>
            <a:ext cx="15954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FF0515"/>
                </a:solidFill>
                <a:latin typeface="Comic Sans MS" pitchFamily="-106" charset="0"/>
              </a:rPr>
              <a:t>LOAD valuable data from stack</a:t>
            </a:r>
          </a:p>
        </p:txBody>
      </p:sp>
      <p:sp>
        <p:nvSpPr>
          <p:cNvPr id="75851" name="AutoShape 77"/>
          <p:cNvSpPr>
            <a:spLocks/>
          </p:cNvSpPr>
          <p:nvPr/>
        </p:nvSpPr>
        <p:spPr bwMode="auto">
          <a:xfrm>
            <a:off x="7391400" y="2986088"/>
            <a:ext cx="101600" cy="571500"/>
          </a:xfrm>
          <a:prstGeom prst="rightBrace">
            <a:avLst>
              <a:gd name="adj1" fmla="val 46875"/>
              <a:gd name="adj2" fmla="val 50000"/>
            </a:avLst>
          </a:prstGeom>
          <a:noFill/>
          <a:ln w="19050">
            <a:solidFill>
              <a:srgbClr val="FF0515"/>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5852" name="Text Box 78"/>
          <p:cNvSpPr txBox="1">
            <a:spLocks noChangeArrowheads="1"/>
          </p:cNvSpPr>
          <p:nvPr/>
        </p:nvSpPr>
        <p:spPr bwMode="auto">
          <a:xfrm>
            <a:off x="7294563" y="3579813"/>
            <a:ext cx="15240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do more stuff</a:t>
            </a:r>
            <a:endParaRPr lang="en-US"/>
          </a:p>
        </p:txBody>
      </p:sp>
      <p:sp>
        <p:nvSpPr>
          <p:cNvPr id="75853" name="Text Box 79"/>
          <p:cNvSpPr txBox="1">
            <a:spLocks noChangeArrowheads="1"/>
          </p:cNvSpPr>
          <p:nvPr/>
        </p:nvSpPr>
        <p:spPr bwMode="auto">
          <a:xfrm>
            <a:off x="7307263" y="3900488"/>
            <a:ext cx="15240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output</a:t>
            </a:r>
            <a:endParaRPr lang="en-US"/>
          </a:p>
        </p:txBody>
      </p:sp>
      <p:sp>
        <p:nvSpPr>
          <p:cNvPr id="75854" name="Text Box 80"/>
          <p:cNvSpPr txBox="1">
            <a:spLocks noChangeArrowheads="1"/>
          </p:cNvSpPr>
          <p:nvPr/>
        </p:nvSpPr>
        <p:spPr bwMode="auto">
          <a:xfrm>
            <a:off x="7543800" y="6119813"/>
            <a:ext cx="1524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i="1"/>
              <a:t>the stack</a:t>
            </a:r>
          </a:p>
        </p:txBody>
      </p:sp>
      <p:sp>
        <p:nvSpPr>
          <p:cNvPr id="75855" name="Line 81"/>
          <p:cNvSpPr>
            <a:spLocks noChangeShapeType="1"/>
          </p:cNvSpPr>
          <p:nvPr/>
        </p:nvSpPr>
        <p:spPr bwMode="auto">
          <a:xfrm>
            <a:off x="7516813" y="6016625"/>
            <a:ext cx="0" cy="762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5856" name="Line 82"/>
          <p:cNvSpPr>
            <a:spLocks noChangeShapeType="1"/>
          </p:cNvSpPr>
          <p:nvPr/>
        </p:nvSpPr>
        <p:spPr bwMode="auto">
          <a:xfrm>
            <a:off x="7429500" y="6016625"/>
            <a:ext cx="1905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5857" name="Text Box 83"/>
          <p:cNvSpPr txBox="1">
            <a:spLocks noChangeArrowheads="1"/>
          </p:cNvSpPr>
          <p:nvPr/>
        </p:nvSpPr>
        <p:spPr bwMode="auto">
          <a:xfrm>
            <a:off x="7594600" y="4962525"/>
            <a:ext cx="1063625" cy="650875"/>
          </a:xfrm>
          <a:prstGeom prst="rect">
            <a:avLst/>
          </a:prstGeom>
          <a:noFill/>
          <a:ln w="9525">
            <a:solidFill>
              <a:srgbClr val="0F02E4"/>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i="1">
                <a:solidFill>
                  <a:srgbClr val="0F02E4"/>
                </a:solidFill>
              </a:rPr>
              <a:t>factorial function</a:t>
            </a:r>
          </a:p>
        </p:txBody>
      </p:sp>
    </p:spTree>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6802" name="Group 2"/>
          <p:cNvGrpSpPr>
            <a:grpSpLocks/>
          </p:cNvGrpSpPr>
          <p:nvPr>
            <p:custDataLst>
              <p:tags r:id="rId1"/>
            </p:custDataLst>
          </p:nvPr>
        </p:nvGrpSpPr>
        <p:grpSpPr bwMode="auto">
          <a:xfrm>
            <a:off x="468313" y="1066800"/>
            <a:ext cx="8218487" cy="180975"/>
            <a:chOff x="295" y="1311"/>
            <a:chExt cx="5177" cy="114"/>
          </a:xfrm>
        </p:grpSpPr>
        <p:sp>
          <p:nvSpPr>
            <p:cNvPr id="76824" name="Rectangle 3"/>
            <p:cNvSpPr>
              <a:spLocks noChangeArrowheads="1"/>
            </p:cNvSpPr>
            <p:nvPr>
              <p:custDataLst>
                <p:tags r:id="rId1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76825" name="Rectangle 4"/>
            <p:cNvSpPr>
              <a:spLocks noChangeArrowheads="1"/>
            </p:cNvSpPr>
            <p:nvPr>
              <p:custDataLst>
                <p:tags r:id="rId1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76803"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76804"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Towers of Hanoi</a:t>
            </a:r>
          </a:p>
        </p:txBody>
      </p:sp>
      <p:grpSp>
        <p:nvGrpSpPr>
          <p:cNvPr id="76805" name="Group 7"/>
          <p:cNvGrpSpPr>
            <a:grpSpLocks/>
          </p:cNvGrpSpPr>
          <p:nvPr>
            <p:custDataLst>
              <p:tags r:id="rId4"/>
            </p:custDataLst>
          </p:nvPr>
        </p:nvGrpSpPr>
        <p:grpSpPr bwMode="auto">
          <a:xfrm>
            <a:off x="293688" y="1647825"/>
            <a:ext cx="533400" cy="609600"/>
            <a:chOff x="2928" y="1051"/>
            <a:chExt cx="840" cy="957"/>
          </a:xfrm>
        </p:grpSpPr>
        <p:sp>
          <p:nvSpPr>
            <p:cNvPr id="76811" name="Freeform 8"/>
            <p:cNvSpPr>
              <a:spLocks/>
            </p:cNvSpPr>
            <p:nvPr>
              <p:custDataLst>
                <p:tags r:id="rId5"/>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76812" name="Oval 9"/>
            <p:cNvSpPr>
              <a:spLocks noChangeArrowheads="1"/>
            </p:cNvSpPr>
            <p:nvPr>
              <p:custDataLst>
                <p:tags r:id="rId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76813" name="Oval 10"/>
            <p:cNvSpPr>
              <a:spLocks noChangeArrowheads="1"/>
            </p:cNvSpPr>
            <p:nvPr>
              <p:custDataLst>
                <p:tags r:id="rId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6814" name="Oval 11"/>
            <p:cNvSpPr>
              <a:spLocks noChangeArrowheads="1"/>
            </p:cNvSpPr>
            <p:nvPr>
              <p:custDataLst>
                <p:tags r:id="rId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6815" name="Oval 12"/>
            <p:cNvSpPr>
              <a:spLocks noChangeArrowheads="1"/>
            </p:cNvSpPr>
            <p:nvPr>
              <p:custDataLst>
                <p:tags r:id="rId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6816" name="Oval 13"/>
            <p:cNvSpPr>
              <a:spLocks noChangeArrowheads="1"/>
            </p:cNvSpPr>
            <p:nvPr>
              <p:custDataLst>
                <p:tags r:id="rId1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6817" name="Oval 14"/>
            <p:cNvSpPr>
              <a:spLocks noChangeArrowheads="1"/>
            </p:cNvSpPr>
            <p:nvPr>
              <p:custDataLst>
                <p:tags r:id="rId1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6818" name="Oval 15"/>
            <p:cNvSpPr>
              <a:spLocks noChangeArrowheads="1"/>
            </p:cNvSpPr>
            <p:nvPr>
              <p:custDataLst>
                <p:tags r:id="rId1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6819" name="AutoShape 16"/>
            <p:cNvSpPr>
              <a:spLocks noChangeArrowheads="1"/>
            </p:cNvSpPr>
            <p:nvPr>
              <p:custDataLst>
                <p:tags r:id="rId1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76820" name="Freeform 17"/>
            <p:cNvSpPr>
              <a:spLocks/>
            </p:cNvSpPr>
            <p:nvPr>
              <p:custDataLst>
                <p:tags r:id="rId1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76821" name="Freeform 18"/>
            <p:cNvSpPr>
              <a:spLocks/>
            </p:cNvSpPr>
            <p:nvPr>
              <p:custDataLst>
                <p:tags r:id="rId1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76822" name="Freeform 19"/>
            <p:cNvSpPr>
              <a:spLocks/>
            </p:cNvSpPr>
            <p:nvPr>
              <p:custDataLst>
                <p:tags r:id="rId1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76823" name="Freeform 20"/>
            <p:cNvSpPr>
              <a:spLocks/>
            </p:cNvSpPr>
            <p:nvPr>
              <p:custDataLst>
                <p:tags r:id="rId1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76806" name="Text Box 21"/>
          <p:cNvSpPr txBox="1">
            <a:spLocks noChangeArrowheads="1"/>
          </p:cNvSpPr>
          <p:nvPr/>
        </p:nvSpPr>
        <p:spPr bwMode="auto">
          <a:xfrm>
            <a:off x="838200" y="1447800"/>
            <a:ext cx="17605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a:solidFill>
                  <a:srgbClr val="067B0E"/>
                </a:solidFill>
                <a:latin typeface="Comic Sans MS" pitchFamily="-106" charset="0"/>
              </a:rPr>
              <a:t>This puzzle can get Hanoi'ing!</a:t>
            </a:r>
          </a:p>
        </p:txBody>
      </p:sp>
      <p:sp>
        <p:nvSpPr>
          <p:cNvPr id="76807" name="Rectangle 22"/>
          <p:cNvSpPr>
            <a:spLocks noChangeArrowheads="1"/>
          </p:cNvSpPr>
          <p:nvPr/>
        </p:nvSpPr>
        <p:spPr bwMode="auto">
          <a:xfrm>
            <a:off x="3219450" y="4211638"/>
            <a:ext cx="184150" cy="457200"/>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p>
            <a:endParaRPr lang="en-US"/>
          </a:p>
        </p:txBody>
      </p:sp>
      <p:sp>
        <p:nvSpPr>
          <p:cNvPr id="76808" name="Rectangle 23"/>
          <p:cNvSpPr>
            <a:spLocks noChangeArrowheads="1"/>
          </p:cNvSpPr>
          <p:nvPr/>
        </p:nvSpPr>
        <p:spPr bwMode="auto">
          <a:xfrm>
            <a:off x="2514600" y="3810000"/>
            <a:ext cx="1547813" cy="376238"/>
          </a:xfrm>
          <a:prstGeom prst="rect">
            <a:avLst/>
          </a:prstGeom>
          <a:solidFill>
            <a:srgbClr val="08C92D"/>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endParaRPr lang="en-US"/>
          </a:p>
        </p:txBody>
      </p:sp>
      <p:sp>
        <p:nvSpPr>
          <p:cNvPr id="76809" name="Rectangle 25"/>
          <p:cNvSpPr>
            <a:spLocks noChangeArrowheads="1"/>
          </p:cNvSpPr>
          <p:nvPr/>
        </p:nvSpPr>
        <p:spPr bwMode="auto">
          <a:xfrm>
            <a:off x="2722563" y="3384550"/>
            <a:ext cx="1123950" cy="368300"/>
          </a:xfrm>
          <a:prstGeom prst="rect">
            <a:avLst/>
          </a:prstGeom>
          <a:solidFill>
            <a:srgbClr val="D18006"/>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endParaRPr lang="en-US"/>
          </a:p>
        </p:txBody>
      </p:sp>
      <p:sp>
        <p:nvSpPr>
          <p:cNvPr id="76810" name="Rectangle 26"/>
          <p:cNvSpPr>
            <a:spLocks noChangeArrowheads="1"/>
          </p:cNvSpPr>
          <p:nvPr/>
        </p:nvSpPr>
        <p:spPr bwMode="auto">
          <a:xfrm>
            <a:off x="2982913" y="2978150"/>
            <a:ext cx="620712" cy="350838"/>
          </a:xfrm>
          <a:prstGeom prst="rect">
            <a:avLst/>
          </a:prstGeom>
          <a:solidFill>
            <a:srgbClr val="FF0515"/>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7826" name="Group 2"/>
          <p:cNvGrpSpPr>
            <a:grpSpLocks/>
          </p:cNvGrpSpPr>
          <p:nvPr>
            <p:custDataLst>
              <p:tags r:id="rId1"/>
            </p:custDataLst>
          </p:nvPr>
        </p:nvGrpSpPr>
        <p:grpSpPr bwMode="auto">
          <a:xfrm>
            <a:off x="468313" y="1066800"/>
            <a:ext cx="8218487" cy="180975"/>
            <a:chOff x="295" y="1311"/>
            <a:chExt cx="5177" cy="114"/>
          </a:xfrm>
        </p:grpSpPr>
        <p:sp>
          <p:nvSpPr>
            <p:cNvPr id="77830"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77831"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77827"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77828"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Assembly Mnemonics</a:t>
            </a:r>
          </a:p>
        </p:txBody>
      </p:sp>
      <p:pic>
        <p:nvPicPr>
          <p:cNvPr id="77829" name="Picture 7" descr="Picture 2"/>
          <p:cNvPicPr>
            <a:picLocks noChangeAspect="1" noChangeArrowheads="1"/>
          </p:cNvPicPr>
          <p:nvPr/>
        </p:nvPicPr>
        <p:blipFill>
          <a:blip r:embed="rId8">
            <a:extLst>
              <a:ext uri="{28A0092B-C50C-407E-A947-70E740481C1C}">
                <a14:useLocalDpi xmlns:a14="http://schemas.microsoft.com/office/drawing/2010/main" val="0"/>
              </a:ext>
            </a:extLst>
          </a:blip>
          <a:srcRect t="8064"/>
          <a:stretch>
            <a:fillRect/>
          </a:stretch>
        </p:blipFill>
        <p:spPr bwMode="auto">
          <a:xfrm>
            <a:off x="533400" y="1676400"/>
            <a:ext cx="8153400" cy="289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Text Box 2"/>
          <p:cNvSpPr txBox="1">
            <a:spLocks noChangeArrowheads="1"/>
          </p:cNvSpPr>
          <p:nvPr>
            <p:custDataLst>
              <p:tags r:id="rId1"/>
            </p:custDataLst>
          </p:nvPr>
        </p:nvSpPr>
        <p:spPr bwMode="auto">
          <a:xfrm>
            <a:off x="7553325" y="138113"/>
            <a:ext cx="1430338"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4400"/>
              <a:t>Quiz</a:t>
            </a:r>
          </a:p>
        </p:txBody>
      </p:sp>
      <p:sp>
        <p:nvSpPr>
          <p:cNvPr id="78851"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Name(s)</a:t>
            </a:r>
          </a:p>
        </p:txBody>
      </p:sp>
      <p:sp>
        <p:nvSpPr>
          <p:cNvPr id="78852"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78853" name="Text Box 5"/>
          <p:cNvSpPr txBox="1">
            <a:spLocks noChangeArrowheads="1"/>
          </p:cNvSpPr>
          <p:nvPr>
            <p:custDataLst>
              <p:tags r:id="rId4"/>
            </p:custDataLst>
          </p:nvPr>
        </p:nvSpPr>
        <p:spPr bwMode="auto">
          <a:xfrm>
            <a:off x="142875" y="725488"/>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Write down what happens in the registers and memory (the stack) as this program runs…</a:t>
            </a:r>
          </a:p>
        </p:txBody>
      </p:sp>
      <p:sp>
        <p:nvSpPr>
          <p:cNvPr id="78854"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78855" name="Text Box 7"/>
          <p:cNvSpPr txBox="1">
            <a:spLocks noChangeArrowheads="1"/>
          </p:cNvSpPr>
          <p:nvPr>
            <p:custDataLst>
              <p:tags r:id="rId6"/>
            </p:custDataLst>
          </p:nvPr>
        </p:nvSpPr>
        <p:spPr bwMode="auto">
          <a:xfrm>
            <a:off x="3203575" y="30083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78856" name="Text Box 8"/>
          <p:cNvSpPr txBox="1">
            <a:spLocks noChangeArrowheads="1"/>
          </p:cNvSpPr>
          <p:nvPr>
            <p:custDataLst>
              <p:tags r:id="rId7"/>
            </p:custDataLst>
          </p:nvPr>
        </p:nvSpPr>
        <p:spPr bwMode="auto">
          <a:xfrm>
            <a:off x="3203575" y="3825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78857" name="Text Box 9"/>
          <p:cNvSpPr txBox="1">
            <a:spLocks noChangeArrowheads="1"/>
          </p:cNvSpPr>
          <p:nvPr>
            <p:custDataLst>
              <p:tags r:id="rId8"/>
            </p:custDataLst>
          </p:nvPr>
        </p:nvSpPr>
        <p:spPr bwMode="auto">
          <a:xfrm>
            <a:off x="3203575" y="45513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78858" name="Text Box 10"/>
          <p:cNvSpPr txBox="1">
            <a:spLocks noChangeArrowheads="1"/>
          </p:cNvSpPr>
          <p:nvPr>
            <p:custDataLst>
              <p:tags r:id="rId9"/>
            </p:custDataLst>
          </p:nvPr>
        </p:nvSpPr>
        <p:spPr bwMode="auto">
          <a:xfrm>
            <a:off x="3203575" y="52768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78859" name="Text Box 11"/>
          <p:cNvSpPr txBox="1">
            <a:spLocks noChangeArrowheads="1"/>
          </p:cNvSpPr>
          <p:nvPr>
            <p:custDataLst>
              <p:tags r:id="rId10"/>
            </p:custDataLst>
          </p:nvPr>
        </p:nvSpPr>
        <p:spPr bwMode="auto">
          <a:xfrm>
            <a:off x="2895600" y="2365375"/>
            <a:ext cx="909638"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b="1">
                <a:solidFill>
                  <a:srgbClr val="B003D1"/>
                </a:solidFill>
                <a:latin typeface="Comic Sans MS" pitchFamily="-106" charset="0"/>
              </a:rPr>
              <a:t>r0</a:t>
            </a:r>
          </a:p>
        </p:txBody>
      </p:sp>
      <p:sp>
        <p:nvSpPr>
          <p:cNvPr id="78860" name="Text Box 12"/>
          <p:cNvSpPr txBox="1">
            <a:spLocks noChangeArrowheads="1"/>
          </p:cNvSpPr>
          <p:nvPr>
            <p:custDataLst>
              <p:tags r:id="rId11"/>
            </p:custDataLst>
          </p:nvPr>
        </p:nvSpPr>
        <p:spPr bwMode="auto">
          <a:xfrm>
            <a:off x="2895600" y="3046413"/>
            <a:ext cx="90963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b="1">
                <a:solidFill>
                  <a:srgbClr val="B003D1"/>
                </a:solidFill>
                <a:latin typeface="Comic Sans MS" pitchFamily="-106" charset="0"/>
              </a:rPr>
              <a:t>r1</a:t>
            </a:r>
          </a:p>
        </p:txBody>
      </p:sp>
      <p:sp>
        <p:nvSpPr>
          <p:cNvPr id="78861" name="Text Box 13"/>
          <p:cNvSpPr txBox="1">
            <a:spLocks noChangeArrowheads="1"/>
          </p:cNvSpPr>
          <p:nvPr>
            <p:custDataLst>
              <p:tags r:id="rId12"/>
            </p:custDataLst>
          </p:nvPr>
        </p:nvSpPr>
        <p:spPr bwMode="auto">
          <a:xfrm>
            <a:off x="2895600" y="3871913"/>
            <a:ext cx="90963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b="1">
                <a:solidFill>
                  <a:srgbClr val="B003D1"/>
                </a:solidFill>
                <a:latin typeface="Comic Sans MS" pitchFamily="-106" charset="0"/>
              </a:rPr>
              <a:t>r2</a:t>
            </a:r>
          </a:p>
        </p:txBody>
      </p:sp>
      <p:sp>
        <p:nvSpPr>
          <p:cNvPr id="78862" name="Text Box 14"/>
          <p:cNvSpPr txBox="1">
            <a:spLocks noChangeArrowheads="1"/>
          </p:cNvSpPr>
          <p:nvPr>
            <p:custDataLst>
              <p:tags r:id="rId13"/>
            </p:custDataLst>
          </p:nvPr>
        </p:nvSpPr>
        <p:spPr bwMode="auto">
          <a:xfrm>
            <a:off x="2895600" y="4602163"/>
            <a:ext cx="90963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b="1">
                <a:solidFill>
                  <a:srgbClr val="B003D1"/>
                </a:solidFill>
                <a:latin typeface="Comic Sans MS" pitchFamily="-106" charset="0"/>
              </a:rPr>
              <a:t>r3</a:t>
            </a:r>
          </a:p>
        </p:txBody>
      </p:sp>
      <p:sp>
        <p:nvSpPr>
          <p:cNvPr id="78863" name="Text Box 15"/>
          <p:cNvSpPr txBox="1">
            <a:spLocks noChangeArrowheads="1"/>
          </p:cNvSpPr>
          <p:nvPr>
            <p:custDataLst>
              <p:tags r:id="rId14"/>
            </p:custDataLst>
          </p:nvPr>
        </p:nvSpPr>
        <p:spPr bwMode="auto">
          <a:xfrm>
            <a:off x="2895600" y="5348288"/>
            <a:ext cx="90963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b="1">
                <a:solidFill>
                  <a:srgbClr val="B003D1"/>
                </a:solidFill>
                <a:latin typeface="Comic Sans MS" pitchFamily="-106" charset="0"/>
              </a:rPr>
              <a:t>r4</a:t>
            </a:r>
          </a:p>
        </p:txBody>
      </p:sp>
      <p:grpSp>
        <p:nvGrpSpPr>
          <p:cNvPr id="78864" name="Group 16"/>
          <p:cNvGrpSpPr>
            <a:grpSpLocks/>
          </p:cNvGrpSpPr>
          <p:nvPr>
            <p:custDataLst>
              <p:tags r:id="rId15"/>
            </p:custDataLst>
          </p:nvPr>
        </p:nvGrpSpPr>
        <p:grpSpPr bwMode="auto">
          <a:xfrm>
            <a:off x="4895850" y="3048000"/>
            <a:ext cx="263525" cy="306388"/>
            <a:chOff x="2928" y="1051"/>
            <a:chExt cx="840" cy="957"/>
          </a:xfrm>
        </p:grpSpPr>
        <p:sp>
          <p:nvSpPr>
            <p:cNvPr id="78907" name="Freeform 17"/>
            <p:cNvSpPr>
              <a:spLocks/>
            </p:cNvSpPr>
            <p:nvPr>
              <p:custDataLst>
                <p:tags r:id="rId46"/>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78908" name="Oval 18"/>
            <p:cNvSpPr>
              <a:spLocks noChangeArrowheads="1"/>
            </p:cNvSpPr>
            <p:nvPr>
              <p:custDataLst>
                <p:tags r:id="rId4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78909" name="Oval 19"/>
            <p:cNvSpPr>
              <a:spLocks noChangeArrowheads="1"/>
            </p:cNvSpPr>
            <p:nvPr>
              <p:custDataLst>
                <p:tags r:id="rId4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8910" name="Oval 20"/>
            <p:cNvSpPr>
              <a:spLocks noChangeArrowheads="1"/>
            </p:cNvSpPr>
            <p:nvPr>
              <p:custDataLst>
                <p:tags r:id="rId4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8911" name="Oval 21"/>
            <p:cNvSpPr>
              <a:spLocks noChangeArrowheads="1"/>
            </p:cNvSpPr>
            <p:nvPr>
              <p:custDataLst>
                <p:tags r:id="rId5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8912" name="Oval 22"/>
            <p:cNvSpPr>
              <a:spLocks noChangeArrowheads="1"/>
            </p:cNvSpPr>
            <p:nvPr>
              <p:custDataLst>
                <p:tags r:id="rId5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8913" name="Oval 23"/>
            <p:cNvSpPr>
              <a:spLocks noChangeArrowheads="1"/>
            </p:cNvSpPr>
            <p:nvPr>
              <p:custDataLst>
                <p:tags r:id="rId5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8914" name="Oval 24"/>
            <p:cNvSpPr>
              <a:spLocks noChangeArrowheads="1"/>
            </p:cNvSpPr>
            <p:nvPr>
              <p:custDataLst>
                <p:tags r:id="rId5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8915" name="AutoShape 25"/>
            <p:cNvSpPr>
              <a:spLocks noChangeArrowheads="1"/>
            </p:cNvSpPr>
            <p:nvPr>
              <p:custDataLst>
                <p:tags r:id="rId5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78916" name="Freeform 26"/>
            <p:cNvSpPr>
              <a:spLocks/>
            </p:cNvSpPr>
            <p:nvPr>
              <p:custDataLst>
                <p:tags r:id="rId5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78917" name="Freeform 27"/>
            <p:cNvSpPr>
              <a:spLocks/>
            </p:cNvSpPr>
            <p:nvPr>
              <p:custDataLst>
                <p:tags r:id="rId5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78918" name="Freeform 28"/>
            <p:cNvSpPr>
              <a:spLocks/>
            </p:cNvSpPr>
            <p:nvPr>
              <p:custDataLst>
                <p:tags r:id="rId5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78919" name="Freeform 29"/>
            <p:cNvSpPr>
              <a:spLocks/>
            </p:cNvSpPr>
            <p:nvPr>
              <p:custDataLst>
                <p:tags r:id="rId5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78865" name="Text Box 30"/>
          <p:cNvSpPr txBox="1">
            <a:spLocks noChangeArrowheads="1"/>
          </p:cNvSpPr>
          <p:nvPr>
            <p:custDataLst>
              <p:tags r:id="rId16"/>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8866" name="Text Box 31"/>
          <p:cNvSpPr txBox="1">
            <a:spLocks noChangeArrowheads="1"/>
          </p:cNvSpPr>
          <p:nvPr>
            <p:custDataLst>
              <p:tags r:id="rId17"/>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8867" name="Text Box 32"/>
          <p:cNvSpPr txBox="1">
            <a:spLocks noChangeArrowheads="1"/>
          </p:cNvSpPr>
          <p:nvPr>
            <p:custDataLst>
              <p:tags r:id="rId18"/>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8868" name="Text Box 33"/>
          <p:cNvSpPr txBox="1">
            <a:spLocks noChangeArrowheads="1"/>
          </p:cNvSpPr>
          <p:nvPr>
            <p:custDataLst>
              <p:tags r:id="rId19"/>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8869" name="Text Box 34"/>
          <p:cNvSpPr txBox="1">
            <a:spLocks noChangeArrowheads="1"/>
          </p:cNvSpPr>
          <p:nvPr>
            <p:custDataLst>
              <p:tags r:id="rId20"/>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8870" name="Text Box 35"/>
          <p:cNvSpPr txBox="1">
            <a:spLocks noChangeArrowheads="1"/>
          </p:cNvSpPr>
          <p:nvPr>
            <p:custDataLst>
              <p:tags r:id="rId21"/>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8871" name="Text Box 36"/>
          <p:cNvSpPr txBox="1">
            <a:spLocks noChangeArrowheads="1"/>
          </p:cNvSpPr>
          <p:nvPr>
            <p:custDataLst>
              <p:tags r:id="rId22"/>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8872" name="Text Box 37"/>
          <p:cNvSpPr txBox="1">
            <a:spLocks noChangeArrowheads="1"/>
          </p:cNvSpPr>
          <p:nvPr>
            <p:custDataLst>
              <p:tags r:id="rId23"/>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78873" name="Rectangle 38"/>
          <p:cNvSpPr>
            <a:spLocks noChangeArrowheads="1"/>
          </p:cNvSpPr>
          <p:nvPr>
            <p:custDataLst>
              <p:tags r:id="rId24"/>
            </p:custDataLst>
          </p:nvPr>
        </p:nvSpPr>
        <p:spPr bwMode="auto">
          <a:xfrm>
            <a:off x="6762750" y="1524000"/>
            <a:ext cx="18637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Memory (high RAM)</a:t>
            </a:r>
          </a:p>
        </p:txBody>
      </p:sp>
      <p:sp>
        <p:nvSpPr>
          <p:cNvPr id="78874" name="Text Box 39"/>
          <p:cNvSpPr txBox="1">
            <a:spLocks noChangeArrowheads="1"/>
          </p:cNvSpPr>
          <p:nvPr>
            <p:custDataLst>
              <p:tags r:id="rId25"/>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8875" name="Text Box 40"/>
          <p:cNvSpPr txBox="1">
            <a:spLocks noChangeArrowheads="1"/>
          </p:cNvSpPr>
          <p:nvPr>
            <p:custDataLst>
              <p:tags r:id="rId26"/>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8876" name="Text Box 41"/>
          <p:cNvSpPr txBox="1">
            <a:spLocks noChangeArrowheads="1"/>
          </p:cNvSpPr>
          <p:nvPr>
            <p:custDataLst>
              <p:tags r:id="rId27"/>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8877" name="Text Box 42"/>
          <p:cNvSpPr txBox="1">
            <a:spLocks noChangeArrowheads="1"/>
          </p:cNvSpPr>
          <p:nvPr>
            <p:custDataLst>
              <p:tags r:id="rId28"/>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8878" name="Rectangle 43"/>
          <p:cNvSpPr>
            <a:spLocks noChangeArrowheads="1"/>
          </p:cNvSpPr>
          <p:nvPr>
            <p:custDataLst>
              <p:tags r:id="rId29"/>
            </p:custDataLst>
          </p:nvPr>
        </p:nvSpPr>
        <p:spPr bwMode="auto">
          <a:xfrm>
            <a:off x="3563938" y="1524000"/>
            <a:ext cx="1419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CPU Registers</a:t>
            </a:r>
          </a:p>
        </p:txBody>
      </p:sp>
      <p:sp>
        <p:nvSpPr>
          <p:cNvPr id="78879" name="Text Box 44"/>
          <p:cNvSpPr txBox="1">
            <a:spLocks noChangeArrowheads="1"/>
          </p:cNvSpPr>
          <p:nvPr>
            <p:custDataLst>
              <p:tags r:id="rId30"/>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78880" name="Text Box 45"/>
          <p:cNvSpPr txBox="1">
            <a:spLocks noChangeArrowheads="1"/>
          </p:cNvSpPr>
          <p:nvPr>
            <p:custDataLst>
              <p:tags r:id="rId31"/>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78881" name="Text Box 46"/>
          <p:cNvSpPr txBox="1">
            <a:spLocks noChangeArrowheads="1"/>
          </p:cNvSpPr>
          <p:nvPr>
            <p:custDataLst>
              <p:tags r:id="rId32"/>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78882" name="Text Box 47"/>
          <p:cNvSpPr txBox="1">
            <a:spLocks noChangeArrowheads="1"/>
          </p:cNvSpPr>
          <p:nvPr>
            <p:custDataLst>
              <p:tags r:id="rId33"/>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78883" name="Text Box 48"/>
          <p:cNvSpPr txBox="1">
            <a:spLocks noChangeArrowheads="1"/>
          </p:cNvSpPr>
          <p:nvPr>
            <p:custDataLst>
              <p:tags r:id="rId34"/>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78884" name="Text Box 49"/>
          <p:cNvSpPr txBox="1">
            <a:spLocks noChangeArrowheads="1"/>
          </p:cNvSpPr>
          <p:nvPr>
            <p:custDataLst>
              <p:tags r:id="rId35"/>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48</a:t>
            </a:r>
          </a:p>
        </p:txBody>
      </p:sp>
      <p:sp>
        <p:nvSpPr>
          <p:cNvPr id="78885" name="Text Box 50"/>
          <p:cNvSpPr txBox="1">
            <a:spLocks noChangeArrowheads="1"/>
          </p:cNvSpPr>
          <p:nvPr>
            <p:custDataLst>
              <p:tags r:id="rId36"/>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49</a:t>
            </a:r>
          </a:p>
        </p:txBody>
      </p:sp>
      <p:sp>
        <p:nvSpPr>
          <p:cNvPr id="78886" name="Text Box 51"/>
          <p:cNvSpPr txBox="1">
            <a:spLocks noChangeArrowheads="1"/>
          </p:cNvSpPr>
          <p:nvPr>
            <p:custDataLst>
              <p:tags r:id="rId37"/>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50</a:t>
            </a:r>
          </a:p>
        </p:txBody>
      </p:sp>
      <p:sp>
        <p:nvSpPr>
          <p:cNvPr id="78887" name="Text Box 52"/>
          <p:cNvSpPr txBox="1">
            <a:spLocks noChangeArrowheads="1"/>
          </p:cNvSpPr>
          <p:nvPr>
            <p:custDataLst>
              <p:tags r:id="rId38"/>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51</a:t>
            </a:r>
          </a:p>
        </p:txBody>
      </p:sp>
      <p:sp>
        <p:nvSpPr>
          <p:cNvPr id="78888" name="Text Box 53"/>
          <p:cNvSpPr txBox="1">
            <a:spLocks noChangeArrowheads="1"/>
          </p:cNvSpPr>
          <p:nvPr>
            <p:custDataLst>
              <p:tags r:id="rId39"/>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52</a:t>
            </a:r>
          </a:p>
        </p:txBody>
      </p:sp>
      <p:sp>
        <p:nvSpPr>
          <p:cNvPr id="78889" name="Text Box 54"/>
          <p:cNvSpPr txBox="1">
            <a:spLocks noChangeArrowheads="1"/>
          </p:cNvSpPr>
          <p:nvPr>
            <p:custDataLst>
              <p:tags r:id="rId40"/>
            </p:custDataLst>
          </p:nvPr>
        </p:nvSpPr>
        <p:spPr bwMode="auto">
          <a:xfrm>
            <a:off x="3209925" y="5984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78890" name="Text Box 55"/>
          <p:cNvSpPr txBox="1">
            <a:spLocks noChangeArrowheads="1"/>
          </p:cNvSpPr>
          <p:nvPr>
            <p:custDataLst>
              <p:tags r:id="rId41"/>
            </p:custDataLst>
          </p:nvPr>
        </p:nvSpPr>
        <p:spPr bwMode="auto">
          <a:xfrm>
            <a:off x="2901950" y="6056313"/>
            <a:ext cx="90963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b="1">
                <a:solidFill>
                  <a:srgbClr val="B003D1"/>
                </a:solidFill>
                <a:latin typeface="Comic Sans MS" pitchFamily="-106" charset="0"/>
              </a:rPr>
              <a:t>r5</a:t>
            </a:r>
          </a:p>
        </p:txBody>
      </p:sp>
      <p:sp>
        <p:nvSpPr>
          <p:cNvPr id="78891" name="Rectangle 56"/>
          <p:cNvSpPr>
            <a:spLocks noChangeArrowheads="1"/>
          </p:cNvSpPr>
          <p:nvPr>
            <p:custDataLst>
              <p:tags r:id="rId42"/>
            </p:custDataLst>
          </p:nvPr>
        </p:nvSpPr>
        <p:spPr bwMode="auto">
          <a:xfrm>
            <a:off x="93663" y="1090613"/>
            <a:ext cx="18335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Program (low RAM)</a:t>
            </a:r>
          </a:p>
        </p:txBody>
      </p:sp>
      <p:sp>
        <p:nvSpPr>
          <p:cNvPr id="78892" name="Rectangle 57"/>
          <p:cNvSpPr>
            <a:spLocks noChangeArrowheads="1"/>
          </p:cNvSpPr>
          <p:nvPr>
            <p:custDataLst>
              <p:tags r:id="rId43"/>
            </p:custDataLst>
          </p:nvPr>
        </p:nvSpPr>
        <p:spPr bwMode="auto">
          <a:xfrm>
            <a:off x="7205663" y="1811338"/>
            <a:ext cx="955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78893" name="Rectangle 58"/>
          <p:cNvSpPr>
            <a:spLocks noChangeArrowheads="1"/>
          </p:cNvSpPr>
          <p:nvPr/>
        </p:nvSpPr>
        <p:spPr bwMode="auto">
          <a:xfrm>
            <a:off x="228600" y="1449388"/>
            <a:ext cx="2020888" cy="5197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106" charset="0"/>
              </a:rPr>
              <a:t>0  read r0          </a:t>
            </a:r>
          </a:p>
          <a:p>
            <a:pPr algn="l"/>
            <a:r>
              <a:rPr lang="en-US" sz="1400" b="1">
                <a:latin typeface="Courier New" pitchFamily="-106" charset="0"/>
              </a:rPr>
              <a:t>1  loadn r2 6</a:t>
            </a:r>
          </a:p>
          <a:p>
            <a:pPr algn="l"/>
            <a:r>
              <a:rPr lang="en-US" sz="1400" b="1">
                <a:latin typeface="Courier New" pitchFamily="-106" charset="0"/>
              </a:rPr>
              <a:t>2  loadn r3 0</a:t>
            </a:r>
            <a:endParaRPr lang="en-US" sz="1400" b="1">
              <a:solidFill>
                <a:srgbClr val="0F02E4"/>
              </a:solidFill>
              <a:latin typeface="Courier New" pitchFamily="-106" charset="0"/>
            </a:endParaRPr>
          </a:p>
          <a:p>
            <a:pPr algn="l"/>
            <a:r>
              <a:rPr lang="en-US" sz="1400" b="1">
                <a:latin typeface="Courier New" pitchFamily="-106" charset="0"/>
              </a:rPr>
              <a:t>3  loadn r4 8</a:t>
            </a:r>
            <a:endParaRPr lang="en-US" sz="1400" b="1">
              <a:solidFill>
                <a:srgbClr val="0F02E4"/>
              </a:solidFill>
              <a:latin typeface="Courier New" pitchFamily="-106" charset="0"/>
            </a:endParaRPr>
          </a:p>
          <a:p>
            <a:pPr algn="l"/>
            <a:r>
              <a:rPr lang="en-US" sz="1400" b="1">
                <a:latin typeface="Courier New" pitchFamily="-106" charset="0"/>
              </a:rPr>
              <a:t>4  loadn r5 42</a:t>
            </a:r>
            <a:endParaRPr lang="en-US" sz="1400" b="1">
              <a:solidFill>
                <a:srgbClr val="0F02E4"/>
              </a:solidFill>
              <a:latin typeface="Courier New" pitchFamily="-106" charset="0"/>
            </a:endParaRPr>
          </a:p>
          <a:p>
            <a:pPr algn="l"/>
            <a:r>
              <a:rPr lang="en-US" sz="1400" b="1">
                <a:latin typeface="Courier New" pitchFamily="-106" charset="0"/>
              </a:rPr>
              <a:t>5  jump r4</a:t>
            </a:r>
            <a:endParaRPr lang="en-US" sz="1400" b="1">
              <a:solidFill>
                <a:srgbClr val="0F02E4"/>
              </a:solidFill>
              <a:latin typeface="Courier New" pitchFamily="-106" charset="0"/>
            </a:endParaRPr>
          </a:p>
          <a:p>
            <a:pPr algn="l"/>
            <a:r>
              <a:rPr lang="en-US" sz="1400" b="1">
                <a:latin typeface="Courier New" pitchFamily="-106" charset="0"/>
              </a:rPr>
              <a:t>6  write r3</a:t>
            </a:r>
            <a:endParaRPr lang="en-US" sz="1400" b="1">
              <a:solidFill>
                <a:srgbClr val="0F02E4"/>
              </a:solidFill>
              <a:latin typeface="Courier New" pitchFamily="-106" charset="0"/>
            </a:endParaRPr>
          </a:p>
          <a:p>
            <a:pPr algn="l"/>
            <a:r>
              <a:rPr lang="en-US" sz="1400" b="1">
                <a:latin typeface="Courier New" pitchFamily="-106" charset="0"/>
              </a:rPr>
              <a:t>7  halt</a:t>
            </a:r>
          </a:p>
          <a:p>
            <a:pPr algn="l"/>
            <a:r>
              <a:rPr lang="en-US" sz="1400" b="1">
                <a:latin typeface="Courier New" pitchFamily="-106" charset="0"/>
              </a:rPr>
              <a:t>8  loadn r3 1</a:t>
            </a:r>
            <a:endParaRPr lang="en-US" sz="1400" b="1">
              <a:solidFill>
                <a:srgbClr val="FF0515"/>
              </a:solidFill>
              <a:latin typeface="Courier New" pitchFamily="-106" charset="0"/>
            </a:endParaRPr>
          </a:p>
          <a:p>
            <a:pPr algn="l"/>
            <a:r>
              <a:rPr lang="en-US" sz="1400" b="1">
                <a:latin typeface="Courier New" pitchFamily="-106" charset="0"/>
              </a:rPr>
              <a:t>9  jzero r0 r2</a:t>
            </a:r>
            <a:endParaRPr lang="en-US" sz="1400" b="1">
              <a:solidFill>
                <a:srgbClr val="0F02E4"/>
              </a:solidFill>
              <a:latin typeface="Courier New" pitchFamily="-106" charset="0"/>
            </a:endParaRPr>
          </a:p>
          <a:p>
            <a:pPr algn="l"/>
            <a:r>
              <a:rPr lang="en-US" sz="1400" b="1">
                <a:latin typeface="Courier New" pitchFamily="-106" charset="0"/>
              </a:rPr>
              <a:t>10 addn r5 1</a:t>
            </a:r>
            <a:endParaRPr lang="en-US" sz="1400" b="1">
              <a:solidFill>
                <a:srgbClr val="0F02E4"/>
              </a:solidFill>
              <a:latin typeface="Courier New" pitchFamily="-106" charset="0"/>
            </a:endParaRPr>
          </a:p>
          <a:p>
            <a:pPr algn="l"/>
            <a:r>
              <a:rPr lang="en-US" sz="1400" b="1">
                <a:latin typeface="Courier New" pitchFamily="-106" charset="0"/>
              </a:rPr>
              <a:t>11 store r0 r5</a:t>
            </a:r>
            <a:endParaRPr lang="en-US" sz="1400" b="1">
              <a:solidFill>
                <a:srgbClr val="0F02E4"/>
              </a:solidFill>
              <a:latin typeface="Courier New" pitchFamily="-106" charset="0"/>
            </a:endParaRPr>
          </a:p>
          <a:p>
            <a:pPr algn="l"/>
            <a:r>
              <a:rPr lang="en-US" sz="1400" b="1">
                <a:latin typeface="Courier New" pitchFamily="-106" charset="0"/>
              </a:rPr>
              <a:t>12 addn r5 1        </a:t>
            </a:r>
          </a:p>
          <a:p>
            <a:pPr algn="l"/>
            <a:r>
              <a:rPr lang="en-US" sz="1400" b="1">
                <a:latin typeface="Courier New" pitchFamily="-106" charset="0"/>
              </a:rPr>
              <a:t>13 store r2 r5</a:t>
            </a:r>
            <a:endParaRPr lang="en-US" sz="1400" b="1">
              <a:solidFill>
                <a:srgbClr val="0F02E4"/>
              </a:solidFill>
              <a:latin typeface="Courier New" pitchFamily="-106" charset="0"/>
            </a:endParaRPr>
          </a:p>
          <a:p>
            <a:pPr algn="l"/>
            <a:r>
              <a:rPr lang="en-US" sz="1400" b="1">
                <a:latin typeface="Courier New" pitchFamily="-106" charset="0"/>
              </a:rPr>
              <a:t>14 addn r0 -1</a:t>
            </a:r>
            <a:endParaRPr lang="en-US" sz="1400" b="1">
              <a:solidFill>
                <a:srgbClr val="0F02E4"/>
              </a:solidFill>
              <a:latin typeface="Courier New" pitchFamily="-106" charset="0"/>
            </a:endParaRPr>
          </a:p>
          <a:p>
            <a:pPr algn="l"/>
            <a:r>
              <a:rPr lang="en-US" sz="1400" b="1">
                <a:latin typeface="Courier New" pitchFamily="-106" charset="0"/>
              </a:rPr>
              <a:t>15 loadn r2 18</a:t>
            </a:r>
            <a:endParaRPr lang="en-US" sz="1400" b="1">
              <a:solidFill>
                <a:srgbClr val="0F02E4"/>
              </a:solidFill>
              <a:latin typeface="Courier New" pitchFamily="-106" charset="0"/>
            </a:endParaRPr>
          </a:p>
          <a:p>
            <a:pPr algn="l"/>
            <a:r>
              <a:rPr lang="en-US" sz="1400" b="1">
                <a:latin typeface="Courier New" pitchFamily="-106" charset="0"/>
              </a:rPr>
              <a:t>16 loadn r4 8</a:t>
            </a:r>
          </a:p>
          <a:p>
            <a:pPr algn="l"/>
            <a:r>
              <a:rPr lang="en-US" sz="1400" b="1">
                <a:latin typeface="Courier New" pitchFamily="-106" charset="0"/>
              </a:rPr>
              <a:t>17 jump r4</a:t>
            </a:r>
          </a:p>
          <a:p>
            <a:pPr algn="l"/>
            <a:r>
              <a:rPr lang="en-US" sz="1400" b="1">
                <a:latin typeface="Courier New" pitchFamily="-106" charset="0"/>
              </a:rPr>
              <a:t>18 load r2 r5</a:t>
            </a:r>
            <a:endParaRPr lang="en-US" sz="1400" b="1">
              <a:solidFill>
                <a:srgbClr val="0F02E4"/>
              </a:solidFill>
              <a:latin typeface="Courier New" pitchFamily="-106" charset="0"/>
            </a:endParaRPr>
          </a:p>
          <a:p>
            <a:pPr algn="l"/>
            <a:r>
              <a:rPr lang="en-US" sz="1400" b="1">
                <a:latin typeface="Courier New" pitchFamily="-106" charset="0"/>
              </a:rPr>
              <a:t>19 addn r5 -1</a:t>
            </a:r>
            <a:endParaRPr lang="en-US" sz="1400" b="1">
              <a:solidFill>
                <a:srgbClr val="0F02E4"/>
              </a:solidFill>
              <a:latin typeface="Courier New" pitchFamily="-106" charset="0"/>
            </a:endParaRPr>
          </a:p>
          <a:p>
            <a:pPr algn="l"/>
            <a:r>
              <a:rPr lang="en-US" sz="1400" b="1">
                <a:latin typeface="Courier New" pitchFamily="-106" charset="0"/>
              </a:rPr>
              <a:t>20 load r0 r5</a:t>
            </a:r>
          </a:p>
          <a:p>
            <a:pPr algn="l"/>
            <a:r>
              <a:rPr lang="en-US" sz="1400" b="1">
                <a:latin typeface="Courier New" pitchFamily="-106" charset="0"/>
              </a:rPr>
              <a:t>21 addn r5 -1   </a:t>
            </a:r>
          </a:p>
          <a:p>
            <a:pPr algn="l"/>
            <a:r>
              <a:rPr lang="en-US" sz="1400" b="1">
                <a:latin typeface="Courier New" pitchFamily="-106" charset="0"/>
              </a:rPr>
              <a:t>22 mul r3 r0 r3</a:t>
            </a:r>
            <a:endParaRPr lang="en-US" sz="1400" b="1">
              <a:solidFill>
                <a:srgbClr val="0F02E4"/>
              </a:solidFill>
              <a:latin typeface="Courier New" pitchFamily="-106" charset="0"/>
            </a:endParaRPr>
          </a:p>
          <a:p>
            <a:pPr algn="l"/>
            <a:r>
              <a:rPr lang="en-US" sz="1400" b="1">
                <a:latin typeface="Courier New" pitchFamily="-106" charset="0"/>
              </a:rPr>
              <a:t>23 jump r2</a:t>
            </a:r>
            <a:endParaRPr lang="en-US" sz="1400" b="1">
              <a:solidFill>
                <a:srgbClr val="FF0515"/>
              </a:solidFill>
              <a:latin typeface="Courier New" pitchFamily="-106" charset="0"/>
            </a:endParaRPr>
          </a:p>
        </p:txBody>
      </p:sp>
      <p:sp>
        <p:nvSpPr>
          <p:cNvPr id="78894" name="Text Box 59"/>
          <p:cNvSpPr txBox="1">
            <a:spLocks noChangeArrowheads="1"/>
          </p:cNvSpPr>
          <p:nvPr/>
        </p:nvSpPr>
        <p:spPr bwMode="auto">
          <a:xfrm>
            <a:off x="3162300" y="3040063"/>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t>Yesterday I couldn't spell "Recursive Assembler," but now I </a:t>
            </a:r>
            <a:r>
              <a:rPr lang="en-US" sz="800" b="1">
                <a:latin typeface="Arial" charset="0"/>
              </a:rPr>
              <a:t>r1</a:t>
            </a:r>
            <a:r>
              <a:rPr lang="en-US" sz="800"/>
              <a:t>.</a:t>
            </a:r>
          </a:p>
        </p:txBody>
      </p:sp>
      <p:sp>
        <p:nvSpPr>
          <p:cNvPr id="78895" name="Text Box 60"/>
          <p:cNvSpPr txBox="1">
            <a:spLocks noChangeArrowheads="1"/>
          </p:cNvSpPr>
          <p:nvPr>
            <p:custDataLst>
              <p:tags r:id="rId44"/>
            </p:custDataLst>
          </p:nvPr>
        </p:nvSpPr>
        <p:spPr bwMode="auto">
          <a:xfrm>
            <a:off x="2303463" y="1095375"/>
            <a:ext cx="15208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600">
                <a:solidFill>
                  <a:srgbClr val="0F02E4"/>
                </a:solidFill>
                <a:latin typeface="Arial" charset="0"/>
              </a:rPr>
              <a:t>The input is 3.</a:t>
            </a:r>
          </a:p>
        </p:txBody>
      </p:sp>
      <p:sp>
        <p:nvSpPr>
          <p:cNvPr id="78896" name="Freeform 61"/>
          <p:cNvSpPr>
            <a:spLocks/>
          </p:cNvSpPr>
          <p:nvPr/>
        </p:nvSpPr>
        <p:spPr bwMode="auto">
          <a:xfrm>
            <a:off x="1452563" y="1363663"/>
            <a:ext cx="2143125" cy="222250"/>
          </a:xfrm>
          <a:custGeom>
            <a:avLst/>
            <a:gdLst>
              <a:gd name="T0" fmla="*/ 2147483647 w 1350"/>
              <a:gd name="T1" fmla="*/ 0 h 145"/>
              <a:gd name="T2" fmla="*/ 2147483647 w 1350"/>
              <a:gd name="T3" fmla="*/ 2147483647 h 145"/>
              <a:gd name="T4" fmla="*/ 2147483647 w 1350"/>
              <a:gd name="T5" fmla="*/ 2147483647 h 145"/>
              <a:gd name="T6" fmla="*/ 2147483647 w 1350"/>
              <a:gd name="T7" fmla="*/ 2147483647 h 145"/>
              <a:gd name="T8" fmla="*/ 2147483647 w 1350"/>
              <a:gd name="T9" fmla="*/ 2147483647 h 145"/>
              <a:gd name="T10" fmla="*/ 0 w 1350"/>
              <a:gd name="T11" fmla="*/ 2147483647 h 145"/>
              <a:gd name="T12" fmla="*/ 0 60000 65536"/>
              <a:gd name="T13" fmla="*/ 0 60000 65536"/>
              <a:gd name="T14" fmla="*/ 0 60000 65536"/>
              <a:gd name="T15" fmla="*/ 0 60000 65536"/>
              <a:gd name="T16" fmla="*/ 0 60000 65536"/>
              <a:gd name="T17" fmla="*/ 0 60000 65536"/>
              <a:gd name="T18" fmla="*/ 0 w 1350"/>
              <a:gd name="T19" fmla="*/ 0 h 145"/>
              <a:gd name="T20" fmla="*/ 1350 w 1350"/>
              <a:gd name="T21" fmla="*/ 145 h 145"/>
            </a:gdLst>
            <a:ahLst/>
            <a:cxnLst>
              <a:cxn ang="T12">
                <a:pos x="T0" y="T1"/>
              </a:cxn>
              <a:cxn ang="T13">
                <a:pos x="T2" y="T3"/>
              </a:cxn>
              <a:cxn ang="T14">
                <a:pos x="T4" y="T5"/>
              </a:cxn>
              <a:cxn ang="T15">
                <a:pos x="T6" y="T7"/>
              </a:cxn>
              <a:cxn ang="T16">
                <a:pos x="T8" y="T9"/>
              </a:cxn>
              <a:cxn ang="T17">
                <a:pos x="T10" y="T11"/>
              </a:cxn>
            </a:cxnLst>
            <a:rect l="T18" t="T19" r="T20" b="T21"/>
            <a:pathLst>
              <a:path w="1350" h="145">
                <a:moveTo>
                  <a:pt x="1350" y="0"/>
                </a:moveTo>
                <a:cubicBezTo>
                  <a:pt x="1343" y="24"/>
                  <a:pt x="1338" y="27"/>
                  <a:pt x="1315" y="35"/>
                </a:cubicBezTo>
                <a:cubicBezTo>
                  <a:pt x="1283" y="66"/>
                  <a:pt x="1254" y="65"/>
                  <a:pt x="1210" y="70"/>
                </a:cubicBezTo>
                <a:cubicBezTo>
                  <a:pt x="1042" y="68"/>
                  <a:pt x="424" y="23"/>
                  <a:pt x="180" y="85"/>
                </a:cubicBezTo>
                <a:cubicBezTo>
                  <a:pt x="141" y="110"/>
                  <a:pt x="80" y="118"/>
                  <a:pt x="35" y="125"/>
                </a:cubicBezTo>
                <a:cubicBezTo>
                  <a:pt x="20" y="129"/>
                  <a:pt x="9" y="145"/>
                  <a:pt x="0" y="145"/>
                </a:cubicBezTo>
              </a:path>
            </a:pathLst>
          </a:custGeom>
          <a:noFill/>
          <a:ln w="9525">
            <a:solidFill>
              <a:srgbClr val="0F02E4"/>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8897" name="Text Box 62"/>
          <p:cNvSpPr txBox="1">
            <a:spLocks noChangeArrowheads="1"/>
          </p:cNvSpPr>
          <p:nvPr/>
        </p:nvSpPr>
        <p:spPr bwMode="auto">
          <a:xfrm>
            <a:off x="4076700" y="2109788"/>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Input value: x</a:t>
            </a:r>
          </a:p>
        </p:txBody>
      </p:sp>
      <p:sp>
        <p:nvSpPr>
          <p:cNvPr id="78898" name="Text Box 63"/>
          <p:cNvSpPr txBox="1">
            <a:spLocks noChangeArrowheads="1"/>
          </p:cNvSpPr>
          <p:nvPr/>
        </p:nvSpPr>
        <p:spPr bwMode="auto">
          <a:xfrm>
            <a:off x="3698875" y="3629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a:t>
            </a:r>
          </a:p>
        </p:txBody>
      </p:sp>
      <p:sp>
        <p:nvSpPr>
          <p:cNvPr id="78899" name="Text Box 64"/>
          <p:cNvSpPr txBox="1">
            <a:spLocks noChangeArrowheads="1"/>
          </p:cNvSpPr>
          <p:nvPr/>
        </p:nvSpPr>
        <p:spPr bwMode="auto">
          <a:xfrm>
            <a:off x="3703638" y="4348163"/>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Result value</a:t>
            </a:r>
          </a:p>
        </p:txBody>
      </p:sp>
      <p:sp>
        <p:nvSpPr>
          <p:cNvPr id="78900" name="Text Box 65"/>
          <p:cNvSpPr txBox="1">
            <a:spLocks noChangeArrowheads="1"/>
          </p:cNvSpPr>
          <p:nvPr/>
        </p:nvSpPr>
        <p:spPr bwMode="auto">
          <a:xfrm>
            <a:off x="3695700" y="5081588"/>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Next Function's Address</a:t>
            </a:r>
          </a:p>
        </p:txBody>
      </p:sp>
      <p:sp>
        <p:nvSpPr>
          <p:cNvPr id="78901" name="Text Box 66"/>
          <p:cNvSpPr txBox="1">
            <a:spLocks noChangeArrowheads="1"/>
          </p:cNvSpPr>
          <p:nvPr/>
        </p:nvSpPr>
        <p:spPr bwMode="auto">
          <a:xfrm>
            <a:off x="3683000" y="5788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Stack Pointer</a:t>
            </a:r>
          </a:p>
        </p:txBody>
      </p:sp>
      <p:sp>
        <p:nvSpPr>
          <p:cNvPr id="78902" name="Text Box 67"/>
          <p:cNvSpPr txBox="1">
            <a:spLocks noChangeArrowheads="1"/>
          </p:cNvSpPr>
          <p:nvPr/>
        </p:nvSpPr>
        <p:spPr bwMode="auto">
          <a:xfrm>
            <a:off x="4573588" y="179388"/>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i="1"/>
              <a:t>Aaaargh!</a:t>
            </a:r>
          </a:p>
        </p:txBody>
      </p:sp>
      <p:sp>
        <p:nvSpPr>
          <p:cNvPr id="78903" name="Rectangle 68"/>
          <p:cNvSpPr>
            <a:spLocks noChangeArrowheads="1"/>
          </p:cNvSpPr>
          <p:nvPr>
            <p:custDataLst>
              <p:tags r:id="rId45"/>
            </p:custDataLst>
          </p:nvPr>
        </p:nvSpPr>
        <p:spPr bwMode="auto">
          <a:xfrm>
            <a:off x="3743325" y="1811338"/>
            <a:ext cx="10937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with labels</a:t>
            </a:r>
          </a:p>
        </p:txBody>
      </p:sp>
      <p:sp>
        <p:nvSpPr>
          <p:cNvPr id="78904" name="AutoShape 69"/>
          <p:cNvSpPr>
            <a:spLocks/>
          </p:cNvSpPr>
          <p:nvPr/>
        </p:nvSpPr>
        <p:spPr bwMode="auto">
          <a:xfrm>
            <a:off x="269875" y="3192463"/>
            <a:ext cx="74613" cy="3384550"/>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8905" name="Text Box 70"/>
          <p:cNvSpPr txBox="1">
            <a:spLocks noChangeArrowheads="1"/>
          </p:cNvSpPr>
          <p:nvPr/>
        </p:nvSpPr>
        <p:spPr bwMode="auto">
          <a:xfrm rot="-5400000">
            <a:off x="-825499" y="449421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factorial function</a:t>
            </a:r>
          </a:p>
        </p:txBody>
      </p:sp>
      <p:sp>
        <p:nvSpPr>
          <p:cNvPr id="78906" name="Text Box 7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900">
                <a:solidFill>
                  <a:schemeClr val="bg2"/>
                </a:solidFill>
                <a:latin typeface="Arial" charset="0"/>
              </a:rPr>
              <a:t>Why 18?   How low </a:t>
            </a:r>
            <a:r>
              <a:rPr lang="en-US" sz="900" b="1" i="1">
                <a:solidFill>
                  <a:schemeClr val="bg2"/>
                </a:solidFill>
                <a:latin typeface="Arial" charset="0"/>
              </a:rPr>
              <a:t>could </a:t>
            </a:r>
            <a:r>
              <a:rPr lang="en-US" sz="900">
                <a:solidFill>
                  <a:schemeClr val="bg2"/>
                </a:solidFill>
                <a:latin typeface="Arial" charset="0"/>
              </a:rPr>
              <a:t>we start the stack?   How to call a </a:t>
            </a:r>
            <a:r>
              <a:rPr lang="en-US" sz="900" b="1" i="1">
                <a:solidFill>
                  <a:schemeClr val="bg2"/>
                </a:solidFill>
                <a:latin typeface="Arial" charset="0"/>
              </a:rPr>
              <a:t>different </a:t>
            </a:r>
            <a:r>
              <a:rPr lang="en-US" sz="900">
                <a:solidFill>
                  <a:schemeClr val="bg2"/>
                </a:solidFill>
                <a:latin typeface="Arial" charset="0"/>
              </a:rPr>
              <a:t>function?   Stack == 'safe'   No base case…?  Why is r1 unused?</a:t>
            </a:r>
          </a:p>
        </p:txBody>
      </p:sp>
    </p:spTree>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2"/>
          <p:cNvSpPr>
            <a:spLocks noChangeArrowheads="1"/>
          </p:cNvSpPr>
          <p:nvPr/>
        </p:nvSpPr>
        <p:spPr bwMode="auto">
          <a:xfrm>
            <a:off x="685800" y="228600"/>
            <a:ext cx="5943600" cy="647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endParaRPr lang="en-US" sz="1400" b="1">
              <a:solidFill>
                <a:srgbClr val="D17204"/>
              </a:solidFill>
              <a:latin typeface="Courier New" pitchFamily="-106" charset="0"/>
            </a:endParaRPr>
          </a:p>
          <a:p>
            <a:pPr algn="l"/>
            <a:r>
              <a:rPr lang="en-US" sz="1400" b="1">
                <a:solidFill>
                  <a:srgbClr val="B907D1"/>
                </a:solidFill>
                <a:latin typeface="Courier New" pitchFamily="-106" charset="0"/>
              </a:rPr>
              <a:t># </a:t>
            </a:r>
            <a:r>
              <a:rPr lang="en-US" sz="1400" b="1">
                <a:solidFill>
                  <a:srgbClr val="FF0515"/>
                </a:solidFill>
                <a:latin typeface="Courier New" pitchFamily="-106" charset="0"/>
              </a:rPr>
              <a:t>r0</a:t>
            </a:r>
            <a:r>
              <a:rPr lang="en-US" sz="1400" b="1">
                <a:solidFill>
                  <a:srgbClr val="B907D1"/>
                </a:solidFill>
                <a:latin typeface="Courier New" pitchFamily="-106" charset="0"/>
              </a:rPr>
              <a:t> is x  (first input)</a:t>
            </a:r>
          </a:p>
          <a:p>
            <a:pPr algn="l"/>
            <a:r>
              <a:rPr lang="en-US" sz="1400" b="1">
                <a:solidFill>
                  <a:srgbClr val="B907D1"/>
                </a:solidFill>
                <a:latin typeface="Courier New" pitchFamily="-106" charset="0"/>
              </a:rPr>
              <a:t># </a:t>
            </a:r>
            <a:r>
              <a:rPr lang="en-US" sz="1400" b="1">
                <a:solidFill>
                  <a:srgbClr val="FF0515"/>
                </a:solidFill>
                <a:latin typeface="Courier New" pitchFamily="-106" charset="0"/>
              </a:rPr>
              <a:t>r2</a:t>
            </a:r>
            <a:r>
              <a:rPr lang="en-US" sz="1400" b="1">
                <a:solidFill>
                  <a:srgbClr val="B907D1"/>
                </a:solidFill>
                <a:latin typeface="Courier New" pitchFamily="-106" charset="0"/>
              </a:rPr>
              <a:t> is the return address</a:t>
            </a:r>
          </a:p>
          <a:p>
            <a:pPr algn="l"/>
            <a:r>
              <a:rPr lang="en-US" sz="1400" b="1">
                <a:solidFill>
                  <a:srgbClr val="B907D1"/>
                </a:solidFill>
                <a:latin typeface="Courier New" pitchFamily="-106" charset="0"/>
              </a:rPr>
              <a:t># </a:t>
            </a:r>
            <a:r>
              <a:rPr lang="en-US" sz="1400" b="1">
                <a:solidFill>
                  <a:srgbClr val="FF0515"/>
                </a:solidFill>
                <a:latin typeface="Courier New" pitchFamily="-106" charset="0"/>
              </a:rPr>
              <a:t>r3</a:t>
            </a:r>
            <a:r>
              <a:rPr lang="en-US" sz="1400" b="1">
                <a:solidFill>
                  <a:srgbClr val="B907D1"/>
                </a:solidFill>
                <a:latin typeface="Courier New" pitchFamily="-106" charset="0"/>
              </a:rPr>
              <a:t> is the result (return value!)</a:t>
            </a:r>
          </a:p>
          <a:p>
            <a:pPr algn="l"/>
            <a:r>
              <a:rPr lang="en-US" sz="1400" b="1">
                <a:solidFill>
                  <a:srgbClr val="B907D1"/>
                </a:solidFill>
                <a:latin typeface="Courier New" pitchFamily="-106" charset="0"/>
              </a:rPr>
              <a:t># </a:t>
            </a:r>
            <a:r>
              <a:rPr lang="en-US" sz="1400" b="1">
                <a:solidFill>
                  <a:srgbClr val="FF0515"/>
                </a:solidFill>
                <a:latin typeface="Courier New" pitchFamily="-106" charset="0"/>
              </a:rPr>
              <a:t>r4</a:t>
            </a:r>
            <a:r>
              <a:rPr lang="en-US" sz="1400" b="1">
                <a:solidFill>
                  <a:srgbClr val="B907D1"/>
                </a:solidFill>
                <a:latin typeface="Courier New" pitchFamily="-106" charset="0"/>
              </a:rPr>
              <a:t> holds the function's address (destination)</a:t>
            </a:r>
          </a:p>
          <a:p>
            <a:pPr algn="l"/>
            <a:r>
              <a:rPr lang="en-US" sz="1400" b="1">
                <a:solidFill>
                  <a:srgbClr val="B907D1"/>
                </a:solidFill>
                <a:latin typeface="Courier New" pitchFamily="-106" charset="0"/>
              </a:rPr>
              <a:t># </a:t>
            </a:r>
            <a:r>
              <a:rPr lang="en-US" sz="1400" b="1">
                <a:solidFill>
                  <a:srgbClr val="FF0515"/>
                </a:solidFill>
                <a:latin typeface="Courier New" pitchFamily="-106" charset="0"/>
              </a:rPr>
              <a:t>r5</a:t>
            </a:r>
            <a:r>
              <a:rPr lang="en-US" sz="1400" b="1">
                <a:solidFill>
                  <a:srgbClr val="B907D1"/>
                </a:solidFill>
                <a:latin typeface="Courier New" pitchFamily="-106" charset="0"/>
              </a:rPr>
              <a:t> holds the STACK POINTER!</a:t>
            </a:r>
            <a:endParaRPr lang="en-US" sz="1400" b="1">
              <a:latin typeface="Courier New" pitchFamily="-106" charset="0"/>
            </a:endParaRPr>
          </a:p>
          <a:p>
            <a:pPr algn="l"/>
            <a:r>
              <a:rPr lang="en-US" sz="1400" b="1">
                <a:latin typeface="Courier New" pitchFamily="-106" charset="0"/>
              </a:rPr>
              <a:t>0  read r0          </a:t>
            </a:r>
          </a:p>
          <a:p>
            <a:pPr algn="l"/>
            <a:r>
              <a:rPr lang="en-US" sz="1400" b="1">
                <a:latin typeface="Courier New" pitchFamily="-106" charset="0"/>
              </a:rPr>
              <a:t>1  loadn r2 6</a:t>
            </a:r>
          </a:p>
          <a:p>
            <a:pPr algn="l"/>
            <a:r>
              <a:rPr lang="en-US" sz="1400" b="1">
                <a:latin typeface="Courier New" pitchFamily="-106" charset="0"/>
              </a:rPr>
              <a:t>2  loadn r3 0</a:t>
            </a:r>
            <a:endParaRPr lang="en-US" sz="1400" b="1">
              <a:solidFill>
                <a:srgbClr val="0F02E4"/>
              </a:solidFill>
              <a:latin typeface="Courier New" pitchFamily="-106" charset="0"/>
            </a:endParaRPr>
          </a:p>
          <a:p>
            <a:pPr algn="l"/>
            <a:r>
              <a:rPr lang="en-US" sz="1400" b="1">
                <a:latin typeface="Courier New" pitchFamily="-106" charset="0"/>
              </a:rPr>
              <a:t>3  loadn r4 8</a:t>
            </a:r>
            <a:endParaRPr lang="en-US" sz="1400" b="1">
              <a:solidFill>
                <a:srgbClr val="0F02E4"/>
              </a:solidFill>
              <a:latin typeface="Courier New" pitchFamily="-106" charset="0"/>
            </a:endParaRPr>
          </a:p>
          <a:p>
            <a:pPr algn="l"/>
            <a:r>
              <a:rPr lang="en-US" sz="1400" b="1">
                <a:latin typeface="Courier New" pitchFamily="-106" charset="0"/>
              </a:rPr>
              <a:t>4  loadn r5 42</a:t>
            </a:r>
            <a:endParaRPr lang="en-US" sz="1400" b="1">
              <a:solidFill>
                <a:srgbClr val="0F02E4"/>
              </a:solidFill>
              <a:latin typeface="Courier New" pitchFamily="-106" charset="0"/>
            </a:endParaRPr>
          </a:p>
          <a:p>
            <a:pPr algn="l"/>
            <a:r>
              <a:rPr lang="en-US" sz="1400" b="1">
                <a:latin typeface="Courier New" pitchFamily="-106" charset="0"/>
              </a:rPr>
              <a:t>5  jump r4</a:t>
            </a:r>
            <a:endParaRPr lang="en-US" sz="1400" b="1">
              <a:solidFill>
                <a:srgbClr val="0F02E4"/>
              </a:solidFill>
              <a:latin typeface="Courier New" pitchFamily="-106" charset="0"/>
            </a:endParaRPr>
          </a:p>
          <a:p>
            <a:pPr algn="l"/>
            <a:r>
              <a:rPr lang="en-US" sz="1400" b="1">
                <a:latin typeface="Courier New" pitchFamily="-106" charset="0"/>
              </a:rPr>
              <a:t>6  write r3</a:t>
            </a:r>
            <a:endParaRPr lang="en-US" sz="1400" b="1">
              <a:solidFill>
                <a:srgbClr val="0F02E4"/>
              </a:solidFill>
              <a:latin typeface="Courier New" pitchFamily="-106" charset="0"/>
            </a:endParaRPr>
          </a:p>
          <a:p>
            <a:pPr algn="l"/>
            <a:r>
              <a:rPr lang="en-US" sz="1400" b="1">
                <a:latin typeface="Courier New" pitchFamily="-106" charset="0"/>
              </a:rPr>
              <a:t>7  halt</a:t>
            </a:r>
          </a:p>
          <a:p>
            <a:pPr algn="l"/>
            <a:r>
              <a:rPr lang="en-US" sz="1400" b="1">
                <a:latin typeface="Courier New" pitchFamily="-106" charset="0"/>
              </a:rPr>
              <a:t>8  loadn r3 1</a:t>
            </a:r>
            <a:endParaRPr lang="en-US" sz="1400" b="1">
              <a:solidFill>
                <a:srgbClr val="FF0515"/>
              </a:solidFill>
              <a:latin typeface="Courier New" pitchFamily="-106" charset="0"/>
            </a:endParaRPr>
          </a:p>
          <a:p>
            <a:pPr algn="l"/>
            <a:r>
              <a:rPr lang="en-US" sz="1400" b="1">
                <a:latin typeface="Courier New" pitchFamily="-106" charset="0"/>
              </a:rPr>
              <a:t>9  jzero r0 r2</a:t>
            </a:r>
            <a:endParaRPr lang="en-US" sz="1400" b="1">
              <a:solidFill>
                <a:srgbClr val="0F02E4"/>
              </a:solidFill>
              <a:latin typeface="Courier New" pitchFamily="-106" charset="0"/>
            </a:endParaRPr>
          </a:p>
          <a:p>
            <a:pPr algn="l"/>
            <a:r>
              <a:rPr lang="en-US" sz="1400" b="1">
                <a:latin typeface="Courier New" pitchFamily="-106" charset="0"/>
              </a:rPr>
              <a:t>10 addn r5 1</a:t>
            </a:r>
            <a:endParaRPr lang="en-US" sz="1400" b="1">
              <a:solidFill>
                <a:srgbClr val="0F02E4"/>
              </a:solidFill>
              <a:latin typeface="Courier New" pitchFamily="-106" charset="0"/>
            </a:endParaRPr>
          </a:p>
          <a:p>
            <a:pPr algn="l"/>
            <a:r>
              <a:rPr lang="en-US" sz="1400" b="1">
                <a:latin typeface="Courier New" pitchFamily="-106" charset="0"/>
              </a:rPr>
              <a:t>11 store r0 r5</a:t>
            </a:r>
            <a:endParaRPr lang="en-US" sz="1400" b="1">
              <a:solidFill>
                <a:srgbClr val="0F02E4"/>
              </a:solidFill>
              <a:latin typeface="Courier New" pitchFamily="-106" charset="0"/>
            </a:endParaRPr>
          </a:p>
          <a:p>
            <a:pPr algn="l"/>
            <a:r>
              <a:rPr lang="en-US" sz="1400" b="1">
                <a:latin typeface="Courier New" pitchFamily="-106" charset="0"/>
              </a:rPr>
              <a:t>12 addn r5 1        </a:t>
            </a:r>
          </a:p>
          <a:p>
            <a:pPr algn="l"/>
            <a:r>
              <a:rPr lang="en-US" sz="1400" b="1">
                <a:latin typeface="Courier New" pitchFamily="-106" charset="0"/>
              </a:rPr>
              <a:t>13 store r2 r5</a:t>
            </a:r>
            <a:endParaRPr lang="en-US" sz="1400" b="1">
              <a:solidFill>
                <a:srgbClr val="0F02E4"/>
              </a:solidFill>
              <a:latin typeface="Courier New" pitchFamily="-106" charset="0"/>
            </a:endParaRPr>
          </a:p>
          <a:p>
            <a:pPr algn="l"/>
            <a:r>
              <a:rPr lang="en-US" sz="1400" b="1">
                <a:latin typeface="Courier New" pitchFamily="-106" charset="0"/>
              </a:rPr>
              <a:t>14 addn r0 -1</a:t>
            </a:r>
            <a:endParaRPr lang="en-US" sz="1400" b="1">
              <a:solidFill>
                <a:srgbClr val="0F02E4"/>
              </a:solidFill>
              <a:latin typeface="Courier New" pitchFamily="-106" charset="0"/>
            </a:endParaRPr>
          </a:p>
          <a:p>
            <a:pPr algn="l"/>
            <a:r>
              <a:rPr lang="en-US" sz="1400" b="1">
                <a:latin typeface="Courier New" pitchFamily="-106" charset="0"/>
              </a:rPr>
              <a:t>15 loadn r2 18</a:t>
            </a:r>
            <a:endParaRPr lang="en-US" sz="1400" b="1">
              <a:solidFill>
                <a:srgbClr val="0F02E4"/>
              </a:solidFill>
              <a:latin typeface="Courier New" pitchFamily="-106" charset="0"/>
            </a:endParaRPr>
          </a:p>
          <a:p>
            <a:pPr algn="l"/>
            <a:r>
              <a:rPr lang="en-US" sz="1400" b="1">
                <a:latin typeface="Courier New" pitchFamily="-106" charset="0"/>
              </a:rPr>
              <a:t>16 loadn r4 8</a:t>
            </a:r>
          </a:p>
          <a:p>
            <a:pPr algn="l"/>
            <a:r>
              <a:rPr lang="en-US" sz="1400" b="1">
                <a:latin typeface="Courier New" pitchFamily="-106" charset="0"/>
              </a:rPr>
              <a:t>17 jump r4</a:t>
            </a:r>
          </a:p>
          <a:p>
            <a:pPr algn="l"/>
            <a:r>
              <a:rPr lang="en-US" sz="1400" b="1">
                <a:latin typeface="Courier New" pitchFamily="-106" charset="0"/>
              </a:rPr>
              <a:t>18 load r2 r5</a:t>
            </a:r>
            <a:endParaRPr lang="en-US" sz="1400" b="1">
              <a:solidFill>
                <a:srgbClr val="0F02E4"/>
              </a:solidFill>
              <a:latin typeface="Courier New" pitchFamily="-106" charset="0"/>
            </a:endParaRPr>
          </a:p>
          <a:p>
            <a:pPr algn="l"/>
            <a:r>
              <a:rPr lang="en-US" sz="1400" b="1">
                <a:latin typeface="Courier New" pitchFamily="-106" charset="0"/>
              </a:rPr>
              <a:t>19 addn r5 -1</a:t>
            </a:r>
            <a:endParaRPr lang="en-US" sz="1400" b="1">
              <a:solidFill>
                <a:srgbClr val="0F02E4"/>
              </a:solidFill>
              <a:latin typeface="Courier New" pitchFamily="-106" charset="0"/>
            </a:endParaRPr>
          </a:p>
          <a:p>
            <a:pPr algn="l"/>
            <a:r>
              <a:rPr lang="en-US" sz="1400" b="1">
                <a:latin typeface="Courier New" pitchFamily="-106" charset="0"/>
              </a:rPr>
              <a:t>20 load r0 r5</a:t>
            </a:r>
          </a:p>
          <a:p>
            <a:pPr algn="l"/>
            <a:r>
              <a:rPr lang="en-US" sz="1400" b="1">
                <a:latin typeface="Courier New" pitchFamily="-106" charset="0"/>
              </a:rPr>
              <a:t>21 addn r5 -1   </a:t>
            </a:r>
          </a:p>
          <a:p>
            <a:pPr algn="l"/>
            <a:r>
              <a:rPr lang="en-US" sz="1400" b="1">
                <a:latin typeface="Courier New" pitchFamily="-106" charset="0"/>
              </a:rPr>
              <a:t>22 mul r3 r0 r3</a:t>
            </a:r>
            <a:endParaRPr lang="en-US" sz="1400" b="1">
              <a:solidFill>
                <a:srgbClr val="0F02E4"/>
              </a:solidFill>
              <a:latin typeface="Courier New" pitchFamily="-106" charset="0"/>
            </a:endParaRPr>
          </a:p>
          <a:p>
            <a:pPr algn="l"/>
            <a:r>
              <a:rPr lang="en-US" sz="1400" b="1">
                <a:latin typeface="Courier New" pitchFamily="-106" charset="0"/>
              </a:rPr>
              <a:t>23 jump r2</a:t>
            </a:r>
          </a:p>
        </p:txBody>
      </p:sp>
      <p:sp>
        <p:nvSpPr>
          <p:cNvPr id="79875" name="Line 3"/>
          <p:cNvSpPr>
            <a:spLocks noChangeShapeType="1"/>
          </p:cNvSpPr>
          <p:nvPr/>
        </p:nvSpPr>
        <p:spPr bwMode="auto">
          <a:xfrm>
            <a:off x="612775" y="1627188"/>
            <a:ext cx="0" cy="1573212"/>
          </a:xfrm>
          <a:prstGeom prst="line">
            <a:avLst/>
          </a:prstGeom>
          <a:noFill/>
          <a:ln w="1905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9876" name="Line 4"/>
          <p:cNvSpPr>
            <a:spLocks noChangeShapeType="1"/>
          </p:cNvSpPr>
          <p:nvPr/>
        </p:nvSpPr>
        <p:spPr bwMode="auto">
          <a:xfrm>
            <a:off x="606425" y="3303588"/>
            <a:ext cx="0" cy="3287712"/>
          </a:xfrm>
          <a:prstGeom prst="line">
            <a:avLst/>
          </a:prstGeom>
          <a:noFill/>
          <a:ln w="19050">
            <a:solidFill>
              <a:srgbClr val="08C92D"/>
            </a:solidFill>
            <a:round/>
            <a:headEnd type="triangle" w="med" len="me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9877" name="Text Box 6"/>
          <p:cNvSpPr txBox="1">
            <a:spLocks noChangeArrowheads="1"/>
          </p:cNvSpPr>
          <p:nvPr/>
        </p:nvSpPr>
        <p:spPr bwMode="auto">
          <a:xfrm>
            <a:off x="117475" y="4656138"/>
            <a:ext cx="80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8C92D"/>
                </a:solidFill>
                <a:latin typeface="Courier New" pitchFamily="-106" charset="0"/>
              </a:rPr>
              <a:t>fac</a:t>
            </a:r>
          </a:p>
        </p:txBody>
      </p:sp>
      <p:sp>
        <p:nvSpPr>
          <p:cNvPr id="79878" name="Text Box 7"/>
          <p:cNvSpPr txBox="1">
            <a:spLocks noChangeArrowheads="1"/>
          </p:cNvSpPr>
          <p:nvPr/>
        </p:nvSpPr>
        <p:spPr bwMode="auto">
          <a:xfrm>
            <a:off x="47625" y="2049463"/>
            <a:ext cx="800100"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a:latin typeface="Times New Roman" pitchFamily="-106" charset="0"/>
              </a:rPr>
              <a:t>input, setup, print</a:t>
            </a:r>
          </a:p>
        </p:txBody>
      </p:sp>
      <p:sp>
        <p:nvSpPr>
          <p:cNvPr id="79879" name="Text Box 8"/>
          <p:cNvSpPr txBox="1">
            <a:spLocks noChangeArrowheads="1"/>
          </p:cNvSpPr>
          <p:nvPr/>
        </p:nvSpPr>
        <p:spPr bwMode="auto">
          <a:xfrm>
            <a:off x="4114800" y="15240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0F02E4"/>
                </a:solidFill>
                <a:latin typeface="Arial" charset="0"/>
              </a:rPr>
              <a:t>input x</a:t>
            </a:r>
          </a:p>
        </p:txBody>
      </p:sp>
      <p:sp>
        <p:nvSpPr>
          <p:cNvPr id="79880" name="Rectangle 9"/>
          <p:cNvSpPr>
            <a:spLocks noChangeArrowheads="1"/>
          </p:cNvSpPr>
          <p:nvPr/>
        </p:nvSpPr>
        <p:spPr bwMode="auto">
          <a:xfrm>
            <a:off x="4529138" y="76200"/>
            <a:ext cx="4524375"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4200">
                <a:latin typeface="Times New Roman" pitchFamily="-106" charset="0"/>
              </a:rPr>
              <a:t>Recursive Factorial!</a:t>
            </a:r>
          </a:p>
        </p:txBody>
      </p:sp>
      <p:sp>
        <p:nvSpPr>
          <p:cNvPr id="79881" name="Text Box 10"/>
          <p:cNvSpPr txBox="1">
            <a:spLocks noChangeArrowheads="1"/>
          </p:cNvSpPr>
          <p:nvPr/>
        </p:nvSpPr>
        <p:spPr bwMode="auto">
          <a:xfrm>
            <a:off x="4114800" y="22860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0F02E4"/>
                </a:solidFill>
                <a:latin typeface="Arial" charset="0"/>
              </a:rPr>
              <a:t>y = fac(x)</a:t>
            </a:r>
          </a:p>
        </p:txBody>
      </p:sp>
      <p:sp>
        <p:nvSpPr>
          <p:cNvPr id="79882" name="Text Box 11"/>
          <p:cNvSpPr txBox="1">
            <a:spLocks noChangeArrowheads="1"/>
          </p:cNvSpPr>
          <p:nvPr/>
        </p:nvSpPr>
        <p:spPr bwMode="auto">
          <a:xfrm>
            <a:off x="4114800" y="26670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0F02E4"/>
                </a:solidFill>
                <a:latin typeface="Arial" charset="0"/>
              </a:rPr>
              <a:t>print y</a:t>
            </a:r>
          </a:p>
        </p:txBody>
      </p:sp>
      <p:sp>
        <p:nvSpPr>
          <p:cNvPr id="79883" name="Text Box 12"/>
          <p:cNvSpPr txBox="1">
            <a:spLocks noChangeArrowheads="1"/>
          </p:cNvSpPr>
          <p:nvPr/>
        </p:nvSpPr>
        <p:spPr bwMode="auto">
          <a:xfrm>
            <a:off x="4114800" y="3224213"/>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0F02E4"/>
                </a:solidFill>
                <a:latin typeface="Arial" charset="0"/>
              </a:rPr>
              <a:t>if x == 0: return 1</a:t>
            </a:r>
          </a:p>
        </p:txBody>
      </p:sp>
      <p:sp>
        <p:nvSpPr>
          <p:cNvPr id="79884" name="Text Box 13"/>
          <p:cNvSpPr txBox="1">
            <a:spLocks noChangeArrowheads="1"/>
          </p:cNvSpPr>
          <p:nvPr/>
        </p:nvSpPr>
        <p:spPr bwMode="auto">
          <a:xfrm>
            <a:off x="4114800" y="35814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0F02E4"/>
                </a:solidFill>
                <a:latin typeface="Arial" charset="0"/>
              </a:rPr>
              <a:t>else:</a:t>
            </a:r>
          </a:p>
        </p:txBody>
      </p:sp>
      <p:sp>
        <p:nvSpPr>
          <p:cNvPr id="79885" name="Text Box 14"/>
          <p:cNvSpPr txBox="1">
            <a:spLocks noChangeArrowheads="1"/>
          </p:cNvSpPr>
          <p:nvPr/>
        </p:nvSpPr>
        <p:spPr bwMode="auto">
          <a:xfrm>
            <a:off x="4648200" y="45720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0F02E4"/>
                </a:solidFill>
                <a:latin typeface="Arial" charset="0"/>
              </a:rPr>
              <a:t>REC = fac(x-1)</a:t>
            </a:r>
          </a:p>
        </p:txBody>
      </p:sp>
      <p:sp>
        <p:nvSpPr>
          <p:cNvPr id="79886" name="Text Box 15"/>
          <p:cNvSpPr txBox="1">
            <a:spLocks noChangeArrowheads="1"/>
          </p:cNvSpPr>
          <p:nvPr/>
        </p:nvSpPr>
        <p:spPr bwMode="auto">
          <a:xfrm>
            <a:off x="4648200" y="62484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0F02E4"/>
                </a:solidFill>
                <a:latin typeface="Arial" charset="0"/>
              </a:rPr>
              <a:t>return x*REC</a:t>
            </a:r>
          </a:p>
        </p:txBody>
      </p:sp>
      <p:sp>
        <p:nvSpPr>
          <p:cNvPr id="79887" name="Line 16"/>
          <p:cNvSpPr>
            <a:spLocks noChangeShapeType="1"/>
          </p:cNvSpPr>
          <p:nvPr/>
        </p:nvSpPr>
        <p:spPr bwMode="auto">
          <a:xfrm flipH="1" flipV="1">
            <a:off x="1928813" y="1651000"/>
            <a:ext cx="2190750" cy="111125"/>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9888" name="Line 17"/>
          <p:cNvSpPr>
            <a:spLocks noChangeShapeType="1"/>
          </p:cNvSpPr>
          <p:nvPr/>
        </p:nvSpPr>
        <p:spPr bwMode="auto">
          <a:xfrm flipH="1">
            <a:off x="1993900" y="2541588"/>
            <a:ext cx="2135188" cy="158750"/>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9889" name="Text Box 18"/>
          <p:cNvSpPr txBox="1">
            <a:spLocks noChangeArrowheads="1"/>
          </p:cNvSpPr>
          <p:nvPr/>
        </p:nvSpPr>
        <p:spPr bwMode="auto">
          <a:xfrm>
            <a:off x="2389188" y="1930400"/>
            <a:ext cx="1123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F02E4"/>
                </a:solidFill>
                <a:latin typeface="Comic Sans MS" pitchFamily="-106" charset="0"/>
              </a:rPr>
              <a:t>setup for call to </a:t>
            </a:r>
            <a:r>
              <a:rPr lang="en-US" sz="1200" b="1">
                <a:solidFill>
                  <a:srgbClr val="0F02E4"/>
                </a:solidFill>
                <a:latin typeface="Arial" charset="0"/>
              </a:rPr>
              <a:t>fac(x)</a:t>
            </a:r>
            <a:endParaRPr lang="en-US" sz="1200">
              <a:solidFill>
                <a:srgbClr val="0F02E4"/>
              </a:solidFill>
              <a:latin typeface="Comic Sans MS" pitchFamily="-106" charset="0"/>
            </a:endParaRPr>
          </a:p>
        </p:txBody>
      </p:sp>
      <p:sp>
        <p:nvSpPr>
          <p:cNvPr id="79890" name="AutoShape 19"/>
          <p:cNvSpPr>
            <a:spLocks/>
          </p:cNvSpPr>
          <p:nvPr/>
        </p:nvSpPr>
        <p:spPr bwMode="auto">
          <a:xfrm>
            <a:off x="2362200" y="1752600"/>
            <a:ext cx="130175" cy="811213"/>
          </a:xfrm>
          <a:prstGeom prst="rightBrace">
            <a:avLst>
              <a:gd name="adj1" fmla="val 51931"/>
              <a:gd name="adj2" fmla="val 50000"/>
            </a:avLst>
          </a:prstGeom>
          <a:noFill/>
          <a:ln w="19050">
            <a:solidFill>
              <a:srgbClr val="0F02E4"/>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79891" name="Text Box 20"/>
          <p:cNvSpPr txBox="1">
            <a:spLocks noChangeArrowheads="1"/>
          </p:cNvSpPr>
          <p:nvPr/>
        </p:nvSpPr>
        <p:spPr bwMode="auto">
          <a:xfrm>
            <a:off x="2493963" y="4079875"/>
            <a:ext cx="1052512" cy="639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F02E4"/>
                </a:solidFill>
                <a:latin typeface="Comic Sans MS" pitchFamily="-106" charset="0"/>
              </a:rPr>
              <a:t>setup for call to </a:t>
            </a:r>
            <a:r>
              <a:rPr lang="en-US" sz="1200" b="1">
                <a:solidFill>
                  <a:srgbClr val="0F02E4"/>
                </a:solidFill>
                <a:latin typeface="Arial" charset="0"/>
              </a:rPr>
              <a:t>fac(x-1)</a:t>
            </a:r>
            <a:endParaRPr lang="en-US" sz="1200">
              <a:solidFill>
                <a:srgbClr val="0F02E4"/>
              </a:solidFill>
              <a:latin typeface="Comic Sans MS" pitchFamily="-106" charset="0"/>
            </a:endParaRPr>
          </a:p>
        </p:txBody>
      </p:sp>
      <p:sp>
        <p:nvSpPr>
          <p:cNvPr id="79892" name="Line 21"/>
          <p:cNvSpPr>
            <a:spLocks noChangeShapeType="1"/>
          </p:cNvSpPr>
          <p:nvPr/>
        </p:nvSpPr>
        <p:spPr bwMode="auto">
          <a:xfrm flipH="1">
            <a:off x="2043113" y="2900363"/>
            <a:ext cx="2071687" cy="23812"/>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9893" name="Line 22"/>
          <p:cNvSpPr>
            <a:spLocks noChangeShapeType="1"/>
          </p:cNvSpPr>
          <p:nvPr/>
        </p:nvSpPr>
        <p:spPr bwMode="auto">
          <a:xfrm>
            <a:off x="228600" y="3240088"/>
            <a:ext cx="8534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9894" name="Line 23"/>
          <p:cNvSpPr>
            <a:spLocks noChangeShapeType="1"/>
          </p:cNvSpPr>
          <p:nvPr/>
        </p:nvSpPr>
        <p:spPr bwMode="auto">
          <a:xfrm flipH="1" flipV="1">
            <a:off x="2346325" y="3354388"/>
            <a:ext cx="1785938" cy="87312"/>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9895" name="Line 24"/>
          <p:cNvSpPr>
            <a:spLocks noChangeShapeType="1"/>
          </p:cNvSpPr>
          <p:nvPr/>
        </p:nvSpPr>
        <p:spPr bwMode="auto">
          <a:xfrm flipH="1">
            <a:off x="2411413" y="3443288"/>
            <a:ext cx="1706562" cy="119062"/>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9896" name="Line 25"/>
          <p:cNvSpPr>
            <a:spLocks noChangeShapeType="1"/>
          </p:cNvSpPr>
          <p:nvPr/>
        </p:nvSpPr>
        <p:spPr bwMode="auto">
          <a:xfrm flipH="1">
            <a:off x="1928813" y="4818063"/>
            <a:ext cx="2738437" cy="452437"/>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9897" name="AutoShape 26"/>
          <p:cNvSpPr>
            <a:spLocks/>
          </p:cNvSpPr>
          <p:nvPr/>
        </p:nvSpPr>
        <p:spPr bwMode="auto">
          <a:xfrm>
            <a:off x="2522538" y="3746500"/>
            <a:ext cx="122237" cy="1319213"/>
          </a:xfrm>
          <a:prstGeom prst="rightBrace">
            <a:avLst>
              <a:gd name="adj1" fmla="val 89935"/>
              <a:gd name="adj2" fmla="val 50000"/>
            </a:avLst>
          </a:prstGeom>
          <a:noFill/>
          <a:ln w="1905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9898" name="Text Box 27"/>
          <p:cNvSpPr txBox="1">
            <a:spLocks noChangeArrowheads="1"/>
          </p:cNvSpPr>
          <p:nvPr/>
        </p:nvSpPr>
        <p:spPr bwMode="auto">
          <a:xfrm>
            <a:off x="2622550" y="5478463"/>
            <a:ext cx="1052513"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F02E4"/>
                </a:solidFill>
                <a:latin typeface="Comic Sans MS" pitchFamily="-106" charset="0"/>
              </a:rPr>
              <a:t>unpack after call to </a:t>
            </a:r>
            <a:r>
              <a:rPr lang="en-US" sz="1200" b="1">
                <a:solidFill>
                  <a:srgbClr val="0F02E4"/>
                </a:solidFill>
                <a:latin typeface="Arial" charset="0"/>
              </a:rPr>
              <a:t>fac(x-1)</a:t>
            </a:r>
            <a:endParaRPr lang="en-US" sz="1200">
              <a:solidFill>
                <a:srgbClr val="0F02E4"/>
              </a:solidFill>
              <a:latin typeface="Comic Sans MS" pitchFamily="-106" charset="0"/>
            </a:endParaRPr>
          </a:p>
        </p:txBody>
      </p:sp>
      <p:sp>
        <p:nvSpPr>
          <p:cNvPr id="79899" name="AutoShape 28"/>
          <p:cNvSpPr>
            <a:spLocks/>
          </p:cNvSpPr>
          <p:nvPr/>
        </p:nvSpPr>
        <p:spPr bwMode="auto">
          <a:xfrm>
            <a:off x="2540000" y="5430838"/>
            <a:ext cx="114300" cy="787400"/>
          </a:xfrm>
          <a:prstGeom prst="rightBrace">
            <a:avLst>
              <a:gd name="adj1" fmla="val 57407"/>
              <a:gd name="adj2" fmla="val 50000"/>
            </a:avLst>
          </a:prstGeom>
          <a:noFill/>
          <a:ln w="1905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9900" name="Line 29"/>
          <p:cNvSpPr>
            <a:spLocks noChangeShapeType="1"/>
          </p:cNvSpPr>
          <p:nvPr/>
        </p:nvSpPr>
        <p:spPr bwMode="auto">
          <a:xfrm flipH="1" flipV="1">
            <a:off x="2478088" y="6335713"/>
            <a:ext cx="2206625" cy="150812"/>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9901" name="Line 30"/>
          <p:cNvSpPr>
            <a:spLocks noChangeShapeType="1"/>
          </p:cNvSpPr>
          <p:nvPr/>
        </p:nvSpPr>
        <p:spPr bwMode="auto">
          <a:xfrm flipH="1">
            <a:off x="1939925" y="6488113"/>
            <a:ext cx="2730500" cy="47625"/>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9902" name="Text Box 31"/>
          <p:cNvSpPr txBox="1">
            <a:spLocks noChangeArrowheads="1"/>
          </p:cNvSpPr>
          <p:nvPr/>
        </p:nvSpPr>
        <p:spPr bwMode="auto">
          <a:xfrm>
            <a:off x="6100763" y="5099050"/>
            <a:ext cx="19653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b="1">
                <a:latin typeface="Arial" charset="0"/>
              </a:rPr>
              <a:t>REC </a:t>
            </a:r>
            <a:r>
              <a:rPr lang="en-US" sz="1200">
                <a:latin typeface="Comic Sans MS" pitchFamily="-106" charset="0"/>
              </a:rPr>
              <a:t>is now in r3</a:t>
            </a:r>
            <a:endParaRPr lang="en-US" sz="1200" b="1">
              <a:latin typeface="Arial" charset="0"/>
            </a:endParaRPr>
          </a:p>
        </p:txBody>
      </p:sp>
      <p:sp>
        <p:nvSpPr>
          <p:cNvPr id="79903" name="Text Box 32"/>
          <p:cNvSpPr txBox="1">
            <a:spLocks noChangeArrowheads="1"/>
          </p:cNvSpPr>
          <p:nvPr/>
        </p:nvSpPr>
        <p:spPr bwMode="auto">
          <a:xfrm>
            <a:off x="6110288" y="3640138"/>
            <a:ext cx="19653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b="1">
                <a:latin typeface="Arial" charset="0"/>
              </a:rPr>
              <a:t>1 </a:t>
            </a:r>
            <a:r>
              <a:rPr lang="en-US" sz="1200">
                <a:latin typeface="Comic Sans MS" pitchFamily="-106" charset="0"/>
              </a:rPr>
              <a:t>is now in r3</a:t>
            </a:r>
            <a:endParaRPr lang="en-US" sz="1200" b="1">
              <a:latin typeface="Arial" charset="0"/>
            </a:endParaRPr>
          </a:p>
        </p:txBody>
      </p:sp>
    </p:spTree>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0898" name="Group 2"/>
          <p:cNvGrpSpPr>
            <a:grpSpLocks/>
          </p:cNvGrpSpPr>
          <p:nvPr>
            <p:custDataLst>
              <p:tags r:id="rId1"/>
            </p:custDataLst>
          </p:nvPr>
        </p:nvGrpSpPr>
        <p:grpSpPr bwMode="auto">
          <a:xfrm>
            <a:off x="436563" y="989013"/>
            <a:ext cx="8218487" cy="180975"/>
            <a:chOff x="295" y="1311"/>
            <a:chExt cx="5177" cy="114"/>
          </a:xfrm>
        </p:grpSpPr>
        <p:sp>
          <p:nvSpPr>
            <p:cNvPr id="81041" name="Rectangle 3"/>
            <p:cNvSpPr>
              <a:spLocks noChangeArrowheads="1"/>
            </p:cNvSpPr>
            <p:nvPr>
              <p:custDataLst>
                <p:tags r:id="rId14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1042" name="Rectangle 4"/>
            <p:cNvSpPr>
              <a:spLocks noChangeArrowheads="1"/>
            </p:cNvSpPr>
            <p:nvPr>
              <p:custDataLst>
                <p:tags r:id="rId14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80899" name="Text Box 5"/>
          <p:cNvSpPr txBox="1">
            <a:spLocks noChangeArrowheads="1"/>
          </p:cNvSpPr>
          <p:nvPr>
            <p:custDataLst>
              <p:tags r:id="rId2"/>
            </p:custDataLst>
          </p:nvPr>
        </p:nvSpPr>
        <p:spPr bwMode="auto">
          <a:xfrm>
            <a:off x="677863" y="231775"/>
            <a:ext cx="77819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400" b="1" i="1"/>
              <a:t>Bits</a:t>
            </a:r>
            <a:r>
              <a:rPr lang="en-US" sz="4400"/>
              <a:t> of the implementation…</a:t>
            </a:r>
          </a:p>
        </p:txBody>
      </p:sp>
      <p:sp>
        <p:nvSpPr>
          <p:cNvPr id="80900" name="Text Box 6"/>
          <p:cNvSpPr txBox="1">
            <a:spLocks noChangeArrowheads="1"/>
          </p:cNvSpPr>
          <p:nvPr>
            <p:custDataLst>
              <p:tags r:id="rId3"/>
            </p:custDataLst>
          </p:nvPr>
        </p:nvSpPr>
        <p:spPr bwMode="auto">
          <a:xfrm>
            <a:off x="503238" y="1352550"/>
            <a:ext cx="7848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From </a:t>
            </a:r>
            <a:r>
              <a:rPr lang="en-US" b="1"/>
              <a:t>real </a:t>
            </a:r>
            <a:r>
              <a:rPr lang="en-US"/>
              <a:t>to </a:t>
            </a:r>
            <a:r>
              <a:rPr lang="en-US" b="1" i="1"/>
              <a:t>really real…</a:t>
            </a:r>
            <a:endParaRPr lang="en-US"/>
          </a:p>
        </p:txBody>
      </p:sp>
      <p:grpSp>
        <p:nvGrpSpPr>
          <p:cNvPr id="80901" name="Group 7"/>
          <p:cNvGrpSpPr>
            <a:grpSpLocks/>
          </p:cNvGrpSpPr>
          <p:nvPr>
            <p:custDataLst>
              <p:tags r:id="rId4"/>
            </p:custDataLst>
          </p:nvPr>
        </p:nvGrpSpPr>
        <p:grpSpPr bwMode="auto">
          <a:xfrm>
            <a:off x="1506538" y="5137150"/>
            <a:ext cx="457200" cy="304800"/>
            <a:chOff x="1824" y="4512"/>
            <a:chExt cx="528" cy="241"/>
          </a:xfrm>
        </p:grpSpPr>
        <p:sp>
          <p:nvSpPr>
            <p:cNvPr id="81029" name="Freeform 8"/>
            <p:cNvSpPr>
              <a:spLocks/>
            </p:cNvSpPr>
            <p:nvPr>
              <p:custDataLst>
                <p:tags r:id="rId132"/>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81030" name="Oval 9"/>
            <p:cNvSpPr>
              <a:spLocks noChangeArrowheads="1"/>
            </p:cNvSpPr>
            <p:nvPr>
              <p:custDataLst>
                <p:tags r:id="rId133"/>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81031" name="Oval 10"/>
            <p:cNvSpPr>
              <a:spLocks noChangeArrowheads="1"/>
            </p:cNvSpPr>
            <p:nvPr>
              <p:custDataLst>
                <p:tags r:id="rId134"/>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1032" name="Oval 11"/>
            <p:cNvSpPr>
              <a:spLocks noChangeArrowheads="1"/>
            </p:cNvSpPr>
            <p:nvPr>
              <p:custDataLst>
                <p:tags r:id="rId135"/>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1033" name="Oval 12"/>
            <p:cNvSpPr>
              <a:spLocks noChangeArrowheads="1"/>
            </p:cNvSpPr>
            <p:nvPr>
              <p:custDataLst>
                <p:tags r:id="rId136"/>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1034" name="Oval 13"/>
            <p:cNvSpPr>
              <a:spLocks noChangeArrowheads="1"/>
            </p:cNvSpPr>
            <p:nvPr>
              <p:custDataLst>
                <p:tags r:id="rId137"/>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1035" name="Oval 14"/>
            <p:cNvSpPr>
              <a:spLocks noChangeArrowheads="1"/>
            </p:cNvSpPr>
            <p:nvPr>
              <p:custDataLst>
                <p:tags r:id="rId138"/>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1036" name="Oval 15"/>
            <p:cNvSpPr>
              <a:spLocks noChangeArrowheads="1"/>
            </p:cNvSpPr>
            <p:nvPr>
              <p:custDataLst>
                <p:tags r:id="rId139"/>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1037" name="Freeform 16"/>
            <p:cNvSpPr>
              <a:spLocks/>
            </p:cNvSpPr>
            <p:nvPr>
              <p:custDataLst>
                <p:tags r:id="rId140"/>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81038" name="Freeform 17"/>
            <p:cNvSpPr>
              <a:spLocks/>
            </p:cNvSpPr>
            <p:nvPr>
              <p:custDataLst>
                <p:tags r:id="rId141"/>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81039" name="AutoShape 18"/>
            <p:cNvSpPr>
              <a:spLocks noChangeArrowheads="1"/>
            </p:cNvSpPr>
            <p:nvPr>
              <p:custDataLst>
                <p:tags r:id="rId142"/>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81040" name="AutoShape 19"/>
            <p:cNvSpPr>
              <a:spLocks noChangeArrowheads="1"/>
            </p:cNvSpPr>
            <p:nvPr>
              <p:custDataLst>
                <p:tags r:id="rId143"/>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grpSp>
        <p:nvGrpSpPr>
          <p:cNvPr id="80902" name="Group 20"/>
          <p:cNvGrpSpPr>
            <a:grpSpLocks/>
          </p:cNvGrpSpPr>
          <p:nvPr>
            <p:custDataLst>
              <p:tags r:id="rId5"/>
            </p:custDataLst>
          </p:nvPr>
        </p:nvGrpSpPr>
        <p:grpSpPr bwMode="auto">
          <a:xfrm>
            <a:off x="4346575" y="2057400"/>
            <a:ext cx="477838" cy="493713"/>
            <a:chOff x="4015" y="3216"/>
            <a:chExt cx="301" cy="311"/>
          </a:xfrm>
        </p:grpSpPr>
        <p:sp>
          <p:nvSpPr>
            <p:cNvPr id="81022" name="Rectangle 21"/>
            <p:cNvSpPr>
              <a:spLocks noChangeArrowheads="1"/>
            </p:cNvSpPr>
            <p:nvPr>
              <p:custDataLst>
                <p:tags r:id="rId125"/>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1023" name="Freeform 22"/>
            <p:cNvSpPr>
              <a:spLocks/>
            </p:cNvSpPr>
            <p:nvPr>
              <p:custDataLst>
                <p:tags r:id="rId126"/>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1024" name="Rectangle 23"/>
            <p:cNvSpPr>
              <a:spLocks noChangeArrowheads="1"/>
            </p:cNvSpPr>
            <p:nvPr>
              <p:custDataLst>
                <p:tags r:id="rId127"/>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81025" name="Line 24"/>
            <p:cNvSpPr>
              <a:spLocks noChangeShapeType="1"/>
            </p:cNvSpPr>
            <p:nvPr>
              <p:custDataLst>
                <p:tags r:id="rId128"/>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26" name="Line 25"/>
            <p:cNvSpPr>
              <a:spLocks noChangeShapeType="1"/>
            </p:cNvSpPr>
            <p:nvPr>
              <p:custDataLst>
                <p:tags r:id="rId129"/>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27" name="Rectangle 26"/>
            <p:cNvSpPr>
              <a:spLocks noChangeArrowheads="1"/>
            </p:cNvSpPr>
            <p:nvPr>
              <p:custDataLst>
                <p:tags r:id="rId130"/>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81028" name="Rectangle 27"/>
            <p:cNvSpPr>
              <a:spLocks noChangeArrowheads="1"/>
            </p:cNvSpPr>
            <p:nvPr>
              <p:custDataLst>
                <p:tags r:id="rId131"/>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sp>
        <p:nvSpPr>
          <p:cNvPr id="80903" name="Text Box 28"/>
          <p:cNvSpPr txBox="1">
            <a:spLocks noChangeArrowheads="1"/>
          </p:cNvSpPr>
          <p:nvPr>
            <p:custDataLst>
              <p:tags r:id="rId6"/>
            </p:custDataLst>
          </p:nvPr>
        </p:nvSpPr>
        <p:spPr bwMode="auto">
          <a:xfrm>
            <a:off x="1098550" y="2095500"/>
            <a:ext cx="27114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000FF"/>
                </a:solidFill>
                <a:latin typeface="Comic Sans MS" pitchFamily="-106" charset="0"/>
              </a:rPr>
              <a:t>An 8-bit register:</a:t>
            </a:r>
          </a:p>
        </p:txBody>
      </p:sp>
      <p:grpSp>
        <p:nvGrpSpPr>
          <p:cNvPr id="80904" name="Group 29"/>
          <p:cNvGrpSpPr>
            <a:grpSpLocks/>
          </p:cNvGrpSpPr>
          <p:nvPr>
            <p:custDataLst>
              <p:tags r:id="rId7"/>
            </p:custDataLst>
          </p:nvPr>
        </p:nvGrpSpPr>
        <p:grpSpPr bwMode="auto">
          <a:xfrm>
            <a:off x="4894263" y="2057400"/>
            <a:ext cx="477837" cy="493713"/>
            <a:chOff x="4015" y="3216"/>
            <a:chExt cx="301" cy="311"/>
          </a:xfrm>
        </p:grpSpPr>
        <p:sp>
          <p:nvSpPr>
            <p:cNvPr id="81015" name="Rectangle 30"/>
            <p:cNvSpPr>
              <a:spLocks noChangeArrowheads="1"/>
            </p:cNvSpPr>
            <p:nvPr>
              <p:custDataLst>
                <p:tags r:id="rId118"/>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1016" name="Freeform 31"/>
            <p:cNvSpPr>
              <a:spLocks/>
            </p:cNvSpPr>
            <p:nvPr>
              <p:custDataLst>
                <p:tags r:id="rId119"/>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1017" name="Rectangle 32"/>
            <p:cNvSpPr>
              <a:spLocks noChangeArrowheads="1"/>
            </p:cNvSpPr>
            <p:nvPr>
              <p:custDataLst>
                <p:tags r:id="rId120"/>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81018" name="Line 33"/>
            <p:cNvSpPr>
              <a:spLocks noChangeShapeType="1"/>
            </p:cNvSpPr>
            <p:nvPr>
              <p:custDataLst>
                <p:tags r:id="rId121"/>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19" name="Line 34"/>
            <p:cNvSpPr>
              <a:spLocks noChangeShapeType="1"/>
            </p:cNvSpPr>
            <p:nvPr>
              <p:custDataLst>
                <p:tags r:id="rId122"/>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20" name="Rectangle 35"/>
            <p:cNvSpPr>
              <a:spLocks noChangeArrowheads="1"/>
            </p:cNvSpPr>
            <p:nvPr>
              <p:custDataLst>
                <p:tags r:id="rId123"/>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81021" name="Rectangle 36"/>
            <p:cNvSpPr>
              <a:spLocks noChangeArrowheads="1"/>
            </p:cNvSpPr>
            <p:nvPr>
              <p:custDataLst>
                <p:tags r:id="rId124"/>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80905" name="Group 37"/>
          <p:cNvGrpSpPr>
            <a:grpSpLocks/>
          </p:cNvGrpSpPr>
          <p:nvPr>
            <p:custDataLst>
              <p:tags r:id="rId8"/>
            </p:custDataLst>
          </p:nvPr>
        </p:nvGrpSpPr>
        <p:grpSpPr bwMode="auto">
          <a:xfrm>
            <a:off x="5441950" y="2057400"/>
            <a:ext cx="477838" cy="493713"/>
            <a:chOff x="4015" y="3216"/>
            <a:chExt cx="301" cy="311"/>
          </a:xfrm>
        </p:grpSpPr>
        <p:sp>
          <p:nvSpPr>
            <p:cNvPr id="81008" name="Rectangle 38"/>
            <p:cNvSpPr>
              <a:spLocks noChangeArrowheads="1"/>
            </p:cNvSpPr>
            <p:nvPr>
              <p:custDataLst>
                <p:tags r:id="rId111"/>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1009" name="Freeform 39"/>
            <p:cNvSpPr>
              <a:spLocks/>
            </p:cNvSpPr>
            <p:nvPr>
              <p:custDataLst>
                <p:tags r:id="rId112"/>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1010" name="Rectangle 40"/>
            <p:cNvSpPr>
              <a:spLocks noChangeArrowheads="1"/>
            </p:cNvSpPr>
            <p:nvPr>
              <p:custDataLst>
                <p:tags r:id="rId113"/>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81011" name="Line 41"/>
            <p:cNvSpPr>
              <a:spLocks noChangeShapeType="1"/>
            </p:cNvSpPr>
            <p:nvPr>
              <p:custDataLst>
                <p:tags r:id="rId114"/>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12" name="Line 42"/>
            <p:cNvSpPr>
              <a:spLocks noChangeShapeType="1"/>
            </p:cNvSpPr>
            <p:nvPr>
              <p:custDataLst>
                <p:tags r:id="rId115"/>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13" name="Rectangle 43"/>
            <p:cNvSpPr>
              <a:spLocks noChangeArrowheads="1"/>
            </p:cNvSpPr>
            <p:nvPr>
              <p:custDataLst>
                <p:tags r:id="rId116"/>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81014" name="Rectangle 44"/>
            <p:cNvSpPr>
              <a:spLocks noChangeArrowheads="1"/>
            </p:cNvSpPr>
            <p:nvPr>
              <p:custDataLst>
                <p:tags r:id="rId117"/>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80906" name="Group 45"/>
          <p:cNvGrpSpPr>
            <a:grpSpLocks/>
          </p:cNvGrpSpPr>
          <p:nvPr>
            <p:custDataLst>
              <p:tags r:id="rId9"/>
            </p:custDataLst>
          </p:nvPr>
        </p:nvGrpSpPr>
        <p:grpSpPr bwMode="auto">
          <a:xfrm>
            <a:off x="5989638" y="2057400"/>
            <a:ext cx="477837" cy="493713"/>
            <a:chOff x="4015" y="3216"/>
            <a:chExt cx="301" cy="311"/>
          </a:xfrm>
        </p:grpSpPr>
        <p:sp>
          <p:nvSpPr>
            <p:cNvPr id="81001" name="Rectangle 46"/>
            <p:cNvSpPr>
              <a:spLocks noChangeArrowheads="1"/>
            </p:cNvSpPr>
            <p:nvPr>
              <p:custDataLst>
                <p:tags r:id="rId104"/>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1002" name="Freeform 47"/>
            <p:cNvSpPr>
              <a:spLocks/>
            </p:cNvSpPr>
            <p:nvPr>
              <p:custDataLst>
                <p:tags r:id="rId105"/>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1003" name="Rectangle 48"/>
            <p:cNvSpPr>
              <a:spLocks noChangeArrowheads="1"/>
            </p:cNvSpPr>
            <p:nvPr>
              <p:custDataLst>
                <p:tags r:id="rId106"/>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81004" name="Line 49"/>
            <p:cNvSpPr>
              <a:spLocks noChangeShapeType="1"/>
            </p:cNvSpPr>
            <p:nvPr>
              <p:custDataLst>
                <p:tags r:id="rId107"/>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05" name="Line 50"/>
            <p:cNvSpPr>
              <a:spLocks noChangeShapeType="1"/>
            </p:cNvSpPr>
            <p:nvPr>
              <p:custDataLst>
                <p:tags r:id="rId108"/>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06" name="Rectangle 51"/>
            <p:cNvSpPr>
              <a:spLocks noChangeArrowheads="1"/>
            </p:cNvSpPr>
            <p:nvPr>
              <p:custDataLst>
                <p:tags r:id="rId109"/>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81007" name="Rectangle 52"/>
            <p:cNvSpPr>
              <a:spLocks noChangeArrowheads="1"/>
            </p:cNvSpPr>
            <p:nvPr>
              <p:custDataLst>
                <p:tags r:id="rId110"/>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80907" name="Group 53"/>
          <p:cNvGrpSpPr>
            <a:grpSpLocks/>
          </p:cNvGrpSpPr>
          <p:nvPr>
            <p:custDataLst>
              <p:tags r:id="rId10"/>
            </p:custDataLst>
          </p:nvPr>
        </p:nvGrpSpPr>
        <p:grpSpPr bwMode="auto">
          <a:xfrm>
            <a:off x="6538913" y="2057400"/>
            <a:ext cx="477837" cy="493713"/>
            <a:chOff x="4015" y="3216"/>
            <a:chExt cx="301" cy="311"/>
          </a:xfrm>
        </p:grpSpPr>
        <p:sp>
          <p:nvSpPr>
            <p:cNvPr id="80994" name="Rectangle 54"/>
            <p:cNvSpPr>
              <a:spLocks noChangeArrowheads="1"/>
            </p:cNvSpPr>
            <p:nvPr>
              <p:custDataLst>
                <p:tags r:id="rId97"/>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0995" name="Freeform 55"/>
            <p:cNvSpPr>
              <a:spLocks/>
            </p:cNvSpPr>
            <p:nvPr>
              <p:custDataLst>
                <p:tags r:id="rId98"/>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0996" name="Rectangle 56"/>
            <p:cNvSpPr>
              <a:spLocks noChangeArrowheads="1"/>
            </p:cNvSpPr>
            <p:nvPr>
              <p:custDataLst>
                <p:tags r:id="rId99"/>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80997" name="Line 57"/>
            <p:cNvSpPr>
              <a:spLocks noChangeShapeType="1"/>
            </p:cNvSpPr>
            <p:nvPr>
              <p:custDataLst>
                <p:tags r:id="rId100"/>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8" name="Line 58"/>
            <p:cNvSpPr>
              <a:spLocks noChangeShapeType="1"/>
            </p:cNvSpPr>
            <p:nvPr>
              <p:custDataLst>
                <p:tags r:id="rId101"/>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9" name="Rectangle 59"/>
            <p:cNvSpPr>
              <a:spLocks noChangeArrowheads="1"/>
            </p:cNvSpPr>
            <p:nvPr>
              <p:custDataLst>
                <p:tags r:id="rId102"/>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81000" name="Rectangle 60"/>
            <p:cNvSpPr>
              <a:spLocks noChangeArrowheads="1"/>
            </p:cNvSpPr>
            <p:nvPr>
              <p:custDataLst>
                <p:tags r:id="rId103"/>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80908" name="Group 61"/>
          <p:cNvGrpSpPr>
            <a:grpSpLocks/>
          </p:cNvGrpSpPr>
          <p:nvPr>
            <p:custDataLst>
              <p:tags r:id="rId11"/>
            </p:custDataLst>
          </p:nvPr>
        </p:nvGrpSpPr>
        <p:grpSpPr bwMode="auto">
          <a:xfrm>
            <a:off x="7086600" y="2057400"/>
            <a:ext cx="477838" cy="493713"/>
            <a:chOff x="4015" y="3216"/>
            <a:chExt cx="301" cy="311"/>
          </a:xfrm>
        </p:grpSpPr>
        <p:sp>
          <p:nvSpPr>
            <p:cNvPr id="80987" name="Rectangle 62"/>
            <p:cNvSpPr>
              <a:spLocks noChangeArrowheads="1"/>
            </p:cNvSpPr>
            <p:nvPr>
              <p:custDataLst>
                <p:tags r:id="rId90"/>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0988" name="Freeform 63"/>
            <p:cNvSpPr>
              <a:spLocks/>
            </p:cNvSpPr>
            <p:nvPr>
              <p:custDataLst>
                <p:tags r:id="rId91"/>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0989" name="Rectangle 64"/>
            <p:cNvSpPr>
              <a:spLocks noChangeArrowheads="1"/>
            </p:cNvSpPr>
            <p:nvPr>
              <p:custDataLst>
                <p:tags r:id="rId92"/>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80990" name="Line 65"/>
            <p:cNvSpPr>
              <a:spLocks noChangeShapeType="1"/>
            </p:cNvSpPr>
            <p:nvPr>
              <p:custDataLst>
                <p:tags r:id="rId93"/>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1" name="Line 66"/>
            <p:cNvSpPr>
              <a:spLocks noChangeShapeType="1"/>
            </p:cNvSpPr>
            <p:nvPr>
              <p:custDataLst>
                <p:tags r:id="rId94"/>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2" name="Rectangle 67"/>
            <p:cNvSpPr>
              <a:spLocks noChangeArrowheads="1"/>
            </p:cNvSpPr>
            <p:nvPr>
              <p:custDataLst>
                <p:tags r:id="rId95"/>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80993" name="Rectangle 68"/>
            <p:cNvSpPr>
              <a:spLocks noChangeArrowheads="1"/>
            </p:cNvSpPr>
            <p:nvPr>
              <p:custDataLst>
                <p:tags r:id="rId96"/>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80909" name="Group 69"/>
          <p:cNvGrpSpPr>
            <a:grpSpLocks/>
          </p:cNvGrpSpPr>
          <p:nvPr>
            <p:custDataLst>
              <p:tags r:id="rId12"/>
            </p:custDataLst>
          </p:nvPr>
        </p:nvGrpSpPr>
        <p:grpSpPr bwMode="auto">
          <a:xfrm>
            <a:off x="7634288" y="2057400"/>
            <a:ext cx="477837" cy="493713"/>
            <a:chOff x="4015" y="3216"/>
            <a:chExt cx="301" cy="311"/>
          </a:xfrm>
        </p:grpSpPr>
        <p:sp>
          <p:nvSpPr>
            <p:cNvPr id="80980" name="Rectangle 70"/>
            <p:cNvSpPr>
              <a:spLocks noChangeArrowheads="1"/>
            </p:cNvSpPr>
            <p:nvPr>
              <p:custDataLst>
                <p:tags r:id="rId83"/>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0981" name="Freeform 71"/>
            <p:cNvSpPr>
              <a:spLocks/>
            </p:cNvSpPr>
            <p:nvPr>
              <p:custDataLst>
                <p:tags r:id="rId84"/>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0982" name="Rectangle 72"/>
            <p:cNvSpPr>
              <a:spLocks noChangeArrowheads="1"/>
            </p:cNvSpPr>
            <p:nvPr>
              <p:custDataLst>
                <p:tags r:id="rId85"/>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80983" name="Line 73"/>
            <p:cNvSpPr>
              <a:spLocks noChangeShapeType="1"/>
            </p:cNvSpPr>
            <p:nvPr>
              <p:custDataLst>
                <p:tags r:id="rId86"/>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84" name="Line 74"/>
            <p:cNvSpPr>
              <a:spLocks noChangeShapeType="1"/>
            </p:cNvSpPr>
            <p:nvPr>
              <p:custDataLst>
                <p:tags r:id="rId87"/>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85" name="Rectangle 75"/>
            <p:cNvSpPr>
              <a:spLocks noChangeArrowheads="1"/>
            </p:cNvSpPr>
            <p:nvPr>
              <p:custDataLst>
                <p:tags r:id="rId88"/>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80986" name="Rectangle 76"/>
            <p:cNvSpPr>
              <a:spLocks noChangeArrowheads="1"/>
            </p:cNvSpPr>
            <p:nvPr>
              <p:custDataLst>
                <p:tags r:id="rId89"/>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80910" name="Group 77"/>
          <p:cNvGrpSpPr>
            <a:grpSpLocks/>
          </p:cNvGrpSpPr>
          <p:nvPr>
            <p:custDataLst>
              <p:tags r:id="rId13"/>
            </p:custDataLst>
          </p:nvPr>
        </p:nvGrpSpPr>
        <p:grpSpPr bwMode="auto">
          <a:xfrm>
            <a:off x="8183563" y="2057400"/>
            <a:ext cx="477837" cy="493713"/>
            <a:chOff x="4015" y="3216"/>
            <a:chExt cx="301" cy="311"/>
          </a:xfrm>
        </p:grpSpPr>
        <p:sp>
          <p:nvSpPr>
            <p:cNvPr id="80973" name="Rectangle 78"/>
            <p:cNvSpPr>
              <a:spLocks noChangeArrowheads="1"/>
            </p:cNvSpPr>
            <p:nvPr>
              <p:custDataLst>
                <p:tags r:id="rId76"/>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0974" name="Freeform 79"/>
            <p:cNvSpPr>
              <a:spLocks/>
            </p:cNvSpPr>
            <p:nvPr>
              <p:custDataLst>
                <p:tags r:id="rId77"/>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0975" name="Rectangle 80"/>
            <p:cNvSpPr>
              <a:spLocks noChangeArrowheads="1"/>
            </p:cNvSpPr>
            <p:nvPr>
              <p:custDataLst>
                <p:tags r:id="rId78"/>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80976" name="Line 81"/>
            <p:cNvSpPr>
              <a:spLocks noChangeShapeType="1"/>
            </p:cNvSpPr>
            <p:nvPr>
              <p:custDataLst>
                <p:tags r:id="rId79"/>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77" name="Line 82"/>
            <p:cNvSpPr>
              <a:spLocks noChangeShapeType="1"/>
            </p:cNvSpPr>
            <p:nvPr>
              <p:custDataLst>
                <p:tags r:id="rId80"/>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78" name="Rectangle 83"/>
            <p:cNvSpPr>
              <a:spLocks noChangeArrowheads="1"/>
            </p:cNvSpPr>
            <p:nvPr>
              <p:custDataLst>
                <p:tags r:id="rId81"/>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80979" name="Rectangle 84"/>
            <p:cNvSpPr>
              <a:spLocks noChangeArrowheads="1"/>
            </p:cNvSpPr>
            <p:nvPr>
              <p:custDataLst>
                <p:tags r:id="rId82"/>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sp>
        <p:nvSpPr>
          <p:cNvPr id="80911" name="Text Box 85"/>
          <p:cNvSpPr txBox="1">
            <a:spLocks noChangeArrowheads="1"/>
          </p:cNvSpPr>
          <p:nvPr>
            <p:custDataLst>
              <p:tags r:id="rId14"/>
            </p:custDataLst>
          </p:nvPr>
        </p:nvSpPr>
        <p:spPr bwMode="auto">
          <a:xfrm>
            <a:off x="533400" y="2743200"/>
            <a:ext cx="7848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The </a:t>
            </a:r>
            <a:r>
              <a:rPr lang="en-US" sz="1800" b="1"/>
              <a:t>PC</a:t>
            </a:r>
            <a:r>
              <a:rPr lang="en-US" sz="1800"/>
              <a:t> register holds the memory address of the next instruction.</a:t>
            </a:r>
          </a:p>
        </p:txBody>
      </p:sp>
      <p:sp>
        <p:nvSpPr>
          <p:cNvPr id="80912" name="Text Box 86"/>
          <p:cNvSpPr txBox="1">
            <a:spLocks noChangeArrowheads="1"/>
          </p:cNvSpPr>
          <p:nvPr>
            <p:custDataLst>
              <p:tags r:id="rId15"/>
            </p:custDataLst>
          </p:nvPr>
        </p:nvSpPr>
        <p:spPr bwMode="auto">
          <a:xfrm>
            <a:off x="1254125" y="2987675"/>
            <a:ext cx="27114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a:solidFill>
                  <a:srgbClr val="067B0E"/>
                </a:solidFill>
                <a:latin typeface="Comic Sans MS" pitchFamily="-106" charset="0"/>
              </a:rPr>
              <a:t>Program Counter</a:t>
            </a:r>
          </a:p>
        </p:txBody>
      </p:sp>
      <p:sp>
        <p:nvSpPr>
          <p:cNvPr id="80913" name="Line 87"/>
          <p:cNvSpPr>
            <a:spLocks noChangeShapeType="1"/>
          </p:cNvSpPr>
          <p:nvPr>
            <p:custDataLst>
              <p:tags r:id="rId16"/>
            </p:custDataLst>
          </p:nvPr>
        </p:nvSpPr>
        <p:spPr bwMode="auto">
          <a:xfrm flipH="1" flipV="1">
            <a:off x="1177925" y="3048000"/>
            <a:ext cx="111125" cy="127000"/>
          </a:xfrm>
          <a:prstGeom prst="line">
            <a:avLst/>
          </a:prstGeom>
          <a:noFill/>
          <a:ln w="9525">
            <a:solidFill>
              <a:srgbClr val="067B0E"/>
            </a:solidFill>
            <a:round/>
            <a:headEnd/>
            <a:tailEnd type="triangle" w="sm" len="med"/>
          </a:ln>
          <a:extLst>
            <a:ext uri="{909E8E84-426E-40DD-AFC4-6F175D3DCCD1}">
              <a14:hiddenFill xmlns:a14="http://schemas.microsoft.com/office/drawing/2010/main">
                <a:noFill/>
              </a14:hiddenFill>
            </a:ext>
          </a:extLst>
        </p:spPr>
        <p:txBody>
          <a:bodyPr wrap="none" anchor="ctr"/>
          <a:lstStyle/>
          <a:p>
            <a:endParaRPr lang="en-US"/>
          </a:p>
        </p:txBody>
      </p:sp>
      <p:sp>
        <p:nvSpPr>
          <p:cNvPr id="80914" name="Text Box 88"/>
          <p:cNvSpPr txBox="1">
            <a:spLocks noChangeArrowheads="1"/>
          </p:cNvSpPr>
          <p:nvPr>
            <p:custDataLst>
              <p:tags r:id="rId17"/>
            </p:custDataLst>
          </p:nvPr>
        </p:nvSpPr>
        <p:spPr bwMode="auto">
          <a:xfrm>
            <a:off x="533400" y="3671888"/>
            <a:ext cx="7848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The </a:t>
            </a:r>
            <a:r>
              <a:rPr lang="en-US" sz="1800" b="1"/>
              <a:t>IR</a:t>
            </a:r>
            <a:r>
              <a:rPr lang="en-US" sz="1800"/>
              <a:t> register holds the next instruction to be executed.</a:t>
            </a:r>
          </a:p>
        </p:txBody>
      </p:sp>
      <p:sp>
        <p:nvSpPr>
          <p:cNvPr id="80915" name="Text Box 89"/>
          <p:cNvSpPr txBox="1">
            <a:spLocks noChangeArrowheads="1"/>
          </p:cNvSpPr>
          <p:nvPr>
            <p:custDataLst>
              <p:tags r:id="rId18"/>
            </p:custDataLst>
          </p:nvPr>
        </p:nvSpPr>
        <p:spPr bwMode="auto">
          <a:xfrm>
            <a:off x="1258888" y="3941763"/>
            <a:ext cx="27114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a:solidFill>
                  <a:srgbClr val="0A04EB"/>
                </a:solidFill>
                <a:latin typeface="Comic Sans MS" pitchFamily="-106" charset="0"/>
              </a:rPr>
              <a:t>Instruction Register</a:t>
            </a:r>
          </a:p>
        </p:txBody>
      </p:sp>
      <p:sp>
        <p:nvSpPr>
          <p:cNvPr id="80916" name="Line 90"/>
          <p:cNvSpPr>
            <a:spLocks noChangeShapeType="1"/>
          </p:cNvSpPr>
          <p:nvPr>
            <p:custDataLst>
              <p:tags r:id="rId19"/>
            </p:custDataLst>
          </p:nvPr>
        </p:nvSpPr>
        <p:spPr bwMode="auto">
          <a:xfrm flipH="1" flipV="1">
            <a:off x="1182688" y="4002088"/>
            <a:ext cx="111125" cy="127000"/>
          </a:xfrm>
          <a:prstGeom prst="line">
            <a:avLst/>
          </a:prstGeom>
          <a:noFill/>
          <a:ln w="9525">
            <a:solidFill>
              <a:srgbClr val="0A04EB"/>
            </a:solidFill>
            <a:round/>
            <a:headEnd/>
            <a:tailEnd type="triangle" w="sm" len="med"/>
          </a:ln>
          <a:extLst>
            <a:ext uri="{909E8E84-426E-40DD-AFC4-6F175D3DCCD1}">
              <a14:hiddenFill xmlns:a14="http://schemas.microsoft.com/office/drawing/2010/main">
                <a:noFill/>
              </a14:hiddenFill>
            </a:ext>
          </a:extLst>
        </p:spPr>
        <p:txBody>
          <a:bodyPr wrap="none" anchor="ctr"/>
          <a:lstStyle/>
          <a:p>
            <a:endParaRPr lang="en-US"/>
          </a:p>
        </p:txBody>
      </p:sp>
      <p:sp>
        <p:nvSpPr>
          <p:cNvPr id="80917" name="Text Box 91"/>
          <p:cNvSpPr txBox="1">
            <a:spLocks noChangeArrowheads="1"/>
          </p:cNvSpPr>
          <p:nvPr>
            <p:custDataLst>
              <p:tags r:id="rId20"/>
            </p:custDataLst>
          </p:nvPr>
        </p:nvSpPr>
        <p:spPr bwMode="auto">
          <a:xfrm>
            <a:off x="533400" y="4433888"/>
            <a:ext cx="7848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Data registers can be used as the programmer wishes.</a:t>
            </a:r>
          </a:p>
        </p:txBody>
      </p:sp>
      <p:sp>
        <p:nvSpPr>
          <p:cNvPr id="80918" name="Text Box 92"/>
          <p:cNvSpPr txBox="1">
            <a:spLocks noChangeArrowheads="1"/>
          </p:cNvSpPr>
          <p:nvPr>
            <p:custDataLst>
              <p:tags r:id="rId21"/>
            </p:custDataLst>
          </p:nvPr>
        </p:nvSpPr>
        <p:spPr bwMode="auto">
          <a:xfrm>
            <a:off x="1676400" y="4876800"/>
            <a:ext cx="27114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980236"/>
                </a:solidFill>
                <a:latin typeface="Comic Sans MS" pitchFamily="-106" charset="0"/>
              </a:rPr>
              <a:t>But who is this hypothetical programmer?</a:t>
            </a:r>
          </a:p>
        </p:txBody>
      </p:sp>
      <p:sp>
        <p:nvSpPr>
          <p:cNvPr id="80919" name="Text Box 93"/>
          <p:cNvSpPr txBox="1">
            <a:spLocks noChangeArrowheads="1"/>
          </p:cNvSpPr>
          <p:nvPr>
            <p:custDataLst>
              <p:tags r:id="rId22"/>
            </p:custDataLst>
          </p:nvPr>
        </p:nvSpPr>
        <p:spPr bwMode="auto">
          <a:xfrm>
            <a:off x="533400" y="5840413"/>
            <a:ext cx="4495800" cy="560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a:t>A clock keeps all of the logic in sync and</a:t>
            </a:r>
          </a:p>
          <a:p>
            <a:pPr algn="l">
              <a:lnSpc>
                <a:spcPct val="60000"/>
              </a:lnSpc>
              <a:spcBef>
                <a:spcPct val="50000"/>
              </a:spcBef>
            </a:pPr>
            <a:r>
              <a:rPr lang="en-US" sz="1800"/>
              <a:t>keeps track of what needs to be done next…</a:t>
            </a:r>
          </a:p>
        </p:txBody>
      </p:sp>
      <p:sp>
        <p:nvSpPr>
          <p:cNvPr id="80920" name="Rectangle 94"/>
          <p:cNvSpPr>
            <a:spLocks noChangeArrowheads="1"/>
          </p:cNvSpPr>
          <p:nvPr>
            <p:custDataLst>
              <p:tags r:id="rId23"/>
            </p:custDataLst>
          </p:nvPr>
        </p:nvSpPr>
        <p:spPr bwMode="auto">
          <a:xfrm>
            <a:off x="6651625" y="3198813"/>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21" name="Rectangle 95"/>
          <p:cNvSpPr>
            <a:spLocks noChangeArrowheads="1"/>
          </p:cNvSpPr>
          <p:nvPr>
            <p:custDataLst>
              <p:tags r:id="rId24"/>
            </p:custDataLst>
          </p:nvPr>
        </p:nvSpPr>
        <p:spPr bwMode="auto">
          <a:xfrm>
            <a:off x="7005638" y="3198813"/>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22" name="Rectangle 96"/>
          <p:cNvSpPr>
            <a:spLocks noChangeArrowheads="1"/>
          </p:cNvSpPr>
          <p:nvPr>
            <p:custDataLst>
              <p:tags r:id="rId25"/>
            </p:custDataLst>
          </p:nvPr>
        </p:nvSpPr>
        <p:spPr bwMode="auto">
          <a:xfrm>
            <a:off x="7359650" y="3198813"/>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23" name="Rectangle 97"/>
          <p:cNvSpPr>
            <a:spLocks noChangeArrowheads="1"/>
          </p:cNvSpPr>
          <p:nvPr>
            <p:custDataLst>
              <p:tags r:id="rId26"/>
            </p:custDataLst>
          </p:nvPr>
        </p:nvSpPr>
        <p:spPr bwMode="auto">
          <a:xfrm>
            <a:off x="7713663" y="3200400"/>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24" name="Rectangle 98"/>
          <p:cNvSpPr>
            <a:spLocks noChangeArrowheads="1"/>
          </p:cNvSpPr>
          <p:nvPr>
            <p:custDataLst>
              <p:tags r:id="rId27"/>
            </p:custDataLst>
          </p:nvPr>
        </p:nvSpPr>
        <p:spPr bwMode="auto">
          <a:xfrm>
            <a:off x="8067675" y="3200400"/>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25" name="Rectangle 99"/>
          <p:cNvSpPr>
            <a:spLocks noChangeArrowheads="1"/>
          </p:cNvSpPr>
          <p:nvPr>
            <p:custDataLst>
              <p:tags r:id="rId28"/>
            </p:custDataLst>
          </p:nvPr>
        </p:nvSpPr>
        <p:spPr bwMode="auto">
          <a:xfrm>
            <a:off x="8421688" y="3200400"/>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26" name="Rectangle 100"/>
          <p:cNvSpPr>
            <a:spLocks noChangeArrowheads="1"/>
          </p:cNvSpPr>
          <p:nvPr>
            <p:custDataLst>
              <p:tags r:id="rId29"/>
            </p:custDataLst>
          </p:nvPr>
        </p:nvSpPr>
        <p:spPr bwMode="auto">
          <a:xfrm>
            <a:off x="5943600" y="3198813"/>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27" name="Rectangle 101"/>
          <p:cNvSpPr>
            <a:spLocks noChangeArrowheads="1"/>
          </p:cNvSpPr>
          <p:nvPr>
            <p:custDataLst>
              <p:tags r:id="rId30"/>
            </p:custDataLst>
          </p:nvPr>
        </p:nvSpPr>
        <p:spPr bwMode="auto">
          <a:xfrm>
            <a:off x="6297613" y="3200400"/>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28" name="Rectangle 102"/>
          <p:cNvSpPr>
            <a:spLocks noChangeArrowheads="1"/>
          </p:cNvSpPr>
          <p:nvPr>
            <p:custDataLst>
              <p:tags r:id="rId31"/>
            </p:custDataLst>
          </p:nvPr>
        </p:nvSpPr>
        <p:spPr bwMode="auto">
          <a:xfrm>
            <a:off x="6651625" y="4113213"/>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29" name="Rectangle 103"/>
          <p:cNvSpPr>
            <a:spLocks noChangeArrowheads="1"/>
          </p:cNvSpPr>
          <p:nvPr>
            <p:custDataLst>
              <p:tags r:id="rId32"/>
            </p:custDataLst>
          </p:nvPr>
        </p:nvSpPr>
        <p:spPr bwMode="auto">
          <a:xfrm>
            <a:off x="7005638" y="4113213"/>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30" name="Rectangle 104"/>
          <p:cNvSpPr>
            <a:spLocks noChangeArrowheads="1"/>
          </p:cNvSpPr>
          <p:nvPr>
            <p:custDataLst>
              <p:tags r:id="rId33"/>
            </p:custDataLst>
          </p:nvPr>
        </p:nvSpPr>
        <p:spPr bwMode="auto">
          <a:xfrm>
            <a:off x="7359650" y="4113213"/>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31" name="Rectangle 105"/>
          <p:cNvSpPr>
            <a:spLocks noChangeArrowheads="1"/>
          </p:cNvSpPr>
          <p:nvPr>
            <p:custDataLst>
              <p:tags r:id="rId34"/>
            </p:custDataLst>
          </p:nvPr>
        </p:nvSpPr>
        <p:spPr bwMode="auto">
          <a:xfrm>
            <a:off x="7713663" y="4114800"/>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32" name="Rectangle 106"/>
          <p:cNvSpPr>
            <a:spLocks noChangeArrowheads="1"/>
          </p:cNvSpPr>
          <p:nvPr>
            <p:custDataLst>
              <p:tags r:id="rId35"/>
            </p:custDataLst>
          </p:nvPr>
        </p:nvSpPr>
        <p:spPr bwMode="auto">
          <a:xfrm>
            <a:off x="8067675" y="4114800"/>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33" name="Rectangle 107"/>
          <p:cNvSpPr>
            <a:spLocks noChangeArrowheads="1"/>
          </p:cNvSpPr>
          <p:nvPr>
            <p:custDataLst>
              <p:tags r:id="rId36"/>
            </p:custDataLst>
          </p:nvPr>
        </p:nvSpPr>
        <p:spPr bwMode="auto">
          <a:xfrm>
            <a:off x="8421688" y="4114800"/>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34" name="Rectangle 108"/>
          <p:cNvSpPr>
            <a:spLocks noChangeArrowheads="1"/>
          </p:cNvSpPr>
          <p:nvPr>
            <p:custDataLst>
              <p:tags r:id="rId37"/>
            </p:custDataLst>
          </p:nvPr>
        </p:nvSpPr>
        <p:spPr bwMode="auto">
          <a:xfrm>
            <a:off x="5943600" y="4113213"/>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35" name="Rectangle 109"/>
          <p:cNvSpPr>
            <a:spLocks noChangeArrowheads="1"/>
          </p:cNvSpPr>
          <p:nvPr>
            <p:custDataLst>
              <p:tags r:id="rId38"/>
            </p:custDataLst>
          </p:nvPr>
        </p:nvSpPr>
        <p:spPr bwMode="auto">
          <a:xfrm>
            <a:off x="6297613" y="4114800"/>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36" name="Rectangle 110"/>
          <p:cNvSpPr>
            <a:spLocks noChangeArrowheads="1"/>
          </p:cNvSpPr>
          <p:nvPr>
            <p:custDataLst>
              <p:tags r:id="rId39"/>
            </p:custDataLst>
          </p:nvPr>
        </p:nvSpPr>
        <p:spPr bwMode="auto">
          <a:xfrm>
            <a:off x="6650038"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37" name="Rectangle 111"/>
          <p:cNvSpPr>
            <a:spLocks noChangeArrowheads="1"/>
          </p:cNvSpPr>
          <p:nvPr>
            <p:custDataLst>
              <p:tags r:id="rId40"/>
            </p:custDataLst>
          </p:nvPr>
        </p:nvSpPr>
        <p:spPr bwMode="auto">
          <a:xfrm>
            <a:off x="7004050"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38" name="Rectangle 112"/>
          <p:cNvSpPr>
            <a:spLocks noChangeArrowheads="1"/>
          </p:cNvSpPr>
          <p:nvPr>
            <p:custDataLst>
              <p:tags r:id="rId41"/>
            </p:custDataLst>
          </p:nvPr>
        </p:nvSpPr>
        <p:spPr bwMode="auto">
          <a:xfrm>
            <a:off x="7356475"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39" name="Rectangle 113"/>
          <p:cNvSpPr>
            <a:spLocks noChangeArrowheads="1"/>
          </p:cNvSpPr>
          <p:nvPr>
            <p:custDataLst>
              <p:tags r:id="rId42"/>
            </p:custDataLst>
          </p:nvPr>
        </p:nvSpPr>
        <p:spPr bwMode="auto">
          <a:xfrm>
            <a:off x="7710488"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0" name="Rectangle 114"/>
          <p:cNvSpPr>
            <a:spLocks noChangeArrowheads="1"/>
          </p:cNvSpPr>
          <p:nvPr>
            <p:custDataLst>
              <p:tags r:id="rId43"/>
            </p:custDataLst>
          </p:nvPr>
        </p:nvSpPr>
        <p:spPr bwMode="auto">
          <a:xfrm>
            <a:off x="8064500"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1" name="Rectangle 115"/>
          <p:cNvSpPr>
            <a:spLocks noChangeArrowheads="1"/>
          </p:cNvSpPr>
          <p:nvPr>
            <p:custDataLst>
              <p:tags r:id="rId44"/>
            </p:custDataLst>
          </p:nvPr>
        </p:nvSpPr>
        <p:spPr bwMode="auto">
          <a:xfrm>
            <a:off x="8418513"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2" name="Rectangle 116"/>
          <p:cNvSpPr>
            <a:spLocks noChangeArrowheads="1"/>
          </p:cNvSpPr>
          <p:nvPr>
            <p:custDataLst>
              <p:tags r:id="rId45"/>
            </p:custDataLst>
          </p:nvPr>
        </p:nvSpPr>
        <p:spPr bwMode="auto">
          <a:xfrm>
            <a:off x="5943600"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3" name="Rectangle 117"/>
          <p:cNvSpPr>
            <a:spLocks noChangeArrowheads="1"/>
          </p:cNvSpPr>
          <p:nvPr>
            <p:custDataLst>
              <p:tags r:id="rId46"/>
            </p:custDataLst>
          </p:nvPr>
        </p:nvSpPr>
        <p:spPr bwMode="auto">
          <a:xfrm>
            <a:off x="6296025"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4" name="Rectangle 118"/>
          <p:cNvSpPr>
            <a:spLocks noChangeArrowheads="1"/>
          </p:cNvSpPr>
          <p:nvPr>
            <p:custDataLst>
              <p:tags r:id="rId47"/>
            </p:custDataLst>
          </p:nvPr>
        </p:nvSpPr>
        <p:spPr bwMode="auto">
          <a:xfrm>
            <a:off x="5410200" y="58674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5" name="Text Box 119"/>
          <p:cNvSpPr txBox="1">
            <a:spLocks noChangeArrowheads="1"/>
          </p:cNvSpPr>
          <p:nvPr>
            <p:custDataLst>
              <p:tags r:id="rId48"/>
            </p:custDataLst>
          </p:nvPr>
        </p:nvSpPr>
        <p:spPr bwMode="auto">
          <a:xfrm>
            <a:off x="5594350" y="5983288"/>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clock</a:t>
            </a:r>
          </a:p>
        </p:txBody>
      </p:sp>
      <p:sp>
        <p:nvSpPr>
          <p:cNvPr id="80946" name="Text Box 120"/>
          <p:cNvSpPr txBox="1">
            <a:spLocks noChangeArrowheads="1"/>
          </p:cNvSpPr>
          <p:nvPr>
            <p:custDataLst>
              <p:tags r:id="rId49"/>
            </p:custDataLst>
          </p:nvPr>
        </p:nvSpPr>
        <p:spPr bwMode="auto">
          <a:xfrm>
            <a:off x="5313363" y="32115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67B0E"/>
                </a:solidFill>
                <a:latin typeface="Comic Sans MS" pitchFamily="-106" charset="0"/>
              </a:rPr>
              <a:t>PC</a:t>
            </a:r>
          </a:p>
        </p:txBody>
      </p:sp>
      <p:sp>
        <p:nvSpPr>
          <p:cNvPr id="80947" name="Text Box 121"/>
          <p:cNvSpPr txBox="1">
            <a:spLocks noChangeArrowheads="1"/>
          </p:cNvSpPr>
          <p:nvPr>
            <p:custDataLst>
              <p:tags r:id="rId50"/>
            </p:custDataLst>
          </p:nvPr>
        </p:nvSpPr>
        <p:spPr bwMode="auto">
          <a:xfrm>
            <a:off x="5334000" y="41148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A04EB"/>
                </a:solidFill>
                <a:latin typeface="Comic Sans MS" pitchFamily="-106" charset="0"/>
              </a:rPr>
              <a:t>IR</a:t>
            </a:r>
            <a:endParaRPr lang="en-US" sz="1400">
              <a:solidFill>
                <a:srgbClr val="009900"/>
              </a:solidFill>
              <a:latin typeface="Comic Sans MS" pitchFamily="-106" charset="0"/>
            </a:endParaRPr>
          </a:p>
        </p:txBody>
      </p:sp>
      <p:sp>
        <p:nvSpPr>
          <p:cNvPr id="80948" name="Text Box 122"/>
          <p:cNvSpPr txBox="1">
            <a:spLocks noChangeArrowheads="1"/>
          </p:cNvSpPr>
          <p:nvPr>
            <p:custDataLst>
              <p:tags r:id="rId51"/>
            </p:custDataLst>
          </p:nvPr>
        </p:nvSpPr>
        <p:spPr bwMode="auto">
          <a:xfrm>
            <a:off x="4876800" y="4840288"/>
            <a:ext cx="10350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B003D1"/>
                </a:solidFill>
                <a:latin typeface="Comic Sans MS" pitchFamily="-106" charset="0"/>
              </a:rPr>
              <a:t>Reg3</a:t>
            </a:r>
          </a:p>
        </p:txBody>
      </p:sp>
      <p:sp>
        <p:nvSpPr>
          <p:cNvPr id="80949" name="Line 123"/>
          <p:cNvSpPr>
            <a:spLocks noChangeShapeType="1"/>
          </p:cNvSpPr>
          <p:nvPr>
            <p:custDataLst>
              <p:tags r:id="rId52"/>
            </p:custDataLst>
          </p:nvPr>
        </p:nvSpPr>
        <p:spPr bwMode="auto">
          <a:xfrm>
            <a:off x="6705600" y="5943600"/>
            <a:ext cx="5334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0950" name="Line 124"/>
          <p:cNvSpPr>
            <a:spLocks noChangeShapeType="1"/>
          </p:cNvSpPr>
          <p:nvPr>
            <p:custDataLst>
              <p:tags r:id="rId53"/>
            </p:custDataLst>
          </p:nvPr>
        </p:nvSpPr>
        <p:spPr bwMode="auto">
          <a:xfrm>
            <a:off x="6705600" y="6076950"/>
            <a:ext cx="5334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0951" name="Line 125"/>
          <p:cNvSpPr>
            <a:spLocks noChangeShapeType="1"/>
          </p:cNvSpPr>
          <p:nvPr>
            <p:custDataLst>
              <p:tags r:id="rId54"/>
            </p:custDataLst>
          </p:nvPr>
        </p:nvSpPr>
        <p:spPr bwMode="auto">
          <a:xfrm>
            <a:off x="6705600" y="6210300"/>
            <a:ext cx="5334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0952" name="Line 126"/>
          <p:cNvSpPr>
            <a:spLocks noChangeShapeType="1"/>
          </p:cNvSpPr>
          <p:nvPr>
            <p:custDataLst>
              <p:tags r:id="rId55"/>
            </p:custDataLst>
          </p:nvPr>
        </p:nvSpPr>
        <p:spPr bwMode="auto">
          <a:xfrm>
            <a:off x="6705600" y="6343650"/>
            <a:ext cx="5334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0953" name="Line 127"/>
          <p:cNvSpPr>
            <a:spLocks noChangeShapeType="1"/>
          </p:cNvSpPr>
          <p:nvPr>
            <p:custDataLst>
              <p:tags r:id="rId56"/>
            </p:custDataLst>
          </p:nvPr>
        </p:nvSpPr>
        <p:spPr bwMode="auto">
          <a:xfrm>
            <a:off x="6705600" y="6477000"/>
            <a:ext cx="5334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0954" name="Text Box 128"/>
          <p:cNvSpPr txBox="1">
            <a:spLocks noChangeArrowheads="1"/>
          </p:cNvSpPr>
          <p:nvPr>
            <p:custDataLst>
              <p:tags r:id="rId57"/>
            </p:custDataLst>
          </p:nvPr>
        </p:nvSpPr>
        <p:spPr bwMode="auto">
          <a:xfrm>
            <a:off x="7299325" y="5815013"/>
            <a:ext cx="1447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b="1">
                <a:latin typeface="Courier New" pitchFamily="-106" charset="0"/>
              </a:rPr>
              <a:t>1  0  0  0  0  1</a:t>
            </a:r>
          </a:p>
        </p:txBody>
      </p:sp>
      <p:sp>
        <p:nvSpPr>
          <p:cNvPr id="80955" name="Text Box 129"/>
          <p:cNvSpPr txBox="1">
            <a:spLocks noChangeArrowheads="1"/>
          </p:cNvSpPr>
          <p:nvPr>
            <p:custDataLst>
              <p:tags r:id="rId58"/>
            </p:custDataLst>
          </p:nvPr>
        </p:nvSpPr>
        <p:spPr bwMode="auto">
          <a:xfrm>
            <a:off x="7299325" y="5953125"/>
            <a:ext cx="1447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b="1">
                <a:latin typeface="Courier New" pitchFamily="-106" charset="0"/>
              </a:rPr>
              <a:t>0  1  0  0  0  0</a:t>
            </a:r>
          </a:p>
        </p:txBody>
      </p:sp>
      <p:sp>
        <p:nvSpPr>
          <p:cNvPr id="80956" name="Text Box 130"/>
          <p:cNvSpPr txBox="1">
            <a:spLocks noChangeArrowheads="1"/>
          </p:cNvSpPr>
          <p:nvPr>
            <p:custDataLst>
              <p:tags r:id="rId59"/>
            </p:custDataLst>
          </p:nvPr>
        </p:nvSpPr>
        <p:spPr bwMode="auto">
          <a:xfrm>
            <a:off x="7299325" y="6089650"/>
            <a:ext cx="1447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b="1">
                <a:latin typeface="Courier New" pitchFamily="-106" charset="0"/>
              </a:rPr>
              <a:t>0  0  1  0  0  0</a:t>
            </a:r>
          </a:p>
        </p:txBody>
      </p:sp>
      <p:sp>
        <p:nvSpPr>
          <p:cNvPr id="80957" name="Text Box 131"/>
          <p:cNvSpPr txBox="1">
            <a:spLocks noChangeArrowheads="1"/>
          </p:cNvSpPr>
          <p:nvPr>
            <p:custDataLst>
              <p:tags r:id="rId60"/>
            </p:custDataLst>
          </p:nvPr>
        </p:nvSpPr>
        <p:spPr bwMode="auto">
          <a:xfrm>
            <a:off x="7299325" y="6227763"/>
            <a:ext cx="1447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b="1">
                <a:latin typeface="Courier New" pitchFamily="-106" charset="0"/>
              </a:rPr>
              <a:t>0  0  0  1  0  0</a:t>
            </a:r>
          </a:p>
        </p:txBody>
      </p:sp>
      <p:sp>
        <p:nvSpPr>
          <p:cNvPr id="80958" name="Text Box 132"/>
          <p:cNvSpPr txBox="1">
            <a:spLocks noChangeArrowheads="1"/>
          </p:cNvSpPr>
          <p:nvPr>
            <p:custDataLst>
              <p:tags r:id="rId61"/>
            </p:custDataLst>
          </p:nvPr>
        </p:nvSpPr>
        <p:spPr bwMode="auto">
          <a:xfrm>
            <a:off x="7299325" y="6364288"/>
            <a:ext cx="1447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b="1">
                <a:latin typeface="Courier New" pitchFamily="-106" charset="0"/>
              </a:rPr>
              <a:t>0  0  0  0  1  0</a:t>
            </a:r>
          </a:p>
        </p:txBody>
      </p:sp>
      <p:sp>
        <p:nvSpPr>
          <p:cNvPr id="80959" name="Rectangle 134"/>
          <p:cNvSpPr>
            <a:spLocks noChangeArrowheads="1"/>
          </p:cNvSpPr>
          <p:nvPr>
            <p:custDataLst>
              <p:tags r:id="rId62"/>
            </p:custDataLst>
          </p:nvPr>
        </p:nvSpPr>
        <p:spPr bwMode="auto">
          <a:xfrm>
            <a:off x="6650038"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60" name="Rectangle 135"/>
          <p:cNvSpPr>
            <a:spLocks noChangeArrowheads="1"/>
          </p:cNvSpPr>
          <p:nvPr>
            <p:custDataLst>
              <p:tags r:id="rId63"/>
            </p:custDataLst>
          </p:nvPr>
        </p:nvSpPr>
        <p:spPr bwMode="auto">
          <a:xfrm>
            <a:off x="7004050"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61" name="Rectangle 136"/>
          <p:cNvSpPr>
            <a:spLocks noChangeArrowheads="1"/>
          </p:cNvSpPr>
          <p:nvPr>
            <p:custDataLst>
              <p:tags r:id="rId64"/>
            </p:custDataLst>
          </p:nvPr>
        </p:nvSpPr>
        <p:spPr bwMode="auto">
          <a:xfrm>
            <a:off x="7356475"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62" name="Rectangle 137"/>
          <p:cNvSpPr>
            <a:spLocks noChangeArrowheads="1"/>
          </p:cNvSpPr>
          <p:nvPr>
            <p:custDataLst>
              <p:tags r:id="rId65"/>
            </p:custDataLst>
          </p:nvPr>
        </p:nvSpPr>
        <p:spPr bwMode="auto">
          <a:xfrm>
            <a:off x="7710488"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63" name="Rectangle 138"/>
          <p:cNvSpPr>
            <a:spLocks noChangeArrowheads="1"/>
          </p:cNvSpPr>
          <p:nvPr>
            <p:custDataLst>
              <p:tags r:id="rId66"/>
            </p:custDataLst>
          </p:nvPr>
        </p:nvSpPr>
        <p:spPr bwMode="auto">
          <a:xfrm>
            <a:off x="8064500"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64" name="Rectangle 139"/>
          <p:cNvSpPr>
            <a:spLocks noChangeArrowheads="1"/>
          </p:cNvSpPr>
          <p:nvPr>
            <p:custDataLst>
              <p:tags r:id="rId67"/>
            </p:custDataLst>
          </p:nvPr>
        </p:nvSpPr>
        <p:spPr bwMode="auto">
          <a:xfrm>
            <a:off x="8418513"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65" name="Rectangle 140"/>
          <p:cNvSpPr>
            <a:spLocks noChangeArrowheads="1"/>
          </p:cNvSpPr>
          <p:nvPr>
            <p:custDataLst>
              <p:tags r:id="rId68"/>
            </p:custDataLst>
          </p:nvPr>
        </p:nvSpPr>
        <p:spPr bwMode="auto">
          <a:xfrm>
            <a:off x="5943600"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66" name="Rectangle 141"/>
          <p:cNvSpPr>
            <a:spLocks noChangeArrowheads="1"/>
          </p:cNvSpPr>
          <p:nvPr>
            <p:custDataLst>
              <p:tags r:id="rId69"/>
            </p:custDataLst>
          </p:nvPr>
        </p:nvSpPr>
        <p:spPr bwMode="auto">
          <a:xfrm>
            <a:off x="6296025"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67" name="Text Box 142"/>
          <p:cNvSpPr txBox="1">
            <a:spLocks noChangeArrowheads="1"/>
          </p:cNvSpPr>
          <p:nvPr>
            <p:custDataLst>
              <p:tags r:id="rId70"/>
            </p:custDataLst>
          </p:nvPr>
        </p:nvSpPr>
        <p:spPr bwMode="auto">
          <a:xfrm>
            <a:off x="4876800" y="5294313"/>
            <a:ext cx="10350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D17204"/>
                </a:solidFill>
                <a:latin typeface="Comic Sans MS" pitchFamily="-106" charset="0"/>
              </a:rPr>
              <a:t>Reg3</a:t>
            </a:r>
          </a:p>
        </p:txBody>
      </p:sp>
      <p:sp>
        <p:nvSpPr>
          <p:cNvPr id="80968" name="Text Box 143"/>
          <p:cNvSpPr txBox="1">
            <a:spLocks noChangeArrowheads="1"/>
          </p:cNvSpPr>
          <p:nvPr>
            <p:custDataLst>
              <p:tags r:id="rId71"/>
            </p:custDataLst>
          </p:nvPr>
        </p:nvSpPr>
        <p:spPr bwMode="auto">
          <a:xfrm>
            <a:off x="6275388" y="58451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1</a:t>
            </a:r>
            <a:endParaRPr lang="en-US" sz="1200">
              <a:solidFill>
                <a:srgbClr val="0000FF"/>
              </a:solidFill>
              <a:latin typeface="Comic Sans MS" pitchFamily="-106" charset="0"/>
            </a:endParaRPr>
          </a:p>
        </p:txBody>
      </p:sp>
      <p:sp>
        <p:nvSpPr>
          <p:cNvPr id="80969" name="Text Box 144"/>
          <p:cNvSpPr txBox="1">
            <a:spLocks noChangeArrowheads="1"/>
          </p:cNvSpPr>
          <p:nvPr>
            <p:custDataLst>
              <p:tags r:id="rId72"/>
            </p:custDataLst>
          </p:nvPr>
        </p:nvSpPr>
        <p:spPr bwMode="auto">
          <a:xfrm>
            <a:off x="6173788" y="59340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2</a:t>
            </a:r>
          </a:p>
        </p:txBody>
      </p:sp>
      <p:sp>
        <p:nvSpPr>
          <p:cNvPr id="80970" name="Text Box 145"/>
          <p:cNvSpPr txBox="1">
            <a:spLocks noChangeArrowheads="1"/>
          </p:cNvSpPr>
          <p:nvPr>
            <p:custDataLst>
              <p:tags r:id="rId73"/>
            </p:custDataLst>
          </p:nvPr>
        </p:nvSpPr>
        <p:spPr bwMode="auto">
          <a:xfrm>
            <a:off x="6275388" y="60579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9900"/>
                </a:solidFill>
                <a:latin typeface="Comic Sans MS" pitchFamily="-106" charset="0"/>
              </a:rPr>
              <a:t>3</a:t>
            </a:r>
            <a:endParaRPr lang="en-US" sz="1200">
              <a:solidFill>
                <a:srgbClr val="0000FF"/>
              </a:solidFill>
              <a:latin typeface="Comic Sans MS" pitchFamily="-106" charset="0"/>
            </a:endParaRPr>
          </a:p>
        </p:txBody>
      </p:sp>
      <p:sp>
        <p:nvSpPr>
          <p:cNvPr id="80971" name="Text Box 146"/>
          <p:cNvSpPr txBox="1">
            <a:spLocks noChangeArrowheads="1"/>
          </p:cNvSpPr>
          <p:nvPr>
            <p:custDataLst>
              <p:tags r:id="rId74"/>
            </p:custDataLst>
          </p:nvPr>
        </p:nvSpPr>
        <p:spPr bwMode="auto">
          <a:xfrm>
            <a:off x="6180138" y="619442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F7913D"/>
                </a:solidFill>
                <a:latin typeface="Comic Sans MS" pitchFamily="-106" charset="0"/>
              </a:rPr>
              <a:t>4</a:t>
            </a:r>
            <a:endParaRPr lang="en-US" sz="1200">
              <a:solidFill>
                <a:srgbClr val="0000FF"/>
              </a:solidFill>
              <a:latin typeface="Comic Sans MS" pitchFamily="-106" charset="0"/>
            </a:endParaRPr>
          </a:p>
        </p:txBody>
      </p:sp>
      <p:sp>
        <p:nvSpPr>
          <p:cNvPr id="80972" name="Text Box 147"/>
          <p:cNvSpPr txBox="1">
            <a:spLocks noChangeArrowheads="1"/>
          </p:cNvSpPr>
          <p:nvPr>
            <p:custDataLst>
              <p:tags r:id="rId75"/>
            </p:custDataLst>
          </p:nvPr>
        </p:nvSpPr>
        <p:spPr bwMode="auto">
          <a:xfrm>
            <a:off x="6280150" y="6307138"/>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5</a:t>
            </a:r>
            <a:endParaRPr lang="en-US" sz="1200">
              <a:solidFill>
                <a:srgbClr val="0000FF"/>
              </a:solidFill>
              <a:latin typeface="Comic Sans MS" pitchFamily="-106" charset="0"/>
            </a:endParaRPr>
          </a:p>
        </p:txBody>
      </p:sp>
    </p:spTree>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23"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24"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25"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26"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27"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28"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29"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30" name="Rectangle 10"/>
          <p:cNvSpPr>
            <a:spLocks noChangeArrowheads="1"/>
          </p:cNvSpPr>
          <p:nvPr>
            <p:custDataLst>
              <p:tags r:id="rId9"/>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31" name="Rectangle 11"/>
          <p:cNvSpPr>
            <a:spLocks noChangeArrowheads="1"/>
          </p:cNvSpPr>
          <p:nvPr>
            <p:custDataLst>
              <p:tags r:id="rId10"/>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32" name="Rectangle 12"/>
          <p:cNvSpPr>
            <a:spLocks noChangeArrowheads="1"/>
          </p:cNvSpPr>
          <p:nvPr>
            <p:custDataLst>
              <p:tags r:id="rId11"/>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33" name="Rectangle 13"/>
          <p:cNvSpPr>
            <a:spLocks noChangeArrowheads="1"/>
          </p:cNvSpPr>
          <p:nvPr>
            <p:custDataLst>
              <p:tags r:id="rId12"/>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34" name="Rectangle 14"/>
          <p:cNvSpPr>
            <a:spLocks noChangeArrowheads="1"/>
          </p:cNvSpPr>
          <p:nvPr>
            <p:custDataLst>
              <p:tags r:id="rId13"/>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35" name="Rectangle 15"/>
          <p:cNvSpPr>
            <a:spLocks noChangeArrowheads="1"/>
          </p:cNvSpPr>
          <p:nvPr>
            <p:custDataLst>
              <p:tags r:id="rId14"/>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36" name="Rectangle 16"/>
          <p:cNvSpPr>
            <a:spLocks noChangeArrowheads="1"/>
          </p:cNvSpPr>
          <p:nvPr>
            <p:custDataLst>
              <p:tags r:id="rId15"/>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37" name="Rectangle 17"/>
          <p:cNvSpPr>
            <a:spLocks noChangeArrowheads="1"/>
          </p:cNvSpPr>
          <p:nvPr>
            <p:custDataLst>
              <p:tags r:id="rId16"/>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38" name="Rectangle 18"/>
          <p:cNvSpPr>
            <a:spLocks noChangeArrowheads="1"/>
          </p:cNvSpPr>
          <p:nvPr>
            <p:custDataLst>
              <p:tags r:id="rId17"/>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39" name="Rectangle 19"/>
          <p:cNvSpPr>
            <a:spLocks noChangeArrowheads="1"/>
          </p:cNvSpPr>
          <p:nvPr>
            <p:custDataLst>
              <p:tags r:id="rId18"/>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40" name="Rectangle 20"/>
          <p:cNvSpPr>
            <a:spLocks noChangeArrowheads="1"/>
          </p:cNvSpPr>
          <p:nvPr>
            <p:custDataLst>
              <p:tags r:id="rId19"/>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41" name="Rectangle 21"/>
          <p:cNvSpPr>
            <a:spLocks noChangeArrowheads="1"/>
          </p:cNvSpPr>
          <p:nvPr>
            <p:custDataLst>
              <p:tags r:id="rId20"/>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42" name="Text Box 22"/>
          <p:cNvSpPr txBox="1">
            <a:spLocks noChangeArrowheads="1"/>
          </p:cNvSpPr>
          <p:nvPr>
            <p:custDataLst>
              <p:tags r:id="rId21"/>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PC</a:t>
            </a:r>
          </a:p>
        </p:txBody>
      </p:sp>
      <p:sp>
        <p:nvSpPr>
          <p:cNvPr id="81943" name="Text Box 23"/>
          <p:cNvSpPr txBox="1">
            <a:spLocks noChangeArrowheads="1"/>
          </p:cNvSpPr>
          <p:nvPr>
            <p:custDataLst>
              <p:tags r:id="rId22"/>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IR</a:t>
            </a:r>
            <a:endParaRPr lang="en-US" sz="1400">
              <a:solidFill>
                <a:srgbClr val="0000FF"/>
              </a:solidFill>
              <a:latin typeface="Comic Sans MS" pitchFamily="-106" charset="0"/>
            </a:endParaRPr>
          </a:p>
        </p:txBody>
      </p:sp>
      <p:sp>
        <p:nvSpPr>
          <p:cNvPr id="81944" name="Text Box 24"/>
          <p:cNvSpPr txBox="1">
            <a:spLocks noChangeArrowheads="1"/>
          </p:cNvSpPr>
          <p:nvPr>
            <p:custDataLst>
              <p:tags r:id="rId23"/>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8F01B8"/>
                </a:solidFill>
                <a:latin typeface="Comic Sans MS" pitchFamily="-106" charset="0"/>
              </a:rPr>
              <a:t>Reg3</a:t>
            </a:r>
          </a:p>
        </p:txBody>
      </p:sp>
      <p:sp>
        <p:nvSpPr>
          <p:cNvPr id="81945" name="Text Box 25"/>
          <p:cNvSpPr txBox="1">
            <a:spLocks noChangeArrowheads="1"/>
          </p:cNvSpPr>
          <p:nvPr>
            <p:custDataLst>
              <p:tags r:id="rId24"/>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81946" name="Text Box 26"/>
          <p:cNvSpPr txBox="1">
            <a:spLocks noChangeArrowheads="1"/>
          </p:cNvSpPr>
          <p:nvPr>
            <p:custDataLst>
              <p:tags r:id="rId25"/>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81947" name="Text Box 27"/>
          <p:cNvSpPr txBox="1">
            <a:spLocks noChangeArrowheads="1"/>
          </p:cNvSpPr>
          <p:nvPr>
            <p:custDataLst>
              <p:tags r:id="rId26"/>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81948" name="Text Box 28"/>
          <p:cNvSpPr txBox="1">
            <a:spLocks noChangeArrowheads="1"/>
          </p:cNvSpPr>
          <p:nvPr>
            <p:custDataLst>
              <p:tags r:id="rId27"/>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81949" name="Text Box 29"/>
          <p:cNvSpPr txBox="1">
            <a:spLocks noChangeArrowheads="1"/>
          </p:cNvSpPr>
          <p:nvPr>
            <p:custDataLst>
              <p:tags r:id="rId28"/>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81950" name="Text Box 30"/>
          <p:cNvSpPr txBox="1">
            <a:spLocks noChangeArrowheads="1"/>
          </p:cNvSpPr>
          <p:nvPr>
            <p:custDataLst>
              <p:tags r:id="rId29"/>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81951" name="Text Box 31"/>
          <p:cNvSpPr txBox="1">
            <a:spLocks noChangeArrowheads="1"/>
          </p:cNvSpPr>
          <p:nvPr>
            <p:custDataLst>
              <p:tags r:id="rId30"/>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81952" name="Text Box 32"/>
          <p:cNvSpPr txBox="1">
            <a:spLocks noChangeArrowheads="1"/>
          </p:cNvSpPr>
          <p:nvPr>
            <p:custDataLst>
              <p:tags r:id="rId31"/>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81953" name="Text Box 33"/>
          <p:cNvSpPr txBox="1">
            <a:spLocks noChangeArrowheads="1"/>
          </p:cNvSpPr>
          <p:nvPr>
            <p:custDataLst>
              <p:tags r:id="rId32"/>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81954" name="Text Box 34"/>
          <p:cNvSpPr txBox="1">
            <a:spLocks noChangeArrowheads="1"/>
          </p:cNvSpPr>
          <p:nvPr>
            <p:custDataLst>
              <p:tags r:id="rId33"/>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81955" name="Text Box 35"/>
          <p:cNvSpPr txBox="1">
            <a:spLocks noChangeArrowheads="1"/>
          </p:cNvSpPr>
          <p:nvPr>
            <p:custDataLst>
              <p:tags r:id="rId34"/>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81956" name="Text Box 36"/>
          <p:cNvSpPr txBox="1">
            <a:spLocks noChangeArrowheads="1"/>
          </p:cNvSpPr>
          <p:nvPr>
            <p:custDataLst>
              <p:tags r:id="rId35"/>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The instruction</a:t>
            </a:r>
          </a:p>
        </p:txBody>
      </p:sp>
      <p:sp>
        <p:nvSpPr>
          <p:cNvPr id="81957" name="Text Box 39"/>
          <p:cNvSpPr txBox="1">
            <a:spLocks noChangeArrowheads="1"/>
          </p:cNvSpPr>
          <p:nvPr>
            <p:custDataLst>
              <p:tags r:id="rId36"/>
            </p:custDataLst>
          </p:nvPr>
        </p:nvSpPr>
        <p:spPr bwMode="auto">
          <a:xfrm>
            <a:off x="457200" y="5943600"/>
            <a:ext cx="990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0A04EB"/>
                </a:solidFill>
                <a:latin typeface="Comic Sans MS" pitchFamily="-106" charset="0"/>
              </a:rPr>
              <a:t>10  = (</a:t>
            </a:r>
            <a:r>
              <a:rPr lang="en-US" sz="1000" b="1">
                <a:latin typeface="Courier New" pitchFamily="-106" charset="0"/>
              </a:rPr>
              <a:t>addn</a:t>
            </a:r>
            <a:r>
              <a:rPr lang="en-US" sz="1000">
                <a:solidFill>
                  <a:srgbClr val="0A04EB"/>
                </a:solidFill>
                <a:latin typeface="Comic Sans MS" pitchFamily="-106" charset="0"/>
              </a:rPr>
              <a:t>)  </a:t>
            </a:r>
          </a:p>
        </p:txBody>
      </p:sp>
      <p:sp>
        <p:nvSpPr>
          <p:cNvPr id="81958" name="Text Box 41"/>
          <p:cNvSpPr txBox="1">
            <a:spLocks noChangeArrowheads="1"/>
          </p:cNvSpPr>
          <p:nvPr>
            <p:custDataLst>
              <p:tags r:id="rId37"/>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Argument 1</a:t>
            </a:r>
          </a:p>
        </p:txBody>
      </p:sp>
      <p:sp>
        <p:nvSpPr>
          <p:cNvPr id="81959" name="Text Box 42"/>
          <p:cNvSpPr txBox="1">
            <a:spLocks noChangeArrowheads="1"/>
          </p:cNvSpPr>
          <p:nvPr>
            <p:custDataLst>
              <p:tags r:id="rId38"/>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Argument 2</a:t>
            </a:r>
          </a:p>
        </p:txBody>
      </p:sp>
      <p:sp>
        <p:nvSpPr>
          <p:cNvPr id="81960" name="Rectangle 43"/>
          <p:cNvSpPr>
            <a:spLocks noChangeArrowheads="1"/>
          </p:cNvSpPr>
          <p:nvPr>
            <p:custDataLst>
              <p:tags r:id="rId39"/>
            </p:custDataLst>
          </p:nvPr>
        </p:nvSpPr>
        <p:spPr bwMode="auto">
          <a:xfrm>
            <a:off x="468788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61" name="Rectangle 44"/>
          <p:cNvSpPr>
            <a:spLocks noChangeArrowheads="1"/>
          </p:cNvSpPr>
          <p:nvPr>
            <p:custDataLst>
              <p:tags r:id="rId40"/>
            </p:custDataLst>
          </p:nvPr>
        </p:nvSpPr>
        <p:spPr bwMode="auto">
          <a:xfrm>
            <a:off x="504190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62" name="Rectangle 45"/>
          <p:cNvSpPr>
            <a:spLocks noChangeArrowheads="1"/>
          </p:cNvSpPr>
          <p:nvPr>
            <p:custDataLst>
              <p:tags r:id="rId41"/>
            </p:custDataLst>
          </p:nvPr>
        </p:nvSpPr>
        <p:spPr bwMode="auto">
          <a:xfrm>
            <a:off x="539591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63" name="Rectangle 46"/>
          <p:cNvSpPr>
            <a:spLocks noChangeArrowheads="1"/>
          </p:cNvSpPr>
          <p:nvPr>
            <p:custDataLst>
              <p:tags r:id="rId42"/>
            </p:custDataLst>
          </p:nvPr>
        </p:nvSpPr>
        <p:spPr bwMode="auto">
          <a:xfrm>
            <a:off x="5749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64" name="Text Box 47"/>
          <p:cNvSpPr txBox="1">
            <a:spLocks noChangeArrowheads="1"/>
          </p:cNvSpPr>
          <p:nvPr>
            <p:custDataLst>
              <p:tags r:id="rId43"/>
            </p:custDataLst>
          </p:nvPr>
        </p:nvSpPr>
        <p:spPr bwMode="auto">
          <a:xfrm>
            <a:off x="6067425"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F7913D"/>
                </a:solidFill>
                <a:latin typeface="Comic Sans MS" pitchFamily="-106" charset="0"/>
              </a:rPr>
              <a:t>the same Reg3</a:t>
            </a:r>
          </a:p>
        </p:txBody>
      </p:sp>
      <p:sp>
        <p:nvSpPr>
          <p:cNvPr id="81965" name="Rectangle 48"/>
          <p:cNvSpPr>
            <a:spLocks noChangeArrowheads="1"/>
          </p:cNvSpPr>
          <p:nvPr>
            <p:custDataLst>
              <p:tags r:id="rId44"/>
            </p:custDataLst>
          </p:nvPr>
        </p:nvSpPr>
        <p:spPr bwMode="auto">
          <a:xfrm>
            <a:off x="415925" y="5711825"/>
            <a:ext cx="1063625" cy="214313"/>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66" name="Rectangle 49"/>
          <p:cNvSpPr>
            <a:spLocks noChangeArrowheads="1"/>
          </p:cNvSpPr>
          <p:nvPr>
            <p:custDataLst>
              <p:tags r:id="rId45"/>
            </p:custDataLst>
          </p:nvPr>
        </p:nvSpPr>
        <p:spPr bwMode="auto">
          <a:xfrm>
            <a:off x="254317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67" name="AutoShape 50"/>
          <p:cNvSpPr>
            <a:spLocks/>
          </p:cNvSpPr>
          <p:nvPr>
            <p:custDataLst>
              <p:tags r:id="rId46"/>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68" name="AutoShape 51"/>
          <p:cNvSpPr>
            <a:spLocks/>
          </p:cNvSpPr>
          <p:nvPr>
            <p:custDataLst>
              <p:tags r:id="rId47"/>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69" name="AutoShape 52"/>
          <p:cNvSpPr>
            <a:spLocks/>
          </p:cNvSpPr>
          <p:nvPr>
            <p:custDataLst>
              <p:tags r:id="rId48"/>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70" name="Rectangle 53"/>
          <p:cNvSpPr>
            <a:spLocks noChangeArrowheads="1"/>
          </p:cNvSpPr>
          <p:nvPr>
            <p:custDataLst>
              <p:tags r:id="rId49"/>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8F01B8"/>
                </a:solidFill>
                <a:latin typeface="Comic Sans MS" pitchFamily="-106" charset="0"/>
              </a:rPr>
              <a:t>the register</a:t>
            </a:r>
          </a:p>
        </p:txBody>
      </p:sp>
      <p:sp>
        <p:nvSpPr>
          <p:cNvPr id="81971" name="Rectangle 54"/>
          <p:cNvSpPr>
            <a:spLocks noChangeArrowheads="1"/>
          </p:cNvSpPr>
          <p:nvPr>
            <p:custDataLst>
              <p:tags r:id="rId50"/>
            </p:custDataLst>
          </p:nvPr>
        </p:nvSpPr>
        <p:spPr bwMode="auto">
          <a:xfrm>
            <a:off x="2601913" y="5891213"/>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09900"/>
                </a:solidFill>
                <a:latin typeface="Comic Sans MS" pitchFamily="-106" charset="0"/>
              </a:rPr>
              <a:t>the constant</a:t>
            </a:r>
          </a:p>
        </p:txBody>
      </p:sp>
      <p:sp>
        <p:nvSpPr>
          <p:cNvPr id="81972" name="Text Box 55"/>
          <p:cNvSpPr txBox="1">
            <a:spLocks noChangeArrowheads="1"/>
          </p:cNvSpPr>
          <p:nvPr>
            <p:custDataLst>
              <p:tags r:id="rId51"/>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81973" name="Text Box 56"/>
          <p:cNvSpPr txBox="1">
            <a:spLocks noChangeArrowheads="1"/>
          </p:cNvSpPr>
          <p:nvPr>
            <p:custDataLst>
              <p:tags r:id="rId52"/>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81974" name="Text Box 57"/>
          <p:cNvSpPr txBox="1">
            <a:spLocks noChangeArrowheads="1"/>
          </p:cNvSpPr>
          <p:nvPr>
            <p:custDataLst>
              <p:tags r:id="rId53"/>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81975" name="Text Box 58"/>
          <p:cNvSpPr txBox="1">
            <a:spLocks noChangeArrowheads="1"/>
          </p:cNvSpPr>
          <p:nvPr>
            <p:custDataLst>
              <p:tags r:id="rId54"/>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0</a:t>
            </a:r>
          </a:p>
        </p:txBody>
      </p:sp>
      <p:sp>
        <p:nvSpPr>
          <p:cNvPr id="81976" name="Text Box 59"/>
          <p:cNvSpPr txBox="1">
            <a:spLocks noChangeArrowheads="1"/>
          </p:cNvSpPr>
          <p:nvPr>
            <p:custDataLst>
              <p:tags r:id="rId55"/>
            </p:custDataLst>
          </p:nvPr>
        </p:nvSpPr>
        <p:spPr bwMode="auto">
          <a:xfrm>
            <a:off x="47656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0</a:t>
            </a:r>
          </a:p>
        </p:txBody>
      </p:sp>
      <p:sp>
        <p:nvSpPr>
          <p:cNvPr id="81977" name="Text Box 60"/>
          <p:cNvSpPr txBox="1">
            <a:spLocks noChangeArrowheads="1"/>
          </p:cNvSpPr>
          <p:nvPr>
            <p:custDataLst>
              <p:tags r:id="rId56"/>
            </p:custDataLst>
          </p:nvPr>
        </p:nvSpPr>
        <p:spPr bwMode="auto">
          <a:xfrm>
            <a:off x="5118100"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1</a:t>
            </a:r>
          </a:p>
        </p:txBody>
      </p:sp>
      <p:sp>
        <p:nvSpPr>
          <p:cNvPr id="81978" name="Text Box 61"/>
          <p:cNvSpPr txBox="1">
            <a:spLocks noChangeArrowheads="1"/>
          </p:cNvSpPr>
          <p:nvPr>
            <p:custDataLst>
              <p:tags r:id="rId57"/>
            </p:custDataLst>
          </p:nvPr>
        </p:nvSpPr>
        <p:spPr bwMode="auto">
          <a:xfrm>
            <a:off x="54943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1</a:t>
            </a:r>
          </a:p>
        </p:txBody>
      </p:sp>
      <p:sp>
        <p:nvSpPr>
          <p:cNvPr id="81979" name="Text Box 62"/>
          <p:cNvSpPr txBox="1">
            <a:spLocks noChangeArrowheads="1"/>
          </p:cNvSpPr>
          <p:nvPr>
            <p:custDataLst>
              <p:tags r:id="rId58"/>
            </p:custDataLst>
          </p:nvPr>
        </p:nvSpPr>
        <p:spPr bwMode="auto">
          <a:xfrm>
            <a:off x="44275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1</a:t>
            </a:r>
          </a:p>
        </p:txBody>
      </p:sp>
      <p:sp>
        <p:nvSpPr>
          <p:cNvPr id="81980" name="Text Box 63"/>
          <p:cNvSpPr txBox="1">
            <a:spLocks noChangeArrowheads="1"/>
          </p:cNvSpPr>
          <p:nvPr>
            <p:custDataLst>
              <p:tags r:id="rId59"/>
            </p:custDataLst>
          </p:nvPr>
        </p:nvSpPr>
        <p:spPr bwMode="auto">
          <a:xfrm>
            <a:off x="2776538" y="60452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09900"/>
                </a:solidFill>
                <a:latin typeface="Courier New" pitchFamily="-106" charset="0"/>
              </a:rPr>
              <a:t>4</a:t>
            </a:r>
          </a:p>
        </p:txBody>
      </p:sp>
      <p:sp>
        <p:nvSpPr>
          <p:cNvPr id="81981" name="Text Box 64"/>
          <p:cNvSpPr txBox="1">
            <a:spLocks noChangeArrowheads="1"/>
          </p:cNvSpPr>
          <p:nvPr>
            <p:custDataLst>
              <p:tags r:id="rId60"/>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solidFill>
                  <a:srgbClr val="8F01B8"/>
                </a:solidFill>
                <a:latin typeface="Comic Sans MS" pitchFamily="-106" charset="0"/>
              </a:rPr>
              <a:t>old value of Reg3 = 7</a:t>
            </a:r>
          </a:p>
        </p:txBody>
      </p:sp>
      <p:sp>
        <p:nvSpPr>
          <p:cNvPr id="81982" name="Text Box 65"/>
          <p:cNvSpPr txBox="1">
            <a:spLocks noChangeArrowheads="1"/>
          </p:cNvSpPr>
          <p:nvPr>
            <p:custDataLst>
              <p:tags r:id="rId61"/>
            </p:custDataLst>
          </p:nvPr>
        </p:nvSpPr>
        <p:spPr bwMode="auto">
          <a:xfrm>
            <a:off x="4503738"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solidFill>
                  <a:srgbClr val="F7913D"/>
                </a:solidFill>
                <a:latin typeface="Comic Sans MS" pitchFamily="-106" charset="0"/>
              </a:rPr>
              <a:t>new value of Reg3 = 11</a:t>
            </a:r>
          </a:p>
        </p:txBody>
      </p:sp>
      <p:sp>
        <p:nvSpPr>
          <p:cNvPr id="81983" name="Rectangle 66"/>
          <p:cNvSpPr>
            <a:spLocks noChangeArrowheads="1"/>
          </p:cNvSpPr>
          <p:nvPr>
            <p:custDataLst>
              <p:tags r:id="rId62"/>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84" name="Text Box 67"/>
          <p:cNvSpPr txBox="1">
            <a:spLocks noChangeArrowheads="1"/>
          </p:cNvSpPr>
          <p:nvPr>
            <p:custDataLst>
              <p:tags r:id="rId63"/>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clock</a:t>
            </a:r>
          </a:p>
        </p:txBody>
      </p:sp>
      <p:sp>
        <p:nvSpPr>
          <p:cNvPr id="81985" name="Line 68"/>
          <p:cNvSpPr>
            <a:spLocks noChangeShapeType="1"/>
          </p:cNvSpPr>
          <p:nvPr>
            <p:custDataLst>
              <p:tags r:id="rId64"/>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986" name="Line 69"/>
          <p:cNvSpPr>
            <a:spLocks noChangeShapeType="1"/>
          </p:cNvSpPr>
          <p:nvPr>
            <p:custDataLst>
              <p:tags r:id="rId65"/>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987" name="Line 70"/>
          <p:cNvSpPr>
            <a:spLocks noChangeShapeType="1"/>
          </p:cNvSpPr>
          <p:nvPr>
            <p:custDataLst>
              <p:tags r:id="rId66"/>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988" name="Line 71"/>
          <p:cNvSpPr>
            <a:spLocks noChangeShapeType="1"/>
          </p:cNvSpPr>
          <p:nvPr>
            <p:custDataLst>
              <p:tags r:id="rId67"/>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989" name="Line 72"/>
          <p:cNvSpPr>
            <a:spLocks noChangeShapeType="1"/>
          </p:cNvSpPr>
          <p:nvPr>
            <p:custDataLst>
              <p:tags r:id="rId68"/>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990" name="Text Box 73"/>
          <p:cNvSpPr txBox="1">
            <a:spLocks noChangeArrowheads="1"/>
          </p:cNvSpPr>
          <p:nvPr>
            <p:custDataLst>
              <p:tags r:id="rId69"/>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81991" name="Text Box 74"/>
          <p:cNvSpPr txBox="1">
            <a:spLocks noChangeArrowheads="1"/>
          </p:cNvSpPr>
          <p:nvPr>
            <p:custDataLst>
              <p:tags r:id="rId70"/>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81992" name="Text Box 75"/>
          <p:cNvSpPr txBox="1">
            <a:spLocks noChangeArrowheads="1"/>
          </p:cNvSpPr>
          <p:nvPr>
            <p:custDataLst>
              <p:tags r:id="rId71"/>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81993" name="Text Box 76"/>
          <p:cNvSpPr txBox="1">
            <a:spLocks noChangeArrowheads="1"/>
          </p:cNvSpPr>
          <p:nvPr>
            <p:custDataLst>
              <p:tags r:id="rId72"/>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81994" name="Text Box 77"/>
          <p:cNvSpPr txBox="1">
            <a:spLocks noChangeArrowheads="1"/>
          </p:cNvSpPr>
          <p:nvPr>
            <p:custDataLst>
              <p:tags r:id="rId73"/>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81995" name="Rectangle 78"/>
          <p:cNvSpPr>
            <a:spLocks noChangeArrowheads="1"/>
          </p:cNvSpPr>
          <p:nvPr>
            <p:custDataLst>
              <p:tags r:id="rId74"/>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81996" name="Line 79"/>
          <p:cNvSpPr>
            <a:spLocks noChangeShapeType="1"/>
          </p:cNvSpPr>
          <p:nvPr>
            <p:custDataLst>
              <p:tags r:id="rId75"/>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997" name="Line 80"/>
          <p:cNvSpPr>
            <a:spLocks noChangeShapeType="1"/>
          </p:cNvSpPr>
          <p:nvPr>
            <p:custDataLst>
              <p:tags r:id="rId76"/>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998" name="Text Box 81"/>
          <p:cNvSpPr txBox="1">
            <a:spLocks noChangeArrowheads="1"/>
          </p:cNvSpPr>
          <p:nvPr>
            <p:custDataLst>
              <p:tags r:id="rId77"/>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read enable</a:t>
            </a:r>
          </a:p>
        </p:txBody>
      </p:sp>
      <p:sp>
        <p:nvSpPr>
          <p:cNvPr id="81999" name="Text Box 82"/>
          <p:cNvSpPr txBox="1">
            <a:spLocks noChangeArrowheads="1"/>
          </p:cNvSpPr>
          <p:nvPr>
            <p:custDataLst>
              <p:tags r:id="rId78"/>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RAM</a:t>
            </a:r>
          </a:p>
        </p:txBody>
      </p:sp>
      <p:sp>
        <p:nvSpPr>
          <p:cNvPr id="82000" name="Rectangle 83"/>
          <p:cNvSpPr>
            <a:spLocks noChangeArrowheads="1"/>
          </p:cNvSpPr>
          <p:nvPr>
            <p:custDataLst>
              <p:tags r:id="rId79"/>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01" name="Rectangle 84"/>
          <p:cNvSpPr>
            <a:spLocks noChangeArrowheads="1"/>
          </p:cNvSpPr>
          <p:nvPr>
            <p:custDataLst>
              <p:tags r:id="rId80"/>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02" name="Rectangle 85"/>
          <p:cNvSpPr>
            <a:spLocks noChangeArrowheads="1"/>
          </p:cNvSpPr>
          <p:nvPr>
            <p:custDataLst>
              <p:tags r:id="rId81"/>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03" name="Rectangle 86"/>
          <p:cNvSpPr>
            <a:spLocks noChangeArrowheads="1"/>
          </p:cNvSpPr>
          <p:nvPr>
            <p:custDataLst>
              <p:tags r:id="rId82"/>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04" name="Rectangle 87"/>
          <p:cNvSpPr>
            <a:spLocks noChangeArrowheads="1"/>
          </p:cNvSpPr>
          <p:nvPr>
            <p:custDataLst>
              <p:tags r:id="rId83"/>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05" name="Rectangle 88"/>
          <p:cNvSpPr>
            <a:spLocks noChangeArrowheads="1"/>
          </p:cNvSpPr>
          <p:nvPr>
            <p:custDataLst>
              <p:tags r:id="rId84"/>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06" name="Rectangle 89"/>
          <p:cNvSpPr>
            <a:spLocks noChangeArrowheads="1"/>
          </p:cNvSpPr>
          <p:nvPr>
            <p:custDataLst>
              <p:tags r:id="rId85"/>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07" name="Rectangle 90"/>
          <p:cNvSpPr>
            <a:spLocks noChangeArrowheads="1"/>
          </p:cNvSpPr>
          <p:nvPr>
            <p:custDataLst>
              <p:tags r:id="rId86"/>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08" name="Text Box 91"/>
          <p:cNvSpPr txBox="1">
            <a:spLocks noChangeArrowheads="1"/>
          </p:cNvSpPr>
          <p:nvPr>
            <p:custDataLst>
              <p:tags r:id="rId87"/>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IR</a:t>
            </a:r>
          </a:p>
        </p:txBody>
      </p:sp>
      <p:sp>
        <p:nvSpPr>
          <p:cNvPr id="82009" name="Line 92"/>
          <p:cNvSpPr>
            <a:spLocks noChangeShapeType="1"/>
          </p:cNvSpPr>
          <p:nvPr>
            <p:custDataLst>
              <p:tags r:id="rId88"/>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10" name="Line 93"/>
          <p:cNvSpPr>
            <a:spLocks noChangeShapeType="1"/>
          </p:cNvSpPr>
          <p:nvPr>
            <p:custDataLst>
              <p:tags r:id="rId89"/>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11" name="Line 94"/>
          <p:cNvSpPr>
            <a:spLocks noChangeShapeType="1"/>
          </p:cNvSpPr>
          <p:nvPr>
            <p:custDataLst>
              <p:tags r:id="rId90"/>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12" name="Line 95"/>
          <p:cNvSpPr>
            <a:spLocks noChangeShapeType="1"/>
          </p:cNvSpPr>
          <p:nvPr>
            <p:custDataLst>
              <p:tags r:id="rId91"/>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13" name="Line 96"/>
          <p:cNvSpPr>
            <a:spLocks noChangeShapeType="1"/>
          </p:cNvSpPr>
          <p:nvPr>
            <p:custDataLst>
              <p:tags r:id="rId92"/>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14" name="Line 97"/>
          <p:cNvSpPr>
            <a:spLocks noChangeShapeType="1"/>
          </p:cNvSpPr>
          <p:nvPr>
            <p:custDataLst>
              <p:tags r:id="rId93"/>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15" name="Line 98"/>
          <p:cNvSpPr>
            <a:spLocks noChangeShapeType="1"/>
          </p:cNvSpPr>
          <p:nvPr>
            <p:custDataLst>
              <p:tags r:id="rId94"/>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16" name="Line 99"/>
          <p:cNvSpPr>
            <a:spLocks noChangeShapeType="1"/>
          </p:cNvSpPr>
          <p:nvPr>
            <p:custDataLst>
              <p:tags r:id="rId95"/>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17" name="Line 100"/>
          <p:cNvSpPr>
            <a:spLocks noChangeShapeType="1"/>
          </p:cNvSpPr>
          <p:nvPr>
            <p:custDataLst>
              <p:tags r:id="rId96"/>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18" name="Line 101"/>
          <p:cNvSpPr>
            <a:spLocks noChangeShapeType="1"/>
          </p:cNvSpPr>
          <p:nvPr>
            <p:custDataLst>
              <p:tags r:id="rId97"/>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19" name="Line 102"/>
          <p:cNvSpPr>
            <a:spLocks noChangeShapeType="1"/>
          </p:cNvSpPr>
          <p:nvPr>
            <p:custDataLst>
              <p:tags r:id="rId98"/>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20" name="Line 103"/>
          <p:cNvSpPr>
            <a:spLocks noChangeShapeType="1"/>
          </p:cNvSpPr>
          <p:nvPr>
            <p:custDataLst>
              <p:tags r:id="rId99"/>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21" name="Text Box 104"/>
          <p:cNvSpPr txBox="1">
            <a:spLocks noChangeArrowheads="1"/>
          </p:cNvSpPr>
          <p:nvPr>
            <p:custDataLst>
              <p:tags r:id="rId100"/>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8 data bits</a:t>
            </a:r>
          </a:p>
        </p:txBody>
      </p:sp>
      <p:sp>
        <p:nvSpPr>
          <p:cNvPr id="82022" name="Text Box 105"/>
          <p:cNvSpPr txBox="1">
            <a:spLocks noChangeArrowheads="1"/>
          </p:cNvSpPr>
          <p:nvPr>
            <p:custDataLst>
              <p:tags r:id="rId101"/>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8 address bits</a:t>
            </a:r>
          </a:p>
        </p:txBody>
      </p:sp>
      <p:sp>
        <p:nvSpPr>
          <p:cNvPr id="82023" name="Line 106"/>
          <p:cNvSpPr>
            <a:spLocks noChangeShapeType="1"/>
          </p:cNvSpPr>
          <p:nvPr>
            <p:custDataLst>
              <p:tags r:id="rId102"/>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24" name="Line 107"/>
          <p:cNvSpPr>
            <a:spLocks noChangeShapeType="1"/>
          </p:cNvSpPr>
          <p:nvPr>
            <p:custDataLst>
              <p:tags r:id="rId103"/>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25" name="Line 108"/>
          <p:cNvSpPr>
            <a:spLocks noChangeShapeType="1"/>
          </p:cNvSpPr>
          <p:nvPr>
            <p:custDataLst>
              <p:tags r:id="rId104"/>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26" name="Line 109"/>
          <p:cNvSpPr>
            <a:spLocks noChangeShapeType="1"/>
          </p:cNvSpPr>
          <p:nvPr>
            <p:custDataLst>
              <p:tags r:id="rId105"/>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27" name="Line 110"/>
          <p:cNvSpPr>
            <a:spLocks noChangeShapeType="1"/>
          </p:cNvSpPr>
          <p:nvPr>
            <p:custDataLst>
              <p:tags r:id="rId106"/>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28" name="Line 111"/>
          <p:cNvSpPr>
            <a:spLocks noChangeShapeType="1"/>
          </p:cNvSpPr>
          <p:nvPr>
            <p:custDataLst>
              <p:tags r:id="rId107"/>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29" name="Line 112"/>
          <p:cNvSpPr>
            <a:spLocks noChangeShapeType="1"/>
          </p:cNvSpPr>
          <p:nvPr>
            <p:custDataLst>
              <p:tags r:id="rId108"/>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30" name="Line 113"/>
          <p:cNvSpPr>
            <a:spLocks noChangeShapeType="1"/>
          </p:cNvSpPr>
          <p:nvPr>
            <p:custDataLst>
              <p:tags r:id="rId109"/>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31" name="Line 114"/>
          <p:cNvSpPr>
            <a:spLocks noChangeShapeType="1"/>
          </p:cNvSpPr>
          <p:nvPr>
            <p:custDataLst>
              <p:tags r:id="rId110"/>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32" name="Line 115"/>
          <p:cNvSpPr>
            <a:spLocks noChangeShapeType="1"/>
          </p:cNvSpPr>
          <p:nvPr>
            <p:custDataLst>
              <p:tags r:id="rId111"/>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33" name="Line 116"/>
          <p:cNvSpPr>
            <a:spLocks noChangeShapeType="1"/>
          </p:cNvSpPr>
          <p:nvPr>
            <p:custDataLst>
              <p:tags r:id="rId112"/>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2034" name="Group 117"/>
          <p:cNvGrpSpPr>
            <a:grpSpLocks/>
          </p:cNvGrpSpPr>
          <p:nvPr>
            <p:custDataLst>
              <p:tags r:id="rId113"/>
            </p:custDataLst>
          </p:nvPr>
        </p:nvGrpSpPr>
        <p:grpSpPr bwMode="auto">
          <a:xfrm rot="5400000">
            <a:off x="4803775" y="4422775"/>
            <a:ext cx="115888" cy="185738"/>
            <a:chOff x="4891" y="1600"/>
            <a:chExt cx="315" cy="408"/>
          </a:xfrm>
        </p:grpSpPr>
        <p:sp>
          <p:nvSpPr>
            <p:cNvPr id="82193" name="Freeform 118"/>
            <p:cNvSpPr>
              <a:spLocks/>
            </p:cNvSpPr>
            <p:nvPr>
              <p:custDataLst>
                <p:tags r:id="rId27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94" name="Freeform 119"/>
            <p:cNvSpPr>
              <a:spLocks/>
            </p:cNvSpPr>
            <p:nvPr>
              <p:custDataLst>
                <p:tags r:id="rId27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95" name="Line 120"/>
            <p:cNvSpPr>
              <a:spLocks noChangeShapeType="1"/>
            </p:cNvSpPr>
            <p:nvPr>
              <p:custDataLst>
                <p:tags r:id="rId27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2035" name="Line 121"/>
          <p:cNvSpPr>
            <a:spLocks noChangeShapeType="1"/>
          </p:cNvSpPr>
          <p:nvPr>
            <p:custDataLst>
              <p:tags r:id="rId114"/>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36" name="Line 122"/>
          <p:cNvSpPr>
            <a:spLocks noChangeShapeType="1"/>
          </p:cNvSpPr>
          <p:nvPr>
            <p:custDataLst>
              <p:tags r:id="rId115"/>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37" name="Line 123"/>
          <p:cNvSpPr>
            <a:spLocks noChangeShapeType="1"/>
          </p:cNvSpPr>
          <p:nvPr>
            <p:custDataLst>
              <p:tags r:id="rId116"/>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38" name="Line 124"/>
          <p:cNvSpPr>
            <a:spLocks noChangeShapeType="1"/>
          </p:cNvSpPr>
          <p:nvPr>
            <p:custDataLst>
              <p:tags r:id="rId117"/>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39" name="Line 125"/>
          <p:cNvSpPr>
            <a:spLocks noChangeShapeType="1"/>
          </p:cNvSpPr>
          <p:nvPr>
            <p:custDataLst>
              <p:tags r:id="rId118"/>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40" name="Line 126"/>
          <p:cNvSpPr>
            <a:spLocks noChangeShapeType="1"/>
          </p:cNvSpPr>
          <p:nvPr>
            <p:custDataLst>
              <p:tags r:id="rId119"/>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41" name="Line 127"/>
          <p:cNvSpPr>
            <a:spLocks noChangeShapeType="1"/>
          </p:cNvSpPr>
          <p:nvPr>
            <p:custDataLst>
              <p:tags r:id="rId120"/>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42" name="Line 128"/>
          <p:cNvSpPr>
            <a:spLocks noChangeShapeType="1"/>
          </p:cNvSpPr>
          <p:nvPr>
            <p:custDataLst>
              <p:tags r:id="rId121"/>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43" name="Line 129"/>
          <p:cNvSpPr>
            <a:spLocks noChangeShapeType="1"/>
          </p:cNvSpPr>
          <p:nvPr>
            <p:custDataLst>
              <p:tags r:id="rId122"/>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44" name="Line 130"/>
          <p:cNvSpPr>
            <a:spLocks noChangeShapeType="1"/>
          </p:cNvSpPr>
          <p:nvPr>
            <p:custDataLst>
              <p:tags r:id="rId123"/>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45" name="Line 131"/>
          <p:cNvSpPr>
            <a:spLocks noChangeShapeType="1"/>
          </p:cNvSpPr>
          <p:nvPr>
            <p:custDataLst>
              <p:tags r:id="rId124"/>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2046" name="Group 132"/>
          <p:cNvGrpSpPr>
            <a:grpSpLocks/>
          </p:cNvGrpSpPr>
          <p:nvPr>
            <p:custDataLst>
              <p:tags r:id="rId125"/>
            </p:custDataLst>
          </p:nvPr>
        </p:nvGrpSpPr>
        <p:grpSpPr bwMode="auto">
          <a:xfrm rot="5400000">
            <a:off x="2729706" y="2483644"/>
            <a:ext cx="282575" cy="503238"/>
            <a:chOff x="4891" y="1600"/>
            <a:chExt cx="315" cy="408"/>
          </a:xfrm>
        </p:grpSpPr>
        <p:sp>
          <p:nvSpPr>
            <p:cNvPr id="82190" name="Freeform 133"/>
            <p:cNvSpPr>
              <a:spLocks/>
            </p:cNvSpPr>
            <p:nvPr>
              <p:custDataLst>
                <p:tags r:id="rId26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91" name="Freeform 134"/>
            <p:cNvSpPr>
              <a:spLocks/>
            </p:cNvSpPr>
            <p:nvPr>
              <p:custDataLst>
                <p:tags r:id="rId27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92" name="Line 135"/>
            <p:cNvSpPr>
              <a:spLocks noChangeShapeType="1"/>
            </p:cNvSpPr>
            <p:nvPr>
              <p:custDataLst>
                <p:tags r:id="rId271"/>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2047" name="Oval 136"/>
          <p:cNvSpPr>
            <a:spLocks noChangeArrowheads="1"/>
          </p:cNvSpPr>
          <p:nvPr>
            <p:custDataLst>
              <p:tags r:id="rId126"/>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48" name="Line 137"/>
          <p:cNvSpPr>
            <a:spLocks noChangeShapeType="1"/>
          </p:cNvSpPr>
          <p:nvPr>
            <p:custDataLst>
              <p:tags r:id="rId127"/>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49" name="Line 138"/>
          <p:cNvSpPr>
            <a:spLocks noChangeShapeType="1"/>
          </p:cNvSpPr>
          <p:nvPr>
            <p:custDataLst>
              <p:tags r:id="rId128"/>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50" name="Line 139"/>
          <p:cNvSpPr>
            <a:spLocks noChangeShapeType="1"/>
          </p:cNvSpPr>
          <p:nvPr>
            <p:custDataLst>
              <p:tags r:id="rId129"/>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51" name="Line 140"/>
          <p:cNvSpPr>
            <a:spLocks noChangeShapeType="1"/>
          </p:cNvSpPr>
          <p:nvPr>
            <p:custDataLst>
              <p:tags r:id="rId130"/>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52" name="Line 141"/>
          <p:cNvSpPr>
            <a:spLocks noChangeShapeType="1"/>
          </p:cNvSpPr>
          <p:nvPr>
            <p:custDataLst>
              <p:tags r:id="rId131"/>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2053" name="Group 142"/>
          <p:cNvGrpSpPr>
            <a:grpSpLocks/>
          </p:cNvGrpSpPr>
          <p:nvPr>
            <p:custDataLst>
              <p:tags r:id="rId132"/>
            </p:custDataLst>
          </p:nvPr>
        </p:nvGrpSpPr>
        <p:grpSpPr bwMode="auto">
          <a:xfrm rot="5400000">
            <a:off x="4377532" y="2102644"/>
            <a:ext cx="369887" cy="911225"/>
            <a:chOff x="4891" y="1600"/>
            <a:chExt cx="315" cy="408"/>
          </a:xfrm>
        </p:grpSpPr>
        <p:sp>
          <p:nvSpPr>
            <p:cNvPr id="82187" name="Freeform 143"/>
            <p:cNvSpPr>
              <a:spLocks/>
            </p:cNvSpPr>
            <p:nvPr>
              <p:custDataLst>
                <p:tags r:id="rId26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88" name="Freeform 144"/>
            <p:cNvSpPr>
              <a:spLocks/>
            </p:cNvSpPr>
            <p:nvPr>
              <p:custDataLst>
                <p:tags r:id="rId26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89" name="Line 145"/>
            <p:cNvSpPr>
              <a:spLocks noChangeShapeType="1"/>
            </p:cNvSpPr>
            <p:nvPr>
              <p:custDataLst>
                <p:tags r:id="rId26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2054" name="Oval 146"/>
          <p:cNvSpPr>
            <a:spLocks noChangeArrowheads="1"/>
          </p:cNvSpPr>
          <p:nvPr>
            <p:custDataLst>
              <p:tags r:id="rId133"/>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55" name="Line 147"/>
          <p:cNvSpPr>
            <a:spLocks noChangeShapeType="1"/>
          </p:cNvSpPr>
          <p:nvPr>
            <p:custDataLst>
              <p:tags r:id="rId134"/>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56" name="Line 148"/>
          <p:cNvSpPr>
            <a:spLocks noChangeShapeType="1"/>
          </p:cNvSpPr>
          <p:nvPr>
            <p:custDataLst>
              <p:tags r:id="rId135"/>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57" name="Line 149"/>
          <p:cNvSpPr>
            <a:spLocks noChangeShapeType="1"/>
          </p:cNvSpPr>
          <p:nvPr>
            <p:custDataLst>
              <p:tags r:id="rId136"/>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58" name="Freeform 150"/>
          <p:cNvSpPr>
            <a:spLocks/>
          </p:cNvSpPr>
          <p:nvPr>
            <p:custDataLst>
              <p:tags r:id="rId137"/>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59" name="Freeform 151"/>
          <p:cNvSpPr>
            <a:spLocks/>
          </p:cNvSpPr>
          <p:nvPr>
            <p:custDataLst>
              <p:tags r:id="rId138"/>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60" name="Freeform 152"/>
          <p:cNvSpPr>
            <a:spLocks/>
          </p:cNvSpPr>
          <p:nvPr>
            <p:custDataLst>
              <p:tags r:id="rId139"/>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61" name="Freeform 153"/>
          <p:cNvSpPr>
            <a:spLocks/>
          </p:cNvSpPr>
          <p:nvPr>
            <p:custDataLst>
              <p:tags r:id="rId140"/>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62" name="Freeform 154"/>
          <p:cNvSpPr>
            <a:spLocks/>
          </p:cNvSpPr>
          <p:nvPr>
            <p:custDataLst>
              <p:tags r:id="rId141"/>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63" name="Freeform 155"/>
          <p:cNvSpPr>
            <a:spLocks/>
          </p:cNvSpPr>
          <p:nvPr>
            <p:custDataLst>
              <p:tags r:id="rId142"/>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64" name="Freeform 156"/>
          <p:cNvSpPr>
            <a:spLocks/>
          </p:cNvSpPr>
          <p:nvPr>
            <p:custDataLst>
              <p:tags r:id="rId143"/>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65" name="Freeform 157"/>
          <p:cNvSpPr>
            <a:spLocks/>
          </p:cNvSpPr>
          <p:nvPr>
            <p:custDataLst>
              <p:tags r:id="rId144"/>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66" name="Text Box 158"/>
          <p:cNvSpPr txBox="1">
            <a:spLocks noChangeArrowheads="1"/>
          </p:cNvSpPr>
          <p:nvPr>
            <p:custDataLst>
              <p:tags r:id="rId145"/>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70000"/>
              </a:lnSpc>
              <a:spcBef>
                <a:spcPct val="50000"/>
              </a:spcBef>
            </a:pPr>
            <a:r>
              <a:rPr lang="en-US" sz="1200">
                <a:solidFill>
                  <a:srgbClr val="0000FF"/>
                </a:solidFill>
                <a:latin typeface="Comic Sans MS" pitchFamily="-106" charset="0"/>
              </a:rPr>
              <a:t>strobe for all IR bits</a:t>
            </a:r>
          </a:p>
        </p:txBody>
      </p:sp>
      <p:sp>
        <p:nvSpPr>
          <p:cNvPr id="82067" name="Line 159"/>
          <p:cNvSpPr>
            <a:spLocks noChangeShapeType="1"/>
          </p:cNvSpPr>
          <p:nvPr>
            <p:custDataLst>
              <p:tags r:id="rId146"/>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68" name="Line 160"/>
          <p:cNvSpPr>
            <a:spLocks noChangeShapeType="1"/>
          </p:cNvSpPr>
          <p:nvPr>
            <p:custDataLst>
              <p:tags r:id="rId147"/>
            </p:custDataLst>
          </p:nvPr>
        </p:nvSpPr>
        <p:spPr bwMode="auto">
          <a:xfrm>
            <a:off x="3957638" y="3046413"/>
            <a:ext cx="0" cy="4667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69" name="Line 164"/>
          <p:cNvSpPr>
            <a:spLocks noChangeShapeType="1"/>
          </p:cNvSpPr>
          <p:nvPr>
            <p:custDataLst>
              <p:tags r:id="rId148"/>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70" name="Line 165"/>
          <p:cNvSpPr>
            <a:spLocks noChangeShapeType="1"/>
          </p:cNvSpPr>
          <p:nvPr>
            <p:custDataLst>
              <p:tags r:id="rId149"/>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71" name="Line 166"/>
          <p:cNvSpPr>
            <a:spLocks noChangeShapeType="1"/>
          </p:cNvSpPr>
          <p:nvPr>
            <p:custDataLst>
              <p:tags r:id="rId150"/>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72" name="Line 167"/>
          <p:cNvSpPr>
            <a:spLocks noChangeShapeType="1"/>
          </p:cNvSpPr>
          <p:nvPr>
            <p:custDataLst>
              <p:tags r:id="rId151"/>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73" name="Line 168"/>
          <p:cNvSpPr>
            <a:spLocks noChangeShapeType="1"/>
          </p:cNvSpPr>
          <p:nvPr>
            <p:custDataLst>
              <p:tags r:id="rId152"/>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74" name="Text Box 169"/>
          <p:cNvSpPr txBox="1">
            <a:spLocks noChangeArrowheads="1"/>
          </p:cNvSpPr>
          <p:nvPr>
            <p:custDataLst>
              <p:tags r:id="rId153"/>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82075" name="Text Box 170"/>
          <p:cNvSpPr txBox="1">
            <a:spLocks noChangeArrowheads="1"/>
          </p:cNvSpPr>
          <p:nvPr>
            <p:custDataLst>
              <p:tags r:id="rId154"/>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82076" name="Text Box 171"/>
          <p:cNvSpPr txBox="1">
            <a:spLocks noChangeArrowheads="1"/>
          </p:cNvSpPr>
          <p:nvPr>
            <p:custDataLst>
              <p:tags r:id="rId155"/>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82077" name="Text Box 172"/>
          <p:cNvSpPr txBox="1">
            <a:spLocks noChangeArrowheads="1"/>
          </p:cNvSpPr>
          <p:nvPr>
            <p:custDataLst>
              <p:tags r:id="rId156"/>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82078" name="Text Box 173"/>
          <p:cNvSpPr txBox="1">
            <a:spLocks noChangeArrowheads="1"/>
          </p:cNvSpPr>
          <p:nvPr>
            <p:custDataLst>
              <p:tags r:id="rId157"/>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82079" name="Text Box 174"/>
          <p:cNvSpPr txBox="1">
            <a:spLocks noChangeArrowheads="1"/>
          </p:cNvSpPr>
          <p:nvPr>
            <p:custDataLst>
              <p:tags r:id="rId158"/>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82080" name="Text Box 175"/>
          <p:cNvSpPr txBox="1">
            <a:spLocks noChangeArrowheads="1"/>
          </p:cNvSpPr>
          <p:nvPr>
            <p:custDataLst>
              <p:tags r:id="rId159"/>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82081" name="Text Box 176"/>
          <p:cNvSpPr txBox="1">
            <a:spLocks noChangeArrowheads="1"/>
          </p:cNvSpPr>
          <p:nvPr>
            <p:custDataLst>
              <p:tags r:id="rId160"/>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82082" name="Rectangle 177"/>
          <p:cNvSpPr>
            <a:spLocks noChangeArrowheads="1"/>
          </p:cNvSpPr>
          <p:nvPr>
            <p:custDataLst>
              <p:tags r:id="rId161"/>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83" name="Freeform 178"/>
          <p:cNvSpPr>
            <a:spLocks/>
          </p:cNvSpPr>
          <p:nvPr>
            <p:custDataLst>
              <p:tags r:id="rId162"/>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84" name="Line 179"/>
          <p:cNvSpPr>
            <a:spLocks noChangeShapeType="1"/>
          </p:cNvSpPr>
          <p:nvPr>
            <p:custDataLst>
              <p:tags r:id="rId163"/>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85" name="Line 180"/>
          <p:cNvSpPr>
            <a:spLocks noChangeShapeType="1"/>
          </p:cNvSpPr>
          <p:nvPr>
            <p:custDataLst>
              <p:tags r:id="rId164"/>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86" name="Text Box 181"/>
          <p:cNvSpPr txBox="1">
            <a:spLocks noChangeArrowheads="1"/>
          </p:cNvSpPr>
          <p:nvPr>
            <p:custDataLst>
              <p:tags r:id="rId165"/>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D in</a:t>
            </a:r>
          </a:p>
        </p:txBody>
      </p:sp>
      <p:sp>
        <p:nvSpPr>
          <p:cNvPr id="82087" name="Text Box 182"/>
          <p:cNvSpPr txBox="1">
            <a:spLocks noChangeArrowheads="1"/>
          </p:cNvSpPr>
          <p:nvPr>
            <p:custDataLst>
              <p:tags r:id="rId166"/>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Q out</a:t>
            </a:r>
          </a:p>
        </p:txBody>
      </p:sp>
      <p:sp>
        <p:nvSpPr>
          <p:cNvPr id="82088" name="Text Box 183"/>
          <p:cNvSpPr txBox="1">
            <a:spLocks noChangeArrowheads="1"/>
          </p:cNvSpPr>
          <p:nvPr>
            <p:custDataLst>
              <p:tags r:id="rId167"/>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strobe</a:t>
            </a:r>
          </a:p>
        </p:txBody>
      </p:sp>
      <p:sp>
        <p:nvSpPr>
          <p:cNvPr id="82089" name="Text Box 184"/>
          <p:cNvSpPr txBox="1">
            <a:spLocks noChangeArrowheads="1"/>
          </p:cNvSpPr>
          <p:nvPr>
            <p:custDataLst>
              <p:tags r:id="rId168"/>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200">
                <a:solidFill>
                  <a:srgbClr val="009900"/>
                </a:solidFill>
                <a:latin typeface="Comic Sans MS" pitchFamily="-106" charset="0"/>
              </a:rPr>
              <a:t>decode instruction</a:t>
            </a:r>
          </a:p>
        </p:txBody>
      </p:sp>
      <p:sp>
        <p:nvSpPr>
          <p:cNvPr id="82090" name="Text Box 185"/>
          <p:cNvSpPr txBox="1">
            <a:spLocks noChangeArrowheads="1"/>
          </p:cNvSpPr>
          <p:nvPr>
            <p:custDataLst>
              <p:tags r:id="rId169"/>
            </p:custDataLst>
          </p:nvPr>
        </p:nvSpPr>
        <p:spPr bwMode="auto">
          <a:xfrm>
            <a:off x="2193925" y="3962400"/>
            <a:ext cx="1073150" cy="752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200">
                <a:solidFill>
                  <a:srgbClr val="F7913D"/>
                </a:solidFill>
                <a:latin typeface="Comic Sans MS" pitchFamily="-106" charset="0"/>
              </a:rPr>
              <a:t>strobe to finish instruction            (to all bits)</a:t>
            </a:r>
          </a:p>
        </p:txBody>
      </p:sp>
      <p:sp>
        <p:nvSpPr>
          <p:cNvPr id="82091" name="Line 186"/>
          <p:cNvSpPr>
            <a:spLocks noChangeShapeType="1"/>
          </p:cNvSpPr>
          <p:nvPr>
            <p:custDataLst>
              <p:tags r:id="rId170"/>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92" name="Line 187"/>
          <p:cNvSpPr>
            <a:spLocks noChangeShapeType="1"/>
          </p:cNvSpPr>
          <p:nvPr>
            <p:custDataLst>
              <p:tags r:id="rId171"/>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93" name="Line 188"/>
          <p:cNvSpPr>
            <a:spLocks noChangeShapeType="1"/>
          </p:cNvSpPr>
          <p:nvPr>
            <p:custDataLst>
              <p:tags r:id="rId172"/>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94" name="Rectangle 189"/>
          <p:cNvSpPr>
            <a:spLocks noChangeArrowheads="1"/>
          </p:cNvSpPr>
          <p:nvPr>
            <p:custDataLst>
              <p:tags r:id="rId173"/>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p>
        </p:txBody>
      </p:sp>
      <p:sp>
        <p:nvSpPr>
          <p:cNvPr id="82095" name="Text Box 190"/>
          <p:cNvSpPr txBox="1">
            <a:spLocks noChangeArrowheads="1"/>
          </p:cNvSpPr>
          <p:nvPr>
            <p:custDataLst>
              <p:tags r:id="rId174"/>
            </p:custDataLst>
          </p:nvPr>
        </p:nvSpPr>
        <p:spPr bwMode="auto">
          <a:xfrm>
            <a:off x="7140575" y="4664075"/>
            <a:ext cx="1192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ripple8</a:t>
            </a:r>
          </a:p>
        </p:txBody>
      </p:sp>
      <p:sp>
        <p:nvSpPr>
          <p:cNvPr id="82096" name="Line 191"/>
          <p:cNvSpPr>
            <a:spLocks noChangeShapeType="1"/>
          </p:cNvSpPr>
          <p:nvPr>
            <p:custDataLst>
              <p:tags r:id="rId175"/>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97" name="Line 192"/>
          <p:cNvSpPr>
            <a:spLocks noChangeShapeType="1"/>
          </p:cNvSpPr>
          <p:nvPr>
            <p:custDataLst>
              <p:tags r:id="rId176"/>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98" name="Line 193"/>
          <p:cNvSpPr>
            <a:spLocks noChangeShapeType="1"/>
          </p:cNvSpPr>
          <p:nvPr>
            <p:custDataLst>
              <p:tags r:id="rId177"/>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99" name="Line 194"/>
          <p:cNvSpPr>
            <a:spLocks noChangeShapeType="1"/>
          </p:cNvSpPr>
          <p:nvPr>
            <p:custDataLst>
              <p:tags r:id="rId178"/>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00" name="Line 195"/>
          <p:cNvSpPr>
            <a:spLocks noChangeShapeType="1"/>
          </p:cNvSpPr>
          <p:nvPr>
            <p:custDataLst>
              <p:tags r:id="rId179"/>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01" name="Line 196"/>
          <p:cNvSpPr>
            <a:spLocks noChangeShapeType="1"/>
          </p:cNvSpPr>
          <p:nvPr>
            <p:custDataLst>
              <p:tags r:id="rId180"/>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02" name="Line 197"/>
          <p:cNvSpPr>
            <a:spLocks noChangeShapeType="1"/>
          </p:cNvSpPr>
          <p:nvPr>
            <p:custDataLst>
              <p:tags r:id="rId181"/>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03" name="Line 198"/>
          <p:cNvSpPr>
            <a:spLocks noChangeShapeType="1"/>
          </p:cNvSpPr>
          <p:nvPr>
            <p:custDataLst>
              <p:tags r:id="rId182"/>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04" name="Line 199"/>
          <p:cNvSpPr>
            <a:spLocks noChangeShapeType="1"/>
          </p:cNvSpPr>
          <p:nvPr>
            <p:custDataLst>
              <p:tags r:id="rId183"/>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05" name="Line 200"/>
          <p:cNvSpPr>
            <a:spLocks noChangeShapeType="1"/>
          </p:cNvSpPr>
          <p:nvPr>
            <p:custDataLst>
              <p:tags r:id="rId184"/>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2106" name="Group 201"/>
          <p:cNvGrpSpPr>
            <a:grpSpLocks/>
          </p:cNvGrpSpPr>
          <p:nvPr>
            <p:custDataLst>
              <p:tags r:id="rId185"/>
            </p:custDataLst>
          </p:nvPr>
        </p:nvGrpSpPr>
        <p:grpSpPr bwMode="auto">
          <a:xfrm rot="5400000">
            <a:off x="5146675" y="4422775"/>
            <a:ext cx="115888" cy="185738"/>
            <a:chOff x="4891" y="1600"/>
            <a:chExt cx="315" cy="408"/>
          </a:xfrm>
        </p:grpSpPr>
        <p:sp>
          <p:nvSpPr>
            <p:cNvPr id="82184" name="Freeform 202"/>
            <p:cNvSpPr>
              <a:spLocks/>
            </p:cNvSpPr>
            <p:nvPr>
              <p:custDataLst>
                <p:tags r:id="rId26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85" name="Freeform 203"/>
            <p:cNvSpPr>
              <a:spLocks/>
            </p:cNvSpPr>
            <p:nvPr>
              <p:custDataLst>
                <p:tags r:id="rId26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86" name="Line 204"/>
            <p:cNvSpPr>
              <a:spLocks noChangeShapeType="1"/>
            </p:cNvSpPr>
            <p:nvPr>
              <p:custDataLst>
                <p:tags r:id="rId265"/>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2107" name="Group 205"/>
          <p:cNvGrpSpPr>
            <a:grpSpLocks/>
          </p:cNvGrpSpPr>
          <p:nvPr>
            <p:custDataLst>
              <p:tags r:id="rId186"/>
            </p:custDataLst>
          </p:nvPr>
        </p:nvGrpSpPr>
        <p:grpSpPr bwMode="auto">
          <a:xfrm rot="5400000">
            <a:off x="5513388" y="4422775"/>
            <a:ext cx="115888" cy="185737"/>
            <a:chOff x="4891" y="1600"/>
            <a:chExt cx="315" cy="408"/>
          </a:xfrm>
        </p:grpSpPr>
        <p:sp>
          <p:nvSpPr>
            <p:cNvPr id="82181" name="Freeform 206"/>
            <p:cNvSpPr>
              <a:spLocks/>
            </p:cNvSpPr>
            <p:nvPr>
              <p:custDataLst>
                <p:tags r:id="rId26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82" name="Freeform 207"/>
            <p:cNvSpPr>
              <a:spLocks/>
            </p:cNvSpPr>
            <p:nvPr>
              <p:custDataLst>
                <p:tags r:id="rId26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83" name="Line 208"/>
            <p:cNvSpPr>
              <a:spLocks noChangeShapeType="1"/>
            </p:cNvSpPr>
            <p:nvPr>
              <p:custDataLst>
                <p:tags r:id="rId262"/>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2108" name="Group 209"/>
          <p:cNvGrpSpPr>
            <a:grpSpLocks/>
          </p:cNvGrpSpPr>
          <p:nvPr>
            <p:custDataLst>
              <p:tags r:id="rId187"/>
            </p:custDataLst>
          </p:nvPr>
        </p:nvGrpSpPr>
        <p:grpSpPr bwMode="auto">
          <a:xfrm rot="5400000">
            <a:off x="5870575" y="4422775"/>
            <a:ext cx="115888" cy="185738"/>
            <a:chOff x="4891" y="1600"/>
            <a:chExt cx="315" cy="408"/>
          </a:xfrm>
        </p:grpSpPr>
        <p:sp>
          <p:nvSpPr>
            <p:cNvPr id="82178" name="Freeform 210"/>
            <p:cNvSpPr>
              <a:spLocks/>
            </p:cNvSpPr>
            <p:nvPr>
              <p:custDataLst>
                <p:tags r:id="rId25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79" name="Freeform 211"/>
            <p:cNvSpPr>
              <a:spLocks/>
            </p:cNvSpPr>
            <p:nvPr>
              <p:custDataLst>
                <p:tags r:id="rId25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80" name="Line 212"/>
            <p:cNvSpPr>
              <a:spLocks noChangeShapeType="1"/>
            </p:cNvSpPr>
            <p:nvPr>
              <p:custDataLst>
                <p:tags r:id="rId259"/>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2109" name="Line 213"/>
          <p:cNvSpPr>
            <a:spLocks noChangeShapeType="1"/>
          </p:cNvSpPr>
          <p:nvPr>
            <p:custDataLst>
              <p:tags r:id="rId188"/>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10" name="Line 214"/>
          <p:cNvSpPr>
            <a:spLocks noChangeShapeType="1"/>
          </p:cNvSpPr>
          <p:nvPr>
            <p:custDataLst>
              <p:tags r:id="rId189"/>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2111" name="Group 215"/>
          <p:cNvGrpSpPr>
            <a:grpSpLocks/>
          </p:cNvGrpSpPr>
          <p:nvPr>
            <p:custDataLst>
              <p:tags r:id="rId190"/>
            </p:custDataLst>
          </p:nvPr>
        </p:nvGrpSpPr>
        <p:grpSpPr bwMode="auto">
          <a:xfrm rot="5400000">
            <a:off x="8051800" y="4149725"/>
            <a:ext cx="115888" cy="185738"/>
            <a:chOff x="4891" y="1600"/>
            <a:chExt cx="315" cy="408"/>
          </a:xfrm>
        </p:grpSpPr>
        <p:sp>
          <p:nvSpPr>
            <p:cNvPr id="82175" name="Freeform 216"/>
            <p:cNvSpPr>
              <a:spLocks/>
            </p:cNvSpPr>
            <p:nvPr>
              <p:custDataLst>
                <p:tags r:id="rId25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76" name="Freeform 217"/>
            <p:cNvSpPr>
              <a:spLocks/>
            </p:cNvSpPr>
            <p:nvPr>
              <p:custDataLst>
                <p:tags r:id="rId25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77" name="Line 218"/>
            <p:cNvSpPr>
              <a:spLocks noChangeShapeType="1"/>
            </p:cNvSpPr>
            <p:nvPr>
              <p:custDataLst>
                <p:tags r:id="rId256"/>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2112" name="Text Box 219"/>
          <p:cNvSpPr txBox="1">
            <a:spLocks noChangeArrowheads="1"/>
          </p:cNvSpPr>
          <p:nvPr>
            <p:custDataLst>
              <p:tags r:id="rId191"/>
            </p:custDataLst>
          </p:nvPr>
        </p:nvSpPr>
        <p:spPr bwMode="auto">
          <a:xfrm>
            <a:off x="8316913"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8F01B8"/>
                </a:solidFill>
                <a:latin typeface="Courier New" pitchFamily="-106" charset="0"/>
              </a:rPr>
              <a:t>7</a:t>
            </a:r>
            <a:r>
              <a:rPr lang="en-US" sz="1400" b="1">
                <a:latin typeface="Courier New" pitchFamily="-106" charset="0"/>
              </a:rPr>
              <a:t>+</a:t>
            </a:r>
            <a:r>
              <a:rPr lang="en-US" sz="1400" b="1">
                <a:solidFill>
                  <a:srgbClr val="009900"/>
                </a:solidFill>
                <a:latin typeface="Courier New" pitchFamily="-106" charset="0"/>
              </a:rPr>
              <a:t>4</a:t>
            </a:r>
          </a:p>
        </p:txBody>
      </p:sp>
      <p:sp>
        <p:nvSpPr>
          <p:cNvPr id="82113" name="Line 220"/>
          <p:cNvSpPr>
            <a:spLocks noChangeShapeType="1"/>
          </p:cNvSpPr>
          <p:nvPr>
            <p:custDataLst>
              <p:tags r:id="rId192"/>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14" name="Line 221"/>
          <p:cNvSpPr>
            <a:spLocks noChangeShapeType="1"/>
          </p:cNvSpPr>
          <p:nvPr>
            <p:custDataLst>
              <p:tags r:id="rId193"/>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15" name="Line 222"/>
          <p:cNvSpPr>
            <a:spLocks noChangeShapeType="1"/>
          </p:cNvSpPr>
          <p:nvPr>
            <p:custDataLst>
              <p:tags r:id="rId194"/>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16" name="Line 223"/>
          <p:cNvSpPr>
            <a:spLocks noChangeShapeType="1"/>
          </p:cNvSpPr>
          <p:nvPr>
            <p:custDataLst>
              <p:tags r:id="rId195"/>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17" name="Line 224"/>
          <p:cNvSpPr>
            <a:spLocks noChangeShapeType="1"/>
          </p:cNvSpPr>
          <p:nvPr>
            <p:custDataLst>
              <p:tags r:id="rId196"/>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2118" name="Group 225"/>
          <p:cNvGrpSpPr>
            <a:grpSpLocks/>
          </p:cNvGrpSpPr>
          <p:nvPr>
            <p:custDataLst>
              <p:tags r:id="rId197"/>
            </p:custDataLst>
          </p:nvPr>
        </p:nvGrpSpPr>
        <p:grpSpPr bwMode="auto">
          <a:xfrm rot="5400000">
            <a:off x="7539038" y="4148138"/>
            <a:ext cx="115887" cy="185737"/>
            <a:chOff x="4891" y="1600"/>
            <a:chExt cx="315" cy="408"/>
          </a:xfrm>
        </p:grpSpPr>
        <p:sp>
          <p:nvSpPr>
            <p:cNvPr id="82172" name="Freeform 226"/>
            <p:cNvSpPr>
              <a:spLocks/>
            </p:cNvSpPr>
            <p:nvPr>
              <p:custDataLst>
                <p:tags r:id="rId25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73" name="Freeform 227"/>
            <p:cNvSpPr>
              <a:spLocks/>
            </p:cNvSpPr>
            <p:nvPr>
              <p:custDataLst>
                <p:tags r:id="rId25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74" name="Line 228"/>
            <p:cNvSpPr>
              <a:spLocks noChangeShapeType="1"/>
            </p:cNvSpPr>
            <p:nvPr>
              <p:custDataLst>
                <p:tags r:id="rId25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2119" name="Line 229"/>
          <p:cNvSpPr>
            <a:spLocks noChangeShapeType="1"/>
          </p:cNvSpPr>
          <p:nvPr>
            <p:custDataLst>
              <p:tags r:id="rId198"/>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2120" name="Group 230"/>
          <p:cNvGrpSpPr>
            <a:grpSpLocks/>
          </p:cNvGrpSpPr>
          <p:nvPr>
            <p:custDataLst>
              <p:tags r:id="rId199"/>
            </p:custDataLst>
          </p:nvPr>
        </p:nvGrpSpPr>
        <p:grpSpPr bwMode="auto">
          <a:xfrm rot="5400000">
            <a:off x="7181850" y="4148138"/>
            <a:ext cx="115887" cy="185738"/>
            <a:chOff x="4891" y="1600"/>
            <a:chExt cx="315" cy="408"/>
          </a:xfrm>
        </p:grpSpPr>
        <p:sp>
          <p:nvSpPr>
            <p:cNvPr id="82169" name="Freeform 231"/>
            <p:cNvSpPr>
              <a:spLocks/>
            </p:cNvSpPr>
            <p:nvPr>
              <p:custDataLst>
                <p:tags r:id="rId24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70" name="Freeform 232"/>
            <p:cNvSpPr>
              <a:spLocks/>
            </p:cNvSpPr>
            <p:nvPr>
              <p:custDataLst>
                <p:tags r:id="rId24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71" name="Line 233"/>
            <p:cNvSpPr>
              <a:spLocks noChangeShapeType="1"/>
            </p:cNvSpPr>
            <p:nvPr>
              <p:custDataLst>
                <p:tags r:id="rId25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2121" name="Line 234"/>
          <p:cNvSpPr>
            <a:spLocks noChangeShapeType="1"/>
          </p:cNvSpPr>
          <p:nvPr>
            <p:custDataLst>
              <p:tags r:id="rId200"/>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22" name="Line 235"/>
          <p:cNvSpPr>
            <a:spLocks noChangeShapeType="1"/>
          </p:cNvSpPr>
          <p:nvPr>
            <p:custDataLst>
              <p:tags r:id="rId201"/>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23" name="Line 236"/>
          <p:cNvSpPr>
            <a:spLocks noChangeShapeType="1"/>
          </p:cNvSpPr>
          <p:nvPr>
            <p:custDataLst>
              <p:tags r:id="rId202"/>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24" name="Line 237"/>
          <p:cNvSpPr>
            <a:spLocks noChangeShapeType="1"/>
          </p:cNvSpPr>
          <p:nvPr>
            <p:custDataLst>
              <p:tags r:id="rId203"/>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25" name="Line 238"/>
          <p:cNvSpPr>
            <a:spLocks noChangeShapeType="1"/>
          </p:cNvSpPr>
          <p:nvPr>
            <p:custDataLst>
              <p:tags r:id="rId204"/>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26" name="Line 239"/>
          <p:cNvSpPr>
            <a:spLocks noChangeShapeType="1"/>
          </p:cNvSpPr>
          <p:nvPr>
            <p:custDataLst>
              <p:tags r:id="rId205"/>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27" name="Line 240"/>
          <p:cNvSpPr>
            <a:spLocks noChangeShapeType="1"/>
          </p:cNvSpPr>
          <p:nvPr>
            <p:custDataLst>
              <p:tags r:id="rId206"/>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28" name="Line 241"/>
          <p:cNvSpPr>
            <a:spLocks noChangeShapeType="1"/>
          </p:cNvSpPr>
          <p:nvPr>
            <p:custDataLst>
              <p:tags r:id="rId207"/>
            </p:custDataLst>
          </p:nvPr>
        </p:nvSpPr>
        <p:spPr bwMode="auto">
          <a:xfrm>
            <a:off x="3248025" y="3514725"/>
            <a:ext cx="0" cy="1138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29" name="Line 242"/>
          <p:cNvSpPr>
            <a:spLocks noChangeShapeType="1"/>
          </p:cNvSpPr>
          <p:nvPr>
            <p:custDataLst>
              <p:tags r:id="rId208"/>
            </p:custDataLst>
          </p:nvPr>
        </p:nvSpPr>
        <p:spPr bwMode="auto">
          <a:xfrm>
            <a:off x="3255963" y="4652963"/>
            <a:ext cx="116046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30" name="Line 243"/>
          <p:cNvSpPr>
            <a:spLocks noChangeShapeType="1"/>
          </p:cNvSpPr>
          <p:nvPr>
            <p:custDataLst>
              <p:tags r:id="rId209"/>
            </p:custDataLst>
          </p:nvPr>
        </p:nvSpPr>
        <p:spPr bwMode="auto">
          <a:xfrm>
            <a:off x="4416425"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2131" name="Group 244"/>
          <p:cNvGrpSpPr>
            <a:grpSpLocks/>
          </p:cNvGrpSpPr>
          <p:nvPr>
            <p:custDataLst>
              <p:tags r:id="rId210"/>
            </p:custDataLst>
          </p:nvPr>
        </p:nvGrpSpPr>
        <p:grpSpPr bwMode="auto">
          <a:xfrm rot="5400000">
            <a:off x="4419600" y="5233988"/>
            <a:ext cx="147638" cy="265112"/>
            <a:chOff x="4891" y="1600"/>
            <a:chExt cx="315" cy="408"/>
          </a:xfrm>
        </p:grpSpPr>
        <p:sp>
          <p:nvSpPr>
            <p:cNvPr id="82166" name="Freeform 245"/>
            <p:cNvSpPr>
              <a:spLocks/>
            </p:cNvSpPr>
            <p:nvPr>
              <p:custDataLst>
                <p:tags r:id="rId24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67" name="Freeform 246"/>
            <p:cNvSpPr>
              <a:spLocks/>
            </p:cNvSpPr>
            <p:nvPr>
              <p:custDataLst>
                <p:tags r:id="rId24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68" name="Line 247"/>
            <p:cNvSpPr>
              <a:spLocks noChangeShapeType="1"/>
            </p:cNvSpPr>
            <p:nvPr>
              <p:custDataLst>
                <p:tags r:id="rId247"/>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2132" name="Freeform 248"/>
          <p:cNvSpPr>
            <a:spLocks/>
          </p:cNvSpPr>
          <p:nvPr>
            <p:custDataLst>
              <p:tags r:id="rId211"/>
            </p:custDataLst>
          </p:nvPr>
        </p:nvSpPr>
        <p:spPr bwMode="auto">
          <a:xfrm>
            <a:off x="4708525"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33" name="Freeform 249"/>
          <p:cNvSpPr>
            <a:spLocks/>
          </p:cNvSpPr>
          <p:nvPr>
            <p:custDataLst>
              <p:tags r:id="rId212"/>
            </p:custDataLst>
          </p:nvPr>
        </p:nvSpPr>
        <p:spPr bwMode="auto">
          <a:xfrm>
            <a:off x="5067300"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34" name="Freeform 250"/>
          <p:cNvSpPr>
            <a:spLocks/>
          </p:cNvSpPr>
          <p:nvPr>
            <p:custDataLst>
              <p:tags r:id="rId213"/>
            </p:custDataLst>
          </p:nvPr>
        </p:nvSpPr>
        <p:spPr bwMode="auto">
          <a:xfrm>
            <a:off x="5418138"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35" name="Freeform 251"/>
          <p:cNvSpPr>
            <a:spLocks/>
          </p:cNvSpPr>
          <p:nvPr>
            <p:custDataLst>
              <p:tags r:id="rId214"/>
            </p:custDataLst>
          </p:nvPr>
        </p:nvSpPr>
        <p:spPr bwMode="auto">
          <a:xfrm>
            <a:off x="577691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36" name="Line 252"/>
          <p:cNvSpPr>
            <a:spLocks noChangeShapeType="1"/>
          </p:cNvSpPr>
          <p:nvPr>
            <p:custDataLst>
              <p:tags r:id="rId215"/>
            </p:custDataLst>
          </p:nvPr>
        </p:nvSpPr>
        <p:spPr bwMode="auto">
          <a:xfrm>
            <a:off x="4762500"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37" name="Line 253"/>
          <p:cNvSpPr>
            <a:spLocks noChangeShapeType="1"/>
          </p:cNvSpPr>
          <p:nvPr>
            <p:custDataLst>
              <p:tags r:id="rId216"/>
            </p:custDataLst>
          </p:nvPr>
        </p:nvSpPr>
        <p:spPr bwMode="auto">
          <a:xfrm>
            <a:off x="4494213" y="5432425"/>
            <a:ext cx="7937"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38" name="Line 254"/>
          <p:cNvSpPr>
            <a:spLocks noChangeShapeType="1"/>
          </p:cNvSpPr>
          <p:nvPr>
            <p:custDataLst>
              <p:tags r:id="rId217"/>
            </p:custDataLst>
          </p:nvPr>
        </p:nvSpPr>
        <p:spPr bwMode="auto">
          <a:xfrm>
            <a:off x="4511675" y="5551488"/>
            <a:ext cx="239713"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39" name="Text Box 255"/>
          <p:cNvSpPr txBox="1">
            <a:spLocks noChangeArrowheads="1"/>
          </p:cNvSpPr>
          <p:nvPr>
            <p:custDataLst>
              <p:tags r:id="rId218"/>
            </p:custDataLst>
          </p:nvPr>
        </p:nvSpPr>
        <p:spPr bwMode="auto">
          <a:xfrm>
            <a:off x="7729538" y="54229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F7913D"/>
                </a:solidFill>
                <a:latin typeface="Comic Sans MS" pitchFamily="-106" charset="0"/>
              </a:rPr>
              <a:t>8 output bits</a:t>
            </a:r>
          </a:p>
        </p:txBody>
      </p:sp>
      <p:sp>
        <p:nvSpPr>
          <p:cNvPr id="82140" name="Line 256"/>
          <p:cNvSpPr>
            <a:spLocks noChangeShapeType="1"/>
          </p:cNvSpPr>
          <p:nvPr>
            <p:custDataLst>
              <p:tags r:id="rId219"/>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41" name="Line 257"/>
          <p:cNvSpPr>
            <a:spLocks noChangeShapeType="1"/>
          </p:cNvSpPr>
          <p:nvPr>
            <p:custDataLst>
              <p:tags r:id="rId220"/>
            </p:custDataLst>
          </p:nvPr>
        </p:nvSpPr>
        <p:spPr bwMode="auto">
          <a:xfrm>
            <a:off x="4916488" y="5484813"/>
            <a:ext cx="2843212"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42" name="Line 258"/>
          <p:cNvSpPr>
            <a:spLocks noChangeShapeType="1"/>
          </p:cNvSpPr>
          <p:nvPr>
            <p:custDataLst>
              <p:tags r:id="rId221"/>
            </p:custDataLst>
          </p:nvPr>
        </p:nvSpPr>
        <p:spPr bwMode="auto">
          <a:xfrm>
            <a:off x="5980113"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43" name="Line 259"/>
          <p:cNvSpPr>
            <a:spLocks noChangeShapeType="1"/>
          </p:cNvSpPr>
          <p:nvPr>
            <p:custDataLst>
              <p:tags r:id="rId222"/>
            </p:custDataLst>
          </p:nvPr>
        </p:nvSpPr>
        <p:spPr bwMode="auto">
          <a:xfrm>
            <a:off x="5632450"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44" name="Line 260"/>
          <p:cNvSpPr>
            <a:spLocks noChangeShapeType="1"/>
          </p:cNvSpPr>
          <p:nvPr>
            <p:custDataLst>
              <p:tags r:id="rId223"/>
            </p:custDataLst>
          </p:nvPr>
        </p:nvSpPr>
        <p:spPr bwMode="auto">
          <a:xfrm>
            <a:off x="5268913"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45" name="Line 261"/>
          <p:cNvSpPr>
            <a:spLocks noChangeShapeType="1"/>
          </p:cNvSpPr>
          <p:nvPr>
            <p:custDataLst>
              <p:tags r:id="rId224"/>
            </p:custDataLst>
          </p:nvPr>
        </p:nvSpPr>
        <p:spPr bwMode="auto">
          <a:xfrm>
            <a:off x="4913313"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46" name="Line 262"/>
          <p:cNvSpPr>
            <a:spLocks noChangeShapeType="1"/>
          </p:cNvSpPr>
          <p:nvPr>
            <p:custDataLst>
              <p:tags r:id="rId225"/>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47" name="Line 263"/>
          <p:cNvSpPr>
            <a:spLocks noChangeShapeType="1"/>
          </p:cNvSpPr>
          <p:nvPr>
            <p:custDataLst>
              <p:tags r:id="rId226"/>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48" name="Line 264"/>
          <p:cNvSpPr>
            <a:spLocks noChangeShapeType="1"/>
          </p:cNvSpPr>
          <p:nvPr>
            <p:custDataLst>
              <p:tags r:id="rId227"/>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49" name="Line 265"/>
          <p:cNvSpPr>
            <a:spLocks noChangeShapeType="1"/>
          </p:cNvSpPr>
          <p:nvPr>
            <p:custDataLst>
              <p:tags r:id="rId228"/>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50" name="Line 266"/>
          <p:cNvSpPr>
            <a:spLocks noChangeShapeType="1"/>
          </p:cNvSpPr>
          <p:nvPr>
            <p:custDataLst>
              <p:tags r:id="rId229"/>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51" name="Text Box 267"/>
          <p:cNvSpPr txBox="1">
            <a:spLocks noChangeArrowheads="1"/>
          </p:cNvSpPr>
          <p:nvPr>
            <p:custDataLst>
              <p:tags r:id="rId230"/>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flip-flop</a:t>
            </a:r>
          </a:p>
        </p:txBody>
      </p:sp>
      <p:sp>
        <p:nvSpPr>
          <p:cNvPr id="82152" name="Line 268"/>
          <p:cNvSpPr>
            <a:spLocks noChangeShapeType="1"/>
          </p:cNvSpPr>
          <p:nvPr>
            <p:custDataLst>
              <p:tags r:id="rId231"/>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53" name="Line 269"/>
          <p:cNvSpPr>
            <a:spLocks noChangeShapeType="1"/>
          </p:cNvSpPr>
          <p:nvPr>
            <p:custDataLst>
              <p:tags r:id="rId232"/>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54" name="Freeform 270"/>
          <p:cNvSpPr>
            <a:spLocks/>
          </p:cNvSpPr>
          <p:nvPr>
            <p:custDataLst>
              <p:tags r:id="rId233"/>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55" name="Text Box 271"/>
          <p:cNvSpPr txBox="1">
            <a:spLocks noChangeArrowheads="1"/>
          </p:cNvSpPr>
          <p:nvPr>
            <p:custDataLst>
              <p:tags r:id="rId234"/>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Comic Sans MS" pitchFamily="-106" charset="0"/>
              </a:rPr>
              <a:t>strobe for next instruction</a:t>
            </a:r>
          </a:p>
        </p:txBody>
      </p:sp>
      <p:sp>
        <p:nvSpPr>
          <p:cNvPr id="82156" name="Text Box 272"/>
          <p:cNvSpPr txBox="1">
            <a:spLocks noChangeArrowheads="1"/>
          </p:cNvSpPr>
          <p:nvPr>
            <p:custDataLst>
              <p:tags r:id="rId235"/>
            </p:custDataLst>
          </p:nvPr>
        </p:nvSpPr>
        <p:spPr bwMode="auto">
          <a:xfrm>
            <a:off x="434975" y="6337300"/>
            <a:ext cx="3162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A04EB"/>
                </a:solidFill>
                <a:latin typeface="Comic Sans MS" pitchFamily="-106" charset="0"/>
              </a:rPr>
              <a:t>Instruction Decoding Guide</a:t>
            </a:r>
          </a:p>
        </p:txBody>
      </p:sp>
      <p:sp>
        <p:nvSpPr>
          <p:cNvPr id="82157" name="Rectangle 273"/>
          <p:cNvSpPr>
            <a:spLocks noChangeArrowheads="1"/>
          </p:cNvSpPr>
          <p:nvPr>
            <p:custDataLst>
              <p:tags r:id="rId236"/>
            </p:custDataLst>
          </p:nvPr>
        </p:nvSpPr>
        <p:spPr bwMode="auto">
          <a:xfrm>
            <a:off x="1476375" y="5711825"/>
            <a:ext cx="1063625" cy="214313"/>
          </a:xfrm>
          <a:prstGeom prst="rect">
            <a:avLst/>
          </a:prstGeom>
          <a:noFill/>
          <a:ln w="9525">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58" name="Text Box 274"/>
          <p:cNvSpPr txBox="1">
            <a:spLocks noChangeArrowheads="1"/>
          </p:cNvSpPr>
          <p:nvPr>
            <p:custDataLst>
              <p:tags r:id="rId237"/>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a:t>a Von Neumann machine</a:t>
            </a:r>
          </a:p>
        </p:txBody>
      </p:sp>
      <p:sp>
        <p:nvSpPr>
          <p:cNvPr id="82159" name="Text Box 275"/>
          <p:cNvSpPr txBox="1">
            <a:spLocks noChangeArrowheads="1"/>
          </p:cNvSpPr>
          <p:nvPr>
            <p:custDataLst>
              <p:tags r:id="rId238"/>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1</a:t>
            </a:r>
            <a:endParaRPr lang="en-US" sz="1200">
              <a:solidFill>
                <a:srgbClr val="0000FF"/>
              </a:solidFill>
              <a:latin typeface="Comic Sans MS" pitchFamily="-106" charset="0"/>
            </a:endParaRPr>
          </a:p>
        </p:txBody>
      </p:sp>
      <p:sp>
        <p:nvSpPr>
          <p:cNvPr id="82160" name="Text Box 276"/>
          <p:cNvSpPr txBox="1">
            <a:spLocks noChangeArrowheads="1"/>
          </p:cNvSpPr>
          <p:nvPr>
            <p:custDataLst>
              <p:tags r:id="rId239"/>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2</a:t>
            </a:r>
          </a:p>
        </p:txBody>
      </p:sp>
      <p:sp>
        <p:nvSpPr>
          <p:cNvPr id="82161" name="Text Box 277"/>
          <p:cNvSpPr txBox="1">
            <a:spLocks noChangeArrowheads="1"/>
          </p:cNvSpPr>
          <p:nvPr>
            <p:custDataLst>
              <p:tags r:id="rId240"/>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9900"/>
                </a:solidFill>
                <a:latin typeface="Comic Sans MS" pitchFamily="-106" charset="0"/>
              </a:rPr>
              <a:t>3</a:t>
            </a:r>
            <a:endParaRPr lang="en-US" sz="1200">
              <a:solidFill>
                <a:srgbClr val="0000FF"/>
              </a:solidFill>
              <a:latin typeface="Comic Sans MS" pitchFamily="-106" charset="0"/>
            </a:endParaRPr>
          </a:p>
        </p:txBody>
      </p:sp>
      <p:sp>
        <p:nvSpPr>
          <p:cNvPr id="82162" name="Text Box 278"/>
          <p:cNvSpPr txBox="1">
            <a:spLocks noChangeArrowheads="1"/>
          </p:cNvSpPr>
          <p:nvPr>
            <p:custDataLst>
              <p:tags r:id="rId241"/>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F7913D"/>
                </a:solidFill>
                <a:latin typeface="Comic Sans MS" pitchFamily="-106" charset="0"/>
              </a:rPr>
              <a:t>4</a:t>
            </a:r>
            <a:endParaRPr lang="en-US" sz="1200">
              <a:solidFill>
                <a:srgbClr val="0000FF"/>
              </a:solidFill>
              <a:latin typeface="Comic Sans MS" pitchFamily="-106" charset="0"/>
            </a:endParaRPr>
          </a:p>
        </p:txBody>
      </p:sp>
      <p:sp>
        <p:nvSpPr>
          <p:cNvPr id="82163" name="Text Box 279"/>
          <p:cNvSpPr txBox="1">
            <a:spLocks noChangeArrowheads="1"/>
          </p:cNvSpPr>
          <p:nvPr>
            <p:custDataLst>
              <p:tags r:id="rId242"/>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5</a:t>
            </a:r>
            <a:endParaRPr lang="en-US" sz="1200">
              <a:solidFill>
                <a:srgbClr val="0000FF"/>
              </a:solidFill>
              <a:latin typeface="Comic Sans MS" pitchFamily="-106" charset="0"/>
            </a:endParaRPr>
          </a:p>
        </p:txBody>
      </p:sp>
      <p:sp>
        <p:nvSpPr>
          <p:cNvPr id="82164" name="Text Box 280"/>
          <p:cNvSpPr txBox="1">
            <a:spLocks noChangeArrowheads="1"/>
          </p:cNvSpPr>
          <p:nvPr>
            <p:custDataLst>
              <p:tags r:id="rId243"/>
            </p:custDataLst>
          </p:nvPr>
        </p:nvSpPr>
        <p:spPr bwMode="auto">
          <a:xfrm>
            <a:off x="1730375" y="605155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8F01B8"/>
                </a:solidFill>
                <a:latin typeface="Comic Sans MS" pitchFamily="-106" charset="0"/>
              </a:rPr>
              <a:t>Reg3</a:t>
            </a:r>
          </a:p>
        </p:txBody>
      </p:sp>
      <p:sp>
        <p:nvSpPr>
          <p:cNvPr id="82165" name="Text Box 281"/>
          <p:cNvSpPr txBox="1">
            <a:spLocks noChangeArrowheads="1"/>
          </p:cNvSpPr>
          <p:nvPr>
            <p:custDataLst>
              <p:tags r:id="rId244"/>
            </p:custDataLst>
          </p:nvPr>
        </p:nvSpPr>
        <p:spPr bwMode="auto">
          <a:xfrm>
            <a:off x="53975" y="3994150"/>
            <a:ext cx="19208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Comic Sans MS" pitchFamily="-106" charset="0"/>
              </a:rPr>
              <a:t>cycles through </a:t>
            </a:r>
            <a:r>
              <a:rPr lang="en-US" sz="1200">
                <a:solidFill>
                  <a:srgbClr val="980236"/>
                </a:solidFill>
                <a:latin typeface="Comic Sans MS" pitchFamily="-106" charset="0"/>
              </a:rPr>
              <a:t>1</a:t>
            </a:r>
            <a:r>
              <a:rPr lang="en-US" sz="1200">
                <a:latin typeface="Comic Sans MS" pitchFamily="-106" charset="0"/>
              </a:rPr>
              <a:t> </a:t>
            </a:r>
            <a:r>
              <a:rPr lang="en-US" sz="1200">
                <a:solidFill>
                  <a:srgbClr val="0000FF"/>
                </a:solidFill>
                <a:latin typeface="Comic Sans MS" pitchFamily="-106" charset="0"/>
              </a:rPr>
              <a:t>2</a:t>
            </a:r>
            <a:r>
              <a:rPr lang="en-US" sz="1200">
                <a:latin typeface="Comic Sans MS" pitchFamily="-106" charset="0"/>
              </a:rPr>
              <a:t> </a:t>
            </a:r>
            <a:r>
              <a:rPr lang="en-US" sz="1200">
                <a:solidFill>
                  <a:srgbClr val="009900"/>
                </a:solidFill>
                <a:latin typeface="Comic Sans MS" pitchFamily="-106" charset="0"/>
              </a:rPr>
              <a:t>3</a:t>
            </a:r>
            <a:r>
              <a:rPr lang="en-US" sz="1200">
                <a:latin typeface="Comic Sans MS" pitchFamily="-106" charset="0"/>
              </a:rPr>
              <a:t> </a:t>
            </a:r>
            <a:r>
              <a:rPr lang="en-US" sz="1200">
                <a:solidFill>
                  <a:srgbClr val="F7913D"/>
                </a:solidFill>
                <a:latin typeface="Comic Sans MS" pitchFamily="-106" charset="0"/>
              </a:rPr>
              <a:t>4</a:t>
            </a:r>
            <a:r>
              <a:rPr lang="en-US" sz="1200">
                <a:latin typeface="Comic Sans MS" pitchFamily="-106" charset="0"/>
              </a:rPr>
              <a:t> 5</a:t>
            </a:r>
          </a:p>
        </p:txBody>
      </p:sp>
    </p:spTree>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Text Box 71"/>
          <p:cNvSpPr txBox="1">
            <a:spLocks noChangeArrowheads="1"/>
          </p:cNvSpPr>
          <p:nvPr>
            <p:custDataLst>
              <p:tags r:id="rId1"/>
            </p:custDataLst>
          </p:nvPr>
        </p:nvSpPr>
        <p:spPr bwMode="auto">
          <a:xfrm>
            <a:off x="1676400" y="533400"/>
            <a:ext cx="57150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solidFill>
                  <a:srgbClr val="1E16E4"/>
                </a:solidFill>
                <a:latin typeface="Georgia" pitchFamily="-106" charset="0"/>
              </a:rPr>
              <a:t>Friday: YouTube</a:t>
            </a:r>
          </a:p>
        </p:txBody>
      </p:sp>
      <p:sp>
        <p:nvSpPr>
          <p:cNvPr id="82947" name="Text Box 73"/>
          <p:cNvSpPr txBox="1">
            <a:spLocks noChangeArrowheads="1"/>
          </p:cNvSpPr>
          <p:nvPr>
            <p:custDataLst>
              <p:tags r:id="rId2"/>
            </p:custDataLst>
          </p:nvPr>
        </p:nvSpPr>
        <p:spPr bwMode="auto">
          <a:xfrm>
            <a:off x="2498725" y="5899150"/>
            <a:ext cx="433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latin typeface="Georgia" pitchFamily="-106" charset="0"/>
              </a:rPr>
              <a:t>Fiber Bundles, Animusic 2</a:t>
            </a:r>
          </a:p>
        </p:txBody>
      </p:sp>
      <p:pic>
        <p:nvPicPr>
          <p:cNvPr id="82948" name="Picture 7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90600" y="1600200"/>
            <a:ext cx="7213600" cy="420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ounded Rectangle 32"/>
          <p:cNvSpPr/>
          <p:nvPr/>
        </p:nvSpPr>
        <p:spPr bwMode="auto">
          <a:xfrm>
            <a:off x="498122" y="2993345"/>
            <a:ext cx="3163887" cy="3167062"/>
          </a:xfrm>
          <a:prstGeom prst="roundRect">
            <a:avLst>
              <a:gd name="adj" fmla="val 9174"/>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3" name="Rounded Rectangle 2"/>
          <p:cNvSpPr/>
          <p:nvPr/>
        </p:nvSpPr>
        <p:spPr bwMode="auto">
          <a:xfrm>
            <a:off x="5867400" y="2731735"/>
            <a:ext cx="3163887" cy="3167062"/>
          </a:xfrm>
          <a:prstGeom prst="roundRect">
            <a:avLst>
              <a:gd name="adj" fmla="val 9174"/>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31" name="Rounded Rectangle 30"/>
          <p:cNvSpPr/>
          <p:nvPr/>
        </p:nvSpPr>
        <p:spPr bwMode="auto">
          <a:xfrm>
            <a:off x="6019800" y="4649788"/>
            <a:ext cx="2057400" cy="822325"/>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solidFill>
                <a:srgbClr val="000000"/>
              </a:solidFill>
              <a:latin typeface="Times" pitchFamily="1" charset="0"/>
              <a:ea typeface="ＭＳ Ｐゴシック" pitchFamily="1" charset="-128"/>
            </a:endParaRPr>
          </a:p>
        </p:txBody>
      </p:sp>
      <p:sp>
        <p:nvSpPr>
          <p:cNvPr id="30" name="Rounded Rectangle 29"/>
          <p:cNvSpPr/>
          <p:nvPr/>
        </p:nvSpPr>
        <p:spPr bwMode="auto">
          <a:xfrm>
            <a:off x="6008688" y="3367088"/>
            <a:ext cx="2057400" cy="823912"/>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solidFill>
                <a:srgbClr val="000000"/>
              </a:solidFill>
              <a:latin typeface="Times" pitchFamily="1" charset="0"/>
              <a:ea typeface="ＭＳ Ｐゴシック" pitchFamily="1" charset="-128"/>
            </a:endParaRPr>
          </a:p>
        </p:txBody>
      </p:sp>
      <p:sp>
        <p:nvSpPr>
          <p:cNvPr id="36868" name="Text Box 5"/>
          <p:cNvSpPr txBox="1">
            <a:spLocks noChangeArrowheads="1"/>
          </p:cNvSpPr>
          <p:nvPr/>
        </p:nvSpPr>
        <p:spPr bwMode="auto">
          <a:xfrm>
            <a:off x="785813" y="1344613"/>
            <a:ext cx="2979737" cy="423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solidFill>
                  <a:srgbClr val="000000"/>
                </a:solidFill>
                <a:latin typeface="Courier New" pitchFamily="-106" charset="0"/>
              </a:rPr>
              <a:t>x = </a:t>
            </a:r>
            <a:r>
              <a:rPr lang="en-US" sz="1800" b="1">
                <a:solidFill>
                  <a:srgbClr val="660066"/>
                </a:solidFill>
                <a:latin typeface="Courier New" pitchFamily="-106" charset="0"/>
              </a:rPr>
              <a:t>input</a:t>
            </a:r>
            <a:r>
              <a:rPr lang="en-US" sz="1800" b="1">
                <a:solidFill>
                  <a:srgbClr val="000000"/>
                </a:solidFill>
                <a:latin typeface="Courier New" pitchFamily="-106" charset="0"/>
              </a:rPr>
              <a:t>()</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y =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endParaRPr lang="en-US" sz="1800" b="1">
              <a:solidFill>
                <a:srgbClr val="660066"/>
              </a:solidFill>
              <a:latin typeface="Courier New" pitchFamily="-106" charset="0"/>
            </a:endParaRPr>
          </a:p>
          <a:p>
            <a:pPr algn="l">
              <a:lnSpc>
                <a:spcPct val="60000"/>
              </a:lnSpc>
              <a:spcBef>
                <a:spcPct val="50000"/>
              </a:spcBef>
            </a:pPr>
            <a:r>
              <a:rPr lang="en-US" sz="1800" b="1">
                <a:solidFill>
                  <a:srgbClr val="660066"/>
                </a:solidFill>
                <a:latin typeface="Courier New" pitchFamily="-106" charset="0"/>
              </a:rPr>
              <a:t>print </a:t>
            </a:r>
            <a:r>
              <a:rPr lang="en-US" sz="1800" b="1">
                <a:solidFill>
                  <a:srgbClr val="000000"/>
                </a:solidFill>
                <a:latin typeface="Courier New" pitchFamily="-106" charset="0"/>
              </a:rPr>
              <a:t>y</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endParaRPr lang="en-US" sz="1800" b="1">
              <a:solidFill>
                <a:srgbClr val="FF6600"/>
              </a:solidFill>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if </a:t>
            </a:r>
            <a:r>
              <a:rPr lang="en-US" sz="1800" b="1">
                <a:solidFill>
                  <a:srgbClr val="000000"/>
                </a:solidFill>
                <a:latin typeface="Courier New" pitchFamily="-106" charset="0"/>
              </a:rPr>
              <a:t>x==0: </a:t>
            </a:r>
          </a:p>
          <a:p>
            <a:pPr algn="l">
              <a:lnSpc>
                <a:spcPct val="60000"/>
              </a:lnSpc>
              <a:spcBef>
                <a:spcPct val="50000"/>
              </a:spcBef>
            </a:pPr>
            <a:r>
              <a:rPr lang="en-US" sz="1800" b="1">
                <a:solidFill>
                  <a:srgbClr val="660066"/>
                </a:solidFill>
                <a:latin typeface="Courier New" pitchFamily="-106" charset="0"/>
              </a:rPr>
              <a:t>    return </a:t>
            </a:r>
            <a:r>
              <a:rPr lang="en-US" sz="1800" b="1">
                <a:solidFill>
                  <a:srgbClr val="000000"/>
                </a:solidFill>
                <a:latin typeface="Courier New" pitchFamily="-106" charset="0"/>
              </a:rPr>
              <a:t>1</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else</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    RES = </a:t>
            </a:r>
            <a:r>
              <a:rPr lang="en-US" sz="1800" b="1">
                <a:solidFill>
                  <a:srgbClr val="FF0000"/>
                </a:solidFill>
                <a:latin typeface="Courier New" pitchFamily="-106" charset="0"/>
              </a:rPr>
              <a:t>fac</a:t>
            </a:r>
            <a:r>
              <a:rPr lang="en-US" sz="1800" b="1">
                <a:solidFill>
                  <a:srgbClr val="000000"/>
                </a:solidFill>
                <a:latin typeface="Courier New" pitchFamily="-106" charset="0"/>
              </a:rPr>
              <a:t>(x-1)</a:t>
            </a:r>
          </a:p>
          <a:p>
            <a:pPr algn="l">
              <a:lnSpc>
                <a:spcPct val="60000"/>
              </a:lnSpc>
              <a:spcBef>
                <a:spcPct val="50000"/>
              </a:spcBef>
            </a:pPr>
            <a:r>
              <a:rPr lang="en-US" sz="1800" b="1">
                <a:solidFill>
                  <a:srgbClr val="000000"/>
                </a:solidFill>
                <a:latin typeface="Courier New" pitchFamily="-106" charset="0"/>
              </a:rPr>
              <a:t>    </a:t>
            </a:r>
            <a:r>
              <a:rPr lang="en-US" sz="1800" b="1">
                <a:solidFill>
                  <a:srgbClr val="660066"/>
                </a:solidFill>
                <a:latin typeface="Courier New" pitchFamily="-106" charset="0"/>
              </a:rPr>
              <a:t>return </a:t>
            </a:r>
            <a:r>
              <a:rPr lang="en-US" sz="1800" b="1">
                <a:solidFill>
                  <a:srgbClr val="000000"/>
                </a:solidFill>
                <a:latin typeface="Courier New" pitchFamily="-106" charset="0"/>
              </a:rPr>
              <a:t>x*RES</a:t>
            </a:r>
          </a:p>
        </p:txBody>
      </p:sp>
      <p:sp>
        <p:nvSpPr>
          <p:cNvPr id="36869" name="Rectangle 63"/>
          <p:cNvSpPr>
            <a:spLocks noChangeArrowheads="1"/>
          </p:cNvSpPr>
          <p:nvPr/>
        </p:nvSpPr>
        <p:spPr bwMode="auto">
          <a:xfrm>
            <a:off x="5980113" y="1600200"/>
            <a:ext cx="2020887" cy="5048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solidFill>
                  <a:srgbClr val="000000"/>
                </a:solidFill>
                <a:latin typeface="Courier New" pitchFamily="-106" charset="0"/>
              </a:rPr>
              <a:t>00 read r1          </a:t>
            </a:r>
          </a:p>
          <a:p>
            <a:pPr algn="l"/>
            <a:r>
              <a:rPr lang="en-US" sz="1400" b="1">
                <a:solidFill>
                  <a:srgbClr val="000000"/>
                </a:solidFill>
                <a:latin typeface="Courier New" pitchFamily="-106" charset="0"/>
              </a:rPr>
              <a:t>01 setn r15 42</a:t>
            </a:r>
          </a:p>
          <a:p>
            <a:pPr algn="l"/>
            <a:r>
              <a:rPr lang="en-US" sz="1400" b="1">
                <a:solidFill>
                  <a:srgbClr val="000000"/>
                </a:solidFill>
                <a:latin typeface="Courier New" pitchFamily="-106" charset="0"/>
              </a:rPr>
              <a:t>02 call r14 5</a:t>
            </a:r>
          </a:p>
          <a:p>
            <a:pPr algn="l"/>
            <a:r>
              <a:rPr lang="en-US" sz="1400" b="1">
                <a:solidFill>
                  <a:srgbClr val="000000"/>
                </a:solidFill>
                <a:latin typeface="Courier New" pitchFamily="-106" charset="0"/>
              </a:rPr>
              <a:t>03 jumpn 21</a:t>
            </a:r>
          </a:p>
          <a:p>
            <a:pPr algn="l"/>
            <a:r>
              <a:rPr lang="en-US" sz="1400" b="1">
                <a:solidFill>
                  <a:srgbClr val="000000"/>
                </a:solidFill>
                <a:latin typeface="Courier New" pitchFamily="-106" charset="0"/>
              </a:rPr>
              <a:t>04 nop</a:t>
            </a:r>
          </a:p>
          <a:p>
            <a:pPr algn="l"/>
            <a:r>
              <a:rPr lang="en-US" sz="1400" b="1">
                <a:solidFill>
                  <a:srgbClr val="000000"/>
                </a:solidFill>
                <a:latin typeface="Courier New" pitchFamily="-106" charset="0"/>
              </a:rPr>
              <a:t>05 jnezn r1 8</a:t>
            </a:r>
          </a:p>
          <a:p>
            <a:pPr algn="l"/>
            <a:r>
              <a:rPr lang="en-US" sz="1400" b="1">
                <a:solidFill>
                  <a:srgbClr val="000000"/>
                </a:solidFill>
                <a:latin typeface="Courier New" pitchFamily="-106" charset="0"/>
              </a:rPr>
              <a:t>06 setn r13 1</a:t>
            </a:r>
          </a:p>
          <a:p>
            <a:pPr algn="l"/>
            <a:r>
              <a:rPr lang="en-US" sz="1400" b="1">
                <a:solidFill>
                  <a:srgbClr val="000000"/>
                </a:solidFill>
                <a:latin typeface="Courier New" pitchFamily="-106" charset="0"/>
              </a:rPr>
              <a:t>07 jumpr r14</a:t>
            </a:r>
          </a:p>
          <a:p>
            <a:pPr algn="l"/>
            <a:r>
              <a:rPr lang="en-US" sz="1400" b="1">
                <a:solidFill>
                  <a:srgbClr val="000000"/>
                </a:solidFill>
                <a:latin typeface="Courier New" pitchFamily="-106" charset="0"/>
              </a:rPr>
              <a:t>08 storer r1 r15</a:t>
            </a:r>
          </a:p>
          <a:p>
            <a:pPr algn="l"/>
            <a:r>
              <a:rPr lang="en-US" sz="1400" b="1">
                <a:solidFill>
                  <a:srgbClr val="000000"/>
                </a:solidFill>
                <a:latin typeface="Courier New" pitchFamily="-106" charset="0"/>
              </a:rPr>
              <a:t>09 addn r15 1</a:t>
            </a:r>
          </a:p>
          <a:p>
            <a:pPr algn="l"/>
            <a:r>
              <a:rPr lang="en-US" sz="1400" b="1">
                <a:solidFill>
                  <a:srgbClr val="000000"/>
                </a:solidFill>
                <a:latin typeface="Courier New" pitchFamily="-106" charset="0"/>
              </a:rPr>
              <a:t>10 storer r14 r15</a:t>
            </a:r>
          </a:p>
          <a:p>
            <a:pPr algn="l"/>
            <a:r>
              <a:rPr lang="en-US" sz="1400" b="1">
                <a:solidFill>
                  <a:srgbClr val="000000"/>
                </a:solidFill>
                <a:latin typeface="Courier New" pitchFamily="-106" charset="0"/>
              </a:rPr>
              <a:t>11 addn r15 1</a:t>
            </a:r>
          </a:p>
          <a:p>
            <a:pPr algn="l"/>
            <a:r>
              <a:rPr lang="en-US" sz="1400" b="1">
                <a:solidFill>
                  <a:srgbClr val="000000"/>
                </a:solidFill>
                <a:latin typeface="Courier New" pitchFamily="-106" charset="0"/>
              </a:rPr>
              <a:t>12 addn r1 -1</a:t>
            </a:r>
          </a:p>
          <a:p>
            <a:pPr algn="l"/>
            <a:r>
              <a:rPr lang="en-US" sz="1400" b="1">
                <a:solidFill>
                  <a:srgbClr val="000000"/>
                </a:solidFill>
                <a:latin typeface="Courier New" pitchFamily="-106" charset="0"/>
              </a:rPr>
              <a:t>13 call r14 5</a:t>
            </a:r>
          </a:p>
          <a:p>
            <a:pPr algn="l"/>
            <a:r>
              <a:rPr lang="en-US" sz="1400" b="1">
                <a:solidFill>
                  <a:srgbClr val="000000"/>
                </a:solidFill>
                <a:latin typeface="Courier New" pitchFamily="-106" charset="0"/>
              </a:rPr>
              <a:t>14 addn r15 -1</a:t>
            </a:r>
          </a:p>
          <a:p>
            <a:pPr algn="l"/>
            <a:r>
              <a:rPr lang="en-US" sz="1400" b="1">
                <a:solidFill>
                  <a:srgbClr val="000000"/>
                </a:solidFill>
                <a:latin typeface="Courier New" pitchFamily="-106" charset="0"/>
              </a:rPr>
              <a:t>15 loadr r14 r15</a:t>
            </a:r>
          </a:p>
          <a:p>
            <a:pPr algn="l"/>
            <a:r>
              <a:rPr lang="en-US" sz="1400" b="1">
                <a:solidFill>
                  <a:srgbClr val="000000"/>
                </a:solidFill>
                <a:latin typeface="Courier New" pitchFamily="-106" charset="0"/>
              </a:rPr>
              <a:t>16 addn r15 -1</a:t>
            </a:r>
          </a:p>
          <a:p>
            <a:pPr algn="l"/>
            <a:r>
              <a:rPr lang="en-US" sz="1400" b="1">
                <a:solidFill>
                  <a:srgbClr val="000000"/>
                </a:solidFill>
                <a:latin typeface="Courier New" pitchFamily="-106" charset="0"/>
              </a:rPr>
              <a:t>17 loadr r1 r15</a:t>
            </a:r>
          </a:p>
          <a:p>
            <a:pPr algn="l"/>
            <a:r>
              <a:rPr lang="en-US" sz="1400" b="1">
                <a:solidFill>
                  <a:srgbClr val="000000"/>
                </a:solidFill>
                <a:latin typeface="Courier New" pitchFamily="-106" charset="0"/>
              </a:rPr>
              <a:t>18 mul r13 r13 r1</a:t>
            </a:r>
          </a:p>
          <a:p>
            <a:pPr algn="l"/>
            <a:r>
              <a:rPr lang="en-US" sz="1400" b="1">
                <a:solidFill>
                  <a:srgbClr val="000000"/>
                </a:solidFill>
                <a:latin typeface="Courier New" pitchFamily="-106" charset="0"/>
              </a:rPr>
              <a:t>19 jumpr r14</a:t>
            </a:r>
          </a:p>
          <a:p>
            <a:pPr algn="l"/>
            <a:r>
              <a:rPr lang="en-US" sz="1400" b="1">
                <a:solidFill>
                  <a:srgbClr val="000000"/>
                </a:solidFill>
                <a:latin typeface="Courier New" pitchFamily="-106" charset="0"/>
              </a:rPr>
              <a:t>20 nop</a:t>
            </a:r>
          </a:p>
          <a:p>
            <a:pPr algn="l"/>
            <a:r>
              <a:rPr lang="en-US" sz="1400" b="1">
                <a:solidFill>
                  <a:srgbClr val="000000"/>
                </a:solidFill>
                <a:latin typeface="Courier New" pitchFamily="-106" charset="0"/>
              </a:rPr>
              <a:t>21 write r13</a:t>
            </a:r>
          </a:p>
          <a:p>
            <a:pPr algn="l"/>
            <a:r>
              <a:rPr lang="en-US" sz="1400" b="1">
                <a:solidFill>
                  <a:srgbClr val="000000"/>
                </a:solidFill>
                <a:latin typeface="Courier New" pitchFamily="-106" charset="0"/>
              </a:rPr>
              <a:t>22 halt</a:t>
            </a:r>
            <a:endParaRPr lang="en-US" sz="1400" b="1">
              <a:solidFill>
                <a:srgbClr val="FF0515"/>
              </a:solidFill>
              <a:latin typeface="Courier New" pitchFamily="-106" charset="0"/>
            </a:endParaRPr>
          </a:p>
        </p:txBody>
      </p:sp>
      <p:sp>
        <p:nvSpPr>
          <p:cNvPr id="36870" name="Text Box 4"/>
          <p:cNvSpPr txBox="1">
            <a:spLocks noChangeArrowheads="1"/>
          </p:cNvSpPr>
          <p:nvPr>
            <p:custDataLst>
              <p:tags r:id="rId1"/>
            </p:custDataLst>
          </p:nvPr>
        </p:nvSpPr>
        <p:spPr bwMode="auto">
          <a:xfrm>
            <a:off x="1050925" y="152400"/>
            <a:ext cx="1828800" cy="738187"/>
          </a:xfrm>
          <a:prstGeom prst="rect">
            <a:avLst/>
          </a:prstGeom>
          <a:solidFill>
            <a:schemeClr val="bg1"/>
          </a:solidFill>
          <a:ln w="9525">
            <a:no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a:solidFill>
                  <a:srgbClr val="000000"/>
                </a:solidFill>
                <a:latin typeface="Cambria" pitchFamily="18" charset="0"/>
              </a:rPr>
              <a:t>Python</a:t>
            </a:r>
          </a:p>
        </p:txBody>
      </p:sp>
      <p:sp>
        <p:nvSpPr>
          <p:cNvPr id="36871" name="Text Box 62"/>
          <p:cNvSpPr txBox="1">
            <a:spLocks noChangeArrowheads="1"/>
          </p:cNvSpPr>
          <p:nvPr>
            <p:custDataLst>
              <p:tags r:id="rId2"/>
            </p:custDataLst>
          </p:nvPr>
        </p:nvSpPr>
        <p:spPr bwMode="auto">
          <a:xfrm>
            <a:off x="5853113" y="152400"/>
            <a:ext cx="2090737" cy="738187"/>
          </a:xfrm>
          <a:prstGeom prst="rect">
            <a:avLst/>
          </a:prstGeom>
          <a:solidFill>
            <a:schemeClr val="bg1"/>
          </a:solidFill>
          <a:ln w="9525">
            <a:no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solidFill>
                  <a:srgbClr val="000000"/>
                </a:solidFill>
                <a:latin typeface="Cambria" pitchFamily="18" charset="0"/>
              </a:rPr>
              <a:t>Hmmm</a:t>
            </a:r>
          </a:p>
        </p:txBody>
      </p:sp>
      <p:sp>
        <p:nvSpPr>
          <p:cNvPr id="36882" name="Left Bracket 21"/>
          <p:cNvSpPr>
            <a:spLocks/>
          </p:cNvSpPr>
          <p:nvPr/>
        </p:nvSpPr>
        <p:spPr bwMode="auto">
          <a:xfrm>
            <a:off x="350838" y="1331913"/>
            <a:ext cx="136525" cy="1497012"/>
          </a:xfrm>
          <a:prstGeom prst="leftBracket">
            <a:avLst>
              <a:gd name="adj" fmla="val 8376"/>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6883" name="Left Bracket 22"/>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6884" name="Left Bracket 23"/>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6885"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6886"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recursive step</a:t>
            </a:r>
          </a:p>
        </p:txBody>
      </p:sp>
      <p:sp>
        <p:nvSpPr>
          <p:cNvPr id="36887" name="Text Box 141"/>
          <p:cNvSpPr txBox="1">
            <a:spLocks noChangeArrowheads="1"/>
          </p:cNvSpPr>
          <p:nvPr/>
        </p:nvSpPr>
        <p:spPr bwMode="auto">
          <a:xfrm rot="-5400000">
            <a:off x="10319" y="18375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36888" name="Rectangle 27"/>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solidFill>
                <a:srgbClr val="000000"/>
              </a:solidFill>
            </a:endParaRPr>
          </a:p>
        </p:txBody>
      </p:sp>
      <p:sp>
        <p:nvSpPr>
          <p:cNvPr id="36889" name="Left Bracket 28"/>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6890"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base</a:t>
            </a:r>
          </a:p>
        </p:txBody>
      </p:sp>
      <p:sp>
        <p:nvSpPr>
          <p:cNvPr id="36892" name="Text Box 73"/>
          <p:cNvSpPr txBox="1">
            <a:spLocks noChangeArrowheads="1"/>
          </p:cNvSpPr>
          <p:nvPr/>
        </p:nvSpPr>
        <p:spPr bwMode="auto">
          <a:xfrm>
            <a:off x="7975071" y="3654623"/>
            <a:ext cx="559329" cy="307777"/>
          </a:xfrm>
          <a:prstGeom prst="rect">
            <a:avLst/>
          </a:prstGeom>
          <a:solidFill>
            <a:srgbClr val="CCFFCC"/>
          </a:solidFill>
          <a:ln>
            <a:noFill/>
          </a:ln>
          <a:extLs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dirty="0" smtClean="0">
                <a:solidFill>
                  <a:srgbClr val="000000"/>
                </a:solidFill>
                <a:latin typeface="Calibri" pitchFamily="-106" charset="0"/>
              </a:rPr>
              <a:t>store</a:t>
            </a:r>
            <a:endParaRPr lang="en-US" sz="1400" dirty="0">
              <a:solidFill>
                <a:srgbClr val="000000"/>
              </a:solidFill>
              <a:latin typeface="Calibri" pitchFamily="-106" charset="0"/>
            </a:endParaRPr>
          </a:p>
        </p:txBody>
      </p:sp>
      <p:sp>
        <p:nvSpPr>
          <p:cNvPr id="36893" name="Text Box 73"/>
          <p:cNvSpPr txBox="1">
            <a:spLocks noChangeArrowheads="1"/>
          </p:cNvSpPr>
          <p:nvPr/>
        </p:nvSpPr>
        <p:spPr bwMode="auto">
          <a:xfrm>
            <a:off x="7956374" y="4904867"/>
            <a:ext cx="566737" cy="307777"/>
          </a:xfrm>
          <a:prstGeom prst="rect">
            <a:avLst/>
          </a:prstGeom>
          <a:solidFill>
            <a:srgbClr val="FFCCFF"/>
          </a:solidFill>
          <a:ln>
            <a:noFill/>
          </a:ln>
          <a:extLs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dirty="0" smtClean="0">
                <a:solidFill>
                  <a:srgbClr val="000000"/>
                </a:solidFill>
                <a:latin typeface="Calibri" pitchFamily="-106" charset="0"/>
              </a:rPr>
              <a:t>load</a:t>
            </a:r>
            <a:endParaRPr lang="en-US" sz="1400" dirty="0">
              <a:solidFill>
                <a:srgbClr val="000000"/>
              </a:solidFill>
              <a:latin typeface="Calibri" pitchFamily="-106" charset="0"/>
            </a:endParaRPr>
          </a:p>
        </p:txBody>
      </p:sp>
      <p:sp>
        <p:nvSpPr>
          <p:cNvPr id="32" name="Text Box 73"/>
          <p:cNvSpPr txBox="1">
            <a:spLocks noChangeArrowheads="1"/>
          </p:cNvSpPr>
          <p:nvPr/>
        </p:nvSpPr>
        <p:spPr bwMode="auto">
          <a:xfrm>
            <a:off x="8073761" y="2731735"/>
            <a:ext cx="957526" cy="523220"/>
          </a:xfrm>
          <a:prstGeom prst="rect">
            <a:avLst/>
          </a:prstGeom>
          <a:solidFill>
            <a:srgbClr val="CCECFF"/>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dirty="0" smtClean="0">
                <a:solidFill>
                  <a:srgbClr val="0000FF"/>
                </a:solidFill>
                <a:latin typeface="Calibri" pitchFamily="-106" charset="0"/>
              </a:rPr>
              <a:t>factorial function</a:t>
            </a:r>
            <a:endParaRPr lang="en-US" sz="1400" dirty="0">
              <a:solidFill>
                <a:srgbClr val="0000FF"/>
              </a:solidFill>
              <a:latin typeface="Calibri" pitchFamily="-106" charset="0"/>
            </a:endParaRPr>
          </a:p>
        </p:txBody>
      </p:sp>
      <p:sp>
        <p:nvSpPr>
          <p:cNvPr id="34" name="Text Box 73"/>
          <p:cNvSpPr txBox="1">
            <a:spLocks noChangeArrowheads="1"/>
          </p:cNvSpPr>
          <p:nvPr/>
        </p:nvSpPr>
        <p:spPr bwMode="auto">
          <a:xfrm>
            <a:off x="2704483" y="2993345"/>
            <a:ext cx="957526" cy="523220"/>
          </a:xfrm>
          <a:prstGeom prst="rect">
            <a:avLst/>
          </a:prstGeom>
          <a:solidFill>
            <a:srgbClr val="CCECFF"/>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dirty="0" smtClean="0">
                <a:solidFill>
                  <a:srgbClr val="0000FF"/>
                </a:solidFill>
                <a:latin typeface="Calibri" pitchFamily="-106" charset="0"/>
              </a:rPr>
              <a:t>factorial function</a:t>
            </a:r>
            <a:endParaRPr lang="en-US" sz="1400" dirty="0">
              <a:solidFill>
                <a:srgbClr val="0000FF"/>
              </a:solidFill>
              <a:latin typeface="Calibri" pitchFamily="-106" charset="0"/>
            </a:endParaRPr>
          </a:p>
        </p:txBody>
      </p:sp>
    </p:spTree>
    <p:extLst>
      <p:ext uri="{BB962C8B-B14F-4D97-AF65-F5344CB8AC3E}">
        <p14:creationId xmlns:p14="http://schemas.microsoft.com/office/powerpoint/2010/main" val="2717945175"/>
      </p:ext>
    </p:extLst>
  </p:cSld>
  <p:clrMapOvr>
    <a:masterClrMapping/>
  </p:clrMapOvr>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2"/>
          <p:cNvSpPr>
            <a:spLocks noChangeArrowheads="1"/>
          </p:cNvSpPr>
          <p:nvPr>
            <p:custDataLst>
              <p:tags r:id="rId1"/>
            </p:custDataLst>
          </p:nvPr>
        </p:nvSpPr>
        <p:spPr bwMode="auto">
          <a:xfrm>
            <a:off x="457200" y="2133600"/>
            <a:ext cx="8229600" cy="2290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80000"/>
              </a:lnSpc>
            </a:pPr>
            <a:r>
              <a:rPr lang="en-US" sz="3600" b="1">
                <a:latin typeface="Bank Gothic" pitchFamily="-106" charset="0"/>
              </a:rPr>
              <a:t>Computers process numbers - not symbols. We measure our understanding (and control) by the extent to which we can </a:t>
            </a:r>
            <a:r>
              <a:rPr lang="en-US" sz="3600" b="1">
                <a:solidFill>
                  <a:srgbClr val="B410CE"/>
                </a:solidFill>
                <a:latin typeface="Bank Gothic" pitchFamily="-106" charset="0"/>
              </a:rPr>
              <a:t>arithmetize</a:t>
            </a:r>
            <a:r>
              <a:rPr lang="en-US" sz="3600" b="1">
                <a:latin typeface="Bank Gothic" pitchFamily="-106" charset="0"/>
              </a:rPr>
              <a:t> an activity.</a:t>
            </a:r>
          </a:p>
        </p:txBody>
      </p:sp>
      <p:sp>
        <p:nvSpPr>
          <p:cNvPr id="83971" name="Text Box 3"/>
          <p:cNvSpPr txBox="1">
            <a:spLocks noChangeArrowheads="1"/>
          </p:cNvSpPr>
          <p:nvPr>
            <p:custDataLst>
              <p:tags r:id="rId2"/>
            </p:custDataLst>
          </p:nvPr>
        </p:nvSpPr>
        <p:spPr bwMode="auto">
          <a:xfrm>
            <a:off x="228600" y="228600"/>
            <a:ext cx="3657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The </a:t>
            </a:r>
            <a:r>
              <a:rPr lang="en-US" i="1"/>
              <a:t>Neo-</a:t>
            </a:r>
            <a:r>
              <a:rPr lang="en-US"/>
              <a:t>classical view:</a:t>
            </a:r>
          </a:p>
        </p:txBody>
      </p:sp>
      <p:sp>
        <p:nvSpPr>
          <p:cNvPr id="83972" name="Text Box 4"/>
          <p:cNvSpPr txBox="1">
            <a:spLocks noChangeArrowheads="1"/>
          </p:cNvSpPr>
          <p:nvPr>
            <p:custDataLst>
              <p:tags r:id="rId3"/>
            </p:custDataLst>
          </p:nvPr>
        </p:nvSpPr>
        <p:spPr bwMode="auto">
          <a:xfrm>
            <a:off x="6705600" y="4572000"/>
            <a:ext cx="1371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 Alan Perlis</a:t>
            </a:r>
          </a:p>
        </p:txBody>
      </p:sp>
    </p:spTree>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4994" name="Group 2"/>
          <p:cNvGrpSpPr>
            <a:grpSpLocks/>
          </p:cNvGrpSpPr>
          <p:nvPr>
            <p:custDataLst>
              <p:tags r:id="rId1"/>
            </p:custDataLst>
          </p:nvPr>
        </p:nvGrpSpPr>
        <p:grpSpPr bwMode="auto">
          <a:xfrm>
            <a:off x="519113" y="900113"/>
            <a:ext cx="8235950" cy="174625"/>
            <a:chOff x="295" y="1311"/>
            <a:chExt cx="5177" cy="114"/>
          </a:xfrm>
        </p:grpSpPr>
        <p:sp>
          <p:nvSpPr>
            <p:cNvPr id="85026" name="Rectangle 3"/>
            <p:cNvSpPr>
              <a:spLocks noChangeArrowheads="1"/>
            </p:cNvSpPr>
            <p:nvPr>
              <p:custDataLst>
                <p:tags r:id="rId3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5027" name="Rectangle 4"/>
            <p:cNvSpPr>
              <a:spLocks noChangeArrowheads="1"/>
            </p:cNvSpPr>
            <p:nvPr>
              <p:custDataLst>
                <p:tags r:id="rId3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84995" name="Text Box 5"/>
          <p:cNvSpPr txBox="1">
            <a:spLocks noChangeArrowheads="1"/>
          </p:cNvSpPr>
          <p:nvPr>
            <p:custDataLst>
              <p:tags r:id="rId2"/>
            </p:custDataLst>
          </p:nvPr>
        </p:nvSpPr>
        <p:spPr bwMode="auto">
          <a:xfrm>
            <a:off x="955675" y="130175"/>
            <a:ext cx="7265988"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Times New Roman" pitchFamily="-106" charset="0"/>
              </a:rPr>
              <a:t>No magic left ?</a:t>
            </a:r>
          </a:p>
        </p:txBody>
      </p:sp>
      <p:sp>
        <p:nvSpPr>
          <p:cNvPr id="84996" name="Text Box 6"/>
          <p:cNvSpPr txBox="1">
            <a:spLocks noChangeArrowheads="1"/>
          </p:cNvSpPr>
          <p:nvPr>
            <p:custDataLst>
              <p:tags r:id="rId3"/>
            </p:custDataLst>
          </p:nvPr>
        </p:nvSpPr>
        <p:spPr bwMode="auto">
          <a:xfrm>
            <a:off x="239713" y="574992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logic gates</a:t>
            </a:r>
          </a:p>
        </p:txBody>
      </p:sp>
      <p:sp>
        <p:nvSpPr>
          <p:cNvPr id="84997" name="Text Box 7"/>
          <p:cNvSpPr txBox="1">
            <a:spLocks noChangeArrowheads="1"/>
          </p:cNvSpPr>
          <p:nvPr>
            <p:custDataLst>
              <p:tags r:id="rId4"/>
            </p:custDataLst>
          </p:nvPr>
        </p:nvSpPr>
        <p:spPr bwMode="auto">
          <a:xfrm>
            <a:off x="177800" y="6242050"/>
            <a:ext cx="27289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transistors / switches</a:t>
            </a:r>
          </a:p>
        </p:txBody>
      </p:sp>
      <p:sp>
        <p:nvSpPr>
          <p:cNvPr id="84998" name="Text Box 8"/>
          <p:cNvSpPr txBox="1">
            <a:spLocks noChangeArrowheads="1"/>
          </p:cNvSpPr>
          <p:nvPr>
            <p:custDataLst>
              <p:tags r:id="rId5"/>
            </p:custDataLst>
          </p:nvPr>
        </p:nvSpPr>
        <p:spPr bwMode="auto">
          <a:xfrm>
            <a:off x="239713" y="525938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bitwise functions</a:t>
            </a:r>
          </a:p>
        </p:txBody>
      </p:sp>
      <p:sp>
        <p:nvSpPr>
          <p:cNvPr id="84999" name="Text Box 9"/>
          <p:cNvSpPr txBox="1">
            <a:spLocks noChangeArrowheads="1"/>
          </p:cNvSpPr>
          <p:nvPr>
            <p:custDataLst>
              <p:tags r:id="rId6"/>
            </p:custDataLst>
          </p:nvPr>
        </p:nvSpPr>
        <p:spPr bwMode="auto">
          <a:xfrm>
            <a:off x="239713" y="4768850"/>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arithmetic</a:t>
            </a:r>
          </a:p>
        </p:txBody>
      </p:sp>
      <p:sp>
        <p:nvSpPr>
          <p:cNvPr id="85000" name="Text Box 10"/>
          <p:cNvSpPr txBox="1">
            <a:spLocks noChangeArrowheads="1"/>
          </p:cNvSpPr>
          <p:nvPr>
            <p:custDataLst>
              <p:tags r:id="rId7"/>
            </p:custDataLst>
          </p:nvPr>
        </p:nvSpPr>
        <p:spPr bwMode="auto">
          <a:xfrm>
            <a:off x="239713" y="4310063"/>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1-bit memory: flip-flops</a:t>
            </a:r>
          </a:p>
        </p:txBody>
      </p:sp>
      <p:sp>
        <p:nvSpPr>
          <p:cNvPr id="85001" name="Line 11"/>
          <p:cNvSpPr>
            <a:spLocks noChangeShapeType="1"/>
          </p:cNvSpPr>
          <p:nvPr>
            <p:custDataLst>
              <p:tags r:id="rId8"/>
            </p:custDataLst>
          </p:nvPr>
        </p:nvSpPr>
        <p:spPr bwMode="auto">
          <a:xfrm flipV="1">
            <a:off x="3200400" y="1571625"/>
            <a:ext cx="0" cy="4921250"/>
          </a:xfrm>
          <a:prstGeom prst="line">
            <a:avLst/>
          </a:prstGeom>
          <a:noFill/>
          <a:ln w="28575">
            <a:solidFill>
              <a:srgbClr val="0A04EB"/>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85002" name="Text Box 12"/>
          <p:cNvSpPr txBox="1">
            <a:spLocks noChangeArrowheads="1"/>
          </p:cNvSpPr>
          <p:nvPr>
            <p:custDataLst>
              <p:tags r:id="rId9"/>
            </p:custDataLst>
          </p:nvPr>
        </p:nvSpPr>
        <p:spPr bwMode="auto">
          <a:xfrm>
            <a:off x="239713" y="38687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registers</a:t>
            </a:r>
          </a:p>
        </p:txBody>
      </p:sp>
      <p:sp>
        <p:nvSpPr>
          <p:cNvPr id="85003" name="Text Box 13"/>
          <p:cNvSpPr txBox="1">
            <a:spLocks noChangeArrowheads="1"/>
          </p:cNvSpPr>
          <p:nvPr>
            <p:custDataLst>
              <p:tags r:id="rId10"/>
            </p:custDataLst>
          </p:nvPr>
        </p:nvSpPr>
        <p:spPr bwMode="auto">
          <a:xfrm>
            <a:off x="239713" y="34115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RAM</a:t>
            </a:r>
          </a:p>
        </p:txBody>
      </p:sp>
      <p:sp>
        <p:nvSpPr>
          <p:cNvPr id="85004" name="Text Box 14"/>
          <p:cNvSpPr txBox="1">
            <a:spLocks noChangeArrowheads="1"/>
          </p:cNvSpPr>
          <p:nvPr>
            <p:custDataLst>
              <p:tags r:id="rId11"/>
            </p:custDataLst>
          </p:nvPr>
        </p:nvSpPr>
        <p:spPr bwMode="auto">
          <a:xfrm>
            <a:off x="239713" y="29543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IR: Instruction Register</a:t>
            </a:r>
          </a:p>
        </p:txBody>
      </p:sp>
      <p:sp>
        <p:nvSpPr>
          <p:cNvPr id="85005" name="Text Box 15"/>
          <p:cNvSpPr txBox="1">
            <a:spLocks noChangeArrowheads="1"/>
          </p:cNvSpPr>
          <p:nvPr>
            <p:custDataLst>
              <p:tags r:id="rId12"/>
            </p:custDataLst>
          </p:nvPr>
        </p:nvSpPr>
        <p:spPr bwMode="auto">
          <a:xfrm>
            <a:off x="239713" y="250507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PC: Program Counter</a:t>
            </a:r>
          </a:p>
        </p:txBody>
      </p:sp>
      <p:sp>
        <p:nvSpPr>
          <p:cNvPr id="85006" name="Text Box 16"/>
          <p:cNvSpPr txBox="1">
            <a:spLocks noChangeArrowheads="1"/>
          </p:cNvSpPr>
          <p:nvPr>
            <p:custDataLst>
              <p:tags r:id="rId13"/>
            </p:custDataLst>
          </p:nvPr>
        </p:nvSpPr>
        <p:spPr bwMode="auto">
          <a:xfrm>
            <a:off x="963613" y="1949450"/>
            <a:ext cx="19129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b="1">
                <a:solidFill>
                  <a:schemeClr val="bg2"/>
                </a:solidFill>
                <a:latin typeface="Arial" charset="0"/>
              </a:rPr>
              <a:t>Hmmm</a:t>
            </a:r>
          </a:p>
        </p:txBody>
      </p:sp>
      <p:sp>
        <p:nvSpPr>
          <p:cNvPr id="85007" name="Text Box 17"/>
          <p:cNvSpPr txBox="1">
            <a:spLocks noChangeArrowheads="1"/>
          </p:cNvSpPr>
          <p:nvPr>
            <p:custDataLst>
              <p:tags r:id="rId14"/>
            </p:custDataLst>
          </p:nvPr>
        </p:nvSpPr>
        <p:spPr bwMode="auto">
          <a:xfrm>
            <a:off x="2901950" y="1103313"/>
            <a:ext cx="16589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09900"/>
                </a:solidFill>
                <a:latin typeface="Comic Sans MS" pitchFamily="-106" charset="0"/>
              </a:rPr>
              <a:t> How does Python </a:t>
            </a:r>
            <a:r>
              <a:rPr lang="en-US" sz="1200" b="1">
                <a:solidFill>
                  <a:srgbClr val="0A04EB"/>
                </a:solidFill>
                <a:latin typeface="Comic Sans MS" pitchFamily="-106" charset="0"/>
              </a:rPr>
              <a:t>function ?</a:t>
            </a:r>
            <a:endParaRPr lang="en-US" sz="1200">
              <a:solidFill>
                <a:srgbClr val="009900"/>
              </a:solidFill>
              <a:latin typeface="Comic Sans MS" pitchFamily="-106" charset="0"/>
            </a:endParaRPr>
          </a:p>
        </p:txBody>
      </p:sp>
      <p:grpSp>
        <p:nvGrpSpPr>
          <p:cNvPr id="85008" name="Group 18"/>
          <p:cNvGrpSpPr>
            <a:grpSpLocks/>
          </p:cNvGrpSpPr>
          <p:nvPr>
            <p:custDataLst>
              <p:tags r:id="rId15"/>
            </p:custDataLst>
          </p:nvPr>
        </p:nvGrpSpPr>
        <p:grpSpPr bwMode="auto">
          <a:xfrm>
            <a:off x="3467100" y="1547813"/>
            <a:ext cx="406400" cy="520700"/>
            <a:chOff x="2928" y="1051"/>
            <a:chExt cx="840" cy="957"/>
          </a:xfrm>
        </p:grpSpPr>
        <p:sp>
          <p:nvSpPr>
            <p:cNvPr id="85013" name="Freeform 19"/>
            <p:cNvSpPr>
              <a:spLocks/>
            </p:cNvSpPr>
            <p:nvPr>
              <p:custDataLst>
                <p:tags r:id="rId17"/>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85014" name="Oval 20"/>
            <p:cNvSpPr>
              <a:spLocks noChangeArrowheads="1"/>
            </p:cNvSpPr>
            <p:nvPr>
              <p:custDataLst>
                <p:tags r:id="rId1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85015" name="Oval 21"/>
            <p:cNvSpPr>
              <a:spLocks noChangeArrowheads="1"/>
            </p:cNvSpPr>
            <p:nvPr>
              <p:custDataLst>
                <p:tags r:id="rId1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5016" name="Oval 22"/>
            <p:cNvSpPr>
              <a:spLocks noChangeArrowheads="1"/>
            </p:cNvSpPr>
            <p:nvPr>
              <p:custDataLst>
                <p:tags r:id="rId2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5017" name="Oval 23"/>
            <p:cNvSpPr>
              <a:spLocks noChangeArrowheads="1"/>
            </p:cNvSpPr>
            <p:nvPr>
              <p:custDataLst>
                <p:tags r:id="rId2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5018" name="Oval 24"/>
            <p:cNvSpPr>
              <a:spLocks noChangeArrowheads="1"/>
            </p:cNvSpPr>
            <p:nvPr>
              <p:custDataLst>
                <p:tags r:id="rId2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5019" name="Oval 25"/>
            <p:cNvSpPr>
              <a:spLocks noChangeArrowheads="1"/>
            </p:cNvSpPr>
            <p:nvPr>
              <p:custDataLst>
                <p:tags r:id="rId2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5020" name="Oval 26"/>
            <p:cNvSpPr>
              <a:spLocks noChangeArrowheads="1"/>
            </p:cNvSpPr>
            <p:nvPr>
              <p:custDataLst>
                <p:tags r:id="rId2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5021" name="AutoShape 27"/>
            <p:cNvSpPr>
              <a:spLocks noChangeArrowheads="1"/>
            </p:cNvSpPr>
            <p:nvPr>
              <p:custDataLst>
                <p:tags r:id="rId2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85022" name="Freeform 28"/>
            <p:cNvSpPr>
              <a:spLocks/>
            </p:cNvSpPr>
            <p:nvPr>
              <p:custDataLst>
                <p:tags r:id="rId2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85023" name="Freeform 29"/>
            <p:cNvSpPr>
              <a:spLocks/>
            </p:cNvSpPr>
            <p:nvPr>
              <p:custDataLst>
                <p:tags r:id="rId2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85024" name="Freeform 30"/>
            <p:cNvSpPr>
              <a:spLocks/>
            </p:cNvSpPr>
            <p:nvPr>
              <p:custDataLst>
                <p:tags r:id="rId2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85025" name="Freeform 31"/>
            <p:cNvSpPr>
              <a:spLocks/>
            </p:cNvSpPr>
            <p:nvPr>
              <p:custDataLst>
                <p:tags r:id="rId2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85009" name="Text Box 32"/>
          <p:cNvSpPr txBox="1">
            <a:spLocks noChangeArrowheads="1"/>
          </p:cNvSpPr>
          <p:nvPr>
            <p:custDataLst>
              <p:tags r:id="rId16"/>
            </p:custDataLst>
          </p:nvPr>
        </p:nvSpPr>
        <p:spPr bwMode="auto">
          <a:xfrm>
            <a:off x="1084263" y="1371600"/>
            <a:ext cx="1944687"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3200" b="1">
                <a:solidFill>
                  <a:srgbClr val="0A04EB"/>
                </a:solidFill>
                <a:latin typeface="Arial" charset="0"/>
              </a:rPr>
              <a:t>Python!</a:t>
            </a:r>
          </a:p>
        </p:txBody>
      </p:sp>
      <p:pic>
        <p:nvPicPr>
          <p:cNvPr id="85010" name="Picture 33" descr="Picture 4"/>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5867400" y="4572000"/>
            <a:ext cx="2743200" cy="205105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85011" name="Picture 34" descr="Picture 2"/>
          <p:cNvPicPr>
            <a:picLocks noChangeAspect="1" noChangeArrowheads="1"/>
          </p:cNvPicPr>
          <p:nvPr/>
        </p:nvPicPr>
        <p:blipFill>
          <a:blip r:embed="rId35">
            <a:extLst>
              <a:ext uri="{28A0092B-C50C-407E-A947-70E740481C1C}">
                <a14:useLocalDpi xmlns:a14="http://schemas.microsoft.com/office/drawing/2010/main" val="0"/>
              </a:ext>
            </a:extLst>
          </a:blip>
          <a:srcRect/>
          <a:stretch>
            <a:fillRect/>
          </a:stretch>
        </p:blipFill>
        <p:spPr bwMode="auto">
          <a:xfrm>
            <a:off x="6127750" y="1295400"/>
            <a:ext cx="2667000" cy="199866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85012" name="Picture 35" descr="Picture 3"/>
          <p:cNvPicPr>
            <a:picLocks noChangeAspect="1" noChangeArrowheads="1"/>
          </p:cNvPicPr>
          <p:nvPr/>
        </p:nvPicPr>
        <p:blipFill>
          <a:blip r:embed="rId36">
            <a:extLst>
              <a:ext uri="{28A0092B-C50C-407E-A947-70E740481C1C}">
                <a14:useLocalDpi xmlns:a14="http://schemas.microsoft.com/office/drawing/2010/main" val="0"/>
              </a:ext>
            </a:extLst>
          </a:blip>
          <a:srcRect/>
          <a:stretch>
            <a:fillRect/>
          </a:stretch>
        </p:blipFill>
        <p:spPr bwMode="auto">
          <a:xfrm>
            <a:off x="3429000" y="2971800"/>
            <a:ext cx="2743200" cy="2057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Text Box 2"/>
          <p:cNvSpPr txBox="1">
            <a:spLocks noChangeArrowheads="1"/>
          </p:cNvSpPr>
          <p:nvPr>
            <p:custDataLst>
              <p:tags r:id="rId1"/>
            </p:custDataLst>
          </p:nvPr>
        </p:nvSpPr>
        <p:spPr bwMode="auto">
          <a:xfrm>
            <a:off x="7553325" y="76200"/>
            <a:ext cx="1430338"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4400"/>
              <a:t>Quiz</a:t>
            </a:r>
          </a:p>
        </p:txBody>
      </p:sp>
      <p:sp>
        <p:nvSpPr>
          <p:cNvPr id="86019"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Name(s)</a:t>
            </a:r>
          </a:p>
        </p:txBody>
      </p:sp>
      <p:sp>
        <p:nvSpPr>
          <p:cNvPr id="86020"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86021" name="Text Box 5"/>
          <p:cNvSpPr txBox="1">
            <a:spLocks noChangeArrowheads="1"/>
          </p:cNvSpPr>
          <p:nvPr>
            <p:custDataLst>
              <p:tags r:id="rId4"/>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Write down what happens in the registers and memory (the stack) as this program runs…</a:t>
            </a:r>
          </a:p>
        </p:txBody>
      </p:sp>
      <p:sp>
        <p:nvSpPr>
          <p:cNvPr id="86022"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86023"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86024"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86025"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86026"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FF0515"/>
                </a:solidFill>
                <a:latin typeface="Courier New" pitchFamily="-106" charset="0"/>
              </a:rPr>
              <a:t>r0</a:t>
            </a:r>
          </a:p>
        </p:txBody>
      </p:sp>
      <p:sp>
        <p:nvSpPr>
          <p:cNvPr id="86027"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FF0515"/>
                </a:solidFill>
                <a:latin typeface="Courier New" pitchFamily="-106" charset="0"/>
              </a:rPr>
              <a:t>r1</a:t>
            </a:r>
          </a:p>
        </p:txBody>
      </p:sp>
      <p:sp>
        <p:nvSpPr>
          <p:cNvPr id="86028"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FF0515"/>
                </a:solidFill>
                <a:latin typeface="Courier New" pitchFamily="-106" charset="0"/>
              </a:rPr>
              <a:t>r13</a:t>
            </a:r>
          </a:p>
        </p:txBody>
      </p:sp>
      <p:sp>
        <p:nvSpPr>
          <p:cNvPr id="86029"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FF0515"/>
                </a:solidFill>
                <a:latin typeface="Courier New" pitchFamily="-106" charset="0"/>
              </a:rPr>
              <a:t>r14</a:t>
            </a:r>
          </a:p>
        </p:txBody>
      </p:sp>
      <p:grpSp>
        <p:nvGrpSpPr>
          <p:cNvPr id="86030" name="Group 14"/>
          <p:cNvGrpSpPr>
            <a:grpSpLocks/>
          </p:cNvGrpSpPr>
          <p:nvPr>
            <p:custDataLst>
              <p:tags r:id="rId13"/>
            </p:custDataLst>
          </p:nvPr>
        </p:nvGrpSpPr>
        <p:grpSpPr bwMode="auto">
          <a:xfrm>
            <a:off x="4895850" y="2341563"/>
            <a:ext cx="263525" cy="306387"/>
            <a:chOff x="2928" y="1051"/>
            <a:chExt cx="840" cy="957"/>
          </a:xfrm>
        </p:grpSpPr>
        <p:sp>
          <p:nvSpPr>
            <p:cNvPr id="86072" name="Freeform 15"/>
            <p:cNvSpPr>
              <a:spLocks/>
            </p:cNvSpPr>
            <p:nvPr>
              <p:custDataLst>
                <p:tags r:id="rId4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86073" name="Oval 16"/>
            <p:cNvSpPr>
              <a:spLocks noChangeArrowheads="1"/>
            </p:cNvSpPr>
            <p:nvPr>
              <p:custDataLst>
                <p:tags r:id="rId4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86074" name="Oval 17"/>
            <p:cNvSpPr>
              <a:spLocks noChangeArrowheads="1"/>
            </p:cNvSpPr>
            <p:nvPr>
              <p:custDataLst>
                <p:tags r:id="rId4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6075" name="Oval 18"/>
            <p:cNvSpPr>
              <a:spLocks noChangeArrowheads="1"/>
            </p:cNvSpPr>
            <p:nvPr>
              <p:custDataLst>
                <p:tags r:id="rId4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6076" name="Oval 19"/>
            <p:cNvSpPr>
              <a:spLocks noChangeArrowheads="1"/>
            </p:cNvSpPr>
            <p:nvPr>
              <p:custDataLst>
                <p:tags r:id="rId4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6077" name="Oval 20"/>
            <p:cNvSpPr>
              <a:spLocks noChangeArrowheads="1"/>
            </p:cNvSpPr>
            <p:nvPr>
              <p:custDataLst>
                <p:tags r:id="rId4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6078" name="Oval 21"/>
            <p:cNvSpPr>
              <a:spLocks noChangeArrowheads="1"/>
            </p:cNvSpPr>
            <p:nvPr>
              <p:custDataLst>
                <p:tags r:id="rId5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6079" name="Oval 22"/>
            <p:cNvSpPr>
              <a:spLocks noChangeArrowheads="1"/>
            </p:cNvSpPr>
            <p:nvPr>
              <p:custDataLst>
                <p:tags r:id="rId5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6080" name="AutoShape 23"/>
            <p:cNvSpPr>
              <a:spLocks noChangeArrowheads="1"/>
            </p:cNvSpPr>
            <p:nvPr>
              <p:custDataLst>
                <p:tags r:id="rId5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86081" name="Freeform 24"/>
            <p:cNvSpPr>
              <a:spLocks/>
            </p:cNvSpPr>
            <p:nvPr>
              <p:custDataLst>
                <p:tags r:id="rId5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86082" name="Freeform 25"/>
            <p:cNvSpPr>
              <a:spLocks/>
            </p:cNvSpPr>
            <p:nvPr>
              <p:custDataLst>
                <p:tags r:id="rId5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86083" name="Freeform 26"/>
            <p:cNvSpPr>
              <a:spLocks/>
            </p:cNvSpPr>
            <p:nvPr>
              <p:custDataLst>
                <p:tags r:id="rId5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86084" name="Freeform 27"/>
            <p:cNvSpPr>
              <a:spLocks/>
            </p:cNvSpPr>
            <p:nvPr>
              <p:custDataLst>
                <p:tags r:id="rId5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86031" name="Text Box 28"/>
          <p:cNvSpPr txBox="1">
            <a:spLocks noChangeArrowheads="1"/>
          </p:cNvSpPr>
          <p:nvPr>
            <p:custDataLst>
              <p:tags r:id="rId14"/>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86032" name="Text Box 29"/>
          <p:cNvSpPr txBox="1">
            <a:spLocks noChangeArrowheads="1"/>
          </p:cNvSpPr>
          <p:nvPr>
            <p:custDataLst>
              <p:tags r:id="rId15"/>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86033" name="Text Box 30"/>
          <p:cNvSpPr txBox="1">
            <a:spLocks noChangeArrowheads="1"/>
          </p:cNvSpPr>
          <p:nvPr>
            <p:custDataLst>
              <p:tags r:id="rId16"/>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86034" name="Text Box 31"/>
          <p:cNvSpPr txBox="1">
            <a:spLocks noChangeArrowheads="1"/>
          </p:cNvSpPr>
          <p:nvPr>
            <p:custDataLst>
              <p:tags r:id="rId17"/>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86035" name="Text Box 32"/>
          <p:cNvSpPr txBox="1">
            <a:spLocks noChangeArrowheads="1"/>
          </p:cNvSpPr>
          <p:nvPr>
            <p:custDataLst>
              <p:tags r:id="rId18"/>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86036" name="Text Box 33"/>
          <p:cNvSpPr txBox="1">
            <a:spLocks noChangeArrowheads="1"/>
          </p:cNvSpPr>
          <p:nvPr>
            <p:custDataLst>
              <p:tags r:id="rId19"/>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86037" name="Text Box 34"/>
          <p:cNvSpPr txBox="1">
            <a:spLocks noChangeArrowheads="1"/>
          </p:cNvSpPr>
          <p:nvPr>
            <p:custDataLst>
              <p:tags r:id="rId20"/>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86038" name="Text Box 35"/>
          <p:cNvSpPr txBox="1">
            <a:spLocks noChangeArrowheads="1"/>
          </p:cNvSpPr>
          <p:nvPr>
            <p:custDataLst>
              <p:tags r:id="rId21"/>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86039" name="Rectangle 36"/>
          <p:cNvSpPr>
            <a:spLocks noChangeArrowheads="1"/>
          </p:cNvSpPr>
          <p:nvPr>
            <p:custDataLst>
              <p:tags r:id="rId22"/>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Memory (high RAM)</a:t>
            </a:r>
          </a:p>
        </p:txBody>
      </p:sp>
      <p:sp>
        <p:nvSpPr>
          <p:cNvPr id="86040" name="Text Box 37"/>
          <p:cNvSpPr txBox="1">
            <a:spLocks noChangeArrowheads="1"/>
          </p:cNvSpPr>
          <p:nvPr>
            <p:custDataLst>
              <p:tags r:id="rId23"/>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86041" name="Text Box 38"/>
          <p:cNvSpPr txBox="1">
            <a:spLocks noChangeArrowheads="1"/>
          </p:cNvSpPr>
          <p:nvPr>
            <p:custDataLst>
              <p:tags r:id="rId24"/>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86042" name="Text Box 39"/>
          <p:cNvSpPr txBox="1">
            <a:spLocks noChangeArrowheads="1"/>
          </p:cNvSpPr>
          <p:nvPr>
            <p:custDataLst>
              <p:tags r:id="rId25"/>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86043" name="Text Box 40"/>
          <p:cNvSpPr txBox="1">
            <a:spLocks noChangeArrowheads="1"/>
          </p:cNvSpPr>
          <p:nvPr>
            <p:custDataLst>
              <p:tags r:id="rId26"/>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86044" name="Rectangle 41"/>
          <p:cNvSpPr>
            <a:spLocks noChangeArrowheads="1"/>
          </p:cNvSpPr>
          <p:nvPr>
            <p:custDataLst>
              <p:tags r:id="rId27"/>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CPU Registers</a:t>
            </a:r>
          </a:p>
        </p:txBody>
      </p:sp>
      <p:sp>
        <p:nvSpPr>
          <p:cNvPr id="86045" name="Text Box 42"/>
          <p:cNvSpPr txBox="1">
            <a:spLocks noChangeArrowheads="1"/>
          </p:cNvSpPr>
          <p:nvPr>
            <p:custDataLst>
              <p:tags r:id="rId28"/>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86046" name="Text Box 43"/>
          <p:cNvSpPr txBox="1">
            <a:spLocks noChangeArrowheads="1"/>
          </p:cNvSpPr>
          <p:nvPr>
            <p:custDataLst>
              <p:tags r:id="rId29"/>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86047" name="Text Box 44"/>
          <p:cNvSpPr txBox="1">
            <a:spLocks noChangeArrowheads="1"/>
          </p:cNvSpPr>
          <p:nvPr>
            <p:custDataLst>
              <p:tags r:id="rId30"/>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86048" name="Text Box 45"/>
          <p:cNvSpPr txBox="1">
            <a:spLocks noChangeArrowheads="1"/>
          </p:cNvSpPr>
          <p:nvPr>
            <p:custDataLst>
              <p:tags r:id="rId31"/>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86049" name="Text Box 46"/>
          <p:cNvSpPr txBox="1">
            <a:spLocks noChangeArrowheads="1"/>
          </p:cNvSpPr>
          <p:nvPr>
            <p:custDataLst>
              <p:tags r:id="rId32"/>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86050" name="Text Box 47"/>
          <p:cNvSpPr txBox="1">
            <a:spLocks noChangeArrowheads="1"/>
          </p:cNvSpPr>
          <p:nvPr>
            <p:custDataLst>
              <p:tags r:id="rId33"/>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48</a:t>
            </a:r>
          </a:p>
        </p:txBody>
      </p:sp>
      <p:sp>
        <p:nvSpPr>
          <p:cNvPr id="86051" name="Text Box 48"/>
          <p:cNvSpPr txBox="1">
            <a:spLocks noChangeArrowheads="1"/>
          </p:cNvSpPr>
          <p:nvPr>
            <p:custDataLst>
              <p:tags r:id="rId34"/>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49</a:t>
            </a:r>
          </a:p>
        </p:txBody>
      </p:sp>
      <p:sp>
        <p:nvSpPr>
          <p:cNvPr id="86052" name="Text Box 49"/>
          <p:cNvSpPr txBox="1">
            <a:spLocks noChangeArrowheads="1"/>
          </p:cNvSpPr>
          <p:nvPr>
            <p:custDataLst>
              <p:tags r:id="rId35"/>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50</a:t>
            </a:r>
          </a:p>
        </p:txBody>
      </p:sp>
      <p:sp>
        <p:nvSpPr>
          <p:cNvPr id="86053" name="Text Box 50"/>
          <p:cNvSpPr txBox="1">
            <a:spLocks noChangeArrowheads="1"/>
          </p:cNvSpPr>
          <p:nvPr>
            <p:custDataLst>
              <p:tags r:id="rId36"/>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51</a:t>
            </a:r>
          </a:p>
        </p:txBody>
      </p:sp>
      <p:sp>
        <p:nvSpPr>
          <p:cNvPr id="86054" name="Text Box 51"/>
          <p:cNvSpPr txBox="1">
            <a:spLocks noChangeArrowheads="1"/>
          </p:cNvSpPr>
          <p:nvPr>
            <p:custDataLst>
              <p:tags r:id="rId37"/>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52</a:t>
            </a:r>
          </a:p>
        </p:txBody>
      </p:sp>
      <p:sp>
        <p:nvSpPr>
          <p:cNvPr id="86055" name="Text Box 52"/>
          <p:cNvSpPr txBox="1">
            <a:spLocks noChangeArrowheads="1"/>
          </p:cNvSpPr>
          <p:nvPr>
            <p:custDataLst>
              <p:tags r:id="rId38"/>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86056" name="Text Box 53"/>
          <p:cNvSpPr txBox="1">
            <a:spLocks noChangeArrowheads="1"/>
          </p:cNvSpPr>
          <p:nvPr>
            <p:custDataLst>
              <p:tags r:id="rId39"/>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FF0515"/>
                </a:solidFill>
                <a:latin typeface="Courier New" pitchFamily="-106" charset="0"/>
              </a:rPr>
              <a:t>r15</a:t>
            </a:r>
          </a:p>
        </p:txBody>
      </p:sp>
      <p:sp>
        <p:nvSpPr>
          <p:cNvPr id="86057" name="Rectangle 54"/>
          <p:cNvSpPr>
            <a:spLocks noChangeArrowheads="1"/>
          </p:cNvSpPr>
          <p:nvPr>
            <p:custDataLst>
              <p:tags r:id="rId40"/>
            </p:custDataLst>
          </p:nvPr>
        </p:nvSpPr>
        <p:spPr bwMode="auto">
          <a:xfrm>
            <a:off x="3683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Program (low RAM)</a:t>
            </a:r>
          </a:p>
        </p:txBody>
      </p:sp>
      <p:sp>
        <p:nvSpPr>
          <p:cNvPr id="86058" name="Rectangle 55"/>
          <p:cNvSpPr>
            <a:spLocks noChangeArrowheads="1"/>
          </p:cNvSpPr>
          <p:nvPr>
            <p:custDataLst>
              <p:tags r:id="rId41"/>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86059" name="Rectangle 56"/>
          <p:cNvSpPr>
            <a:spLocks noChangeArrowheads="1"/>
          </p:cNvSpPr>
          <p:nvPr/>
        </p:nvSpPr>
        <p:spPr bwMode="auto">
          <a:xfrm>
            <a:off x="3413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latin typeface="Courier New" pitchFamily="-106" charset="0"/>
              </a:rPr>
              <a:t>04 nop</a:t>
            </a: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86060" name="Text Box 57"/>
          <p:cNvSpPr txBox="1">
            <a:spLocks noChangeArrowheads="1"/>
          </p:cNvSpPr>
          <p:nvPr/>
        </p:nvSpPr>
        <p:spPr bwMode="auto">
          <a:xfrm>
            <a:off x="3162300"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t>Yesterday I couldn't spell "Recursive Assembler," but now I </a:t>
            </a:r>
            <a:r>
              <a:rPr lang="en-US" sz="800" b="1">
                <a:latin typeface="Arial" charset="0"/>
              </a:rPr>
              <a:t>r1</a:t>
            </a:r>
            <a:r>
              <a:rPr lang="en-US" sz="800"/>
              <a:t>.</a:t>
            </a:r>
          </a:p>
        </p:txBody>
      </p:sp>
      <p:sp>
        <p:nvSpPr>
          <p:cNvPr id="86061" name="Text Box 58"/>
          <p:cNvSpPr txBox="1">
            <a:spLocks noChangeArrowheads="1"/>
          </p:cNvSpPr>
          <p:nvPr>
            <p:custDataLst>
              <p:tags r:id="rId42"/>
            </p:custDataLst>
          </p:nvPr>
        </p:nvSpPr>
        <p:spPr bwMode="auto">
          <a:xfrm>
            <a:off x="18176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F02E4"/>
                </a:solidFill>
                <a:latin typeface="Arial" charset="0"/>
              </a:rPr>
              <a:t>The input is 3.</a:t>
            </a:r>
          </a:p>
        </p:txBody>
      </p:sp>
      <p:sp>
        <p:nvSpPr>
          <p:cNvPr id="86062" name="Text Box 59"/>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x</a:t>
            </a:r>
          </a:p>
        </p:txBody>
      </p:sp>
      <p:sp>
        <p:nvSpPr>
          <p:cNvPr id="86063" name="Text Box 60"/>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result, return value</a:t>
            </a:r>
          </a:p>
        </p:txBody>
      </p:sp>
      <p:sp>
        <p:nvSpPr>
          <p:cNvPr id="86064" name="Text Box 61"/>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(line #)</a:t>
            </a:r>
          </a:p>
        </p:txBody>
      </p:sp>
      <p:sp>
        <p:nvSpPr>
          <p:cNvPr id="86065" name="Text Box 62"/>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Stack Pointer</a:t>
            </a:r>
          </a:p>
        </p:txBody>
      </p:sp>
      <p:sp>
        <p:nvSpPr>
          <p:cNvPr id="86066" name="Rectangle 63"/>
          <p:cNvSpPr>
            <a:spLocks noChangeArrowheads="1"/>
          </p:cNvSpPr>
          <p:nvPr>
            <p:custDataLst>
              <p:tags r:id="rId43"/>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with labels</a:t>
            </a:r>
          </a:p>
        </p:txBody>
      </p:sp>
      <p:sp>
        <p:nvSpPr>
          <p:cNvPr id="86067" name="AutoShape 64"/>
          <p:cNvSpPr>
            <a:spLocks/>
          </p:cNvSpPr>
          <p:nvPr/>
        </p:nvSpPr>
        <p:spPr bwMode="auto">
          <a:xfrm>
            <a:off x="382588" y="2678113"/>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86068" name="Text Box 65"/>
          <p:cNvSpPr txBox="1">
            <a:spLocks noChangeArrowheads="1"/>
          </p:cNvSpPr>
          <p:nvPr/>
        </p:nvSpPr>
        <p:spPr bwMode="auto">
          <a:xfrm rot="-5400000">
            <a:off x="-712787" y="40211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factorial function</a:t>
            </a:r>
          </a:p>
        </p:txBody>
      </p:sp>
      <p:sp>
        <p:nvSpPr>
          <p:cNvPr id="86069" name="Text Box 66"/>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900">
                <a:solidFill>
                  <a:schemeClr val="bg2"/>
                </a:solidFill>
                <a:latin typeface="Arial" charset="0"/>
              </a:rPr>
              <a:t>How low </a:t>
            </a:r>
            <a:r>
              <a:rPr lang="en-US" sz="900" b="1" i="1">
                <a:solidFill>
                  <a:schemeClr val="bg2"/>
                </a:solidFill>
                <a:latin typeface="Arial" charset="0"/>
              </a:rPr>
              <a:t>could </a:t>
            </a:r>
            <a:r>
              <a:rPr lang="en-US" sz="900">
                <a:solidFill>
                  <a:schemeClr val="bg2"/>
                </a:solidFill>
                <a:latin typeface="Arial" charset="0"/>
              </a:rPr>
              <a:t>we start the stack?   Where is the BASE CASE?   Where is the recursive call?</a:t>
            </a:r>
          </a:p>
        </p:txBody>
      </p:sp>
      <p:sp>
        <p:nvSpPr>
          <p:cNvPr id="86070" name="Text Box 67"/>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always-0 register</a:t>
            </a:r>
          </a:p>
        </p:txBody>
      </p:sp>
      <p:sp>
        <p:nvSpPr>
          <p:cNvPr id="86071" name="Line 68"/>
          <p:cNvSpPr>
            <a:spLocks noChangeShapeType="1"/>
          </p:cNvSpPr>
          <p:nvPr/>
        </p:nvSpPr>
        <p:spPr bwMode="auto">
          <a:xfrm flipH="1">
            <a:off x="15160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7042" name="Group 2"/>
          <p:cNvGrpSpPr>
            <a:grpSpLocks/>
          </p:cNvGrpSpPr>
          <p:nvPr>
            <p:custDataLst>
              <p:tags r:id="rId1"/>
            </p:custDataLst>
          </p:nvPr>
        </p:nvGrpSpPr>
        <p:grpSpPr bwMode="auto">
          <a:xfrm>
            <a:off x="6397625" y="1825625"/>
            <a:ext cx="2409825" cy="174625"/>
            <a:chOff x="295" y="1311"/>
            <a:chExt cx="5177" cy="114"/>
          </a:xfrm>
        </p:grpSpPr>
        <p:sp>
          <p:nvSpPr>
            <p:cNvPr id="87045" name="Rectangle 3"/>
            <p:cNvSpPr>
              <a:spLocks noChangeArrowheads="1"/>
            </p:cNvSpPr>
            <p:nvPr>
              <p:custDataLst>
                <p:tags r:id="rId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7046" name="Rectangle 4"/>
            <p:cNvSpPr>
              <a:spLocks noChangeArrowheads="1"/>
            </p:cNvSpPr>
            <p:nvPr>
              <p:custDataLst>
                <p:tags r:id="rId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87043" name="Text Box 5"/>
          <p:cNvSpPr txBox="1">
            <a:spLocks noChangeArrowheads="1"/>
          </p:cNvSpPr>
          <p:nvPr>
            <p:custDataLst>
              <p:tags r:id="rId2"/>
            </p:custDataLst>
          </p:nvPr>
        </p:nvSpPr>
        <p:spPr bwMode="auto">
          <a:xfrm>
            <a:off x="6337300" y="241300"/>
            <a:ext cx="2328863" cy="137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Times New Roman" pitchFamily="-106" charset="0"/>
              </a:rPr>
              <a:t>A </a:t>
            </a:r>
            <a:r>
              <a:rPr lang="en-US" sz="4200" i="1">
                <a:latin typeface="Times New Roman" pitchFamily="-106" charset="0"/>
              </a:rPr>
              <a:t>Real </a:t>
            </a:r>
            <a:r>
              <a:rPr lang="en-US" sz="4200">
                <a:latin typeface="Times New Roman" pitchFamily="-106" charset="0"/>
              </a:rPr>
              <a:t>Crash</a:t>
            </a:r>
          </a:p>
        </p:txBody>
      </p:sp>
      <p:pic>
        <p:nvPicPr>
          <p:cNvPr id="87044" name="Picture 6" descr="Picture 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11175" y="4054475"/>
            <a:ext cx="8001000" cy="2524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charset="0"/>
              </a:rPr>
              <a:t>  </a:t>
            </a:r>
            <a:endParaRPr lang="en-US" sz="4400">
              <a:solidFill>
                <a:schemeClr val="tx2"/>
              </a:solidFill>
              <a:latin typeface="Arial" charset="0"/>
            </a:endParaRPr>
          </a:p>
        </p:txBody>
      </p:sp>
      <p:sp>
        <p:nvSpPr>
          <p:cNvPr id="88067"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88068" name="Rectangle 4"/>
          <p:cNvSpPr>
            <a:spLocks noChangeArrowheads="1"/>
          </p:cNvSpPr>
          <p:nvPr>
            <p:custDataLst>
              <p:tags r:id="rId3"/>
            </p:custDataLst>
          </p:nvPr>
        </p:nvSpPr>
        <p:spPr bwMode="auto">
          <a:xfrm>
            <a:off x="3703638" y="198438"/>
            <a:ext cx="17367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Times New Roman" pitchFamily="-106" charset="0"/>
              </a:rPr>
              <a:t>Hmmm</a:t>
            </a:r>
          </a:p>
        </p:txBody>
      </p:sp>
      <p:sp>
        <p:nvSpPr>
          <p:cNvPr id="88069" name="Rectangle 6"/>
          <p:cNvSpPr>
            <a:spLocks noChangeArrowheads="1"/>
          </p:cNvSpPr>
          <p:nvPr>
            <p:custDataLst>
              <p:tags r:id="rId4"/>
            </p:custDataLst>
          </p:nvPr>
        </p:nvSpPr>
        <p:spPr bwMode="auto">
          <a:xfrm>
            <a:off x="4635500" y="19891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88070" name="Rectangle 7"/>
          <p:cNvSpPr>
            <a:spLocks noChangeArrowheads="1"/>
          </p:cNvSpPr>
          <p:nvPr>
            <p:custDataLst>
              <p:tags r:id="rId5"/>
            </p:custDataLst>
          </p:nvPr>
        </p:nvSpPr>
        <p:spPr bwMode="auto">
          <a:xfrm>
            <a:off x="1831975" y="1835150"/>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CPU</a:t>
            </a:r>
          </a:p>
        </p:txBody>
      </p:sp>
      <p:sp>
        <p:nvSpPr>
          <p:cNvPr id="88071" name="Rectangle 8"/>
          <p:cNvSpPr>
            <a:spLocks noChangeArrowheads="1"/>
          </p:cNvSpPr>
          <p:nvPr>
            <p:custDataLst>
              <p:tags r:id="rId6"/>
            </p:custDataLst>
          </p:nvPr>
        </p:nvSpPr>
        <p:spPr bwMode="auto">
          <a:xfrm>
            <a:off x="6477000" y="1828800"/>
            <a:ext cx="13128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RAM</a:t>
            </a:r>
          </a:p>
        </p:txBody>
      </p:sp>
      <p:sp>
        <p:nvSpPr>
          <p:cNvPr id="88072" name="Text Box 9"/>
          <p:cNvSpPr txBox="1">
            <a:spLocks noChangeArrowheads="1"/>
          </p:cNvSpPr>
          <p:nvPr>
            <p:custDataLst>
              <p:tags r:id="rId7"/>
            </p:custDataLst>
          </p:nvPr>
        </p:nvSpPr>
        <p:spPr bwMode="auto">
          <a:xfrm>
            <a:off x="1295400" y="239871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central processing unit</a:t>
            </a:r>
          </a:p>
        </p:txBody>
      </p:sp>
      <p:sp>
        <p:nvSpPr>
          <p:cNvPr id="88073" name="Text Box 10"/>
          <p:cNvSpPr txBox="1">
            <a:spLocks noChangeArrowheads="1"/>
          </p:cNvSpPr>
          <p:nvPr>
            <p:custDataLst>
              <p:tags r:id="rId8"/>
            </p:custDataLst>
          </p:nvPr>
        </p:nvSpPr>
        <p:spPr bwMode="auto">
          <a:xfrm>
            <a:off x="5980113" y="2362200"/>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random access memory</a:t>
            </a:r>
          </a:p>
        </p:txBody>
      </p:sp>
      <p:sp>
        <p:nvSpPr>
          <p:cNvPr id="88074" name="Line 13"/>
          <p:cNvSpPr>
            <a:spLocks noChangeShapeType="1"/>
          </p:cNvSpPr>
          <p:nvPr>
            <p:custDataLst>
              <p:tags r:id="rId9"/>
            </p:custDataLst>
          </p:nvPr>
        </p:nvSpPr>
        <p:spPr bwMode="auto">
          <a:xfrm>
            <a:off x="3581400" y="2133600"/>
            <a:ext cx="2590800" cy="0"/>
          </a:xfrm>
          <a:prstGeom prst="line">
            <a:avLst/>
          </a:prstGeom>
          <a:noFill/>
          <a:ln w="19050">
            <a:solidFill>
              <a:srgbClr val="B003D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8075" name="Text Box 16"/>
          <p:cNvSpPr txBox="1">
            <a:spLocks noChangeArrowheads="1"/>
          </p:cNvSpPr>
          <p:nvPr>
            <p:custDataLst>
              <p:tags r:id="rId10"/>
            </p:custDataLst>
          </p:nvPr>
        </p:nvSpPr>
        <p:spPr bwMode="auto">
          <a:xfrm>
            <a:off x="4086225" y="2171700"/>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B003D1"/>
                </a:solidFill>
                <a:latin typeface="Comic Sans MS" pitchFamily="-106" charset="0"/>
              </a:rPr>
              <a:t>Von Neumann bottleneck</a:t>
            </a:r>
          </a:p>
        </p:txBody>
      </p:sp>
      <p:sp>
        <p:nvSpPr>
          <p:cNvPr id="88076" name="Rectangle 32"/>
          <p:cNvSpPr>
            <a:spLocks noChangeArrowheads="1"/>
          </p:cNvSpPr>
          <p:nvPr>
            <p:custDataLst>
              <p:tags r:id="rId11"/>
            </p:custDataLst>
          </p:nvPr>
        </p:nvSpPr>
        <p:spPr bwMode="auto">
          <a:xfrm>
            <a:off x="6096000" y="2928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8077" name="Rectangle 33"/>
          <p:cNvSpPr>
            <a:spLocks noChangeArrowheads="1"/>
          </p:cNvSpPr>
          <p:nvPr>
            <p:custDataLst>
              <p:tags r:id="rId12"/>
            </p:custDataLst>
          </p:nvPr>
        </p:nvSpPr>
        <p:spPr bwMode="auto">
          <a:xfrm>
            <a:off x="6096000" y="3309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8078" name="Rectangle 34"/>
          <p:cNvSpPr>
            <a:spLocks noChangeArrowheads="1"/>
          </p:cNvSpPr>
          <p:nvPr>
            <p:custDataLst>
              <p:tags r:id="rId13"/>
            </p:custDataLst>
          </p:nvPr>
        </p:nvSpPr>
        <p:spPr bwMode="auto">
          <a:xfrm>
            <a:off x="6096000" y="3690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8079" name="Rectangle 35"/>
          <p:cNvSpPr>
            <a:spLocks noChangeArrowheads="1"/>
          </p:cNvSpPr>
          <p:nvPr>
            <p:custDataLst>
              <p:tags r:id="rId14"/>
            </p:custDataLst>
          </p:nvPr>
        </p:nvSpPr>
        <p:spPr bwMode="auto">
          <a:xfrm>
            <a:off x="6096000" y="4071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8080" name="Rectangle 36"/>
          <p:cNvSpPr>
            <a:spLocks noChangeArrowheads="1"/>
          </p:cNvSpPr>
          <p:nvPr>
            <p:custDataLst>
              <p:tags r:id="rId15"/>
            </p:custDataLst>
          </p:nvPr>
        </p:nvSpPr>
        <p:spPr bwMode="auto">
          <a:xfrm>
            <a:off x="6096000" y="4452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8081" name="Rectangle 37"/>
          <p:cNvSpPr>
            <a:spLocks noChangeArrowheads="1"/>
          </p:cNvSpPr>
          <p:nvPr>
            <p:custDataLst>
              <p:tags r:id="rId16"/>
            </p:custDataLst>
          </p:nvPr>
        </p:nvSpPr>
        <p:spPr bwMode="auto">
          <a:xfrm>
            <a:off x="6096000" y="4833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8082" name="Rectangle 38"/>
          <p:cNvSpPr>
            <a:spLocks noChangeArrowheads="1"/>
          </p:cNvSpPr>
          <p:nvPr>
            <p:custDataLst>
              <p:tags r:id="rId17"/>
            </p:custDataLst>
          </p:nvPr>
        </p:nvSpPr>
        <p:spPr bwMode="auto">
          <a:xfrm>
            <a:off x="6096000" y="5214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8083" name="Rectangle 39"/>
          <p:cNvSpPr>
            <a:spLocks noChangeArrowheads="1"/>
          </p:cNvSpPr>
          <p:nvPr>
            <p:custDataLst>
              <p:tags r:id="rId18"/>
            </p:custDataLst>
          </p:nvPr>
        </p:nvSpPr>
        <p:spPr bwMode="auto">
          <a:xfrm>
            <a:off x="6137275" y="29575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read r1</a:t>
            </a:r>
            <a:endParaRPr lang="en-US" sz="1800">
              <a:solidFill>
                <a:srgbClr val="0A04EB"/>
              </a:solidFill>
              <a:latin typeface="Arial" charset="0"/>
            </a:endParaRPr>
          </a:p>
        </p:txBody>
      </p:sp>
      <p:sp>
        <p:nvSpPr>
          <p:cNvPr id="88084" name="Text Box 40"/>
          <p:cNvSpPr txBox="1">
            <a:spLocks noChangeArrowheads="1"/>
          </p:cNvSpPr>
          <p:nvPr>
            <p:custDataLst>
              <p:tags r:id="rId19"/>
            </p:custDataLst>
          </p:nvPr>
        </p:nvSpPr>
        <p:spPr bwMode="auto">
          <a:xfrm>
            <a:off x="5421313" y="28956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88085" name="Text Box 41"/>
          <p:cNvSpPr txBox="1">
            <a:spLocks noChangeArrowheads="1"/>
          </p:cNvSpPr>
          <p:nvPr>
            <p:custDataLst>
              <p:tags r:id="rId20"/>
            </p:custDataLst>
          </p:nvPr>
        </p:nvSpPr>
        <p:spPr bwMode="auto">
          <a:xfrm>
            <a:off x="5418138" y="3273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88086" name="Text Box 42"/>
          <p:cNvSpPr txBox="1">
            <a:spLocks noChangeArrowheads="1"/>
          </p:cNvSpPr>
          <p:nvPr>
            <p:custDataLst>
              <p:tags r:id="rId21"/>
            </p:custDataLst>
          </p:nvPr>
        </p:nvSpPr>
        <p:spPr bwMode="auto">
          <a:xfrm>
            <a:off x="5418138" y="3654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88087" name="Text Box 43"/>
          <p:cNvSpPr txBox="1">
            <a:spLocks noChangeArrowheads="1"/>
          </p:cNvSpPr>
          <p:nvPr>
            <p:custDataLst>
              <p:tags r:id="rId22"/>
            </p:custDataLst>
          </p:nvPr>
        </p:nvSpPr>
        <p:spPr bwMode="auto">
          <a:xfrm>
            <a:off x="5418138" y="4035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88088" name="Text Box 44"/>
          <p:cNvSpPr txBox="1">
            <a:spLocks noChangeArrowheads="1"/>
          </p:cNvSpPr>
          <p:nvPr>
            <p:custDataLst>
              <p:tags r:id="rId23"/>
            </p:custDataLst>
          </p:nvPr>
        </p:nvSpPr>
        <p:spPr bwMode="auto">
          <a:xfrm>
            <a:off x="5418138" y="44084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88089" name="Text Box 45"/>
          <p:cNvSpPr txBox="1">
            <a:spLocks noChangeArrowheads="1"/>
          </p:cNvSpPr>
          <p:nvPr>
            <p:custDataLst>
              <p:tags r:id="rId24"/>
            </p:custDataLst>
          </p:nvPr>
        </p:nvSpPr>
        <p:spPr bwMode="auto">
          <a:xfrm>
            <a:off x="5418138" y="4797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88090" name="Rectangle 46"/>
          <p:cNvSpPr>
            <a:spLocks noChangeArrowheads="1"/>
          </p:cNvSpPr>
          <p:nvPr>
            <p:custDataLst>
              <p:tags r:id="rId25"/>
            </p:custDataLst>
          </p:nvPr>
        </p:nvSpPr>
        <p:spPr bwMode="auto">
          <a:xfrm>
            <a:off x="6096000" y="593407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8091" name="Text Box 47"/>
          <p:cNvSpPr txBox="1">
            <a:spLocks noChangeArrowheads="1"/>
          </p:cNvSpPr>
          <p:nvPr>
            <p:custDataLst>
              <p:tags r:id="rId26"/>
            </p:custDataLst>
          </p:nvPr>
        </p:nvSpPr>
        <p:spPr bwMode="auto">
          <a:xfrm>
            <a:off x="6667500" y="5481638"/>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Arial" charset="0"/>
              </a:rPr>
              <a:t>…</a:t>
            </a:r>
          </a:p>
        </p:txBody>
      </p:sp>
      <p:sp>
        <p:nvSpPr>
          <p:cNvPr id="88092" name="Text Box 48"/>
          <p:cNvSpPr txBox="1">
            <a:spLocks noChangeArrowheads="1"/>
          </p:cNvSpPr>
          <p:nvPr>
            <p:custDataLst>
              <p:tags r:id="rId27"/>
            </p:custDataLst>
          </p:nvPr>
        </p:nvSpPr>
        <p:spPr bwMode="auto">
          <a:xfrm>
            <a:off x="5418138" y="5178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6</a:t>
            </a:r>
          </a:p>
        </p:txBody>
      </p:sp>
      <p:sp>
        <p:nvSpPr>
          <p:cNvPr id="88093" name="Text Box 49"/>
          <p:cNvSpPr txBox="1">
            <a:spLocks noChangeArrowheads="1"/>
          </p:cNvSpPr>
          <p:nvPr>
            <p:custDataLst>
              <p:tags r:id="rId28"/>
            </p:custDataLst>
          </p:nvPr>
        </p:nvSpPr>
        <p:spPr bwMode="auto">
          <a:xfrm>
            <a:off x="5410200" y="5940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255</a:t>
            </a:r>
          </a:p>
        </p:txBody>
      </p:sp>
      <p:sp>
        <p:nvSpPr>
          <p:cNvPr id="88094" name="Rectangle 53"/>
          <p:cNvSpPr>
            <a:spLocks noChangeArrowheads="1"/>
          </p:cNvSpPr>
          <p:nvPr>
            <p:custDataLst>
              <p:tags r:id="rId29"/>
            </p:custDataLst>
          </p:nvPr>
        </p:nvSpPr>
        <p:spPr bwMode="auto">
          <a:xfrm>
            <a:off x="6137275" y="44767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halt</a:t>
            </a:r>
            <a:endParaRPr lang="en-US" sz="1800">
              <a:solidFill>
                <a:srgbClr val="0A04EB"/>
              </a:solidFill>
              <a:latin typeface="Arial" charset="0"/>
            </a:endParaRPr>
          </a:p>
        </p:txBody>
      </p:sp>
      <p:sp>
        <p:nvSpPr>
          <p:cNvPr id="88095" name="Rectangle 54"/>
          <p:cNvSpPr>
            <a:spLocks noChangeArrowheads="1"/>
          </p:cNvSpPr>
          <p:nvPr>
            <p:custDataLst>
              <p:tags r:id="rId30"/>
            </p:custDataLst>
          </p:nvPr>
        </p:nvSpPr>
        <p:spPr bwMode="auto">
          <a:xfrm>
            <a:off x="6137275" y="4856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88096" name="Rectangle 55"/>
          <p:cNvSpPr>
            <a:spLocks noChangeArrowheads="1"/>
          </p:cNvSpPr>
          <p:nvPr>
            <p:custDataLst>
              <p:tags r:id="rId31"/>
            </p:custDataLst>
          </p:nvPr>
        </p:nvSpPr>
        <p:spPr bwMode="auto">
          <a:xfrm>
            <a:off x="6137275" y="5237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88097" name="Rectangle 56"/>
          <p:cNvSpPr>
            <a:spLocks noChangeArrowheads="1"/>
          </p:cNvSpPr>
          <p:nvPr>
            <p:custDataLst>
              <p:tags r:id="rId32"/>
            </p:custDataLst>
          </p:nvPr>
        </p:nvSpPr>
        <p:spPr bwMode="auto">
          <a:xfrm>
            <a:off x="5802313" y="6413500"/>
            <a:ext cx="2836862"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400">
                <a:solidFill>
                  <a:srgbClr val="B003D1"/>
                </a:solidFill>
                <a:latin typeface="Arial" charset="0"/>
              </a:rPr>
              <a:t>255 memory locations of 16 bits</a:t>
            </a:r>
          </a:p>
        </p:txBody>
      </p:sp>
      <p:sp>
        <p:nvSpPr>
          <p:cNvPr id="88098" name="Rectangle 57"/>
          <p:cNvSpPr>
            <a:spLocks noChangeArrowheads="1"/>
          </p:cNvSpPr>
          <p:nvPr>
            <p:custDataLst>
              <p:tags r:id="rId33"/>
            </p:custDataLst>
          </p:nvPr>
        </p:nvSpPr>
        <p:spPr bwMode="auto">
          <a:xfrm>
            <a:off x="1447800" y="4851400"/>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8099" name="Rectangle 58"/>
          <p:cNvSpPr>
            <a:spLocks noChangeArrowheads="1"/>
          </p:cNvSpPr>
          <p:nvPr>
            <p:custDataLst>
              <p:tags r:id="rId34"/>
            </p:custDataLst>
          </p:nvPr>
        </p:nvSpPr>
        <p:spPr bwMode="auto">
          <a:xfrm>
            <a:off x="1447800" y="5384800"/>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8100" name="Text Box 59"/>
          <p:cNvSpPr txBox="1">
            <a:spLocks noChangeArrowheads="1"/>
          </p:cNvSpPr>
          <p:nvPr>
            <p:custDataLst>
              <p:tags r:id="rId35"/>
            </p:custDataLst>
          </p:nvPr>
        </p:nvSpPr>
        <p:spPr bwMode="auto">
          <a:xfrm>
            <a:off x="782638" y="43307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r0</a:t>
            </a:r>
          </a:p>
        </p:txBody>
      </p:sp>
      <p:sp>
        <p:nvSpPr>
          <p:cNvPr id="88101" name="Rectangle 60"/>
          <p:cNvSpPr>
            <a:spLocks noChangeArrowheads="1"/>
          </p:cNvSpPr>
          <p:nvPr>
            <p:custDataLst>
              <p:tags r:id="rId36"/>
            </p:custDataLst>
          </p:nvPr>
        </p:nvSpPr>
        <p:spPr bwMode="auto">
          <a:xfrm>
            <a:off x="1447800" y="4318000"/>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8102" name="Rectangle 61"/>
          <p:cNvSpPr>
            <a:spLocks noChangeArrowheads="1"/>
          </p:cNvSpPr>
          <p:nvPr>
            <p:custDataLst>
              <p:tags r:id="rId37"/>
            </p:custDataLst>
          </p:nvPr>
        </p:nvSpPr>
        <p:spPr bwMode="auto">
          <a:xfrm>
            <a:off x="1447800" y="6075363"/>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8103" name="Text Box 62"/>
          <p:cNvSpPr txBox="1">
            <a:spLocks noChangeArrowheads="1"/>
          </p:cNvSpPr>
          <p:nvPr>
            <p:custDataLst>
              <p:tags r:id="rId38"/>
            </p:custDataLst>
          </p:nvPr>
        </p:nvSpPr>
        <p:spPr bwMode="auto">
          <a:xfrm>
            <a:off x="2049463" y="5638800"/>
            <a:ext cx="533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Arial" charset="0"/>
              </a:rPr>
              <a:t>…</a:t>
            </a:r>
          </a:p>
        </p:txBody>
      </p:sp>
      <p:sp>
        <p:nvSpPr>
          <p:cNvPr id="88104" name="Line 63"/>
          <p:cNvSpPr>
            <a:spLocks noChangeShapeType="1"/>
          </p:cNvSpPr>
          <p:nvPr>
            <p:custDataLst>
              <p:tags r:id="rId39"/>
            </p:custDataLst>
          </p:nvPr>
        </p:nvSpPr>
        <p:spPr bwMode="auto">
          <a:xfrm>
            <a:off x="3344863" y="4343400"/>
            <a:ext cx="0" cy="2071688"/>
          </a:xfrm>
          <a:prstGeom prst="line">
            <a:avLst/>
          </a:prstGeom>
          <a:noFill/>
          <a:ln w="19050">
            <a:solidFill>
              <a:srgbClr val="B003D1"/>
            </a:solidFill>
            <a:round/>
            <a:headEnd type="triangle" w="med" len="me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88105" name="Text Box 64"/>
          <p:cNvSpPr txBox="1">
            <a:spLocks noChangeArrowheads="1"/>
          </p:cNvSpPr>
          <p:nvPr>
            <p:custDataLst>
              <p:tags r:id="rId40"/>
            </p:custDataLst>
          </p:nvPr>
        </p:nvSpPr>
        <p:spPr bwMode="auto">
          <a:xfrm>
            <a:off x="3387725" y="4559300"/>
            <a:ext cx="1489075" cy="557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600">
                <a:solidFill>
                  <a:srgbClr val="B003D1"/>
                </a:solidFill>
                <a:latin typeface="Arial" charset="0"/>
              </a:rPr>
              <a:t>16 registers,</a:t>
            </a:r>
          </a:p>
          <a:p>
            <a:pPr algn="l">
              <a:lnSpc>
                <a:spcPct val="70000"/>
              </a:lnSpc>
              <a:spcBef>
                <a:spcPct val="50000"/>
              </a:spcBef>
            </a:pPr>
            <a:r>
              <a:rPr lang="en-US" sz="1600">
                <a:solidFill>
                  <a:srgbClr val="B003D1"/>
                </a:solidFill>
                <a:latin typeface="Arial" charset="0"/>
              </a:rPr>
              <a:t>each 16 bits</a:t>
            </a:r>
          </a:p>
        </p:txBody>
      </p:sp>
      <p:sp>
        <p:nvSpPr>
          <p:cNvPr id="88106" name="Text Box 65"/>
          <p:cNvSpPr txBox="1">
            <a:spLocks noChangeArrowheads="1"/>
          </p:cNvSpPr>
          <p:nvPr>
            <p:custDataLst>
              <p:tags r:id="rId41"/>
            </p:custDataLst>
          </p:nvPr>
        </p:nvSpPr>
        <p:spPr bwMode="auto">
          <a:xfrm>
            <a:off x="793750" y="60833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r15</a:t>
            </a:r>
          </a:p>
        </p:txBody>
      </p:sp>
      <p:sp>
        <p:nvSpPr>
          <p:cNvPr id="88107" name="Text Box 66"/>
          <p:cNvSpPr txBox="1">
            <a:spLocks noChangeArrowheads="1"/>
          </p:cNvSpPr>
          <p:nvPr>
            <p:custDataLst>
              <p:tags r:id="rId42"/>
            </p:custDataLst>
          </p:nvPr>
        </p:nvSpPr>
        <p:spPr bwMode="auto">
          <a:xfrm>
            <a:off x="3352800" y="5153025"/>
            <a:ext cx="1262063"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latin typeface="Comic Sans MS" pitchFamily="-106" charset="0"/>
              </a:rPr>
              <a:t>they can hold values from -32768 upto 32767</a:t>
            </a:r>
          </a:p>
        </p:txBody>
      </p:sp>
      <p:sp>
        <p:nvSpPr>
          <p:cNvPr id="88108" name="Text Box 67"/>
          <p:cNvSpPr txBox="1">
            <a:spLocks noChangeArrowheads="1"/>
          </p:cNvSpPr>
          <p:nvPr>
            <p:custDataLst>
              <p:tags r:id="rId43"/>
            </p:custDataLst>
          </p:nvPr>
        </p:nvSpPr>
        <p:spPr bwMode="auto">
          <a:xfrm>
            <a:off x="754063" y="48990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p>
        </p:txBody>
      </p:sp>
      <p:sp>
        <p:nvSpPr>
          <p:cNvPr id="88109" name="Text Box 68"/>
          <p:cNvSpPr txBox="1">
            <a:spLocks noChangeArrowheads="1"/>
          </p:cNvSpPr>
          <p:nvPr>
            <p:custDataLst>
              <p:tags r:id="rId44"/>
            </p:custDataLst>
          </p:nvPr>
        </p:nvSpPr>
        <p:spPr bwMode="auto">
          <a:xfrm>
            <a:off x="781050" y="54054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r2</a:t>
            </a:r>
          </a:p>
        </p:txBody>
      </p:sp>
      <p:sp>
        <p:nvSpPr>
          <p:cNvPr id="88110" name="Rectangle 69"/>
          <p:cNvSpPr>
            <a:spLocks noChangeArrowheads="1"/>
          </p:cNvSpPr>
          <p:nvPr>
            <p:custDataLst>
              <p:tags r:id="rId45"/>
            </p:custDataLst>
          </p:nvPr>
        </p:nvSpPr>
        <p:spPr bwMode="auto">
          <a:xfrm>
            <a:off x="1455738" y="3600450"/>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8111" name="Rectangle 70"/>
          <p:cNvSpPr>
            <a:spLocks noChangeArrowheads="1"/>
          </p:cNvSpPr>
          <p:nvPr>
            <p:custDataLst>
              <p:tags r:id="rId46"/>
            </p:custDataLst>
          </p:nvPr>
        </p:nvSpPr>
        <p:spPr bwMode="auto">
          <a:xfrm>
            <a:off x="1463675" y="3000375"/>
            <a:ext cx="1668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8112" name="Text Box 71"/>
          <p:cNvSpPr txBox="1">
            <a:spLocks noChangeArrowheads="1"/>
          </p:cNvSpPr>
          <p:nvPr>
            <p:custDataLst>
              <p:tags r:id="rId47"/>
            </p:custDataLst>
          </p:nvPr>
        </p:nvSpPr>
        <p:spPr bwMode="auto">
          <a:xfrm>
            <a:off x="195263" y="2895600"/>
            <a:ext cx="866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latin typeface="Comic Sans MS" pitchFamily="-106" charset="0"/>
              </a:rPr>
              <a:t>Program Counter</a:t>
            </a:r>
          </a:p>
        </p:txBody>
      </p:sp>
      <p:sp>
        <p:nvSpPr>
          <p:cNvPr id="88113" name="Text Box 72"/>
          <p:cNvSpPr txBox="1">
            <a:spLocks noChangeArrowheads="1"/>
          </p:cNvSpPr>
          <p:nvPr>
            <p:custDataLst>
              <p:tags r:id="rId48"/>
            </p:custDataLst>
          </p:nvPr>
        </p:nvSpPr>
        <p:spPr bwMode="auto">
          <a:xfrm>
            <a:off x="0" y="3517900"/>
            <a:ext cx="125095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latin typeface="Comic Sans MS" pitchFamily="-106" charset="0"/>
              </a:rPr>
              <a:t>Instruction Register</a:t>
            </a:r>
          </a:p>
        </p:txBody>
      </p:sp>
      <p:sp>
        <p:nvSpPr>
          <p:cNvPr id="88114" name="Rectangle 73"/>
          <p:cNvSpPr>
            <a:spLocks noChangeArrowheads="1"/>
          </p:cNvSpPr>
          <p:nvPr>
            <p:custDataLst>
              <p:tags r:id="rId49"/>
            </p:custDataLst>
          </p:nvPr>
        </p:nvSpPr>
        <p:spPr bwMode="auto">
          <a:xfrm>
            <a:off x="3116263" y="3621088"/>
            <a:ext cx="1847850" cy="39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lnSpc>
                <a:spcPct val="70000"/>
              </a:lnSpc>
              <a:spcBef>
                <a:spcPct val="50000"/>
              </a:spcBef>
            </a:pPr>
            <a:r>
              <a:rPr lang="en-US" sz="1400">
                <a:solidFill>
                  <a:srgbClr val="B003D1"/>
                </a:solidFill>
                <a:latin typeface="Arial" charset="0"/>
              </a:rPr>
              <a:t>Holds the current instruction</a:t>
            </a:r>
          </a:p>
        </p:txBody>
      </p:sp>
      <p:sp>
        <p:nvSpPr>
          <p:cNvPr id="88115" name="Rectangle 74"/>
          <p:cNvSpPr>
            <a:spLocks noChangeArrowheads="1"/>
          </p:cNvSpPr>
          <p:nvPr>
            <p:custDataLst>
              <p:tags r:id="rId50"/>
            </p:custDataLst>
          </p:nvPr>
        </p:nvSpPr>
        <p:spPr bwMode="auto">
          <a:xfrm>
            <a:off x="3124200" y="3035300"/>
            <a:ext cx="2116138" cy="39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lnSpc>
                <a:spcPct val="70000"/>
              </a:lnSpc>
              <a:spcBef>
                <a:spcPct val="50000"/>
              </a:spcBef>
            </a:pPr>
            <a:r>
              <a:rPr lang="en-US" sz="1400">
                <a:solidFill>
                  <a:srgbClr val="B003D1"/>
                </a:solidFill>
                <a:latin typeface="Arial" charset="0"/>
              </a:rPr>
              <a:t>Holds address of the next instruction</a:t>
            </a:r>
          </a:p>
        </p:txBody>
      </p:sp>
      <p:sp>
        <p:nvSpPr>
          <p:cNvPr id="88116" name="Text Box 75"/>
          <p:cNvSpPr txBox="1">
            <a:spLocks noChangeArrowheads="1"/>
          </p:cNvSpPr>
          <p:nvPr>
            <p:custDataLst>
              <p:tags r:id="rId51"/>
            </p:custDataLst>
          </p:nvPr>
        </p:nvSpPr>
        <p:spPr bwMode="auto">
          <a:xfrm>
            <a:off x="4175125" y="2955925"/>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88117" name="Text Box 76"/>
          <p:cNvSpPr txBox="1">
            <a:spLocks noChangeArrowheads="1"/>
          </p:cNvSpPr>
          <p:nvPr>
            <p:custDataLst>
              <p:tags r:id="rId52"/>
            </p:custDataLst>
          </p:nvPr>
        </p:nvSpPr>
        <p:spPr bwMode="auto">
          <a:xfrm>
            <a:off x="3641725" y="2955925"/>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88118" name="Rectangle 77"/>
          <p:cNvSpPr>
            <a:spLocks noChangeArrowheads="1"/>
          </p:cNvSpPr>
          <p:nvPr>
            <p:custDataLst>
              <p:tags r:id="rId53"/>
            </p:custDataLst>
          </p:nvPr>
        </p:nvSpPr>
        <p:spPr bwMode="auto">
          <a:xfrm>
            <a:off x="2133600" y="914400"/>
            <a:ext cx="48561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a:solidFill>
                  <a:schemeClr val="tx2"/>
                </a:solidFill>
                <a:latin typeface="Times New Roman" pitchFamily="-106" charset="0"/>
              </a:rPr>
              <a:t>The Harvey Mudd Miniature Machine</a:t>
            </a:r>
          </a:p>
        </p:txBody>
      </p:sp>
      <p:sp>
        <p:nvSpPr>
          <p:cNvPr id="88119" name="Rectangle 78"/>
          <p:cNvSpPr>
            <a:spLocks noChangeArrowheads="1"/>
          </p:cNvSpPr>
          <p:nvPr>
            <p:custDataLst>
              <p:tags r:id="rId54"/>
            </p:custDataLst>
          </p:nvPr>
        </p:nvSpPr>
        <p:spPr bwMode="auto">
          <a:xfrm>
            <a:off x="1371600" y="144780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8120" name="Rectangle 79"/>
          <p:cNvSpPr>
            <a:spLocks noChangeArrowheads="1"/>
          </p:cNvSpPr>
          <p:nvPr>
            <p:custDataLst>
              <p:tags r:id="rId55"/>
            </p:custDataLst>
          </p:nvPr>
        </p:nvSpPr>
        <p:spPr bwMode="auto">
          <a:xfrm>
            <a:off x="1371600" y="15240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8121" name="Rectangle 80"/>
          <p:cNvSpPr>
            <a:spLocks noChangeArrowheads="1"/>
          </p:cNvSpPr>
          <p:nvPr>
            <p:custDataLst>
              <p:tags r:id="rId56"/>
            </p:custDataLst>
          </p:nvPr>
        </p:nvSpPr>
        <p:spPr bwMode="auto">
          <a:xfrm rot="-5400000">
            <a:off x="946150" y="806450"/>
            <a:ext cx="925513" cy="74613"/>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8122" name="Rectangle 81"/>
          <p:cNvSpPr>
            <a:spLocks noChangeArrowheads="1"/>
          </p:cNvSpPr>
          <p:nvPr>
            <p:custDataLst>
              <p:tags r:id="rId57"/>
            </p:custDataLst>
          </p:nvPr>
        </p:nvSpPr>
        <p:spPr bwMode="auto">
          <a:xfrm rot="-5400000">
            <a:off x="7315200" y="806450"/>
            <a:ext cx="925513" cy="74613"/>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8123" name="Rectangle 82"/>
          <p:cNvSpPr>
            <a:spLocks noChangeArrowheads="1"/>
          </p:cNvSpPr>
          <p:nvPr>
            <p:custDataLst>
              <p:tags r:id="rId58"/>
            </p:custDataLst>
          </p:nvPr>
        </p:nvSpPr>
        <p:spPr bwMode="auto">
          <a:xfrm>
            <a:off x="6137275" y="33480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mul r2 r1 r1 </a:t>
            </a:r>
          </a:p>
        </p:txBody>
      </p:sp>
      <p:sp>
        <p:nvSpPr>
          <p:cNvPr id="88124" name="Rectangle 83"/>
          <p:cNvSpPr>
            <a:spLocks noChangeArrowheads="1"/>
          </p:cNvSpPr>
          <p:nvPr>
            <p:custDataLst>
              <p:tags r:id="rId59"/>
            </p:custDataLst>
          </p:nvPr>
        </p:nvSpPr>
        <p:spPr bwMode="auto">
          <a:xfrm>
            <a:off x="6137275" y="3713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add r2 r2 r1</a:t>
            </a:r>
            <a:endParaRPr lang="en-US" sz="1800">
              <a:solidFill>
                <a:srgbClr val="0A04EB"/>
              </a:solidFill>
              <a:latin typeface="Arial" charset="0"/>
            </a:endParaRPr>
          </a:p>
        </p:txBody>
      </p:sp>
      <p:sp>
        <p:nvSpPr>
          <p:cNvPr id="88125" name="Rectangle 84"/>
          <p:cNvSpPr>
            <a:spLocks noChangeArrowheads="1"/>
          </p:cNvSpPr>
          <p:nvPr>
            <p:custDataLst>
              <p:tags r:id="rId60"/>
            </p:custDataLst>
          </p:nvPr>
        </p:nvSpPr>
        <p:spPr bwMode="auto">
          <a:xfrm>
            <a:off x="6137275" y="41021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write r2</a:t>
            </a:r>
            <a:endParaRPr lang="en-US" sz="1800">
              <a:solidFill>
                <a:srgbClr val="0A04EB"/>
              </a:solidFill>
              <a:latin typeface="Arial" charset="0"/>
            </a:endParaRPr>
          </a:p>
        </p:txBody>
      </p:sp>
      <p:sp>
        <p:nvSpPr>
          <p:cNvPr id="88126" name="Text Box 85"/>
          <p:cNvSpPr txBox="1">
            <a:spLocks noChangeArrowheads="1"/>
          </p:cNvSpPr>
          <p:nvPr>
            <p:custDataLst>
              <p:tags r:id="rId61"/>
            </p:custDataLst>
          </p:nvPr>
        </p:nvSpPr>
        <p:spPr bwMode="auto">
          <a:xfrm>
            <a:off x="2482850" y="4289425"/>
            <a:ext cx="6254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b="1">
                <a:solidFill>
                  <a:srgbClr val="067B0E"/>
                </a:solidFill>
                <a:latin typeface="Comic Sans MS" pitchFamily="-106" charset="0"/>
              </a:rPr>
              <a:t>0</a:t>
            </a:r>
            <a:endParaRPr lang="en-US" sz="1800">
              <a:latin typeface="Comic Sans MS" pitchFamily="-106" charset="0"/>
            </a:endParaRPr>
          </a:p>
        </p:txBody>
      </p:sp>
    </p:spTree>
  </p:cSld>
  <p:clrMapOvr>
    <a:masterClrMapping/>
  </p:clrMapOvr>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9090" name="Group 2"/>
          <p:cNvGrpSpPr>
            <a:grpSpLocks/>
          </p:cNvGrpSpPr>
          <p:nvPr>
            <p:custDataLst>
              <p:tags r:id="rId1"/>
            </p:custDataLst>
          </p:nvPr>
        </p:nvGrpSpPr>
        <p:grpSpPr bwMode="auto">
          <a:xfrm>
            <a:off x="319088" y="1285875"/>
            <a:ext cx="500062" cy="180975"/>
            <a:chOff x="295" y="1311"/>
            <a:chExt cx="5177" cy="114"/>
          </a:xfrm>
        </p:grpSpPr>
        <p:sp>
          <p:nvSpPr>
            <p:cNvPr id="89263" name="Rectangle 3"/>
            <p:cNvSpPr>
              <a:spLocks noChangeArrowheads="1"/>
            </p:cNvSpPr>
            <p:nvPr>
              <p:custDataLst>
                <p:tags r:id="rId16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9264" name="Rectangle 4"/>
            <p:cNvSpPr>
              <a:spLocks noChangeArrowheads="1"/>
            </p:cNvSpPr>
            <p:nvPr>
              <p:custDataLst>
                <p:tags r:id="rId16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89091" name="Rectangle 6"/>
          <p:cNvSpPr>
            <a:spLocks noChangeArrowheads="1"/>
          </p:cNvSpPr>
          <p:nvPr>
            <p:custDataLst>
              <p:tags r:id="rId2"/>
            </p:custDataLst>
          </p:nvPr>
        </p:nvSpPr>
        <p:spPr bwMode="auto">
          <a:xfrm>
            <a:off x="1295400" y="150813"/>
            <a:ext cx="67056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storei</a:t>
            </a:r>
            <a:r>
              <a:rPr lang="en-US" sz="4200">
                <a:solidFill>
                  <a:schemeClr val="tx2"/>
                </a:solidFill>
                <a:latin typeface="Times New Roman" pitchFamily="-106" charset="0"/>
              </a:rPr>
              <a:t>  goes TO memory</a:t>
            </a:r>
          </a:p>
        </p:txBody>
      </p:sp>
      <p:sp>
        <p:nvSpPr>
          <p:cNvPr id="89092" name="Rectangle 7"/>
          <p:cNvSpPr>
            <a:spLocks noChangeArrowheads="1"/>
          </p:cNvSpPr>
          <p:nvPr>
            <p:custDataLst>
              <p:tags r:id="rId3"/>
            </p:custDataLst>
          </p:nvPr>
        </p:nvSpPr>
        <p:spPr bwMode="auto">
          <a:xfrm>
            <a:off x="1143000" y="2424113"/>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093" name="Rectangle 8"/>
          <p:cNvSpPr>
            <a:spLocks noChangeArrowheads="1"/>
          </p:cNvSpPr>
          <p:nvPr>
            <p:custDataLst>
              <p:tags r:id="rId4"/>
            </p:custDataLst>
          </p:nvPr>
        </p:nvSpPr>
        <p:spPr bwMode="auto">
          <a:xfrm>
            <a:off x="1143000" y="2957513"/>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094" name="Text Box 9"/>
          <p:cNvSpPr txBox="1">
            <a:spLocks noChangeArrowheads="1"/>
          </p:cNvSpPr>
          <p:nvPr>
            <p:custDataLst>
              <p:tags r:id="rId5"/>
            </p:custDataLst>
          </p:nvPr>
        </p:nvSpPr>
        <p:spPr bwMode="auto">
          <a:xfrm>
            <a:off x="477838" y="1903413"/>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p>
        </p:txBody>
      </p:sp>
      <p:sp>
        <p:nvSpPr>
          <p:cNvPr id="89095" name="Rectangle 11"/>
          <p:cNvSpPr>
            <a:spLocks noChangeArrowheads="1"/>
          </p:cNvSpPr>
          <p:nvPr>
            <p:custDataLst>
              <p:tags r:id="rId6"/>
            </p:custDataLst>
          </p:nvPr>
        </p:nvSpPr>
        <p:spPr bwMode="auto">
          <a:xfrm>
            <a:off x="1143000" y="1890713"/>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096" name="Rectangle 12"/>
          <p:cNvSpPr>
            <a:spLocks noChangeArrowheads="1"/>
          </p:cNvSpPr>
          <p:nvPr>
            <p:custDataLst>
              <p:tags r:id="rId7"/>
            </p:custDataLst>
          </p:nvPr>
        </p:nvSpPr>
        <p:spPr bwMode="auto">
          <a:xfrm>
            <a:off x="1143000" y="4611688"/>
            <a:ext cx="1676400" cy="3810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097" name="Rectangle 16"/>
          <p:cNvSpPr>
            <a:spLocks noChangeArrowheads="1"/>
          </p:cNvSpPr>
          <p:nvPr>
            <p:custDataLst>
              <p:tags r:id="rId8"/>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098" name="Rectangle 17"/>
          <p:cNvSpPr>
            <a:spLocks noChangeArrowheads="1"/>
          </p:cNvSpPr>
          <p:nvPr>
            <p:custDataLst>
              <p:tags r:id="rId9"/>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099" name="Rectangle 18"/>
          <p:cNvSpPr>
            <a:spLocks noChangeArrowheads="1"/>
          </p:cNvSpPr>
          <p:nvPr>
            <p:custDataLst>
              <p:tags r:id="rId10"/>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100" name="Rectangle 19"/>
          <p:cNvSpPr>
            <a:spLocks noChangeArrowheads="1"/>
          </p:cNvSpPr>
          <p:nvPr>
            <p:custDataLst>
              <p:tags r:id="rId11"/>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101" name="Rectangle 20"/>
          <p:cNvSpPr>
            <a:spLocks noChangeArrowheads="1"/>
          </p:cNvSpPr>
          <p:nvPr>
            <p:custDataLst>
              <p:tags r:id="rId12"/>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102" name="Rectangle 21"/>
          <p:cNvSpPr>
            <a:spLocks noChangeArrowheads="1"/>
          </p:cNvSpPr>
          <p:nvPr>
            <p:custDataLst>
              <p:tags r:id="rId13"/>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103" name="Rectangle 22"/>
          <p:cNvSpPr>
            <a:spLocks noChangeArrowheads="1"/>
          </p:cNvSpPr>
          <p:nvPr>
            <p:custDataLst>
              <p:tags r:id="rId14"/>
            </p:custDataLst>
          </p:nvPr>
        </p:nvSpPr>
        <p:spPr bwMode="auto">
          <a:xfrm>
            <a:off x="5816600" y="4097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104" name="Rectangle 23"/>
          <p:cNvSpPr>
            <a:spLocks noChangeArrowheads="1"/>
          </p:cNvSpPr>
          <p:nvPr>
            <p:custDataLst>
              <p:tags r:id="rId15"/>
            </p:custDataLst>
          </p:nvPr>
        </p:nvSpPr>
        <p:spPr bwMode="auto">
          <a:xfrm>
            <a:off x="5816600" y="4478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105" name="Rectangle 24"/>
          <p:cNvSpPr>
            <a:spLocks noChangeArrowheads="1"/>
          </p:cNvSpPr>
          <p:nvPr>
            <p:custDataLst>
              <p:tags r:id="rId16"/>
            </p:custDataLst>
          </p:nvPr>
        </p:nvSpPr>
        <p:spPr bwMode="auto">
          <a:xfrm>
            <a:off x="5816600" y="4859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106" name="Text Box 25"/>
          <p:cNvSpPr txBox="1">
            <a:spLocks noChangeArrowheads="1"/>
          </p:cNvSpPr>
          <p:nvPr>
            <p:custDataLst>
              <p:tags r:id="rId17"/>
            </p:custDataLst>
          </p:nvPr>
        </p:nvSpPr>
        <p:spPr bwMode="auto">
          <a:xfrm>
            <a:off x="5902325" y="11430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RAM</a:t>
            </a:r>
          </a:p>
        </p:txBody>
      </p:sp>
      <p:sp>
        <p:nvSpPr>
          <p:cNvPr id="89107" name="Text Box 26"/>
          <p:cNvSpPr txBox="1">
            <a:spLocks noChangeArrowheads="1"/>
          </p:cNvSpPr>
          <p:nvPr>
            <p:custDataLst>
              <p:tags r:id="rId18"/>
            </p:custDataLst>
          </p:nvPr>
        </p:nvSpPr>
        <p:spPr bwMode="auto">
          <a:xfrm>
            <a:off x="1050925" y="1143000"/>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CPU</a:t>
            </a:r>
          </a:p>
        </p:txBody>
      </p:sp>
      <p:sp>
        <p:nvSpPr>
          <p:cNvPr id="89108" name="Rectangle 28"/>
          <p:cNvSpPr>
            <a:spLocks noChangeArrowheads="1"/>
          </p:cNvSpPr>
          <p:nvPr>
            <p:custDataLst>
              <p:tags r:id="rId19"/>
            </p:custDataLst>
          </p:nvPr>
        </p:nvSpPr>
        <p:spPr bwMode="auto">
          <a:xfrm>
            <a:off x="5857875" y="18399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read r1</a:t>
            </a:r>
            <a:endParaRPr lang="en-US" sz="1800">
              <a:solidFill>
                <a:srgbClr val="0A04EB"/>
              </a:solidFill>
              <a:latin typeface="Arial" charset="0"/>
            </a:endParaRPr>
          </a:p>
        </p:txBody>
      </p:sp>
      <p:sp>
        <p:nvSpPr>
          <p:cNvPr id="89109" name="Text Box 29"/>
          <p:cNvSpPr txBox="1">
            <a:spLocks noChangeArrowheads="1"/>
          </p:cNvSpPr>
          <p:nvPr>
            <p:custDataLst>
              <p:tags r:id="rId20"/>
            </p:custDataLst>
          </p:nvPr>
        </p:nvSpPr>
        <p:spPr bwMode="auto">
          <a:xfrm>
            <a:off x="488950" y="46196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r15</a:t>
            </a:r>
          </a:p>
        </p:txBody>
      </p:sp>
      <p:sp>
        <p:nvSpPr>
          <p:cNvPr id="89110" name="Text Box 30"/>
          <p:cNvSpPr txBox="1">
            <a:spLocks noChangeArrowheads="1"/>
          </p:cNvSpPr>
          <p:nvPr>
            <p:custDataLst>
              <p:tags r:id="rId21"/>
            </p:custDataLst>
          </p:nvPr>
        </p:nvSpPr>
        <p:spPr bwMode="auto">
          <a:xfrm>
            <a:off x="5141913" y="18288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89111" name="Text Box 31"/>
          <p:cNvSpPr txBox="1">
            <a:spLocks noChangeArrowheads="1"/>
          </p:cNvSpPr>
          <p:nvPr>
            <p:custDataLst>
              <p:tags r:id="rId22"/>
            </p:custDataLst>
          </p:nvPr>
        </p:nvSpPr>
        <p:spPr bwMode="auto">
          <a:xfrm>
            <a:off x="5138738" y="2206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89112" name="Text Box 32"/>
          <p:cNvSpPr txBox="1">
            <a:spLocks noChangeArrowheads="1"/>
          </p:cNvSpPr>
          <p:nvPr>
            <p:custDataLst>
              <p:tags r:id="rId23"/>
            </p:custDataLst>
          </p:nvPr>
        </p:nvSpPr>
        <p:spPr bwMode="auto">
          <a:xfrm>
            <a:off x="5138738" y="2587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89113" name="Text Box 33"/>
          <p:cNvSpPr txBox="1">
            <a:spLocks noChangeArrowheads="1"/>
          </p:cNvSpPr>
          <p:nvPr>
            <p:custDataLst>
              <p:tags r:id="rId24"/>
            </p:custDataLst>
          </p:nvPr>
        </p:nvSpPr>
        <p:spPr bwMode="auto">
          <a:xfrm>
            <a:off x="5138738" y="2968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89114" name="Text Box 34"/>
          <p:cNvSpPr txBox="1">
            <a:spLocks noChangeArrowheads="1"/>
          </p:cNvSpPr>
          <p:nvPr>
            <p:custDataLst>
              <p:tags r:id="rId25"/>
            </p:custDataLst>
          </p:nvPr>
        </p:nvSpPr>
        <p:spPr bwMode="auto">
          <a:xfrm>
            <a:off x="5138738" y="3341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89115" name="Text Box 35"/>
          <p:cNvSpPr txBox="1">
            <a:spLocks noChangeArrowheads="1"/>
          </p:cNvSpPr>
          <p:nvPr>
            <p:custDataLst>
              <p:tags r:id="rId26"/>
            </p:custDataLst>
          </p:nvPr>
        </p:nvSpPr>
        <p:spPr bwMode="auto">
          <a:xfrm>
            <a:off x="5138738" y="3730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89116" name="Rectangle 36"/>
          <p:cNvSpPr>
            <a:spLocks noChangeArrowheads="1"/>
          </p:cNvSpPr>
          <p:nvPr>
            <p:custDataLst>
              <p:tags r:id="rId27"/>
            </p:custDataLst>
          </p:nvPr>
        </p:nvSpPr>
        <p:spPr bwMode="auto">
          <a:xfrm>
            <a:off x="5816600" y="55451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117" name="Text Box 37"/>
          <p:cNvSpPr txBox="1">
            <a:spLocks noChangeArrowheads="1"/>
          </p:cNvSpPr>
          <p:nvPr>
            <p:custDataLst>
              <p:tags r:id="rId28"/>
            </p:custDataLst>
          </p:nvPr>
        </p:nvSpPr>
        <p:spPr bwMode="auto">
          <a:xfrm>
            <a:off x="6388100" y="509270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Arial" charset="0"/>
              </a:rPr>
              <a:t>…</a:t>
            </a:r>
          </a:p>
        </p:txBody>
      </p:sp>
      <p:sp>
        <p:nvSpPr>
          <p:cNvPr id="89118" name="Text Box 41"/>
          <p:cNvSpPr txBox="1">
            <a:spLocks noChangeArrowheads="1"/>
          </p:cNvSpPr>
          <p:nvPr>
            <p:custDataLst>
              <p:tags r:id="rId29"/>
            </p:custDataLst>
          </p:nvPr>
        </p:nvSpPr>
        <p:spPr bwMode="auto">
          <a:xfrm>
            <a:off x="5130800" y="55514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42</a:t>
            </a:r>
          </a:p>
        </p:txBody>
      </p:sp>
      <p:sp>
        <p:nvSpPr>
          <p:cNvPr id="89119" name="Rectangle 43"/>
          <p:cNvSpPr>
            <a:spLocks noChangeArrowheads="1"/>
          </p:cNvSpPr>
          <p:nvPr>
            <p:custDataLst>
              <p:tags r:id="rId30"/>
            </p:custDataLst>
          </p:nvPr>
        </p:nvSpPr>
        <p:spPr bwMode="auto">
          <a:xfrm>
            <a:off x="1143000" y="3489325"/>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120" name="Rectangle 44"/>
          <p:cNvSpPr>
            <a:spLocks noChangeArrowheads="1"/>
          </p:cNvSpPr>
          <p:nvPr>
            <p:custDataLst>
              <p:tags r:id="rId31"/>
            </p:custDataLst>
          </p:nvPr>
        </p:nvSpPr>
        <p:spPr bwMode="auto">
          <a:xfrm>
            <a:off x="1143000" y="4041775"/>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121" name="Rectangle 49"/>
          <p:cNvSpPr>
            <a:spLocks noChangeArrowheads="1"/>
          </p:cNvSpPr>
          <p:nvPr>
            <p:custDataLst>
              <p:tags r:id="rId32"/>
            </p:custDataLst>
          </p:nvPr>
        </p:nvSpPr>
        <p:spPr bwMode="auto">
          <a:xfrm>
            <a:off x="5857875" y="22383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loadn r15 42</a:t>
            </a:r>
            <a:endParaRPr lang="en-US" sz="1800">
              <a:solidFill>
                <a:srgbClr val="0A04EB"/>
              </a:solidFill>
              <a:latin typeface="Arial" charset="0"/>
            </a:endParaRPr>
          </a:p>
        </p:txBody>
      </p:sp>
      <p:sp>
        <p:nvSpPr>
          <p:cNvPr id="89122" name="Rectangle 51"/>
          <p:cNvSpPr>
            <a:spLocks noChangeArrowheads="1"/>
          </p:cNvSpPr>
          <p:nvPr>
            <p:custDataLst>
              <p:tags r:id="rId33"/>
            </p:custDataLst>
          </p:nvPr>
        </p:nvSpPr>
        <p:spPr bwMode="auto">
          <a:xfrm>
            <a:off x="5857875" y="33591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storei r1 r15</a:t>
            </a:r>
            <a:endParaRPr lang="en-US" sz="1800">
              <a:solidFill>
                <a:srgbClr val="0A04EB"/>
              </a:solidFill>
              <a:latin typeface="Arial" charset="0"/>
            </a:endParaRPr>
          </a:p>
        </p:txBody>
      </p:sp>
      <p:sp>
        <p:nvSpPr>
          <p:cNvPr id="89123" name="Rectangle 52"/>
          <p:cNvSpPr>
            <a:spLocks noChangeArrowheads="1"/>
          </p:cNvSpPr>
          <p:nvPr>
            <p:custDataLst>
              <p:tags r:id="rId34"/>
            </p:custDataLst>
          </p:nvPr>
        </p:nvSpPr>
        <p:spPr bwMode="auto">
          <a:xfrm>
            <a:off x="5857875" y="3738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89124" name="Rectangle 53"/>
          <p:cNvSpPr>
            <a:spLocks noChangeArrowheads="1"/>
          </p:cNvSpPr>
          <p:nvPr>
            <p:custDataLst>
              <p:tags r:id="rId35"/>
            </p:custDataLst>
          </p:nvPr>
        </p:nvSpPr>
        <p:spPr bwMode="auto">
          <a:xfrm>
            <a:off x="5857875" y="4119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89125" name="Rectangle 54"/>
          <p:cNvSpPr>
            <a:spLocks noChangeArrowheads="1"/>
          </p:cNvSpPr>
          <p:nvPr>
            <p:custDataLst>
              <p:tags r:id="rId36"/>
            </p:custDataLst>
          </p:nvPr>
        </p:nvSpPr>
        <p:spPr bwMode="auto">
          <a:xfrm>
            <a:off x="5857875" y="44926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89126" name="Rectangle 55"/>
          <p:cNvSpPr>
            <a:spLocks noChangeArrowheads="1"/>
          </p:cNvSpPr>
          <p:nvPr>
            <p:custDataLst>
              <p:tags r:id="rId37"/>
            </p:custDataLst>
          </p:nvPr>
        </p:nvSpPr>
        <p:spPr bwMode="auto">
          <a:xfrm>
            <a:off x="5857875" y="48768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89127" name="Text Box 56"/>
          <p:cNvSpPr txBox="1">
            <a:spLocks noChangeArrowheads="1"/>
          </p:cNvSpPr>
          <p:nvPr>
            <p:custDataLst>
              <p:tags r:id="rId38"/>
            </p:custDataLst>
          </p:nvPr>
        </p:nvSpPr>
        <p:spPr bwMode="auto">
          <a:xfrm>
            <a:off x="41751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89128" name="Text Box 57"/>
          <p:cNvSpPr txBox="1">
            <a:spLocks noChangeArrowheads="1"/>
          </p:cNvSpPr>
          <p:nvPr>
            <p:custDataLst>
              <p:tags r:id="rId39"/>
            </p:custDataLst>
          </p:nvPr>
        </p:nvSpPr>
        <p:spPr bwMode="auto">
          <a:xfrm>
            <a:off x="36417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grpSp>
        <p:nvGrpSpPr>
          <p:cNvPr id="89129" name="Group 58"/>
          <p:cNvGrpSpPr>
            <a:grpSpLocks/>
          </p:cNvGrpSpPr>
          <p:nvPr>
            <p:custDataLst>
              <p:tags r:id="rId40"/>
            </p:custDataLst>
          </p:nvPr>
        </p:nvGrpSpPr>
        <p:grpSpPr bwMode="auto">
          <a:xfrm>
            <a:off x="2527300" y="1936750"/>
            <a:ext cx="225425" cy="300038"/>
            <a:chOff x="2928" y="1051"/>
            <a:chExt cx="840" cy="957"/>
          </a:xfrm>
        </p:grpSpPr>
        <p:sp>
          <p:nvSpPr>
            <p:cNvPr id="89250" name="Freeform 59"/>
            <p:cNvSpPr>
              <a:spLocks/>
            </p:cNvSpPr>
            <p:nvPr>
              <p:custDataLst>
                <p:tags r:id="rId150"/>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89251" name="Oval 60"/>
            <p:cNvSpPr>
              <a:spLocks noChangeArrowheads="1"/>
            </p:cNvSpPr>
            <p:nvPr>
              <p:custDataLst>
                <p:tags r:id="rId15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89252" name="Oval 61"/>
            <p:cNvSpPr>
              <a:spLocks noChangeArrowheads="1"/>
            </p:cNvSpPr>
            <p:nvPr>
              <p:custDataLst>
                <p:tags r:id="rId152"/>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53" name="Oval 62"/>
            <p:cNvSpPr>
              <a:spLocks noChangeArrowheads="1"/>
            </p:cNvSpPr>
            <p:nvPr>
              <p:custDataLst>
                <p:tags r:id="rId153"/>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54" name="Oval 63"/>
            <p:cNvSpPr>
              <a:spLocks noChangeArrowheads="1"/>
            </p:cNvSpPr>
            <p:nvPr>
              <p:custDataLst>
                <p:tags r:id="rId154"/>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55" name="Oval 64"/>
            <p:cNvSpPr>
              <a:spLocks noChangeArrowheads="1"/>
            </p:cNvSpPr>
            <p:nvPr>
              <p:custDataLst>
                <p:tags r:id="rId155"/>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56" name="Oval 65"/>
            <p:cNvSpPr>
              <a:spLocks noChangeArrowheads="1"/>
            </p:cNvSpPr>
            <p:nvPr>
              <p:custDataLst>
                <p:tags r:id="rId156"/>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57" name="Oval 66"/>
            <p:cNvSpPr>
              <a:spLocks noChangeArrowheads="1"/>
            </p:cNvSpPr>
            <p:nvPr>
              <p:custDataLst>
                <p:tags r:id="rId157"/>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58" name="AutoShape 67"/>
            <p:cNvSpPr>
              <a:spLocks noChangeArrowheads="1"/>
            </p:cNvSpPr>
            <p:nvPr>
              <p:custDataLst>
                <p:tags r:id="rId15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89259" name="Freeform 68"/>
            <p:cNvSpPr>
              <a:spLocks/>
            </p:cNvSpPr>
            <p:nvPr>
              <p:custDataLst>
                <p:tags r:id="rId15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89260" name="Freeform 69"/>
            <p:cNvSpPr>
              <a:spLocks/>
            </p:cNvSpPr>
            <p:nvPr>
              <p:custDataLst>
                <p:tags r:id="rId16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89261" name="Freeform 70"/>
            <p:cNvSpPr>
              <a:spLocks/>
            </p:cNvSpPr>
            <p:nvPr>
              <p:custDataLst>
                <p:tags r:id="rId16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89262" name="Freeform 71"/>
            <p:cNvSpPr>
              <a:spLocks/>
            </p:cNvSpPr>
            <p:nvPr>
              <p:custDataLst>
                <p:tags r:id="rId16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89130" name="Group 72"/>
          <p:cNvGrpSpPr>
            <a:grpSpLocks/>
          </p:cNvGrpSpPr>
          <p:nvPr>
            <p:custDataLst>
              <p:tags r:id="rId41"/>
            </p:custDataLst>
          </p:nvPr>
        </p:nvGrpSpPr>
        <p:grpSpPr bwMode="auto">
          <a:xfrm>
            <a:off x="1920875" y="1936750"/>
            <a:ext cx="225425" cy="300038"/>
            <a:chOff x="2928" y="1051"/>
            <a:chExt cx="840" cy="957"/>
          </a:xfrm>
        </p:grpSpPr>
        <p:sp>
          <p:nvSpPr>
            <p:cNvPr id="89237" name="Freeform 73"/>
            <p:cNvSpPr>
              <a:spLocks/>
            </p:cNvSpPr>
            <p:nvPr>
              <p:custDataLst>
                <p:tags r:id="rId137"/>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89238" name="Oval 74"/>
            <p:cNvSpPr>
              <a:spLocks noChangeArrowheads="1"/>
            </p:cNvSpPr>
            <p:nvPr>
              <p:custDataLst>
                <p:tags r:id="rId13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89239" name="Oval 75"/>
            <p:cNvSpPr>
              <a:spLocks noChangeArrowheads="1"/>
            </p:cNvSpPr>
            <p:nvPr>
              <p:custDataLst>
                <p:tags r:id="rId13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40" name="Oval 76"/>
            <p:cNvSpPr>
              <a:spLocks noChangeArrowheads="1"/>
            </p:cNvSpPr>
            <p:nvPr>
              <p:custDataLst>
                <p:tags r:id="rId14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41" name="Oval 77"/>
            <p:cNvSpPr>
              <a:spLocks noChangeArrowheads="1"/>
            </p:cNvSpPr>
            <p:nvPr>
              <p:custDataLst>
                <p:tags r:id="rId14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42" name="Oval 78"/>
            <p:cNvSpPr>
              <a:spLocks noChangeArrowheads="1"/>
            </p:cNvSpPr>
            <p:nvPr>
              <p:custDataLst>
                <p:tags r:id="rId14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43" name="Oval 79"/>
            <p:cNvSpPr>
              <a:spLocks noChangeArrowheads="1"/>
            </p:cNvSpPr>
            <p:nvPr>
              <p:custDataLst>
                <p:tags r:id="rId14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44" name="Oval 80"/>
            <p:cNvSpPr>
              <a:spLocks noChangeArrowheads="1"/>
            </p:cNvSpPr>
            <p:nvPr>
              <p:custDataLst>
                <p:tags r:id="rId14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45" name="AutoShape 81"/>
            <p:cNvSpPr>
              <a:spLocks noChangeArrowheads="1"/>
            </p:cNvSpPr>
            <p:nvPr>
              <p:custDataLst>
                <p:tags r:id="rId14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89246" name="Freeform 82"/>
            <p:cNvSpPr>
              <a:spLocks/>
            </p:cNvSpPr>
            <p:nvPr>
              <p:custDataLst>
                <p:tags r:id="rId14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89247" name="Freeform 83"/>
            <p:cNvSpPr>
              <a:spLocks/>
            </p:cNvSpPr>
            <p:nvPr>
              <p:custDataLst>
                <p:tags r:id="rId14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89248" name="Freeform 84"/>
            <p:cNvSpPr>
              <a:spLocks/>
            </p:cNvSpPr>
            <p:nvPr>
              <p:custDataLst>
                <p:tags r:id="rId14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89249" name="Freeform 85"/>
            <p:cNvSpPr>
              <a:spLocks/>
            </p:cNvSpPr>
            <p:nvPr>
              <p:custDataLst>
                <p:tags r:id="rId14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89131" name="Group 86"/>
          <p:cNvGrpSpPr>
            <a:grpSpLocks/>
          </p:cNvGrpSpPr>
          <p:nvPr>
            <p:custDataLst>
              <p:tags r:id="rId42"/>
            </p:custDataLst>
          </p:nvPr>
        </p:nvGrpSpPr>
        <p:grpSpPr bwMode="auto">
          <a:xfrm>
            <a:off x="1639888" y="1936750"/>
            <a:ext cx="225425" cy="300038"/>
            <a:chOff x="2928" y="1051"/>
            <a:chExt cx="840" cy="957"/>
          </a:xfrm>
        </p:grpSpPr>
        <p:sp>
          <p:nvSpPr>
            <p:cNvPr id="89224" name="Freeform 87"/>
            <p:cNvSpPr>
              <a:spLocks/>
            </p:cNvSpPr>
            <p:nvPr>
              <p:custDataLst>
                <p:tags r:id="rId12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89225" name="Oval 88"/>
            <p:cNvSpPr>
              <a:spLocks noChangeArrowheads="1"/>
            </p:cNvSpPr>
            <p:nvPr>
              <p:custDataLst>
                <p:tags r:id="rId12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89226" name="Oval 89"/>
            <p:cNvSpPr>
              <a:spLocks noChangeArrowheads="1"/>
            </p:cNvSpPr>
            <p:nvPr>
              <p:custDataLst>
                <p:tags r:id="rId12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27" name="Oval 90"/>
            <p:cNvSpPr>
              <a:spLocks noChangeArrowheads="1"/>
            </p:cNvSpPr>
            <p:nvPr>
              <p:custDataLst>
                <p:tags r:id="rId12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28" name="Oval 91"/>
            <p:cNvSpPr>
              <a:spLocks noChangeArrowheads="1"/>
            </p:cNvSpPr>
            <p:nvPr>
              <p:custDataLst>
                <p:tags r:id="rId12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29" name="Oval 92"/>
            <p:cNvSpPr>
              <a:spLocks noChangeArrowheads="1"/>
            </p:cNvSpPr>
            <p:nvPr>
              <p:custDataLst>
                <p:tags r:id="rId12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30" name="Oval 93"/>
            <p:cNvSpPr>
              <a:spLocks noChangeArrowheads="1"/>
            </p:cNvSpPr>
            <p:nvPr>
              <p:custDataLst>
                <p:tags r:id="rId13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31" name="Oval 94"/>
            <p:cNvSpPr>
              <a:spLocks noChangeArrowheads="1"/>
            </p:cNvSpPr>
            <p:nvPr>
              <p:custDataLst>
                <p:tags r:id="rId13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32" name="AutoShape 95"/>
            <p:cNvSpPr>
              <a:spLocks noChangeArrowheads="1"/>
            </p:cNvSpPr>
            <p:nvPr>
              <p:custDataLst>
                <p:tags r:id="rId13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89233" name="Freeform 96"/>
            <p:cNvSpPr>
              <a:spLocks/>
            </p:cNvSpPr>
            <p:nvPr>
              <p:custDataLst>
                <p:tags r:id="rId13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89234" name="Freeform 97"/>
            <p:cNvSpPr>
              <a:spLocks/>
            </p:cNvSpPr>
            <p:nvPr>
              <p:custDataLst>
                <p:tags r:id="rId13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89235" name="Freeform 98"/>
            <p:cNvSpPr>
              <a:spLocks/>
            </p:cNvSpPr>
            <p:nvPr>
              <p:custDataLst>
                <p:tags r:id="rId13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89236" name="Freeform 99"/>
            <p:cNvSpPr>
              <a:spLocks/>
            </p:cNvSpPr>
            <p:nvPr>
              <p:custDataLst>
                <p:tags r:id="rId13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89132" name="Group 100"/>
          <p:cNvGrpSpPr>
            <a:grpSpLocks/>
          </p:cNvGrpSpPr>
          <p:nvPr>
            <p:custDataLst>
              <p:tags r:id="rId43"/>
            </p:custDataLst>
          </p:nvPr>
        </p:nvGrpSpPr>
        <p:grpSpPr bwMode="auto">
          <a:xfrm>
            <a:off x="2209800" y="1951038"/>
            <a:ext cx="234950" cy="273050"/>
            <a:chOff x="1824" y="4512"/>
            <a:chExt cx="528" cy="241"/>
          </a:xfrm>
        </p:grpSpPr>
        <p:sp>
          <p:nvSpPr>
            <p:cNvPr id="89212" name="Freeform 101"/>
            <p:cNvSpPr>
              <a:spLocks/>
            </p:cNvSpPr>
            <p:nvPr>
              <p:custDataLst>
                <p:tags r:id="rId112"/>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89213" name="Oval 102"/>
            <p:cNvSpPr>
              <a:spLocks noChangeArrowheads="1"/>
            </p:cNvSpPr>
            <p:nvPr>
              <p:custDataLst>
                <p:tags r:id="rId113"/>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89214" name="Oval 103"/>
            <p:cNvSpPr>
              <a:spLocks noChangeArrowheads="1"/>
            </p:cNvSpPr>
            <p:nvPr>
              <p:custDataLst>
                <p:tags r:id="rId114"/>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15" name="Oval 104"/>
            <p:cNvSpPr>
              <a:spLocks noChangeArrowheads="1"/>
            </p:cNvSpPr>
            <p:nvPr>
              <p:custDataLst>
                <p:tags r:id="rId115"/>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16" name="Oval 105"/>
            <p:cNvSpPr>
              <a:spLocks noChangeArrowheads="1"/>
            </p:cNvSpPr>
            <p:nvPr>
              <p:custDataLst>
                <p:tags r:id="rId116"/>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17" name="Oval 106"/>
            <p:cNvSpPr>
              <a:spLocks noChangeArrowheads="1"/>
            </p:cNvSpPr>
            <p:nvPr>
              <p:custDataLst>
                <p:tags r:id="rId117"/>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18" name="Oval 107"/>
            <p:cNvSpPr>
              <a:spLocks noChangeArrowheads="1"/>
            </p:cNvSpPr>
            <p:nvPr>
              <p:custDataLst>
                <p:tags r:id="rId118"/>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19" name="Oval 108"/>
            <p:cNvSpPr>
              <a:spLocks noChangeArrowheads="1"/>
            </p:cNvSpPr>
            <p:nvPr>
              <p:custDataLst>
                <p:tags r:id="rId119"/>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20" name="Freeform 109"/>
            <p:cNvSpPr>
              <a:spLocks/>
            </p:cNvSpPr>
            <p:nvPr>
              <p:custDataLst>
                <p:tags r:id="rId120"/>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89221" name="Freeform 110"/>
            <p:cNvSpPr>
              <a:spLocks/>
            </p:cNvSpPr>
            <p:nvPr>
              <p:custDataLst>
                <p:tags r:id="rId121"/>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89222" name="AutoShape 111"/>
            <p:cNvSpPr>
              <a:spLocks noChangeArrowheads="1"/>
            </p:cNvSpPr>
            <p:nvPr>
              <p:custDataLst>
                <p:tags r:id="rId122"/>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89223" name="AutoShape 112"/>
            <p:cNvSpPr>
              <a:spLocks noChangeArrowheads="1"/>
            </p:cNvSpPr>
            <p:nvPr>
              <p:custDataLst>
                <p:tags r:id="rId123"/>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89133" name="Rectangle 180"/>
          <p:cNvSpPr>
            <a:spLocks noChangeArrowheads="1"/>
          </p:cNvSpPr>
          <p:nvPr>
            <p:custDataLst>
              <p:tags r:id="rId44"/>
            </p:custDataLst>
          </p:nvPr>
        </p:nvSpPr>
        <p:spPr bwMode="auto">
          <a:xfrm>
            <a:off x="5813425" y="592931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134" name="Text Box 181"/>
          <p:cNvSpPr txBox="1">
            <a:spLocks noChangeArrowheads="1"/>
          </p:cNvSpPr>
          <p:nvPr>
            <p:custDataLst>
              <p:tags r:id="rId45"/>
            </p:custDataLst>
          </p:nvPr>
        </p:nvSpPr>
        <p:spPr bwMode="auto">
          <a:xfrm>
            <a:off x="5127625" y="593566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43</a:t>
            </a:r>
          </a:p>
        </p:txBody>
      </p:sp>
      <p:sp>
        <p:nvSpPr>
          <p:cNvPr id="89135" name="Text Box 182"/>
          <p:cNvSpPr txBox="1">
            <a:spLocks noChangeArrowheads="1"/>
          </p:cNvSpPr>
          <p:nvPr>
            <p:custDataLst>
              <p:tags r:id="rId46"/>
            </p:custDataLst>
          </p:nvPr>
        </p:nvSpPr>
        <p:spPr bwMode="auto">
          <a:xfrm>
            <a:off x="6386513" y="616585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Arial" charset="0"/>
              </a:rPr>
              <a:t>…</a:t>
            </a:r>
          </a:p>
        </p:txBody>
      </p:sp>
      <p:grpSp>
        <p:nvGrpSpPr>
          <p:cNvPr id="89136" name="Group 183"/>
          <p:cNvGrpSpPr>
            <a:grpSpLocks/>
          </p:cNvGrpSpPr>
          <p:nvPr>
            <p:custDataLst>
              <p:tags r:id="rId47"/>
            </p:custDataLst>
          </p:nvPr>
        </p:nvGrpSpPr>
        <p:grpSpPr bwMode="auto">
          <a:xfrm>
            <a:off x="3048000" y="1285875"/>
            <a:ext cx="2698750" cy="180975"/>
            <a:chOff x="295" y="1311"/>
            <a:chExt cx="5177" cy="114"/>
          </a:xfrm>
        </p:grpSpPr>
        <p:sp>
          <p:nvSpPr>
            <p:cNvPr id="89210" name="Rectangle 184"/>
            <p:cNvSpPr>
              <a:spLocks noChangeArrowheads="1"/>
            </p:cNvSpPr>
            <p:nvPr>
              <p:custDataLst>
                <p:tags r:id="rId11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9211" name="Rectangle 185"/>
            <p:cNvSpPr>
              <a:spLocks noChangeArrowheads="1"/>
            </p:cNvSpPr>
            <p:nvPr>
              <p:custDataLst>
                <p:tags r:id="rId11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89137" name="Group 186"/>
          <p:cNvGrpSpPr>
            <a:grpSpLocks/>
          </p:cNvGrpSpPr>
          <p:nvPr>
            <p:custDataLst>
              <p:tags r:id="rId48"/>
            </p:custDataLst>
          </p:nvPr>
        </p:nvGrpSpPr>
        <p:grpSpPr bwMode="auto">
          <a:xfrm>
            <a:off x="8166100" y="1285875"/>
            <a:ext cx="563563" cy="180975"/>
            <a:chOff x="295" y="1311"/>
            <a:chExt cx="5177" cy="114"/>
          </a:xfrm>
        </p:grpSpPr>
        <p:sp>
          <p:nvSpPr>
            <p:cNvPr id="89208" name="Rectangle 187"/>
            <p:cNvSpPr>
              <a:spLocks noChangeArrowheads="1"/>
            </p:cNvSpPr>
            <p:nvPr>
              <p:custDataLst>
                <p:tags r:id="rId10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9209" name="Rectangle 188"/>
            <p:cNvSpPr>
              <a:spLocks noChangeArrowheads="1"/>
            </p:cNvSpPr>
            <p:nvPr>
              <p:custDataLst>
                <p:tags r:id="rId10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89138" name="AutoShape 189"/>
          <p:cNvSpPr>
            <a:spLocks noChangeArrowheads="1"/>
          </p:cNvSpPr>
          <p:nvPr/>
        </p:nvSpPr>
        <p:spPr bwMode="auto">
          <a:xfrm>
            <a:off x="3354388" y="5310188"/>
            <a:ext cx="1816100" cy="841375"/>
          </a:xfrm>
          <a:prstGeom prst="rightArrow">
            <a:avLst>
              <a:gd name="adj1" fmla="val 50000"/>
              <a:gd name="adj2" fmla="val 53962"/>
            </a:avLst>
          </a:prstGeom>
          <a:noFill/>
          <a:ln w="19050">
            <a:solidFill>
              <a:srgbClr val="09AC20"/>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9AC20"/>
              </a:solidFill>
            </a:endParaRPr>
          </a:p>
        </p:txBody>
      </p:sp>
      <p:grpSp>
        <p:nvGrpSpPr>
          <p:cNvPr id="89139" name="Group 190"/>
          <p:cNvGrpSpPr>
            <a:grpSpLocks/>
          </p:cNvGrpSpPr>
          <p:nvPr>
            <p:custDataLst>
              <p:tags r:id="rId49"/>
            </p:custDataLst>
          </p:nvPr>
        </p:nvGrpSpPr>
        <p:grpSpPr bwMode="auto">
          <a:xfrm>
            <a:off x="7831138" y="5589588"/>
            <a:ext cx="225425" cy="300037"/>
            <a:chOff x="2928" y="1051"/>
            <a:chExt cx="840" cy="957"/>
          </a:xfrm>
        </p:grpSpPr>
        <p:sp>
          <p:nvSpPr>
            <p:cNvPr id="89195" name="Freeform 191"/>
            <p:cNvSpPr>
              <a:spLocks/>
            </p:cNvSpPr>
            <p:nvPr>
              <p:custDataLst>
                <p:tags r:id="rId95"/>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89196" name="Oval 192"/>
            <p:cNvSpPr>
              <a:spLocks noChangeArrowheads="1"/>
            </p:cNvSpPr>
            <p:nvPr>
              <p:custDataLst>
                <p:tags r:id="rId9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89197" name="Oval 193"/>
            <p:cNvSpPr>
              <a:spLocks noChangeArrowheads="1"/>
            </p:cNvSpPr>
            <p:nvPr>
              <p:custDataLst>
                <p:tags r:id="rId9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98" name="Oval 194"/>
            <p:cNvSpPr>
              <a:spLocks noChangeArrowheads="1"/>
            </p:cNvSpPr>
            <p:nvPr>
              <p:custDataLst>
                <p:tags r:id="rId9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99" name="Oval 195"/>
            <p:cNvSpPr>
              <a:spLocks noChangeArrowheads="1"/>
            </p:cNvSpPr>
            <p:nvPr>
              <p:custDataLst>
                <p:tags r:id="rId9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00" name="Oval 196"/>
            <p:cNvSpPr>
              <a:spLocks noChangeArrowheads="1"/>
            </p:cNvSpPr>
            <p:nvPr>
              <p:custDataLst>
                <p:tags r:id="rId10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01" name="Oval 197"/>
            <p:cNvSpPr>
              <a:spLocks noChangeArrowheads="1"/>
            </p:cNvSpPr>
            <p:nvPr>
              <p:custDataLst>
                <p:tags r:id="rId10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02" name="Oval 198"/>
            <p:cNvSpPr>
              <a:spLocks noChangeArrowheads="1"/>
            </p:cNvSpPr>
            <p:nvPr>
              <p:custDataLst>
                <p:tags r:id="rId10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03" name="AutoShape 199"/>
            <p:cNvSpPr>
              <a:spLocks noChangeArrowheads="1"/>
            </p:cNvSpPr>
            <p:nvPr>
              <p:custDataLst>
                <p:tags r:id="rId10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89204" name="Freeform 200"/>
            <p:cNvSpPr>
              <a:spLocks/>
            </p:cNvSpPr>
            <p:nvPr>
              <p:custDataLst>
                <p:tags r:id="rId10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89205" name="Freeform 201"/>
            <p:cNvSpPr>
              <a:spLocks/>
            </p:cNvSpPr>
            <p:nvPr>
              <p:custDataLst>
                <p:tags r:id="rId10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89206" name="Freeform 202"/>
            <p:cNvSpPr>
              <a:spLocks/>
            </p:cNvSpPr>
            <p:nvPr>
              <p:custDataLst>
                <p:tags r:id="rId10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89207" name="Freeform 203"/>
            <p:cNvSpPr>
              <a:spLocks/>
            </p:cNvSpPr>
            <p:nvPr>
              <p:custDataLst>
                <p:tags r:id="rId10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89140" name="Group 204"/>
          <p:cNvGrpSpPr>
            <a:grpSpLocks/>
          </p:cNvGrpSpPr>
          <p:nvPr>
            <p:custDataLst>
              <p:tags r:id="rId50"/>
            </p:custDataLst>
          </p:nvPr>
        </p:nvGrpSpPr>
        <p:grpSpPr bwMode="auto">
          <a:xfrm>
            <a:off x="7224713" y="5589588"/>
            <a:ext cx="225425" cy="300037"/>
            <a:chOff x="2928" y="1051"/>
            <a:chExt cx="840" cy="957"/>
          </a:xfrm>
        </p:grpSpPr>
        <p:sp>
          <p:nvSpPr>
            <p:cNvPr id="89182" name="Freeform 205"/>
            <p:cNvSpPr>
              <a:spLocks/>
            </p:cNvSpPr>
            <p:nvPr>
              <p:custDataLst>
                <p:tags r:id="rId82"/>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89183" name="Oval 206"/>
            <p:cNvSpPr>
              <a:spLocks noChangeArrowheads="1"/>
            </p:cNvSpPr>
            <p:nvPr>
              <p:custDataLst>
                <p:tags r:id="rId8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89184" name="Oval 207"/>
            <p:cNvSpPr>
              <a:spLocks noChangeArrowheads="1"/>
            </p:cNvSpPr>
            <p:nvPr>
              <p:custDataLst>
                <p:tags r:id="rId8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85" name="Oval 208"/>
            <p:cNvSpPr>
              <a:spLocks noChangeArrowheads="1"/>
            </p:cNvSpPr>
            <p:nvPr>
              <p:custDataLst>
                <p:tags r:id="rId8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86" name="Oval 209"/>
            <p:cNvSpPr>
              <a:spLocks noChangeArrowheads="1"/>
            </p:cNvSpPr>
            <p:nvPr>
              <p:custDataLst>
                <p:tags r:id="rId8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87" name="Oval 210"/>
            <p:cNvSpPr>
              <a:spLocks noChangeArrowheads="1"/>
            </p:cNvSpPr>
            <p:nvPr>
              <p:custDataLst>
                <p:tags r:id="rId8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88" name="Oval 211"/>
            <p:cNvSpPr>
              <a:spLocks noChangeArrowheads="1"/>
            </p:cNvSpPr>
            <p:nvPr>
              <p:custDataLst>
                <p:tags r:id="rId8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89" name="Oval 212"/>
            <p:cNvSpPr>
              <a:spLocks noChangeArrowheads="1"/>
            </p:cNvSpPr>
            <p:nvPr>
              <p:custDataLst>
                <p:tags r:id="rId8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90" name="AutoShape 213"/>
            <p:cNvSpPr>
              <a:spLocks noChangeArrowheads="1"/>
            </p:cNvSpPr>
            <p:nvPr>
              <p:custDataLst>
                <p:tags r:id="rId9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89191" name="Freeform 214"/>
            <p:cNvSpPr>
              <a:spLocks/>
            </p:cNvSpPr>
            <p:nvPr>
              <p:custDataLst>
                <p:tags r:id="rId9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89192" name="Freeform 215"/>
            <p:cNvSpPr>
              <a:spLocks/>
            </p:cNvSpPr>
            <p:nvPr>
              <p:custDataLst>
                <p:tags r:id="rId9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89193" name="Freeform 216"/>
            <p:cNvSpPr>
              <a:spLocks/>
            </p:cNvSpPr>
            <p:nvPr>
              <p:custDataLst>
                <p:tags r:id="rId9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89194" name="Freeform 217"/>
            <p:cNvSpPr>
              <a:spLocks/>
            </p:cNvSpPr>
            <p:nvPr>
              <p:custDataLst>
                <p:tags r:id="rId9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89141" name="Group 218"/>
          <p:cNvGrpSpPr>
            <a:grpSpLocks/>
          </p:cNvGrpSpPr>
          <p:nvPr>
            <p:custDataLst>
              <p:tags r:id="rId51"/>
            </p:custDataLst>
          </p:nvPr>
        </p:nvGrpSpPr>
        <p:grpSpPr bwMode="auto">
          <a:xfrm>
            <a:off x="6943725" y="5589588"/>
            <a:ext cx="225425" cy="300037"/>
            <a:chOff x="2928" y="1051"/>
            <a:chExt cx="840" cy="957"/>
          </a:xfrm>
        </p:grpSpPr>
        <p:sp>
          <p:nvSpPr>
            <p:cNvPr id="89169" name="Freeform 219"/>
            <p:cNvSpPr>
              <a:spLocks/>
            </p:cNvSpPr>
            <p:nvPr>
              <p:custDataLst>
                <p:tags r:id="rId69"/>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89170" name="Oval 220"/>
            <p:cNvSpPr>
              <a:spLocks noChangeArrowheads="1"/>
            </p:cNvSpPr>
            <p:nvPr>
              <p:custDataLst>
                <p:tags r:id="rId70"/>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89171" name="Oval 221"/>
            <p:cNvSpPr>
              <a:spLocks noChangeArrowheads="1"/>
            </p:cNvSpPr>
            <p:nvPr>
              <p:custDataLst>
                <p:tags r:id="rId71"/>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72" name="Oval 222"/>
            <p:cNvSpPr>
              <a:spLocks noChangeArrowheads="1"/>
            </p:cNvSpPr>
            <p:nvPr>
              <p:custDataLst>
                <p:tags r:id="rId72"/>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73" name="Oval 223"/>
            <p:cNvSpPr>
              <a:spLocks noChangeArrowheads="1"/>
            </p:cNvSpPr>
            <p:nvPr>
              <p:custDataLst>
                <p:tags r:id="rId73"/>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74" name="Oval 224"/>
            <p:cNvSpPr>
              <a:spLocks noChangeArrowheads="1"/>
            </p:cNvSpPr>
            <p:nvPr>
              <p:custDataLst>
                <p:tags r:id="rId74"/>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75" name="Oval 225"/>
            <p:cNvSpPr>
              <a:spLocks noChangeArrowheads="1"/>
            </p:cNvSpPr>
            <p:nvPr>
              <p:custDataLst>
                <p:tags r:id="rId75"/>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76" name="Oval 226"/>
            <p:cNvSpPr>
              <a:spLocks noChangeArrowheads="1"/>
            </p:cNvSpPr>
            <p:nvPr>
              <p:custDataLst>
                <p:tags r:id="rId76"/>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77" name="AutoShape 227"/>
            <p:cNvSpPr>
              <a:spLocks noChangeArrowheads="1"/>
            </p:cNvSpPr>
            <p:nvPr>
              <p:custDataLst>
                <p:tags r:id="rId77"/>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89178" name="Freeform 228"/>
            <p:cNvSpPr>
              <a:spLocks/>
            </p:cNvSpPr>
            <p:nvPr>
              <p:custDataLst>
                <p:tags r:id="rId78"/>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89179" name="Freeform 229"/>
            <p:cNvSpPr>
              <a:spLocks/>
            </p:cNvSpPr>
            <p:nvPr>
              <p:custDataLst>
                <p:tags r:id="rId79"/>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89180" name="Freeform 230"/>
            <p:cNvSpPr>
              <a:spLocks/>
            </p:cNvSpPr>
            <p:nvPr>
              <p:custDataLst>
                <p:tags r:id="rId80"/>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89181" name="Freeform 231"/>
            <p:cNvSpPr>
              <a:spLocks/>
            </p:cNvSpPr>
            <p:nvPr>
              <p:custDataLst>
                <p:tags r:id="rId81"/>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89142" name="Group 232"/>
          <p:cNvGrpSpPr>
            <a:grpSpLocks/>
          </p:cNvGrpSpPr>
          <p:nvPr>
            <p:custDataLst>
              <p:tags r:id="rId52"/>
            </p:custDataLst>
          </p:nvPr>
        </p:nvGrpSpPr>
        <p:grpSpPr bwMode="auto">
          <a:xfrm>
            <a:off x="7513638" y="5603875"/>
            <a:ext cx="234950" cy="273050"/>
            <a:chOff x="1824" y="4512"/>
            <a:chExt cx="528" cy="241"/>
          </a:xfrm>
        </p:grpSpPr>
        <p:sp>
          <p:nvSpPr>
            <p:cNvPr id="89157" name="Freeform 233"/>
            <p:cNvSpPr>
              <a:spLocks/>
            </p:cNvSpPr>
            <p:nvPr>
              <p:custDataLst>
                <p:tags r:id="rId57"/>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89158" name="Oval 234"/>
            <p:cNvSpPr>
              <a:spLocks noChangeArrowheads="1"/>
            </p:cNvSpPr>
            <p:nvPr>
              <p:custDataLst>
                <p:tags r:id="rId58"/>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89159" name="Oval 235"/>
            <p:cNvSpPr>
              <a:spLocks noChangeArrowheads="1"/>
            </p:cNvSpPr>
            <p:nvPr>
              <p:custDataLst>
                <p:tags r:id="rId59"/>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60" name="Oval 236"/>
            <p:cNvSpPr>
              <a:spLocks noChangeArrowheads="1"/>
            </p:cNvSpPr>
            <p:nvPr>
              <p:custDataLst>
                <p:tags r:id="rId60"/>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61" name="Oval 237"/>
            <p:cNvSpPr>
              <a:spLocks noChangeArrowheads="1"/>
            </p:cNvSpPr>
            <p:nvPr>
              <p:custDataLst>
                <p:tags r:id="rId61"/>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62" name="Oval 238"/>
            <p:cNvSpPr>
              <a:spLocks noChangeArrowheads="1"/>
            </p:cNvSpPr>
            <p:nvPr>
              <p:custDataLst>
                <p:tags r:id="rId62"/>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63" name="Oval 239"/>
            <p:cNvSpPr>
              <a:spLocks noChangeArrowheads="1"/>
            </p:cNvSpPr>
            <p:nvPr>
              <p:custDataLst>
                <p:tags r:id="rId63"/>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64" name="Oval 240"/>
            <p:cNvSpPr>
              <a:spLocks noChangeArrowheads="1"/>
            </p:cNvSpPr>
            <p:nvPr>
              <p:custDataLst>
                <p:tags r:id="rId64"/>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65" name="Freeform 241"/>
            <p:cNvSpPr>
              <a:spLocks/>
            </p:cNvSpPr>
            <p:nvPr>
              <p:custDataLst>
                <p:tags r:id="rId65"/>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89166" name="Freeform 242"/>
            <p:cNvSpPr>
              <a:spLocks/>
            </p:cNvSpPr>
            <p:nvPr>
              <p:custDataLst>
                <p:tags r:id="rId66"/>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89167" name="AutoShape 243"/>
            <p:cNvSpPr>
              <a:spLocks noChangeArrowheads="1"/>
            </p:cNvSpPr>
            <p:nvPr>
              <p:custDataLst>
                <p:tags r:id="rId67"/>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89168" name="AutoShape 244"/>
            <p:cNvSpPr>
              <a:spLocks noChangeArrowheads="1"/>
            </p:cNvSpPr>
            <p:nvPr>
              <p:custDataLst>
                <p:tags r:id="rId68"/>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89143" name="Text Box 248"/>
          <p:cNvSpPr txBox="1">
            <a:spLocks noChangeArrowheads="1"/>
          </p:cNvSpPr>
          <p:nvPr/>
        </p:nvSpPr>
        <p:spPr bwMode="auto">
          <a:xfrm>
            <a:off x="3263900" y="5507038"/>
            <a:ext cx="1676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latin typeface="Courier New" pitchFamily="-106" charset="0"/>
              </a:rPr>
              <a:t>storei r1 r15</a:t>
            </a:r>
          </a:p>
        </p:txBody>
      </p:sp>
      <p:sp>
        <p:nvSpPr>
          <p:cNvPr id="89144" name="Text Box 249"/>
          <p:cNvSpPr txBox="1">
            <a:spLocks noChangeArrowheads="1"/>
          </p:cNvSpPr>
          <p:nvPr/>
        </p:nvSpPr>
        <p:spPr bwMode="auto">
          <a:xfrm>
            <a:off x="4321175" y="5699125"/>
            <a:ext cx="4699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 </a:t>
            </a:r>
            <a:r>
              <a:rPr lang="en-US" sz="1000" b="1">
                <a:solidFill>
                  <a:srgbClr val="09AC20"/>
                </a:solidFill>
                <a:latin typeface="Arial" charset="0"/>
              </a:rPr>
              <a:t>42</a:t>
            </a:r>
            <a:endParaRPr lang="en-US" sz="1400" b="1">
              <a:latin typeface="Arial" charset="0"/>
            </a:endParaRPr>
          </a:p>
        </p:txBody>
      </p:sp>
      <p:sp>
        <p:nvSpPr>
          <p:cNvPr id="89145" name="Text Box 250"/>
          <p:cNvSpPr txBox="1">
            <a:spLocks noChangeArrowheads="1"/>
          </p:cNvSpPr>
          <p:nvPr/>
        </p:nvSpPr>
        <p:spPr bwMode="auto">
          <a:xfrm>
            <a:off x="3830638" y="5724525"/>
            <a:ext cx="644525"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800" b="1">
                <a:solidFill>
                  <a:srgbClr val="09AC20"/>
                </a:solidFill>
                <a:latin typeface="Arial" charset="0"/>
              </a:rPr>
              <a:t>aliens</a:t>
            </a:r>
          </a:p>
        </p:txBody>
      </p:sp>
      <p:sp>
        <p:nvSpPr>
          <p:cNvPr id="1214718" name="AutoShape 254"/>
          <p:cNvSpPr>
            <a:spLocks noChangeArrowheads="1"/>
          </p:cNvSpPr>
          <p:nvPr/>
        </p:nvSpPr>
        <p:spPr bwMode="auto">
          <a:xfrm>
            <a:off x="8229600" y="3795713"/>
            <a:ext cx="228600" cy="228600"/>
          </a:xfrm>
          <a:prstGeom prst="star5">
            <a:avLst/>
          </a:prstGeom>
          <a:solidFill>
            <a:srgbClr val="E3DC0D"/>
          </a:solidFill>
          <a:ln w="19050">
            <a:solidFill>
              <a:srgbClr val="D17204"/>
            </a:solidFill>
            <a:miter lim="800000"/>
            <a:headEnd/>
            <a:tailEnd/>
          </a:ln>
          <a:effectLst/>
        </p:spPr>
        <p:txBody>
          <a:bodyPr wrap="none" anchor="ctr">
            <a:spAutoFit/>
          </a:bodyPr>
          <a:lstStyle/>
          <a:p>
            <a:pPr>
              <a:defRPr/>
            </a:pPr>
            <a:endParaRPr lang="en-US">
              <a:latin typeface="Times" pitchFamily="1" charset="0"/>
              <a:ea typeface="ＭＳ Ｐゴシック" pitchFamily="1" charset="-128"/>
            </a:endParaRPr>
          </a:p>
        </p:txBody>
      </p:sp>
      <p:sp>
        <p:nvSpPr>
          <p:cNvPr id="89147" name="Rectangle 255"/>
          <p:cNvSpPr>
            <a:spLocks noChangeArrowheads="1"/>
          </p:cNvSpPr>
          <p:nvPr>
            <p:custDataLst>
              <p:tags r:id="rId53"/>
            </p:custDataLst>
          </p:nvPr>
        </p:nvSpPr>
        <p:spPr bwMode="auto">
          <a:xfrm>
            <a:off x="5859463" y="3724275"/>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addn r15 1</a:t>
            </a:r>
            <a:endParaRPr lang="en-US" sz="1800">
              <a:solidFill>
                <a:srgbClr val="0A04EB"/>
              </a:solidFill>
              <a:latin typeface="Arial" charset="0"/>
            </a:endParaRPr>
          </a:p>
        </p:txBody>
      </p:sp>
      <p:sp>
        <p:nvSpPr>
          <p:cNvPr id="89148" name="Text Box 266"/>
          <p:cNvSpPr txBox="1">
            <a:spLocks noChangeArrowheads="1"/>
          </p:cNvSpPr>
          <p:nvPr>
            <p:custDataLst>
              <p:tags r:id="rId54"/>
            </p:custDataLst>
          </p:nvPr>
        </p:nvSpPr>
        <p:spPr bwMode="auto">
          <a:xfrm>
            <a:off x="830263" y="5013325"/>
            <a:ext cx="24384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latin typeface="Comic Sans MS" pitchFamily="-106" charset="0"/>
              </a:rPr>
              <a:t>the "stack pointer"</a:t>
            </a:r>
          </a:p>
        </p:txBody>
      </p:sp>
      <p:sp>
        <p:nvSpPr>
          <p:cNvPr id="89149" name="Text Box 267"/>
          <p:cNvSpPr txBox="1">
            <a:spLocks noChangeArrowheads="1"/>
          </p:cNvSpPr>
          <p:nvPr/>
        </p:nvSpPr>
        <p:spPr bwMode="auto">
          <a:xfrm>
            <a:off x="3028950" y="3159125"/>
            <a:ext cx="2133600" cy="749300"/>
          </a:xfrm>
          <a:prstGeom prst="rect">
            <a:avLst/>
          </a:prstGeom>
          <a:noFill/>
          <a:ln w="19050">
            <a:solidFill>
              <a:srgbClr val="0F02E4"/>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0F02E4"/>
                </a:solidFill>
                <a:latin typeface="Comic Sans MS" pitchFamily="-106" charset="0"/>
              </a:rPr>
              <a:t>stores contents of r1 into r15's LOCATION (not r15 itself!) </a:t>
            </a:r>
          </a:p>
        </p:txBody>
      </p:sp>
      <p:sp>
        <p:nvSpPr>
          <p:cNvPr id="89150" name="Line 268"/>
          <p:cNvSpPr>
            <a:spLocks noChangeShapeType="1"/>
          </p:cNvSpPr>
          <p:nvPr/>
        </p:nvSpPr>
        <p:spPr bwMode="auto">
          <a:xfrm>
            <a:off x="5149850" y="3524250"/>
            <a:ext cx="317500" cy="0"/>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89151" name="Rectangle 269"/>
          <p:cNvSpPr>
            <a:spLocks noChangeArrowheads="1"/>
          </p:cNvSpPr>
          <p:nvPr>
            <p:custDataLst>
              <p:tags r:id="rId55"/>
            </p:custDataLst>
          </p:nvPr>
        </p:nvSpPr>
        <p:spPr bwMode="auto">
          <a:xfrm>
            <a:off x="5857875" y="2595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t>
            </a:r>
            <a:endParaRPr lang="en-US" sz="1800">
              <a:solidFill>
                <a:srgbClr val="0A04EB"/>
              </a:solidFill>
              <a:latin typeface="Arial" charset="0"/>
            </a:endParaRPr>
          </a:p>
        </p:txBody>
      </p:sp>
      <p:sp>
        <p:nvSpPr>
          <p:cNvPr id="89152" name="Rectangle 270"/>
          <p:cNvSpPr>
            <a:spLocks noChangeArrowheads="1"/>
          </p:cNvSpPr>
          <p:nvPr>
            <p:custDataLst>
              <p:tags r:id="rId56"/>
            </p:custDataLst>
          </p:nvPr>
        </p:nvSpPr>
        <p:spPr bwMode="auto">
          <a:xfrm>
            <a:off x="5857875" y="2984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t>
            </a:r>
            <a:endParaRPr lang="en-US" sz="1800">
              <a:solidFill>
                <a:srgbClr val="0A04EB"/>
              </a:solidFill>
              <a:latin typeface="Arial" charset="0"/>
            </a:endParaRPr>
          </a:p>
        </p:txBody>
      </p:sp>
      <p:sp>
        <p:nvSpPr>
          <p:cNvPr id="89153" name="Ink 271"/>
          <p:cNvSpPr>
            <a:spLocks noRot="1" noChangeAspect="1" noEditPoints="1" noChangeArrowheads="1" noChangeShapeType="1" noTextEdit="1"/>
          </p:cNvSpPr>
          <p:nvPr/>
        </p:nvSpPr>
        <p:spPr bwMode="auto">
          <a:xfrm>
            <a:off x="377825" y="4343400"/>
            <a:ext cx="833438" cy="925513"/>
          </a:xfrm>
          <a:custGeom>
            <a:avLst/>
            <a:gdLst>
              <a:gd name="T0" fmla="*/ 2147483647 w 2316"/>
              <a:gd name="T1" fmla="*/ 2147483647 h 2569"/>
              <a:gd name="T2" fmla="*/ 2147483647 w 2316"/>
              <a:gd name="T3" fmla="*/ 2147483647 h 2569"/>
              <a:gd name="T4" fmla="*/ 0 w 2316"/>
              <a:gd name="T5" fmla="*/ 2147483647 h 2569"/>
              <a:gd name="T6" fmla="*/ 2147483647 w 2316"/>
              <a:gd name="T7" fmla="*/ 2147483647 h 2569"/>
              <a:gd name="T8" fmla="*/ 2147483647 w 2316"/>
              <a:gd name="T9" fmla="*/ 2147483647 h 2569"/>
              <a:gd name="T10" fmla="*/ 2147483647 w 2316"/>
              <a:gd name="T11" fmla="*/ 2147483647 h 2569"/>
              <a:gd name="T12" fmla="*/ 2147483647 w 2316"/>
              <a:gd name="T13" fmla="*/ 2147483647 h 2569"/>
              <a:gd name="T14" fmla="*/ 2147483647 w 2316"/>
              <a:gd name="T15" fmla="*/ 2147483647 h 2569"/>
              <a:gd name="T16" fmla="*/ 0 60000 65536"/>
              <a:gd name="T17" fmla="*/ 0 60000 65536"/>
              <a:gd name="T18" fmla="*/ 0 60000 65536"/>
              <a:gd name="T19" fmla="*/ 0 60000 65536"/>
              <a:gd name="T20" fmla="*/ 0 60000 65536"/>
              <a:gd name="T21" fmla="*/ 0 60000 65536"/>
              <a:gd name="T22" fmla="*/ 0 60000 65536"/>
              <a:gd name="T23" fmla="*/ 0 60000 65536"/>
              <a:gd name="T24" fmla="*/ 0 w 2316"/>
              <a:gd name="T25" fmla="*/ 0 h 2569"/>
              <a:gd name="T26" fmla="*/ 2316 w 2316"/>
              <a:gd name="T27" fmla="*/ 2569 h 256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16" h="2569" extrusionOk="0">
                <a:moveTo>
                  <a:pt x="1709" y="402"/>
                </a:moveTo>
                <a:cubicBezTo>
                  <a:pt x="1433" y="-16"/>
                  <a:pt x="965" y="-121"/>
                  <a:pt x="546" y="192"/>
                </a:cubicBezTo>
                <a:cubicBezTo>
                  <a:pt x="146" y="491"/>
                  <a:pt x="-21" y="1044"/>
                  <a:pt x="0" y="1525"/>
                </a:cubicBezTo>
                <a:cubicBezTo>
                  <a:pt x="14" y="1863"/>
                  <a:pt x="139" y="2206"/>
                  <a:pt x="418" y="2414"/>
                </a:cubicBezTo>
                <a:cubicBezTo>
                  <a:pt x="795" y="2695"/>
                  <a:pt x="1301" y="2552"/>
                  <a:pt x="1655" y="2310"/>
                </a:cubicBezTo>
                <a:cubicBezTo>
                  <a:pt x="2063" y="2031"/>
                  <a:pt x="2401" y="1515"/>
                  <a:pt x="2307" y="1001"/>
                </a:cubicBezTo>
                <a:cubicBezTo>
                  <a:pt x="2229" y="577"/>
                  <a:pt x="1835" y="364"/>
                  <a:pt x="1437" y="331"/>
                </a:cubicBezTo>
                <a:cubicBezTo>
                  <a:pt x="1322" y="337"/>
                  <a:pt x="1207" y="343"/>
                  <a:pt x="1092" y="34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54" name="Ink 272"/>
          <p:cNvSpPr>
            <a:spLocks noRot="1" noChangeAspect="1" noEditPoints="1" noChangeArrowheads="1" noChangeShapeType="1" noTextEdit="1"/>
          </p:cNvSpPr>
          <p:nvPr/>
        </p:nvSpPr>
        <p:spPr bwMode="auto">
          <a:xfrm>
            <a:off x="1854200" y="4565650"/>
            <a:ext cx="942975" cy="442913"/>
          </a:xfrm>
          <a:custGeom>
            <a:avLst/>
            <a:gdLst>
              <a:gd name="T0" fmla="*/ 2147483647 w 2619"/>
              <a:gd name="T1" fmla="*/ 2147483647 h 1227"/>
              <a:gd name="T2" fmla="*/ 2147483647 w 2619"/>
              <a:gd name="T3" fmla="*/ 2147483647 h 1227"/>
              <a:gd name="T4" fmla="*/ 2147483647 w 2619"/>
              <a:gd name="T5" fmla="*/ 2147483647 h 1227"/>
              <a:gd name="T6" fmla="*/ 2147483647 w 2619"/>
              <a:gd name="T7" fmla="*/ 2147483647 h 1227"/>
              <a:gd name="T8" fmla="*/ 2147483647 w 2619"/>
              <a:gd name="T9" fmla="*/ 2147483647 h 1227"/>
              <a:gd name="T10" fmla="*/ 2147483647 w 2619"/>
              <a:gd name="T11" fmla="*/ 2147483647 h 1227"/>
              <a:gd name="T12" fmla="*/ 2147483647 w 2619"/>
              <a:gd name="T13" fmla="*/ 2147483647 h 1227"/>
              <a:gd name="T14" fmla="*/ 2147483647 w 2619"/>
              <a:gd name="T15" fmla="*/ 2147483647 h 1227"/>
              <a:gd name="T16" fmla="*/ 2147483647 w 2619"/>
              <a:gd name="T17" fmla="*/ 2147483647 h 1227"/>
              <a:gd name="T18" fmla="*/ 2147483647 w 2619"/>
              <a:gd name="T19" fmla="*/ 2147483647 h 1227"/>
              <a:gd name="T20" fmla="*/ 2147483647 w 2619"/>
              <a:gd name="T21" fmla="*/ 2147483647 h 1227"/>
              <a:gd name="T22" fmla="*/ 2147483647 w 2619"/>
              <a:gd name="T23" fmla="*/ 2147483647 h 1227"/>
              <a:gd name="T24" fmla="*/ 2147483647 w 2619"/>
              <a:gd name="T25" fmla="*/ 2147483647 h 1227"/>
              <a:gd name="T26" fmla="*/ 2147483647 w 2619"/>
              <a:gd name="T27" fmla="*/ 0 h 1227"/>
              <a:gd name="T28" fmla="*/ 2147483647 w 2619"/>
              <a:gd name="T29" fmla="*/ 2147483647 h 1227"/>
              <a:gd name="T30" fmla="*/ 2147483647 w 2619"/>
              <a:gd name="T31" fmla="*/ 2147483647 h 1227"/>
              <a:gd name="T32" fmla="*/ 2147483647 w 2619"/>
              <a:gd name="T33" fmla="*/ 2147483647 h 1227"/>
              <a:gd name="T34" fmla="*/ 2147483647 w 2619"/>
              <a:gd name="T35" fmla="*/ 2147483647 h 1227"/>
              <a:gd name="T36" fmla="*/ 2147483647 w 2619"/>
              <a:gd name="T37" fmla="*/ 2147483647 h 1227"/>
              <a:gd name="T38" fmla="*/ 2147483647 w 2619"/>
              <a:gd name="T39" fmla="*/ 2147483647 h 1227"/>
              <a:gd name="T40" fmla="*/ 2147483647 w 2619"/>
              <a:gd name="T41" fmla="*/ 2147483647 h 1227"/>
              <a:gd name="T42" fmla="*/ 2147483647 w 2619"/>
              <a:gd name="T43" fmla="*/ 2147483647 h 1227"/>
              <a:gd name="T44" fmla="*/ 2147483647 w 2619"/>
              <a:gd name="T45" fmla="*/ 2147483647 h 1227"/>
              <a:gd name="T46" fmla="*/ 2147483647 w 2619"/>
              <a:gd name="T47" fmla="*/ 2147483647 h 1227"/>
              <a:gd name="T48" fmla="*/ 2147483647 w 2619"/>
              <a:gd name="T49" fmla="*/ 2147483647 h 1227"/>
              <a:gd name="T50" fmla="*/ 2147483647 w 2619"/>
              <a:gd name="T51" fmla="*/ 2147483647 h 1227"/>
              <a:gd name="T52" fmla="*/ 2147483647 w 2619"/>
              <a:gd name="T53" fmla="*/ 2147483647 h 1227"/>
              <a:gd name="T54" fmla="*/ 2147483647 w 2619"/>
              <a:gd name="T55" fmla="*/ 2147483647 h 1227"/>
              <a:gd name="T56" fmla="*/ 2147483647 w 2619"/>
              <a:gd name="T57" fmla="*/ 2147483647 h 1227"/>
              <a:gd name="T58" fmla="*/ 2147483647 w 2619"/>
              <a:gd name="T59" fmla="*/ 2147483647 h 1227"/>
              <a:gd name="T60" fmla="*/ 2147483647 w 2619"/>
              <a:gd name="T61" fmla="*/ 2147483647 h 1227"/>
              <a:gd name="T62" fmla="*/ 2147483647 w 2619"/>
              <a:gd name="T63" fmla="*/ 2147483647 h 1227"/>
              <a:gd name="T64" fmla="*/ 2147483647 w 2619"/>
              <a:gd name="T65" fmla="*/ 2147483647 h 12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19"/>
              <a:gd name="T100" fmla="*/ 0 h 1227"/>
              <a:gd name="T101" fmla="*/ 2619 w 2619"/>
              <a:gd name="T102" fmla="*/ 1227 h 12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19" h="1227" extrusionOk="0">
                <a:moveTo>
                  <a:pt x="1481" y="348"/>
                </a:moveTo>
                <a:cubicBezTo>
                  <a:pt x="1472" y="370"/>
                  <a:pt x="1459" y="388"/>
                  <a:pt x="1448" y="409"/>
                </a:cubicBezTo>
                <a:cubicBezTo>
                  <a:pt x="1408" y="482"/>
                  <a:pt x="1361" y="550"/>
                  <a:pt x="1323" y="624"/>
                </a:cubicBezTo>
                <a:cubicBezTo>
                  <a:pt x="1313" y="643"/>
                  <a:pt x="1279" y="700"/>
                  <a:pt x="1315" y="714"/>
                </a:cubicBezTo>
                <a:cubicBezTo>
                  <a:pt x="1361" y="732"/>
                  <a:pt x="1436" y="705"/>
                  <a:pt x="1481" y="697"/>
                </a:cubicBezTo>
                <a:cubicBezTo>
                  <a:pt x="1555" y="684"/>
                  <a:pt x="1631" y="672"/>
                  <a:pt x="1705" y="657"/>
                </a:cubicBezTo>
                <a:cubicBezTo>
                  <a:pt x="1738" y="650"/>
                  <a:pt x="1772" y="642"/>
                  <a:pt x="1805" y="636"/>
                </a:cubicBezTo>
              </a:path>
              <a:path w="2619" h="1227" extrusionOk="0">
                <a:moveTo>
                  <a:pt x="1844" y="203"/>
                </a:moveTo>
                <a:cubicBezTo>
                  <a:pt x="1842" y="241"/>
                  <a:pt x="1840" y="253"/>
                  <a:pt x="1835" y="291"/>
                </a:cubicBezTo>
                <a:cubicBezTo>
                  <a:pt x="1821" y="406"/>
                  <a:pt x="1810" y="522"/>
                  <a:pt x="1793" y="637"/>
                </a:cubicBezTo>
                <a:cubicBezTo>
                  <a:pt x="1774" y="770"/>
                  <a:pt x="1754" y="904"/>
                  <a:pt x="1723" y="1034"/>
                </a:cubicBezTo>
                <a:cubicBezTo>
                  <a:pt x="1707" y="1099"/>
                  <a:pt x="1690" y="1288"/>
                  <a:pt x="1665" y="1226"/>
                </a:cubicBezTo>
                <a:cubicBezTo>
                  <a:pt x="1654" y="1211"/>
                  <a:pt x="1653" y="1201"/>
                  <a:pt x="1665" y="1185"/>
                </a:cubicBezTo>
              </a:path>
              <a:path w="2619" h="1227" extrusionOk="0">
                <a:moveTo>
                  <a:pt x="1965" y="405"/>
                </a:moveTo>
                <a:cubicBezTo>
                  <a:pt x="2020" y="365"/>
                  <a:pt x="2074" y="320"/>
                  <a:pt x="2132" y="285"/>
                </a:cubicBezTo>
                <a:cubicBezTo>
                  <a:pt x="2195" y="247"/>
                  <a:pt x="2315" y="168"/>
                  <a:pt x="2394" y="199"/>
                </a:cubicBezTo>
                <a:cubicBezTo>
                  <a:pt x="2471" y="230"/>
                  <a:pt x="2429" y="343"/>
                  <a:pt x="2411" y="394"/>
                </a:cubicBezTo>
                <a:cubicBezTo>
                  <a:pt x="2331" y="615"/>
                  <a:pt x="2140" y="807"/>
                  <a:pt x="2084" y="1033"/>
                </a:cubicBezTo>
                <a:cubicBezTo>
                  <a:pt x="2062" y="1121"/>
                  <a:pt x="2143" y="1117"/>
                  <a:pt x="2204" y="1107"/>
                </a:cubicBezTo>
                <a:cubicBezTo>
                  <a:pt x="2303" y="1091"/>
                  <a:pt x="2399" y="1062"/>
                  <a:pt x="2496" y="1035"/>
                </a:cubicBezTo>
                <a:cubicBezTo>
                  <a:pt x="2558" y="1018"/>
                  <a:pt x="2577" y="1012"/>
                  <a:pt x="2618" y="1006"/>
                </a:cubicBezTo>
              </a:path>
              <a:path w="2619" h="1227" extrusionOk="0">
                <a:moveTo>
                  <a:pt x="1646" y="229"/>
                </a:moveTo>
                <a:cubicBezTo>
                  <a:pt x="1651" y="206"/>
                  <a:pt x="1677" y="148"/>
                  <a:pt x="1637" y="189"/>
                </a:cubicBezTo>
                <a:cubicBezTo>
                  <a:pt x="1587" y="240"/>
                  <a:pt x="1552" y="337"/>
                  <a:pt x="1517" y="398"/>
                </a:cubicBezTo>
                <a:cubicBezTo>
                  <a:pt x="1439" y="536"/>
                  <a:pt x="1364" y="676"/>
                  <a:pt x="1287" y="815"/>
                </a:cubicBezTo>
                <a:cubicBezTo>
                  <a:pt x="1319" y="749"/>
                  <a:pt x="1354" y="684"/>
                  <a:pt x="1390" y="619"/>
                </a:cubicBezTo>
                <a:cubicBezTo>
                  <a:pt x="1470" y="476"/>
                  <a:pt x="1557" y="339"/>
                  <a:pt x="1650" y="204"/>
                </a:cubicBezTo>
                <a:cubicBezTo>
                  <a:pt x="1706" y="123"/>
                  <a:pt x="1755" y="42"/>
                  <a:pt x="1843" y="0"/>
                </a:cubicBezTo>
                <a:cubicBezTo>
                  <a:pt x="1870" y="96"/>
                  <a:pt x="1830" y="189"/>
                  <a:pt x="1797" y="283"/>
                </a:cubicBezTo>
                <a:cubicBezTo>
                  <a:pt x="1724" y="492"/>
                  <a:pt x="1631" y="694"/>
                  <a:pt x="1521" y="886"/>
                </a:cubicBezTo>
                <a:cubicBezTo>
                  <a:pt x="1624" y="740"/>
                  <a:pt x="1725" y="594"/>
                  <a:pt x="1842" y="458"/>
                </a:cubicBezTo>
                <a:cubicBezTo>
                  <a:pt x="1926" y="360"/>
                  <a:pt x="1995" y="286"/>
                  <a:pt x="2117" y="249"/>
                </a:cubicBezTo>
                <a:cubicBezTo>
                  <a:pt x="2187" y="330"/>
                  <a:pt x="2165" y="409"/>
                  <a:pt x="2138" y="515"/>
                </a:cubicBezTo>
                <a:cubicBezTo>
                  <a:pt x="2119" y="587"/>
                  <a:pt x="1991" y="910"/>
                  <a:pt x="1985" y="859"/>
                </a:cubicBezTo>
                <a:cubicBezTo>
                  <a:pt x="2071" y="711"/>
                  <a:pt x="2167" y="479"/>
                  <a:pt x="2316" y="384"/>
                </a:cubicBezTo>
                <a:cubicBezTo>
                  <a:pt x="2325" y="382"/>
                  <a:pt x="2333" y="380"/>
                  <a:pt x="2342" y="378"/>
                </a:cubicBezTo>
                <a:cubicBezTo>
                  <a:pt x="2335" y="451"/>
                  <a:pt x="2321" y="509"/>
                  <a:pt x="2292" y="581"/>
                </a:cubicBezTo>
                <a:cubicBezTo>
                  <a:pt x="2258" y="666"/>
                  <a:pt x="2216" y="745"/>
                  <a:pt x="2174" y="826"/>
                </a:cubicBezTo>
                <a:cubicBezTo>
                  <a:pt x="2159" y="856"/>
                  <a:pt x="2150" y="884"/>
                  <a:pt x="2116" y="873"/>
                </a:cubicBezTo>
                <a:cubicBezTo>
                  <a:pt x="2094" y="856"/>
                  <a:pt x="2084" y="848"/>
                  <a:pt x="2068" y="834"/>
                </a:cubicBezTo>
              </a:path>
              <a:path w="2619" h="1227" extrusionOk="0">
                <a:moveTo>
                  <a:pt x="92" y="346"/>
                </a:moveTo>
                <a:cubicBezTo>
                  <a:pt x="75" y="358"/>
                  <a:pt x="63" y="358"/>
                  <a:pt x="48" y="375"/>
                </a:cubicBezTo>
                <a:cubicBezTo>
                  <a:pt x="29" y="397"/>
                  <a:pt x="18" y="427"/>
                  <a:pt x="10" y="455"/>
                </a:cubicBezTo>
                <a:cubicBezTo>
                  <a:pt x="-2" y="494"/>
                  <a:pt x="-6" y="542"/>
                  <a:pt x="7" y="581"/>
                </a:cubicBezTo>
                <a:cubicBezTo>
                  <a:pt x="19" y="619"/>
                  <a:pt x="54" y="644"/>
                  <a:pt x="93" y="652"/>
                </a:cubicBezTo>
                <a:cubicBezTo>
                  <a:pt x="139" y="661"/>
                  <a:pt x="215" y="651"/>
                  <a:pt x="258" y="632"/>
                </a:cubicBezTo>
                <a:cubicBezTo>
                  <a:pt x="286" y="619"/>
                  <a:pt x="320" y="592"/>
                  <a:pt x="338" y="567"/>
                </a:cubicBezTo>
                <a:cubicBezTo>
                  <a:pt x="342" y="559"/>
                  <a:pt x="347" y="552"/>
                  <a:pt x="351" y="544"/>
                </a:cubicBezTo>
              </a:path>
              <a:path w="2619" h="1227" extrusionOk="0">
                <a:moveTo>
                  <a:pt x="438" y="228"/>
                </a:moveTo>
                <a:cubicBezTo>
                  <a:pt x="419" y="278"/>
                  <a:pt x="414" y="327"/>
                  <a:pt x="406" y="380"/>
                </a:cubicBezTo>
                <a:cubicBezTo>
                  <a:pt x="391" y="487"/>
                  <a:pt x="376" y="593"/>
                  <a:pt x="361" y="700"/>
                </a:cubicBezTo>
                <a:cubicBezTo>
                  <a:pt x="348" y="795"/>
                  <a:pt x="335" y="890"/>
                  <a:pt x="326" y="985"/>
                </a:cubicBezTo>
                <a:cubicBezTo>
                  <a:pt x="323" y="1022"/>
                  <a:pt x="322" y="1032"/>
                  <a:pt x="326" y="1055"/>
                </a:cubicBezTo>
                <a:cubicBezTo>
                  <a:pt x="352" y="1022"/>
                  <a:pt x="365" y="989"/>
                  <a:pt x="379" y="942"/>
                </a:cubicBezTo>
              </a:path>
              <a:path w="2619" h="1227" extrusionOk="0">
                <a:moveTo>
                  <a:pt x="638" y="339"/>
                </a:moveTo>
                <a:cubicBezTo>
                  <a:pt x="665" y="321"/>
                  <a:pt x="680" y="303"/>
                  <a:pt x="702" y="280"/>
                </a:cubicBezTo>
                <a:cubicBezTo>
                  <a:pt x="736" y="245"/>
                  <a:pt x="774" y="214"/>
                  <a:pt x="817" y="191"/>
                </a:cubicBezTo>
                <a:cubicBezTo>
                  <a:pt x="858" y="169"/>
                  <a:pt x="926" y="144"/>
                  <a:pt x="966" y="182"/>
                </a:cubicBezTo>
                <a:cubicBezTo>
                  <a:pt x="1002" y="217"/>
                  <a:pt x="979" y="279"/>
                  <a:pt x="963" y="317"/>
                </a:cubicBezTo>
                <a:cubicBezTo>
                  <a:pt x="925" y="409"/>
                  <a:pt x="848" y="480"/>
                  <a:pt x="812" y="572"/>
                </a:cubicBezTo>
                <a:cubicBezTo>
                  <a:pt x="794" y="617"/>
                  <a:pt x="809" y="656"/>
                  <a:pt x="841" y="689"/>
                </a:cubicBezTo>
                <a:cubicBezTo>
                  <a:pt x="882" y="731"/>
                  <a:pt x="945" y="759"/>
                  <a:pt x="996" y="786"/>
                </a:cubicBezTo>
                <a:cubicBezTo>
                  <a:pt x="1047" y="813"/>
                  <a:pt x="1097" y="832"/>
                  <a:pt x="1142" y="865"/>
                </a:cubicBezTo>
                <a:cubicBezTo>
                  <a:pt x="1116" y="894"/>
                  <a:pt x="1099" y="903"/>
                  <a:pt x="1056" y="919"/>
                </a:cubicBezTo>
                <a:cubicBezTo>
                  <a:pt x="983" y="945"/>
                  <a:pt x="910" y="963"/>
                  <a:pt x="833" y="972"/>
                </a:cubicBezTo>
                <a:cubicBezTo>
                  <a:pt x="777" y="979"/>
                  <a:pt x="699" y="988"/>
                  <a:pt x="643" y="973"/>
                </a:cubicBezTo>
                <a:cubicBezTo>
                  <a:pt x="588" y="958"/>
                  <a:pt x="617" y="916"/>
                  <a:pt x="634" y="88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55" name="Ink 273"/>
          <p:cNvSpPr>
            <a:spLocks noRot="1" noChangeAspect="1" noEditPoints="1" noChangeArrowheads="1" noChangeShapeType="1" noTextEdit="1"/>
          </p:cNvSpPr>
          <p:nvPr/>
        </p:nvSpPr>
        <p:spPr bwMode="auto">
          <a:xfrm>
            <a:off x="6484938" y="2097088"/>
            <a:ext cx="1223962" cy="1243012"/>
          </a:xfrm>
          <a:custGeom>
            <a:avLst/>
            <a:gdLst>
              <a:gd name="T0" fmla="*/ 2147483647 w 3402"/>
              <a:gd name="T1" fmla="*/ 2147483647 h 3454"/>
              <a:gd name="T2" fmla="*/ 2147483647 w 3402"/>
              <a:gd name="T3" fmla="*/ 2147483647 h 3454"/>
              <a:gd name="T4" fmla="*/ 2147483647 w 3402"/>
              <a:gd name="T5" fmla="*/ 2147483647 h 3454"/>
              <a:gd name="T6" fmla="*/ 2147483647 w 3402"/>
              <a:gd name="T7" fmla="*/ 2147483647 h 3454"/>
              <a:gd name="T8" fmla="*/ 2147483647 w 3402"/>
              <a:gd name="T9" fmla="*/ 2147483647 h 3454"/>
              <a:gd name="T10" fmla="*/ 2147483647 w 3402"/>
              <a:gd name="T11" fmla="*/ 2147483647 h 3454"/>
              <a:gd name="T12" fmla="*/ 2147483647 w 3402"/>
              <a:gd name="T13" fmla="*/ 2147483647 h 3454"/>
              <a:gd name="T14" fmla="*/ 2147483647 w 3402"/>
              <a:gd name="T15" fmla="*/ 2147483647 h 3454"/>
              <a:gd name="T16" fmla="*/ 2147483647 w 3402"/>
              <a:gd name="T17" fmla="*/ 2147483647 h 3454"/>
              <a:gd name="T18" fmla="*/ 2147483647 w 3402"/>
              <a:gd name="T19" fmla="*/ 2147483647 h 3454"/>
              <a:gd name="T20" fmla="*/ 2147483647 w 3402"/>
              <a:gd name="T21" fmla="*/ 2147483647 h 3454"/>
              <a:gd name="T22" fmla="*/ 2147483647 w 3402"/>
              <a:gd name="T23" fmla="*/ 2147483647 h 3454"/>
              <a:gd name="T24" fmla="*/ 2147483647 w 3402"/>
              <a:gd name="T25" fmla="*/ 2147483647 h 3454"/>
              <a:gd name="T26" fmla="*/ 2147483647 w 3402"/>
              <a:gd name="T27" fmla="*/ 2147483647 h 3454"/>
              <a:gd name="T28" fmla="*/ 2147483647 w 3402"/>
              <a:gd name="T29" fmla="*/ 2147483647 h 3454"/>
              <a:gd name="T30" fmla="*/ 2147483647 w 3402"/>
              <a:gd name="T31" fmla="*/ 2147483647 h 3454"/>
              <a:gd name="T32" fmla="*/ 2147483647 w 3402"/>
              <a:gd name="T33" fmla="*/ 2147483647 h 3454"/>
              <a:gd name="T34" fmla="*/ 2147483647 w 3402"/>
              <a:gd name="T35" fmla="*/ 2147483647 h 3454"/>
              <a:gd name="T36" fmla="*/ 2147483647 w 3402"/>
              <a:gd name="T37" fmla="*/ 2147483647 h 3454"/>
              <a:gd name="T38" fmla="*/ 2147483647 w 3402"/>
              <a:gd name="T39" fmla="*/ 2147483647 h 3454"/>
              <a:gd name="T40" fmla="*/ 2147483647 w 3402"/>
              <a:gd name="T41" fmla="*/ 2147483647 h 3454"/>
              <a:gd name="T42" fmla="*/ 2147483647 w 3402"/>
              <a:gd name="T43" fmla="*/ 2147483647 h 3454"/>
              <a:gd name="T44" fmla="*/ 2147483647 w 3402"/>
              <a:gd name="T45" fmla="*/ 2147483647 h 3454"/>
              <a:gd name="T46" fmla="*/ 2147483647 w 3402"/>
              <a:gd name="T47" fmla="*/ 2147483647 h 3454"/>
              <a:gd name="T48" fmla="*/ 2147483647 w 3402"/>
              <a:gd name="T49" fmla="*/ 2147483647 h 3454"/>
              <a:gd name="T50" fmla="*/ 2147483647 w 3402"/>
              <a:gd name="T51" fmla="*/ 2147483647 h 3454"/>
              <a:gd name="T52" fmla="*/ 2147483647 w 3402"/>
              <a:gd name="T53" fmla="*/ 2147483647 h 3454"/>
              <a:gd name="T54" fmla="*/ 2147483647 w 3402"/>
              <a:gd name="T55" fmla="*/ 2147483647 h 3454"/>
              <a:gd name="T56" fmla="*/ 2147483647 w 3402"/>
              <a:gd name="T57" fmla="*/ 2147483647 h 3454"/>
              <a:gd name="T58" fmla="*/ 2147483647 w 3402"/>
              <a:gd name="T59" fmla="*/ 2147483647 h 3454"/>
              <a:gd name="T60" fmla="*/ 2147483647 w 3402"/>
              <a:gd name="T61" fmla="*/ 2147483647 h 3454"/>
              <a:gd name="T62" fmla="*/ 2147483647 w 3402"/>
              <a:gd name="T63" fmla="*/ 2147483647 h 3454"/>
              <a:gd name="T64" fmla="*/ 2147483647 w 3402"/>
              <a:gd name="T65" fmla="*/ 2147483647 h 3454"/>
              <a:gd name="T66" fmla="*/ 2147483647 w 3402"/>
              <a:gd name="T67" fmla="*/ 2147483647 h 3454"/>
              <a:gd name="T68" fmla="*/ 2147483647 w 3402"/>
              <a:gd name="T69" fmla="*/ 2147483647 h 3454"/>
              <a:gd name="T70" fmla="*/ 2147483647 w 3402"/>
              <a:gd name="T71" fmla="*/ 2147483647 h 3454"/>
              <a:gd name="T72" fmla="*/ 2147483647 w 3402"/>
              <a:gd name="T73" fmla="*/ 2147483647 h 3454"/>
              <a:gd name="T74" fmla="*/ 2147483647 w 3402"/>
              <a:gd name="T75" fmla="*/ 2147483647 h 3454"/>
              <a:gd name="T76" fmla="*/ 2147483647 w 3402"/>
              <a:gd name="T77" fmla="*/ 2147483647 h 3454"/>
              <a:gd name="T78" fmla="*/ 2147483647 w 3402"/>
              <a:gd name="T79" fmla="*/ 2147483647 h 3454"/>
              <a:gd name="T80" fmla="*/ 2147483647 w 3402"/>
              <a:gd name="T81" fmla="*/ 2147483647 h 3454"/>
              <a:gd name="T82" fmla="*/ 2147483647 w 3402"/>
              <a:gd name="T83" fmla="*/ 2147483647 h 3454"/>
              <a:gd name="T84" fmla="*/ 2147483647 w 3402"/>
              <a:gd name="T85" fmla="*/ 2147483647 h 345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02"/>
              <a:gd name="T130" fmla="*/ 0 h 3454"/>
              <a:gd name="T131" fmla="*/ 3402 w 3402"/>
              <a:gd name="T132" fmla="*/ 3454 h 345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02" h="3454" extrusionOk="0">
                <a:moveTo>
                  <a:pt x="1229" y="2330"/>
                </a:moveTo>
                <a:cubicBezTo>
                  <a:pt x="1239" y="2286"/>
                  <a:pt x="1252" y="2259"/>
                  <a:pt x="1245" y="2213"/>
                </a:cubicBezTo>
                <a:cubicBezTo>
                  <a:pt x="1239" y="2170"/>
                  <a:pt x="1222" y="2128"/>
                  <a:pt x="1188" y="2098"/>
                </a:cubicBezTo>
                <a:cubicBezTo>
                  <a:pt x="1128" y="2045"/>
                  <a:pt x="1057" y="2028"/>
                  <a:pt x="979" y="2052"/>
                </a:cubicBezTo>
                <a:cubicBezTo>
                  <a:pt x="897" y="2077"/>
                  <a:pt x="838" y="2144"/>
                  <a:pt x="796" y="2216"/>
                </a:cubicBezTo>
                <a:cubicBezTo>
                  <a:pt x="646" y="2476"/>
                  <a:pt x="640" y="2805"/>
                  <a:pt x="629" y="3097"/>
                </a:cubicBezTo>
                <a:cubicBezTo>
                  <a:pt x="625" y="3213"/>
                  <a:pt x="624" y="3328"/>
                  <a:pt x="631" y="3443"/>
                </a:cubicBezTo>
                <a:cubicBezTo>
                  <a:pt x="631" y="3446"/>
                  <a:pt x="632" y="3450"/>
                  <a:pt x="632" y="3453"/>
                </a:cubicBezTo>
                <a:cubicBezTo>
                  <a:pt x="607" y="3365"/>
                  <a:pt x="557" y="3311"/>
                  <a:pt x="503" y="3238"/>
                </a:cubicBezTo>
                <a:cubicBezTo>
                  <a:pt x="467" y="3189"/>
                  <a:pt x="446" y="3145"/>
                  <a:pt x="432" y="3087"/>
                </a:cubicBezTo>
                <a:cubicBezTo>
                  <a:pt x="434" y="3130"/>
                  <a:pt x="437" y="3174"/>
                  <a:pt x="440" y="3217"/>
                </a:cubicBezTo>
                <a:cubicBezTo>
                  <a:pt x="443" y="3263"/>
                  <a:pt x="440" y="3362"/>
                  <a:pt x="479" y="3398"/>
                </a:cubicBezTo>
                <a:cubicBezTo>
                  <a:pt x="506" y="3423"/>
                  <a:pt x="526" y="3412"/>
                  <a:pt x="557" y="3397"/>
                </a:cubicBezTo>
                <a:cubicBezTo>
                  <a:pt x="649" y="3352"/>
                  <a:pt x="723" y="3280"/>
                  <a:pt x="804" y="3220"/>
                </a:cubicBezTo>
                <a:cubicBezTo>
                  <a:pt x="834" y="3198"/>
                  <a:pt x="861" y="3180"/>
                  <a:pt x="891" y="3161"/>
                </a:cubicBezTo>
                <a:cubicBezTo>
                  <a:pt x="902" y="3154"/>
                  <a:pt x="913" y="3145"/>
                  <a:pt x="924" y="3138"/>
                </a:cubicBezTo>
              </a:path>
              <a:path w="3402" h="3454" extrusionOk="0">
                <a:moveTo>
                  <a:pt x="150" y="1581"/>
                </a:moveTo>
                <a:cubicBezTo>
                  <a:pt x="145" y="1594"/>
                  <a:pt x="143" y="1599"/>
                  <a:pt x="135" y="1605"/>
                </a:cubicBezTo>
                <a:cubicBezTo>
                  <a:pt x="129" y="1579"/>
                  <a:pt x="138" y="1562"/>
                  <a:pt x="143" y="1535"/>
                </a:cubicBezTo>
                <a:cubicBezTo>
                  <a:pt x="151" y="1494"/>
                  <a:pt x="161" y="1452"/>
                  <a:pt x="166" y="1410"/>
                </a:cubicBezTo>
                <a:cubicBezTo>
                  <a:pt x="171" y="1370"/>
                  <a:pt x="174" y="1329"/>
                  <a:pt x="175" y="1289"/>
                </a:cubicBezTo>
                <a:cubicBezTo>
                  <a:pt x="176" y="1269"/>
                  <a:pt x="176" y="1248"/>
                  <a:pt x="178" y="1228"/>
                </a:cubicBezTo>
                <a:cubicBezTo>
                  <a:pt x="162" y="1250"/>
                  <a:pt x="148" y="1274"/>
                  <a:pt x="131" y="1296"/>
                </a:cubicBezTo>
                <a:cubicBezTo>
                  <a:pt x="97" y="1341"/>
                  <a:pt x="59" y="1383"/>
                  <a:pt x="24" y="1427"/>
                </a:cubicBezTo>
                <a:cubicBezTo>
                  <a:pt x="20" y="1433"/>
                  <a:pt x="15" y="1440"/>
                  <a:pt x="11" y="1446"/>
                </a:cubicBezTo>
                <a:cubicBezTo>
                  <a:pt x="-17" y="1478"/>
                  <a:pt x="44" y="1410"/>
                  <a:pt x="46" y="1407"/>
                </a:cubicBezTo>
                <a:cubicBezTo>
                  <a:pt x="76" y="1370"/>
                  <a:pt x="101" y="1331"/>
                  <a:pt x="125" y="1291"/>
                </a:cubicBezTo>
                <a:cubicBezTo>
                  <a:pt x="141" y="1265"/>
                  <a:pt x="154" y="1238"/>
                  <a:pt x="168" y="1212"/>
                </a:cubicBezTo>
                <a:cubicBezTo>
                  <a:pt x="170" y="1209"/>
                  <a:pt x="172" y="1205"/>
                  <a:pt x="174" y="1202"/>
                </a:cubicBezTo>
                <a:cubicBezTo>
                  <a:pt x="185" y="1221"/>
                  <a:pt x="194" y="1240"/>
                  <a:pt x="202" y="1261"/>
                </a:cubicBezTo>
                <a:cubicBezTo>
                  <a:pt x="212" y="1288"/>
                  <a:pt x="224" y="1314"/>
                  <a:pt x="234" y="1340"/>
                </a:cubicBezTo>
                <a:cubicBezTo>
                  <a:pt x="241" y="1357"/>
                  <a:pt x="249" y="1370"/>
                  <a:pt x="231" y="1369"/>
                </a:cubicBezTo>
              </a:path>
              <a:path w="3402" h="3454" extrusionOk="0">
                <a:moveTo>
                  <a:pt x="3352" y="804"/>
                </a:moveTo>
                <a:cubicBezTo>
                  <a:pt x="3379" y="702"/>
                  <a:pt x="3406" y="603"/>
                  <a:pt x="3401" y="496"/>
                </a:cubicBezTo>
                <a:cubicBezTo>
                  <a:pt x="3395" y="359"/>
                  <a:pt x="3325" y="243"/>
                  <a:pt x="3213" y="166"/>
                </a:cubicBezTo>
                <a:cubicBezTo>
                  <a:pt x="3011" y="27"/>
                  <a:pt x="2714" y="-26"/>
                  <a:pt x="2475" y="10"/>
                </a:cubicBezTo>
                <a:cubicBezTo>
                  <a:pt x="2327" y="33"/>
                  <a:pt x="2205" y="110"/>
                  <a:pt x="2149" y="253"/>
                </a:cubicBezTo>
                <a:cubicBezTo>
                  <a:pt x="2069" y="459"/>
                  <a:pt x="2079" y="742"/>
                  <a:pt x="2150" y="949"/>
                </a:cubicBezTo>
                <a:cubicBezTo>
                  <a:pt x="2215" y="1139"/>
                  <a:pt x="2355" y="1278"/>
                  <a:pt x="2553" y="1323"/>
                </a:cubicBezTo>
                <a:cubicBezTo>
                  <a:pt x="2735" y="1364"/>
                  <a:pt x="2907" y="1317"/>
                  <a:pt x="3055" y="1208"/>
                </a:cubicBezTo>
                <a:cubicBezTo>
                  <a:pt x="3134" y="1150"/>
                  <a:pt x="3202" y="1080"/>
                  <a:pt x="3258" y="1000"/>
                </a:cubicBezTo>
                <a:cubicBezTo>
                  <a:pt x="3316" y="916"/>
                  <a:pt x="3427" y="733"/>
                  <a:pt x="3367" y="626"/>
                </a:cubicBezTo>
                <a:cubicBezTo>
                  <a:pt x="3353" y="597"/>
                  <a:pt x="3348" y="587"/>
                  <a:pt x="3325" y="57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56" name="Ink 274"/>
          <p:cNvSpPr>
            <a:spLocks noRot="1" noChangeAspect="1" noEditPoints="1" noChangeArrowheads="1" noChangeShapeType="1" noTextEdit="1"/>
          </p:cNvSpPr>
          <p:nvPr/>
        </p:nvSpPr>
        <p:spPr bwMode="auto">
          <a:xfrm>
            <a:off x="5122863" y="2447925"/>
            <a:ext cx="709612" cy="169863"/>
          </a:xfrm>
          <a:custGeom>
            <a:avLst/>
            <a:gdLst>
              <a:gd name="T0" fmla="*/ 2147483647 w 1973"/>
              <a:gd name="T1" fmla="*/ 2147483647 h 471"/>
              <a:gd name="T2" fmla="*/ 2147483647 w 1973"/>
              <a:gd name="T3" fmla="*/ 2147483647 h 471"/>
              <a:gd name="T4" fmla="*/ 0 w 1973"/>
              <a:gd name="T5" fmla="*/ 2147483647 h 471"/>
              <a:gd name="T6" fmla="*/ 2147483647 w 1973"/>
              <a:gd name="T7" fmla="*/ 2147483647 h 471"/>
              <a:gd name="T8" fmla="*/ 2147483647 w 1973"/>
              <a:gd name="T9" fmla="*/ 2147483647 h 471"/>
              <a:gd name="T10" fmla="*/ 2147483647 w 1973"/>
              <a:gd name="T11" fmla="*/ 2147483647 h 471"/>
              <a:gd name="T12" fmla="*/ 2147483647 w 1973"/>
              <a:gd name="T13" fmla="*/ 2147483647 h 471"/>
              <a:gd name="T14" fmla="*/ 2147483647 w 1973"/>
              <a:gd name="T15" fmla="*/ 2147483647 h 471"/>
              <a:gd name="T16" fmla="*/ 2147483647 w 1973"/>
              <a:gd name="T17" fmla="*/ 2147483647 h 471"/>
              <a:gd name="T18" fmla="*/ 2147483647 w 1973"/>
              <a:gd name="T19" fmla="*/ 2147483647 h 471"/>
              <a:gd name="T20" fmla="*/ 2147483647 w 1973"/>
              <a:gd name="T21" fmla="*/ 2147483647 h 471"/>
              <a:gd name="T22" fmla="*/ 2147483647 w 1973"/>
              <a:gd name="T23" fmla="*/ 2147483647 h 471"/>
              <a:gd name="T24" fmla="*/ 2147483647 w 1973"/>
              <a:gd name="T25" fmla="*/ 2147483647 h 471"/>
              <a:gd name="T26" fmla="*/ 2147483647 w 1973"/>
              <a:gd name="T27" fmla="*/ 2147483647 h 471"/>
              <a:gd name="T28" fmla="*/ 2147483647 w 1973"/>
              <a:gd name="T29" fmla="*/ 2147483647 h 47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73"/>
              <a:gd name="T46" fmla="*/ 0 h 471"/>
              <a:gd name="T47" fmla="*/ 1973 w 1973"/>
              <a:gd name="T48" fmla="*/ 471 h 47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73" h="471" extrusionOk="0">
                <a:moveTo>
                  <a:pt x="67" y="387"/>
                </a:moveTo>
                <a:cubicBezTo>
                  <a:pt x="54" y="407"/>
                  <a:pt x="41" y="424"/>
                  <a:pt x="26" y="442"/>
                </a:cubicBezTo>
                <a:cubicBezTo>
                  <a:pt x="18" y="451"/>
                  <a:pt x="5" y="464"/>
                  <a:pt x="0" y="470"/>
                </a:cubicBezTo>
                <a:cubicBezTo>
                  <a:pt x="33" y="416"/>
                  <a:pt x="67" y="373"/>
                  <a:pt x="115" y="330"/>
                </a:cubicBezTo>
                <a:cubicBezTo>
                  <a:pt x="361" y="109"/>
                  <a:pt x="639" y="112"/>
                  <a:pt x="938" y="183"/>
                </a:cubicBezTo>
                <a:cubicBezTo>
                  <a:pt x="1018" y="202"/>
                  <a:pt x="1097" y="211"/>
                  <a:pt x="1179" y="208"/>
                </a:cubicBezTo>
                <a:cubicBezTo>
                  <a:pt x="1398" y="201"/>
                  <a:pt x="1618" y="137"/>
                  <a:pt x="1836" y="115"/>
                </a:cubicBezTo>
                <a:cubicBezTo>
                  <a:pt x="1886" y="110"/>
                  <a:pt x="1927" y="94"/>
                  <a:pt x="1972" y="74"/>
                </a:cubicBezTo>
                <a:cubicBezTo>
                  <a:pt x="1946" y="53"/>
                  <a:pt x="1937" y="40"/>
                  <a:pt x="1897" y="29"/>
                </a:cubicBezTo>
                <a:cubicBezTo>
                  <a:pt x="1840" y="13"/>
                  <a:pt x="1780" y="14"/>
                  <a:pt x="1721" y="9"/>
                </a:cubicBezTo>
                <a:cubicBezTo>
                  <a:pt x="1765" y="5"/>
                  <a:pt x="1806" y="-3"/>
                  <a:pt x="1851" y="2"/>
                </a:cubicBezTo>
                <a:cubicBezTo>
                  <a:pt x="1884" y="6"/>
                  <a:pt x="1947" y="9"/>
                  <a:pt x="1959" y="50"/>
                </a:cubicBezTo>
                <a:cubicBezTo>
                  <a:pt x="1972" y="97"/>
                  <a:pt x="1918" y="147"/>
                  <a:pt x="1890" y="176"/>
                </a:cubicBezTo>
                <a:cubicBezTo>
                  <a:pt x="1849" y="219"/>
                  <a:pt x="1802" y="257"/>
                  <a:pt x="1756" y="294"/>
                </a:cubicBezTo>
                <a:cubicBezTo>
                  <a:pt x="1736" y="308"/>
                  <a:pt x="1732" y="310"/>
                  <a:pt x="1722" y="321"/>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0114" name="Group 2"/>
          <p:cNvGrpSpPr>
            <a:grpSpLocks/>
          </p:cNvGrpSpPr>
          <p:nvPr>
            <p:custDataLst>
              <p:tags r:id="rId1"/>
            </p:custDataLst>
          </p:nvPr>
        </p:nvGrpSpPr>
        <p:grpSpPr bwMode="auto">
          <a:xfrm>
            <a:off x="319088" y="1285875"/>
            <a:ext cx="500062" cy="180975"/>
            <a:chOff x="295" y="1311"/>
            <a:chExt cx="5177" cy="114"/>
          </a:xfrm>
        </p:grpSpPr>
        <p:sp>
          <p:nvSpPr>
            <p:cNvPr id="90237" name="Rectangle 3"/>
            <p:cNvSpPr>
              <a:spLocks noChangeArrowheads="1"/>
            </p:cNvSpPr>
            <p:nvPr>
              <p:custDataLst>
                <p:tags r:id="rId11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0238" name="Rectangle 4"/>
            <p:cNvSpPr>
              <a:spLocks noChangeArrowheads="1"/>
            </p:cNvSpPr>
            <p:nvPr>
              <p:custDataLst>
                <p:tags r:id="rId11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0115" name="Rectangle 5"/>
          <p:cNvSpPr>
            <a:spLocks noChangeArrowheads="1"/>
          </p:cNvSpPr>
          <p:nvPr>
            <p:custDataLst>
              <p:tags r:id="rId2"/>
            </p:custDataLst>
          </p:nvPr>
        </p:nvSpPr>
        <p:spPr bwMode="auto">
          <a:xfrm>
            <a:off x="762000" y="258763"/>
            <a:ext cx="75438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loadi </a:t>
            </a:r>
            <a:r>
              <a:rPr lang="en-US" sz="3600">
                <a:solidFill>
                  <a:schemeClr val="tx2"/>
                </a:solidFill>
                <a:latin typeface="Times New Roman" pitchFamily="-106" charset="0"/>
              </a:rPr>
              <a:t>retrieves FROM memory</a:t>
            </a:r>
            <a:endParaRPr lang="en-US" sz="4200">
              <a:solidFill>
                <a:schemeClr val="tx2"/>
              </a:solidFill>
              <a:latin typeface="Times New Roman" pitchFamily="-106" charset="0"/>
            </a:endParaRPr>
          </a:p>
        </p:txBody>
      </p:sp>
      <p:sp>
        <p:nvSpPr>
          <p:cNvPr id="90116" name="Rectangle 6"/>
          <p:cNvSpPr>
            <a:spLocks noChangeArrowheads="1"/>
          </p:cNvSpPr>
          <p:nvPr>
            <p:custDataLst>
              <p:tags r:id="rId3"/>
            </p:custDataLst>
          </p:nvPr>
        </p:nvSpPr>
        <p:spPr bwMode="auto">
          <a:xfrm>
            <a:off x="1143000" y="2424113"/>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17" name="Rectangle 7"/>
          <p:cNvSpPr>
            <a:spLocks noChangeArrowheads="1"/>
          </p:cNvSpPr>
          <p:nvPr>
            <p:custDataLst>
              <p:tags r:id="rId4"/>
            </p:custDataLst>
          </p:nvPr>
        </p:nvSpPr>
        <p:spPr bwMode="auto">
          <a:xfrm>
            <a:off x="1143000" y="2957513"/>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18" name="Text Box 8"/>
          <p:cNvSpPr txBox="1">
            <a:spLocks noChangeArrowheads="1"/>
          </p:cNvSpPr>
          <p:nvPr>
            <p:custDataLst>
              <p:tags r:id="rId5"/>
            </p:custDataLst>
          </p:nvPr>
        </p:nvSpPr>
        <p:spPr bwMode="auto">
          <a:xfrm>
            <a:off x="477838" y="1903413"/>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p>
        </p:txBody>
      </p:sp>
      <p:sp>
        <p:nvSpPr>
          <p:cNvPr id="90119" name="Rectangle 9"/>
          <p:cNvSpPr>
            <a:spLocks noChangeArrowheads="1"/>
          </p:cNvSpPr>
          <p:nvPr>
            <p:custDataLst>
              <p:tags r:id="rId6"/>
            </p:custDataLst>
          </p:nvPr>
        </p:nvSpPr>
        <p:spPr bwMode="auto">
          <a:xfrm>
            <a:off x="1143000" y="1890713"/>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20" name="Rectangle 10"/>
          <p:cNvSpPr>
            <a:spLocks noChangeArrowheads="1"/>
          </p:cNvSpPr>
          <p:nvPr>
            <p:custDataLst>
              <p:tags r:id="rId7"/>
            </p:custDataLst>
          </p:nvPr>
        </p:nvSpPr>
        <p:spPr bwMode="auto">
          <a:xfrm>
            <a:off x="1143000" y="4611688"/>
            <a:ext cx="1676400" cy="3810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21" name="Rectangle 12"/>
          <p:cNvSpPr>
            <a:spLocks noChangeArrowheads="1"/>
          </p:cNvSpPr>
          <p:nvPr>
            <p:custDataLst>
              <p:tags r:id="rId8"/>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22" name="Rectangle 13"/>
          <p:cNvSpPr>
            <a:spLocks noChangeArrowheads="1"/>
          </p:cNvSpPr>
          <p:nvPr>
            <p:custDataLst>
              <p:tags r:id="rId9"/>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23" name="Rectangle 14"/>
          <p:cNvSpPr>
            <a:spLocks noChangeArrowheads="1"/>
          </p:cNvSpPr>
          <p:nvPr>
            <p:custDataLst>
              <p:tags r:id="rId10"/>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24" name="Rectangle 15"/>
          <p:cNvSpPr>
            <a:spLocks noChangeArrowheads="1"/>
          </p:cNvSpPr>
          <p:nvPr>
            <p:custDataLst>
              <p:tags r:id="rId11"/>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25" name="Rectangle 16"/>
          <p:cNvSpPr>
            <a:spLocks noChangeArrowheads="1"/>
          </p:cNvSpPr>
          <p:nvPr>
            <p:custDataLst>
              <p:tags r:id="rId12"/>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26" name="Rectangle 17"/>
          <p:cNvSpPr>
            <a:spLocks noChangeArrowheads="1"/>
          </p:cNvSpPr>
          <p:nvPr>
            <p:custDataLst>
              <p:tags r:id="rId13"/>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27" name="Rectangle 18"/>
          <p:cNvSpPr>
            <a:spLocks noChangeArrowheads="1"/>
          </p:cNvSpPr>
          <p:nvPr>
            <p:custDataLst>
              <p:tags r:id="rId14"/>
            </p:custDataLst>
          </p:nvPr>
        </p:nvSpPr>
        <p:spPr bwMode="auto">
          <a:xfrm>
            <a:off x="5816600" y="4097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28" name="Rectangle 19"/>
          <p:cNvSpPr>
            <a:spLocks noChangeArrowheads="1"/>
          </p:cNvSpPr>
          <p:nvPr>
            <p:custDataLst>
              <p:tags r:id="rId15"/>
            </p:custDataLst>
          </p:nvPr>
        </p:nvSpPr>
        <p:spPr bwMode="auto">
          <a:xfrm>
            <a:off x="5816600" y="4478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29" name="Rectangle 20"/>
          <p:cNvSpPr>
            <a:spLocks noChangeArrowheads="1"/>
          </p:cNvSpPr>
          <p:nvPr>
            <p:custDataLst>
              <p:tags r:id="rId16"/>
            </p:custDataLst>
          </p:nvPr>
        </p:nvSpPr>
        <p:spPr bwMode="auto">
          <a:xfrm>
            <a:off x="5816600" y="4859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30" name="Text Box 21"/>
          <p:cNvSpPr txBox="1">
            <a:spLocks noChangeArrowheads="1"/>
          </p:cNvSpPr>
          <p:nvPr>
            <p:custDataLst>
              <p:tags r:id="rId17"/>
            </p:custDataLst>
          </p:nvPr>
        </p:nvSpPr>
        <p:spPr bwMode="auto">
          <a:xfrm>
            <a:off x="5902325" y="11430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RAM</a:t>
            </a:r>
          </a:p>
        </p:txBody>
      </p:sp>
      <p:sp>
        <p:nvSpPr>
          <p:cNvPr id="90131" name="Text Box 22"/>
          <p:cNvSpPr txBox="1">
            <a:spLocks noChangeArrowheads="1"/>
          </p:cNvSpPr>
          <p:nvPr>
            <p:custDataLst>
              <p:tags r:id="rId18"/>
            </p:custDataLst>
          </p:nvPr>
        </p:nvSpPr>
        <p:spPr bwMode="auto">
          <a:xfrm>
            <a:off x="1050925" y="1143000"/>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CPU</a:t>
            </a:r>
          </a:p>
        </p:txBody>
      </p:sp>
      <p:sp>
        <p:nvSpPr>
          <p:cNvPr id="90132" name="Rectangle 23"/>
          <p:cNvSpPr>
            <a:spLocks noChangeArrowheads="1"/>
          </p:cNvSpPr>
          <p:nvPr>
            <p:custDataLst>
              <p:tags r:id="rId19"/>
            </p:custDataLst>
          </p:nvPr>
        </p:nvSpPr>
        <p:spPr bwMode="auto">
          <a:xfrm>
            <a:off x="5857875" y="18399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t>
            </a:r>
            <a:endParaRPr lang="en-US" sz="1800">
              <a:solidFill>
                <a:srgbClr val="0A04EB"/>
              </a:solidFill>
              <a:latin typeface="Arial" charset="0"/>
            </a:endParaRPr>
          </a:p>
        </p:txBody>
      </p:sp>
      <p:sp>
        <p:nvSpPr>
          <p:cNvPr id="90133" name="Text Box 24"/>
          <p:cNvSpPr txBox="1">
            <a:spLocks noChangeArrowheads="1"/>
          </p:cNvSpPr>
          <p:nvPr>
            <p:custDataLst>
              <p:tags r:id="rId20"/>
            </p:custDataLst>
          </p:nvPr>
        </p:nvSpPr>
        <p:spPr bwMode="auto">
          <a:xfrm>
            <a:off x="488950" y="46196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r15</a:t>
            </a:r>
          </a:p>
        </p:txBody>
      </p:sp>
      <p:sp>
        <p:nvSpPr>
          <p:cNvPr id="90134" name="Text Box 25"/>
          <p:cNvSpPr txBox="1">
            <a:spLocks noChangeArrowheads="1"/>
          </p:cNvSpPr>
          <p:nvPr>
            <p:custDataLst>
              <p:tags r:id="rId21"/>
            </p:custDataLst>
          </p:nvPr>
        </p:nvSpPr>
        <p:spPr bwMode="auto">
          <a:xfrm>
            <a:off x="5141913" y="18288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90135" name="Text Box 26"/>
          <p:cNvSpPr txBox="1">
            <a:spLocks noChangeArrowheads="1"/>
          </p:cNvSpPr>
          <p:nvPr>
            <p:custDataLst>
              <p:tags r:id="rId22"/>
            </p:custDataLst>
          </p:nvPr>
        </p:nvSpPr>
        <p:spPr bwMode="auto">
          <a:xfrm>
            <a:off x="5138738" y="2206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90136" name="Text Box 27"/>
          <p:cNvSpPr txBox="1">
            <a:spLocks noChangeArrowheads="1"/>
          </p:cNvSpPr>
          <p:nvPr>
            <p:custDataLst>
              <p:tags r:id="rId23"/>
            </p:custDataLst>
          </p:nvPr>
        </p:nvSpPr>
        <p:spPr bwMode="auto">
          <a:xfrm>
            <a:off x="5138738" y="2587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90137" name="Text Box 28"/>
          <p:cNvSpPr txBox="1">
            <a:spLocks noChangeArrowheads="1"/>
          </p:cNvSpPr>
          <p:nvPr>
            <p:custDataLst>
              <p:tags r:id="rId24"/>
            </p:custDataLst>
          </p:nvPr>
        </p:nvSpPr>
        <p:spPr bwMode="auto">
          <a:xfrm>
            <a:off x="5138738" y="2968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90138" name="Text Box 29"/>
          <p:cNvSpPr txBox="1">
            <a:spLocks noChangeArrowheads="1"/>
          </p:cNvSpPr>
          <p:nvPr>
            <p:custDataLst>
              <p:tags r:id="rId25"/>
            </p:custDataLst>
          </p:nvPr>
        </p:nvSpPr>
        <p:spPr bwMode="auto">
          <a:xfrm>
            <a:off x="5138738" y="3341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90139" name="Text Box 30"/>
          <p:cNvSpPr txBox="1">
            <a:spLocks noChangeArrowheads="1"/>
          </p:cNvSpPr>
          <p:nvPr>
            <p:custDataLst>
              <p:tags r:id="rId26"/>
            </p:custDataLst>
          </p:nvPr>
        </p:nvSpPr>
        <p:spPr bwMode="auto">
          <a:xfrm>
            <a:off x="5138738" y="3730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90140" name="Rectangle 31"/>
          <p:cNvSpPr>
            <a:spLocks noChangeArrowheads="1"/>
          </p:cNvSpPr>
          <p:nvPr>
            <p:custDataLst>
              <p:tags r:id="rId27"/>
            </p:custDataLst>
          </p:nvPr>
        </p:nvSpPr>
        <p:spPr bwMode="auto">
          <a:xfrm>
            <a:off x="5816600" y="55451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41" name="Text Box 32"/>
          <p:cNvSpPr txBox="1">
            <a:spLocks noChangeArrowheads="1"/>
          </p:cNvSpPr>
          <p:nvPr>
            <p:custDataLst>
              <p:tags r:id="rId28"/>
            </p:custDataLst>
          </p:nvPr>
        </p:nvSpPr>
        <p:spPr bwMode="auto">
          <a:xfrm>
            <a:off x="6388100" y="509270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Arial" charset="0"/>
              </a:rPr>
              <a:t>…</a:t>
            </a:r>
          </a:p>
        </p:txBody>
      </p:sp>
      <p:sp>
        <p:nvSpPr>
          <p:cNvPr id="90142" name="Text Box 33"/>
          <p:cNvSpPr txBox="1">
            <a:spLocks noChangeArrowheads="1"/>
          </p:cNvSpPr>
          <p:nvPr>
            <p:custDataLst>
              <p:tags r:id="rId29"/>
            </p:custDataLst>
          </p:nvPr>
        </p:nvSpPr>
        <p:spPr bwMode="auto">
          <a:xfrm>
            <a:off x="5138738" y="4111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6</a:t>
            </a:r>
          </a:p>
        </p:txBody>
      </p:sp>
      <p:sp>
        <p:nvSpPr>
          <p:cNvPr id="90143" name="Text Box 34"/>
          <p:cNvSpPr txBox="1">
            <a:spLocks noChangeArrowheads="1"/>
          </p:cNvSpPr>
          <p:nvPr>
            <p:custDataLst>
              <p:tags r:id="rId30"/>
            </p:custDataLst>
          </p:nvPr>
        </p:nvSpPr>
        <p:spPr bwMode="auto">
          <a:xfrm>
            <a:off x="5138738" y="4492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7</a:t>
            </a:r>
          </a:p>
        </p:txBody>
      </p:sp>
      <p:sp>
        <p:nvSpPr>
          <p:cNvPr id="90144" name="Text Box 35"/>
          <p:cNvSpPr txBox="1">
            <a:spLocks noChangeArrowheads="1"/>
          </p:cNvSpPr>
          <p:nvPr>
            <p:custDataLst>
              <p:tags r:id="rId31"/>
            </p:custDataLst>
          </p:nvPr>
        </p:nvSpPr>
        <p:spPr bwMode="auto">
          <a:xfrm>
            <a:off x="5133975" y="488156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8</a:t>
            </a:r>
          </a:p>
        </p:txBody>
      </p:sp>
      <p:sp>
        <p:nvSpPr>
          <p:cNvPr id="90145" name="Text Box 36"/>
          <p:cNvSpPr txBox="1">
            <a:spLocks noChangeArrowheads="1"/>
          </p:cNvSpPr>
          <p:nvPr>
            <p:custDataLst>
              <p:tags r:id="rId32"/>
            </p:custDataLst>
          </p:nvPr>
        </p:nvSpPr>
        <p:spPr bwMode="auto">
          <a:xfrm>
            <a:off x="5130800" y="55514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42</a:t>
            </a:r>
          </a:p>
        </p:txBody>
      </p:sp>
      <p:sp>
        <p:nvSpPr>
          <p:cNvPr id="90146" name="Rectangle 37"/>
          <p:cNvSpPr>
            <a:spLocks noChangeArrowheads="1"/>
          </p:cNvSpPr>
          <p:nvPr>
            <p:custDataLst>
              <p:tags r:id="rId33"/>
            </p:custDataLst>
          </p:nvPr>
        </p:nvSpPr>
        <p:spPr bwMode="auto">
          <a:xfrm>
            <a:off x="5857875" y="22304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t>
            </a:r>
            <a:endParaRPr lang="en-US" sz="1800">
              <a:solidFill>
                <a:srgbClr val="0A04EB"/>
              </a:solidFill>
              <a:latin typeface="Arial" charset="0"/>
            </a:endParaRPr>
          </a:p>
        </p:txBody>
      </p:sp>
      <p:sp>
        <p:nvSpPr>
          <p:cNvPr id="90147" name="Rectangle 38"/>
          <p:cNvSpPr>
            <a:spLocks noChangeArrowheads="1"/>
          </p:cNvSpPr>
          <p:nvPr>
            <p:custDataLst>
              <p:tags r:id="rId34"/>
            </p:custDataLst>
          </p:nvPr>
        </p:nvSpPr>
        <p:spPr bwMode="auto">
          <a:xfrm>
            <a:off x="1143000" y="3489325"/>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48" name="Rectangle 39"/>
          <p:cNvSpPr>
            <a:spLocks noChangeArrowheads="1"/>
          </p:cNvSpPr>
          <p:nvPr>
            <p:custDataLst>
              <p:tags r:id="rId35"/>
            </p:custDataLst>
          </p:nvPr>
        </p:nvSpPr>
        <p:spPr bwMode="auto">
          <a:xfrm>
            <a:off x="1143000" y="4041775"/>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49" name="Rectangle 44"/>
          <p:cNvSpPr>
            <a:spLocks noChangeArrowheads="1"/>
          </p:cNvSpPr>
          <p:nvPr>
            <p:custDataLst>
              <p:tags r:id="rId36"/>
            </p:custDataLst>
          </p:nvPr>
        </p:nvSpPr>
        <p:spPr bwMode="auto">
          <a:xfrm>
            <a:off x="5857875" y="2595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t>
            </a:r>
            <a:endParaRPr lang="en-US" sz="1800">
              <a:solidFill>
                <a:srgbClr val="0A04EB"/>
              </a:solidFill>
              <a:latin typeface="Arial" charset="0"/>
            </a:endParaRPr>
          </a:p>
        </p:txBody>
      </p:sp>
      <p:sp>
        <p:nvSpPr>
          <p:cNvPr id="90150" name="Rectangle 45"/>
          <p:cNvSpPr>
            <a:spLocks noChangeArrowheads="1"/>
          </p:cNvSpPr>
          <p:nvPr>
            <p:custDataLst>
              <p:tags r:id="rId37"/>
            </p:custDataLst>
          </p:nvPr>
        </p:nvSpPr>
        <p:spPr bwMode="auto">
          <a:xfrm>
            <a:off x="5857875" y="2984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t>
            </a:r>
            <a:endParaRPr lang="en-US" sz="1800">
              <a:solidFill>
                <a:srgbClr val="0A04EB"/>
              </a:solidFill>
              <a:latin typeface="Arial" charset="0"/>
            </a:endParaRPr>
          </a:p>
        </p:txBody>
      </p:sp>
      <p:sp>
        <p:nvSpPr>
          <p:cNvPr id="90151" name="Rectangle 46"/>
          <p:cNvSpPr>
            <a:spLocks noChangeArrowheads="1"/>
          </p:cNvSpPr>
          <p:nvPr>
            <p:custDataLst>
              <p:tags r:id="rId38"/>
            </p:custDataLst>
          </p:nvPr>
        </p:nvSpPr>
        <p:spPr bwMode="auto">
          <a:xfrm>
            <a:off x="5857875" y="33591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t>
            </a:r>
            <a:endParaRPr lang="en-US" sz="1800">
              <a:solidFill>
                <a:srgbClr val="0A04EB"/>
              </a:solidFill>
              <a:latin typeface="Arial" charset="0"/>
            </a:endParaRPr>
          </a:p>
        </p:txBody>
      </p:sp>
      <p:sp>
        <p:nvSpPr>
          <p:cNvPr id="90152" name="Rectangle 47"/>
          <p:cNvSpPr>
            <a:spLocks noChangeArrowheads="1"/>
          </p:cNvSpPr>
          <p:nvPr>
            <p:custDataLst>
              <p:tags r:id="rId39"/>
            </p:custDataLst>
          </p:nvPr>
        </p:nvSpPr>
        <p:spPr bwMode="auto">
          <a:xfrm>
            <a:off x="5857875" y="3738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90153" name="Rectangle 48"/>
          <p:cNvSpPr>
            <a:spLocks noChangeArrowheads="1"/>
          </p:cNvSpPr>
          <p:nvPr>
            <p:custDataLst>
              <p:tags r:id="rId40"/>
            </p:custDataLst>
          </p:nvPr>
        </p:nvSpPr>
        <p:spPr bwMode="auto">
          <a:xfrm>
            <a:off x="5857875" y="4119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90154" name="Rectangle 49"/>
          <p:cNvSpPr>
            <a:spLocks noChangeArrowheads="1"/>
          </p:cNvSpPr>
          <p:nvPr>
            <p:custDataLst>
              <p:tags r:id="rId41"/>
            </p:custDataLst>
          </p:nvPr>
        </p:nvSpPr>
        <p:spPr bwMode="auto">
          <a:xfrm>
            <a:off x="5857875" y="44926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90155" name="Rectangle 50"/>
          <p:cNvSpPr>
            <a:spLocks noChangeArrowheads="1"/>
          </p:cNvSpPr>
          <p:nvPr>
            <p:custDataLst>
              <p:tags r:id="rId42"/>
            </p:custDataLst>
          </p:nvPr>
        </p:nvSpPr>
        <p:spPr bwMode="auto">
          <a:xfrm>
            <a:off x="5857875" y="48768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90156" name="Text Box 51"/>
          <p:cNvSpPr txBox="1">
            <a:spLocks noChangeArrowheads="1"/>
          </p:cNvSpPr>
          <p:nvPr>
            <p:custDataLst>
              <p:tags r:id="rId43"/>
            </p:custDataLst>
          </p:nvPr>
        </p:nvSpPr>
        <p:spPr bwMode="auto">
          <a:xfrm>
            <a:off x="41751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90157" name="Text Box 52"/>
          <p:cNvSpPr txBox="1">
            <a:spLocks noChangeArrowheads="1"/>
          </p:cNvSpPr>
          <p:nvPr>
            <p:custDataLst>
              <p:tags r:id="rId44"/>
            </p:custDataLst>
          </p:nvPr>
        </p:nvSpPr>
        <p:spPr bwMode="auto">
          <a:xfrm>
            <a:off x="36417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90158" name="Rectangle 108"/>
          <p:cNvSpPr>
            <a:spLocks noChangeArrowheads="1"/>
          </p:cNvSpPr>
          <p:nvPr>
            <p:custDataLst>
              <p:tags r:id="rId45"/>
            </p:custDataLst>
          </p:nvPr>
        </p:nvSpPr>
        <p:spPr bwMode="auto">
          <a:xfrm>
            <a:off x="5813425" y="592931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59" name="Text Box 109"/>
          <p:cNvSpPr txBox="1">
            <a:spLocks noChangeArrowheads="1"/>
          </p:cNvSpPr>
          <p:nvPr>
            <p:custDataLst>
              <p:tags r:id="rId46"/>
            </p:custDataLst>
          </p:nvPr>
        </p:nvSpPr>
        <p:spPr bwMode="auto">
          <a:xfrm>
            <a:off x="5127625" y="593566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43</a:t>
            </a:r>
          </a:p>
        </p:txBody>
      </p:sp>
      <p:sp>
        <p:nvSpPr>
          <p:cNvPr id="90160" name="Text Box 110"/>
          <p:cNvSpPr txBox="1">
            <a:spLocks noChangeArrowheads="1"/>
          </p:cNvSpPr>
          <p:nvPr>
            <p:custDataLst>
              <p:tags r:id="rId47"/>
            </p:custDataLst>
          </p:nvPr>
        </p:nvSpPr>
        <p:spPr bwMode="auto">
          <a:xfrm>
            <a:off x="6386513" y="616585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Arial" charset="0"/>
              </a:rPr>
              <a:t>…</a:t>
            </a:r>
          </a:p>
        </p:txBody>
      </p:sp>
      <p:grpSp>
        <p:nvGrpSpPr>
          <p:cNvPr id="90161" name="Group 111"/>
          <p:cNvGrpSpPr>
            <a:grpSpLocks/>
          </p:cNvGrpSpPr>
          <p:nvPr>
            <p:custDataLst>
              <p:tags r:id="rId48"/>
            </p:custDataLst>
          </p:nvPr>
        </p:nvGrpSpPr>
        <p:grpSpPr bwMode="auto">
          <a:xfrm>
            <a:off x="3048000" y="1285875"/>
            <a:ext cx="2698750" cy="180975"/>
            <a:chOff x="295" y="1311"/>
            <a:chExt cx="5177" cy="114"/>
          </a:xfrm>
        </p:grpSpPr>
        <p:sp>
          <p:nvSpPr>
            <p:cNvPr id="90235" name="Rectangle 112"/>
            <p:cNvSpPr>
              <a:spLocks noChangeArrowheads="1"/>
            </p:cNvSpPr>
            <p:nvPr>
              <p:custDataLst>
                <p:tags r:id="rId11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0236" name="Rectangle 113"/>
            <p:cNvSpPr>
              <a:spLocks noChangeArrowheads="1"/>
            </p:cNvSpPr>
            <p:nvPr>
              <p:custDataLst>
                <p:tags r:id="rId11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90162" name="Group 114"/>
          <p:cNvGrpSpPr>
            <a:grpSpLocks/>
          </p:cNvGrpSpPr>
          <p:nvPr>
            <p:custDataLst>
              <p:tags r:id="rId49"/>
            </p:custDataLst>
          </p:nvPr>
        </p:nvGrpSpPr>
        <p:grpSpPr bwMode="auto">
          <a:xfrm>
            <a:off x="8166100" y="1285875"/>
            <a:ext cx="563563" cy="180975"/>
            <a:chOff x="295" y="1311"/>
            <a:chExt cx="5177" cy="114"/>
          </a:xfrm>
        </p:grpSpPr>
        <p:sp>
          <p:nvSpPr>
            <p:cNvPr id="90233" name="Rectangle 115"/>
            <p:cNvSpPr>
              <a:spLocks noChangeArrowheads="1"/>
            </p:cNvSpPr>
            <p:nvPr>
              <p:custDataLst>
                <p:tags r:id="rId11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0234" name="Rectangle 116"/>
            <p:cNvSpPr>
              <a:spLocks noChangeArrowheads="1"/>
            </p:cNvSpPr>
            <p:nvPr>
              <p:custDataLst>
                <p:tags r:id="rId11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90163" name="Group 118"/>
          <p:cNvGrpSpPr>
            <a:grpSpLocks/>
          </p:cNvGrpSpPr>
          <p:nvPr>
            <p:custDataLst>
              <p:tags r:id="rId50"/>
            </p:custDataLst>
          </p:nvPr>
        </p:nvGrpSpPr>
        <p:grpSpPr bwMode="auto">
          <a:xfrm>
            <a:off x="7831138" y="5589588"/>
            <a:ext cx="225425" cy="300037"/>
            <a:chOff x="2928" y="1051"/>
            <a:chExt cx="840" cy="957"/>
          </a:xfrm>
        </p:grpSpPr>
        <p:sp>
          <p:nvSpPr>
            <p:cNvPr id="90220" name="Freeform 119"/>
            <p:cNvSpPr>
              <a:spLocks/>
            </p:cNvSpPr>
            <p:nvPr>
              <p:custDataLst>
                <p:tags r:id="rId97"/>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0221" name="Oval 120"/>
            <p:cNvSpPr>
              <a:spLocks noChangeArrowheads="1"/>
            </p:cNvSpPr>
            <p:nvPr>
              <p:custDataLst>
                <p:tags r:id="rId9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0222" name="Oval 121"/>
            <p:cNvSpPr>
              <a:spLocks noChangeArrowheads="1"/>
            </p:cNvSpPr>
            <p:nvPr>
              <p:custDataLst>
                <p:tags r:id="rId9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223" name="Oval 122"/>
            <p:cNvSpPr>
              <a:spLocks noChangeArrowheads="1"/>
            </p:cNvSpPr>
            <p:nvPr>
              <p:custDataLst>
                <p:tags r:id="rId10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224" name="Oval 123"/>
            <p:cNvSpPr>
              <a:spLocks noChangeArrowheads="1"/>
            </p:cNvSpPr>
            <p:nvPr>
              <p:custDataLst>
                <p:tags r:id="rId10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225" name="Oval 124"/>
            <p:cNvSpPr>
              <a:spLocks noChangeArrowheads="1"/>
            </p:cNvSpPr>
            <p:nvPr>
              <p:custDataLst>
                <p:tags r:id="rId10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226" name="Oval 125"/>
            <p:cNvSpPr>
              <a:spLocks noChangeArrowheads="1"/>
            </p:cNvSpPr>
            <p:nvPr>
              <p:custDataLst>
                <p:tags r:id="rId10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227" name="Oval 126"/>
            <p:cNvSpPr>
              <a:spLocks noChangeArrowheads="1"/>
            </p:cNvSpPr>
            <p:nvPr>
              <p:custDataLst>
                <p:tags r:id="rId10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228" name="AutoShape 127"/>
            <p:cNvSpPr>
              <a:spLocks noChangeArrowheads="1"/>
            </p:cNvSpPr>
            <p:nvPr>
              <p:custDataLst>
                <p:tags r:id="rId10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0229" name="Freeform 128"/>
            <p:cNvSpPr>
              <a:spLocks/>
            </p:cNvSpPr>
            <p:nvPr>
              <p:custDataLst>
                <p:tags r:id="rId10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0230" name="Freeform 129"/>
            <p:cNvSpPr>
              <a:spLocks/>
            </p:cNvSpPr>
            <p:nvPr>
              <p:custDataLst>
                <p:tags r:id="rId10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0231" name="Freeform 130"/>
            <p:cNvSpPr>
              <a:spLocks/>
            </p:cNvSpPr>
            <p:nvPr>
              <p:custDataLst>
                <p:tags r:id="rId10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0232" name="Freeform 131"/>
            <p:cNvSpPr>
              <a:spLocks/>
            </p:cNvSpPr>
            <p:nvPr>
              <p:custDataLst>
                <p:tags r:id="rId10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90164" name="Group 132"/>
          <p:cNvGrpSpPr>
            <a:grpSpLocks/>
          </p:cNvGrpSpPr>
          <p:nvPr>
            <p:custDataLst>
              <p:tags r:id="rId51"/>
            </p:custDataLst>
          </p:nvPr>
        </p:nvGrpSpPr>
        <p:grpSpPr bwMode="auto">
          <a:xfrm>
            <a:off x="7224713" y="5589588"/>
            <a:ext cx="225425" cy="300037"/>
            <a:chOff x="2928" y="1051"/>
            <a:chExt cx="840" cy="957"/>
          </a:xfrm>
        </p:grpSpPr>
        <p:sp>
          <p:nvSpPr>
            <p:cNvPr id="90207" name="Freeform 133"/>
            <p:cNvSpPr>
              <a:spLocks/>
            </p:cNvSpPr>
            <p:nvPr>
              <p:custDataLst>
                <p:tags r:id="rId8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0208" name="Oval 134"/>
            <p:cNvSpPr>
              <a:spLocks noChangeArrowheads="1"/>
            </p:cNvSpPr>
            <p:nvPr>
              <p:custDataLst>
                <p:tags r:id="rId8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0209" name="Oval 135"/>
            <p:cNvSpPr>
              <a:spLocks noChangeArrowheads="1"/>
            </p:cNvSpPr>
            <p:nvPr>
              <p:custDataLst>
                <p:tags r:id="rId8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210" name="Oval 136"/>
            <p:cNvSpPr>
              <a:spLocks noChangeArrowheads="1"/>
            </p:cNvSpPr>
            <p:nvPr>
              <p:custDataLst>
                <p:tags r:id="rId8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211" name="Oval 137"/>
            <p:cNvSpPr>
              <a:spLocks noChangeArrowheads="1"/>
            </p:cNvSpPr>
            <p:nvPr>
              <p:custDataLst>
                <p:tags r:id="rId8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212" name="Oval 138"/>
            <p:cNvSpPr>
              <a:spLocks noChangeArrowheads="1"/>
            </p:cNvSpPr>
            <p:nvPr>
              <p:custDataLst>
                <p:tags r:id="rId8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213" name="Oval 139"/>
            <p:cNvSpPr>
              <a:spLocks noChangeArrowheads="1"/>
            </p:cNvSpPr>
            <p:nvPr>
              <p:custDataLst>
                <p:tags r:id="rId9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214" name="Oval 140"/>
            <p:cNvSpPr>
              <a:spLocks noChangeArrowheads="1"/>
            </p:cNvSpPr>
            <p:nvPr>
              <p:custDataLst>
                <p:tags r:id="rId9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215" name="AutoShape 141"/>
            <p:cNvSpPr>
              <a:spLocks noChangeArrowheads="1"/>
            </p:cNvSpPr>
            <p:nvPr>
              <p:custDataLst>
                <p:tags r:id="rId9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0216" name="Freeform 142"/>
            <p:cNvSpPr>
              <a:spLocks/>
            </p:cNvSpPr>
            <p:nvPr>
              <p:custDataLst>
                <p:tags r:id="rId9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0217" name="Freeform 143"/>
            <p:cNvSpPr>
              <a:spLocks/>
            </p:cNvSpPr>
            <p:nvPr>
              <p:custDataLst>
                <p:tags r:id="rId9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0218" name="Freeform 144"/>
            <p:cNvSpPr>
              <a:spLocks/>
            </p:cNvSpPr>
            <p:nvPr>
              <p:custDataLst>
                <p:tags r:id="rId9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0219" name="Freeform 145"/>
            <p:cNvSpPr>
              <a:spLocks/>
            </p:cNvSpPr>
            <p:nvPr>
              <p:custDataLst>
                <p:tags r:id="rId9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90165" name="Group 146"/>
          <p:cNvGrpSpPr>
            <a:grpSpLocks/>
          </p:cNvGrpSpPr>
          <p:nvPr>
            <p:custDataLst>
              <p:tags r:id="rId52"/>
            </p:custDataLst>
          </p:nvPr>
        </p:nvGrpSpPr>
        <p:grpSpPr bwMode="auto">
          <a:xfrm>
            <a:off x="6943725" y="5589588"/>
            <a:ext cx="225425" cy="300037"/>
            <a:chOff x="2928" y="1051"/>
            <a:chExt cx="840" cy="957"/>
          </a:xfrm>
        </p:grpSpPr>
        <p:sp>
          <p:nvSpPr>
            <p:cNvPr id="90194" name="Freeform 147"/>
            <p:cNvSpPr>
              <a:spLocks/>
            </p:cNvSpPr>
            <p:nvPr>
              <p:custDataLst>
                <p:tags r:id="rId71"/>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0195" name="Oval 148"/>
            <p:cNvSpPr>
              <a:spLocks noChangeArrowheads="1"/>
            </p:cNvSpPr>
            <p:nvPr>
              <p:custDataLst>
                <p:tags r:id="rId7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0196" name="Oval 149"/>
            <p:cNvSpPr>
              <a:spLocks noChangeArrowheads="1"/>
            </p:cNvSpPr>
            <p:nvPr>
              <p:custDataLst>
                <p:tags r:id="rId7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197" name="Oval 150"/>
            <p:cNvSpPr>
              <a:spLocks noChangeArrowheads="1"/>
            </p:cNvSpPr>
            <p:nvPr>
              <p:custDataLst>
                <p:tags r:id="rId7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198" name="Oval 151"/>
            <p:cNvSpPr>
              <a:spLocks noChangeArrowheads="1"/>
            </p:cNvSpPr>
            <p:nvPr>
              <p:custDataLst>
                <p:tags r:id="rId7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199" name="Oval 152"/>
            <p:cNvSpPr>
              <a:spLocks noChangeArrowheads="1"/>
            </p:cNvSpPr>
            <p:nvPr>
              <p:custDataLst>
                <p:tags r:id="rId7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200" name="Oval 153"/>
            <p:cNvSpPr>
              <a:spLocks noChangeArrowheads="1"/>
            </p:cNvSpPr>
            <p:nvPr>
              <p:custDataLst>
                <p:tags r:id="rId7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201" name="Oval 154"/>
            <p:cNvSpPr>
              <a:spLocks noChangeArrowheads="1"/>
            </p:cNvSpPr>
            <p:nvPr>
              <p:custDataLst>
                <p:tags r:id="rId7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202" name="AutoShape 155"/>
            <p:cNvSpPr>
              <a:spLocks noChangeArrowheads="1"/>
            </p:cNvSpPr>
            <p:nvPr>
              <p:custDataLst>
                <p:tags r:id="rId7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0203" name="Freeform 156"/>
            <p:cNvSpPr>
              <a:spLocks/>
            </p:cNvSpPr>
            <p:nvPr>
              <p:custDataLst>
                <p:tags r:id="rId8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0204" name="Freeform 157"/>
            <p:cNvSpPr>
              <a:spLocks/>
            </p:cNvSpPr>
            <p:nvPr>
              <p:custDataLst>
                <p:tags r:id="rId8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0205" name="Freeform 158"/>
            <p:cNvSpPr>
              <a:spLocks/>
            </p:cNvSpPr>
            <p:nvPr>
              <p:custDataLst>
                <p:tags r:id="rId8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0206" name="Freeform 159"/>
            <p:cNvSpPr>
              <a:spLocks/>
            </p:cNvSpPr>
            <p:nvPr>
              <p:custDataLst>
                <p:tags r:id="rId8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90166" name="Group 160"/>
          <p:cNvGrpSpPr>
            <a:grpSpLocks/>
          </p:cNvGrpSpPr>
          <p:nvPr>
            <p:custDataLst>
              <p:tags r:id="rId53"/>
            </p:custDataLst>
          </p:nvPr>
        </p:nvGrpSpPr>
        <p:grpSpPr bwMode="auto">
          <a:xfrm>
            <a:off x="7513638" y="5603875"/>
            <a:ext cx="234950" cy="273050"/>
            <a:chOff x="1824" y="4512"/>
            <a:chExt cx="528" cy="241"/>
          </a:xfrm>
        </p:grpSpPr>
        <p:sp>
          <p:nvSpPr>
            <p:cNvPr id="90182" name="Freeform 161"/>
            <p:cNvSpPr>
              <a:spLocks/>
            </p:cNvSpPr>
            <p:nvPr>
              <p:custDataLst>
                <p:tags r:id="rId59"/>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90183" name="Oval 162"/>
            <p:cNvSpPr>
              <a:spLocks noChangeArrowheads="1"/>
            </p:cNvSpPr>
            <p:nvPr>
              <p:custDataLst>
                <p:tags r:id="rId60"/>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90184" name="Oval 163"/>
            <p:cNvSpPr>
              <a:spLocks noChangeArrowheads="1"/>
            </p:cNvSpPr>
            <p:nvPr>
              <p:custDataLst>
                <p:tags r:id="rId61"/>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185" name="Oval 164"/>
            <p:cNvSpPr>
              <a:spLocks noChangeArrowheads="1"/>
            </p:cNvSpPr>
            <p:nvPr>
              <p:custDataLst>
                <p:tags r:id="rId62"/>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186" name="Oval 165"/>
            <p:cNvSpPr>
              <a:spLocks noChangeArrowheads="1"/>
            </p:cNvSpPr>
            <p:nvPr>
              <p:custDataLst>
                <p:tags r:id="rId63"/>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187" name="Oval 166"/>
            <p:cNvSpPr>
              <a:spLocks noChangeArrowheads="1"/>
            </p:cNvSpPr>
            <p:nvPr>
              <p:custDataLst>
                <p:tags r:id="rId64"/>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188" name="Oval 167"/>
            <p:cNvSpPr>
              <a:spLocks noChangeArrowheads="1"/>
            </p:cNvSpPr>
            <p:nvPr>
              <p:custDataLst>
                <p:tags r:id="rId65"/>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189" name="Oval 168"/>
            <p:cNvSpPr>
              <a:spLocks noChangeArrowheads="1"/>
            </p:cNvSpPr>
            <p:nvPr>
              <p:custDataLst>
                <p:tags r:id="rId66"/>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190" name="Freeform 169"/>
            <p:cNvSpPr>
              <a:spLocks/>
            </p:cNvSpPr>
            <p:nvPr>
              <p:custDataLst>
                <p:tags r:id="rId67"/>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90191" name="Freeform 170"/>
            <p:cNvSpPr>
              <a:spLocks/>
            </p:cNvSpPr>
            <p:nvPr>
              <p:custDataLst>
                <p:tags r:id="rId68"/>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90192" name="AutoShape 171"/>
            <p:cNvSpPr>
              <a:spLocks noChangeArrowheads="1"/>
            </p:cNvSpPr>
            <p:nvPr>
              <p:custDataLst>
                <p:tags r:id="rId69"/>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90193" name="AutoShape 172"/>
            <p:cNvSpPr>
              <a:spLocks noChangeArrowheads="1"/>
            </p:cNvSpPr>
            <p:nvPr>
              <p:custDataLst>
                <p:tags r:id="rId70"/>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90167" name="AutoShape 173"/>
          <p:cNvSpPr>
            <a:spLocks noChangeArrowheads="1"/>
          </p:cNvSpPr>
          <p:nvPr/>
        </p:nvSpPr>
        <p:spPr bwMode="auto">
          <a:xfrm flipH="1">
            <a:off x="3195638" y="1689100"/>
            <a:ext cx="1816100" cy="841375"/>
          </a:xfrm>
          <a:prstGeom prst="rightArrow">
            <a:avLst>
              <a:gd name="adj1" fmla="val 50000"/>
              <a:gd name="adj2" fmla="val 53962"/>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90168" name="Text Box 178"/>
          <p:cNvSpPr txBox="1">
            <a:spLocks noChangeArrowheads="1"/>
          </p:cNvSpPr>
          <p:nvPr/>
        </p:nvSpPr>
        <p:spPr bwMode="auto">
          <a:xfrm>
            <a:off x="4406900" y="2092325"/>
            <a:ext cx="4699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solidFill>
                  <a:srgbClr val="FF0515"/>
                </a:solidFill>
                <a:latin typeface="Arial" charset="0"/>
              </a:rPr>
              <a:t>42</a:t>
            </a:r>
            <a:endParaRPr lang="en-US" sz="1400" b="1">
              <a:latin typeface="Arial" charset="0"/>
            </a:endParaRPr>
          </a:p>
        </p:txBody>
      </p:sp>
      <p:sp>
        <p:nvSpPr>
          <p:cNvPr id="90169" name="Text Box 179"/>
          <p:cNvSpPr txBox="1">
            <a:spLocks noChangeArrowheads="1"/>
          </p:cNvSpPr>
          <p:nvPr/>
        </p:nvSpPr>
        <p:spPr bwMode="auto">
          <a:xfrm>
            <a:off x="3400425" y="1884363"/>
            <a:ext cx="1676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latin typeface="Courier New" pitchFamily="-106" charset="0"/>
              </a:rPr>
              <a:t>loadi r1 r15</a:t>
            </a:r>
          </a:p>
        </p:txBody>
      </p:sp>
      <p:sp>
        <p:nvSpPr>
          <p:cNvPr id="90170" name="Text Box 180"/>
          <p:cNvSpPr txBox="1">
            <a:spLocks noChangeArrowheads="1"/>
          </p:cNvSpPr>
          <p:nvPr/>
        </p:nvSpPr>
        <p:spPr bwMode="auto">
          <a:xfrm>
            <a:off x="3860800" y="2101850"/>
            <a:ext cx="708025"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800" b="1">
                <a:solidFill>
                  <a:srgbClr val="FF0515"/>
                </a:solidFill>
                <a:latin typeface="Arial" charset="0"/>
              </a:rPr>
              <a:t>aliens</a:t>
            </a:r>
            <a:endParaRPr lang="en-US" sz="800" b="1">
              <a:latin typeface="Arial" charset="0"/>
            </a:endParaRPr>
          </a:p>
        </p:txBody>
      </p:sp>
      <p:sp>
        <p:nvSpPr>
          <p:cNvPr id="1218741" name="AutoShape 181"/>
          <p:cNvSpPr>
            <a:spLocks noChangeArrowheads="1"/>
          </p:cNvSpPr>
          <p:nvPr/>
        </p:nvSpPr>
        <p:spPr bwMode="auto">
          <a:xfrm>
            <a:off x="8267700" y="4551363"/>
            <a:ext cx="228600" cy="228600"/>
          </a:xfrm>
          <a:prstGeom prst="star5">
            <a:avLst/>
          </a:prstGeom>
          <a:solidFill>
            <a:srgbClr val="E3DC0D"/>
          </a:solidFill>
          <a:ln w="19050">
            <a:solidFill>
              <a:srgbClr val="D17204"/>
            </a:solidFill>
            <a:miter lim="800000"/>
            <a:headEnd/>
            <a:tailEnd/>
          </a:ln>
          <a:effectLst/>
        </p:spPr>
        <p:txBody>
          <a:bodyPr wrap="none" anchor="ctr">
            <a:spAutoFit/>
          </a:bodyPr>
          <a:lstStyle/>
          <a:p>
            <a:pPr>
              <a:defRPr/>
            </a:pPr>
            <a:endParaRPr lang="en-US">
              <a:latin typeface="Times" pitchFamily="1" charset="0"/>
              <a:ea typeface="ＭＳ Ｐゴシック" pitchFamily="1" charset="-128"/>
            </a:endParaRPr>
          </a:p>
        </p:txBody>
      </p:sp>
      <p:sp>
        <p:nvSpPr>
          <p:cNvPr id="90172" name="Rectangle 237"/>
          <p:cNvSpPr>
            <a:spLocks noChangeArrowheads="1"/>
          </p:cNvSpPr>
          <p:nvPr>
            <p:custDataLst>
              <p:tags r:id="rId54"/>
            </p:custDataLst>
          </p:nvPr>
        </p:nvSpPr>
        <p:spPr bwMode="auto">
          <a:xfrm>
            <a:off x="5859463" y="3740150"/>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t>
            </a:r>
            <a:endParaRPr lang="en-US" sz="1800">
              <a:solidFill>
                <a:srgbClr val="0A04EB"/>
              </a:solidFill>
              <a:latin typeface="Arial" charset="0"/>
            </a:endParaRPr>
          </a:p>
        </p:txBody>
      </p:sp>
      <p:sp>
        <p:nvSpPr>
          <p:cNvPr id="90173" name="Rectangle 238"/>
          <p:cNvSpPr>
            <a:spLocks noChangeArrowheads="1"/>
          </p:cNvSpPr>
          <p:nvPr>
            <p:custDataLst>
              <p:tags r:id="rId55"/>
            </p:custDataLst>
          </p:nvPr>
        </p:nvSpPr>
        <p:spPr bwMode="auto">
          <a:xfrm>
            <a:off x="5859463" y="4105275"/>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t>
            </a:r>
            <a:endParaRPr lang="en-US" sz="1800">
              <a:solidFill>
                <a:srgbClr val="0A04EB"/>
              </a:solidFill>
              <a:latin typeface="Arial" charset="0"/>
            </a:endParaRPr>
          </a:p>
        </p:txBody>
      </p:sp>
      <p:sp>
        <p:nvSpPr>
          <p:cNvPr id="90174" name="Rectangle 239"/>
          <p:cNvSpPr>
            <a:spLocks noChangeArrowheads="1"/>
          </p:cNvSpPr>
          <p:nvPr>
            <p:custDataLst>
              <p:tags r:id="rId56"/>
            </p:custDataLst>
          </p:nvPr>
        </p:nvSpPr>
        <p:spPr bwMode="auto">
          <a:xfrm>
            <a:off x="5861050" y="44862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addn r15 -1</a:t>
            </a:r>
            <a:endParaRPr lang="en-US" sz="1800">
              <a:solidFill>
                <a:srgbClr val="0A04EB"/>
              </a:solidFill>
              <a:latin typeface="Arial" charset="0"/>
            </a:endParaRPr>
          </a:p>
        </p:txBody>
      </p:sp>
      <p:sp>
        <p:nvSpPr>
          <p:cNvPr id="90175" name="Rectangle 240"/>
          <p:cNvSpPr>
            <a:spLocks noChangeArrowheads="1"/>
          </p:cNvSpPr>
          <p:nvPr>
            <p:custDataLst>
              <p:tags r:id="rId57"/>
            </p:custDataLst>
          </p:nvPr>
        </p:nvSpPr>
        <p:spPr bwMode="auto">
          <a:xfrm>
            <a:off x="5859463" y="4859338"/>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loadi r1 r15</a:t>
            </a:r>
            <a:endParaRPr lang="en-US" sz="1800">
              <a:solidFill>
                <a:srgbClr val="0A04EB"/>
              </a:solidFill>
              <a:latin typeface="Arial" charset="0"/>
            </a:endParaRPr>
          </a:p>
        </p:txBody>
      </p:sp>
      <p:sp>
        <p:nvSpPr>
          <p:cNvPr id="90176" name="Text Box 247"/>
          <p:cNvSpPr txBox="1">
            <a:spLocks noChangeArrowheads="1"/>
          </p:cNvSpPr>
          <p:nvPr/>
        </p:nvSpPr>
        <p:spPr bwMode="auto">
          <a:xfrm>
            <a:off x="3028950" y="4699000"/>
            <a:ext cx="2133600" cy="749300"/>
          </a:xfrm>
          <a:prstGeom prst="rect">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FF0515"/>
                </a:solidFill>
                <a:latin typeface="Comic Sans MS" pitchFamily="-106" charset="0"/>
              </a:rPr>
              <a:t>loads data from r15's LOCATION (not r15) into register r1</a:t>
            </a:r>
          </a:p>
        </p:txBody>
      </p:sp>
      <p:sp>
        <p:nvSpPr>
          <p:cNvPr id="90177" name="Line 248"/>
          <p:cNvSpPr>
            <a:spLocks noChangeShapeType="1"/>
          </p:cNvSpPr>
          <p:nvPr/>
        </p:nvSpPr>
        <p:spPr bwMode="auto">
          <a:xfrm>
            <a:off x="5149850" y="5064125"/>
            <a:ext cx="317500" cy="0"/>
          </a:xfrm>
          <a:prstGeom prst="line">
            <a:avLst/>
          </a:prstGeom>
          <a:noFill/>
          <a:ln w="19050">
            <a:solidFill>
              <a:srgbClr val="FF0515"/>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0178" name="Text Box 249"/>
          <p:cNvSpPr txBox="1">
            <a:spLocks noChangeArrowheads="1"/>
          </p:cNvSpPr>
          <p:nvPr>
            <p:custDataLst>
              <p:tags r:id="rId58"/>
            </p:custDataLst>
          </p:nvPr>
        </p:nvSpPr>
        <p:spPr bwMode="auto">
          <a:xfrm>
            <a:off x="773113" y="5013325"/>
            <a:ext cx="24384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latin typeface="Comic Sans MS" pitchFamily="-106" charset="0"/>
              </a:rPr>
              <a:t>the stack pointer</a:t>
            </a:r>
          </a:p>
        </p:txBody>
      </p:sp>
      <p:sp>
        <p:nvSpPr>
          <p:cNvPr id="90179" name="Ink 250"/>
          <p:cNvSpPr>
            <a:spLocks noRot="1" noChangeAspect="1" noEditPoints="1" noChangeArrowheads="1" noChangeShapeType="1" noTextEdit="1"/>
          </p:cNvSpPr>
          <p:nvPr/>
        </p:nvSpPr>
        <p:spPr bwMode="auto">
          <a:xfrm>
            <a:off x="2330450" y="4654550"/>
            <a:ext cx="392113" cy="269875"/>
          </a:xfrm>
          <a:custGeom>
            <a:avLst/>
            <a:gdLst>
              <a:gd name="T0" fmla="*/ 0 w 1092"/>
              <a:gd name="T1" fmla="*/ 2147483647 h 748"/>
              <a:gd name="T2" fmla="*/ 2147483647 w 1092"/>
              <a:gd name="T3" fmla="*/ 2147483647 h 748"/>
              <a:gd name="T4" fmla="*/ 2147483647 w 1092"/>
              <a:gd name="T5" fmla="*/ 2147483647 h 748"/>
              <a:gd name="T6" fmla="*/ 2147483647 w 1092"/>
              <a:gd name="T7" fmla="*/ 2147483647 h 748"/>
              <a:gd name="T8" fmla="*/ 2147483647 w 1092"/>
              <a:gd name="T9" fmla="*/ 2147483647 h 748"/>
              <a:gd name="T10" fmla="*/ 2147483647 w 1092"/>
              <a:gd name="T11" fmla="*/ 2147483647 h 748"/>
              <a:gd name="T12" fmla="*/ 2147483647 w 1092"/>
              <a:gd name="T13" fmla="*/ 2147483647 h 748"/>
              <a:gd name="T14" fmla="*/ 2147483647 w 1092"/>
              <a:gd name="T15" fmla="*/ 2147483647 h 748"/>
              <a:gd name="T16" fmla="*/ 2147483647 w 1092"/>
              <a:gd name="T17" fmla="*/ 0 h 748"/>
              <a:gd name="T18" fmla="*/ 2147483647 w 1092"/>
              <a:gd name="T19" fmla="*/ 2147483647 h 748"/>
              <a:gd name="T20" fmla="*/ 2147483647 w 1092"/>
              <a:gd name="T21" fmla="*/ 2147483647 h 748"/>
              <a:gd name="T22" fmla="*/ 2147483647 w 1092"/>
              <a:gd name="T23" fmla="*/ 2147483647 h 748"/>
              <a:gd name="T24" fmla="*/ 2147483647 w 1092"/>
              <a:gd name="T25" fmla="*/ 2147483647 h 748"/>
              <a:gd name="T26" fmla="*/ 2147483647 w 1092"/>
              <a:gd name="T27" fmla="*/ 2147483647 h 748"/>
              <a:gd name="T28" fmla="*/ 2147483647 w 1092"/>
              <a:gd name="T29" fmla="*/ 2147483647 h 748"/>
              <a:gd name="T30" fmla="*/ 2147483647 w 1092"/>
              <a:gd name="T31" fmla="*/ 2147483647 h 748"/>
              <a:gd name="T32" fmla="*/ 2147483647 w 1092"/>
              <a:gd name="T33" fmla="*/ 2147483647 h 748"/>
              <a:gd name="T34" fmla="*/ 2147483647 w 1092"/>
              <a:gd name="T35" fmla="*/ 2147483647 h 748"/>
              <a:gd name="T36" fmla="*/ 2147483647 w 1092"/>
              <a:gd name="T37" fmla="*/ 2147483647 h 748"/>
              <a:gd name="T38" fmla="*/ 2147483647 w 1092"/>
              <a:gd name="T39" fmla="*/ 2147483647 h 748"/>
              <a:gd name="T40" fmla="*/ 2147483647 w 1092"/>
              <a:gd name="T41" fmla="*/ 2147483647 h 748"/>
              <a:gd name="T42" fmla="*/ 2147483647 w 1092"/>
              <a:gd name="T43" fmla="*/ 2147483647 h 748"/>
              <a:gd name="T44" fmla="*/ 2147483647 w 1092"/>
              <a:gd name="T45" fmla="*/ 2147483647 h 7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92"/>
              <a:gd name="T70" fmla="*/ 0 h 748"/>
              <a:gd name="T71" fmla="*/ 1092 w 1092"/>
              <a:gd name="T72" fmla="*/ 748 h 74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92" h="748" extrusionOk="0">
                <a:moveTo>
                  <a:pt x="0" y="169"/>
                </a:moveTo>
                <a:cubicBezTo>
                  <a:pt x="13" y="150"/>
                  <a:pt x="26" y="133"/>
                  <a:pt x="40" y="115"/>
                </a:cubicBezTo>
                <a:cubicBezTo>
                  <a:pt x="47" y="103"/>
                  <a:pt x="48" y="99"/>
                  <a:pt x="58" y="97"/>
                </a:cubicBezTo>
                <a:cubicBezTo>
                  <a:pt x="64" y="119"/>
                  <a:pt x="63" y="135"/>
                  <a:pt x="58" y="165"/>
                </a:cubicBezTo>
                <a:cubicBezTo>
                  <a:pt x="50" y="220"/>
                  <a:pt x="38" y="275"/>
                  <a:pt x="37" y="330"/>
                </a:cubicBezTo>
                <a:cubicBezTo>
                  <a:pt x="36" y="391"/>
                  <a:pt x="49" y="461"/>
                  <a:pt x="105" y="496"/>
                </a:cubicBezTo>
                <a:cubicBezTo>
                  <a:pt x="147" y="522"/>
                  <a:pt x="210" y="520"/>
                  <a:pt x="256" y="508"/>
                </a:cubicBezTo>
                <a:cubicBezTo>
                  <a:pt x="304" y="496"/>
                  <a:pt x="335" y="472"/>
                  <a:pt x="374" y="444"/>
                </a:cubicBezTo>
              </a:path>
              <a:path w="1092" h="748" extrusionOk="0">
                <a:moveTo>
                  <a:pt x="469" y="0"/>
                </a:moveTo>
                <a:cubicBezTo>
                  <a:pt x="475" y="53"/>
                  <a:pt x="470" y="101"/>
                  <a:pt x="467" y="154"/>
                </a:cubicBezTo>
                <a:cubicBezTo>
                  <a:pt x="462" y="244"/>
                  <a:pt x="452" y="333"/>
                  <a:pt x="443" y="423"/>
                </a:cubicBezTo>
                <a:cubicBezTo>
                  <a:pt x="435" y="503"/>
                  <a:pt x="431" y="583"/>
                  <a:pt x="427" y="663"/>
                </a:cubicBezTo>
                <a:cubicBezTo>
                  <a:pt x="427" y="673"/>
                  <a:pt x="431" y="773"/>
                  <a:pt x="427" y="731"/>
                </a:cubicBezTo>
              </a:path>
              <a:path w="1092" h="748" extrusionOk="0">
                <a:moveTo>
                  <a:pt x="522" y="232"/>
                </a:moveTo>
                <a:cubicBezTo>
                  <a:pt x="583" y="177"/>
                  <a:pt x="647" y="121"/>
                  <a:pt x="721" y="82"/>
                </a:cubicBezTo>
                <a:cubicBezTo>
                  <a:pt x="762" y="61"/>
                  <a:pt x="839" y="24"/>
                  <a:pt x="887" y="45"/>
                </a:cubicBezTo>
                <a:cubicBezTo>
                  <a:pt x="942" y="69"/>
                  <a:pt x="917" y="152"/>
                  <a:pt x="906" y="192"/>
                </a:cubicBezTo>
                <a:cubicBezTo>
                  <a:pt x="879" y="289"/>
                  <a:pt x="829" y="384"/>
                  <a:pt x="780" y="471"/>
                </a:cubicBezTo>
                <a:cubicBezTo>
                  <a:pt x="738" y="545"/>
                  <a:pt x="652" y="635"/>
                  <a:pt x="641" y="722"/>
                </a:cubicBezTo>
                <a:cubicBezTo>
                  <a:pt x="642" y="727"/>
                  <a:pt x="644" y="731"/>
                  <a:pt x="645" y="736"/>
                </a:cubicBezTo>
                <a:cubicBezTo>
                  <a:pt x="690" y="735"/>
                  <a:pt x="728" y="731"/>
                  <a:pt x="776" y="715"/>
                </a:cubicBezTo>
                <a:cubicBezTo>
                  <a:pt x="845" y="692"/>
                  <a:pt x="912" y="665"/>
                  <a:pt x="982" y="647"/>
                </a:cubicBezTo>
                <a:cubicBezTo>
                  <a:pt x="1020" y="637"/>
                  <a:pt x="1052" y="636"/>
                  <a:pt x="1091" y="63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180" name="Ink 251"/>
          <p:cNvSpPr>
            <a:spLocks noRot="1" noChangeAspect="1" noEditPoints="1" noChangeArrowheads="1" noChangeShapeType="1" noTextEdit="1"/>
          </p:cNvSpPr>
          <p:nvPr/>
        </p:nvSpPr>
        <p:spPr bwMode="auto">
          <a:xfrm>
            <a:off x="1806575" y="1093788"/>
            <a:ext cx="3203575" cy="1039812"/>
          </a:xfrm>
          <a:custGeom>
            <a:avLst/>
            <a:gdLst>
              <a:gd name="T0" fmla="*/ 0 w 8898"/>
              <a:gd name="T1" fmla="*/ 2147483647 h 2889"/>
              <a:gd name="T2" fmla="*/ 2147483647 w 8898"/>
              <a:gd name="T3" fmla="*/ 2147483647 h 2889"/>
              <a:gd name="T4" fmla="*/ 2147483647 w 8898"/>
              <a:gd name="T5" fmla="*/ 2147483647 h 2889"/>
              <a:gd name="T6" fmla="*/ 2147483647 w 8898"/>
              <a:gd name="T7" fmla="*/ 2147483647 h 2889"/>
              <a:gd name="T8" fmla="*/ 2147483647 w 8898"/>
              <a:gd name="T9" fmla="*/ 2147483647 h 2889"/>
              <a:gd name="T10" fmla="*/ 2147483647 w 8898"/>
              <a:gd name="T11" fmla="*/ 2147483647 h 2889"/>
              <a:gd name="T12" fmla="*/ 2147483647 w 8898"/>
              <a:gd name="T13" fmla="*/ 2147483647 h 2889"/>
              <a:gd name="T14" fmla="*/ 2147483647 w 8898"/>
              <a:gd name="T15" fmla="*/ 2147483647 h 2889"/>
              <a:gd name="T16" fmla="*/ 2147483647 w 8898"/>
              <a:gd name="T17" fmla="*/ 2147483647 h 2889"/>
              <a:gd name="T18" fmla="*/ 2147483647 w 8898"/>
              <a:gd name="T19" fmla="*/ 2147483647 h 2889"/>
              <a:gd name="T20" fmla="*/ 2147483647 w 8898"/>
              <a:gd name="T21" fmla="*/ 2147483647 h 2889"/>
              <a:gd name="T22" fmla="*/ 2147483647 w 8898"/>
              <a:gd name="T23" fmla="*/ 2147483647 h 2889"/>
              <a:gd name="T24" fmla="*/ 2147483647 w 8898"/>
              <a:gd name="T25" fmla="*/ 2147483647 h 2889"/>
              <a:gd name="T26" fmla="*/ 2147483647 w 8898"/>
              <a:gd name="T27" fmla="*/ 2147483647 h 2889"/>
              <a:gd name="T28" fmla="*/ 2147483647 w 8898"/>
              <a:gd name="T29" fmla="*/ 2147483647 h 2889"/>
              <a:gd name="T30" fmla="*/ 2147483647 w 8898"/>
              <a:gd name="T31" fmla="*/ 2147483647 h 2889"/>
              <a:gd name="T32" fmla="*/ 2147483647 w 8898"/>
              <a:gd name="T33" fmla="*/ 2147483647 h 2889"/>
              <a:gd name="T34" fmla="*/ 2147483647 w 8898"/>
              <a:gd name="T35" fmla="*/ 2147483647 h 2889"/>
              <a:gd name="T36" fmla="*/ 2147483647 w 8898"/>
              <a:gd name="T37" fmla="*/ 2147483647 h 2889"/>
              <a:gd name="T38" fmla="*/ 2147483647 w 8898"/>
              <a:gd name="T39" fmla="*/ 2147483647 h 2889"/>
              <a:gd name="T40" fmla="*/ 2147483647 w 8898"/>
              <a:gd name="T41" fmla="*/ 2147483647 h 2889"/>
              <a:gd name="T42" fmla="*/ 2147483647 w 8898"/>
              <a:gd name="T43" fmla="*/ 2147483647 h 2889"/>
              <a:gd name="T44" fmla="*/ 2147483647 w 8898"/>
              <a:gd name="T45" fmla="*/ 2147483647 h 2889"/>
              <a:gd name="T46" fmla="*/ 2147483647 w 8898"/>
              <a:gd name="T47" fmla="*/ 2147483647 h 2889"/>
              <a:gd name="T48" fmla="*/ 2147483647 w 8898"/>
              <a:gd name="T49" fmla="*/ 2147483647 h 2889"/>
              <a:gd name="T50" fmla="*/ 2147483647 w 8898"/>
              <a:gd name="T51" fmla="*/ 2147483647 h 2889"/>
              <a:gd name="T52" fmla="*/ 2147483647 w 8898"/>
              <a:gd name="T53" fmla="*/ 2147483647 h 2889"/>
              <a:gd name="T54" fmla="*/ 2147483647 w 8898"/>
              <a:gd name="T55" fmla="*/ 2147483647 h 2889"/>
              <a:gd name="T56" fmla="*/ 2147483647 w 8898"/>
              <a:gd name="T57" fmla="*/ 2147483647 h 2889"/>
              <a:gd name="T58" fmla="*/ 2147483647 w 8898"/>
              <a:gd name="T59" fmla="*/ 2147483647 h 2889"/>
              <a:gd name="T60" fmla="*/ 2147483647 w 8898"/>
              <a:gd name="T61" fmla="*/ 2147483647 h 2889"/>
              <a:gd name="T62" fmla="*/ 2147483647 w 8898"/>
              <a:gd name="T63" fmla="*/ 2147483647 h 2889"/>
              <a:gd name="T64" fmla="*/ 2147483647 w 8898"/>
              <a:gd name="T65" fmla="*/ 2147483647 h 2889"/>
              <a:gd name="T66" fmla="*/ 2147483647 w 8898"/>
              <a:gd name="T67" fmla="*/ 2147483647 h 2889"/>
              <a:gd name="T68" fmla="*/ 2147483647 w 8898"/>
              <a:gd name="T69" fmla="*/ 2147483647 h 2889"/>
              <a:gd name="T70" fmla="*/ 2147483647 w 8898"/>
              <a:gd name="T71" fmla="*/ 2147483647 h 2889"/>
              <a:gd name="T72" fmla="*/ 2147483647 w 8898"/>
              <a:gd name="T73" fmla="*/ 2147483647 h 2889"/>
              <a:gd name="T74" fmla="*/ 2147483647 w 8898"/>
              <a:gd name="T75" fmla="*/ 2147483647 h 2889"/>
              <a:gd name="T76" fmla="*/ 2147483647 w 8898"/>
              <a:gd name="T77" fmla="*/ 2147483647 h 28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898"/>
              <a:gd name="T118" fmla="*/ 0 h 2889"/>
              <a:gd name="T119" fmla="*/ 8898 w 8898"/>
              <a:gd name="T120" fmla="*/ 2889 h 288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898" h="2889" extrusionOk="0">
                <a:moveTo>
                  <a:pt x="0" y="2696"/>
                </a:moveTo>
                <a:cubicBezTo>
                  <a:pt x="3" y="2710"/>
                  <a:pt x="2" y="2741"/>
                  <a:pt x="10" y="2753"/>
                </a:cubicBezTo>
                <a:cubicBezTo>
                  <a:pt x="30" y="2783"/>
                  <a:pt x="50" y="2770"/>
                  <a:pt x="76" y="2754"/>
                </a:cubicBezTo>
                <a:cubicBezTo>
                  <a:pt x="148" y="2711"/>
                  <a:pt x="203" y="2642"/>
                  <a:pt x="262" y="2583"/>
                </a:cubicBezTo>
                <a:cubicBezTo>
                  <a:pt x="336" y="2509"/>
                  <a:pt x="412" y="2437"/>
                  <a:pt x="485" y="2362"/>
                </a:cubicBezTo>
                <a:cubicBezTo>
                  <a:pt x="515" y="2331"/>
                  <a:pt x="554" y="2284"/>
                  <a:pt x="594" y="2265"/>
                </a:cubicBezTo>
                <a:cubicBezTo>
                  <a:pt x="598" y="2264"/>
                  <a:pt x="601" y="2264"/>
                  <a:pt x="605" y="2263"/>
                </a:cubicBezTo>
              </a:path>
              <a:path w="8898" h="2889" extrusionOk="0">
                <a:moveTo>
                  <a:pt x="772" y="2771"/>
                </a:moveTo>
                <a:cubicBezTo>
                  <a:pt x="762" y="2791"/>
                  <a:pt x="750" y="2815"/>
                  <a:pt x="748" y="2838"/>
                </a:cubicBezTo>
                <a:cubicBezTo>
                  <a:pt x="745" y="2863"/>
                  <a:pt x="747" y="2869"/>
                  <a:pt x="758" y="2888"/>
                </a:cubicBezTo>
                <a:cubicBezTo>
                  <a:pt x="801" y="2874"/>
                  <a:pt x="834" y="2859"/>
                  <a:pt x="873" y="2831"/>
                </a:cubicBezTo>
                <a:cubicBezTo>
                  <a:pt x="971" y="2760"/>
                  <a:pt x="1063" y="2678"/>
                  <a:pt x="1163" y="2609"/>
                </a:cubicBezTo>
                <a:cubicBezTo>
                  <a:pt x="1212" y="2575"/>
                  <a:pt x="1263" y="2545"/>
                  <a:pt x="1315" y="2516"/>
                </a:cubicBezTo>
              </a:path>
              <a:path w="8898" h="2889" extrusionOk="0">
                <a:moveTo>
                  <a:pt x="1609" y="2717"/>
                </a:moveTo>
                <a:cubicBezTo>
                  <a:pt x="1594" y="2745"/>
                  <a:pt x="1581" y="2762"/>
                  <a:pt x="1576" y="2794"/>
                </a:cubicBezTo>
                <a:cubicBezTo>
                  <a:pt x="1571" y="2823"/>
                  <a:pt x="1578" y="2860"/>
                  <a:pt x="1616" y="2860"/>
                </a:cubicBezTo>
                <a:cubicBezTo>
                  <a:pt x="1675" y="2860"/>
                  <a:pt x="1745" y="2810"/>
                  <a:pt x="1789" y="2777"/>
                </a:cubicBezTo>
                <a:cubicBezTo>
                  <a:pt x="1868" y="2719"/>
                  <a:pt x="1936" y="2649"/>
                  <a:pt x="2009" y="2585"/>
                </a:cubicBezTo>
                <a:cubicBezTo>
                  <a:pt x="2057" y="2543"/>
                  <a:pt x="2104" y="2501"/>
                  <a:pt x="2157" y="2466"/>
                </a:cubicBezTo>
              </a:path>
              <a:path w="8898" h="2889" extrusionOk="0">
                <a:moveTo>
                  <a:pt x="2311" y="2719"/>
                </a:moveTo>
                <a:cubicBezTo>
                  <a:pt x="2325" y="2736"/>
                  <a:pt x="2335" y="2758"/>
                  <a:pt x="2357" y="2767"/>
                </a:cubicBezTo>
                <a:cubicBezTo>
                  <a:pt x="2393" y="2782"/>
                  <a:pt x="2446" y="2747"/>
                  <a:pt x="2473" y="2728"/>
                </a:cubicBezTo>
                <a:cubicBezTo>
                  <a:pt x="2540" y="2681"/>
                  <a:pt x="2601" y="2624"/>
                  <a:pt x="2666" y="2574"/>
                </a:cubicBezTo>
                <a:cubicBezTo>
                  <a:pt x="2719" y="2533"/>
                  <a:pt x="2768" y="2485"/>
                  <a:pt x="2834" y="2464"/>
                </a:cubicBezTo>
                <a:cubicBezTo>
                  <a:pt x="2863" y="2458"/>
                  <a:pt x="2872" y="2456"/>
                  <a:pt x="2891" y="2461"/>
                </a:cubicBezTo>
              </a:path>
              <a:path w="8898" h="2889" extrusionOk="0">
                <a:moveTo>
                  <a:pt x="4103" y="1160"/>
                </a:moveTo>
                <a:cubicBezTo>
                  <a:pt x="4083" y="1162"/>
                  <a:pt x="4061" y="1163"/>
                  <a:pt x="4042" y="1165"/>
                </a:cubicBezTo>
                <a:cubicBezTo>
                  <a:pt x="4061" y="1148"/>
                  <a:pt x="4078" y="1133"/>
                  <a:pt x="4097" y="1116"/>
                </a:cubicBezTo>
                <a:cubicBezTo>
                  <a:pt x="4183" y="1040"/>
                  <a:pt x="4272" y="972"/>
                  <a:pt x="4368" y="909"/>
                </a:cubicBezTo>
                <a:cubicBezTo>
                  <a:pt x="4944" y="529"/>
                  <a:pt x="5604" y="174"/>
                  <a:pt x="6285" y="37"/>
                </a:cubicBezTo>
                <a:cubicBezTo>
                  <a:pt x="6908" y="-89"/>
                  <a:pt x="7617" y="114"/>
                  <a:pt x="8073" y="560"/>
                </a:cubicBezTo>
                <a:cubicBezTo>
                  <a:pt x="8292" y="774"/>
                  <a:pt x="8437" y="1040"/>
                  <a:pt x="8628" y="1276"/>
                </a:cubicBezTo>
                <a:cubicBezTo>
                  <a:pt x="8631" y="1278"/>
                  <a:pt x="8634" y="1280"/>
                  <a:pt x="8637" y="1282"/>
                </a:cubicBezTo>
                <a:cubicBezTo>
                  <a:pt x="8599" y="1052"/>
                  <a:pt x="8632" y="817"/>
                  <a:pt x="8587" y="590"/>
                </a:cubicBezTo>
                <a:cubicBezTo>
                  <a:pt x="8588" y="592"/>
                  <a:pt x="8588" y="644"/>
                  <a:pt x="8597" y="664"/>
                </a:cubicBezTo>
                <a:cubicBezTo>
                  <a:pt x="8635" y="748"/>
                  <a:pt x="8949" y="1146"/>
                  <a:pt x="8897" y="1226"/>
                </a:cubicBezTo>
                <a:cubicBezTo>
                  <a:pt x="8862" y="1280"/>
                  <a:pt x="8799" y="1265"/>
                  <a:pt x="8741" y="1272"/>
                </a:cubicBezTo>
                <a:cubicBezTo>
                  <a:pt x="8522" y="1299"/>
                  <a:pt x="8187" y="1347"/>
                  <a:pt x="7981" y="1250"/>
                </a:cubicBezTo>
                <a:cubicBezTo>
                  <a:pt x="7916" y="1220"/>
                  <a:pt x="7894" y="1169"/>
                  <a:pt x="7845" y="112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181" name="Ink 252"/>
          <p:cNvSpPr>
            <a:spLocks noRot="1" noChangeAspect="1" noEditPoints="1" noChangeArrowheads="1" noChangeShapeType="1" noTextEdit="1"/>
          </p:cNvSpPr>
          <p:nvPr/>
        </p:nvSpPr>
        <p:spPr bwMode="auto">
          <a:xfrm>
            <a:off x="4549775" y="706438"/>
            <a:ext cx="1344613" cy="381000"/>
          </a:xfrm>
          <a:custGeom>
            <a:avLst/>
            <a:gdLst>
              <a:gd name="T0" fmla="*/ 0 w 3737"/>
              <a:gd name="T1" fmla="*/ 2147483647 h 1059"/>
              <a:gd name="T2" fmla="*/ 2147483647 w 3737"/>
              <a:gd name="T3" fmla="*/ 2147483647 h 1059"/>
              <a:gd name="T4" fmla="*/ 2147483647 w 3737"/>
              <a:gd name="T5" fmla="*/ 2147483647 h 1059"/>
              <a:gd name="T6" fmla="*/ 2147483647 w 3737"/>
              <a:gd name="T7" fmla="*/ 2147483647 h 1059"/>
              <a:gd name="T8" fmla="*/ 2147483647 w 3737"/>
              <a:gd name="T9" fmla="*/ 2147483647 h 1059"/>
              <a:gd name="T10" fmla="*/ 2147483647 w 3737"/>
              <a:gd name="T11" fmla="*/ 2147483647 h 1059"/>
              <a:gd name="T12" fmla="*/ 2147483647 w 3737"/>
              <a:gd name="T13" fmla="*/ 2147483647 h 1059"/>
              <a:gd name="T14" fmla="*/ 2147483647 w 3737"/>
              <a:gd name="T15" fmla="*/ 2147483647 h 1059"/>
              <a:gd name="T16" fmla="*/ 2147483647 w 3737"/>
              <a:gd name="T17" fmla="*/ 2147483647 h 1059"/>
              <a:gd name="T18" fmla="*/ 2147483647 w 3737"/>
              <a:gd name="T19" fmla="*/ 2147483647 h 1059"/>
              <a:gd name="T20" fmla="*/ 2147483647 w 3737"/>
              <a:gd name="T21" fmla="*/ 2147483647 h 1059"/>
              <a:gd name="T22" fmla="*/ 2147483647 w 3737"/>
              <a:gd name="T23" fmla="*/ 2147483647 h 1059"/>
              <a:gd name="T24" fmla="*/ 2147483647 w 3737"/>
              <a:gd name="T25" fmla="*/ 2147483647 h 1059"/>
              <a:gd name="T26" fmla="*/ 2147483647 w 3737"/>
              <a:gd name="T27" fmla="*/ 2147483647 h 1059"/>
              <a:gd name="T28" fmla="*/ 2147483647 w 3737"/>
              <a:gd name="T29" fmla="*/ 2147483647 h 1059"/>
              <a:gd name="T30" fmla="*/ 2147483647 w 3737"/>
              <a:gd name="T31" fmla="*/ 2147483647 h 1059"/>
              <a:gd name="T32" fmla="*/ 2147483647 w 3737"/>
              <a:gd name="T33" fmla="*/ 2147483647 h 1059"/>
              <a:gd name="T34" fmla="*/ 2147483647 w 3737"/>
              <a:gd name="T35" fmla="*/ 2147483647 h 1059"/>
              <a:gd name="T36" fmla="*/ 2147483647 w 3737"/>
              <a:gd name="T37" fmla="*/ 2147483647 h 1059"/>
              <a:gd name="T38" fmla="*/ 2147483647 w 3737"/>
              <a:gd name="T39" fmla="*/ 2147483647 h 1059"/>
              <a:gd name="T40" fmla="*/ 2147483647 w 3737"/>
              <a:gd name="T41" fmla="*/ 2147483647 h 1059"/>
              <a:gd name="T42" fmla="*/ 2147483647 w 3737"/>
              <a:gd name="T43" fmla="*/ 2147483647 h 1059"/>
              <a:gd name="T44" fmla="*/ 2147483647 w 3737"/>
              <a:gd name="T45" fmla="*/ 2147483647 h 1059"/>
              <a:gd name="T46" fmla="*/ 2147483647 w 3737"/>
              <a:gd name="T47" fmla="*/ 2147483647 h 1059"/>
              <a:gd name="T48" fmla="*/ 2147483647 w 3737"/>
              <a:gd name="T49" fmla="*/ 2147483647 h 1059"/>
              <a:gd name="T50" fmla="*/ 2147483647 w 3737"/>
              <a:gd name="T51" fmla="*/ 2147483647 h 1059"/>
              <a:gd name="T52" fmla="*/ 2147483647 w 3737"/>
              <a:gd name="T53" fmla="*/ 2147483647 h 1059"/>
              <a:gd name="T54" fmla="*/ 2147483647 w 3737"/>
              <a:gd name="T55" fmla="*/ 2147483647 h 1059"/>
              <a:gd name="T56" fmla="*/ 2147483647 w 3737"/>
              <a:gd name="T57" fmla="*/ 2147483647 h 1059"/>
              <a:gd name="T58" fmla="*/ 2147483647 w 3737"/>
              <a:gd name="T59" fmla="*/ 2147483647 h 1059"/>
              <a:gd name="T60" fmla="*/ 2147483647 w 3737"/>
              <a:gd name="T61" fmla="*/ 2147483647 h 1059"/>
              <a:gd name="T62" fmla="*/ 2147483647 w 3737"/>
              <a:gd name="T63" fmla="*/ 2147483647 h 1059"/>
              <a:gd name="T64" fmla="*/ 2147483647 w 3737"/>
              <a:gd name="T65" fmla="*/ 2147483647 h 1059"/>
              <a:gd name="T66" fmla="*/ 2147483647 w 3737"/>
              <a:gd name="T67" fmla="*/ 2147483647 h 1059"/>
              <a:gd name="T68" fmla="*/ 2147483647 w 3737"/>
              <a:gd name="T69" fmla="*/ 2147483647 h 1059"/>
              <a:gd name="T70" fmla="*/ 2147483647 w 3737"/>
              <a:gd name="T71" fmla="*/ 2147483647 h 1059"/>
              <a:gd name="T72" fmla="*/ 2147483647 w 3737"/>
              <a:gd name="T73" fmla="*/ 2147483647 h 1059"/>
              <a:gd name="T74" fmla="*/ 2147483647 w 3737"/>
              <a:gd name="T75" fmla="*/ 2147483647 h 1059"/>
              <a:gd name="T76" fmla="*/ 2147483647 w 3737"/>
              <a:gd name="T77" fmla="*/ 2147483647 h 1059"/>
              <a:gd name="T78" fmla="*/ 2147483647 w 3737"/>
              <a:gd name="T79" fmla="*/ 2147483647 h 1059"/>
              <a:gd name="T80" fmla="*/ 2147483647 w 3737"/>
              <a:gd name="T81" fmla="*/ 2147483647 h 1059"/>
              <a:gd name="T82" fmla="*/ 2147483647 w 3737"/>
              <a:gd name="T83" fmla="*/ 2147483647 h 1059"/>
              <a:gd name="T84" fmla="*/ 2147483647 w 3737"/>
              <a:gd name="T85" fmla="*/ 2147483647 h 1059"/>
              <a:gd name="T86" fmla="*/ 2147483647 w 3737"/>
              <a:gd name="T87" fmla="*/ 2147483647 h 1059"/>
              <a:gd name="T88" fmla="*/ 2147483647 w 3737"/>
              <a:gd name="T89" fmla="*/ 2147483647 h 1059"/>
              <a:gd name="T90" fmla="*/ 2147483647 w 3737"/>
              <a:gd name="T91" fmla="*/ 2147483647 h 1059"/>
              <a:gd name="T92" fmla="*/ 2147483647 w 3737"/>
              <a:gd name="T93" fmla="*/ 2147483647 h 1059"/>
              <a:gd name="T94" fmla="*/ 2147483647 w 3737"/>
              <a:gd name="T95" fmla="*/ 2147483647 h 1059"/>
              <a:gd name="T96" fmla="*/ 2147483647 w 3737"/>
              <a:gd name="T97" fmla="*/ 2147483647 h 1059"/>
              <a:gd name="T98" fmla="*/ 2147483647 w 3737"/>
              <a:gd name="T99" fmla="*/ 2147483647 h 1059"/>
              <a:gd name="T100" fmla="*/ 2147483647 w 3737"/>
              <a:gd name="T101" fmla="*/ 2147483647 h 1059"/>
              <a:gd name="T102" fmla="*/ 2147483647 w 3737"/>
              <a:gd name="T103" fmla="*/ 2147483647 h 1059"/>
              <a:gd name="T104" fmla="*/ 2147483647 w 3737"/>
              <a:gd name="T105" fmla="*/ 2147483647 h 105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737"/>
              <a:gd name="T160" fmla="*/ 0 h 1059"/>
              <a:gd name="T161" fmla="*/ 3737 w 3737"/>
              <a:gd name="T162" fmla="*/ 1059 h 105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737" h="1059" extrusionOk="0">
                <a:moveTo>
                  <a:pt x="21" y="720"/>
                </a:moveTo>
                <a:cubicBezTo>
                  <a:pt x="11" y="732"/>
                  <a:pt x="10" y="736"/>
                  <a:pt x="0" y="738"/>
                </a:cubicBezTo>
                <a:cubicBezTo>
                  <a:pt x="11" y="758"/>
                  <a:pt x="22" y="779"/>
                  <a:pt x="32" y="800"/>
                </a:cubicBezTo>
                <a:cubicBezTo>
                  <a:pt x="63" y="866"/>
                  <a:pt x="92" y="932"/>
                  <a:pt x="131" y="994"/>
                </a:cubicBezTo>
                <a:cubicBezTo>
                  <a:pt x="146" y="1019"/>
                  <a:pt x="164" y="1051"/>
                  <a:pt x="194" y="1056"/>
                </a:cubicBezTo>
                <a:cubicBezTo>
                  <a:pt x="223" y="1061"/>
                  <a:pt x="244" y="982"/>
                  <a:pt x="249" y="968"/>
                </a:cubicBezTo>
                <a:cubicBezTo>
                  <a:pt x="273" y="896"/>
                  <a:pt x="290" y="819"/>
                  <a:pt x="301" y="744"/>
                </a:cubicBezTo>
                <a:cubicBezTo>
                  <a:pt x="315" y="647"/>
                  <a:pt x="316" y="550"/>
                  <a:pt x="316" y="452"/>
                </a:cubicBezTo>
                <a:cubicBezTo>
                  <a:pt x="316" y="420"/>
                  <a:pt x="306" y="394"/>
                  <a:pt x="320" y="439"/>
                </a:cubicBezTo>
                <a:cubicBezTo>
                  <a:pt x="323" y="447"/>
                  <a:pt x="326" y="456"/>
                  <a:pt x="329" y="464"/>
                </a:cubicBezTo>
              </a:path>
              <a:path w="3737" h="1059" extrusionOk="0">
                <a:moveTo>
                  <a:pt x="479" y="887"/>
                </a:moveTo>
                <a:cubicBezTo>
                  <a:pt x="478" y="914"/>
                  <a:pt x="476" y="937"/>
                  <a:pt x="468" y="963"/>
                </a:cubicBezTo>
                <a:cubicBezTo>
                  <a:pt x="463" y="937"/>
                  <a:pt x="467" y="924"/>
                  <a:pt x="474" y="898"/>
                </a:cubicBezTo>
                <a:cubicBezTo>
                  <a:pt x="480" y="876"/>
                  <a:pt x="482" y="868"/>
                  <a:pt x="488" y="854"/>
                </a:cubicBezTo>
              </a:path>
              <a:path w="3737" h="1059" extrusionOk="0">
                <a:moveTo>
                  <a:pt x="586" y="1058"/>
                </a:moveTo>
                <a:cubicBezTo>
                  <a:pt x="604" y="1017"/>
                  <a:pt x="605" y="985"/>
                  <a:pt x="611" y="934"/>
                </a:cubicBezTo>
                <a:cubicBezTo>
                  <a:pt x="622" y="839"/>
                  <a:pt x="630" y="745"/>
                  <a:pt x="635" y="650"/>
                </a:cubicBezTo>
                <a:cubicBezTo>
                  <a:pt x="639" y="573"/>
                  <a:pt x="642" y="496"/>
                  <a:pt x="646" y="419"/>
                </a:cubicBezTo>
                <a:cubicBezTo>
                  <a:pt x="646" y="411"/>
                  <a:pt x="647" y="404"/>
                  <a:pt x="647" y="396"/>
                </a:cubicBezTo>
                <a:cubicBezTo>
                  <a:pt x="664" y="446"/>
                  <a:pt x="675" y="496"/>
                  <a:pt x="687" y="548"/>
                </a:cubicBezTo>
                <a:cubicBezTo>
                  <a:pt x="711" y="655"/>
                  <a:pt x="741" y="777"/>
                  <a:pt x="802" y="870"/>
                </a:cubicBezTo>
                <a:cubicBezTo>
                  <a:pt x="818" y="889"/>
                  <a:pt x="821" y="895"/>
                  <a:pt x="835" y="902"/>
                </a:cubicBezTo>
                <a:cubicBezTo>
                  <a:pt x="864" y="879"/>
                  <a:pt x="865" y="875"/>
                  <a:pt x="868" y="826"/>
                </a:cubicBezTo>
                <a:cubicBezTo>
                  <a:pt x="873" y="742"/>
                  <a:pt x="868" y="658"/>
                  <a:pt x="864" y="574"/>
                </a:cubicBezTo>
                <a:cubicBezTo>
                  <a:pt x="860" y="496"/>
                  <a:pt x="856" y="418"/>
                  <a:pt x="853" y="340"/>
                </a:cubicBezTo>
                <a:cubicBezTo>
                  <a:pt x="852" y="319"/>
                  <a:pt x="844" y="270"/>
                  <a:pt x="867" y="278"/>
                </a:cubicBezTo>
                <a:cubicBezTo>
                  <a:pt x="883" y="284"/>
                  <a:pt x="906" y="335"/>
                  <a:pt x="914" y="347"/>
                </a:cubicBezTo>
              </a:path>
              <a:path w="3737" h="1059" extrusionOk="0">
                <a:moveTo>
                  <a:pt x="1130" y="855"/>
                </a:moveTo>
                <a:cubicBezTo>
                  <a:pt x="1131" y="875"/>
                  <a:pt x="1131" y="880"/>
                  <a:pt x="1130" y="893"/>
                </a:cubicBezTo>
                <a:cubicBezTo>
                  <a:pt x="1108" y="880"/>
                  <a:pt x="1114" y="858"/>
                  <a:pt x="1114" y="831"/>
                </a:cubicBezTo>
                <a:cubicBezTo>
                  <a:pt x="1114" y="772"/>
                  <a:pt x="1129" y="728"/>
                  <a:pt x="1157" y="676"/>
                </a:cubicBezTo>
                <a:cubicBezTo>
                  <a:pt x="1166" y="661"/>
                  <a:pt x="1174" y="647"/>
                  <a:pt x="1183" y="632"/>
                </a:cubicBezTo>
              </a:path>
              <a:path w="3737" h="1059" extrusionOk="0">
                <a:moveTo>
                  <a:pt x="1539" y="146"/>
                </a:moveTo>
                <a:cubicBezTo>
                  <a:pt x="1538" y="136"/>
                  <a:pt x="1536" y="126"/>
                  <a:pt x="1535" y="116"/>
                </a:cubicBezTo>
                <a:cubicBezTo>
                  <a:pt x="1550" y="167"/>
                  <a:pt x="1549" y="194"/>
                  <a:pt x="1551" y="247"/>
                </a:cubicBezTo>
                <a:cubicBezTo>
                  <a:pt x="1556" y="386"/>
                  <a:pt x="1548" y="524"/>
                  <a:pt x="1532" y="662"/>
                </a:cubicBezTo>
                <a:cubicBezTo>
                  <a:pt x="1532" y="666"/>
                  <a:pt x="1532" y="670"/>
                  <a:pt x="1532" y="674"/>
                </a:cubicBezTo>
                <a:cubicBezTo>
                  <a:pt x="1568" y="613"/>
                  <a:pt x="1611" y="560"/>
                  <a:pt x="1688" y="555"/>
                </a:cubicBezTo>
                <a:cubicBezTo>
                  <a:pt x="1761" y="550"/>
                  <a:pt x="1820" y="613"/>
                  <a:pt x="1837" y="680"/>
                </a:cubicBezTo>
                <a:cubicBezTo>
                  <a:pt x="1856" y="756"/>
                  <a:pt x="1804" y="816"/>
                  <a:pt x="1731" y="817"/>
                </a:cubicBezTo>
                <a:cubicBezTo>
                  <a:pt x="1697" y="818"/>
                  <a:pt x="1659" y="804"/>
                  <a:pt x="1638" y="775"/>
                </a:cubicBezTo>
                <a:cubicBezTo>
                  <a:pt x="1638" y="771"/>
                  <a:pt x="1637" y="766"/>
                  <a:pt x="1637" y="762"/>
                </a:cubicBezTo>
                <a:cubicBezTo>
                  <a:pt x="1658" y="738"/>
                  <a:pt x="1665" y="727"/>
                  <a:pt x="1706" y="718"/>
                </a:cubicBezTo>
                <a:cubicBezTo>
                  <a:pt x="1745" y="710"/>
                  <a:pt x="1787" y="708"/>
                  <a:pt x="1826" y="718"/>
                </a:cubicBezTo>
                <a:cubicBezTo>
                  <a:pt x="1855" y="726"/>
                  <a:pt x="1871" y="745"/>
                  <a:pt x="1897" y="756"/>
                </a:cubicBezTo>
                <a:cubicBezTo>
                  <a:pt x="1932" y="771"/>
                  <a:pt x="1946" y="766"/>
                  <a:pt x="1982" y="748"/>
                </a:cubicBezTo>
                <a:cubicBezTo>
                  <a:pt x="2027" y="726"/>
                  <a:pt x="2071" y="690"/>
                  <a:pt x="2098" y="648"/>
                </a:cubicBezTo>
                <a:cubicBezTo>
                  <a:pt x="2130" y="599"/>
                  <a:pt x="2112" y="556"/>
                  <a:pt x="2064" y="528"/>
                </a:cubicBezTo>
                <a:cubicBezTo>
                  <a:pt x="2030" y="508"/>
                  <a:pt x="2006" y="500"/>
                  <a:pt x="1978" y="474"/>
                </a:cubicBezTo>
                <a:cubicBezTo>
                  <a:pt x="1995" y="430"/>
                  <a:pt x="2012" y="403"/>
                  <a:pt x="2046" y="365"/>
                </a:cubicBezTo>
                <a:cubicBezTo>
                  <a:pt x="2106" y="299"/>
                  <a:pt x="2165" y="231"/>
                  <a:pt x="2219" y="159"/>
                </a:cubicBezTo>
                <a:cubicBezTo>
                  <a:pt x="2255" y="111"/>
                  <a:pt x="2291" y="68"/>
                  <a:pt x="2332" y="27"/>
                </a:cubicBezTo>
                <a:cubicBezTo>
                  <a:pt x="2350" y="110"/>
                  <a:pt x="2336" y="188"/>
                  <a:pt x="2327" y="274"/>
                </a:cubicBezTo>
                <a:cubicBezTo>
                  <a:pt x="2309" y="452"/>
                  <a:pt x="2430" y="880"/>
                  <a:pt x="2268" y="806"/>
                </a:cubicBezTo>
                <a:cubicBezTo>
                  <a:pt x="2263" y="793"/>
                  <a:pt x="2259" y="781"/>
                  <a:pt x="2254" y="768"/>
                </a:cubicBezTo>
              </a:path>
              <a:path w="3737" h="1059" extrusionOk="0">
                <a:moveTo>
                  <a:pt x="2166" y="468"/>
                </a:moveTo>
                <a:cubicBezTo>
                  <a:pt x="2145" y="427"/>
                  <a:pt x="2177" y="483"/>
                  <a:pt x="2203" y="492"/>
                </a:cubicBezTo>
                <a:cubicBezTo>
                  <a:pt x="2259" y="511"/>
                  <a:pt x="2320" y="483"/>
                  <a:pt x="2364" y="450"/>
                </a:cubicBezTo>
                <a:cubicBezTo>
                  <a:pt x="2426" y="404"/>
                  <a:pt x="2476" y="337"/>
                  <a:pt x="2515" y="271"/>
                </a:cubicBezTo>
                <a:cubicBezTo>
                  <a:pt x="2531" y="244"/>
                  <a:pt x="2545" y="216"/>
                  <a:pt x="2561" y="189"/>
                </a:cubicBezTo>
                <a:cubicBezTo>
                  <a:pt x="2565" y="254"/>
                  <a:pt x="2556" y="319"/>
                  <a:pt x="2551" y="384"/>
                </a:cubicBezTo>
                <a:cubicBezTo>
                  <a:pt x="2542" y="497"/>
                  <a:pt x="2531" y="609"/>
                  <a:pt x="2517" y="721"/>
                </a:cubicBezTo>
                <a:cubicBezTo>
                  <a:pt x="2510" y="774"/>
                  <a:pt x="2504" y="827"/>
                  <a:pt x="2494" y="880"/>
                </a:cubicBezTo>
              </a:path>
              <a:path w="3737" h="1059" extrusionOk="0">
                <a:moveTo>
                  <a:pt x="2468" y="433"/>
                </a:moveTo>
                <a:cubicBezTo>
                  <a:pt x="2461" y="456"/>
                  <a:pt x="2450" y="467"/>
                  <a:pt x="2432" y="485"/>
                </a:cubicBezTo>
                <a:cubicBezTo>
                  <a:pt x="2450" y="502"/>
                  <a:pt x="2469" y="504"/>
                  <a:pt x="2495" y="506"/>
                </a:cubicBezTo>
                <a:cubicBezTo>
                  <a:pt x="2524" y="508"/>
                  <a:pt x="2556" y="495"/>
                  <a:pt x="2579" y="476"/>
                </a:cubicBezTo>
                <a:cubicBezTo>
                  <a:pt x="2597" y="456"/>
                  <a:pt x="2604" y="449"/>
                  <a:pt x="2617" y="436"/>
                </a:cubicBezTo>
              </a:path>
              <a:path w="3737" h="1059" extrusionOk="0">
                <a:moveTo>
                  <a:pt x="2767" y="9"/>
                </a:moveTo>
                <a:cubicBezTo>
                  <a:pt x="2745" y="17"/>
                  <a:pt x="2736" y="20"/>
                  <a:pt x="2726" y="68"/>
                </a:cubicBezTo>
                <a:cubicBezTo>
                  <a:pt x="2704" y="169"/>
                  <a:pt x="2687" y="272"/>
                  <a:pt x="2673" y="374"/>
                </a:cubicBezTo>
                <a:cubicBezTo>
                  <a:pt x="2657" y="487"/>
                  <a:pt x="2641" y="605"/>
                  <a:pt x="2642" y="720"/>
                </a:cubicBezTo>
                <a:cubicBezTo>
                  <a:pt x="2642" y="751"/>
                  <a:pt x="2638" y="849"/>
                  <a:pt x="2692" y="845"/>
                </a:cubicBezTo>
                <a:cubicBezTo>
                  <a:pt x="2741" y="841"/>
                  <a:pt x="2776" y="773"/>
                  <a:pt x="2795" y="737"/>
                </a:cubicBezTo>
                <a:cubicBezTo>
                  <a:pt x="2817" y="695"/>
                  <a:pt x="2835" y="653"/>
                  <a:pt x="2841" y="606"/>
                </a:cubicBezTo>
                <a:cubicBezTo>
                  <a:pt x="2816" y="631"/>
                  <a:pt x="2796" y="656"/>
                  <a:pt x="2779" y="699"/>
                </a:cubicBezTo>
                <a:cubicBezTo>
                  <a:pt x="2762" y="744"/>
                  <a:pt x="2738" y="797"/>
                  <a:pt x="2738" y="846"/>
                </a:cubicBezTo>
                <a:cubicBezTo>
                  <a:pt x="2738" y="887"/>
                  <a:pt x="2770" y="871"/>
                  <a:pt x="2792" y="862"/>
                </a:cubicBezTo>
              </a:path>
              <a:path w="3737" h="1059" extrusionOk="0">
                <a:moveTo>
                  <a:pt x="2898" y="841"/>
                </a:moveTo>
                <a:cubicBezTo>
                  <a:pt x="2896" y="836"/>
                  <a:pt x="2886" y="823"/>
                  <a:pt x="2889" y="795"/>
                </a:cubicBezTo>
                <a:cubicBezTo>
                  <a:pt x="2891" y="772"/>
                  <a:pt x="2893" y="737"/>
                  <a:pt x="2905" y="716"/>
                </a:cubicBezTo>
                <a:cubicBezTo>
                  <a:pt x="2908" y="716"/>
                  <a:pt x="2912" y="715"/>
                  <a:pt x="2915" y="715"/>
                </a:cubicBezTo>
                <a:cubicBezTo>
                  <a:pt x="2928" y="756"/>
                  <a:pt x="2940" y="793"/>
                  <a:pt x="2961" y="828"/>
                </a:cubicBezTo>
                <a:cubicBezTo>
                  <a:pt x="2967" y="813"/>
                  <a:pt x="2985" y="734"/>
                  <a:pt x="3004" y="732"/>
                </a:cubicBezTo>
                <a:cubicBezTo>
                  <a:pt x="3043" y="728"/>
                  <a:pt x="3067" y="762"/>
                  <a:pt x="3115" y="743"/>
                </a:cubicBezTo>
                <a:cubicBezTo>
                  <a:pt x="3167" y="723"/>
                  <a:pt x="3209" y="668"/>
                  <a:pt x="3227" y="617"/>
                </a:cubicBezTo>
                <a:cubicBezTo>
                  <a:pt x="3232" y="593"/>
                  <a:pt x="3235" y="587"/>
                  <a:pt x="3231" y="571"/>
                </a:cubicBezTo>
                <a:cubicBezTo>
                  <a:pt x="3202" y="575"/>
                  <a:pt x="3198" y="560"/>
                  <a:pt x="3169" y="600"/>
                </a:cubicBezTo>
                <a:cubicBezTo>
                  <a:pt x="3139" y="641"/>
                  <a:pt x="3122" y="699"/>
                  <a:pt x="3124" y="749"/>
                </a:cubicBezTo>
                <a:cubicBezTo>
                  <a:pt x="3126" y="792"/>
                  <a:pt x="3149" y="831"/>
                  <a:pt x="3196" y="832"/>
                </a:cubicBezTo>
                <a:cubicBezTo>
                  <a:pt x="3243" y="833"/>
                  <a:pt x="3287" y="800"/>
                  <a:pt x="3317" y="768"/>
                </a:cubicBezTo>
                <a:cubicBezTo>
                  <a:pt x="3336" y="747"/>
                  <a:pt x="3345" y="725"/>
                  <a:pt x="3358" y="702"/>
                </a:cubicBezTo>
                <a:cubicBezTo>
                  <a:pt x="3349" y="710"/>
                  <a:pt x="3314" y="721"/>
                  <a:pt x="3325" y="752"/>
                </a:cubicBezTo>
                <a:cubicBezTo>
                  <a:pt x="3340" y="793"/>
                  <a:pt x="3380" y="761"/>
                  <a:pt x="3404" y="738"/>
                </a:cubicBezTo>
                <a:cubicBezTo>
                  <a:pt x="3461" y="683"/>
                  <a:pt x="3511" y="616"/>
                  <a:pt x="3548" y="546"/>
                </a:cubicBezTo>
                <a:cubicBezTo>
                  <a:pt x="3610" y="430"/>
                  <a:pt x="3651" y="295"/>
                  <a:pt x="3665" y="164"/>
                </a:cubicBezTo>
                <a:cubicBezTo>
                  <a:pt x="3665" y="157"/>
                  <a:pt x="3666" y="149"/>
                  <a:pt x="3666" y="142"/>
                </a:cubicBezTo>
                <a:cubicBezTo>
                  <a:pt x="3645" y="174"/>
                  <a:pt x="3627" y="236"/>
                  <a:pt x="3614" y="289"/>
                </a:cubicBezTo>
                <a:cubicBezTo>
                  <a:pt x="3584" y="415"/>
                  <a:pt x="3554" y="541"/>
                  <a:pt x="3529" y="668"/>
                </a:cubicBezTo>
                <a:cubicBezTo>
                  <a:pt x="3515" y="738"/>
                  <a:pt x="3490" y="828"/>
                  <a:pt x="3502" y="901"/>
                </a:cubicBezTo>
                <a:cubicBezTo>
                  <a:pt x="3507" y="905"/>
                  <a:pt x="3512" y="908"/>
                  <a:pt x="3517" y="912"/>
                </a:cubicBezTo>
                <a:cubicBezTo>
                  <a:pt x="3556" y="877"/>
                  <a:pt x="3591" y="844"/>
                  <a:pt x="3623" y="801"/>
                </a:cubicBezTo>
                <a:cubicBezTo>
                  <a:pt x="3647" y="769"/>
                  <a:pt x="3669" y="736"/>
                  <a:pt x="3695" y="707"/>
                </a:cubicBezTo>
                <a:cubicBezTo>
                  <a:pt x="3685" y="741"/>
                  <a:pt x="3669" y="782"/>
                  <a:pt x="3659" y="819"/>
                </a:cubicBezTo>
                <a:cubicBezTo>
                  <a:pt x="3648" y="860"/>
                  <a:pt x="3623" y="937"/>
                  <a:pt x="3647" y="978"/>
                </a:cubicBezTo>
                <a:cubicBezTo>
                  <a:pt x="3667" y="1012"/>
                  <a:pt x="3705" y="999"/>
                  <a:pt x="3736" y="99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Text Box 5"/>
          <p:cNvSpPr txBox="1">
            <a:spLocks noChangeArrowheads="1"/>
          </p:cNvSpPr>
          <p:nvPr>
            <p:custDataLst>
              <p:tags r:id="rId1"/>
            </p:custDataLst>
          </p:nvPr>
        </p:nvSpPr>
        <p:spPr bwMode="auto">
          <a:xfrm>
            <a:off x="53975" y="82550"/>
            <a:ext cx="2065338"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Times New Roman" pitchFamily="-106" charset="0"/>
              </a:rPr>
              <a:t>Jotto !</a:t>
            </a:r>
          </a:p>
        </p:txBody>
      </p:sp>
      <p:sp>
        <p:nvSpPr>
          <p:cNvPr id="91139" name="Text Box 10"/>
          <p:cNvSpPr txBox="1">
            <a:spLocks noChangeArrowheads="1"/>
          </p:cNvSpPr>
          <p:nvPr/>
        </p:nvSpPr>
        <p:spPr bwMode="auto">
          <a:xfrm>
            <a:off x="2714625" y="492125"/>
            <a:ext cx="1524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morning class's</a:t>
            </a:r>
          </a:p>
        </p:txBody>
      </p:sp>
      <p:sp>
        <p:nvSpPr>
          <p:cNvPr id="91140" name="Text Box 11"/>
          <p:cNvSpPr txBox="1">
            <a:spLocks noChangeArrowheads="1"/>
          </p:cNvSpPr>
          <p:nvPr/>
        </p:nvSpPr>
        <p:spPr bwMode="auto">
          <a:xfrm>
            <a:off x="4611688" y="492125"/>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guesses</a:t>
            </a:r>
          </a:p>
        </p:txBody>
      </p:sp>
      <p:sp>
        <p:nvSpPr>
          <p:cNvPr id="91141" name="Text Box 18"/>
          <p:cNvSpPr txBox="1">
            <a:spLocks noChangeArrowheads="1"/>
          </p:cNvSpPr>
          <p:nvPr>
            <p:custDataLst>
              <p:tags r:id="rId2"/>
            </p:custDataLst>
          </p:nvPr>
        </p:nvSpPr>
        <p:spPr bwMode="auto">
          <a:xfrm>
            <a:off x="2895600" y="8731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alien </a:t>
            </a:r>
            <a:r>
              <a:rPr lang="en-US">
                <a:solidFill>
                  <a:srgbClr val="067B0E"/>
                </a:solidFill>
                <a:latin typeface="Comic Sans MS" pitchFamily="-106" charset="0"/>
              </a:rPr>
              <a:t>2</a:t>
            </a:r>
            <a:endParaRPr lang="en-US">
              <a:latin typeface="Comic Sans MS" pitchFamily="-106" charset="0"/>
            </a:endParaRPr>
          </a:p>
        </p:txBody>
      </p:sp>
      <p:sp>
        <p:nvSpPr>
          <p:cNvPr id="91142" name="Text Box 19"/>
          <p:cNvSpPr txBox="1">
            <a:spLocks noChangeArrowheads="1"/>
          </p:cNvSpPr>
          <p:nvPr>
            <p:custDataLst>
              <p:tags r:id="rId3"/>
            </p:custDataLst>
          </p:nvPr>
        </p:nvSpPr>
        <p:spPr bwMode="auto">
          <a:xfrm>
            <a:off x="4800600" y="889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diner </a:t>
            </a:r>
            <a:r>
              <a:rPr lang="en-US">
                <a:solidFill>
                  <a:srgbClr val="067B0E"/>
                </a:solidFill>
                <a:latin typeface="Comic Sans MS" pitchFamily="-106" charset="0"/>
              </a:rPr>
              <a:t>1</a:t>
            </a:r>
          </a:p>
        </p:txBody>
      </p:sp>
      <p:sp>
        <p:nvSpPr>
          <p:cNvPr id="91143" name="Text Box 20"/>
          <p:cNvSpPr txBox="1">
            <a:spLocks noChangeArrowheads="1"/>
          </p:cNvSpPr>
          <p:nvPr>
            <p:custDataLst>
              <p:tags r:id="rId4"/>
            </p:custDataLst>
          </p:nvPr>
        </p:nvSpPr>
        <p:spPr bwMode="auto">
          <a:xfrm>
            <a:off x="2895600" y="13303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seven </a:t>
            </a:r>
            <a:r>
              <a:rPr lang="en-US">
                <a:solidFill>
                  <a:srgbClr val="067B0E"/>
                </a:solidFill>
                <a:latin typeface="Comic Sans MS" pitchFamily="-106" charset="0"/>
              </a:rPr>
              <a:t>0</a:t>
            </a:r>
            <a:endParaRPr lang="en-US">
              <a:latin typeface="Comic Sans MS" pitchFamily="-106" charset="0"/>
            </a:endParaRPr>
          </a:p>
        </p:txBody>
      </p:sp>
      <p:sp>
        <p:nvSpPr>
          <p:cNvPr id="91144" name="Text Box 21"/>
          <p:cNvSpPr txBox="1">
            <a:spLocks noChangeArrowheads="1"/>
          </p:cNvSpPr>
          <p:nvPr>
            <p:custDataLst>
              <p:tags r:id="rId5"/>
            </p:custDataLst>
          </p:nvPr>
        </p:nvSpPr>
        <p:spPr bwMode="auto">
          <a:xfrm>
            <a:off x="4800600" y="1346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ghost </a:t>
            </a:r>
            <a:r>
              <a:rPr lang="en-US">
                <a:solidFill>
                  <a:srgbClr val="067B0E"/>
                </a:solidFill>
                <a:latin typeface="Comic Sans MS" pitchFamily="-106" charset="0"/>
              </a:rPr>
              <a:t>0</a:t>
            </a:r>
          </a:p>
        </p:txBody>
      </p:sp>
      <p:sp>
        <p:nvSpPr>
          <p:cNvPr id="91145" name="Text Box 22"/>
          <p:cNvSpPr txBox="1">
            <a:spLocks noChangeArrowheads="1"/>
          </p:cNvSpPr>
          <p:nvPr/>
        </p:nvSpPr>
        <p:spPr bwMode="auto">
          <a:xfrm>
            <a:off x="609600" y="146208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389 </a:t>
            </a:r>
            <a:r>
              <a:rPr lang="en-US" sz="1400">
                <a:solidFill>
                  <a:srgbClr val="0E0CFB"/>
                </a:solidFill>
                <a:latin typeface="Arial" charset="0"/>
              </a:rPr>
              <a:t>words remaining</a:t>
            </a:r>
          </a:p>
        </p:txBody>
      </p:sp>
      <p:sp>
        <p:nvSpPr>
          <p:cNvPr id="91146" name="Text Box 23"/>
          <p:cNvSpPr txBox="1">
            <a:spLocks noChangeArrowheads="1"/>
          </p:cNvSpPr>
          <p:nvPr/>
        </p:nvSpPr>
        <p:spPr bwMode="auto">
          <a:xfrm>
            <a:off x="6149975" y="14224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363 </a:t>
            </a:r>
            <a:r>
              <a:rPr lang="en-US" sz="1400">
                <a:solidFill>
                  <a:srgbClr val="0E0CFB"/>
                </a:solidFill>
                <a:latin typeface="Arial" charset="0"/>
              </a:rPr>
              <a:t>words remaining</a:t>
            </a:r>
          </a:p>
        </p:txBody>
      </p:sp>
      <p:sp>
        <p:nvSpPr>
          <p:cNvPr id="91147" name="Text Box 24"/>
          <p:cNvSpPr txBox="1">
            <a:spLocks noChangeArrowheads="1"/>
          </p:cNvSpPr>
          <p:nvPr/>
        </p:nvSpPr>
        <p:spPr bwMode="auto">
          <a:xfrm>
            <a:off x="6149975" y="9810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2320 </a:t>
            </a:r>
            <a:r>
              <a:rPr lang="en-US" sz="1400">
                <a:solidFill>
                  <a:srgbClr val="0E0CFB"/>
                </a:solidFill>
                <a:latin typeface="Arial" charset="0"/>
              </a:rPr>
              <a:t>words remaining</a:t>
            </a:r>
            <a:endParaRPr lang="en-US" sz="1400" b="1">
              <a:solidFill>
                <a:srgbClr val="0E0CFB"/>
              </a:solidFill>
              <a:latin typeface="Arial" charset="0"/>
            </a:endParaRPr>
          </a:p>
        </p:txBody>
      </p:sp>
      <p:sp>
        <p:nvSpPr>
          <p:cNvPr id="91148" name="Text Box 25"/>
          <p:cNvSpPr txBox="1">
            <a:spLocks noChangeArrowheads="1"/>
          </p:cNvSpPr>
          <p:nvPr/>
        </p:nvSpPr>
        <p:spPr bwMode="auto">
          <a:xfrm>
            <a:off x="171450" y="957263"/>
            <a:ext cx="25352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2285 </a:t>
            </a:r>
            <a:r>
              <a:rPr lang="en-US" sz="1400">
                <a:solidFill>
                  <a:srgbClr val="0E0CFB"/>
                </a:solidFill>
                <a:latin typeface="Arial" charset="0"/>
              </a:rPr>
              <a:t>words remaining</a:t>
            </a:r>
          </a:p>
        </p:txBody>
      </p:sp>
      <p:sp>
        <p:nvSpPr>
          <p:cNvPr id="91149" name="Text Box 26"/>
          <p:cNvSpPr txBox="1">
            <a:spLocks noChangeArrowheads="1"/>
          </p:cNvSpPr>
          <p:nvPr>
            <p:custDataLst>
              <p:tags r:id="rId6"/>
            </p:custDataLst>
          </p:nvPr>
        </p:nvSpPr>
        <p:spPr bwMode="auto">
          <a:xfrm>
            <a:off x="2895600" y="18637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leans </a:t>
            </a:r>
            <a:r>
              <a:rPr lang="en-US">
                <a:solidFill>
                  <a:srgbClr val="067B0E"/>
                </a:solidFill>
                <a:latin typeface="Comic Sans MS" pitchFamily="-106" charset="0"/>
              </a:rPr>
              <a:t>1</a:t>
            </a:r>
            <a:endParaRPr lang="en-US">
              <a:latin typeface="Comic Sans MS" pitchFamily="-106" charset="0"/>
            </a:endParaRPr>
          </a:p>
        </p:txBody>
      </p:sp>
      <p:sp>
        <p:nvSpPr>
          <p:cNvPr id="91150" name="Text Box 27"/>
          <p:cNvSpPr txBox="1">
            <a:spLocks noChangeArrowheads="1"/>
          </p:cNvSpPr>
          <p:nvPr>
            <p:custDataLst>
              <p:tags r:id="rId7"/>
            </p:custDataLst>
          </p:nvPr>
        </p:nvSpPr>
        <p:spPr bwMode="auto">
          <a:xfrm>
            <a:off x="4800600" y="18796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fluff </a:t>
            </a:r>
            <a:r>
              <a:rPr lang="en-US">
                <a:solidFill>
                  <a:srgbClr val="067B0E"/>
                </a:solidFill>
                <a:latin typeface="Comic Sans MS" pitchFamily="-106" charset="0"/>
              </a:rPr>
              <a:t>1</a:t>
            </a:r>
          </a:p>
        </p:txBody>
      </p:sp>
      <p:sp>
        <p:nvSpPr>
          <p:cNvPr id="91151" name="Text Box 28"/>
          <p:cNvSpPr txBox="1">
            <a:spLocks noChangeArrowheads="1"/>
          </p:cNvSpPr>
          <p:nvPr/>
        </p:nvSpPr>
        <p:spPr bwMode="auto">
          <a:xfrm>
            <a:off x="609600" y="1985963"/>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213 </a:t>
            </a:r>
            <a:r>
              <a:rPr lang="en-US" sz="1400">
                <a:solidFill>
                  <a:srgbClr val="0E0CFB"/>
                </a:solidFill>
                <a:latin typeface="Arial" charset="0"/>
              </a:rPr>
              <a:t>words remaining</a:t>
            </a:r>
          </a:p>
        </p:txBody>
      </p:sp>
      <p:sp>
        <p:nvSpPr>
          <p:cNvPr id="91152" name="Text Box 29"/>
          <p:cNvSpPr txBox="1">
            <a:spLocks noChangeArrowheads="1"/>
          </p:cNvSpPr>
          <p:nvPr/>
        </p:nvSpPr>
        <p:spPr bwMode="auto">
          <a:xfrm>
            <a:off x="6172200" y="197008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190 </a:t>
            </a:r>
            <a:r>
              <a:rPr lang="en-US" sz="1400">
                <a:solidFill>
                  <a:srgbClr val="0E0CFB"/>
                </a:solidFill>
                <a:latin typeface="Arial" charset="0"/>
              </a:rPr>
              <a:t>words remaining</a:t>
            </a:r>
          </a:p>
        </p:txBody>
      </p:sp>
      <p:sp>
        <p:nvSpPr>
          <p:cNvPr id="91153" name="Text Box 30"/>
          <p:cNvSpPr txBox="1">
            <a:spLocks noChangeArrowheads="1"/>
          </p:cNvSpPr>
          <p:nvPr/>
        </p:nvSpPr>
        <p:spPr bwMode="auto">
          <a:xfrm>
            <a:off x="2659063" y="3902075"/>
            <a:ext cx="1524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afternoon class's</a:t>
            </a:r>
          </a:p>
        </p:txBody>
      </p:sp>
      <p:sp>
        <p:nvSpPr>
          <p:cNvPr id="91154" name="Text Box 31"/>
          <p:cNvSpPr txBox="1">
            <a:spLocks noChangeArrowheads="1"/>
          </p:cNvSpPr>
          <p:nvPr/>
        </p:nvSpPr>
        <p:spPr bwMode="auto">
          <a:xfrm>
            <a:off x="4556125" y="38862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guesses</a:t>
            </a:r>
          </a:p>
        </p:txBody>
      </p:sp>
      <p:sp>
        <p:nvSpPr>
          <p:cNvPr id="91155" name="Text Box 32"/>
          <p:cNvSpPr txBox="1">
            <a:spLocks noChangeArrowheads="1"/>
          </p:cNvSpPr>
          <p:nvPr>
            <p:custDataLst>
              <p:tags r:id="rId8"/>
            </p:custDataLst>
          </p:nvPr>
        </p:nvSpPr>
        <p:spPr bwMode="auto">
          <a:xfrm>
            <a:off x="2840038" y="428307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faces </a:t>
            </a:r>
            <a:r>
              <a:rPr lang="en-US">
                <a:solidFill>
                  <a:srgbClr val="067B0E"/>
                </a:solidFill>
                <a:latin typeface="Comic Sans MS" pitchFamily="-106" charset="0"/>
              </a:rPr>
              <a:t>2</a:t>
            </a:r>
            <a:endParaRPr lang="en-US">
              <a:latin typeface="Comic Sans MS" pitchFamily="-106" charset="0"/>
            </a:endParaRPr>
          </a:p>
        </p:txBody>
      </p:sp>
      <p:sp>
        <p:nvSpPr>
          <p:cNvPr id="91156" name="Text Box 33"/>
          <p:cNvSpPr txBox="1">
            <a:spLocks noChangeArrowheads="1"/>
          </p:cNvSpPr>
          <p:nvPr>
            <p:custDataLst>
              <p:tags r:id="rId9"/>
            </p:custDataLst>
          </p:nvPr>
        </p:nvSpPr>
        <p:spPr bwMode="auto">
          <a:xfrm>
            <a:off x="4745038" y="428307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diner </a:t>
            </a:r>
            <a:r>
              <a:rPr lang="en-US">
                <a:solidFill>
                  <a:srgbClr val="067B0E"/>
                </a:solidFill>
                <a:latin typeface="Comic Sans MS" pitchFamily="-106" charset="0"/>
              </a:rPr>
              <a:t>1</a:t>
            </a:r>
          </a:p>
        </p:txBody>
      </p:sp>
      <p:sp>
        <p:nvSpPr>
          <p:cNvPr id="91157" name="Text Box 34"/>
          <p:cNvSpPr txBox="1">
            <a:spLocks noChangeArrowheads="1"/>
          </p:cNvSpPr>
          <p:nvPr>
            <p:custDataLst>
              <p:tags r:id="rId10"/>
            </p:custDataLst>
          </p:nvPr>
        </p:nvSpPr>
        <p:spPr bwMode="auto">
          <a:xfrm>
            <a:off x="2840038" y="474027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mount </a:t>
            </a:r>
            <a:r>
              <a:rPr lang="en-US">
                <a:solidFill>
                  <a:srgbClr val="067B0E"/>
                </a:solidFill>
                <a:latin typeface="Comic Sans MS" pitchFamily="-106" charset="0"/>
              </a:rPr>
              <a:t>1</a:t>
            </a:r>
            <a:endParaRPr lang="en-US">
              <a:latin typeface="Comic Sans MS" pitchFamily="-106" charset="0"/>
            </a:endParaRPr>
          </a:p>
        </p:txBody>
      </p:sp>
      <p:sp>
        <p:nvSpPr>
          <p:cNvPr id="91158" name="Text Box 35"/>
          <p:cNvSpPr txBox="1">
            <a:spLocks noChangeArrowheads="1"/>
          </p:cNvSpPr>
          <p:nvPr>
            <p:custDataLst>
              <p:tags r:id="rId11"/>
            </p:custDataLst>
          </p:nvPr>
        </p:nvSpPr>
        <p:spPr bwMode="auto">
          <a:xfrm>
            <a:off x="4745038" y="474027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ghost </a:t>
            </a:r>
            <a:r>
              <a:rPr lang="en-US">
                <a:solidFill>
                  <a:srgbClr val="067B0E"/>
                </a:solidFill>
                <a:latin typeface="Comic Sans MS" pitchFamily="-106" charset="0"/>
              </a:rPr>
              <a:t>1</a:t>
            </a:r>
          </a:p>
        </p:txBody>
      </p:sp>
      <p:sp>
        <p:nvSpPr>
          <p:cNvPr id="91159" name="Text Box 36"/>
          <p:cNvSpPr txBox="1">
            <a:spLocks noChangeArrowheads="1"/>
          </p:cNvSpPr>
          <p:nvPr/>
        </p:nvSpPr>
        <p:spPr bwMode="auto">
          <a:xfrm>
            <a:off x="554038" y="4872038"/>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1061 </a:t>
            </a:r>
            <a:r>
              <a:rPr lang="en-US" sz="1400">
                <a:solidFill>
                  <a:srgbClr val="0E0CFB"/>
                </a:solidFill>
                <a:latin typeface="Arial" charset="0"/>
              </a:rPr>
              <a:t>words remaining</a:t>
            </a:r>
          </a:p>
        </p:txBody>
      </p:sp>
      <p:sp>
        <p:nvSpPr>
          <p:cNvPr id="91160" name="Text Box 37"/>
          <p:cNvSpPr txBox="1">
            <a:spLocks noChangeArrowheads="1"/>
          </p:cNvSpPr>
          <p:nvPr/>
        </p:nvSpPr>
        <p:spPr bwMode="auto">
          <a:xfrm>
            <a:off x="6069013" y="48164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1010 </a:t>
            </a:r>
            <a:r>
              <a:rPr lang="en-US" sz="1400">
                <a:solidFill>
                  <a:srgbClr val="0E0CFB"/>
                </a:solidFill>
                <a:latin typeface="Arial" charset="0"/>
              </a:rPr>
              <a:t>words remaining</a:t>
            </a:r>
          </a:p>
        </p:txBody>
      </p:sp>
      <p:sp>
        <p:nvSpPr>
          <p:cNvPr id="91161" name="Text Box 38"/>
          <p:cNvSpPr txBox="1">
            <a:spLocks noChangeArrowheads="1"/>
          </p:cNvSpPr>
          <p:nvPr/>
        </p:nvSpPr>
        <p:spPr bwMode="auto">
          <a:xfrm>
            <a:off x="6043613" y="437515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2320 </a:t>
            </a:r>
            <a:r>
              <a:rPr lang="en-US" sz="1400">
                <a:solidFill>
                  <a:srgbClr val="0E0CFB"/>
                </a:solidFill>
                <a:latin typeface="Arial" charset="0"/>
              </a:rPr>
              <a:t>words remaining</a:t>
            </a:r>
            <a:endParaRPr lang="en-US" sz="1400" b="1">
              <a:solidFill>
                <a:srgbClr val="0E0CFB"/>
              </a:solidFill>
              <a:latin typeface="Arial" charset="0"/>
            </a:endParaRPr>
          </a:p>
        </p:txBody>
      </p:sp>
      <p:sp>
        <p:nvSpPr>
          <p:cNvPr id="91162" name="Text Box 39"/>
          <p:cNvSpPr txBox="1">
            <a:spLocks noChangeArrowheads="1"/>
          </p:cNvSpPr>
          <p:nvPr/>
        </p:nvSpPr>
        <p:spPr bwMode="auto">
          <a:xfrm>
            <a:off x="115888" y="4367213"/>
            <a:ext cx="25352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2199 </a:t>
            </a:r>
            <a:r>
              <a:rPr lang="en-US" sz="1400">
                <a:solidFill>
                  <a:srgbClr val="0E0CFB"/>
                </a:solidFill>
                <a:latin typeface="Arial" charset="0"/>
              </a:rPr>
              <a:t>words remaining</a:t>
            </a:r>
          </a:p>
        </p:txBody>
      </p:sp>
      <p:sp>
        <p:nvSpPr>
          <p:cNvPr id="91163" name="Text Box 40"/>
          <p:cNvSpPr txBox="1">
            <a:spLocks noChangeArrowheads="1"/>
          </p:cNvSpPr>
          <p:nvPr>
            <p:custDataLst>
              <p:tags r:id="rId12"/>
            </p:custDataLst>
          </p:nvPr>
        </p:nvSpPr>
        <p:spPr bwMode="auto">
          <a:xfrm>
            <a:off x="2840038" y="526415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shier </a:t>
            </a:r>
            <a:r>
              <a:rPr lang="en-US">
                <a:solidFill>
                  <a:srgbClr val="067B0E"/>
                </a:solidFill>
                <a:latin typeface="Comic Sans MS" pitchFamily="-106" charset="0"/>
              </a:rPr>
              <a:t>2</a:t>
            </a:r>
            <a:endParaRPr lang="en-US">
              <a:latin typeface="Comic Sans MS" pitchFamily="-106" charset="0"/>
            </a:endParaRPr>
          </a:p>
        </p:txBody>
      </p:sp>
      <p:sp>
        <p:nvSpPr>
          <p:cNvPr id="91164" name="Text Box 41"/>
          <p:cNvSpPr txBox="1">
            <a:spLocks noChangeArrowheads="1"/>
          </p:cNvSpPr>
          <p:nvPr>
            <p:custDataLst>
              <p:tags r:id="rId13"/>
            </p:custDataLst>
          </p:nvPr>
        </p:nvSpPr>
        <p:spPr bwMode="auto">
          <a:xfrm>
            <a:off x="4745038" y="526415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fluff </a:t>
            </a:r>
            <a:r>
              <a:rPr lang="en-US">
                <a:solidFill>
                  <a:srgbClr val="067B0E"/>
                </a:solidFill>
                <a:latin typeface="Comic Sans MS" pitchFamily="-106" charset="0"/>
              </a:rPr>
              <a:t>1</a:t>
            </a:r>
          </a:p>
        </p:txBody>
      </p:sp>
      <p:sp>
        <p:nvSpPr>
          <p:cNvPr id="91165" name="Text Box 42"/>
          <p:cNvSpPr txBox="1">
            <a:spLocks noChangeArrowheads="1"/>
          </p:cNvSpPr>
          <p:nvPr/>
        </p:nvSpPr>
        <p:spPr bwMode="auto">
          <a:xfrm>
            <a:off x="554038" y="5386388"/>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467 </a:t>
            </a:r>
            <a:r>
              <a:rPr lang="en-US" sz="1400">
                <a:solidFill>
                  <a:srgbClr val="0E0CFB"/>
                </a:solidFill>
                <a:latin typeface="Arial" charset="0"/>
              </a:rPr>
              <a:t>words remaining</a:t>
            </a:r>
          </a:p>
        </p:txBody>
      </p:sp>
      <p:sp>
        <p:nvSpPr>
          <p:cNvPr id="91166" name="Text Box 43"/>
          <p:cNvSpPr txBox="1">
            <a:spLocks noChangeArrowheads="1"/>
          </p:cNvSpPr>
          <p:nvPr/>
        </p:nvSpPr>
        <p:spPr bwMode="auto">
          <a:xfrm>
            <a:off x="6135688" y="535463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458 </a:t>
            </a:r>
            <a:r>
              <a:rPr lang="en-US" sz="1400">
                <a:solidFill>
                  <a:srgbClr val="0E0CFB"/>
                </a:solidFill>
                <a:latin typeface="Arial" charset="0"/>
              </a:rPr>
              <a:t>words remaining</a:t>
            </a:r>
          </a:p>
        </p:txBody>
      </p:sp>
      <p:sp>
        <p:nvSpPr>
          <p:cNvPr id="91167" name="Line 44"/>
          <p:cNvSpPr>
            <a:spLocks noChangeShapeType="1"/>
          </p:cNvSpPr>
          <p:nvPr/>
        </p:nvSpPr>
        <p:spPr bwMode="auto">
          <a:xfrm>
            <a:off x="1447800" y="3810000"/>
            <a:ext cx="64008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1168" name="Text Box 26"/>
          <p:cNvSpPr txBox="1">
            <a:spLocks noChangeArrowheads="1"/>
          </p:cNvSpPr>
          <p:nvPr>
            <p:custDataLst>
              <p:tags r:id="rId14"/>
            </p:custDataLst>
          </p:nvPr>
        </p:nvSpPr>
        <p:spPr bwMode="auto">
          <a:xfrm>
            <a:off x="1600200" y="2397125"/>
            <a:ext cx="3048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choke </a:t>
            </a:r>
            <a:r>
              <a:rPr lang="en-US">
                <a:solidFill>
                  <a:srgbClr val="067B0E"/>
                </a:solidFill>
                <a:latin typeface="Comic Sans MS" pitchFamily="-106" charset="0"/>
              </a:rPr>
              <a:t>1</a:t>
            </a:r>
            <a:r>
              <a:rPr lang="en-US">
                <a:latin typeface="Comic Sans MS" pitchFamily="-106" charset="0"/>
              </a:rPr>
              <a:t>, shake </a:t>
            </a:r>
            <a:r>
              <a:rPr lang="en-US">
                <a:solidFill>
                  <a:srgbClr val="067B0E"/>
                </a:solidFill>
                <a:latin typeface="Comic Sans MS" pitchFamily="-106" charset="0"/>
              </a:rPr>
              <a:t>1</a:t>
            </a:r>
            <a:endParaRPr lang="en-US">
              <a:latin typeface="Comic Sans MS" pitchFamily="-106" charset="0"/>
            </a:endParaRPr>
          </a:p>
        </p:txBody>
      </p:sp>
      <p:sp>
        <p:nvSpPr>
          <p:cNvPr id="91169" name="Text Box 27"/>
          <p:cNvSpPr txBox="1">
            <a:spLocks noChangeArrowheads="1"/>
          </p:cNvSpPr>
          <p:nvPr>
            <p:custDataLst>
              <p:tags r:id="rId15"/>
            </p:custDataLst>
          </p:nvPr>
        </p:nvSpPr>
        <p:spPr bwMode="auto">
          <a:xfrm>
            <a:off x="4800600" y="2382838"/>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badge </a:t>
            </a:r>
            <a:r>
              <a:rPr lang="en-US">
                <a:solidFill>
                  <a:srgbClr val="067B0E"/>
                </a:solidFill>
                <a:latin typeface="Comic Sans MS" pitchFamily="-106" charset="0"/>
              </a:rPr>
              <a:t>1</a:t>
            </a:r>
          </a:p>
        </p:txBody>
      </p:sp>
      <p:sp>
        <p:nvSpPr>
          <p:cNvPr id="91170" name="Text Box 40"/>
          <p:cNvSpPr txBox="1">
            <a:spLocks noChangeArrowheads="1"/>
          </p:cNvSpPr>
          <p:nvPr>
            <p:custDataLst>
              <p:tags r:id="rId16"/>
            </p:custDataLst>
          </p:nvPr>
        </p:nvSpPr>
        <p:spPr bwMode="auto">
          <a:xfrm>
            <a:off x="2833688" y="5761038"/>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gypsy </a:t>
            </a:r>
            <a:r>
              <a:rPr lang="en-US">
                <a:solidFill>
                  <a:srgbClr val="067B0E"/>
                </a:solidFill>
                <a:latin typeface="Comic Sans MS" pitchFamily="-106" charset="0"/>
              </a:rPr>
              <a:t>0</a:t>
            </a:r>
            <a:endParaRPr lang="en-US">
              <a:latin typeface="Comic Sans MS" pitchFamily="-106" charset="0"/>
            </a:endParaRPr>
          </a:p>
        </p:txBody>
      </p:sp>
      <p:sp>
        <p:nvSpPr>
          <p:cNvPr id="91171" name="Text Box 41"/>
          <p:cNvSpPr txBox="1">
            <a:spLocks noChangeArrowheads="1"/>
          </p:cNvSpPr>
          <p:nvPr>
            <p:custDataLst>
              <p:tags r:id="rId17"/>
            </p:custDataLst>
          </p:nvPr>
        </p:nvSpPr>
        <p:spPr bwMode="auto">
          <a:xfrm>
            <a:off x="4738688" y="5761038"/>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wacky </a:t>
            </a:r>
            <a:r>
              <a:rPr lang="en-US">
                <a:solidFill>
                  <a:srgbClr val="067B0E"/>
                </a:solidFill>
                <a:latin typeface="Comic Sans MS" pitchFamily="-106" charset="0"/>
              </a:rPr>
              <a:t>0</a:t>
            </a:r>
          </a:p>
        </p:txBody>
      </p:sp>
      <p:sp>
        <p:nvSpPr>
          <p:cNvPr id="91172" name="Text Box 42"/>
          <p:cNvSpPr txBox="1">
            <a:spLocks noChangeArrowheads="1"/>
          </p:cNvSpPr>
          <p:nvPr/>
        </p:nvSpPr>
        <p:spPr bwMode="auto">
          <a:xfrm>
            <a:off x="539750" y="5880100"/>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132 </a:t>
            </a:r>
            <a:r>
              <a:rPr lang="en-US" sz="1400">
                <a:solidFill>
                  <a:srgbClr val="0E0CFB"/>
                </a:solidFill>
                <a:latin typeface="Arial" charset="0"/>
              </a:rPr>
              <a:t>words remaining</a:t>
            </a:r>
          </a:p>
        </p:txBody>
      </p:sp>
      <p:sp>
        <p:nvSpPr>
          <p:cNvPr id="91173" name="Text Box 42"/>
          <p:cNvSpPr txBox="1">
            <a:spLocks noChangeArrowheads="1"/>
          </p:cNvSpPr>
          <p:nvPr/>
        </p:nvSpPr>
        <p:spPr bwMode="auto">
          <a:xfrm>
            <a:off x="5894388" y="5822950"/>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97 </a:t>
            </a:r>
            <a:r>
              <a:rPr lang="en-US" sz="1400">
                <a:solidFill>
                  <a:srgbClr val="0E0CFB"/>
                </a:solidFill>
                <a:latin typeface="Arial" charset="0"/>
              </a:rPr>
              <a:t>words remaining</a:t>
            </a:r>
          </a:p>
        </p:txBody>
      </p:sp>
      <p:sp>
        <p:nvSpPr>
          <p:cNvPr id="91174" name="Text Box 28"/>
          <p:cNvSpPr txBox="1">
            <a:spLocks noChangeArrowheads="1"/>
          </p:cNvSpPr>
          <p:nvPr/>
        </p:nvSpPr>
        <p:spPr bwMode="auto">
          <a:xfrm>
            <a:off x="822325" y="2489200"/>
            <a:ext cx="8080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48 </a:t>
            </a:r>
            <a:r>
              <a:rPr lang="en-US" sz="1400">
                <a:solidFill>
                  <a:srgbClr val="0E0CFB"/>
                </a:solidFill>
                <a:latin typeface="Arial" charset="0"/>
              </a:rPr>
              <a:t>left</a:t>
            </a:r>
          </a:p>
        </p:txBody>
      </p:sp>
      <p:sp>
        <p:nvSpPr>
          <p:cNvPr id="91175" name="Text Box 29"/>
          <p:cNvSpPr txBox="1">
            <a:spLocks noChangeArrowheads="1"/>
          </p:cNvSpPr>
          <p:nvPr/>
        </p:nvSpPr>
        <p:spPr bwMode="auto">
          <a:xfrm>
            <a:off x="6172200" y="247491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B04FF"/>
                </a:solidFill>
                <a:latin typeface="Arial" charset="0"/>
              </a:rPr>
              <a:t>27 </a:t>
            </a:r>
            <a:r>
              <a:rPr lang="en-US" sz="1400">
                <a:solidFill>
                  <a:srgbClr val="0B04FF"/>
                </a:solidFill>
                <a:latin typeface="Arial" charset="0"/>
              </a:rPr>
              <a:t>words remaining</a:t>
            </a:r>
          </a:p>
        </p:txBody>
      </p:sp>
      <p:sp>
        <p:nvSpPr>
          <p:cNvPr id="91176" name="Ink 55"/>
          <p:cNvSpPr>
            <a:spLocks noRot="1" noChangeAspect="1" noEditPoints="1" noChangeArrowheads="1" noChangeShapeType="1" noTextEdit="1"/>
          </p:cNvSpPr>
          <p:nvPr/>
        </p:nvSpPr>
        <p:spPr bwMode="auto">
          <a:xfrm>
            <a:off x="2782888" y="304800"/>
            <a:ext cx="1587" cy="1588"/>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
              <a:gd name="T40" fmla="*/ 0 h 1"/>
              <a:gd name="T41" fmla="*/ 1 w 1"/>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 h="1" extrusionOk="0">
                <a:moveTo>
                  <a:pt x="0" y="0"/>
                </a:moveTo>
                <a:lnTo>
                  <a:pt x="0" y="0"/>
                </a:ln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77" name="Text Box 27"/>
          <p:cNvSpPr txBox="1">
            <a:spLocks noChangeArrowheads="1"/>
          </p:cNvSpPr>
          <p:nvPr>
            <p:custDataLst>
              <p:tags r:id="rId18"/>
            </p:custDataLst>
          </p:nvPr>
        </p:nvSpPr>
        <p:spPr bwMode="auto">
          <a:xfrm>
            <a:off x="4800600" y="2881313"/>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quipu </a:t>
            </a:r>
            <a:r>
              <a:rPr lang="en-US">
                <a:solidFill>
                  <a:srgbClr val="067B0E"/>
                </a:solidFill>
                <a:latin typeface="Comic Sans MS" pitchFamily="-106" charset="0"/>
              </a:rPr>
              <a:t>0</a:t>
            </a:r>
          </a:p>
        </p:txBody>
      </p:sp>
      <p:sp>
        <p:nvSpPr>
          <p:cNvPr id="91178" name="Text Box 29"/>
          <p:cNvSpPr txBox="1">
            <a:spLocks noChangeArrowheads="1"/>
          </p:cNvSpPr>
          <p:nvPr/>
        </p:nvSpPr>
        <p:spPr bwMode="auto">
          <a:xfrm>
            <a:off x="6172200" y="297338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800000"/>
                </a:solidFill>
                <a:latin typeface="Arial" charset="0"/>
              </a:rPr>
              <a:t>1?</a:t>
            </a:r>
            <a:r>
              <a:rPr lang="en-US" sz="1400" b="1">
                <a:solidFill>
                  <a:srgbClr val="0E0CFB"/>
                </a:solidFill>
                <a:latin typeface="Arial" charset="0"/>
              </a:rPr>
              <a:t> </a:t>
            </a:r>
            <a:r>
              <a:rPr lang="en-US" sz="1400">
                <a:solidFill>
                  <a:srgbClr val="0E0CFB"/>
                </a:solidFill>
                <a:latin typeface="Arial" charset="0"/>
              </a:rPr>
              <a:t>words remaining</a:t>
            </a:r>
          </a:p>
        </p:txBody>
      </p:sp>
      <p:sp>
        <p:nvSpPr>
          <p:cNvPr id="91179" name="Text Box 26"/>
          <p:cNvSpPr txBox="1">
            <a:spLocks noChangeArrowheads="1"/>
          </p:cNvSpPr>
          <p:nvPr>
            <p:custDataLst>
              <p:tags r:id="rId19"/>
            </p:custDataLst>
          </p:nvPr>
        </p:nvSpPr>
        <p:spPr bwMode="auto">
          <a:xfrm>
            <a:off x="2895600" y="2871788"/>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magic </a:t>
            </a:r>
            <a:r>
              <a:rPr lang="en-US">
                <a:solidFill>
                  <a:srgbClr val="067B0E"/>
                </a:solidFill>
                <a:latin typeface="Comic Sans MS" pitchFamily="-106" charset="0"/>
              </a:rPr>
              <a:t>2</a:t>
            </a:r>
            <a:endParaRPr lang="en-US">
              <a:latin typeface="Comic Sans MS" pitchFamily="-106" charset="0"/>
            </a:endParaRPr>
          </a:p>
        </p:txBody>
      </p:sp>
      <p:sp>
        <p:nvSpPr>
          <p:cNvPr id="91180" name="Text Box 28"/>
          <p:cNvSpPr txBox="1">
            <a:spLocks noChangeArrowheads="1"/>
          </p:cNvSpPr>
          <p:nvPr/>
        </p:nvSpPr>
        <p:spPr bwMode="auto">
          <a:xfrm>
            <a:off x="609600" y="2994025"/>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27 </a:t>
            </a:r>
            <a:r>
              <a:rPr lang="en-US" sz="1400">
                <a:solidFill>
                  <a:srgbClr val="0E0CFB"/>
                </a:solidFill>
                <a:latin typeface="Arial" charset="0"/>
              </a:rPr>
              <a:t>words remaining</a:t>
            </a:r>
          </a:p>
        </p:txBody>
      </p:sp>
      <p:sp>
        <p:nvSpPr>
          <p:cNvPr id="91181" name="Text Box 41"/>
          <p:cNvSpPr txBox="1">
            <a:spLocks noChangeArrowheads="1"/>
          </p:cNvSpPr>
          <p:nvPr>
            <p:custDataLst>
              <p:tags r:id="rId20"/>
            </p:custDataLst>
          </p:nvPr>
        </p:nvSpPr>
        <p:spPr bwMode="auto">
          <a:xfrm>
            <a:off x="4741863" y="628332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squib </a:t>
            </a:r>
            <a:r>
              <a:rPr lang="en-US">
                <a:solidFill>
                  <a:srgbClr val="067B0E"/>
                </a:solidFill>
                <a:latin typeface="Comic Sans MS" pitchFamily="-106" charset="0"/>
              </a:rPr>
              <a:t>2</a:t>
            </a:r>
          </a:p>
        </p:txBody>
      </p:sp>
      <p:sp>
        <p:nvSpPr>
          <p:cNvPr id="91182" name="Text Box 42"/>
          <p:cNvSpPr txBox="1">
            <a:spLocks noChangeArrowheads="1"/>
          </p:cNvSpPr>
          <p:nvPr/>
        </p:nvSpPr>
        <p:spPr bwMode="auto">
          <a:xfrm>
            <a:off x="5897563" y="6345238"/>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41 </a:t>
            </a:r>
            <a:r>
              <a:rPr lang="en-US" sz="1400">
                <a:solidFill>
                  <a:srgbClr val="0E0CFB"/>
                </a:solidFill>
                <a:latin typeface="Arial" charset="0"/>
              </a:rPr>
              <a:t>words remaining</a:t>
            </a:r>
          </a:p>
        </p:txBody>
      </p:sp>
      <p:sp>
        <p:nvSpPr>
          <p:cNvPr id="91183" name="Text Box 40"/>
          <p:cNvSpPr txBox="1">
            <a:spLocks noChangeArrowheads="1"/>
          </p:cNvSpPr>
          <p:nvPr>
            <p:custDataLst>
              <p:tags r:id="rId21"/>
            </p:custDataLst>
          </p:nvPr>
        </p:nvSpPr>
        <p:spPr bwMode="auto">
          <a:xfrm>
            <a:off x="2827338" y="62833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learn </a:t>
            </a:r>
            <a:r>
              <a:rPr lang="en-US">
                <a:solidFill>
                  <a:srgbClr val="067B0E"/>
                </a:solidFill>
                <a:latin typeface="Comic Sans MS" pitchFamily="-106" charset="0"/>
              </a:rPr>
              <a:t>4</a:t>
            </a:r>
            <a:endParaRPr lang="en-US">
              <a:latin typeface="Comic Sans MS" pitchFamily="-106" charset="0"/>
            </a:endParaRPr>
          </a:p>
        </p:txBody>
      </p:sp>
      <p:sp>
        <p:nvSpPr>
          <p:cNvPr id="91184" name="Text Box 42"/>
          <p:cNvSpPr txBox="1">
            <a:spLocks noChangeArrowheads="1"/>
          </p:cNvSpPr>
          <p:nvPr/>
        </p:nvSpPr>
        <p:spPr bwMode="auto">
          <a:xfrm>
            <a:off x="533400" y="640238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10 </a:t>
            </a:r>
            <a:r>
              <a:rPr lang="en-US" sz="1400">
                <a:solidFill>
                  <a:srgbClr val="0E0CFB"/>
                </a:solidFill>
                <a:latin typeface="Arial" charset="0"/>
              </a:rPr>
              <a:t>words remaining</a:t>
            </a:r>
          </a:p>
        </p:txBody>
      </p:sp>
    </p:spTree>
  </p:cSld>
  <p:clrMapOvr>
    <a:masterClrMapping/>
  </p:clrMapOvr>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Text Box 5"/>
          <p:cNvSpPr txBox="1">
            <a:spLocks noChangeArrowheads="1"/>
          </p:cNvSpPr>
          <p:nvPr>
            <p:custDataLst>
              <p:tags r:id="rId1"/>
            </p:custDataLst>
          </p:nvPr>
        </p:nvSpPr>
        <p:spPr bwMode="auto">
          <a:xfrm>
            <a:off x="5364163" y="79375"/>
            <a:ext cx="36576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4200">
                <a:solidFill>
                  <a:srgbClr val="800000"/>
                </a:solidFill>
                <a:latin typeface="Times New Roman" pitchFamily="-106" charset="0"/>
              </a:rPr>
              <a:t>Options…</a:t>
            </a:r>
          </a:p>
        </p:txBody>
      </p:sp>
      <p:sp>
        <p:nvSpPr>
          <p:cNvPr id="92163" name="Rectangle 38"/>
          <p:cNvSpPr>
            <a:spLocks noChangeArrowheads="1"/>
          </p:cNvSpPr>
          <p:nvPr/>
        </p:nvSpPr>
        <p:spPr bwMode="auto">
          <a:xfrm>
            <a:off x="252413" y="444500"/>
            <a:ext cx="1970087" cy="2678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400" b="1">
                <a:solidFill>
                  <a:srgbClr val="0B04FF"/>
                </a:solidFill>
                <a:latin typeface="Arial" charset="0"/>
              </a:rPr>
              <a:t>abiot  - biota 1</a:t>
            </a:r>
          </a:p>
          <a:p>
            <a:pPr algn="l"/>
            <a:r>
              <a:rPr lang="en-US" sz="1400" b="1">
                <a:solidFill>
                  <a:srgbClr val="0B04FF"/>
                </a:solidFill>
                <a:latin typeface="Arial" charset="0"/>
              </a:rPr>
              <a:t>adiio  - oidia 1</a:t>
            </a:r>
          </a:p>
          <a:p>
            <a:pPr algn="l"/>
            <a:r>
              <a:rPr lang="en-US" sz="1400" b="1">
                <a:solidFill>
                  <a:srgbClr val="0B04FF"/>
                </a:solidFill>
                <a:latin typeface="Arial" charset="0"/>
              </a:rPr>
              <a:t>adiop  - podia 1</a:t>
            </a:r>
          </a:p>
          <a:p>
            <a:pPr algn="l"/>
            <a:r>
              <a:rPr lang="en-US" sz="1400" b="1">
                <a:solidFill>
                  <a:srgbClr val="0B04FF"/>
                </a:solidFill>
                <a:latin typeface="Arial" charset="0"/>
              </a:rPr>
              <a:t>adior  - aroid radio 2</a:t>
            </a:r>
          </a:p>
          <a:p>
            <a:pPr algn="l"/>
            <a:r>
              <a:rPr lang="en-US" sz="1400" b="1">
                <a:solidFill>
                  <a:srgbClr val="0B04FF"/>
                </a:solidFill>
                <a:latin typeface="Arial" charset="0"/>
              </a:rPr>
              <a:t>adiou  - audio 1</a:t>
            </a:r>
          </a:p>
          <a:p>
            <a:pPr algn="l"/>
            <a:r>
              <a:rPr lang="en-US" sz="1400" b="1">
                <a:solidFill>
                  <a:srgbClr val="0B04FF"/>
                </a:solidFill>
                <a:latin typeface="Arial" charset="0"/>
              </a:rPr>
              <a:t>adioz  - azido diazo 2</a:t>
            </a:r>
          </a:p>
          <a:p>
            <a:pPr algn="l"/>
            <a:r>
              <a:rPr lang="en-US" sz="1400" b="1">
                <a:solidFill>
                  <a:srgbClr val="0B04FF"/>
                </a:solidFill>
                <a:latin typeface="Arial" charset="0"/>
              </a:rPr>
              <a:t>aiopt  - patio 1</a:t>
            </a:r>
          </a:p>
          <a:p>
            <a:pPr algn="l"/>
            <a:r>
              <a:rPr lang="en-US" sz="1400" b="1">
                <a:solidFill>
                  <a:srgbClr val="0B04FF"/>
                </a:solidFill>
                <a:latin typeface="Arial" charset="0"/>
              </a:rPr>
              <a:t>aiort  - ratio 1</a:t>
            </a:r>
          </a:p>
          <a:p>
            <a:pPr algn="l"/>
            <a:r>
              <a:rPr lang="en-US" sz="1400" b="1">
                <a:solidFill>
                  <a:srgbClr val="0B04FF"/>
                </a:solidFill>
                <a:latin typeface="Arial" charset="0"/>
              </a:rPr>
              <a:t>ghilt  - light 1</a:t>
            </a:r>
          </a:p>
          <a:p>
            <a:pPr algn="l"/>
            <a:r>
              <a:rPr lang="en-US" sz="1400" b="1">
                <a:solidFill>
                  <a:srgbClr val="0B04FF"/>
                </a:solidFill>
                <a:latin typeface="Arial" charset="0"/>
              </a:rPr>
              <a:t>hilmu  - hilum 1</a:t>
            </a:r>
          </a:p>
          <a:p>
            <a:pPr algn="l"/>
            <a:r>
              <a:rPr lang="en-US" sz="1400" b="1">
                <a:solidFill>
                  <a:srgbClr val="0B04FF"/>
                </a:solidFill>
                <a:latin typeface="Arial" charset="0"/>
              </a:rPr>
              <a:t>iiklm  - kilim 1</a:t>
            </a:r>
          </a:p>
          <a:p>
            <a:pPr algn="l"/>
            <a:r>
              <a:rPr lang="en-US" sz="1400" b="1">
                <a:solidFill>
                  <a:srgbClr val="0B04FF"/>
                </a:solidFill>
                <a:latin typeface="Arial" charset="0"/>
              </a:rPr>
              <a:t>iklmy  - milky 1</a:t>
            </a:r>
          </a:p>
        </p:txBody>
      </p:sp>
      <p:sp>
        <p:nvSpPr>
          <p:cNvPr id="92164" name="Rectangle 39"/>
          <p:cNvSpPr>
            <a:spLocks noChangeArrowheads="1"/>
          </p:cNvSpPr>
          <p:nvPr/>
        </p:nvSpPr>
        <p:spPr bwMode="auto">
          <a:xfrm>
            <a:off x="158750" y="206375"/>
            <a:ext cx="752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LETTERS</a:t>
            </a:r>
            <a:endParaRPr lang="en-US" sz="1000">
              <a:solidFill>
                <a:srgbClr val="0B04FF"/>
              </a:solidFill>
              <a:latin typeface="Comic Sans MS" pitchFamily="-106" charset="0"/>
            </a:endParaRPr>
          </a:p>
        </p:txBody>
      </p:sp>
      <p:sp>
        <p:nvSpPr>
          <p:cNvPr id="92165" name="Rectangle 40"/>
          <p:cNvSpPr>
            <a:spLocks noChangeArrowheads="1"/>
          </p:cNvSpPr>
          <p:nvPr/>
        </p:nvSpPr>
        <p:spPr bwMode="auto">
          <a:xfrm>
            <a:off x="944563" y="233363"/>
            <a:ext cx="930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ANAGRAMS</a:t>
            </a:r>
          </a:p>
        </p:txBody>
      </p:sp>
      <p:sp>
        <p:nvSpPr>
          <p:cNvPr id="92166" name="Rectangle 41"/>
          <p:cNvSpPr>
            <a:spLocks noChangeArrowheads="1"/>
          </p:cNvSpPr>
          <p:nvPr/>
        </p:nvSpPr>
        <p:spPr bwMode="auto">
          <a:xfrm>
            <a:off x="296863" y="3186113"/>
            <a:ext cx="1760537" cy="584200"/>
          </a:xfrm>
          <a:prstGeom prst="rect">
            <a:avLst/>
          </a:prstGeom>
          <a:noFill/>
          <a:ln w="9525">
            <a:solidFill>
              <a:srgbClr val="0B04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solidFill>
                  <a:srgbClr val="0B04FF"/>
                </a:solidFill>
                <a:latin typeface="Calibri" pitchFamily="-106" charset="0"/>
              </a:rPr>
              <a:t>my word</a:t>
            </a:r>
          </a:p>
        </p:txBody>
      </p:sp>
      <p:sp>
        <p:nvSpPr>
          <p:cNvPr id="92167" name="Rectangle 42"/>
          <p:cNvSpPr>
            <a:spLocks noChangeArrowheads="1"/>
          </p:cNvSpPr>
          <p:nvPr/>
        </p:nvSpPr>
        <p:spPr bwMode="auto">
          <a:xfrm>
            <a:off x="307975" y="4362450"/>
            <a:ext cx="2095500" cy="584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latin typeface="Calibri" pitchFamily="-106" charset="0"/>
              </a:rPr>
              <a:t>morning's</a:t>
            </a:r>
          </a:p>
        </p:txBody>
      </p:sp>
      <p:sp>
        <p:nvSpPr>
          <p:cNvPr id="92168" name="Rectangle 43"/>
          <p:cNvSpPr>
            <a:spLocks noChangeArrowheads="1"/>
          </p:cNvSpPr>
          <p:nvPr/>
        </p:nvSpPr>
        <p:spPr bwMode="auto">
          <a:xfrm>
            <a:off x="2490788" y="458788"/>
            <a:ext cx="1531937" cy="5078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latin typeface="Arial" charset="0"/>
              </a:rPr>
              <a:t>cikl  - click 1</a:t>
            </a:r>
          </a:p>
          <a:p>
            <a:pPr algn="l"/>
            <a:r>
              <a:rPr lang="en-US" sz="1200" b="1">
                <a:latin typeface="Arial" charset="0"/>
              </a:rPr>
              <a:t>ciilv  - civil 1</a:t>
            </a:r>
          </a:p>
          <a:p>
            <a:pPr algn="l"/>
            <a:r>
              <a:rPr lang="en-US" sz="1200" b="1">
                <a:latin typeface="Arial" charset="0"/>
              </a:rPr>
              <a:t>ciily  - icily 1</a:t>
            </a:r>
          </a:p>
          <a:p>
            <a:pPr algn="l"/>
            <a:r>
              <a:rPr lang="en-US" sz="1200" b="1">
                <a:latin typeface="Arial" charset="0"/>
              </a:rPr>
              <a:t>cijuy  - juicy 1</a:t>
            </a:r>
          </a:p>
          <a:p>
            <a:pPr algn="l"/>
            <a:r>
              <a:rPr lang="en-US" sz="1200" b="1">
                <a:latin typeface="Arial" charset="0"/>
              </a:rPr>
              <a:t>cikqu  - quick 1</a:t>
            </a:r>
          </a:p>
          <a:p>
            <a:pPr algn="l"/>
            <a:r>
              <a:rPr lang="en-US" sz="1200" b="1">
                <a:latin typeface="Arial" charset="0"/>
              </a:rPr>
              <a:t>cilxy  - cylix 1</a:t>
            </a:r>
          </a:p>
          <a:p>
            <a:pPr algn="l"/>
            <a:r>
              <a:rPr lang="en-US" sz="1200" b="1">
                <a:latin typeface="Arial" charset="0"/>
              </a:rPr>
              <a:t>cmpru  - crump 1</a:t>
            </a:r>
          </a:p>
          <a:p>
            <a:pPr algn="l"/>
            <a:r>
              <a:rPr lang="en-US" sz="1200" b="1">
                <a:latin typeface="Arial" charset="0"/>
              </a:rPr>
              <a:t>crruy  - curry 1</a:t>
            </a:r>
          </a:p>
          <a:p>
            <a:pPr algn="l"/>
            <a:r>
              <a:rPr lang="en-US" sz="1200" b="1">
                <a:latin typeface="Arial" charset="0"/>
              </a:rPr>
              <a:t>cruvy  - curvy 1</a:t>
            </a:r>
          </a:p>
          <a:p>
            <a:pPr algn="l"/>
            <a:r>
              <a:rPr lang="en-US" sz="1200" b="1">
                <a:latin typeface="Arial" charset="0"/>
              </a:rPr>
              <a:t>fiyzz  - fizzy 1</a:t>
            </a:r>
          </a:p>
          <a:p>
            <a:pPr algn="l"/>
            <a:r>
              <a:rPr lang="en-US" sz="1200" b="1">
                <a:latin typeface="Arial" charset="0"/>
              </a:rPr>
              <a:t>iiklm  - kilim 1</a:t>
            </a:r>
          </a:p>
          <a:p>
            <a:pPr algn="l"/>
            <a:r>
              <a:rPr lang="en-US" sz="1200" b="1">
                <a:latin typeface="Arial" charset="0"/>
              </a:rPr>
              <a:t>iillv  - villi 1</a:t>
            </a:r>
          </a:p>
          <a:p>
            <a:pPr algn="l"/>
            <a:r>
              <a:rPr lang="en-US" sz="1200" b="1">
                <a:latin typeface="Arial" charset="0"/>
              </a:rPr>
              <a:t>ijkmu  - mujik 1</a:t>
            </a:r>
          </a:p>
          <a:p>
            <a:pPr algn="l"/>
            <a:r>
              <a:rPr lang="en-US" sz="1200" b="1">
                <a:latin typeface="Arial" charset="0"/>
              </a:rPr>
              <a:t>iklmy  - milky 1</a:t>
            </a:r>
          </a:p>
          <a:p>
            <a:pPr algn="l"/>
            <a:r>
              <a:rPr lang="en-US" sz="1200" b="1">
                <a:latin typeface="Arial" charset="0"/>
              </a:rPr>
              <a:t>iklxy  - kylix 1</a:t>
            </a:r>
          </a:p>
          <a:p>
            <a:pPr algn="l"/>
            <a:r>
              <a:rPr lang="en-US" sz="1200" b="1">
                <a:latin typeface="Arial" charset="0"/>
              </a:rPr>
              <a:t>illwy  - willy 1</a:t>
            </a:r>
          </a:p>
          <a:p>
            <a:pPr algn="l"/>
            <a:r>
              <a:rPr lang="en-US" sz="1200" b="1">
                <a:latin typeface="Arial" charset="0"/>
              </a:rPr>
              <a:t>ilmpy  - imply 1</a:t>
            </a:r>
          </a:p>
          <a:p>
            <a:pPr algn="l"/>
            <a:r>
              <a:rPr lang="en-US" sz="1200" b="1">
                <a:latin typeface="Arial" charset="0"/>
              </a:rPr>
              <a:t>ilppy  - lippy 1</a:t>
            </a:r>
          </a:p>
          <a:p>
            <a:pPr algn="l"/>
            <a:r>
              <a:rPr lang="en-US" sz="1200" b="1">
                <a:latin typeface="Arial" charset="0"/>
              </a:rPr>
              <a:t>impux  - mixup 1</a:t>
            </a:r>
          </a:p>
          <a:p>
            <a:pPr algn="l"/>
            <a:r>
              <a:rPr lang="en-US" sz="1200" b="1">
                <a:latin typeface="Arial" charset="0"/>
              </a:rPr>
              <a:t>ipquu  - quipu 1</a:t>
            </a:r>
          </a:p>
          <a:p>
            <a:pPr algn="l"/>
            <a:r>
              <a:rPr lang="en-US" sz="1200" b="1">
                <a:latin typeface="Arial" charset="0"/>
              </a:rPr>
              <a:t>jknuy  - junky 1</a:t>
            </a:r>
          </a:p>
          <a:p>
            <a:pPr algn="l"/>
            <a:r>
              <a:rPr lang="en-US" sz="1200" b="1">
                <a:latin typeface="Arial" charset="0"/>
              </a:rPr>
              <a:t>kmruy  - murky 1</a:t>
            </a:r>
          </a:p>
          <a:p>
            <a:pPr algn="l"/>
            <a:r>
              <a:rPr lang="en-US" sz="1200" b="1">
                <a:latin typeface="Arial" charset="0"/>
              </a:rPr>
              <a:t>knpuy  - punky 1</a:t>
            </a:r>
          </a:p>
          <a:p>
            <a:pPr algn="l"/>
            <a:r>
              <a:rPr lang="en-US" sz="1200" b="1">
                <a:latin typeface="Arial" charset="0"/>
              </a:rPr>
              <a:t>lrwyy  - wryly 1</a:t>
            </a:r>
          </a:p>
          <a:p>
            <a:pPr algn="l"/>
            <a:r>
              <a:rPr lang="en-US" sz="1200" b="1">
                <a:latin typeface="Arial" charset="0"/>
              </a:rPr>
              <a:t>mmruy  - rummy 1</a:t>
            </a:r>
          </a:p>
          <a:p>
            <a:pPr algn="l"/>
            <a:r>
              <a:rPr lang="en-US" sz="1200" b="1">
                <a:latin typeface="Arial" charset="0"/>
              </a:rPr>
              <a:t>mrruy  - murry 1</a:t>
            </a:r>
          </a:p>
          <a:p>
            <a:pPr algn="l"/>
            <a:r>
              <a:rPr lang="en-US" sz="1200" b="1">
                <a:latin typeface="Arial" charset="0"/>
              </a:rPr>
              <a:t>nnpuy  - punny 1</a:t>
            </a:r>
          </a:p>
        </p:txBody>
      </p:sp>
      <p:sp>
        <p:nvSpPr>
          <p:cNvPr id="92169" name="Rectangle 44"/>
          <p:cNvSpPr>
            <a:spLocks noChangeArrowheads="1"/>
          </p:cNvSpPr>
          <p:nvPr/>
        </p:nvSpPr>
        <p:spPr bwMode="auto">
          <a:xfrm>
            <a:off x="4495800" y="381000"/>
            <a:ext cx="2981325" cy="1938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solidFill>
                  <a:srgbClr val="0B04FF"/>
                </a:solidFill>
                <a:latin typeface="Arial" charset="0"/>
              </a:rPr>
              <a:t>aaenr  - anear arena 2</a:t>
            </a:r>
          </a:p>
          <a:p>
            <a:pPr algn="l"/>
            <a:r>
              <a:rPr lang="en-US" sz="1200" b="1">
                <a:solidFill>
                  <a:srgbClr val="0B04FF"/>
                </a:solidFill>
                <a:latin typeface="Arial" charset="0"/>
              </a:rPr>
              <a:t>adenr  - redan 1</a:t>
            </a:r>
          </a:p>
          <a:p>
            <a:pPr algn="l"/>
            <a:r>
              <a:rPr lang="en-US" sz="1200" b="1">
                <a:solidFill>
                  <a:srgbClr val="0B04FF"/>
                </a:solidFill>
                <a:latin typeface="Arial" charset="0"/>
              </a:rPr>
              <a:t>aeenr  - ranee 1</a:t>
            </a:r>
          </a:p>
          <a:p>
            <a:pPr algn="l"/>
            <a:r>
              <a:rPr lang="en-US" sz="1200" b="1">
                <a:solidFill>
                  <a:srgbClr val="0B04FF"/>
                </a:solidFill>
                <a:latin typeface="Arial" charset="0"/>
              </a:rPr>
              <a:t>aeiln  - alien aline anile elain liane 5</a:t>
            </a:r>
          </a:p>
          <a:p>
            <a:pPr algn="l"/>
            <a:r>
              <a:rPr lang="en-US" sz="1200" b="1">
                <a:solidFill>
                  <a:srgbClr val="0B04FF"/>
                </a:solidFill>
                <a:latin typeface="Arial" charset="0"/>
              </a:rPr>
              <a:t>aelmr  - lamer realm 2</a:t>
            </a:r>
          </a:p>
          <a:p>
            <a:pPr algn="l"/>
            <a:r>
              <a:rPr lang="en-US" sz="1200" b="1">
                <a:solidFill>
                  <a:srgbClr val="0B04FF"/>
                </a:solidFill>
                <a:latin typeface="Arial" charset="0"/>
              </a:rPr>
              <a:t>aelrt  - alert alter artel later ratel taler 6</a:t>
            </a:r>
          </a:p>
          <a:p>
            <a:pPr algn="l"/>
            <a:r>
              <a:rPr lang="en-US" sz="1200" b="1">
                <a:solidFill>
                  <a:srgbClr val="0B04FF"/>
                </a:solidFill>
                <a:latin typeface="Arial" charset="0"/>
              </a:rPr>
              <a:t>aelru  - ureal 1</a:t>
            </a:r>
          </a:p>
          <a:p>
            <a:pPr algn="l"/>
            <a:r>
              <a:rPr lang="en-US" sz="1200" b="1">
                <a:solidFill>
                  <a:srgbClr val="0B04FF"/>
                </a:solidFill>
                <a:latin typeface="Arial" charset="0"/>
              </a:rPr>
              <a:t>aenrr  - reran 1</a:t>
            </a:r>
          </a:p>
          <a:p>
            <a:pPr algn="l"/>
            <a:r>
              <a:rPr lang="en-US" sz="1200" b="1">
                <a:solidFill>
                  <a:srgbClr val="0B04FF"/>
                </a:solidFill>
                <a:latin typeface="Arial" charset="0"/>
              </a:rPr>
              <a:t>aenrv  - raven 1</a:t>
            </a:r>
          </a:p>
          <a:p>
            <a:pPr algn="l"/>
            <a:r>
              <a:rPr lang="en-US" sz="1200" b="1">
                <a:solidFill>
                  <a:srgbClr val="0B04FF"/>
                </a:solidFill>
                <a:latin typeface="Arial" charset="0"/>
              </a:rPr>
              <a:t>aenrw  - rewan 1</a:t>
            </a:r>
          </a:p>
        </p:txBody>
      </p:sp>
      <p:sp>
        <p:nvSpPr>
          <p:cNvPr id="92170" name="Rectangle 45"/>
          <p:cNvSpPr>
            <a:spLocks noChangeArrowheads="1"/>
          </p:cNvSpPr>
          <p:nvPr/>
        </p:nvSpPr>
        <p:spPr bwMode="auto">
          <a:xfrm>
            <a:off x="2251075" y="204788"/>
            <a:ext cx="752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LETTERS</a:t>
            </a:r>
            <a:endParaRPr lang="en-US" sz="1000">
              <a:solidFill>
                <a:srgbClr val="0B04FF"/>
              </a:solidFill>
              <a:latin typeface="Comic Sans MS" pitchFamily="-106" charset="0"/>
            </a:endParaRPr>
          </a:p>
        </p:txBody>
      </p:sp>
      <p:sp>
        <p:nvSpPr>
          <p:cNvPr id="92171" name="Rectangle 46"/>
          <p:cNvSpPr>
            <a:spLocks noChangeArrowheads="1"/>
          </p:cNvSpPr>
          <p:nvPr/>
        </p:nvSpPr>
        <p:spPr bwMode="auto">
          <a:xfrm>
            <a:off x="3033713" y="204788"/>
            <a:ext cx="930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ANAGRAMS</a:t>
            </a:r>
          </a:p>
        </p:txBody>
      </p:sp>
      <p:sp>
        <p:nvSpPr>
          <p:cNvPr id="92172" name="Rectangle 41"/>
          <p:cNvSpPr>
            <a:spLocks noChangeArrowheads="1"/>
          </p:cNvSpPr>
          <p:nvPr/>
        </p:nvSpPr>
        <p:spPr bwMode="auto">
          <a:xfrm>
            <a:off x="6400800" y="1695450"/>
            <a:ext cx="1951038" cy="584200"/>
          </a:xfrm>
          <a:prstGeom prst="rect">
            <a:avLst/>
          </a:prstGeom>
          <a:noFill/>
          <a:ln w="9525">
            <a:solidFill>
              <a:srgbClr val="0B04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solidFill>
                  <a:srgbClr val="0B04FF"/>
                </a:solidFill>
                <a:latin typeface="Calibri" pitchFamily="-106" charset="0"/>
              </a:rPr>
              <a:t>my word</a:t>
            </a:r>
          </a:p>
        </p:txBody>
      </p:sp>
      <p:sp>
        <p:nvSpPr>
          <p:cNvPr id="92173" name="Rectangle 14"/>
          <p:cNvSpPr>
            <a:spLocks noChangeArrowheads="1"/>
          </p:cNvSpPr>
          <p:nvPr/>
        </p:nvSpPr>
        <p:spPr bwMode="auto">
          <a:xfrm>
            <a:off x="4703763" y="2911475"/>
            <a:ext cx="2590800" cy="3784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latin typeface="Arial" charset="0"/>
                <a:cs typeface="Arial" charset="0"/>
              </a:rPr>
              <a:t>bbels  - blebs 1</a:t>
            </a:r>
          </a:p>
          <a:p>
            <a:pPr algn="l"/>
            <a:r>
              <a:rPr lang="en-US" sz="1200" b="1">
                <a:latin typeface="Arial" charset="0"/>
                <a:cs typeface="Arial" charset="0"/>
              </a:rPr>
              <a:t>bbilo  - bilbo 1</a:t>
            </a:r>
          </a:p>
          <a:p>
            <a:pPr algn="l"/>
            <a:r>
              <a:rPr lang="en-US" sz="1200" b="1">
                <a:latin typeface="Arial" charset="0"/>
                <a:cs typeface="Arial" charset="0"/>
              </a:rPr>
              <a:t>beefs  - beefs 1</a:t>
            </a:r>
          </a:p>
          <a:p>
            <a:pPr algn="l"/>
            <a:r>
              <a:rPr lang="en-US" sz="1200" b="1">
                <a:latin typeface="Arial" charset="0"/>
                <a:cs typeface="Arial" charset="0"/>
              </a:rPr>
              <a:t>begmu  - begum 1</a:t>
            </a:r>
          </a:p>
          <a:p>
            <a:pPr algn="l"/>
            <a:r>
              <a:rPr lang="en-US" sz="1200" b="1">
                <a:latin typeface="Arial" charset="0"/>
                <a:cs typeface="Arial" charset="0"/>
              </a:rPr>
              <a:t>bells  - bells 1</a:t>
            </a:r>
          </a:p>
          <a:p>
            <a:pPr algn="l"/>
            <a:r>
              <a:rPr lang="en-US" sz="1200" b="1">
                <a:latin typeface="Arial" charset="0"/>
                <a:cs typeface="Arial" charset="0"/>
              </a:rPr>
              <a:t>belps  - plebs 1</a:t>
            </a:r>
          </a:p>
          <a:p>
            <a:pPr algn="l"/>
            <a:r>
              <a:rPr lang="en-US" sz="1200" b="1">
                <a:latin typeface="Arial" charset="0"/>
                <a:cs typeface="Arial" charset="0"/>
              </a:rPr>
              <a:t>belss  - bless 1</a:t>
            </a:r>
          </a:p>
          <a:p>
            <a:pPr algn="l"/>
            <a:r>
              <a:rPr lang="en-US" sz="1200" b="1">
                <a:latin typeface="Arial" charset="0"/>
                <a:cs typeface="Arial" charset="0"/>
              </a:rPr>
              <a:t>bettu  - butte 1</a:t>
            </a:r>
          </a:p>
          <a:p>
            <a:pPr algn="l"/>
            <a:r>
              <a:rPr lang="en-US" sz="1200" b="1">
                <a:latin typeface="Arial" charset="0"/>
                <a:cs typeface="Arial" charset="0"/>
              </a:rPr>
              <a:t>bhmru  - rhumb 1</a:t>
            </a:r>
          </a:p>
          <a:p>
            <a:pPr algn="l"/>
            <a:r>
              <a:rPr lang="en-US" sz="1200" b="1">
                <a:latin typeface="Arial" charset="0"/>
                <a:cs typeface="Arial" charset="0"/>
              </a:rPr>
              <a:t>bilmo  - limbo 1</a:t>
            </a:r>
          </a:p>
          <a:p>
            <a:pPr algn="l"/>
            <a:r>
              <a:rPr lang="en-US" sz="1200" b="1">
                <a:latin typeface="Arial" charset="0"/>
                <a:cs typeface="Arial" charset="0"/>
              </a:rPr>
              <a:t>biloo  - oboli 1</a:t>
            </a:r>
          </a:p>
          <a:p>
            <a:pPr algn="l"/>
            <a:r>
              <a:rPr lang="en-US" sz="1200" b="1">
                <a:latin typeface="Arial" charset="0"/>
                <a:cs typeface="Arial" charset="0"/>
              </a:rPr>
              <a:t>biltz  - blitz 1</a:t>
            </a:r>
          </a:p>
          <a:p>
            <a:pPr algn="l"/>
            <a:r>
              <a:rPr lang="en-US" sz="1200" b="1">
                <a:latin typeface="Arial" charset="0"/>
                <a:cs typeface="Arial" charset="0"/>
              </a:rPr>
              <a:t>bnoux  - unbox 1</a:t>
            </a:r>
          </a:p>
          <a:p>
            <a:pPr algn="l"/>
            <a:r>
              <a:rPr lang="en-US" sz="1200" b="1">
                <a:latin typeface="Arial" charset="0"/>
                <a:cs typeface="Arial" charset="0"/>
              </a:rPr>
              <a:t>borru  - burro 1</a:t>
            </a:r>
          </a:p>
          <a:p>
            <a:pPr algn="l"/>
            <a:r>
              <a:rPr lang="en-US" sz="1200" b="1">
                <a:latin typeface="Arial" charset="0"/>
                <a:cs typeface="Arial" charset="0"/>
              </a:rPr>
              <a:t>ddssu  - sudds 1</a:t>
            </a:r>
          </a:p>
          <a:p>
            <a:pPr algn="l"/>
            <a:r>
              <a:rPr lang="en-US" sz="1200" b="1">
                <a:latin typeface="Arial" charset="0"/>
                <a:cs typeface="Arial" charset="0"/>
              </a:rPr>
              <a:t>dmpsu  - dumps 1</a:t>
            </a:r>
          </a:p>
          <a:p>
            <a:pPr algn="l"/>
            <a:r>
              <a:rPr lang="en-US" sz="1200" b="1">
                <a:latin typeface="Arial" charset="0"/>
                <a:cs typeface="Arial" charset="0"/>
              </a:rPr>
              <a:t>dpssu  - spuds 1</a:t>
            </a:r>
          </a:p>
          <a:p>
            <a:pPr algn="l"/>
            <a:r>
              <a:rPr lang="en-US" sz="1200" b="1">
                <a:latin typeface="Arial" charset="0"/>
                <a:cs typeface="Arial" charset="0"/>
              </a:rPr>
              <a:t>eemsu  - emeus 1</a:t>
            </a:r>
          </a:p>
          <a:p>
            <a:pPr algn="l"/>
            <a:r>
              <a:rPr lang="en-US" sz="1200" b="1">
                <a:latin typeface="Arial" charset="0"/>
                <a:cs typeface="Arial" charset="0"/>
              </a:rPr>
              <a:t>ejpsu  - jupes 1</a:t>
            </a:r>
          </a:p>
          <a:p>
            <a:pPr algn="l"/>
            <a:r>
              <a:rPr lang="en-US" sz="1200" b="1">
                <a:latin typeface="Arial" charset="0"/>
                <a:cs typeface="Arial" charset="0"/>
              </a:rPr>
              <a:t>empsu  - spume 1</a:t>
            </a:r>
          </a:p>
        </p:txBody>
      </p:sp>
      <p:sp>
        <p:nvSpPr>
          <p:cNvPr id="92174" name="Rectangle 15"/>
          <p:cNvSpPr>
            <a:spLocks noChangeArrowheads="1"/>
          </p:cNvSpPr>
          <p:nvPr/>
        </p:nvSpPr>
        <p:spPr bwMode="auto">
          <a:xfrm>
            <a:off x="6454775" y="2671763"/>
            <a:ext cx="2557463" cy="3970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latin typeface="Arial" charset="0"/>
                <a:cs typeface="Arial" charset="0"/>
              </a:rPr>
              <a:t>emssu  - muses 1</a:t>
            </a:r>
          </a:p>
          <a:p>
            <a:pPr algn="l"/>
            <a:r>
              <a:rPr lang="en-US" sz="1200" b="1">
                <a:latin typeface="Arial" charset="0"/>
                <a:cs typeface="Arial" charset="0"/>
              </a:rPr>
              <a:t>epssu  - puses spues supes 3</a:t>
            </a:r>
          </a:p>
          <a:p>
            <a:pPr algn="l"/>
            <a:r>
              <a:rPr lang="en-US" sz="1200" b="1">
                <a:latin typeface="Arial" charset="0"/>
                <a:cs typeface="Arial" charset="0"/>
              </a:rPr>
              <a:t>eqtuu  - tuque 1</a:t>
            </a:r>
          </a:p>
          <a:p>
            <a:pPr algn="l"/>
            <a:r>
              <a:rPr lang="en-US" sz="1200" b="1">
                <a:latin typeface="Arial" charset="0"/>
                <a:cs typeface="Arial" charset="0"/>
              </a:rPr>
              <a:t>iilps  - pilis 1</a:t>
            </a:r>
          </a:p>
          <a:p>
            <a:pPr algn="l"/>
            <a:r>
              <a:rPr lang="en-US" sz="1200" b="1">
                <a:latin typeface="Arial" charset="0"/>
                <a:cs typeface="Arial" charset="0"/>
              </a:rPr>
              <a:t>ijlls  - jills 1</a:t>
            </a:r>
          </a:p>
          <a:p>
            <a:pPr algn="l"/>
            <a:r>
              <a:rPr lang="en-US" sz="1200" b="1">
                <a:latin typeface="Arial" charset="0"/>
                <a:cs typeface="Arial" charset="0"/>
              </a:rPr>
              <a:t>illms  - mills 1</a:t>
            </a:r>
          </a:p>
          <a:p>
            <a:pPr algn="l"/>
            <a:r>
              <a:rPr lang="en-US" sz="1200" b="1">
                <a:latin typeface="Arial" charset="0"/>
                <a:cs typeface="Arial" charset="0"/>
              </a:rPr>
              <a:t>illps  - pills spill 2</a:t>
            </a:r>
          </a:p>
          <a:p>
            <a:pPr algn="l"/>
            <a:r>
              <a:rPr lang="en-US" sz="1200" b="1">
                <a:latin typeface="Arial" charset="0"/>
                <a:cs typeface="Arial" charset="0"/>
              </a:rPr>
              <a:t>illss  - sills 1</a:t>
            </a:r>
          </a:p>
          <a:p>
            <a:pPr algn="l"/>
            <a:r>
              <a:rPr lang="en-US" sz="1200" b="1">
                <a:latin typeface="Arial" charset="0"/>
                <a:cs typeface="Arial" charset="0"/>
              </a:rPr>
              <a:t>illsv  - vills 1</a:t>
            </a:r>
          </a:p>
          <a:p>
            <a:pPr algn="l"/>
            <a:r>
              <a:rPr lang="en-US" sz="1200" b="1">
                <a:latin typeface="Arial" charset="0"/>
                <a:cs typeface="Arial" charset="0"/>
              </a:rPr>
              <a:t>ilmps  - limps 1</a:t>
            </a:r>
          </a:p>
          <a:p>
            <a:pPr algn="l"/>
            <a:r>
              <a:rPr lang="en-US" sz="1200" b="1">
                <a:latin typeface="Arial" charset="0"/>
                <a:cs typeface="Arial" charset="0"/>
              </a:rPr>
              <a:t>ilmss  - slims 1</a:t>
            </a:r>
          </a:p>
          <a:p>
            <a:pPr algn="l"/>
            <a:r>
              <a:rPr lang="en-US" sz="1200" b="1">
                <a:latin typeface="Arial" charset="0"/>
                <a:cs typeface="Arial" charset="0"/>
              </a:rPr>
              <a:t>ilpss  - lisps slips 2</a:t>
            </a:r>
          </a:p>
          <a:p>
            <a:pPr algn="l"/>
            <a:r>
              <a:rPr lang="en-US" sz="1200" b="1">
                <a:latin typeface="Arial" charset="0"/>
                <a:cs typeface="Arial" charset="0"/>
              </a:rPr>
              <a:t>imopu  - opium 1</a:t>
            </a:r>
          </a:p>
          <a:p>
            <a:pPr algn="l"/>
            <a:r>
              <a:rPr lang="en-US" sz="1200" b="1">
                <a:latin typeface="Arial" charset="0"/>
                <a:cs typeface="Arial" charset="0"/>
              </a:rPr>
              <a:t>itttu  - tutti 1</a:t>
            </a:r>
          </a:p>
          <a:p>
            <a:pPr algn="l"/>
            <a:r>
              <a:rPr lang="en-US" sz="1200" b="1">
                <a:latin typeface="Arial" charset="0"/>
                <a:cs typeface="Arial" charset="0"/>
              </a:rPr>
              <a:t>mprsu  - rumps 1</a:t>
            </a:r>
          </a:p>
          <a:p>
            <a:pPr algn="l"/>
            <a:r>
              <a:rPr lang="en-US" sz="1200" b="1">
                <a:latin typeface="Arial" charset="0"/>
                <a:cs typeface="Arial" charset="0"/>
              </a:rPr>
              <a:t>mrrsu  - murrs 1</a:t>
            </a:r>
          </a:p>
          <a:p>
            <a:pPr algn="l"/>
            <a:r>
              <a:rPr lang="en-US" sz="1200" b="1">
                <a:latin typeface="Arial" charset="0"/>
                <a:cs typeface="Arial" charset="0"/>
              </a:rPr>
              <a:t>nnssu  - sunns 1</a:t>
            </a:r>
          </a:p>
          <a:p>
            <a:pPr algn="l"/>
            <a:r>
              <a:rPr lang="en-US" sz="1200" b="1">
                <a:latin typeface="Arial" charset="0"/>
                <a:cs typeface="Arial" charset="0"/>
              </a:rPr>
              <a:t>npsuu  - sunup 1</a:t>
            </a:r>
          </a:p>
          <a:p>
            <a:pPr algn="l"/>
            <a:r>
              <a:rPr lang="en-US" sz="1200" b="1">
                <a:latin typeface="Arial" charset="0"/>
                <a:cs typeface="Arial" charset="0"/>
              </a:rPr>
              <a:t>prrsu  - purrs 1</a:t>
            </a:r>
          </a:p>
          <a:p>
            <a:pPr algn="l"/>
            <a:r>
              <a:rPr lang="en-US" sz="1200" b="1">
                <a:latin typeface="Arial" charset="0"/>
                <a:cs typeface="Arial" charset="0"/>
              </a:rPr>
              <a:t>prssu  - spurs 1</a:t>
            </a:r>
          </a:p>
          <a:p>
            <a:pPr algn="l"/>
            <a:r>
              <a:rPr lang="en-US" sz="1200" b="1">
                <a:latin typeface="Arial" charset="0"/>
                <a:cs typeface="Arial" charset="0"/>
              </a:rPr>
              <a:t>prsuu  - usurp 1</a:t>
            </a:r>
          </a:p>
        </p:txBody>
      </p:sp>
      <p:sp>
        <p:nvSpPr>
          <p:cNvPr id="92175" name="Rectangle 42"/>
          <p:cNvSpPr>
            <a:spLocks noChangeArrowheads="1"/>
          </p:cNvSpPr>
          <p:nvPr/>
        </p:nvSpPr>
        <p:spPr bwMode="auto">
          <a:xfrm>
            <a:off x="2457450" y="6151563"/>
            <a:ext cx="2095500" cy="5857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latin typeface="Calibri" pitchFamily="-106" charset="0"/>
              </a:rPr>
              <a:t>afternoon's</a:t>
            </a:r>
          </a:p>
        </p:txBody>
      </p:sp>
    </p:spTree>
  </p:cSld>
  <p:clrMapOvr>
    <a:masterClrMapping/>
  </p:clrMapOvr>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186" name="Picture 13" descr="Picture 1.png"/>
          <p:cNvPicPr>
            <a:picLocks noChangeAspect="1"/>
          </p:cNvPicPr>
          <p:nvPr/>
        </p:nvPicPr>
        <p:blipFill>
          <a:blip r:embed="rId36">
            <a:extLst>
              <a:ext uri="{28A0092B-C50C-407E-A947-70E740481C1C}">
                <a14:useLocalDpi xmlns:a14="http://schemas.microsoft.com/office/drawing/2010/main" val="0"/>
              </a:ext>
            </a:extLst>
          </a:blip>
          <a:srcRect b="80891"/>
          <a:stretch>
            <a:fillRect/>
          </a:stretch>
        </p:blipFill>
        <p:spPr bwMode="auto">
          <a:xfrm>
            <a:off x="3667125" y="1676400"/>
            <a:ext cx="5027613" cy="1136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3187" name="Group 2"/>
          <p:cNvGrpSpPr>
            <a:grpSpLocks/>
          </p:cNvGrpSpPr>
          <p:nvPr>
            <p:custDataLst>
              <p:tags r:id="rId1"/>
            </p:custDataLst>
          </p:nvPr>
        </p:nvGrpSpPr>
        <p:grpSpPr bwMode="auto">
          <a:xfrm>
            <a:off x="490538" y="803275"/>
            <a:ext cx="3965575" cy="168275"/>
            <a:chOff x="295" y="1311"/>
            <a:chExt cx="5177" cy="114"/>
          </a:xfrm>
        </p:grpSpPr>
        <p:sp>
          <p:nvSpPr>
            <p:cNvPr id="93221" name="Rectangle 3"/>
            <p:cNvSpPr>
              <a:spLocks noChangeArrowheads="1"/>
            </p:cNvSpPr>
            <p:nvPr>
              <p:custDataLst>
                <p:tags r:id="rId3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3222" name="Rectangle 4"/>
            <p:cNvSpPr>
              <a:spLocks noChangeArrowheads="1"/>
            </p:cNvSpPr>
            <p:nvPr>
              <p:custDataLst>
                <p:tags r:id="rId3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3188" name="Text Box 5"/>
          <p:cNvSpPr txBox="1">
            <a:spLocks noChangeArrowheads="1"/>
          </p:cNvSpPr>
          <p:nvPr>
            <p:custDataLst>
              <p:tags r:id="rId2"/>
            </p:custDataLst>
          </p:nvPr>
        </p:nvSpPr>
        <p:spPr bwMode="auto">
          <a:xfrm>
            <a:off x="747713" y="26988"/>
            <a:ext cx="331787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Times New Roman" pitchFamily="-106" charset="0"/>
              </a:rPr>
              <a:t>CS 5 Today</a:t>
            </a:r>
          </a:p>
        </p:txBody>
      </p:sp>
      <p:sp>
        <p:nvSpPr>
          <p:cNvPr id="93189" name="Text Box 6"/>
          <p:cNvSpPr txBox="1">
            <a:spLocks noChangeArrowheads="1"/>
          </p:cNvSpPr>
          <p:nvPr>
            <p:custDataLst>
              <p:tags r:id="rId3"/>
            </p:custDataLst>
          </p:nvPr>
        </p:nvSpPr>
        <p:spPr bwMode="auto">
          <a:xfrm>
            <a:off x="239713" y="574992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logic gates</a:t>
            </a:r>
          </a:p>
        </p:txBody>
      </p:sp>
      <p:sp>
        <p:nvSpPr>
          <p:cNvPr id="93190" name="Text Box 7"/>
          <p:cNvSpPr txBox="1">
            <a:spLocks noChangeArrowheads="1"/>
          </p:cNvSpPr>
          <p:nvPr>
            <p:custDataLst>
              <p:tags r:id="rId4"/>
            </p:custDataLst>
          </p:nvPr>
        </p:nvSpPr>
        <p:spPr bwMode="auto">
          <a:xfrm>
            <a:off x="177800" y="6242050"/>
            <a:ext cx="27289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transistors / switches</a:t>
            </a:r>
          </a:p>
        </p:txBody>
      </p:sp>
      <p:sp>
        <p:nvSpPr>
          <p:cNvPr id="93191" name="Text Box 8"/>
          <p:cNvSpPr txBox="1">
            <a:spLocks noChangeArrowheads="1"/>
          </p:cNvSpPr>
          <p:nvPr>
            <p:custDataLst>
              <p:tags r:id="rId5"/>
            </p:custDataLst>
          </p:nvPr>
        </p:nvSpPr>
        <p:spPr bwMode="auto">
          <a:xfrm>
            <a:off x="239713" y="525938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bitwise functions</a:t>
            </a:r>
          </a:p>
        </p:txBody>
      </p:sp>
      <p:sp>
        <p:nvSpPr>
          <p:cNvPr id="93192" name="Text Box 9"/>
          <p:cNvSpPr txBox="1">
            <a:spLocks noChangeArrowheads="1"/>
          </p:cNvSpPr>
          <p:nvPr>
            <p:custDataLst>
              <p:tags r:id="rId6"/>
            </p:custDataLst>
          </p:nvPr>
        </p:nvSpPr>
        <p:spPr bwMode="auto">
          <a:xfrm>
            <a:off x="239713" y="4768850"/>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arithmetic</a:t>
            </a:r>
          </a:p>
        </p:txBody>
      </p:sp>
      <p:sp>
        <p:nvSpPr>
          <p:cNvPr id="93193" name="Text Box 10"/>
          <p:cNvSpPr txBox="1">
            <a:spLocks noChangeArrowheads="1"/>
          </p:cNvSpPr>
          <p:nvPr>
            <p:custDataLst>
              <p:tags r:id="rId7"/>
            </p:custDataLst>
          </p:nvPr>
        </p:nvSpPr>
        <p:spPr bwMode="auto">
          <a:xfrm>
            <a:off x="239713" y="4310063"/>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1-bit memory: flip-flops</a:t>
            </a:r>
          </a:p>
        </p:txBody>
      </p:sp>
      <p:sp>
        <p:nvSpPr>
          <p:cNvPr id="93194" name="Line 11"/>
          <p:cNvSpPr>
            <a:spLocks noChangeShapeType="1"/>
          </p:cNvSpPr>
          <p:nvPr>
            <p:custDataLst>
              <p:tags r:id="rId8"/>
            </p:custDataLst>
          </p:nvPr>
        </p:nvSpPr>
        <p:spPr bwMode="auto">
          <a:xfrm flipV="1">
            <a:off x="3200400" y="1571625"/>
            <a:ext cx="0" cy="4921250"/>
          </a:xfrm>
          <a:prstGeom prst="line">
            <a:avLst/>
          </a:prstGeom>
          <a:noFill/>
          <a:ln w="28575">
            <a:solidFill>
              <a:srgbClr val="0A04EB"/>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3195" name="Text Box 12"/>
          <p:cNvSpPr txBox="1">
            <a:spLocks noChangeArrowheads="1"/>
          </p:cNvSpPr>
          <p:nvPr>
            <p:custDataLst>
              <p:tags r:id="rId9"/>
            </p:custDataLst>
          </p:nvPr>
        </p:nvSpPr>
        <p:spPr bwMode="auto">
          <a:xfrm>
            <a:off x="5099050" y="166688"/>
            <a:ext cx="356393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latin typeface="Times New Roman" pitchFamily="-106" charset="0"/>
              </a:rPr>
              <a:t>Homework #6</a:t>
            </a:r>
          </a:p>
        </p:txBody>
      </p:sp>
      <p:sp>
        <p:nvSpPr>
          <p:cNvPr id="93196" name="Text Box 13"/>
          <p:cNvSpPr txBox="1">
            <a:spLocks noChangeArrowheads="1"/>
          </p:cNvSpPr>
          <p:nvPr>
            <p:custDataLst>
              <p:tags r:id="rId10"/>
            </p:custDataLst>
          </p:nvPr>
        </p:nvSpPr>
        <p:spPr bwMode="auto">
          <a:xfrm>
            <a:off x="239713" y="38687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registers</a:t>
            </a:r>
          </a:p>
        </p:txBody>
      </p:sp>
      <p:sp>
        <p:nvSpPr>
          <p:cNvPr id="93197" name="Text Box 14"/>
          <p:cNvSpPr txBox="1">
            <a:spLocks noChangeArrowheads="1"/>
          </p:cNvSpPr>
          <p:nvPr>
            <p:custDataLst>
              <p:tags r:id="rId11"/>
            </p:custDataLst>
          </p:nvPr>
        </p:nvSpPr>
        <p:spPr bwMode="auto">
          <a:xfrm>
            <a:off x="239713" y="34115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RAM</a:t>
            </a:r>
          </a:p>
        </p:txBody>
      </p:sp>
      <p:sp>
        <p:nvSpPr>
          <p:cNvPr id="93198" name="Text Box 15"/>
          <p:cNvSpPr txBox="1">
            <a:spLocks noChangeArrowheads="1"/>
          </p:cNvSpPr>
          <p:nvPr>
            <p:custDataLst>
              <p:tags r:id="rId12"/>
            </p:custDataLst>
          </p:nvPr>
        </p:nvSpPr>
        <p:spPr bwMode="auto">
          <a:xfrm>
            <a:off x="239713" y="29543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IR: Instruction Register</a:t>
            </a:r>
          </a:p>
        </p:txBody>
      </p:sp>
      <p:sp>
        <p:nvSpPr>
          <p:cNvPr id="93199" name="Text Box 16"/>
          <p:cNvSpPr txBox="1">
            <a:spLocks noChangeArrowheads="1"/>
          </p:cNvSpPr>
          <p:nvPr>
            <p:custDataLst>
              <p:tags r:id="rId13"/>
            </p:custDataLst>
          </p:nvPr>
        </p:nvSpPr>
        <p:spPr bwMode="auto">
          <a:xfrm>
            <a:off x="239713" y="250507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PC: Program Counter</a:t>
            </a:r>
          </a:p>
        </p:txBody>
      </p:sp>
      <p:sp>
        <p:nvSpPr>
          <p:cNvPr id="93200" name="Text Box 17"/>
          <p:cNvSpPr txBox="1">
            <a:spLocks noChangeArrowheads="1"/>
          </p:cNvSpPr>
          <p:nvPr>
            <p:custDataLst>
              <p:tags r:id="rId14"/>
            </p:custDataLst>
          </p:nvPr>
        </p:nvSpPr>
        <p:spPr bwMode="auto">
          <a:xfrm>
            <a:off x="963613" y="1949450"/>
            <a:ext cx="19129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b="1">
                <a:solidFill>
                  <a:srgbClr val="0F02E4"/>
                </a:solidFill>
                <a:latin typeface="Arial" charset="0"/>
              </a:rPr>
              <a:t>Hmmm</a:t>
            </a:r>
            <a:endParaRPr lang="en-US" b="1">
              <a:solidFill>
                <a:schemeClr val="bg2"/>
              </a:solidFill>
              <a:latin typeface="Arial" charset="0"/>
            </a:endParaRPr>
          </a:p>
        </p:txBody>
      </p:sp>
      <p:sp>
        <p:nvSpPr>
          <p:cNvPr id="93201" name="Text Box 18"/>
          <p:cNvSpPr txBox="1">
            <a:spLocks noChangeArrowheads="1"/>
          </p:cNvSpPr>
          <p:nvPr>
            <p:custDataLst>
              <p:tags r:id="rId15"/>
            </p:custDataLst>
          </p:nvPr>
        </p:nvSpPr>
        <p:spPr bwMode="auto">
          <a:xfrm>
            <a:off x="528638" y="1028700"/>
            <a:ext cx="290512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8000"/>
                </a:solidFill>
                <a:latin typeface="Comic Sans MS" pitchFamily="-106" charset="0"/>
              </a:rPr>
              <a:t> How does Python </a:t>
            </a:r>
            <a:r>
              <a:rPr lang="en-US" sz="1200" b="1">
                <a:solidFill>
                  <a:srgbClr val="008000"/>
                </a:solidFill>
                <a:latin typeface="Comic Sans MS" pitchFamily="-106" charset="0"/>
              </a:rPr>
              <a:t>function ?</a:t>
            </a:r>
            <a:endParaRPr lang="en-US" sz="1200">
              <a:solidFill>
                <a:srgbClr val="008000"/>
              </a:solidFill>
              <a:latin typeface="Comic Sans MS" pitchFamily="-106" charset="0"/>
            </a:endParaRPr>
          </a:p>
        </p:txBody>
      </p:sp>
      <p:grpSp>
        <p:nvGrpSpPr>
          <p:cNvPr id="93202" name="Group 19"/>
          <p:cNvGrpSpPr>
            <a:grpSpLocks/>
          </p:cNvGrpSpPr>
          <p:nvPr>
            <p:custDataLst>
              <p:tags r:id="rId16"/>
            </p:custDataLst>
          </p:nvPr>
        </p:nvGrpSpPr>
        <p:grpSpPr bwMode="auto">
          <a:xfrm>
            <a:off x="3400425" y="1109663"/>
            <a:ext cx="406400" cy="520700"/>
            <a:chOff x="2928" y="1051"/>
            <a:chExt cx="840" cy="957"/>
          </a:xfrm>
        </p:grpSpPr>
        <p:sp>
          <p:nvSpPr>
            <p:cNvPr id="93208" name="Freeform 20"/>
            <p:cNvSpPr>
              <a:spLocks/>
            </p:cNvSpPr>
            <p:nvPr>
              <p:custDataLst>
                <p:tags r:id="rId19"/>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3209" name="Oval 21"/>
            <p:cNvSpPr>
              <a:spLocks noChangeArrowheads="1"/>
            </p:cNvSpPr>
            <p:nvPr>
              <p:custDataLst>
                <p:tags r:id="rId20"/>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3210" name="Oval 22"/>
            <p:cNvSpPr>
              <a:spLocks noChangeArrowheads="1"/>
            </p:cNvSpPr>
            <p:nvPr>
              <p:custDataLst>
                <p:tags r:id="rId21"/>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11" name="Oval 23"/>
            <p:cNvSpPr>
              <a:spLocks noChangeArrowheads="1"/>
            </p:cNvSpPr>
            <p:nvPr>
              <p:custDataLst>
                <p:tags r:id="rId22"/>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12" name="Oval 24"/>
            <p:cNvSpPr>
              <a:spLocks noChangeArrowheads="1"/>
            </p:cNvSpPr>
            <p:nvPr>
              <p:custDataLst>
                <p:tags r:id="rId23"/>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13" name="Oval 25"/>
            <p:cNvSpPr>
              <a:spLocks noChangeArrowheads="1"/>
            </p:cNvSpPr>
            <p:nvPr>
              <p:custDataLst>
                <p:tags r:id="rId24"/>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14" name="Oval 26"/>
            <p:cNvSpPr>
              <a:spLocks noChangeArrowheads="1"/>
            </p:cNvSpPr>
            <p:nvPr>
              <p:custDataLst>
                <p:tags r:id="rId25"/>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15" name="Oval 27"/>
            <p:cNvSpPr>
              <a:spLocks noChangeArrowheads="1"/>
            </p:cNvSpPr>
            <p:nvPr>
              <p:custDataLst>
                <p:tags r:id="rId26"/>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16" name="AutoShape 28"/>
            <p:cNvSpPr>
              <a:spLocks noChangeArrowheads="1"/>
            </p:cNvSpPr>
            <p:nvPr>
              <p:custDataLst>
                <p:tags r:id="rId27"/>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3217" name="Freeform 29"/>
            <p:cNvSpPr>
              <a:spLocks/>
            </p:cNvSpPr>
            <p:nvPr>
              <p:custDataLst>
                <p:tags r:id="rId28"/>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3218" name="Freeform 30"/>
            <p:cNvSpPr>
              <a:spLocks/>
            </p:cNvSpPr>
            <p:nvPr>
              <p:custDataLst>
                <p:tags r:id="rId29"/>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3219" name="Freeform 31"/>
            <p:cNvSpPr>
              <a:spLocks/>
            </p:cNvSpPr>
            <p:nvPr>
              <p:custDataLst>
                <p:tags r:id="rId30"/>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3220" name="Freeform 32"/>
            <p:cNvSpPr>
              <a:spLocks/>
            </p:cNvSpPr>
            <p:nvPr>
              <p:custDataLst>
                <p:tags r:id="rId31"/>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93203" name="Text Box 33"/>
          <p:cNvSpPr txBox="1">
            <a:spLocks noChangeArrowheads="1"/>
          </p:cNvSpPr>
          <p:nvPr>
            <p:custDataLst>
              <p:tags r:id="rId17"/>
            </p:custDataLst>
          </p:nvPr>
        </p:nvSpPr>
        <p:spPr bwMode="auto">
          <a:xfrm>
            <a:off x="4791075" y="815975"/>
            <a:ext cx="4246563"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latin typeface="Calibri" pitchFamily="-106" charset="0"/>
              </a:rPr>
              <a:t>4 Hmmm problems due </a:t>
            </a:r>
            <a:r>
              <a:rPr lang="en-US" sz="2100" b="1">
                <a:solidFill>
                  <a:srgbClr val="FF0515"/>
                </a:solidFill>
                <a:latin typeface="Calibri" pitchFamily="-106" charset="0"/>
              </a:rPr>
              <a:t>Mon. 10/25</a:t>
            </a:r>
            <a:endParaRPr lang="en-US" sz="2100" b="1">
              <a:solidFill>
                <a:srgbClr val="067B0E"/>
              </a:solidFill>
              <a:latin typeface="Calibri" pitchFamily="-106" charset="0"/>
            </a:endParaRPr>
          </a:p>
        </p:txBody>
      </p:sp>
      <p:sp>
        <p:nvSpPr>
          <p:cNvPr id="93204" name="Text Box 34"/>
          <p:cNvSpPr txBox="1">
            <a:spLocks noChangeArrowheads="1"/>
          </p:cNvSpPr>
          <p:nvPr>
            <p:custDataLst>
              <p:tags r:id="rId18"/>
            </p:custDataLst>
          </p:nvPr>
        </p:nvSpPr>
        <p:spPr bwMode="auto">
          <a:xfrm>
            <a:off x="1084263" y="1371600"/>
            <a:ext cx="1944687"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3200" b="1">
                <a:solidFill>
                  <a:srgbClr val="0A04EB"/>
                </a:solidFill>
                <a:latin typeface="Arial" charset="0"/>
              </a:rPr>
              <a:t>Python!</a:t>
            </a:r>
          </a:p>
        </p:txBody>
      </p:sp>
      <p:sp>
        <p:nvSpPr>
          <p:cNvPr id="93205" name="Freeform 105"/>
          <p:cNvSpPr>
            <a:spLocks/>
          </p:cNvSpPr>
          <p:nvPr/>
        </p:nvSpPr>
        <p:spPr bwMode="auto">
          <a:xfrm>
            <a:off x="1081088" y="1695450"/>
            <a:ext cx="142875" cy="465138"/>
          </a:xfrm>
          <a:custGeom>
            <a:avLst/>
            <a:gdLst>
              <a:gd name="T0" fmla="*/ 2147483647 w 90"/>
              <a:gd name="T1" fmla="*/ 2147483647 h 293"/>
              <a:gd name="T2" fmla="*/ 2147483647 w 90"/>
              <a:gd name="T3" fmla="*/ 2147483647 h 293"/>
              <a:gd name="T4" fmla="*/ 2147483647 w 90"/>
              <a:gd name="T5" fmla="*/ 2147483647 h 293"/>
              <a:gd name="T6" fmla="*/ 2147483647 w 90"/>
              <a:gd name="T7" fmla="*/ 2147483647 h 293"/>
              <a:gd name="T8" fmla="*/ 2147483647 w 90"/>
              <a:gd name="T9" fmla="*/ 2147483647 h 293"/>
              <a:gd name="T10" fmla="*/ 2147483647 w 90"/>
              <a:gd name="T11" fmla="*/ 2147483647 h 293"/>
              <a:gd name="T12" fmla="*/ 2147483647 w 90"/>
              <a:gd name="T13" fmla="*/ 0 h 293"/>
              <a:gd name="T14" fmla="*/ 0 60000 65536"/>
              <a:gd name="T15" fmla="*/ 0 60000 65536"/>
              <a:gd name="T16" fmla="*/ 0 60000 65536"/>
              <a:gd name="T17" fmla="*/ 0 60000 65536"/>
              <a:gd name="T18" fmla="*/ 0 60000 65536"/>
              <a:gd name="T19" fmla="*/ 0 60000 65536"/>
              <a:gd name="T20" fmla="*/ 0 60000 65536"/>
              <a:gd name="T21" fmla="*/ 0 w 90"/>
              <a:gd name="T22" fmla="*/ 0 h 293"/>
              <a:gd name="T23" fmla="*/ 90 w 90"/>
              <a:gd name="T24" fmla="*/ 293 h 2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293">
                <a:moveTo>
                  <a:pt x="85" y="293"/>
                </a:moveTo>
                <a:cubicBezTo>
                  <a:pt x="59" y="275"/>
                  <a:pt x="38" y="270"/>
                  <a:pt x="21" y="244"/>
                </a:cubicBezTo>
                <a:cubicBezTo>
                  <a:pt x="18" y="232"/>
                  <a:pt x="16" y="220"/>
                  <a:pt x="12" y="210"/>
                </a:cubicBezTo>
                <a:cubicBezTo>
                  <a:pt x="9" y="204"/>
                  <a:pt x="2" y="200"/>
                  <a:pt x="2" y="195"/>
                </a:cubicBezTo>
                <a:cubicBezTo>
                  <a:pt x="0" y="169"/>
                  <a:pt x="5" y="94"/>
                  <a:pt x="26" y="64"/>
                </a:cubicBezTo>
                <a:cubicBezTo>
                  <a:pt x="35" y="50"/>
                  <a:pt x="49" y="27"/>
                  <a:pt x="60" y="15"/>
                </a:cubicBezTo>
                <a:cubicBezTo>
                  <a:pt x="67" y="6"/>
                  <a:pt x="90" y="0"/>
                  <a:pt x="90" y="0"/>
                </a:cubicBezTo>
              </a:path>
            </a:pathLst>
          </a:custGeom>
          <a:noFill/>
          <a:ln w="19050">
            <a:solidFill>
              <a:srgbClr val="159627"/>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pic>
        <p:nvPicPr>
          <p:cNvPr id="93206" name="Picture 14" descr="Picture 1.png"/>
          <p:cNvPicPr>
            <a:picLocks noChangeAspect="1"/>
          </p:cNvPicPr>
          <p:nvPr/>
        </p:nvPicPr>
        <p:blipFill>
          <a:blip r:embed="rId36">
            <a:extLst>
              <a:ext uri="{28A0092B-C50C-407E-A947-70E740481C1C}">
                <a14:useLocalDpi xmlns:a14="http://schemas.microsoft.com/office/drawing/2010/main" val="0"/>
              </a:ext>
            </a:extLst>
          </a:blip>
          <a:srcRect t="33015"/>
          <a:stretch>
            <a:fillRect/>
          </a:stretch>
        </p:blipFill>
        <p:spPr bwMode="auto">
          <a:xfrm>
            <a:off x="3667125" y="2763838"/>
            <a:ext cx="5027613" cy="398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207" name="Rectangle 6"/>
          <p:cNvSpPr>
            <a:spLocks noChangeArrowheads="1"/>
          </p:cNvSpPr>
          <p:nvPr/>
        </p:nvSpPr>
        <p:spPr bwMode="auto">
          <a:xfrm>
            <a:off x="7543800" y="3200400"/>
            <a:ext cx="1101725" cy="2298700"/>
          </a:xfrm>
          <a:prstGeom prst="rect">
            <a:avLst/>
          </a:prstGeom>
          <a:solidFill>
            <a:schemeClr val="bg1"/>
          </a:solidFill>
          <a:ln>
            <a:noFill/>
          </a:ln>
          <a:extLst>
            <a:ext uri="{91240B29-F687-4F45-9708-019B960494DF}">
              <a14:hiddenLine xmlns:a14="http://schemas.microsoft.com/office/drawing/2010/main" w="19050">
                <a:solidFill>
                  <a:srgbClr val="000000"/>
                </a:solidFill>
                <a:round/>
                <a:headEnd/>
                <a:tailEnd/>
              </a14:hiddenLine>
            </a:ext>
          </a:extLst>
        </p:spPr>
        <p:txBody>
          <a:bodyPr>
            <a:spAutoFit/>
          </a:bodyPr>
          <a:lstStyle/>
          <a:p>
            <a:endParaRPr lang="en-US">
              <a:solidFill>
                <a:srgbClr val="000000"/>
              </a:solidFill>
              <a:latin typeface="Times New Roman" pitchFamily="-106" charset="0"/>
            </a:endParaRPr>
          </a:p>
        </p:txBody>
      </p:sp>
    </p:spTree>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5867400" y="2731735"/>
            <a:ext cx="3163887" cy="3167062"/>
          </a:xfrm>
          <a:prstGeom prst="roundRect">
            <a:avLst>
              <a:gd name="adj" fmla="val 9174"/>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31" name="Rounded Rectangle 30"/>
          <p:cNvSpPr/>
          <p:nvPr/>
        </p:nvSpPr>
        <p:spPr bwMode="auto">
          <a:xfrm>
            <a:off x="6019800" y="4649788"/>
            <a:ext cx="2057400" cy="822325"/>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solidFill>
                <a:srgbClr val="000000"/>
              </a:solidFill>
              <a:latin typeface="Times" pitchFamily="1" charset="0"/>
              <a:ea typeface="ＭＳ Ｐゴシック" pitchFamily="1" charset="-128"/>
            </a:endParaRPr>
          </a:p>
        </p:txBody>
      </p:sp>
      <p:sp>
        <p:nvSpPr>
          <p:cNvPr id="30" name="Rounded Rectangle 29"/>
          <p:cNvSpPr/>
          <p:nvPr/>
        </p:nvSpPr>
        <p:spPr bwMode="auto">
          <a:xfrm>
            <a:off x="6008688" y="3367088"/>
            <a:ext cx="2057400" cy="823912"/>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solidFill>
                <a:srgbClr val="000000"/>
              </a:solidFill>
              <a:latin typeface="Times" pitchFamily="1" charset="0"/>
              <a:ea typeface="ＭＳ Ｐゴシック" pitchFamily="1" charset="-128"/>
            </a:endParaRPr>
          </a:p>
        </p:txBody>
      </p:sp>
      <p:sp>
        <p:nvSpPr>
          <p:cNvPr id="36868" name="Text Box 5"/>
          <p:cNvSpPr txBox="1">
            <a:spLocks noChangeArrowheads="1"/>
          </p:cNvSpPr>
          <p:nvPr/>
        </p:nvSpPr>
        <p:spPr bwMode="auto">
          <a:xfrm>
            <a:off x="785813" y="1344613"/>
            <a:ext cx="2979737" cy="423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solidFill>
                  <a:srgbClr val="000000"/>
                </a:solidFill>
                <a:latin typeface="Courier New" pitchFamily="-106" charset="0"/>
              </a:rPr>
              <a:t>x = </a:t>
            </a:r>
            <a:r>
              <a:rPr lang="en-US" sz="1800" b="1">
                <a:solidFill>
                  <a:srgbClr val="660066"/>
                </a:solidFill>
                <a:latin typeface="Courier New" pitchFamily="-106" charset="0"/>
              </a:rPr>
              <a:t>input</a:t>
            </a:r>
            <a:r>
              <a:rPr lang="en-US" sz="1800" b="1">
                <a:solidFill>
                  <a:srgbClr val="000000"/>
                </a:solidFill>
                <a:latin typeface="Courier New" pitchFamily="-106" charset="0"/>
              </a:rPr>
              <a:t>()</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y =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endParaRPr lang="en-US" sz="1800" b="1">
              <a:solidFill>
                <a:srgbClr val="660066"/>
              </a:solidFill>
              <a:latin typeface="Courier New" pitchFamily="-106" charset="0"/>
            </a:endParaRPr>
          </a:p>
          <a:p>
            <a:pPr algn="l">
              <a:lnSpc>
                <a:spcPct val="60000"/>
              </a:lnSpc>
              <a:spcBef>
                <a:spcPct val="50000"/>
              </a:spcBef>
            </a:pPr>
            <a:r>
              <a:rPr lang="en-US" sz="1800" b="1">
                <a:solidFill>
                  <a:srgbClr val="660066"/>
                </a:solidFill>
                <a:latin typeface="Courier New" pitchFamily="-106" charset="0"/>
              </a:rPr>
              <a:t>print </a:t>
            </a:r>
            <a:r>
              <a:rPr lang="en-US" sz="1800" b="1">
                <a:solidFill>
                  <a:srgbClr val="000000"/>
                </a:solidFill>
                <a:latin typeface="Courier New" pitchFamily="-106" charset="0"/>
              </a:rPr>
              <a:t>y</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endParaRPr lang="en-US" sz="1800" b="1">
              <a:solidFill>
                <a:srgbClr val="FF6600"/>
              </a:solidFill>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if </a:t>
            </a:r>
            <a:r>
              <a:rPr lang="en-US" sz="1800" b="1">
                <a:solidFill>
                  <a:srgbClr val="000000"/>
                </a:solidFill>
                <a:latin typeface="Courier New" pitchFamily="-106" charset="0"/>
              </a:rPr>
              <a:t>x==0: </a:t>
            </a:r>
          </a:p>
          <a:p>
            <a:pPr algn="l">
              <a:lnSpc>
                <a:spcPct val="60000"/>
              </a:lnSpc>
              <a:spcBef>
                <a:spcPct val="50000"/>
              </a:spcBef>
            </a:pPr>
            <a:r>
              <a:rPr lang="en-US" sz="1800" b="1">
                <a:solidFill>
                  <a:srgbClr val="660066"/>
                </a:solidFill>
                <a:latin typeface="Courier New" pitchFamily="-106" charset="0"/>
              </a:rPr>
              <a:t>    return </a:t>
            </a:r>
            <a:r>
              <a:rPr lang="en-US" sz="1800" b="1">
                <a:solidFill>
                  <a:srgbClr val="000000"/>
                </a:solidFill>
                <a:latin typeface="Courier New" pitchFamily="-106" charset="0"/>
              </a:rPr>
              <a:t>1</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else</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    RES = </a:t>
            </a:r>
            <a:r>
              <a:rPr lang="en-US" sz="1800" b="1">
                <a:solidFill>
                  <a:srgbClr val="FF0000"/>
                </a:solidFill>
                <a:latin typeface="Courier New" pitchFamily="-106" charset="0"/>
              </a:rPr>
              <a:t>fac</a:t>
            </a:r>
            <a:r>
              <a:rPr lang="en-US" sz="1800" b="1">
                <a:solidFill>
                  <a:srgbClr val="000000"/>
                </a:solidFill>
                <a:latin typeface="Courier New" pitchFamily="-106" charset="0"/>
              </a:rPr>
              <a:t>(x-1)</a:t>
            </a:r>
          </a:p>
          <a:p>
            <a:pPr algn="l">
              <a:lnSpc>
                <a:spcPct val="60000"/>
              </a:lnSpc>
              <a:spcBef>
                <a:spcPct val="50000"/>
              </a:spcBef>
            </a:pPr>
            <a:r>
              <a:rPr lang="en-US" sz="1800" b="1">
                <a:solidFill>
                  <a:srgbClr val="000000"/>
                </a:solidFill>
                <a:latin typeface="Courier New" pitchFamily="-106" charset="0"/>
              </a:rPr>
              <a:t>    </a:t>
            </a:r>
            <a:r>
              <a:rPr lang="en-US" sz="1800" b="1">
                <a:solidFill>
                  <a:srgbClr val="660066"/>
                </a:solidFill>
                <a:latin typeface="Courier New" pitchFamily="-106" charset="0"/>
              </a:rPr>
              <a:t>return </a:t>
            </a:r>
            <a:r>
              <a:rPr lang="en-US" sz="1800" b="1">
                <a:solidFill>
                  <a:srgbClr val="000000"/>
                </a:solidFill>
                <a:latin typeface="Courier New" pitchFamily="-106" charset="0"/>
              </a:rPr>
              <a:t>x*RES</a:t>
            </a:r>
          </a:p>
        </p:txBody>
      </p:sp>
      <p:sp>
        <p:nvSpPr>
          <p:cNvPr id="36869" name="Rectangle 63"/>
          <p:cNvSpPr>
            <a:spLocks noChangeArrowheads="1"/>
          </p:cNvSpPr>
          <p:nvPr/>
        </p:nvSpPr>
        <p:spPr bwMode="auto">
          <a:xfrm>
            <a:off x="5980113" y="1600200"/>
            <a:ext cx="2020887" cy="5048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solidFill>
                  <a:srgbClr val="000000"/>
                </a:solidFill>
                <a:latin typeface="Courier New" pitchFamily="-106" charset="0"/>
              </a:rPr>
              <a:t>00 read r1          </a:t>
            </a:r>
          </a:p>
          <a:p>
            <a:pPr algn="l"/>
            <a:r>
              <a:rPr lang="en-US" sz="1400" b="1">
                <a:solidFill>
                  <a:srgbClr val="000000"/>
                </a:solidFill>
                <a:latin typeface="Courier New" pitchFamily="-106" charset="0"/>
              </a:rPr>
              <a:t>01 setn r15 42</a:t>
            </a:r>
          </a:p>
          <a:p>
            <a:pPr algn="l"/>
            <a:r>
              <a:rPr lang="en-US" sz="1400" b="1">
                <a:solidFill>
                  <a:srgbClr val="000000"/>
                </a:solidFill>
                <a:latin typeface="Courier New" pitchFamily="-106" charset="0"/>
              </a:rPr>
              <a:t>02 call r14 5</a:t>
            </a:r>
          </a:p>
          <a:p>
            <a:pPr algn="l"/>
            <a:r>
              <a:rPr lang="en-US" sz="1400" b="1">
                <a:solidFill>
                  <a:srgbClr val="000000"/>
                </a:solidFill>
                <a:latin typeface="Courier New" pitchFamily="-106" charset="0"/>
              </a:rPr>
              <a:t>03 jumpn 21</a:t>
            </a:r>
          </a:p>
          <a:p>
            <a:pPr algn="l"/>
            <a:r>
              <a:rPr lang="en-US" sz="1400" b="1">
                <a:solidFill>
                  <a:srgbClr val="000000"/>
                </a:solidFill>
                <a:latin typeface="Courier New" pitchFamily="-106" charset="0"/>
              </a:rPr>
              <a:t>04 nop</a:t>
            </a:r>
          </a:p>
          <a:p>
            <a:pPr algn="l"/>
            <a:r>
              <a:rPr lang="en-US" sz="1400" b="1">
                <a:solidFill>
                  <a:srgbClr val="000000"/>
                </a:solidFill>
                <a:latin typeface="Courier New" pitchFamily="-106" charset="0"/>
              </a:rPr>
              <a:t>05 jnezn r1 8</a:t>
            </a:r>
          </a:p>
          <a:p>
            <a:pPr algn="l"/>
            <a:r>
              <a:rPr lang="en-US" sz="1400" b="1">
                <a:solidFill>
                  <a:srgbClr val="000000"/>
                </a:solidFill>
                <a:latin typeface="Courier New" pitchFamily="-106" charset="0"/>
              </a:rPr>
              <a:t>06 setn r13 1</a:t>
            </a:r>
          </a:p>
          <a:p>
            <a:pPr algn="l"/>
            <a:r>
              <a:rPr lang="en-US" sz="1400" b="1">
                <a:solidFill>
                  <a:srgbClr val="000000"/>
                </a:solidFill>
                <a:latin typeface="Courier New" pitchFamily="-106" charset="0"/>
              </a:rPr>
              <a:t>07 jumpr r14</a:t>
            </a:r>
          </a:p>
          <a:p>
            <a:pPr algn="l"/>
            <a:r>
              <a:rPr lang="en-US" sz="1400" b="1">
                <a:solidFill>
                  <a:srgbClr val="000000"/>
                </a:solidFill>
                <a:latin typeface="Courier New" pitchFamily="-106" charset="0"/>
              </a:rPr>
              <a:t>08 storer r1 r15</a:t>
            </a:r>
          </a:p>
          <a:p>
            <a:pPr algn="l"/>
            <a:r>
              <a:rPr lang="en-US" sz="1400" b="1">
                <a:solidFill>
                  <a:srgbClr val="000000"/>
                </a:solidFill>
                <a:latin typeface="Courier New" pitchFamily="-106" charset="0"/>
              </a:rPr>
              <a:t>09 addn r15 1</a:t>
            </a:r>
          </a:p>
          <a:p>
            <a:pPr algn="l"/>
            <a:r>
              <a:rPr lang="en-US" sz="1400" b="1">
                <a:solidFill>
                  <a:srgbClr val="000000"/>
                </a:solidFill>
                <a:latin typeface="Courier New" pitchFamily="-106" charset="0"/>
              </a:rPr>
              <a:t>10 storer r14 r15</a:t>
            </a:r>
          </a:p>
          <a:p>
            <a:pPr algn="l"/>
            <a:r>
              <a:rPr lang="en-US" sz="1400" b="1">
                <a:solidFill>
                  <a:srgbClr val="000000"/>
                </a:solidFill>
                <a:latin typeface="Courier New" pitchFamily="-106" charset="0"/>
              </a:rPr>
              <a:t>11 addn r15 1</a:t>
            </a:r>
          </a:p>
          <a:p>
            <a:pPr algn="l"/>
            <a:r>
              <a:rPr lang="en-US" sz="1400" b="1">
                <a:solidFill>
                  <a:srgbClr val="000000"/>
                </a:solidFill>
                <a:latin typeface="Courier New" pitchFamily="-106" charset="0"/>
              </a:rPr>
              <a:t>12 addn r1 -1</a:t>
            </a:r>
          </a:p>
          <a:p>
            <a:pPr algn="l"/>
            <a:r>
              <a:rPr lang="en-US" sz="1400" b="1">
                <a:solidFill>
                  <a:srgbClr val="000000"/>
                </a:solidFill>
                <a:latin typeface="Courier New" pitchFamily="-106" charset="0"/>
              </a:rPr>
              <a:t>13 call r14 5</a:t>
            </a:r>
          </a:p>
          <a:p>
            <a:pPr algn="l"/>
            <a:r>
              <a:rPr lang="en-US" sz="1400" b="1">
                <a:solidFill>
                  <a:srgbClr val="000000"/>
                </a:solidFill>
                <a:latin typeface="Courier New" pitchFamily="-106" charset="0"/>
              </a:rPr>
              <a:t>14 addn r15 -1</a:t>
            </a:r>
          </a:p>
          <a:p>
            <a:pPr algn="l"/>
            <a:r>
              <a:rPr lang="en-US" sz="1400" b="1">
                <a:solidFill>
                  <a:srgbClr val="000000"/>
                </a:solidFill>
                <a:latin typeface="Courier New" pitchFamily="-106" charset="0"/>
              </a:rPr>
              <a:t>15 loadr r14 r15</a:t>
            </a:r>
          </a:p>
          <a:p>
            <a:pPr algn="l"/>
            <a:r>
              <a:rPr lang="en-US" sz="1400" b="1">
                <a:solidFill>
                  <a:srgbClr val="000000"/>
                </a:solidFill>
                <a:latin typeface="Courier New" pitchFamily="-106" charset="0"/>
              </a:rPr>
              <a:t>16 addn r15 -1</a:t>
            </a:r>
          </a:p>
          <a:p>
            <a:pPr algn="l"/>
            <a:r>
              <a:rPr lang="en-US" sz="1400" b="1">
                <a:solidFill>
                  <a:srgbClr val="000000"/>
                </a:solidFill>
                <a:latin typeface="Courier New" pitchFamily="-106" charset="0"/>
              </a:rPr>
              <a:t>17 loadr r1 r15</a:t>
            </a:r>
          </a:p>
          <a:p>
            <a:pPr algn="l"/>
            <a:r>
              <a:rPr lang="en-US" sz="1400" b="1">
                <a:solidFill>
                  <a:srgbClr val="000000"/>
                </a:solidFill>
                <a:latin typeface="Courier New" pitchFamily="-106" charset="0"/>
              </a:rPr>
              <a:t>18 mul r13 r13 r1</a:t>
            </a:r>
          </a:p>
          <a:p>
            <a:pPr algn="l"/>
            <a:r>
              <a:rPr lang="en-US" sz="1400" b="1">
                <a:solidFill>
                  <a:srgbClr val="000000"/>
                </a:solidFill>
                <a:latin typeface="Courier New" pitchFamily="-106" charset="0"/>
              </a:rPr>
              <a:t>19 jumpr r14</a:t>
            </a:r>
          </a:p>
          <a:p>
            <a:pPr algn="l"/>
            <a:r>
              <a:rPr lang="en-US" sz="1400" b="1">
                <a:solidFill>
                  <a:srgbClr val="000000"/>
                </a:solidFill>
                <a:latin typeface="Courier New" pitchFamily="-106" charset="0"/>
              </a:rPr>
              <a:t>20 nop</a:t>
            </a:r>
          </a:p>
          <a:p>
            <a:pPr algn="l"/>
            <a:r>
              <a:rPr lang="en-US" sz="1400" b="1">
                <a:solidFill>
                  <a:srgbClr val="000000"/>
                </a:solidFill>
                <a:latin typeface="Courier New" pitchFamily="-106" charset="0"/>
              </a:rPr>
              <a:t>21 write r13</a:t>
            </a:r>
          </a:p>
          <a:p>
            <a:pPr algn="l"/>
            <a:r>
              <a:rPr lang="en-US" sz="1400" b="1">
                <a:solidFill>
                  <a:srgbClr val="000000"/>
                </a:solidFill>
                <a:latin typeface="Courier New" pitchFamily="-106" charset="0"/>
              </a:rPr>
              <a:t>22 halt</a:t>
            </a:r>
            <a:endParaRPr lang="en-US" sz="1400" b="1">
              <a:solidFill>
                <a:srgbClr val="FF0515"/>
              </a:solidFill>
              <a:latin typeface="Courier New" pitchFamily="-106" charset="0"/>
            </a:endParaRPr>
          </a:p>
        </p:txBody>
      </p:sp>
      <p:sp>
        <p:nvSpPr>
          <p:cNvPr id="36870" name="Text Box 4"/>
          <p:cNvSpPr txBox="1">
            <a:spLocks noChangeArrowheads="1"/>
          </p:cNvSpPr>
          <p:nvPr>
            <p:custDataLst>
              <p:tags r:id="rId1"/>
            </p:custDataLst>
          </p:nvPr>
        </p:nvSpPr>
        <p:spPr bwMode="auto">
          <a:xfrm>
            <a:off x="1050925" y="152400"/>
            <a:ext cx="1828800" cy="738187"/>
          </a:xfrm>
          <a:prstGeom prst="rect">
            <a:avLst/>
          </a:prstGeom>
          <a:solidFill>
            <a:schemeClr val="bg1"/>
          </a:solidFill>
          <a:ln w="9525">
            <a:no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a:solidFill>
                  <a:srgbClr val="000000"/>
                </a:solidFill>
                <a:latin typeface="Cambria" pitchFamily="18" charset="0"/>
              </a:rPr>
              <a:t>Python</a:t>
            </a:r>
          </a:p>
        </p:txBody>
      </p:sp>
      <p:sp>
        <p:nvSpPr>
          <p:cNvPr id="36871" name="Text Box 62"/>
          <p:cNvSpPr txBox="1">
            <a:spLocks noChangeArrowheads="1"/>
          </p:cNvSpPr>
          <p:nvPr>
            <p:custDataLst>
              <p:tags r:id="rId2"/>
            </p:custDataLst>
          </p:nvPr>
        </p:nvSpPr>
        <p:spPr bwMode="auto">
          <a:xfrm>
            <a:off x="5853113" y="152400"/>
            <a:ext cx="2090737" cy="738187"/>
          </a:xfrm>
          <a:prstGeom prst="rect">
            <a:avLst/>
          </a:prstGeom>
          <a:solidFill>
            <a:schemeClr val="bg1"/>
          </a:solidFill>
          <a:ln w="9525">
            <a:no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solidFill>
                  <a:srgbClr val="000000"/>
                </a:solidFill>
                <a:latin typeface="Cambria" pitchFamily="18" charset="0"/>
              </a:rPr>
              <a:t>Hmmm</a:t>
            </a:r>
          </a:p>
        </p:txBody>
      </p:sp>
      <p:sp>
        <p:nvSpPr>
          <p:cNvPr id="36872" name="Line 64"/>
          <p:cNvSpPr>
            <a:spLocks noChangeShapeType="1"/>
          </p:cNvSpPr>
          <p:nvPr/>
        </p:nvSpPr>
        <p:spPr bwMode="auto">
          <a:xfrm>
            <a:off x="2514600" y="1447800"/>
            <a:ext cx="3492500" cy="27305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solidFill>
                <a:srgbClr val="000000"/>
              </a:solidFill>
            </a:endParaRPr>
          </a:p>
        </p:txBody>
      </p:sp>
      <p:sp>
        <p:nvSpPr>
          <p:cNvPr id="36873" name="Line 65"/>
          <p:cNvSpPr>
            <a:spLocks noChangeShapeType="1"/>
          </p:cNvSpPr>
          <p:nvPr/>
        </p:nvSpPr>
        <p:spPr bwMode="auto">
          <a:xfrm>
            <a:off x="2316163" y="2051050"/>
            <a:ext cx="3698875" cy="1190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36874" name="Line 67"/>
          <p:cNvSpPr>
            <a:spLocks noChangeShapeType="1"/>
          </p:cNvSpPr>
          <p:nvPr/>
        </p:nvSpPr>
        <p:spPr bwMode="auto">
          <a:xfrm flipV="1">
            <a:off x="2613025" y="2754313"/>
            <a:ext cx="3402013" cy="101441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36875" name="Line 68"/>
          <p:cNvSpPr>
            <a:spLocks noChangeShapeType="1"/>
          </p:cNvSpPr>
          <p:nvPr/>
        </p:nvSpPr>
        <p:spPr bwMode="auto">
          <a:xfrm flipV="1">
            <a:off x="2619375" y="3321050"/>
            <a:ext cx="3448050" cy="9191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47114" name="Text Box 69"/>
          <p:cNvSpPr txBox="1">
            <a:spLocks noChangeArrowheads="1"/>
          </p:cNvSpPr>
          <p:nvPr/>
        </p:nvSpPr>
        <p:spPr bwMode="auto">
          <a:xfrm rot="20658580">
            <a:off x="3989388" y="3136900"/>
            <a:ext cx="1843087" cy="457200"/>
          </a:xfrm>
          <a:prstGeom prst="rect">
            <a:avLst/>
          </a:prstGeom>
          <a:solidFill>
            <a:schemeClr val="accent3">
              <a:lumMod val="85000"/>
            </a:schemeClr>
          </a:solidFill>
          <a:ln w="19050">
            <a:noFill/>
            <a:miter lim="800000"/>
            <a:headEnd/>
            <a:tailEnd/>
          </a:ln>
        </p:spPr>
        <p:txBody>
          <a:bodyPr>
            <a:spAutoFit/>
          </a:bodyPr>
          <a:lstStyle/>
          <a:p>
            <a:pPr>
              <a:spcBef>
                <a:spcPct val="50000"/>
              </a:spcBef>
              <a:defRPr/>
            </a:pPr>
            <a:r>
              <a:rPr lang="en-US" dirty="0">
                <a:solidFill>
                  <a:srgbClr val="000000"/>
                </a:solidFill>
                <a:latin typeface="Calibri" pitchFamily="-106" charset="0"/>
                <a:cs typeface="Calibri" pitchFamily="-106" charset="0"/>
              </a:rPr>
              <a:t>Base Case</a:t>
            </a:r>
          </a:p>
        </p:txBody>
      </p:sp>
      <p:sp>
        <p:nvSpPr>
          <p:cNvPr id="47115" name="Text Box 70"/>
          <p:cNvSpPr txBox="1">
            <a:spLocks noChangeArrowheads="1"/>
          </p:cNvSpPr>
          <p:nvPr/>
        </p:nvSpPr>
        <p:spPr bwMode="auto">
          <a:xfrm rot="5892">
            <a:off x="3706813" y="4597400"/>
            <a:ext cx="1890712" cy="461963"/>
          </a:xfrm>
          <a:prstGeom prst="rect">
            <a:avLst/>
          </a:prstGeom>
          <a:solidFill>
            <a:schemeClr val="accent3">
              <a:lumMod val="85000"/>
            </a:schemeClr>
          </a:solidFill>
          <a:ln w="19050">
            <a:noFill/>
            <a:miter lim="800000"/>
            <a:headEnd/>
            <a:tailEnd/>
          </a:ln>
        </p:spPr>
        <p:txBody>
          <a:bodyPr>
            <a:spAutoFit/>
          </a:bodyPr>
          <a:lstStyle/>
          <a:p>
            <a:pPr>
              <a:spcBef>
                <a:spcPct val="50000"/>
              </a:spcBef>
              <a:defRPr/>
            </a:pPr>
            <a:r>
              <a:rPr lang="en-US" dirty="0">
                <a:solidFill>
                  <a:srgbClr val="000000"/>
                </a:solidFill>
                <a:latin typeface="Calibri" pitchFamily="-106" charset="0"/>
                <a:cs typeface="Calibri" pitchFamily="-106" charset="0"/>
              </a:rPr>
              <a:t>recursive call</a:t>
            </a:r>
          </a:p>
        </p:txBody>
      </p:sp>
      <p:sp>
        <p:nvSpPr>
          <p:cNvPr id="36878" name="Line 71"/>
          <p:cNvSpPr>
            <a:spLocks noChangeShapeType="1"/>
          </p:cNvSpPr>
          <p:nvPr/>
        </p:nvSpPr>
        <p:spPr bwMode="auto">
          <a:xfrm flipV="1">
            <a:off x="1882775" y="3338513"/>
            <a:ext cx="4175125" cy="14351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36879" name="Line 72"/>
          <p:cNvSpPr>
            <a:spLocks noChangeShapeType="1"/>
          </p:cNvSpPr>
          <p:nvPr/>
        </p:nvSpPr>
        <p:spPr bwMode="auto">
          <a:xfrm>
            <a:off x="1479550" y="5553075"/>
            <a:ext cx="4529138" cy="3683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47118" name="Text Box 73"/>
          <p:cNvSpPr txBox="1">
            <a:spLocks noChangeArrowheads="1"/>
          </p:cNvSpPr>
          <p:nvPr/>
        </p:nvSpPr>
        <p:spPr bwMode="auto">
          <a:xfrm rot="251937">
            <a:off x="4903788" y="1319213"/>
            <a:ext cx="963612" cy="304800"/>
          </a:xfrm>
          <a:prstGeom prst="rect">
            <a:avLst/>
          </a:prstGeom>
          <a:solidFill>
            <a:schemeClr val="accent3">
              <a:lumMod val="85000"/>
            </a:schemeClr>
          </a:solidFill>
          <a:ln w="19050">
            <a:noFill/>
            <a:miter lim="800000"/>
            <a:headEnd/>
            <a:tailEnd/>
          </a:ln>
        </p:spPr>
        <p:txBody>
          <a:bodyPr>
            <a:spAutoFit/>
          </a:bodyPr>
          <a:lstStyle/>
          <a:p>
            <a:pPr>
              <a:spcBef>
                <a:spcPct val="50000"/>
              </a:spcBef>
              <a:defRPr/>
            </a:pPr>
            <a:r>
              <a:rPr lang="en-US" sz="1400" dirty="0">
                <a:solidFill>
                  <a:srgbClr val="000000"/>
                </a:solidFill>
                <a:latin typeface="Calibri" pitchFamily="-106" charset="0"/>
                <a:cs typeface="Calibri" pitchFamily="-106" charset="0"/>
              </a:rPr>
              <a:t>input</a:t>
            </a:r>
          </a:p>
        </p:txBody>
      </p:sp>
      <p:sp>
        <p:nvSpPr>
          <p:cNvPr id="47119" name="Text Box 74"/>
          <p:cNvSpPr txBox="1">
            <a:spLocks noChangeArrowheads="1"/>
          </p:cNvSpPr>
          <p:nvPr/>
        </p:nvSpPr>
        <p:spPr bwMode="auto">
          <a:xfrm>
            <a:off x="3657600" y="1981200"/>
            <a:ext cx="1695450" cy="304800"/>
          </a:xfrm>
          <a:prstGeom prst="rect">
            <a:avLst/>
          </a:prstGeom>
          <a:solidFill>
            <a:schemeClr val="accent3">
              <a:lumMod val="85000"/>
            </a:schemeClr>
          </a:solidFill>
          <a:ln w="19050">
            <a:noFill/>
            <a:miter lim="800000"/>
            <a:headEnd/>
            <a:tailEnd/>
          </a:ln>
        </p:spPr>
        <p:txBody>
          <a:bodyPr>
            <a:spAutoFit/>
          </a:bodyPr>
          <a:lstStyle/>
          <a:p>
            <a:pPr>
              <a:spcBef>
                <a:spcPct val="50000"/>
              </a:spcBef>
              <a:defRPr/>
            </a:pPr>
            <a:r>
              <a:rPr lang="en-US" sz="1400" dirty="0">
                <a:solidFill>
                  <a:srgbClr val="000000"/>
                </a:solidFill>
                <a:latin typeface="Calibri" pitchFamily="-106" charset="0"/>
                <a:cs typeface="Calibri" pitchFamily="-106" charset="0"/>
              </a:rPr>
              <a:t>function call</a:t>
            </a:r>
          </a:p>
        </p:txBody>
      </p:sp>
      <p:sp>
        <p:nvSpPr>
          <p:cNvPr id="36882" name="Left Bracket 21"/>
          <p:cNvSpPr>
            <a:spLocks/>
          </p:cNvSpPr>
          <p:nvPr/>
        </p:nvSpPr>
        <p:spPr bwMode="auto">
          <a:xfrm>
            <a:off x="350838" y="1331913"/>
            <a:ext cx="136525" cy="1497012"/>
          </a:xfrm>
          <a:prstGeom prst="leftBracket">
            <a:avLst>
              <a:gd name="adj" fmla="val 8376"/>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6883" name="Left Bracket 22"/>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6884" name="Left Bracket 23"/>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6885"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6886"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recursive step</a:t>
            </a:r>
          </a:p>
        </p:txBody>
      </p:sp>
      <p:sp>
        <p:nvSpPr>
          <p:cNvPr id="36887" name="Text Box 141"/>
          <p:cNvSpPr txBox="1">
            <a:spLocks noChangeArrowheads="1"/>
          </p:cNvSpPr>
          <p:nvPr/>
        </p:nvSpPr>
        <p:spPr bwMode="auto">
          <a:xfrm rot="-5400000">
            <a:off x="10319" y="18375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36888" name="Rectangle 27"/>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solidFill>
                <a:srgbClr val="000000"/>
              </a:solidFill>
            </a:endParaRPr>
          </a:p>
        </p:txBody>
      </p:sp>
      <p:sp>
        <p:nvSpPr>
          <p:cNvPr id="36889" name="Left Bracket 28"/>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6890"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base</a:t>
            </a:r>
          </a:p>
        </p:txBody>
      </p:sp>
      <p:sp>
        <p:nvSpPr>
          <p:cNvPr id="47129" name="Text Box 73"/>
          <p:cNvSpPr txBox="1">
            <a:spLocks noChangeArrowheads="1"/>
          </p:cNvSpPr>
          <p:nvPr/>
        </p:nvSpPr>
        <p:spPr bwMode="auto">
          <a:xfrm rot="5892">
            <a:off x="5021263" y="6061075"/>
            <a:ext cx="963612" cy="304800"/>
          </a:xfrm>
          <a:prstGeom prst="rect">
            <a:avLst/>
          </a:prstGeom>
          <a:solidFill>
            <a:schemeClr val="accent3">
              <a:lumMod val="85000"/>
            </a:schemeClr>
          </a:solidFill>
          <a:ln w="19050">
            <a:noFill/>
            <a:miter lim="800000"/>
            <a:headEnd/>
            <a:tailEnd/>
          </a:ln>
        </p:spPr>
        <p:txBody>
          <a:bodyPr>
            <a:spAutoFit/>
          </a:bodyPr>
          <a:lstStyle/>
          <a:p>
            <a:pPr>
              <a:spcBef>
                <a:spcPct val="50000"/>
              </a:spcBef>
              <a:defRPr/>
            </a:pPr>
            <a:r>
              <a:rPr lang="en-US" sz="1400" dirty="0">
                <a:solidFill>
                  <a:srgbClr val="000000"/>
                </a:solidFill>
                <a:latin typeface="Calibri" pitchFamily="-106" charset="0"/>
                <a:cs typeface="Calibri" pitchFamily="-106" charset="0"/>
              </a:rPr>
              <a:t>output</a:t>
            </a:r>
          </a:p>
        </p:txBody>
      </p:sp>
      <p:sp>
        <p:nvSpPr>
          <p:cNvPr id="36892" name="Text Box 73"/>
          <p:cNvSpPr txBox="1">
            <a:spLocks noChangeArrowheads="1"/>
          </p:cNvSpPr>
          <p:nvPr/>
        </p:nvSpPr>
        <p:spPr bwMode="auto">
          <a:xfrm>
            <a:off x="7975071" y="3654623"/>
            <a:ext cx="559329" cy="307777"/>
          </a:xfrm>
          <a:prstGeom prst="rect">
            <a:avLst/>
          </a:prstGeom>
          <a:solidFill>
            <a:srgbClr val="CCFFCC"/>
          </a:solidFill>
          <a:ln>
            <a:noFill/>
          </a:ln>
          <a:extLs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dirty="0" smtClean="0">
                <a:solidFill>
                  <a:srgbClr val="000000"/>
                </a:solidFill>
                <a:latin typeface="Calibri" pitchFamily="-106" charset="0"/>
              </a:rPr>
              <a:t>store</a:t>
            </a:r>
            <a:endParaRPr lang="en-US" sz="1400" dirty="0">
              <a:solidFill>
                <a:srgbClr val="000000"/>
              </a:solidFill>
              <a:latin typeface="Calibri" pitchFamily="-106" charset="0"/>
            </a:endParaRPr>
          </a:p>
        </p:txBody>
      </p:sp>
      <p:sp>
        <p:nvSpPr>
          <p:cNvPr id="36893" name="Text Box 73"/>
          <p:cNvSpPr txBox="1">
            <a:spLocks noChangeArrowheads="1"/>
          </p:cNvSpPr>
          <p:nvPr/>
        </p:nvSpPr>
        <p:spPr bwMode="auto">
          <a:xfrm>
            <a:off x="7956374" y="4904867"/>
            <a:ext cx="566737" cy="307777"/>
          </a:xfrm>
          <a:prstGeom prst="rect">
            <a:avLst/>
          </a:prstGeom>
          <a:solidFill>
            <a:srgbClr val="FFCCFF"/>
          </a:solidFill>
          <a:ln>
            <a:noFill/>
          </a:ln>
          <a:extLs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dirty="0" smtClean="0">
                <a:solidFill>
                  <a:srgbClr val="000000"/>
                </a:solidFill>
                <a:latin typeface="Calibri" pitchFamily="-106" charset="0"/>
              </a:rPr>
              <a:t>load</a:t>
            </a:r>
            <a:endParaRPr lang="en-US" sz="1400" dirty="0">
              <a:solidFill>
                <a:srgbClr val="000000"/>
              </a:solidFill>
              <a:latin typeface="Calibri" pitchFamily="-106" charset="0"/>
            </a:endParaRPr>
          </a:p>
        </p:txBody>
      </p:sp>
      <p:sp>
        <p:nvSpPr>
          <p:cNvPr id="32" name="Text Box 73"/>
          <p:cNvSpPr txBox="1">
            <a:spLocks noChangeArrowheads="1"/>
          </p:cNvSpPr>
          <p:nvPr/>
        </p:nvSpPr>
        <p:spPr bwMode="auto">
          <a:xfrm>
            <a:off x="8073761" y="2731735"/>
            <a:ext cx="957526" cy="523220"/>
          </a:xfrm>
          <a:prstGeom prst="rect">
            <a:avLst/>
          </a:prstGeom>
          <a:solidFill>
            <a:srgbClr val="CCECFF"/>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dirty="0" smtClean="0">
                <a:solidFill>
                  <a:srgbClr val="0000FF"/>
                </a:solidFill>
                <a:latin typeface="Calibri" pitchFamily="-106" charset="0"/>
              </a:rPr>
              <a:t>factorial function</a:t>
            </a:r>
            <a:endParaRPr lang="en-US" sz="1400" dirty="0">
              <a:solidFill>
                <a:srgbClr val="0000FF"/>
              </a:solidFill>
              <a:latin typeface="Calibri" pitchFamily="-106" charset="0"/>
            </a:endParaRPr>
          </a:p>
        </p:txBody>
      </p:sp>
    </p:spTree>
    <p:extLst>
      <p:ext uri="{BB962C8B-B14F-4D97-AF65-F5344CB8AC3E}">
        <p14:creationId xmlns:p14="http://schemas.microsoft.com/office/powerpoint/2010/main" val="3833434644"/>
      </p:ext>
    </p:extLst>
  </p:cSld>
  <p:clrMapOvr>
    <a:masterClrMapping/>
  </p:clrMapOvr>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Text Box 5"/>
          <p:cNvSpPr txBox="1">
            <a:spLocks noChangeArrowheads="1"/>
          </p:cNvSpPr>
          <p:nvPr>
            <p:custDataLst>
              <p:tags r:id="rId1"/>
            </p:custDataLst>
          </p:nvPr>
        </p:nvSpPr>
        <p:spPr bwMode="auto">
          <a:xfrm>
            <a:off x="163513" y="565150"/>
            <a:ext cx="29718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solidFill>
                  <a:srgbClr val="000000"/>
                </a:solidFill>
                <a:latin typeface="Calibri" pitchFamily="-106" charset="0"/>
              </a:rPr>
              <a:t>10-11-10 ?</a:t>
            </a:r>
            <a:endParaRPr lang="en-US" sz="3600">
              <a:solidFill>
                <a:srgbClr val="000000"/>
              </a:solidFill>
              <a:latin typeface="Calibri" pitchFamily="-106" charset="0"/>
            </a:endParaRPr>
          </a:p>
        </p:txBody>
      </p:sp>
      <p:pic>
        <p:nvPicPr>
          <p:cNvPr id="94211" name="Picture 13" descr="Picture 1.png"/>
          <p:cNvPicPr>
            <a:picLocks noChangeAspect="1"/>
          </p:cNvPicPr>
          <p:nvPr/>
        </p:nvPicPr>
        <p:blipFill>
          <a:blip r:embed="rId3">
            <a:extLst>
              <a:ext uri="{28A0092B-C50C-407E-A947-70E740481C1C}">
                <a14:useLocalDpi xmlns:a14="http://schemas.microsoft.com/office/drawing/2010/main" val="0"/>
              </a:ext>
            </a:extLst>
          </a:blip>
          <a:srcRect b="80891"/>
          <a:stretch>
            <a:fillRect/>
          </a:stretch>
        </p:blipFill>
        <p:spPr bwMode="auto">
          <a:xfrm>
            <a:off x="3124200" y="457200"/>
            <a:ext cx="5791200" cy="130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4212" name="Picture 14" descr="Picture 1.png"/>
          <p:cNvPicPr>
            <a:picLocks noChangeAspect="1"/>
          </p:cNvPicPr>
          <p:nvPr/>
        </p:nvPicPr>
        <p:blipFill>
          <a:blip r:embed="rId3">
            <a:extLst>
              <a:ext uri="{28A0092B-C50C-407E-A947-70E740481C1C}">
                <a14:useLocalDpi xmlns:a14="http://schemas.microsoft.com/office/drawing/2010/main" val="0"/>
              </a:ext>
            </a:extLst>
          </a:blip>
          <a:srcRect t="33015"/>
          <a:stretch>
            <a:fillRect/>
          </a:stretch>
        </p:blipFill>
        <p:spPr bwMode="auto">
          <a:xfrm>
            <a:off x="3124200" y="1752600"/>
            <a:ext cx="5791200" cy="459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4213" name="Rectangle 6"/>
          <p:cNvSpPr>
            <a:spLocks noChangeArrowheads="1"/>
          </p:cNvSpPr>
          <p:nvPr/>
        </p:nvSpPr>
        <p:spPr bwMode="auto">
          <a:xfrm>
            <a:off x="7543800" y="2438400"/>
            <a:ext cx="1295400" cy="2514600"/>
          </a:xfrm>
          <a:prstGeom prst="rect">
            <a:avLst/>
          </a:prstGeom>
          <a:solidFill>
            <a:schemeClr val="bg1"/>
          </a:solidFill>
          <a:ln>
            <a:noFill/>
          </a:ln>
          <a:extLst>
            <a:ext uri="{91240B29-F687-4F45-9708-019B960494DF}">
              <a14:hiddenLine xmlns:a14="http://schemas.microsoft.com/office/drawing/2010/main" w="19050">
                <a:solidFill>
                  <a:srgbClr val="000000"/>
                </a:solidFill>
                <a:round/>
                <a:headEnd/>
                <a:tailEnd/>
              </a14:hiddenLine>
            </a:ext>
          </a:extLst>
        </p:spPr>
        <p:txBody>
          <a:bodyPr>
            <a:spAutoFit/>
          </a:bodyPr>
          <a:lstStyle/>
          <a:p>
            <a:endParaRPr lang="en-US">
              <a:solidFill>
                <a:srgbClr val="000000"/>
              </a:solidFill>
              <a:latin typeface="Times New Roman" pitchFamily="-106" charset="0"/>
            </a:endParaRPr>
          </a:p>
        </p:txBody>
      </p:sp>
      <p:pic>
        <p:nvPicPr>
          <p:cNvPr id="16" name="Picture 15" descr="Picture 2.png"/>
          <p:cNvPicPr>
            <a:picLocks noChangeAspect="1"/>
          </p:cNvPicPr>
          <p:nvPr/>
        </p:nvPicPr>
        <p:blipFill>
          <a:blip r:embed="rId4"/>
          <a:stretch>
            <a:fillRect/>
          </a:stretch>
        </p:blipFill>
        <p:spPr>
          <a:xfrm>
            <a:off x="1143000" y="1524000"/>
            <a:ext cx="6477000" cy="5200650"/>
          </a:xfrm>
          <a:prstGeom prst="rect">
            <a:avLst/>
          </a:prstGeom>
          <a:ln>
            <a:solidFill>
              <a:schemeClr val="bg1">
                <a:lumMod val="50000"/>
              </a:schemeClr>
            </a:solidFill>
          </a:ln>
        </p:spPr>
      </p:pic>
      <p:sp>
        <p:nvSpPr>
          <p:cNvPr id="94215" name="Rectangle 16"/>
          <p:cNvSpPr>
            <a:spLocks noChangeArrowheads="1"/>
          </p:cNvSpPr>
          <p:nvPr/>
        </p:nvSpPr>
        <p:spPr bwMode="auto">
          <a:xfrm>
            <a:off x="1143000" y="3886200"/>
            <a:ext cx="6492875" cy="566738"/>
          </a:xfrm>
          <a:prstGeom prst="rect">
            <a:avLst/>
          </a:prstGeom>
          <a:noFill/>
          <a:ln w="38100">
            <a:solidFill>
              <a:srgbClr val="0A6819"/>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latin typeface="Times New Roman" pitchFamily="-106" charset="0"/>
            </a:endParaRPr>
          </a:p>
        </p:txBody>
      </p:sp>
    </p:spTree>
  </p:cSld>
  <p:clrMapOvr>
    <a:masterClrMapping/>
  </p:clrMapOvr>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234" name="Picture 7" descr="Picture 4.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33400" y="4572000"/>
            <a:ext cx="7954963"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5235" name="Picture 9" descr="Picture 3.pn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916113" y="533400"/>
            <a:ext cx="6999287" cy="3613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5236" name="Picture 5"/>
          <p:cNvPicPr>
            <a:picLocks noChangeAspect="1" noChangeArrowheads="1"/>
          </p:cNvPicPr>
          <p:nvPr>
            <p:custDataLst>
              <p:tags r:id="rId1"/>
            </p:custDataLst>
          </p:nvPr>
        </p:nvPicPr>
        <p:blipFill>
          <a:blip r:embed="rId5">
            <a:extLst>
              <a:ext uri="{28A0092B-C50C-407E-A947-70E740481C1C}">
                <a14:useLocalDpi xmlns:a14="http://schemas.microsoft.com/office/drawing/2010/main" val="0"/>
              </a:ext>
            </a:extLst>
          </a:blip>
          <a:srcRect/>
          <a:stretch>
            <a:fillRect/>
          </a:stretch>
        </p:blipFill>
        <p:spPr bwMode="auto">
          <a:xfrm>
            <a:off x="315913" y="1366838"/>
            <a:ext cx="1330325" cy="1566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95237" name="TextBox 11"/>
          <p:cNvSpPr txBox="1">
            <a:spLocks noChangeArrowheads="1"/>
          </p:cNvSpPr>
          <p:nvPr/>
        </p:nvSpPr>
        <p:spPr bwMode="auto">
          <a:xfrm>
            <a:off x="685800" y="3352800"/>
            <a:ext cx="5334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a:t>Jon </a:t>
            </a:r>
          </a:p>
        </p:txBody>
      </p:sp>
    </p:spTree>
  </p:cSld>
  <p:clrMapOvr>
    <a:masterClrMapping/>
  </p:clrMapOvr>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charset="0"/>
              </a:rPr>
              <a:t>  </a:t>
            </a:r>
            <a:endParaRPr lang="en-US" sz="4400">
              <a:solidFill>
                <a:schemeClr val="tx2"/>
              </a:solidFill>
              <a:latin typeface="Arial" charset="0"/>
            </a:endParaRPr>
          </a:p>
        </p:txBody>
      </p:sp>
      <p:sp>
        <p:nvSpPr>
          <p:cNvPr id="96259"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96260" name="Rectangle 4"/>
          <p:cNvSpPr>
            <a:spLocks noChangeArrowheads="1"/>
          </p:cNvSpPr>
          <p:nvPr>
            <p:custDataLst>
              <p:tags r:id="rId3"/>
            </p:custDataLst>
          </p:nvPr>
        </p:nvSpPr>
        <p:spPr bwMode="auto">
          <a:xfrm>
            <a:off x="1412875" y="198438"/>
            <a:ext cx="58261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Times New Roman" pitchFamily="-106" charset="0"/>
              </a:rPr>
              <a:t>Von Neumann Architecture</a:t>
            </a:r>
          </a:p>
        </p:txBody>
      </p:sp>
      <p:pic>
        <p:nvPicPr>
          <p:cNvPr id="96261" name="Picture 5"/>
          <p:cNvPicPr>
            <a:picLocks noChangeAspect="1" noChangeArrowheads="1"/>
          </p:cNvPicPr>
          <p:nvPr>
            <p:custDataLst>
              <p:tags r:id="rId4"/>
            </p:custDataLst>
          </p:nvPr>
        </p:nvPicPr>
        <p:blipFill>
          <a:blip r:embed="rId32">
            <a:extLst>
              <a:ext uri="{28A0092B-C50C-407E-A947-70E740481C1C}">
                <a14:useLocalDpi xmlns:a14="http://schemas.microsoft.com/office/drawing/2010/main" val="0"/>
              </a:ext>
            </a:extLst>
          </a:blip>
          <a:srcRect/>
          <a:stretch>
            <a:fillRect/>
          </a:stretch>
        </p:blipFill>
        <p:spPr bwMode="auto">
          <a:xfrm>
            <a:off x="7848600" y="228600"/>
            <a:ext cx="96996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96262" name="Rectangle 6"/>
          <p:cNvSpPr>
            <a:spLocks noChangeArrowheads="1"/>
          </p:cNvSpPr>
          <p:nvPr>
            <p:custDataLst>
              <p:tags r:id="rId5"/>
            </p:custDataLst>
          </p:nvPr>
        </p:nvSpPr>
        <p:spPr bwMode="auto">
          <a:xfrm>
            <a:off x="4268788" y="2111375"/>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96263" name="Rectangle 7"/>
          <p:cNvSpPr>
            <a:spLocks noChangeArrowheads="1"/>
          </p:cNvSpPr>
          <p:nvPr>
            <p:custDataLst>
              <p:tags r:id="rId6"/>
            </p:custDataLst>
          </p:nvPr>
        </p:nvSpPr>
        <p:spPr bwMode="auto">
          <a:xfrm>
            <a:off x="1465263" y="1957388"/>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CPU</a:t>
            </a:r>
          </a:p>
        </p:txBody>
      </p:sp>
      <p:sp>
        <p:nvSpPr>
          <p:cNvPr id="96264" name="Rectangle 8"/>
          <p:cNvSpPr>
            <a:spLocks noChangeArrowheads="1"/>
          </p:cNvSpPr>
          <p:nvPr>
            <p:custDataLst>
              <p:tags r:id="rId7"/>
            </p:custDataLst>
          </p:nvPr>
        </p:nvSpPr>
        <p:spPr bwMode="auto">
          <a:xfrm>
            <a:off x="6110288" y="1951038"/>
            <a:ext cx="131286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RAM</a:t>
            </a:r>
          </a:p>
        </p:txBody>
      </p:sp>
      <p:sp>
        <p:nvSpPr>
          <p:cNvPr id="96265" name="Text Box 9"/>
          <p:cNvSpPr txBox="1">
            <a:spLocks noChangeArrowheads="1"/>
          </p:cNvSpPr>
          <p:nvPr>
            <p:custDataLst>
              <p:tags r:id="rId8"/>
            </p:custDataLst>
          </p:nvPr>
        </p:nvSpPr>
        <p:spPr bwMode="auto">
          <a:xfrm>
            <a:off x="928688" y="2520950"/>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central processing unit</a:t>
            </a:r>
          </a:p>
        </p:txBody>
      </p:sp>
      <p:sp>
        <p:nvSpPr>
          <p:cNvPr id="96266" name="Text Box 10"/>
          <p:cNvSpPr txBox="1">
            <a:spLocks noChangeArrowheads="1"/>
          </p:cNvSpPr>
          <p:nvPr>
            <p:custDataLst>
              <p:tags r:id="rId9"/>
            </p:custDataLst>
          </p:nvPr>
        </p:nvSpPr>
        <p:spPr bwMode="auto">
          <a:xfrm>
            <a:off x="5613400" y="2522538"/>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random access memory</a:t>
            </a:r>
          </a:p>
        </p:txBody>
      </p:sp>
      <p:sp>
        <p:nvSpPr>
          <p:cNvPr id="96267" name="Rectangle 11"/>
          <p:cNvSpPr>
            <a:spLocks noChangeArrowheads="1"/>
          </p:cNvSpPr>
          <p:nvPr>
            <p:custDataLst>
              <p:tags r:id="rId10"/>
            </p:custDataLst>
          </p:nvPr>
        </p:nvSpPr>
        <p:spPr bwMode="auto">
          <a:xfrm>
            <a:off x="1244600" y="103505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6268" name="Rectangle 12"/>
          <p:cNvSpPr>
            <a:spLocks noChangeArrowheads="1"/>
          </p:cNvSpPr>
          <p:nvPr>
            <p:custDataLst>
              <p:tags r:id="rId11"/>
            </p:custDataLst>
          </p:nvPr>
        </p:nvSpPr>
        <p:spPr bwMode="auto">
          <a:xfrm>
            <a:off x="1244600" y="114300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6269" name="Line 13"/>
          <p:cNvSpPr>
            <a:spLocks noChangeShapeType="1"/>
          </p:cNvSpPr>
          <p:nvPr>
            <p:custDataLst>
              <p:tags r:id="rId12"/>
            </p:custDataLst>
          </p:nvPr>
        </p:nvSpPr>
        <p:spPr bwMode="auto">
          <a:xfrm>
            <a:off x="3214688" y="2255838"/>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6270" name="Text Box 14"/>
          <p:cNvSpPr txBox="1">
            <a:spLocks noChangeArrowheads="1"/>
          </p:cNvSpPr>
          <p:nvPr>
            <p:custDataLst>
              <p:tags r:id="rId13"/>
            </p:custDataLst>
          </p:nvPr>
        </p:nvSpPr>
        <p:spPr bwMode="auto">
          <a:xfrm>
            <a:off x="5467350" y="1608138"/>
            <a:ext cx="26892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solidFill>
                  <a:srgbClr val="0A04EB"/>
                </a:solidFill>
                <a:latin typeface="Comic Sans MS" pitchFamily="-106" charset="0"/>
              </a:rPr>
              <a:t>programs stored here</a:t>
            </a:r>
          </a:p>
        </p:txBody>
      </p:sp>
      <p:sp>
        <p:nvSpPr>
          <p:cNvPr id="96271" name="Text Box 15"/>
          <p:cNvSpPr txBox="1">
            <a:spLocks noChangeArrowheads="1"/>
          </p:cNvSpPr>
          <p:nvPr>
            <p:custDataLst>
              <p:tags r:id="rId14"/>
            </p:custDataLst>
          </p:nvPr>
        </p:nvSpPr>
        <p:spPr bwMode="auto">
          <a:xfrm>
            <a:off x="381000" y="1606550"/>
            <a:ext cx="32956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solidFill>
                  <a:srgbClr val="0A04EB"/>
                </a:solidFill>
                <a:latin typeface="Comic Sans MS" pitchFamily="-106" charset="0"/>
              </a:rPr>
              <a:t>instructions executed here</a:t>
            </a:r>
          </a:p>
        </p:txBody>
      </p:sp>
      <p:sp>
        <p:nvSpPr>
          <p:cNvPr id="96272" name="Text Box 16"/>
          <p:cNvSpPr txBox="1">
            <a:spLocks noChangeArrowheads="1"/>
          </p:cNvSpPr>
          <p:nvPr>
            <p:custDataLst>
              <p:tags r:id="rId15"/>
            </p:custDataLst>
          </p:nvPr>
        </p:nvSpPr>
        <p:spPr bwMode="auto">
          <a:xfrm>
            <a:off x="3719513" y="2293938"/>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A04EB"/>
                </a:solidFill>
                <a:latin typeface="Comic Sans MS" pitchFamily="-106" charset="0"/>
              </a:rPr>
              <a:t>Von Neumann bottleneck</a:t>
            </a:r>
          </a:p>
        </p:txBody>
      </p:sp>
      <p:grpSp>
        <p:nvGrpSpPr>
          <p:cNvPr id="96273" name="Group 17"/>
          <p:cNvGrpSpPr>
            <a:grpSpLocks/>
          </p:cNvGrpSpPr>
          <p:nvPr>
            <p:custDataLst>
              <p:tags r:id="rId16"/>
            </p:custDataLst>
          </p:nvPr>
        </p:nvGrpSpPr>
        <p:grpSpPr bwMode="auto">
          <a:xfrm>
            <a:off x="280988" y="319088"/>
            <a:ext cx="744537" cy="927100"/>
            <a:chOff x="2928" y="1051"/>
            <a:chExt cx="840" cy="957"/>
          </a:xfrm>
        </p:grpSpPr>
        <p:sp>
          <p:nvSpPr>
            <p:cNvPr id="96276" name="Freeform 18"/>
            <p:cNvSpPr>
              <a:spLocks/>
            </p:cNvSpPr>
            <p:nvPr>
              <p:custDataLst>
                <p:tags r:id="rId17"/>
              </p:custDataLst>
            </p:nvPr>
          </p:nvSpPr>
          <p:spPr bwMode="auto">
            <a:xfrm>
              <a:off x="2928" y="1759"/>
              <a:ext cx="810" cy="249"/>
            </a:xfrm>
            <a:custGeom>
              <a:avLst/>
              <a:gdLst>
                <a:gd name="T0" fmla="*/ 3 w 1048"/>
                <a:gd name="T1" fmla="*/ 21 h 250"/>
                <a:gd name="T2" fmla="*/ 5 w 1048"/>
                <a:gd name="T3" fmla="*/ 83 h 250"/>
                <a:gd name="T4" fmla="*/ 5 w 1048"/>
                <a:gd name="T5" fmla="*/ 111 h 250"/>
                <a:gd name="T6" fmla="*/ 6 w 1048"/>
                <a:gd name="T7" fmla="*/ 125 h 250"/>
                <a:gd name="T8" fmla="*/ 6 w 1048"/>
                <a:gd name="T9" fmla="*/ 159 h 250"/>
                <a:gd name="T10" fmla="*/ 4 w 1048"/>
                <a:gd name="T11" fmla="*/ 228 h 250"/>
                <a:gd name="T12" fmla="*/ 2 w 1048"/>
                <a:gd name="T13" fmla="*/ 208 h 250"/>
                <a:gd name="T14" fmla="*/ 0 w 1048"/>
                <a:gd name="T15" fmla="*/ 187 h 250"/>
                <a:gd name="T16" fmla="*/ 2 w 1048"/>
                <a:gd name="T17" fmla="*/ 153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3 w 1048"/>
                <a:gd name="T29" fmla="*/ 28 h 250"/>
                <a:gd name="T30" fmla="*/ 3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6277" name="Oval 19"/>
            <p:cNvSpPr>
              <a:spLocks noChangeArrowheads="1"/>
            </p:cNvSpPr>
            <p:nvPr>
              <p:custDataLst>
                <p:tags r:id="rId1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6278" name="Oval 20"/>
            <p:cNvSpPr>
              <a:spLocks noChangeArrowheads="1"/>
            </p:cNvSpPr>
            <p:nvPr>
              <p:custDataLst>
                <p:tags r:id="rId1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6279" name="Oval 21"/>
            <p:cNvSpPr>
              <a:spLocks noChangeArrowheads="1"/>
            </p:cNvSpPr>
            <p:nvPr>
              <p:custDataLst>
                <p:tags r:id="rId2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6280" name="Oval 22"/>
            <p:cNvSpPr>
              <a:spLocks noChangeArrowheads="1"/>
            </p:cNvSpPr>
            <p:nvPr>
              <p:custDataLst>
                <p:tags r:id="rId2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6281" name="Oval 23"/>
            <p:cNvSpPr>
              <a:spLocks noChangeArrowheads="1"/>
            </p:cNvSpPr>
            <p:nvPr>
              <p:custDataLst>
                <p:tags r:id="rId2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6282" name="Oval 24"/>
            <p:cNvSpPr>
              <a:spLocks noChangeArrowheads="1"/>
            </p:cNvSpPr>
            <p:nvPr>
              <p:custDataLst>
                <p:tags r:id="rId2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6283" name="Oval 25"/>
            <p:cNvSpPr>
              <a:spLocks noChangeArrowheads="1"/>
            </p:cNvSpPr>
            <p:nvPr>
              <p:custDataLst>
                <p:tags r:id="rId2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6284" name="AutoShape 26"/>
            <p:cNvSpPr>
              <a:spLocks noChangeArrowheads="1"/>
            </p:cNvSpPr>
            <p:nvPr>
              <p:custDataLst>
                <p:tags r:id="rId2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6285" name="Freeform 27"/>
            <p:cNvSpPr>
              <a:spLocks/>
            </p:cNvSpPr>
            <p:nvPr>
              <p:custDataLst>
                <p:tags r:id="rId2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6286" name="Freeform 28"/>
            <p:cNvSpPr>
              <a:spLocks/>
            </p:cNvSpPr>
            <p:nvPr>
              <p:custDataLst>
                <p:tags r:id="rId2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6287" name="Freeform 29"/>
            <p:cNvSpPr>
              <a:spLocks/>
            </p:cNvSpPr>
            <p:nvPr>
              <p:custDataLst>
                <p:tags r:id="rId2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6288" name="Freeform 30"/>
            <p:cNvSpPr>
              <a:spLocks/>
            </p:cNvSpPr>
            <p:nvPr>
              <p:custDataLst>
                <p:tags r:id="rId2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96274" name="Text Box 32"/>
          <p:cNvSpPr txBox="1">
            <a:spLocks noChangeArrowheads="1"/>
          </p:cNvSpPr>
          <p:nvPr/>
        </p:nvSpPr>
        <p:spPr bwMode="auto">
          <a:xfrm>
            <a:off x="700088" y="4160838"/>
            <a:ext cx="2743200" cy="2011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t>A few, fast registers + arithmetic</a:t>
            </a:r>
          </a:p>
        </p:txBody>
      </p:sp>
      <p:sp>
        <p:nvSpPr>
          <p:cNvPr id="96275" name="Text Box 33"/>
          <p:cNvSpPr txBox="1">
            <a:spLocks noChangeArrowheads="1"/>
          </p:cNvSpPr>
          <p:nvPr/>
        </p:nvSpPr>
        <p:spPr bwMode="auto">
          <a:xfrm>
            <a:off x="4800600" y="4572000"/>
            <a:ext cx="403860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i="1"/>
              <a:t>Slow</a:t>
            </a:r>
            <a:r>
              <a:rPr lang="en-US" sz="4200"/>
              <a:t> memory -  no computation</a:t>
            </a:r>
          </a:p>
        </p:txBody>
      </p:sp>
    </p:spTree>
  </p:cSld>
  <p:clrMapOvr>
    <a:masterClrMapping/>
  </p:clrMapOvr>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charset="0"/>
              </a:rPr>
              <a:t>  </a:t>
            </a:r>
            <a:endParaRPr lang="en-US" sz="4400">
              <a:solidFill>
                <a:schemeClr val="tx2"/>
              </a:solidFill>
              <a:latin typeface="Arial" charset="0"/>
            </a:endParaRPr>
          </a:p>
        </p:txBody>
      </p:sp>
      <p:sp>
        <p:nvSpPr>
          <p:cNvPr id="97283"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97284" name="Rectangle 4"/>
          <p:cNvSpPr>
            <a:spLocks noChangeArrowheads="1"/>
          </p:cNvSpPr>
          <p:nvPr>
            <p:custDataLst>
              <p:tags r:id="rId3"/>
            </p:custDataLst>
          </p:nvPr>
        </p:nvSpPr>
        <p:spPr bwMode="auto">
          <a:xfrm>
            <a:off x="1412875" y="198438"/>
            <a:ext cx="58261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Times New Roman" pitchFamily="-106" charset="0"/>
              </a:rPr>
              <a:t>Von Neumann Architecture</a:t>
            </a:r>
          </a:p>
        </p:txBody>
      </p:sp>
      <p:pic>
        <p:nvPicPr>
          <p:cNvPr id="97285" name="Picture 5"/>
          <p:cNvPicPr>
            <a:picLocks noChangeAspect="1" noChangeArrowheads="1"/>
          </p:cNvPicPr>
          <p:nvPr>
            <p:custDataLst>
              <p:tags r:id="rId4"/>
            </p:custDataLst>
          </p:nvPr>
        </p:nvPicPr>
        <p:blipFill>
          <a:blip r:embed="rId53">
            <a:extLst>
              <a:ext uri="{28A0092B-C50C-407E-A947-70E740481C1C}">
                <a14:useLocalDpi xmlns:a14="http://schemas.microsoft.com/office/drawing/2010/main" val="0"/>
              </a:ext>
            </a:extLst>
          </a:blip>
          <a:srcRect/>
          <a:stretch>
            <a:fillRect/>
          </a:stretch>
        </p:blipFill>
        <p:spPr bwMode="auto">
          <a:xfrm>
            <a:off x="7848600" y="228600"/>
            <a:ext cx="96996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97286" name="Rectangle 7"/>
          <p:cNvSpPr>
            <a:spLocks noChangeArrowheads="1"/>
          </p:cNvSpPr>
          <p:nvPr>
            <p:custDataLst>
              <p:tags r:id="rId5"/>
            </p:custDataLst>
          </p:nvPr>
        </p:nvSpPr>
        <p:spPr bwMode="auto">
          <a:xfrm>
            <a:off x="1831975" y="1835150"/>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CPU</a:t>
            </a:r>
          </a:p>
        </p:txBody>
      </p:sp>
      <p:sp>
        <p:nvSpPr>
          <p:cNvPr id="97287" name="Rectangle 8"/>
          <p:cNvSpPr>
            <a:spLocks noChangeArrowheads="1"/>
          </p:cNvSpPr>
          <p:nvPr>
            <p:custDataLst>
              <p:tags r:id="rId6"/>
            </p:custDataLst>
          </p:nvPr>
        </p:nvSpPr>
        <p:spPr bwMode="auto">
          <a:xfrm>
            <a:off x="6477000" y="1828800"/>
            <a:ext cx="13128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RAM</a:t>
            </a:r>
          </a:p>
        </p:txBody>
      </p:sp>
      <p:sp>
        <p:nvSpPr>
          <p:cNvPr id="97288" name="Text Box 9"/>
          <p:cNvSpPr txBox="1">
            <a:spLocks noChangeArrowheads="1"/>
          </p:cNvSpPr>
          <p:nvPr>
            <p:custDataLst>
              <p:tags r:id="rId7"/>
            </p:custDataLst>
          </p:nvPr>
        </p:nvSpPr>
        <p:spPr bwMode="auto">
          <a:xfrm>
            <a:off x="1295400" y="239871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central processing unit</a:t>
            </a:r>
          </a:p>
        </p:txBody>
      </p:sp>
      <p:sp>
        <p:nvSpPr>
          <p:cNvPr id="97289" name="Text Box 10"/>
          <p:cNvSpPr txBox="1">
            <a:spLocks noChangeArrowheads="1"/>
          </p:cNvSpPr>
          <p:nvPr>
            <p:custDataLst>
              <p:tags r:id="rId8"/>
            </p:custDataLst>
          </p:nvPr>
        </p:nvSpPr>
        <p:spPr bwMode="auto">
          <a:xfrm>
            <a:off x="5980113" y="2362200"/>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random access memory</a:t>
            </a:r>
          </a:p>
        </p:txBody>
      </p:sp>
      <p:sp>
        <p:nvSpPr>
          <p:cNvPr id="97290" name="Rectangle 11"/>
          <p:cNvSpPr>
            <a:spLocks noChangeArrowheads="1"/>
          </p:cNvSpPr>
          <p:nvPr>
            <p:custDataLst>
              <p:tags r:id="rId9"/>
            </p:custDataLst>
          </p:nvPr>
        </p:nvSpPr>
        <p:spPr bwMode="auto">
          <a:xfrm>
            <a:off x="1244600" y="103505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7291" name="Rectangle 12"/>
          <p:cNvSpPr>
            <a:spLocks noChangeArrowheads="1"/>
          </p:cNvSpPr>
          <p:nvPr>
            <p:custDataLst>
              <p:tags r:id="rId10"/>
            </p:custDataLst>
          </p:nvPr>
        </p:nvSpPr>
        <p:spPr bwMode="auto">
          <a:xfrm>
            <a:off x="1244600" y="114300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7292" name="Text Box 14"/>
          <p:cNvSpPr txBox="1">
            <a:spLocks noChangeArrowheads="1"/>
          </p:cNvSpPr>
          <p:nvPr>
            <p:custDataLst>
              <p:tags r:id="rId11"/>
            </p:custDataLst>
          </p:nvPr>
        </p:nvSpPr>
        <p:spPr bwMode="auto">
          <a:xfrm>
            <a:off x="5834063" y="1485900"/>
            <a:ext cx="26892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solidFill>
                  <a:srgbClr val="0A04EB"/>
                </a:solidFill>
                <a:latin typeface="Comic Sans MS" pitchFamily="-106" charset="0"/>
              </a:rPr>
              <a:t>the program</a:t>
            </a:r>
          </a:p>
        </p:txBody>
      </p:sp>
      <p:sp>
        <p:nvSpPr>
          <p:cNvPr id="97293" name="Text Box 15"/>
          <p:cNvSpPr txBox="1">
            <a:spLocks noChangeArrowheads="1"/>
          </p:cNvSpPr>
          <p:nvPr>
            <p:custDataLst>
              <p:tags r:id="rId12"/>
            </p:custDataLst>
          </p:nvPr>
        </p:nvSpPr>
        <p:spPr bwMode="auto">
          <a:xfrm>
            <a:off x="803275" y="1484313"/>
            <a:ext cx="3295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solidFill>
                  <a:srgbClr val="0A04EB"/>
                </a:solidFill>
                <a:latin typeface="Comic Sans MS" pitchFamily="-106" charset="0"/>
              </a:rPr>
              <a:t>the processing</a:t>
            </a:r>
          </a:p>
        </p:txBody>
      </p:sp>
      <p:grpSp>
        <p:nvGrpSpPr>
          <p:cNvPr id="97294" name="Group 17"/>
          <p:cNvGrpSpPr>
            <a:grpSpLocks/>
          </p:cNvGrpSpPr>
          <p:nvPr>
            <p:custDataLst>
              <p:tags r:id="rId13"/>
            </p:custDataLst>
          </p:nvPr>
        </p:nvGrpSpPr>
        <p:grpSpPr bwMode="auto">
          <a:xfrm>
            <a:off x="280988" y="319088"/>
            <a:ext cx="744537" cy="927100"/>
            <a:chOff x="2928" y="1051"/>
            <a:chExt cx="840" cy="957"/>
          </a:xfrm>
        </p:grpSpPr>
        <p:sp>
          <p:nvSpPr>
            <p:cNvPr id="97321" name="Freeform 18"/>
            <p:cNvSpPr>
              <a:spLocks/>
            </p:cNvSpPr>
            <p:nvPr>
              <p:custDataLst>
                <p:tags r:id="rId38"/>
              </p:custDataLst>
            </p:nvPr>
          </p:nvSpPr>
          <p:spPr bwMode="auto">
            <a:xfrm>
              <a:off x="2928" y="1759"/>
              <a:ext cx="810" cy="249"/>
            </a:xfrm>
            <a:custGeom>
              <a:avLst/>
              <a:gdLst>
                <a:gd name="T0" fmla="*/ 3 w 1048"/>
                <a:gd name="T1" fmla="*/ 21 h 250"/>
                <a:gd name="T2" fmla="*/ 5 w 1048"/>
                <a:gd name="T3" fmla="*/ 83 h 250"/>
                <a:gd name="T4" fmla="*/ 5 w 1048"/>
                <a:gd name="T5" fmla="*/ 111 h 250"/>
                <a:gd name="T6" fmla="*/ 6 w 1048"/>
                <a:gd name="T7" fmla="*/ 125 h 250"/>
                <a:gd name="T8" fmla="*/ 6 w 1048"/>
                <a:gd name="T9" fmla="*/ 159 h 250"/>
                <a:gd name="T10" fmla="*/ 4 w 1048"/>
                <a:gd name="T11" fmla="*/ 228 h 250"/>
                <a:gd name="T12" fmla="*/ 2 w 1048"/>
                <a:gd name="T13" fmla="*/ 208 h 250"/>
                <a:gd name="T14" fmla="*/ 0 w 1048"/>
                <a:gd name="T15" fmla="*/ 187 h 250"/>
                <a:gd name="T16" fmla="*/ 2 w 1048"/>
                <a:gd name="T17" fmla="*/ 153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3 w 1048"/>
                <a:gd name="T29" fmla="*/ 28 h 250"/>
                <a:gd name="T30" fmla="*/ 3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7322" name="Oval 19"/>
            <p:cNvSpPr>
              <a:spLocks noChangeArrowheads="1"/>
            </p:cNvSpPr>
            <p:nvPr>
              <p:custDataLst>
                <p:tags r:id="rId3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7323" name="Oval 20"/>
            <p:cNvSpPr>
              <a:spLocks noChangeArrowheads="1"/>
            </p:cNvSpPr>
            <p:nvPr>
              <p:custDataLst>
                <p:tags r:id="rId4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7324" name="Oval 21"/>
            <p:cNvSpPr>
              <a:spLocks noChangeArrowheads="1"/>
            </p:cNvSpPr>
            <p:nvPr>
              <p:custDataLst>
                <p:tags r:id="rId4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7325" name="Oval 22"/>
            <p:cNvSpPr>
              <a:spLocks noChangeArrowheads="1"/>
            </p:cNvSpPr>
            <p:nvPr>
              <p:custDataLst>
                <p:tags r:id="rId4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7326" name="Oval 23"/>
            <p:cNvSpPr>
              <a:spLocks noChangeArrowheads="1"/>
            </p:cNvSpPr>
            <p:nvPr>
              <p:custDataLst>
                <p:tags r:id="rId4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7327" name="Oval 24"/>
            <p:cNvSpPr>
              <a:spLocks noChangeArrowheads="1"/>
            </p:cNvSpPr>
            <p:nvPr>
              <p:custDataLst>
                <p:tags r:id="rId4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7328" name="Oval 25"/>
            <p:cNvSpPr>
              <a:spLocks noChangeArrowheads="1"/>
            </p:cNvSpPr>
            <p:nvPr>
              <p:custDataLst>
                <p:tags r:id="rId4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7329" name="AutoShape 26"/>
            <p:cNvSpPr>
              <a:spLocks noChangeArrowheads="1"/>
            </p:cNvSpPr>
            <p:nvPr>
              <p:custDataLst>
                <p:tags r:id="rId4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7330" name="Freeform 27"/>
            <p:cNvSpPr>
              <a:spLocks/>
            </p:cNvSpPr>
            <p:nvPr>
              <p:custDataLst>
                <p:tags r:id="rId4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7331" name="Freeform 28"/>
            <p:cNvSpPr>
              <a:spLocks/>
            </p:cNvSpPr>
            <p:nvPr>
              <p:custDataLst>
                <p:tags r:id="rId4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7332" name="Freeform 29"/>
            <p:cNvSpPr>
              <a:spLocks/>
            </p:cNvSpPr>
            <p:nvPr>
              <p:custDataLst>
                <p:tags r:id="rId4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7333" name="Freeform 30"/>
            <p:cNvSpPr>
              <a:spLocks/>
            </p:cNvSpPr>
            <p:nvPr>
              <p:custDataLst>
                <p:tags r:id="rId5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97295" name="Rectangle 32"/>
          <p:cNvSpPr>
            <a:spLocks noChangeArrowheads="1"/>
          </p:cNvSpPr>
          <p:nvPr>
            <p:custDataLst>
              <p:tags r:id="rId14"/>
            </p:custDataLst>
          </p:nvPr>
        </p:nvSpPr>
        <p:spPr bwMode="auto">
          <a:xfrm>
            <a:off x="6096000" y="2928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96" name="Rectangle 33"/>
          <p:cNvSpPr>
            <a:spLocks noChangeArrowheads="1"/>
          </p:cNvSpPr>
          <p:nvPr>
            <p:custDataLst>
              <p:tags r:id="rId15"/>
            </p:custDataLst>
          </p:nvPr>
        </p:nvSpPr>
        <p:spPr bwMode="auto">
          <a:xfrm>
            <a:off x="6096000" y="3309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97" name="Rectangle 34"/>
          <p:cNvSpPr>
            <a:spLocks noChangeArrowheads="1"/>
          </p:cNvSpPr>
          <p:nvPr>
            <p:custDataLst>
              <p:tags r:id="rId16"/>
            </p:custDataLst>
          </p:nvPr>
        </p:nvSpPr>
        <p:spPr bwMode="auto">
          <a:xfrm>
            <a:off x="6096000" y="3690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98" name="Rectangle 35"/>
          <p:cNvSpPr>
            <a:spLocks noChangeArrowheads="1"/>
          </p:cNvSpPr>
          <p:nvPr>
            <p:custDataLst>
              <p:tags r:id="rId17"/>
            </p:custDataLst>
          </p:nvPr>
        </p:nvSpPr>
        <p:spPr bwMode="auto">
          <a:xfrm>
            <a:off x="6096000" y="4071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99" name="Rectangle 36"/>
          <p:cNvSpPr>
            <a:spLocks noChangeArrowheads="1"/>
          </p:cNvSpPr>
          <p:nvPr>
            <p:custDataLst>
              <p:tags r:id="rId18"/>
            </p:custDataLst>
          </p:nvPr>
        </p:nvSpPr>
        <p:spPr bwMode="auto">
          <a:xfrm>
            <a:off x="6096000" y="4452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300" name="Rectangle 37"/>
          <p:cNvSpPr>
            <a:spLocks noChangeArrowheads="1"/>
          </p:cNvSpPr>
          <p:nvPr>
            <p:custDataLst>
              <p:tags r:id="rId19"/>
            </p:custDataLst>
          </p:nvPr>
        </p:nvSpPr>
        <p:spPr bwMode="auto">
          <a:xfrm>
            <a:off x="6096000" y="4833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301" name="Rectangle 38"/>
          <p:cNvSpPr>
            <a:spLocks noChangeArrowheads="1"/>
          </p:cNvSpPr>
          <p:nvPr>
            <p:custDataLst>
              <p:tags r:id="rId20"/>
            </p:custDataLst>
          </p:nvPr>
        </p:nvSpPr>
        <p:spPr bwMode="auto">
          <a:xfrm>
            <a:off x="6096000" y="5214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302" name="Rectangle 42"/>
          <p:cNvSpPr>
            <a:spLocks noChangeArrowheads="1"/>
          </p:cNvSpPr>
          <p:nvPr>
            <p:custDataLst>
              <p:tags r:id="rId21"/>
            </p:custDataLst>
          </p:nvPr>
        </p:nvSpPr>
        <p:spPr bwMode="auto">
          <a:xfrm>
            <a:off x="6113463" y="2957513"/>
            <a:ext cx="22399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a:solidFill>
                  <a:srgbClr val="0A04EB"/>
                </a:solidFill>
                <a:latin typeface="Arial" charset="0"/>
              </a:rPr>
              <a:t>0000100111101000</a:t>
            </a:r>
          </a:p>
        </p:txBody>
      </p:sp>
      <p:sp>
        <p:nvSpPr>
          <p:cNvPr id="97303" name="Text Box 43"/>
          <p:cNvSpPr txBox="1">
            <a:spLocks noChangeArrowheads="1"/>
          </p:cNvSpPr>
          <p:nvPr>
            <p:custDataLst>
              <p:tags r:id="rId22"/>
            </p:custDataLst>
          </p:nvPr>
        </p:nvSpPr>
        <p:spPr bwMode="auto">
          <a:xfrm>
            <a:off x="5421313" y="28956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97304" name="Text Box 44"/>
          <p:cNvSpPr txBox="1">
            <a:spLocks noChangeArrowheads="1"/>
          </p:cNvSpPr>
          <p:nvPr>
            <p:custDataLst>
              <p:tags r:id="rId23"/>
            </p:custDataLst>
          </p:nvPr>
        </p:nvSpPr>
        <p:spPr bwMode="auto">
          <a:xfrm>
            <a:off x="5418138" y="3273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97305" name="Text Box 45"/>
          <p:cNvSpPr txBox="1">
            <a:spLocks noChangeArrowheads="1"/>
          </p:cNvSpPr>
          <p:nvPr>
            <p:custDataLst>
              <p:tags r:id="rId24"/>
            </p:custDataLst>
          </p:nvPr>
        </p:nvSpPr>
        <p:spPr bwMode="auto">
          <a:xfrm>
            <a:off x="5418138" y="3654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97306" name="Text Box 46"/>
          <p:cNvSpPr txBox="1">
            <a:spLocks noChangeArrowheads="1"/>
          </p:cNvSpPr>
          <p:nvPr>
            <p:custDataLst>
              <p:tags r:id="rId25"/>
            </p:custDataLst>
          </p:nvPr>
        </p:nvSpPr>
        <p:spPr bwMode="auto">
          <a:xfrm>
            <a:off x="5418138" y="4035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97307" name="Text Box 47"/>
          <p:cNvSpPr txBox="1">
            <a:spLocks noChangeArrowheads="1"/>
          </p:cNvSpPr>
          <p:nvPr>
            <p:custDataLst>
              <p:tags r:id="rId26"/>
            </p:custDataLst>
          </p:nvPr>
        </p:nvSpPr>
        <p:spPr bwMode="auto">
          <a:xfrm>
            <a:off x="5418138" y="44084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97308" name="Text Box 48"/>
          <p:cNvSpPr txBox="1">
            <a:spLocks noChangeArrowheads="1"/>
          </p:cNvSpPr>
          <p:nvPr>
            <p:custDataLst>
              <p:tags r:id="rId27"/>
            </p:custDataLst>
          </p:nvPr>
        </p:nvSpPr>
        <p:spPr bwMode="auto">
          <a:xfrm>
            <a:off x="5418138" y="4797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97309" name="Text Box 50"/>
          <p:cNvSpPr txBox="1">
            <a:spLocks noChangeArrowheads="1"/>
          </p:cNvSpPr>
          <p:nvPr>
            <p:custDataLst>
              <p:tags r:id="rId28"/>
            </p:custDataLst>
          </p:nvPr>
        </p:nvSpPr>
        <p:spPr bwMode="auto">
          <a:xfrm>
            <a:off x="6667500" y="5481638"/>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Arial" charset="0"/>
              </a:rPr>
              <a:t>…</a:t>
            </a:r>
          </a:p>
        </p:txBody>
      </p:sp>
      <p:sp>
        <p:nvSpPr>
          <p:cNvPr id="97310" name="Text Box 51"/>
          <p:cNvSpPr txBox="1">
            <a:spLocks noChangeArrowheads="1"/>
          </p:cNvSpPr>
          <p:nvPr>
            <p:custDataLst>
              <p:tags r:id="rId29"/>
            </p:custDataLst>
          </p:nvPr>
        </p:nvSpPr>
        <p:spPr bwMode="auto">
          <a:xfrm>
            <a:off x="5418138" y="5178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6</a:t>
            </a:r>
          </a:p>
        </p:txBody>
      </p:sp>
      <p:sp>
        <p:nvSpPr>
          <p:cNvPr id="97311" name="Rectangle 59"/>
          <p:cNvSpPr>
            <a:spLocks noChangeArrowheads="1"/>
          </p:cNvSpPr>
          <p:nvPr>
            <p:custDataLst>
              <p:tags r:id="rId30"/>
            </p:custDataLst>
          </p:nvPr>
        </p:nvSpPr>
        <p:spPr bwMode="auto">
          <a:xfrm>
            <a:off x="6137275" y="4856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97312" name="Rectangle 60"/>
          <p:cNvSpPr>
            <a:spLocks noChangeArrowheads="1"/>
          </p:cNvSpPr>
          <p:nvPr>
            <p:custDataLst>
              <p:tags r:id="rId31"/>
            </p:custDataLst>
          </p:nvPr>
        </p:nvSpPr>
        <p:spPr bwMode="auto">
          <a:xfrm>
            <a:off x="6137275" y="5237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97313" name="Text Box 64"/>
          <p:cNvSpPr txBox="1">
            <a:spLocks noChangeArrowheads="1"/>
          </p:cNvSpPr>
          <p:nvPr/>
        </p:nvSpPr>
        <p:spPr bwMode="auto">
          <a:xfrm>
            <a:off x="228600" y="3429000"/>
            <a:ext cx="4649788" cy="2011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t>Programs are stored in memory in </a:t>
            </a:r>
            <a:r>
              <a:rPr lang="en-US" sz="4200" i="1"/>
              <a:t>machine language</a:t>
            </a:r>
            <a:endParaRPr lang="en-US" sz="4200"/>
          </a:p>
        </p:txBody>
      </p:sp>
      <p:sp>
        <p:nvSpPr>
          <p:cNvPr id="97314" name="Rectangle 65"/>
          <p:cNvSpPr>
            <a:spLocks noChangeArrowheads="1"/>
          </p:cNvSpPr>
          <p:nvPr/>
        </p:nvSpPr>
        <p:spPr bwMode="auto">
          <a:xfrm>
            <a:off x="2209800" y="5449888"/>
            <a:ext cx="81121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spcBef>
                <a:spcPct val="50000"/>
              </a:spcBef>
            </a:pPr>
            <a:r>
              <a:rPr lang="en-US" sz="1800" i="1">
                <a:solidFill>
                  <a:srgbClr val="0B04FF"/>
                </a:solidFill>
              </a:rPr>
              <a:t>(bits!)</a:t>
            </a:r>
          </a:p>
        </p:txBody>
      </p:sp>
      <p:sp>
        <p:nvSpPr>
          <p:cNvPr id="97315" name="Line 66"/>
          <p:cNvSpPr>
            <a:spLocks noChangeShapeType="1"/>
          </p:cNvSpPr>
          <p:nvPr>
            <p:custDataLst>
              <p:tags r:id="rId32"/>
            </p:custDataLst>
          </p:nvPr>
        </p:nvSpPr>
        <p:spPr bwMode="auto">
          <a:xfrm>
            <a:off x="3452813" y="2147888"/>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7316" name="Text Box 67"/>
          <p:cNvSpPr txBox="1">
            <a:spLocks noChangeArrowheads="1"/>
          </p:cNvSpPr>
          <p:nvPr>
            <p:custDataLst>
              <p:tags r:id="rId33"/>
            </p:custDataLst>
          </p:nvPr>
        </p:nvSpPr>
        <p:spPr bwMode="auto">
          <a:xfrm>
            <a:off x="3957638" y="2185988"/>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A04EB"/>
                </a:solidFill>
                <a:latin typeface="Comic Sans MS" pitchFamily="-106" charset="0"/>
              </a:rPr>
              <a:t>Von Neumann bottleneck</a:t>
            </a:r>
          </a:p>
        </p:txBody>
      </p:sp>
      <p:sp>
        <p:nvSpPr>
          <p:cNvPr id="97317" name="Rectangle 72"/>
          <p:cNvSpPr>
            <a:spLocks noChangeArrowheads="1"/>
          </p:cNvSpPr>
          <p:nvPr>
            <p:custDataLst>
              <p:tags r:id="rId34"/>
            </p:custDataLst>
          </p:nvPr>
        </p:nvSpPr>
        <p:spPr bwMode="auto">
          <a:xfrm>
            <a:off x="6113463" y="3343275"/>
            <a:ext cx="223996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a:solidFill>
                  <a:srgbClr val="0A04EB"/>
                </a:solidFill>
                <a:latin typeface="Arial" charset="0"/>
              </a:rPr>
              <a:t>1111110100100001</a:t>
            </a:r>
          </a:p>
        </p:txBody>
      </p:sp>
      <p:sp>
        <p:nvSpPr>
          <p:cNvPr id="97318" name="Rectangle 73"/>
          <p:cNvSpPr>
            <a:spLocks noChangeArrowheads="1"/>
          </p:cNvSpPr>
          <p:nvPr>
            <p:custDataLst>
              <p:tags r:id="rId35"/>
            </p:custDataLst>
          </p:nvPr>
        </p:nvSpPr>
        <p:spPr bwMode="auto">
          <a:xfrm>
            <a:off x="6113463" y="3729038"/>
            <a:ext cx="22399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a:solidFill>
                  <a:srgbClr val="0A04EB"/>
                </a:solidFill>
                <a:latin typeface="Arial" charset="0"/>
              </a:rPr>
              <a:t>0001011011111001</a:t>
            </a:r>
          </a:p>
        </p:txBody>
      </p:sp>
      <p:sp>
        <p:nvSpPr>
          <p:cNvPr id="97319" name="Rectangle 74"/>
          <p:cNvSpPr>
            <a:spLocks noChangeArrowheads="1"/>
          </p:cNvSpPr>
          <p:nvPr>
            <p:custDataLst>
              <p:tags r:id="rId36"/>
            </p:custDataLst>
          </p:nvPr>
        </p:nvSpPr>
        <p:spPr bwMode="auto">
          <a:xfrm>
            <a:off x="6113463" y="4114800"/>
            <a:ext cx="223996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a:solidFill>
                  <a:srgbClr val="0A04EB"/>
                </a:solidFill>
                <a:latin typeface="Arial" charset="0"/>
              </a:rPr>
              <a:t>1010100111000010</a:t>
            </a:r>
          </a:p>
        </p:txBody>
      </p:sp>
      <p:sp>
        <p:nvSpPr>
          <p:cNvPr id="97320" name="Rectangle 75"/>
          <p:cNvSpPr>
            <a:spLocks noChangeArrowheads="1"/>
          </p:cNvSpPr>
          <p:nvPr>
            <p:custDataLst>
              <p:tags r:id="rId37"/>
            </p:custDataLst>
          </p:nvPr>
        </p:nvSpPr>
        <p:spPr bwMode="auto">
          <a:xfrm>
            <a:off x="6113463" y="4502150"/>
            <a:ext cx="223996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a:solidFill>
                  <a:srgbClr val="0A04EB"/>
                </a:solidFill>
                <a:latin typeface="Arial" charset="0"/>
              </a:rPr>
              <a:t>0000000000000000</a:t>
            </a:r>
          </a:p>
        </p:txBody>
      </p:sp>
    </p:spTree>
  </p:cSld>
  <p:clrMapOvr>
    <a:masterClrMapping/>
  </p:clrMapOvr>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charset="0"/>
              </a:rPr>
              <a:t>  </a:t>
            </a:r>
            <a:endParaRPr lang="en-US" sz="4400">
              <a:solidFill>
                <a:schemeClr val="tx2"/>
              </a:solidFill>
              <a:latin typeface="Arial" charset="0"/>
            </a:endParaRPr>
          </a:p>
        </p:txBody>
      </p:sp>
      <p:sp>
        <p:nvSpPr>
          <p:cNvPr id="98307"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98308" name="Rectangle 4"/>
          <p:cNvSpPr>
            <a:spLocks noChangeArrowheads="1"/>
          </p:cNvSpPr>
          <p:nvPr>
            <p:custDataLst>
              <p:tags r:id="rId3"/>
            </p:custDataLst>
          </p:nvPr>
        </p:nvSpPr>
        <p:spPr bwMode="auto">
          <a:xfrm>
            <a:off x="1412875" y="198438"/>
            <a:ext cx="58261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Times New Roman" pitchFamily="-106" charset="0"/>
              </a:rPr>
              <a:t>Von Neumann Architecture</a:t>
            </a:r>
          </a:p>
        </p:txBody>
      </p:sp>
      <p:pic>
        <p:nvPicPr>
          <p:cNvPr id="98309" name="Picture 5"/>
          <p:cNvPicPr>
            <a:picLocks noChangeAspect="1" noChangeArrowheads="1"/>
          </p:cNvPicPr>
          <p:nvPr>
            <p:custDataLst>
              <p:tags r:id="rId4"/>
            </p:custDataLst>
          </p:nvPr>
        </p:nvPicPr>
        <p:blipFill>
          <a:blip r:embed="rId67">
            <a:extLst>
              <a:ext uri="{28A0092B-C50C-407E-A947-70E740481C1C}">
                <a14:useLocalDpi xmlns:a14="http://schemas.microsoft.com/office/drawing/2010/main" val="0"/>
              </a:ext>
            </a:extLst>
          </a:blip>
          <a:srcRect/>
          <a:stretch>
            <a:fillRect/>
          </a:stretch>
        </p:blipFill>
        <p:spPr bwMode="auto">
          <a:xfrm>
            <a:off x="7848600" y="228600"/>
            <a:ext cx="96996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98310" name="Rectangle 7"/>
          <p:cNvSpPr>
            <a:spLocks noChangeArrowheads="1"/>
          </p:cNvSpPr>
          <p:nvPr>
            <p:custDataLst>
              <p:tags r:id="rId5"/>
            </p:custDataLst>
          </p:nvPr>
        </p:nvSpPr>
        <p:spPr bwMode="auto">
          <a:xfrm>
            <a:off x="1831975" y="1606550"/>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CPU</a:t>
            </a:r>
          </a:p>
        </p:txBody>
      </p:sp>
      <p:sp>
        <p:nvSpPr>
          <p:cNvPr id="98311" name="Rectangle 8"/>
          <p:cNvSpPr>
            <a:spLocks noChangeArrowheads="1"/>
          </p:cNvSpPr>
          <p:nvPr>
            <p:custDataLst>
              <p:tags r:id="rId6"/>
            </p:custDataLst>
          </p:nvPr>
        </p:nvSpPr>
        <p:spPr bwMode="auto">
          <a:xfrm>
            <a:off x="6477000" y="1600200"/>
            <a:ext cx="13128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RAM</a:t>
            </a:r>
          </a:p>
        </p:txBody>
      </p:sp>
      <p:sp>
        <p:nvSpPr>
          <p:cNvPr id="98312" name="Text Box 9"/>
          <p:cNvSpPr txBox="1">
            <a:spLocks noChangeArrowheads="1"/>
          </p:cNvSpPr>
          <p:nvPr>
            <p:custDataLst>
              <p:tags r:id="rId7"/>
            </p:custDataLst>
          </p:nvPr>
        </p:nvSpPr>
        <p:spPr bwMode="auto">
          <a:xfrm>
            <a:off x="1295400" y="217011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central processing unit</a:t>
            </a:r>
          </a:p>
        </p:txBody>
      </p:sp>
      <p:sp>
        <p:nvSpPr>
          <p:cNvPr id="98313" name="Text Box 10"/>
          <p:cNvSpPr txBox="1">
            <a:spLocks noChangeArrowheads="1"/>
          </p:cNvSpPr>
          <p:nvPr>
            <p:custDataLst>
              <p:tags r:id="rId8"/>
            </p:custDataLst>
          </p:nvPr>
        </p:nvSpPr>
        <p:spPr bwMode="auto">
          <a:xfrm>
            <a:off x="5980113" y="2133600"/>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random access memory</a:t>
            </a:r>
          </a:p>
        </p:txBody>
      </p:sp>
      <p:sp>
        <p:nvSpPr>
          <p:cNvPr id="98314" name="Rectangle 11"/>
          <p:cNvSpPr>
            <a:spLocks noChangeArrowheads="1"/>
          </p:cNvSpPr>
          <p:nvPr>
            <p:custDataLst>
              <p:tags r:id="rId9"/>
            </p:custDataLst>
          </p:nvPr>
        </p:nvSpPr>
        <p:spPr bwMode="auto">
          <a:xfrm>
            <a:off x="1244600" y="103505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8315" name="Rectangle 12"/>
          <p:cNvSpPr>
            <a:spLocks noChangeArrowheads="1"/>
          </p:cNvSpPr>
          <p:nvPr>
            <p:custDataLst>
              <p:tags r:id="rId10"/>
            </p:custDataLst>
          </p:nvPr>
        </p:nvSpPr>
        <p:spPr bwMode="auto">
          <a:xfrm>
            <a:off x="1244600" y="114300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grpSp>
        <p:nvGrpSpPr>
          <p:cNvPr id="98316" name="Group 17"/>
          <p:cNvGrpSpPr>
            <a:grpSpLocks/>
          </p:cNvGrpSpPr>
          <p:nvPr>
            <p:custDataLst>
              <p:tags r:id="rId11"/>
            </p:custDataLst>
          </p:nvPr>
        </p:nvGrpSpPr>
        <p:grpSpPr bwMode="auto">
          <a:xfrm>
            <a:off x="280988" y="319088"/>
            <a:ext cx="744537" cy="927100"/>
            <a:chOff x="2928" y="1051"/>
            <a:chExt cx="840" cy="957"/>
          </a:xfrm>
        </p:grpSpPr>
        <p:sp>
          <p:nvSpPr>
            <p:cNvPr id="98359" name="Freeform 18"/>
            <p:cNvSpPr>
              <a:spLocks/>
            </p:cNvSpPr>
            <p:nvPr>
              <p:custDataLst>
                <p:tags r:id="rId52"/>
              </p:custDataLst>
            </p:nvPr>
          </p:nvSpPr>
          <p:spPr bwMode="auto">
            <a:xfrm>
              <a:off x="2928" y="1759"/>
              <a:ext cx="810" cy="249"/>
            </a:xfrm>
            <a:custGeom>
              <a:avLst/>
              <a:gdLst>
                <a:gd name="T0" fmla="*/ 3 w 1048"/>
                <a:gd name="T1" fmla="*/ 21 h 250"/>
                <a:gd name="T2" fmla="*/ 5 w 1048"/>
                <a:gd name="T3" fmla="*/ 83 h 250"/>
                <a:gd name="T4" fmla="*/ 5 w 1048"/>
                <a:gd name="T5" fmla="*/ 111 h 250"/>
                <a:gd name="T6" fmla="*/ 6 w 1048"/>
                <a:gd name="T7" fmla="*/ 125 h 250"/>
                <a:gd name="T8" fmla="*/ 6 w 1048"/>
                <a:gd name="T9" fmla="*/ 159 h 250"/>
                <a:gd name="T10" fmla="*/ 4 w 1048"/>
                <a:gd name="T11" fmla="*/ 228 h 250"/>
                <a:gd name="T12" fmla="*/ 2 w 1048"/>
                <a:gd name="T13" fmla="*/ 208 h 250"/>
                <a:gd name="T14" fmla="*/ 0 w 1048"/>
                <a:gd name="T15" fmla="*/ 187 h 250"/>
                <a:gd name="T16" fmla="*/ 2 w 1048"/>
                <a:gd name="T17" fmla="*/ 153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3 w 1048"/>
                <a:gd name="T29" fmla="*/ 28 h 250"/>
                <a:gd name="T30" fmla="*/ 3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8360" name="Oval 19"/>
            <p:cNvSpPr>
              <a:spLocks noChangeArrowheads="1"/>
            </p:cNvSpPr>
            <p:nvPr>
              <p:custDataLst>
                <p:tags r:id="rId5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8361" name="Oval 20"/>
            <p:cNvSpPr>
              <a:spLocks noChangeArrowheads="1"/>
            </p:cNvSpPr>
            <p:nvPr>
              <p:custDataLst>
                <p:tags r:id="rId5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8362" name="Oval 21"/>
            <p:cNvSpPr>
              <a:spLocks noChangeArrowheads="1"/>
            </p:cNvSpPr>
            <p:nvPr>
              <p:custDataLst>
                <p:tags r:id="rId5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8363" name="Oval 22"/>
            <p:cNvSpPr>
              <a:spLocks noChangeArrowheads="1"/>
            </p:cNvSpPr>
            <p:nvPr>
              <p:custDataLst>
                <p:tags r:id="rId5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8364" name="Oval 23"/>
            <p:cNvSpPr>
              <a:spLocks noChangeArrowheads="1"/>
            </p:cNvSpPr>
            <p:nvPr>
              <p:custDataLst>
                <p:tags r:id="rId5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8365" name="Oval 24"/>
            <p:cNvSpPr>
              <a:spLocks noChangeArrowheads="1"/>
            </p:cNvSpPr>
            <p:nvPr>
              <p:custDataLst>
                <p:tags r:id="rId5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8366" name="Oval 25"/>
            <p:cNvSpPr>
              <a:spLocks noChangeArrowheads="1"/>
            </p:cNvSpPr>
            <p:nvPr>
              <p:custDataLst>
                <p:tags r:id="rId5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8367" name="AutoShape 26"/>
            <p:cNvSpPr>
              <a:spLocks noChangeArrowheads="1"/>
            </p:cNvSpPr>
            <p:nvPr>
              <p:custDataLst>
                <p:tags r:id="rId6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8368" name="Freeform 27"/>
            <p:cNvSpPr>
              <a:spLocks/>
            </p:cNvSpPr>
            <p:nvPr>
              <p:custDataLst>
                <p:tags r:id="rId6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8369" name="Freeform 28"/>
            <p:cNvSpPr>
              <a:spLocks/>
            </p:cNvSpPr>
            <p:nvPr>
              <p:custDataLst>
                <p:tags r:id="rId6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8370" name="Freeform 29"/>
            <p:cNvSpPr>
              <a:spLocks/>
            </p:cNvSpPr>
            <p:nvPr>
              <p:custDataLst>
                <p:tags r:id="rId6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8371" name="Freeform 30"/>
            <p:cNvSpPr>
              <a:spLocks/>
            </p:cNvSpPr>
            <p:nvPr>
              <p:custDataLst>
                <p:tags r:id="rId6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98317" name="Rectangle 32"/>
          <p:cNvSpPr>
            <a:spLocks noChangeArrowheads="1"/>
          </p:cNvSpPr>
          <p:nvPr>
            <p:custDataLst>
              <p:tags r:id="rId12"/>
            </p:custDataLst>
          </p:nvPr>
        </p:nvSpPr>
        <p:spPr bwMode="auto">
          <a:xfrm>
            <a:off x="6096000" y="2928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18" name="Rectangle 33"/>
          <p:cNvSpPr>
            <a:spLocks noChangeArrowheads="1"/>
          </p:cNvSpPr>
          <p:nvPr>
            <p:custDataLst>
              <p:tags r:id="rId13"/>
            </p:custDataLst>
          </p:nvPr>
        </p:nvSpPr>
        <p:spPr bwMode="auto">
          <a:xfrm>
            <a:off x="6096000" y="3309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19" name="Rectangle 34"/>
          <p:cNvSpPr>
            <a:spLocks noChangeArrowheads="1"/>
          </p:cNvSpPr>
          <p:nvPr>
            <p:custDataLst>
              <p:tags r:id="rId14"/>
            </p:custDataLst>
          </p:nvPr>
        </p:nvSpPr>
        <p:spPr bwMode="auto">
          <a:xfrm>
            <a:off x="6096000" y="3690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20" name="Rectangle 35"/>
          <p:cNvSpPr>
            <a:spLocks noChangeArrowheads="1"/>
          </p:cNvSpPr>
          <p:nvPr>
            <p:custDataLst>
              <p:tags r:id="rId15"/>
            </p:custDataLst>
          </p:nvPr>
        </p:nvSpPr>
        <p:spPr bwMode="auto">
          <a:xfrm>
            <a:off x="6096000" y="4071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21" name="Rectangle 36"/>
          <p:cNvSpPr>
            <a:spLocks noChangeArrowheads="1"/>
          </p:cNvSpPr>
          <p:nvPr>
            <p:custDataLst>
              <p:tags r:id="rId16"/>
            </p:custDataLst>
          </p:nvPr>
        </p:nvSpPr>
        <p:spPr bwMode="auto">
          <a:xfrm>
            <a:off x="6096000" y="4452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22" name="Rectangle 37"/>
          <p:cNvSpPr>
            <a:spLocks noChangeArrowheads="1"/>
          </p:cNvSpPr>
          <p:nvPr>
            <p:custDataLst>
              <p:tags r:id="rId17"/>
            </p:custDataLst>
          </p:nvPr>
        </p:nvSpPr>
        <p:spPr bwMode="auto">
          <a:xfrm>
            <a:off x="6096000" y="4833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23" name="Rectangle 38"/>
          <p:cNvSpPr>
            <a:spLocks noChangeArrowheads="1"/>
          </p:cNvSpPr>
          <p:nvPr>
            <p:custDataLst>
              <p:tags r:id="rId18"/>
            </p:custDataLst>
          </p:nvPr>
        </p:nvSpPr>
        <p:spPr bwMode="auto">
          <a:xfrm>
            <a:off x="6096000" y="5214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24" name="Rectangle 39"/>
          <p:cNvSpPr>
            <a:spLocks noChangeArrowheads="1"/>
          </p:cNvSpPr>
          <p:nvPr>
            <p:custDataLst>
              <p:tags r:id="rId19"/>
            </p:custDataLst>
          </p:nvPr>
        </p:nvSpPr>
        <p:spPr bwMode="auto">
          <a:xfrm>
            <a:off x="6137275" y="29575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read r1</a:t>
            </a:r>
            <a:endParaRPr lang="en-US" sz="1800">
              <a:solidFill>
                <a:srgbClr val="0A04EB"/>
              </a:solidFill>
              <a:latin typeface="Arial" charset="0"/>
            </a:endParaRPr>
          </a:p>
        </p:txBody>
      </p:sp>
      <p:sp>
        <p:nvSpPr>
          <p:cNvPr id="98325" name="Text Box 40"/>
          <p:cNvSpPr txBox="1">
            <a:spLocks noChangeArrowheads="1"/>
          </p:cNvSpPr>
          <p:nvPr>
            <p:custDataLst>
              <p:tags r:id="rId20"/>
            </p:custDataLst>
          </p:nvPr>
        </p:nvSpPr>
        <p:spPr bwMode="auto">
          <a:xfrm>
            <a:off x="5421313" y="28956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98326" name="Text Box 41"/>
          <p:cNvSpPr txBox="1">
            <a:spLocks noChangeArrowheads="1"/>
          </p:cNvSpPr>
          <p:nvPr>
            <p:custDataLst>
              <p:tags r:id="rId21"/>
            </p:custDataLst>
          </p:nvPr>
        </p:nvSpPr>
        <p:spPr bwMode="auto">
          <a:xfrm>
            <a:off x="5418138" y="3273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98327" name="Text Box 42"/>
          <p:cNvSpPr txBox="1">
            <a:spLocks noChangeArrowheads="1"/>
          </p:cNvSpPr>
          <p:nvPr>
            <p:custDataLst>
              <p:tags r:id="rId22"/>
            </p:custDataLst>
          </p:nvPr>
        </p:nvSpPr>
        <p:spPr bwMode="auto">
          <a:xfrm>
            <a:off x="5418138" y="3654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98328" name="Text Box 43"/>
          <p:cNvSpPr txBox="1">
            <a:spLocks noChangeArrowheads="1"/>
          </p:cNvSpPr>
          <p:nvPr>
            <p:custDataLst>
              <p:tags r:id="rId23"/>
            </p:custDataLst>
          </p:nvPr>
        </p:nvSpPr>
        <p:spPr bwMode="auto">
          <a:xfrm>
            <a:off x="5418138" y="4035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98329" name="Text Box 44"/>
          <p:cNvSpPr txBox="1">
            <a:spLocks noChangeArrowheads="1"/>
          </p:cNvSpPr>
          <p:nvPr>
            <p:custDataLst>
              <p:tags r:id="rId24"/>
            </p:custDataLst>
          </p:nvPr>
        </p:nvSpPr>
        <p:spPr bwMode="auto">
          <a:xfrm>
            <a:off x="5418138" y="44084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98330" name="Text Box 45"/>
          <p:cNvSpPr txBox="1">
            <a:spLocks noChangeArrowheads="1"/>
          </p:cNvSpPr>
          <p:nvPr>
            <p:custDataLst>
              <p:tags r:id="rId25"/>
            </p:custDataLst>
          </p:nvPr>
        </p:nvSpPr>
        <p:spPr bwMode="auto">
          <a:xfrm>
            <a:off x="5418138" y="4797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98331" name="Text Box 47"/>
          <p:cNvSpPr txBox="1">
            <a:spLocks noChangeArrowheads="1"/>
          </p:cNvSpPr>
          <p:nvPr>
            <p:custDataLst>
              <p:tags r:id="rId26"/>
            </p:custDataLst>
          </p:nvPr>
        </p:nvSpPr>
        <p:spPr bwMode="auto">
          <a:xfrm>
            <a:off x="6667500" y="5481638"/>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Arial" charset="0"/>
              </a:rPr>
              <a:t>…</a:t>
            </a:r>
          </a:p>
        </p:txBody>
      </p:sp>
      <p:sp>
        <p:nvSpPr>
          <p:cNvPr id="98332" name="Text Box 48"/>
          <p:cNvSpPr txBox="1">
            <a:spLocks noChangeArrowheads="1"/>
          </p:cNvSpPr>
          <p:nvPr>
            <p:custDataLst>
              <p:tags r:id="rId27"/>
            </p:custDataLst>
          </p:nvPr>
        </p:nvSpPr>
        <p:spPr bwMode="auto">
          <a:xfrm>
            <a:off x="5418138" y="5178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6</a:t>
            </a:r>
          </a:p>
        </p:txBody>
      </p:sp>
      <p:sp>
        <p:nvSpPr>
          <p:cNvPr id="98333" name="Rectangle 53"/>
          <p:cNvSpPr>
            <a:spLocks noChangeArrowheads="1"/>
          </p:cNvSpPr>
          <p:nvPr>
            <p:custDataLst>
              <p:tags r:id="rId28"/>
            </p:custDataLst>
          </p:nvPr>
        </p:nvSpPr>
        <p:spPr bwMode="auto">
          <a:xfrm>
            <a:off x="6137275" y="44767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halt</a:t>
            </a:r>
            <a:endParaRPr lang="en-US" sz="1800">
              <a:solidFill>
                <a:srgbClr val="0A04EB"/>
              </a:solidFill>
              <a:latin typeface="Arial" charset="0"/>
            </a:endParaRPr>
          </a:p>
        </p:txBody>
      </p:sp>
      <p:sp>
        <p:nvSpPr>
          <p:cNvPr id="98334" name="Rectangle 54"/>
          <p:cNvSpPr>
            <a:spLocks noChangeArrowheads="1"/>
          </p:cNvSpPr>
          <p:nvPr>
            <p:custDataLst>
              <p:tags r:id="rId29"/>
            </p:custDataLst>
          </p:nvPr>
        </p:nvSpPr>
        <p:spPr bwMode="auto">
          <a:xfrm>
            <a:off x="6137275" y="4856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98335" name="Rectangle 55"/>
          <p:cNvSpPr>
            <a:spLocks noChangeArrowheads="1"/>
          </p:cNvSpPr>
          <p:nvPr>
            <p:custDataLst>
              <p:tags r:id="rId30"/>
            </p:custDataLst>
          </p:nvPr>
        </p:nvSpPr>
        <p:spPr bwMode="auto">
          <a:xfrm>
            <a:off x="6137275" y="5237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98336" name="Text Box 57"/>
          <p:cNvSpPr txBox="1">
            <a:spLocks noChangeArrowheads="1"/>
          </p:cNvSpPr>
          <p:nvPr/>
        </p:nvSpPr>
        <p:spPr bwMode="auto">
          <a:xfrm>
            <a:off x="381000" y="3276600"/>
            <a:ext cx="4724400" cy="203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solidFill>
                  <a:srgbClr val="0A04EB"/>
                </a:solidFill>
              </a:rPr>
              <a:t>Assembly language</a:t>
            </a:r>
            <a:r>
              <a:rPr lang="en-US" sz="4200"/>
              <a:t> is </a:t>
            </a:r>
            <a:r>
              <a:rPr lang="en-US" sz="4200" i="1"/>
              <a:t>human-readable </a:t>
            </a:r>
            <a:r>
              <a:rPr lang="en-US" sz="4200"/>
              <a:t>machine language </a:t>
            </a:r>
          </a:p>
        </p:txBody>
      </p:sp>
      <p:sp>
        <p:nvSpPr>
          <p:cNvPr id="98337" name="Rectangle 58"/>
          <p:cNvSpPr>
            <a:spLocks noChangeArrowheads="1"/>
          </p:cNvSpPr>
          <p:nvPr>
            <p:custDataLst>
              <p:tags r:id="rId31"/>
            </p:custDataLst>
          </p:nvPr>
        </p:nvSpPr>
        <p:spPr bwMode="auto">
          <a:xfrm>
            <a:off x="6137275" y="33480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mul r2 r1 r1 </a:t>
            </a:r>
          </a:p>
        </p:txBody>
      </p:sp>
      <p:sp>
        <p:nvSpPr>
          <p:cNvPr id="98338" name="Rectangle 59"/>
          <p:cNvSpPr>
            <a:spLocks noChangeArrowheads="1"/>
          </p:cNvSpPr>
          <p:nvPr>
            <p:custDataLst>
              <p:tags r:id="rId32"/>
            </p:custDataLst>
          </p:nvPr>
        </p:nvSpPr>
        <p:spPr bwMode="auto">
          <a:xfrm>
            <a:off x="6137275" y="3713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add r2 r2 r1</a:t>
            </a:r>
            <a:endParaRPr lang="en-US" sz="1800">
              <a:solidFill>
                <a:srgbClr val="0A04EB"/>
              </a:solidFill>
              <a:latin typeface="Arial" charset="0"/>
            </a:endParaRPr>
          </a:p>
        </p:txBody>
      </p:sp>
      <p:sp>
        <p:nvSpPr>
          <p:cNvPr id="98339" name="Rectangle 60"/>
          <p:cNvSpPr>
            <a:spLocks noChangeArrowheads="1"/>
          </p:cNvSpPr>
          <p:nvPr>
            <p:custDataLst>
              <p:tags r:id="rId33"/>
            </p:custDataLst>
          </p:nvPr>
        </p:nvSpPr>
        <p:spPr bwMode="auto">
          <a:xfrm>
            <a:off x="6137275" y="41021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write r2</a:t>
            </a:r>
            <a:endParaRPr lang="en-US" sz="1800">
              <a:solidFill>
                <a:srgbClr val="0A04EB"/>
              </a:solidFill>
              <a:latin typeface="Arial" charset="0"/>
            </a:endParaRPr>
          </a:p>
        </p:txBody>
      </p:sp>
      <p:sp>
        <p:nvSpPr>
          <p:cNvPr id="98340" name="Line 61"/>
          <p:cNvSpPr>
            <a:spLocks noChangeShapeType="1"/>
          </p:cNvSpPr>
          <p:nvPr>
            <p:custDataLst>
              <p:tags r:id="rId34"/>
            </p:custDataLst>
          </p:nvPr>
        </p:nvSpPr>
        <p:spPr bwMode="auto">
          <a:xfrm>
            <a:off x="3514725" y="1924050"/>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8341" name="Text Box 62"/>
          <p:cNvSpPr txBox="1">
            <a:spLocks noChangeArrowheads="1"/>
          </p:cNvSpPr>
          <p:nvPr>
            <p:custDataLst>
              <p:tags r:id="rId35"/>
            </p:custDataLst>
          </p:nvPr>
        </p:nvSpPr>
        <p:spPr bwMode="auto">
          <a:xfrm>
            <a:off x="4019550" y="1962150"/>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A04EB"/>
                </a:solidFill>
                <a:latin typeface="Comic Sans MS" pitchFamily="-106" charset="0"/>
              </a:rPr>
              <a:t>Von Neumann bottleneck</a:t>
            </a:r>
          </a:p>
        </p:txBody>
      </p:sp>
      <p:sp>
        <p:nvSpPr>
          <p:cNvPr id="98342" name="Text Box 63"/>
          <p:cNvSpPr txBox="1">
            <a:spLocks noChangeArrowheads="1"/>
          </p:cNvSpPr>
          <p:nvPr>
            <p:custDataLst>
              <p:tags r:id="rId36"/>
            </p:custDataLst>
          </p:nvPr>
        </p:nvSpPr>
        <p:spPr bwMode="auto">
          <a:xfrm>
            <a:off x="5775325" y="1357313"/>
            <a:ext cx="26892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solidFill>
                  <a:srgbClr val="0A04EB"/>
                </a:solidFill>
                <a:latin typeface="Comic Sans MS" pitchFamily="-106" charset="0"/>
              </a:rPr>
              <a:t>the program</a:t>
            </a:r>
          </a:p>
        </p:txBody>
      </p:sp>
      <p:sp>
        <p:nvSpPr>
          <p:cNvPr id="98343" name="Text Box 64"/>
          <p:cNvSpPr txBox="1">
            <a:spLocks noChangeArrowheads="1"/>
          </p:cNvSpPr>
          <p:nvPr>
            <p:custDataLst>
              <p:tags r:id="rId37"/>
            </p:custDataLst>
          </p:nvPr>
        </p:nvSpPr>
        <p:spPr bwMode="auto">
          <a:xfrm>
            <a:off x="814388" y="1371600"/>
            <a:ext cx="32956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solidFill>
                  <a:srgbClr val="0A04EB"/>
                </a:solidFill>
                <a:latin typeface="Comic Sans MS" pitchFamily="-106" charset="0"/>
              </a:rPr>
              <a:t>the processing</a:t>
            </a:r>
          </a:p>
        </p:txBody>
      </p:sp>
      <p:sp>
        <p:nvSpPr>
          <p:cNvPr id="98344" name="Rectangle 65"/>
          <p:cNvSpPr>
            <a:spLocks noChangeArrowheads="1"/>
          </p:cNvSpPr>
          <p:nvPr/>
        </p:nvSpPr>
        <p:spPr bwMode="auto">
          <a:xfrm>
            <a:off x="1371600" y="5410200"/>
            <a:ext cx="25781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spcBef>
                <a:spcPct val="50000"/>
              </a:spcBef>
            </a:pPr>
            <a:r>
              <a:rPr lang="en-US" sz="1800" i="1"/>
              <a:t>substituting words for bits</a:t>
            </a:r>
          </a:p>
        </p:txBody>
      </p:sp>
      <p:grpSp>
        <p:nvGrpSpPr>
          <p:cNvPr id="98345" name="Group 7"/>
          <p:cNvGrpSpPr>
            <a:grpSpLocks/>
          </p:cNvGrpSpPr>
          <p:nvPr>
            <p:custDataLst>
              <p:tags r:id="rId38"/>
            </p:custDataLst>
          </p:nvPr>
        </p:nvGrpSpPr>
        <p:grpSpPr bwMode="auto">
          <a:xfrm>
            <a:off x="8529638" y="6269038"/>
            <a:ext cx="398462" cy="425450"/>
            <a:chOff x="1824" y="4512"/>
            <a:chExt cx="528" cy="241"/>
          </a:xfrm>
        </p:grpSpPr>
        <p:sp>
          <p:nvSpPr>
            <p:cNvPr id="98347" name="Freeform 8"/>
            <p:cNvSpPr>
              <a:spLocks/>
            </p:cNvSpPr>
            <p:nvPr>
              <p:custDataLst>
                <p:tags r:id="rId40"/>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98348" name="Oval 9"/>
            <p:cNvSpPr>
              <a:spLocks noChangeArrowheads="1"/>
            </p:cNvSpPr>
            <p:nvPr>
              <p:custDataLst>
                <p:tags r:id="rId41"/>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98349" name="Oval 10"/>
            <p:cNvSpPr>
              <a:spLocks noChangeArrowheads="1"/>
            </p:cNvSpPr>
            <p:nvPr>
              <p:custDataLst>
                <p:tags r:id="rId42"/>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8350" name="Oval 11"/>
            <p:cNvSpPr>
              <a:spLocks noChangeArrowheads="1"/>
            </p:cNvSpPr>
            <p:nvPr>
              <p:custDataLst>
                <p:tags r:id="rId43"/>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8351" name="Oval 12"/>
            <p:cNvSpPr>
              <a:spLocks noChangeArrowheads="1"/>
            </p:cNvSpPr>
            <p:nvPr>
              <p:custDataLst>
                <p:tags r:id="rId44"/>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8352" name="Oval 13"/>
            <p:cNvSpPr>
              <a:spLocks noChangeArrowheads="1"/>
            </p:cNvSpPr>
            <p:nvPr>
              <p:custDataLst>
                <p:tags r:id="rId45"/>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8353" name="Oval 14"/>
            <p:cNvSpPr>
              <a:spLocks noChangeArrowheads="1"/>
            </p:cNvSpPr>
            <p:nvPr>
              <p:custDataLst>
                <p:tags r:id="rId46"/>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8354" name="Oval 15"/>
            <p:cNvSpPr>
              <a:spLocks noChangeArrowheads="1"/>
            </p:cNvSpPr>
            <p:nvPr>
              <p:custDataLst>
                <p:tags r:id="rId47"/>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8355" name="Freeform 16"/>
            <p:cNvSpPr>
              <a:spLocks/>
            </p:cNvSpPr>
            <p:nvPr>
              <p:custDataLst>
                <p:tags r:id="rId48"/>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98356" name="Freeform 17"/>
            <p:cNvSpPr>
              <a:spLocks/>
            </p:cNvSpPr>
            <p:nvPr>
              <p:custDataLst>
                <p:tags r:id="rId49"/>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98357" name="AutoShape 18"/>
            <p:cNvSpPr>
              <a:spLocks noChangeArrowheads="1"/>
            </p:cNvSpPr>
            <p:nvPr>
              <p:custDataLst>
                <p:tags r:id="rId50"/>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98358" name="AutoShape 19"/>
            <p:cNvSpPr>
              <a:spLocks noChangeArrowheads="1"/>
            </p:cNvSpPr>
            <p:nvPr>
              <p:custDataLst>
                <p:tags r:id="rId51"/>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98346" name="Text Box 92"/>
          <p:cNvSpPr txBox="1">
            <a:spLocks noChangeArrowheads="1"/>
          </p:cNvSpPr>
          <p:nvPr>
            <p:custDataLst>
              <p:tags r:id="rId39"/>
            </p:custDataLst>
          </p:nvPr>
        </p:nvSpPr>
        <p:spPr bwMode="auto">
          <a:xfrm>
            <a:off x="7785100" y="6019800"/>
            <a:ext cx="12065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i="1">
                <a:solidFill>
                  <a:srgbClr val="159627"/>
                </a:solidFill>
                <a:latin typeface="Comic Sans MS" pitchFamily="-106" charset="0"/>
              </a:rPr>
              <a:t>Human </a:t>
            </a:r>
            <a:r>
              <a:rPr lang="en-US" sz="1000">
                <a:solidFill>
                  <a:srgbClr val="159627"/>
                </a:solidFill>
                <a:latin typeface="Comic Sans MS" pitchFamily="-106" charset="0"/>
              </a:rPr>
              <a:t>readable? I doubt it!</a:t>
            </a:r>
          </a:p>
        </p:txBody>
      </p:sp>
    </p:spTree>
  </p:cSld>
  <p:clrMapOvr>
    <a:masterClrMapping/>
  </p:clrMapOvr>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9330" name="Group 2"/>
          <p:cNvGrpSpPr>
            <a:grpSpLocks/>
          </p:cNvGrpSpPr>
          <p:nvPr>
            <p:custDataLst>
              <p:tags r:id="rId1"/>
            </p:custDataLst>
          </p:nvPr>
        </p:nvGrpSpPr>
        <p:grpSpPr bwMode="auto">
          <a:xfrm>
            <a:off x="533400" y="1066800"/>
            <a:ext cx="8218488" cy="180975"/>
            <a:chOff x="295" y="1311"/>
            <a:chExt cx="5177" cy="114"/>
          </a:xfrm>
        </p:grpSpPr>
        <p:sp>
          <p:nvSpPr>
            <p:cNvPr id="99362" name="Rectangle 3"/>
            <p:cNvSpPr>
              <a:spLocks noChangeArrowheads="1"/>
            </p:cNvSpPr>
            <p:nvPr>
              <p:custDataLst>
                <p:tags r:id="rId3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9363" name="Rectangle 4"/>
            <p:cNvSpPr>
              <a:spLocks noChangeArrowheads="1"/>
            </p:cNvSpPr>
            <p:nvPr>
              <p:custDataLst>
                <p:tags r:id="rId3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9331"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99332" name="Rectangle 6"/>
          <p:cNvSpPr>
            <a:spLocks noChangeArrowheads="1"/>
          </p:cNvSpPr>
          <p:nvPr>
            <p:custDataLst>
              <p:tags r:id="rId3"/>
            </p:custDataLst>
          </p:nvPr>
        </p:nvSpPr>
        <p:spPr bwMode="auto">
          <a:xfrm>
            <a:off x="1331913" y="230188"/>
            <a:ext cx="65532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600">
                <a:latin typeface="Times New Roman" pitchFamily="-106" charset="0"/>
              </a:rPr>
              <a:t>the </a:t>
            </a:r>
            <a:r>
              <a:rPr lang="en-US" sz="3600" i="1">
                <a:latin typeface="Times New Roman" pitchFamily="-106" charset="0"/>
              </a:rPr>
              <a:t>fetch - execute </a:t>
            </a:r>
            <a:r>
              <a:rPr lang="en-US" sz="3600">
                <a:latin typeface="Times New Roman" pitchFamily="-106" charset="0"/>
              </a:rPr>
              <a:t>cycle</a:t>
            </a:r>
            <a:endParaRPr lang="en-US" sz="4200">
              <a:solidFill>
                <a:srgbClr val="0A04EB"/>
              </a:solidFill>
              <a:latin typeface="Times New Roman" pitchFamily="-106" charset="0"/>
            </a:endParaRPr>
          </a:p>
        </p:txBody>
      </p:sp>
      <p:sp>
        <p:nvSpPr>
          <p:cNvPr id="99333" name="Rectangle 7"/>
          <p:cNvSpPr>
            <a:spLocks noChangeArrowheads="1"/>
          </p:cNvSpPr>
          <p:nvPr>
            <p:custDataLst>
              <p:tags r:id="rId4"/>
            </p:custDataLst>
          </p:nvPr>
        </p:nvSpPr>
        <p:spPr bwMode="auto">
          <a:xfrm>
            <a:off x="5232400" y="5867400"/>
            <a:ext cx="36718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halt</a:t>
            </a:r>
          </a:p>
        </p:txBody>
      </p:sp>
      <p:sp>
        <p:nvSpPr>
          <p:cNvPr id="99334" name="Rectangle 8"/>
          <p:cNvSpPr>
            <a:spLocks noChangeArrowheads="1"/>
          </p:cNvSpPr>
          <p:nvPr>
            <p:custDataLst>
              <p:tags r:id="rId5"/>
            </p:custDataLst>
          </p:nvPr>
        </p:nvSpPr>
        <p:spPr bwMode="auto">
          <a:xfrm>
            <a:off x="5232400" y="3467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mul r2 r1 r1</a:t>
            </a:r>
          </a:p>
        </p:txBody>
      </p:sp>
      <p:sp>
        <p:nvSpPr>
          <p:cNvPr id="99335" name="Rectangle 9"/>
          <p:cNvSpPr>
            <a:spLocks noChangeArrowheads="1"/>
          </p:cNvSpPr>
          <p:nvPr>
            <p:custDataLst>
              <p:tags r:id="rId6"/>
            </p:custDataLst>
          </p:nvPr>
        </p:nvSpPr>
        <p:spPr bwMode="auto">
          <a:xfrm>
            <a:off x="5232400" y="2667000"/>
            <a:ext cx="36972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read r1</a:t>
            </a:r>
          </a:p>
        </p:txBody>
      </p:sp>
      <p:sp>
        <p:nvSpPr>
          <p:cNvPr id="99336" name="Rectangle 12"/>
          <p:cNvSpPr>
            <a:spLocks noChangeArrowheads="1"/>
          </p:cNvSpPr>
          <p:nvPr>
            <p:custDataLst>
              <p:tags r:id="rId7"/>
            </p:custDataLst>
          </p:nvPr>
        </p:nvSpPr>
        <p:spPr bwMode="auto">
          <a:xfrm>
            <a:off x="5232400" y="4267200"/>
            <a:ext cx="3719513"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add r2 r2 r1</a:t>
            </a:r>
          </a:p>
        </p:txBody>
      </p:sp>
      <p:sp>
        <p:nvSpPr>
          <p:cNvPr id="99337" name="Rectangle 13"/>
          <p:cNvSpPr>
            <a:spLocks noChangeArrowheads="1"/>
          </p:cNvSpPr>
          <p:nvPr>
            <p:custDataLst>
              <p:tags r:id="rId8"/>
            </p:custDataLst>
          </p:nvPr>
        </p:nvSpPr>
        <p:spPr bwMode="auto">
          <a:xfrm>
            <a:off x="5232400" y="50673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write r2</a:t>
            </a:r>
          </a:p>
        </p:txBody>
      </p:sp>
      <p:sp>
        <p:nvSpPr>
          <p:cNvPr id="99338" name="Text Box 17"/>
          <p:cNvSpPr txBox="1">
            <a:spLocks noChangeArrowheads="1"/>
          </p:cNvSpPr>
          <p:nvPr>
            <p:custDataLst>
              <p:tags r:id="rId9"/>
            </p:custDataLst>
          </p:nvPr>
        </p:nvSpPr>
        <p:spPr bwMode="auto">
          <a:xfrm>
            <a:off x="1143000" y="1887538"/>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central processing unit </a:t>
            </a:r>
            <a:r>
              <a:rPr lang="en-US" sz="1200" b="1" i="1">
                <a:latin typeface="Arial" charset="0"/>
              </a:rPr>
              <a:t>registers</a:t>
            </a:r>
            <a:endParaRPr lang="en-US" sz="1200">
              <a:latin typeface="Arial" charset="0"/>
            </a:endParaRPr>
          </a:p>
        </p:txBody>
      </p:sp>
      <p:sp>
        <p:nvSpPr>
          <p:cNvPr id="99339" name="Text Box 18"/>
          <p:cNvSpPr txBox="1">
            <a:spLocks noChangeArrowheads="1"/>
          </p:cNvSpPr>
          <p:nvPr>
            <p:custDataLst>
              <p:tags r:id="rId10"/>
            </p:custDataLst>
          </p:nvPr>
        </p:nvSpPr>
        <p:spPr bwMode="auto">
          <a:xfrm>
            <a:off x="5562600" y="1935163"/>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random access memory locations</a:t>
            </a:r>
          </a:p>
        </p:txBody>
      </p:sp>
      <p:sp>
        <p:nvSpPr>
          <p:cNvPr id="99340" name="Text Box 19"/>
          <p:cNvSpPr txBox="1">
            <a:spLocks noChangeArrowheads="1"/>
          </p:cNvSpPr>
          <p:nvPr>
            <p:custDataLst>
              <p:tags r:id="rId11"/>
            </p:custDataLst>
          </p:nvPr>
        </p:nvSpPr>
        <p:spPr bwMode="auto">
          <a:xfrm>
            <a:off x="4552950" y="2816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99341" name="Text Box 20"/>
          <p:cNvSpPr txBox="1">
            <a:spLocks noChangeArrowheads="1"/>
          </p:cNvSpPr>
          <p:nvPr>
            <p:custDataLst>
              <p:tags r:id="rId12"/>
            </p:custDataLst>
          </p:nvPr>
        </p:nvSpPr>
        <p:spPr bwMode="auto">
          <a:xfrm>
            <a:off x="4552950" y="3595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99342" name="Text Box 21"/>
          <p:cNvSpPr txBox="1">
            <a:spLocks noChangeArrowheads="1"/>
          </p:cNvSpPr>
          <p:nvPr>
            <p:custDataLst>
              <p:tags r:id="rId13"/>
            </p:custDataLst>
          </p:nvPr>
        </p:nvSpPr>
        <p:spPr bwMode="auto">
          <a:xfrm>
            <a:off x="4552950" y="4406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99343" name="Text Box 22"/>
          <p:cNvSpPr txBox="1">
            <a:spLocks noChangeArrowheads="1"/>
          </p:cNvSpPr>
          <p:nvPr>
            <p:custDataLst>
              <p:tags r:id="rId14"/>
            </p:custDataLst>
          </p:nvPr>
        </p:nvSpPr>
        <p:spPr bwMode="auto">
          <a:xfrm>
            <a:off x="4552950" y="5187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99344" name="Text Box 23"/>
          <p:cNvSpPr txBox="1">
            <a:spLocks noChangeArrowheads="1"/>
          </p:cNvSpPr>
          <p:nvPr>
            <p:custDataLst>
              <p:tags r:id="rId15"/>
            </p:custDataLst>
          </p:nvPr>
        </p:nvSpPr>
        <p:spPr bwMode="auto">
          <a:xfrm>
            <a:off x="4552950" y="6015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99345" name="Text Box 24"/>
          <p:cNvSpPr txBox="1">
            <a:spLocks noChangeArrowheads="1"/>
          </p:cNvSpPr>
          <p:nvPr>
            <p:custDataLst>
              <p:tags r:id="rId16"/>
            </p:custDataLst>
          </p:nvPr>
        </p:nvSpPr>
        <p:spPr bwMode="auto">
          <a:xfrm>
            <a:off x="684213" y="48006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endParaRPr lang="en-US" sz="1800">
              <a:solidFill>
                <a:srgbClr val="B003D1"/>
              </a:solidFill>
              <a:latin typeface="Comic Sans MS" pitchFamily="-106" charset="0"/>
            </a:endParaRPr>
          </a:p>
        </p:txBody>
      </p:sp>
      <p:sp>
        <p:nvSpPr>
          <p:cNvPr id="99346" name="Text Box 25"/>
          <p:cNvSpPr txBox="1">
            <a:spLocks noChangeArrowheads="1"/>
          </p:cNvSpPr>
          <p:nvPr>
            <p:custDataLst>
              <p:tags r:id="rId17"/>
            </p:custDataLst>
          </p:nvPr>
        </p:nvSpPr>
        <p:spPr bwMode="auto">
          <a:xfrm>
            <a:off x="436563" y="2589213"/>
            <a:ext cx="866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F071B"/>
                </a:solidFill>
                <a:latin typeface="Comic Sans MS" pitchFamily="-106" charset="0"/>
              </a:rPr>
              <a:t>Program Counter</a:t>
            </a:r>
          </a:p>
        </p:txBody>
      </p:sp>
      <p:sp>
        <p:nvSpPr>
          <p:cNvPr id="99347" name="Text Box 26"/>
          <p:cNvSpPr txBox="1">
            <a:spLocks noChangeArrowheads="1"/>
          </p:cNvSpPr>
          <p:nvPr>
            <p:custDataLst>
              <p:tags r:id="rId18"/>
            </p:custDataLst>
          </p:nvPr>
        </p:nvSpPr>
        <p:spPr bwMode="auto">
          <a:xfrm>
            <a:off x="136525" y="3635375"/>
            <a:ext cx="1166813"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B003D1"/>
                </a:solidFill>
                <a:latin typeface="Comic Sans MS" pitchFamily="-106" charset="0"/>
              </a:rPr>
              <a:t>Instruction Register</a:t>
            </a:r>
          </a:p>
        </p:txBody>
      </p:sp>
      <p:sp>
        <p:nvSpPr>
          <p:cNvPr id="99348" name="Rectangle 27"/>
          <p:cNvSpPr>
            <a:spLocks noChangeArrowheads="1"/>
          </p:cNvSpPr>
          <p:nvPr>
            <p:custDataLst>
              <p:tags r:id="rId19"/>
            </p:custDataLst>
          </p:nvPr>
        </p:nvSpPr>
        <p:spPr bwMode="auto">
          <a:xfrm>
            <a:off x="1317625" y="25146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99349" name="Rectangle 28"/>
          <p:cNvSpPr>
            <a:spLocks noChangeArrowheads="1"/>
          </p:cNvSpPr>
          <p:nvPr>
            <p:custDataLst>
              <p:tags r:id="rId20"/>
            </p:custDataLst>
          </p:nvPr>
        </p:nvSpPr>
        <p:spPr bwMode="auto">
          <a:xfrm>
            <a:off x="1317625" y="3576638"/>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99350" name="Rectangle 29"/>
          <p:cNvSpPr>
            <a:spLocks noChangeArrowheads="1"/>
          </p:cNvSpPr>
          <p:nvPr>
            <p:custDataLst>
              <p:tags r:id="rId21"/>
            </p:custDataLst>
          </p:nvPr>
        </p:nvSpPr>
        <p:spPr bwMode="auto">
          <a:xfrm>
            <a:off x="1317625" y="46482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99351" name="Text Box 30"/>
          <p:cNvSpPr txBox="1">
            <a:spLocks noChangeArrowheads="1"/>
          </p:cNvSpPr>
          <p:nvPr>
            <p:custDataLst>
              <p:tags r:id="rId22"/>
            </p:custDataLst>
          </p:nvPr>
        </p:nvSpPr>
        <p:spPr bwMode="auto">
          <a:xfrm>
            <a:off x="3505200" y="1752600"/>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a:p>
        </p:txBody>
      </p:sp>
      <p:sp>
        <p:nvSpPr>
          <p:cNvPr id="99352" name="Rectangle 31"/>
          <p:cNvSpPr>
            <a:spLocks noChangeArrowheads="1"/>
          </p:cNvSpPr>
          <p:nvPr>
            <p:custDataLst>
              <p:tags r:id="rId23"/>
            </p:custDataLst>
          </p:nvPr>
        </p:nvSpPr>
        <p:spPr bwMode="auto">
          <a:xfrm>
            <a:off x="1308100" y="4240213"/>
            <a:ext cx="2749550" cy="22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Holds the current instruction</a:t>
            </a:r>
          </a:p>
        </p:txBody>
      </p:sp>
      <p:sp>
        <p:nvSpPr>
          <p:cNvPr id="99353" name="Rectangle 32"/>
          <p:cNvSpPr>
            <a:spLocks noChangeArrowheads="1"/>
          </p:cNvSpPr>
          <p:nvPr>
            <p:custDataLst>
              <p:tags r:id="rId24"/>
            </p:custDataLst>
          </p:nvPr>
        </p:nvSpPr>
        <p:spPr bwMode="auto">
          <a:xfrm>
            <a:off x="992188" y="3184525"/>
            <a:ext cx="3386137"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Holds address of the next instruction</a:t>
            </a:r>
          </a:p>
        </p:txBody>
      </p:sp>
      <p:sp>
        <p:nvSpPr>
          <p:cNvPr id="99354" name="Rectangle 33"/>
          <p:cNvSpPr>
            <a:spLocks noChangeArrowheads="1"/>
          </p:cNvSpPr>
          <p:nvPr>
            <p:custDataLst>
              <p:tags r:id="rId25"/>
            </p:custDataLst>
          </p:nvPr>
        </p:nvSpPr>
        <p:spPr bwMode="auto">
          <a:xfrm>
            <a:off x="1312863" y="53213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General-purpose register r1</a:t>
            </a:r>
          </a:p>
        </p:txBody>
      </p:sp>
      <p:sp>
        <p:nvSpPr>
          <p:cNvPr id="99355" name="Text Box 50"/>
          <p:cNvSpPr txBox="1">
            <a:spLocks noChangeArrowheads="1"/>
          </p:cNvSpPr>
          <p:nvPr>
            <p:custDataLst>
              <p:tags r:id="rId26"/>
            </p:custDataLst>
          </p:nvPr>
        </p:nvSpPr>
        <p:spPr bwMode="auto">
          <a:xfrm>
            <a:off x="674688" y="58816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r2</a:t>
            </a:r>
            <a:endParaRPr lang="en-US" sz="1800">
              <a:solidFill>
                <a:srgbClr val="B003D1"/>
              </a:solidFill>
              <a:latin typeface="Comic Sans MS" pitchFamily="-106" charset="0"/>
            </a:endParaRPr>
          </a:p>
        </p:txBody>
      </p:sp>
      <p:sp>
        <p:nvSpPr>
          <p:cNvPr id="99356" name="Rectangle 51"/>
          <p:cNvSpPr>
            <a:spLocks noChangeArrowheads="1"/>
          </p:cNvSpPr>
          <p:nvPr>
            <p:custDataLst>
              <p:tags r:id="rId27"/>
            </p:custDataLst>
          </p:nvPr>
        </p:nvSpPr>
        <p:spPr bwMode="auto">
          <a:xfrm>
            <a:off x="1314450" y="57150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99357" name="Rectangle 52"/>
          <p:cNvSpPr>
            <a:spLocks noChangeArrowheads="1"/>
          </p:cNvSpPr>
          <p:nvPr>
            <p:custDataLst>
              <p:tags r:id="rId28"/>
            </p:custDataLst>
          </p:nvPr>
        </p:nvSpPr>
        <p:spPr bwMode="auto">
          <a:xfrm>
            <a:off x="1309688" y="63881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General-purpose register r2</a:t>
            </a:r>
          </a:p>
        </p:txBody>
      </p:sp>
      <p:sp>
        <p:nvSpPr>
          <p:cNvPr id="99358" name="Rectangle 61"/>
          <p:cNvSpPr>
            <a:spLocks noChangeArrowheads="1"/>
          </p:cNvSpPr>
          <p:nvPr>
            <p:custDataLst>
              <p:tags r:id="rId29"/>
            </p:custDataLst>
          </p:nvPr>
        </p:nvSpPr>
        <p:spPr bwMode="auto">
          <a:xfrm>
            <a:off x="1831975" y="1301750"/>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CPU</a:t>
            </a:r>
          </a:p>
        </p:txBody>
      </p:sp>
      <p:sp>
        <p:nvSpPr>
          <p:cNvPr id="99359" name="Rectangle 62"/>
          <p:cNvSpPr>
            <a:spLocks noChangeArrowheads="1"/>
          </p:cNvSpPr>
          <p:nvPr>
            <p:custDataLst>
              <p:tags r:id="rId30"/>
            </p:custDataLst>
          </p:nvPr>
        </p:nvSpPr>
        <p:spPr bwMode="auto">
          <a:xfrm>
            <a:off x="6477000" y="1295400"/>
            <a:ext cx="13128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RAM</a:t>
            </a:r>
          </a:p>
        </p:txBody>
      </p:sp>
      <p:sp>
        <p:nvSpPr>
          <p:cNvPr id="99360" name="Line 63"/>
          <p:cNvSpPr>
            <a:spLocks noChangeShapeType="1"/>
          </p:cNvSpPr>
          <p:nvPr>
            <p:custDataLst>
              <p:tags r:id="rId31"/>
            </p:custDataLst>
          </p:nvPr>
        </p:nvSpPr>
        <p:spPr bwMode="auto">
          <a:xfrm>
            <a:off x="3514725" y="1619250"/>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9361" name="Text Box 64"/>
          <p:cNvSpPr txBox="1">
            <a:spLocks noChangeArrowheads="1"/>
          </p:cNvSpPr>
          <p:nvPr>
            <p:custDataLst>
              <p:tags r:id="rId32"/>
            </p:custDataLst>
          </p:nvPr>
        </p:nvSpPr>
        <p:spPr bwMode="auto">
          <a:xfrm>
            <a:off x="4019550" y="1657350"/>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A04EB"/>
                </a:solidFill>
                <a:latin typeface="Comic Sans MS" pitchFamily="-106" charset="0"/>
              </a:rPr>
              <a:t>Von Neumann bottleneck</a:t>
            </a:r>
          </a:p>
        </p:txBody>
      </p:sp>
    </p:spTree>
  </p:cSld>
  <p:clrMapOvr>
    <a:masterClrMapping/>
  </p:clrMapOvr>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0354" name="Group 2"/>
          <p:cNvGrpSpPr>
            <a:grpSpLocks/>
          </p:cNvGrpSpPr>
          <p:nvPr>
            <p:custDataLst>
              <p:tags r:id="rId1"/>
            </p:custDataLst>
          </p:nvPr>
        </p:nvGrpSpPr>
        <p:grpSpPr bwMode="auto">
          <a:xfrm>
            <a:off x="533400" y="1066800"/>
            <a:ext cx="8218488" cy="180975"/>
            <a:chOff x="295" y="1311"/>
            <a:chExt cx="5177" cy="114"/>
          </a:xfrm>
        </p:grpSpPr>
        <p:sp>
          <p:nvSpPr>
            <p:cNvPr id="100390" name="Rectangle 3"/>
            <p:cNvSpPr>
              <a:spLocks noChangeArrowheads="1"/>
            </p:cNvSpPr>
            <p:nvPr>
              <p:custDataLst>
                <p:tags r:id="rId3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0391" name="Rectangle 4"/>
            <p:cNvSpPr>
              <a:spLocks noChangeArrowheads="1"/>
            </p:cNvSpPr>
            <p:nvPr>
              <p:custDataLst>
                <p:tags r:id="rId3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00355"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00356" name="Rectangle 6"/>
          <p:cNvSpPr>
            <a:spLocks noChangeArrowheads="1"/>
          </p:cNvSpPr>
          <p:nvPr>
            <p:custDataLst>
              <p:tags r:id="rId3"/>
            </p:custDataLst>
          </p:nvPr>
        </p:nvSpPr>
        <p:spPr bwMode="auto">
          <a:xfrm>
            <a:off x="1331913" y="230188"/>
            <a:ext cx="65532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600">
                <a:latin typeface="Times New Roman" pitchFamily="-106" charset="0"/>
              </a:rPr>
              <a:t>the </a:t>
            </a:r>
            <a:r>
              <a:rPr lang="en-US" sz="3600" i="1">
                <a:latin typeface="Times New Roman" pitchFamily="-106" charset="0"/>
              </a:rPr>
              <a:t>fetch - execute </a:t>
            </a:r>
            <a:r>
              <a:rPr lang="en-US" sz="3600">
                <a:latin typeface="Times New Roman" pitchFamily="-106" charset="0"/>
              </a:rPr>
              <a:t>cycle</a:t>
            </a:r>
            <a:endParaRPr lang="en-US" sz="4200">
              <a:solidFill>
                <a:srgbClr val="0A04EB"/>
              </a:solidFill>
              <a:latin typeface="Times New Roman" pitchFamily="-106" charset="0"/>
            </a:endParaRPr>
          </a:p>
        </p:txBody>
      </p:sp>
      <p:sp>
        <p:nvSpPr>
          <p:cNvPr id="100357" name="Rectangle 7"/>
          <p:cNvSpPr>
            <a:spLocks noChangeArrowheads="1"/>
          </p:cNvSpPr>
          <p:nvPr>
            <p:custDataLst>
              <p:tags r:id="rId4"/>
            </p:custDataLst>
          </p:nvPr>
        </p:nvSpPr>
        <p:spPr bwMode="auto">
          <a:xfrm>
            <a:off x="5232400" y="5867400"/>
            <a:ext cx="36718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halt</a:t>
            </a:r>
          </a:p>
        </p:txBody>
      </p:sp>
      <p:sp>
        <p:nvSpPr>
          <p:cNvPr id="100358" name="Rectangle 8"/>
          <p:cNvSpPr>
            <a:spLocks noChangeArrowheads="1"/>
          </p:cNvSpPr>
          <p:nvPr>
            <p:custDataLst>
              <p:tags r:id="rId5"/>
            </p:custDataLst>
          </p:nvPr>
        </p:nvSpPr>
        <p:spPr bwMode="auto">
          <a:xfrm>
            <a:off x="5232400" y="3467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mul r2 r1 r1</a:t>
            </a:r>
          </a:p>
        </p:txBody>
      </p:sp>
      <p:sp>
        <p:nvSpPr>
          <p:cNvPr id="100359" name="Rectangle 9"/>
          <p:cNvSpPr>
            <a:spLocks noChangeArrowheads="1"/>
          </p:cNvSpPr>
          <p:nvPr>
            <p:custDataLst>
              <p:tags r:id="rId6"/>
            </p:custDataLst>
          </p:nvPr>
        </p:nvSpPr>
        <p:spPr bwMode="auto">
          <a:xfrm>
            <a:off x="5232400" y="2667000"/>
            <a:ext cx="36972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read r1</a:t>
            </a:r>
          </a:p>
        </p:txBody>
      </p:sp>
      <p:sp>
        <p:nvSpPr>
          <p:cNvPr id="100360" name="Rectangle 12"/>
          <p:cNvSpPr>
            <a:spLocks noChangeArrowheads="1"/>
          </p:cNvSpPr>
          <p:nvPr>
            <p:custDataLst>
              <p:tags r:id="rId7"/>
            </p:custDataLst>
          </p:nvPr>
        </p:nvSpPr>
        <p:spPr bwMode="auto">
          <a:xfrm>
            <a:off x="5232400" y="4267200"/>
            <a:ext cx="3719513"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add r2 r2 r1</a:t>
            </a:r>
          </a:p>
        </p:txBody>
      </p:sp>
      <p:sp>
        <p:nvSpPr>
          <p:cNvPr id="100361" name="Rectangle 13"/>
          <p:cNvSpPr>
            <a:spLocks noChangeArrowheads="1"/>
          </p:cNvSpPr>
          <p:nvPr>
            <p:custDataLst>
              <p:tags r:id="rId8"/>
            </p:custDataLst>
          </p:nvPr>
        </p:nvSpPr>
        <p:spPr bwMode="auto">
          <a:xfrm>
            <a:off x="5232400" y="50673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write r2</a:t>
            </a:r>
          </a:p>
        </p:txBody>
      </p:sp>
      <p:sp>
        <p:nvSpPr>
          <p:cNvPr id="100362" name="Text Box 17"/>
          <p:cNvSpPr txBox="1">
            <a:spLocks noChangeArrowheads="1"/>
          </p:cNvSpPr>
          <p:nvPr>
            <p:custDataLst>
              <p:tags r:id="rId9"/>
            </p:custDataLst>
          </p:nvPr>
        </p:nvSpPr>
        <p:spPr bwMode="auto">
          <a:xfrm>
            <a:off x="1143000" y="1887538"/>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central processing unit </a:t>
            </a:r>
            <a:r>
              <a:rPr lang="en-US" sz="1200" b="1" i="1">
                <a:latin typeface="Arial" charset="0"/>
              </a:rPr>
              <a:t>registers</a:t>
            </a:r>
            <a:endParaRPr lang="en-US" sz="1200">
              <a:latin typeface="Arial" charset="0"/>
            </a:endParaRPr>
          </a:p>
        </p:txBody>
      </p:sp>
      <p:sp>
        <p:nvSpPr>
          <p:cNvPr id="100363" name="Text Box 18"/>
          <p:cNvSpPr txBox="1">
            <a:spLocks noChangeArrowheads="1"/>
          </p:cNvSpPr>
          <p:nvPr>
            <p:custDataLst>
              <p:tags r:id="rId10"/>
            </p:custDataLst>
          </p:nvPr>
        </p:nvSpPr>
        <p:spPr bwMode="auto">
          <a:xfrm>
            <a:off x="5562600" y="1935163"/>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random access memory locations</a:t>
            </a:r>
          </a:p>
        </p:txBody>
      </p:sp>
      <p:sp>
        <p:nvSpPr>
          <p:cNvPr id="100364" name="Text Box 19"/>
          <p:cNvSpPr txBox="1">
            <a:spLocks noChangeArrowheads="1"/>
          </p:cNvSpPr>
          <p:nvPr>
            <p:custDataLst>
              <p:tags r:id="rId11"/>
            </p:custDataLst>
          </p:nvPr>
        </p:nvSpPr>
        <p:spPr bwMode="auto">
          <a:xfrm>
            <a:off x="4552950" y="2816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100365" name="Text Box 20"/>
          <p:cNvSpPr txBox="1">
            <a:spLocks noChangeArrowheads="1"/>
          </p:cNvSpPr>
          <p:nvPr>
            <p:custDataLst>
              <p:tags r:id="rId12"/>
            </p:custDataLst>
          </p:nvPr>
        </p:nvSpPr>
        <p:spPr bwMode="auto">
          <a:xfrm>
            <a:off x="4552950" y="3595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100366" name="Text Box 21"/>
          <p:cNvSpPr txBox="1">
            <a:spLocks noChangeArrowheads="1"/>
          </p:cNvSpPr>
          <p:nvPr>
            <p:custDataLst>
              <p:tags r:id="rId13"/>
            </p:custDataLst>
          </p:nvPr>
        </p:nvSpPr>
        <p:spPr bwMode="auto">
          <a:xfrm>
            <a:off x="4552950" y="4406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100367" name="Text Box 22"/>
          <p:cNvSpPr txBox="1">
            <a:spLocks noChangeArrowheads="1"/>
          </p:cNvSpPr>
          <p:nvPr>
            <p:custDataLst>
              <p:tags r:id="rId14"/>
            </p:custDataLst>
          </p:nvPr>
        </p:nvSpPr>
        <p:spPr bwMode="auto">
          <a:xfrm>
            <a:off x="4552950" y="5187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100368" name="Text Box 23"/>
          <p:cNvSpPr txBox="1">
            <a:spLocks noChangeArrowheads="1"/>
          </p:cNvSpPr>
          <p:nvPr>
            <p:custDataLst>
              <p:tags r:id="rId15"/>
            </p:custDataLst>
          </p:nvPr>
        </p:nvSpPr>
        <p:spPr bwMode="auto">
          <a:xfrm>
            <a:off x="4552950" y="6015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100369" name="Text Box 24"/>
          <p:cNvSpPr txBox="1">
            <a:spLocks noChangeArrowheads="1"/>
          </p:cNvSpPr>
          <p:nvPr>
            <p:custDataLst>
              <p:tags r:id="rId16"/>
            </p:custDataLst>
          </p:nvPr>
        </p:nvSpPr>
        <p:spPr bwMode="auto">
          <a:xfrm>
            <a:off x="684213" y="48006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endParaRPr lang="en-US" sz="1800">
              <a:solidFill>
                <a:srgbClr val="B003D1"/>
              </a:solidFill>
              <a:latin typeface="Comic Sans MS" pitchFamily="-106" charset="0"/>
            </a:endParaRPr>
          </a:p>
        </p:txBody>
      </p:sp>
      <p:sp>
        <p:nvSpPr>
          <p:cNvPr id="100370" name="Text Box 25"/>
          <p:cNvSpPr txBox="1">
            <a:spLocks noChangeArrowheads="1"/>
          </p:cNvSpPr>
          <p:nvPr>
            <p:custDataLst>
              <p:tags r:id="rId17"/>
            </p:custDataLst>
          </p:nvPr>
        </p:nvSpPr>
        <p:spPr bwMode="auto">
          <a:xfrm>
            <a:off x="436563" y="2589213"/>
            <a:ext cx="866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F071B"/>
                </a:solidFill>
                <a:latin typeface="Comic Sans MS" pitchFamily="-106" charset="0"/>
              </a:rPr>
              <a:t>Program Counter</a:t>
            </a:r>
          </a:p>
        </p:txBody>
      </p:sp>
      <p:sp>
        <p:nvSpPr>
          <p:cNvPr id="100371" name="Text Box 26"/>
          <p:cNvSpPr txBox="1">
            <a:spLocks noChangeArrowheads="1"/>
          </p:cNvSpPr>
          <p:nvPr>
            <p:custDataLst>
              <p:tags r:id="rId18"/>
            </p:custDataLst>
          </p:nvPr>
        </p:nvSpPr>
        <p:spPr bwMode="auto">
          <a:xfrm>
            <a:off x="136525" y="3635375"/>
            <a:ext cx="1166813"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B003D1"/>
                </a:solidFill>
                <a:latin typeface="Comic Sans MS" pitchFamily="-106" charset="0"/>
              </a:rPr>
              <a:t>Instruction Register</a:t>
            </a:r>
          </a:p>
        </p:txBody>
      </p:sp>
      <p:sp>
        <p:nvSpPr>
          <p:cNvPr id="100372" name="Rectangle 27"/>
          <p:cNvSpPr>
            <a:spLocks noChangeArrowheads="1"/>
          </p:cNvSpPr>
          <p:nvPr>
            <p:custDataLst>
              <p:tags r:id="rId19"/>
            </p:custDataLst>
          </p:nvPr>
        </p:nvSpPr>
        <p:spPr bwMode="auto">
          <a:xfrm>
            <a:off x="1317625" y="25146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0373" name="Rectangle 28"/>
          <p:cNvSpPr>
            <a:spLocks noChangeArrowheads="1"/>
          </p:cNvSpPr>
          <p:nvPr>
            <p:custDataLst>
              <p:tags r:id="rId20"/>
            </p:custDataLst>
          </p:nvPr>
        </p:nvSpPr>
        <p:spPr bwMode="auto">
          <a:xfrm>
            <a:off x="1317625" y="3576638"/>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0374" name="Rectangle 29"/>
          <p:cNvSpPr>
            <a:spLocks noChangeArrowheads="1"/>
          </p:cNvSpPr>
          <p:nvPr>
            <p:custDataLst>
              <p:tags r:id="rId21"/>
            </p:custDataLst>
          </p:nvPr>
        </p:nvSpPr>
        <p:spPr bwMode="auto">
          <a:xfrm>
            <a:off x="1317625" y="46482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0375" name="Text Box 30"/>
          <p:cNvSpPr txBox="1">
            <a:spLocks noChangeArrowheads="1"/>
          </p:cNvSpPr>
          <p:nvPr>
            <p:custDataLst>
              <p:tags r:id="rId22"/>
            </p:custDataLst>
          </p:nvPr>
        </p:nvSpPr>
        <p:spPr bwMode="auto">
          <a:xfrm>
            <a:off x="3505200" y="1752600"/>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a:p>
        </p:txBody>
      </p:sp>
      <p:sp>
        <p:nvSpPr>
          <p:cNvPr id="100376" name="Rectangle 31"/>
          <p:cNvSpPr>
            <a:spLocks noChangeArrowheads="1"/>
          </p:cNvSpPr>
          <p:nvPr>
            <p:custDataLst>
              <p:tags r:id="rId23"/>
            </p:custDataLst>
          </p:nvPr>
        </p:nvSpPr>
        <p:spPr bwMode="auto">
          <a:xfrm>
            <a:off x="1308100" y="4240213"/>
            <a:ext cx="2749550" cy="22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Holds the current instruction</a:t>
            </a:r>
          </a:p>
        </p:txBody>
      </p:sp>
      <p:sp>
        <p:nvSpPr>
          <p:cNvPr id="100377" name="Rectangle 32"/>
          <p:cNvSpPr>
            <a:spLocks noChangeArrowheads="1"/>
          </p:cNvSpPr>
          <p:nvPr>
            <p:custDataLst>
              <p:tags r:id="rId24"/>
            </p:custDataLst>
          </p:nvPr>
        </p:nvSpPr>
        <p:spPr bwMode="auto">
          <a:xfrm>
            <a:off x="992188" y="3184525"/>
            <a:ext cx="3386137"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Holds address of the next instruction</a:t>
            </a:r>
          </a:p>
        </p:txBody>
      </p:sp>
      <p:sp>
        <p:nvSpPr>
          <p:cNvPr id="100378" name="Rectangle 33"/>
          <p:cNvSpPr>
            <a:spLocks noChangeArrowheads="1"/>
          </p:cNvSpPr>
          <p:nvPr>
            <p:custDataLst>
              <p:tags r:id="rId25"/>
            </p:custDataLst>
          </p:nvPr>
        </p:nvSpPr>
        <p:spPr bwMode="auto">
          <a:xfrm>
            <a:off x="1312863" y="53213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General-purpose register r1</a:t>
            </a:r>
          </a:p>
        </p:txBody>
      </p:sp>
      <p:sp>
        <p:nvSpPr>
          <p:cNvPr id="100379" name="Text Box 50"/>
          <p:cNvSpPr txBox="1">
            <a:spLocks noChangeArrowheads="1"/>
          </p:cNvSpPr>
          <p:nvPr>
            <p:custDataLst>
              <p:tags r:id="rId26"/>
            </p:custDataLst>
          </p:nvPr>
        </p:nvSpPr>
        <p:spPr bwMode="auto">
          <a:xfrm>
            <a:off x="674688" y="58816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r2</a:t>
            </a:r>
            <a:endParaRPr lang="en-US" sz="1800">
              <a:solidFill>
                <a:srgbClr val="B003D1"/>
              </a:solidFill>
              <a:latin typeface="Comic Sans MS" pitchFamily="-106" charset="0"/>
            </a:endParaRPr>
          </a:p>
        </p:txBody>
      </p:sp>
      <p:sp>
        <p:nvSpPr>
          <p:cNvPr id="100380" name="Rectangle 51"/>
          <p:cNvSpPr>
            <a:spLocks noChangeArrowheads="1"/>
          </p:cNvSpPr>
          <p:nvPr>
            <p:custDataLst>
              <p:tags r:id="rId27"/>
            </p:custDataLst>
          </p:nvPr>
        </p:nvSpPr>
        <p:spPr bwMode="auto">
          <a:xfrm>
            <a:off x="1314450" y="57150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0381" name="Rectangle 52"/>
          <p:cNvSpPr>
            <a:spLocks noChangeArrowheads="1"/>
          </p:cNvSpPr>
          <p:nvPr>
            <p:custDataLst>
              <p:tags r:id="rId28"/>
            </p:custDataLst>
          </p:nvPr>
        </p:nvSpPr>
        <p:spPr bwMode="auto">
          <a:xfrm>
            <a:off x="1309688" y="63881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General-purpose register r2</a:t>
            </a:r>
          </a:p>
        </p:txBody>
      </p:sp>
      <p:sp>
        <p:nvSpPr>
          <p:cNvPr id="100382" name="Rectangle 61"/>
          <p:cNvSpPr>
            <a:spLocks noChangeArrowheads="1"/>
          </p:cNvSpPr>
          <p:nvPr>
            <p:custDataLst>
              <p:tags r:id="rId29"/>
            </p:custDataLst>
          </p:nvPr>
        </p:nvSpPr>
        <p:spPr bwMode="auto">
          <a:xfrm>
            <a:off x="1831975" y="1301750"/>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CPU</a:t>
            </a:r>
          </a:p>
        </p:txBody>
      </p:sp>
      <p:sp>
        <p:nvSpPr>
          <p:cNvPr id="100383" name="Rectangle 62"/>
          <p:cNvSpPr>
            <a:spLocks noChangeArrowheads="1"/>
          </p:cNvSpPr>
          <p:nvPr>
            <p:custDataLst>
              <p:tags r:id="rId30"/>
            </p:custDataLst>
          </p:nvPr>
        </p:nvSpPr>
        <p:spPr bwMode="auto">
          <a:xfrm>
            <a:off x="6477000" y="1295400"/>
            <a:ext cx="13128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RAM</a:t>
            </a:r>
          </a:p>
        </p:txBody>
      </p:sp>
      <p:sp>
        <p:nvSpPr>
          <p:cNvPr id="100384" name="Line 63"/>
          <p:cNvSpPr>
            <a:spLocks noChangeShapeType="1"/>
          </p:cNvSpPr>
          <p:nvPr>
            <p:custDataLst>
              <p:tags r:id="rId31"/>
            </p:custDataLst>
          </p:nvPr>
        </p:nvSpPr>
        <p:spPr bwMode="auto">
          <a:xfrm>
            <a:off x="3514725" y="1619250"/>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0385" name="Text Box 64"/>
          <p:cNvSpPr txBox="1">
            <a:spLocks noChangeArrowheads="1"/>
          </p:cNvSpPr>
          <p:nvPr>
            <p:custDataLst>
              <p:tags r:id="rId32"/>
            </p:custDataLst>
          </p:nvPr>
        </p:nvSpPr>
        <p:spPr bwMode="auto">
          <a:xfrm>
            <a:off x="4019550" y="1657350"/>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A04EB"/>
                </a:solidFill>
                <a:latin typeface="Comic Sans MS" pitchFamily="-106" charset="0"/>
              </a:rPr>
              <a:t>Von Neumann bottleneck</a:t>
            </a:r>
          </a:p>
        </p:txBody>
      </p:sp>
      <p:pic>
        <p:nvPicPr>
          <p:cNvPr id="100386" name="Picture 35" descr="Picture 5.png"/>
          <p:cNvPicPr>
            <a:picLocks noChangeAspect="1"/>
          </p:cNvPicPr>
          <p:nvPr/>
        </p:nvPicPr>
        <p:blipFill>
          <a:blip r:embed="rId37">
            <a:extLst>
              <a:ext uri="{28A0092B-C50C-407E-A947-70E740481C1C}">
                <a14:useLocalDpi xmlns:a14="http://schemas.microsoft.com/office/drawing/2010/main" val="0"/>
              </a:ext>
            </a:extLst>
          </a:blip>
          <a:srcRect r="2505"/>
          <a:stretch>
            <a:fillRect/>
          </a:stretch>
        </p:blipFill>
        <p:spPr bwMode="auto">
          <a:xfrm rot="-355968">
            <a:off x="757238" y="1989138"/>
            <a:ext cx="7605712" cy="1773237"/>
          </a:xfrm>
          <a:prstGeom prst="rect">
            <a:avLst/>
          </a:prstGeom>
          <a:noFill/>
          <a:ln w="31750">
            <a:solidFill>
              <a:srgbClr val="0B04FF"/>
            </a:solidFill>
            <a:round/>
            <a:headEnd/>
            <a:tailEnd/>
          </a:ln>
          <a:extLst>
            <a:ext uri="{909E8E84-426E-40DD-AFC4-6F175D3DCCD1}">
              <a14:hiddenFill xmlns:a14="http://schemas.microsoft.com/office/drawing/2010/main">
                <a:solidFill>
                  <a:srgbClr val="FFFFFF"/>
                </a:solidFill>
              </a14:hiddenFill>
            </a:ext>
          </a:extLst>
        </p:spPr>
      </p:pic>
      <p:sp>
        <p:nvSpPr>
          <p:cNvPr id="100387" name="TextBox 36"/>
          <p:cNvSpPr txBox="1">
            <a:spLocks noChangeArrowheads="1"/>
          </p:cNvSpPr>
          <p:nvPr/>
        </p:nvSpPr>
        <p:spPr bwMode="auto">
          <a:xfrm>
            <a:off x="3810000" y="4419600"/>
            <a:ext cx="1524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100388" name="TextBox 37"/>
          <p:cNvSpPr txBox="1">
            <a:spLocks noChangeArrowheads="1"/>
          </p:cNvSpPr>
          <p:nvPr/>
        </p:nvSpPr>
        <p:spPr bwMode="auto">
          <a:xfrm>
            <a:off x="892175" y="4471988"/>
            <a:ext cx="3581400" cy="738187"/>
          </a:xfrm>
          <a:prstGeom prst="rect">
            <a:avLst/>
          </a:prstGeom>
          <a:solidFill>
            <a:schemeClr val="bg1"/>
          </a:solidFill>
          <a:ln w="28575">
            <a:solidFill>
              <a:srgbClr val="0B04FF"/>
            </a:solidFill>
            <a:round/>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4200">
                <a:latin typeface="Calibri" pitchFamily="-106" charset="0"/>
              </a:rPr>
              <a:t>16 registers</a:t>
            </a:r>
          </a:p>
        </p:txBody>
      </p:sp>
      <p:sp>
        <p:nvSpPr>
          <p:cNvPr id="100389" name="TextBox 38"/>
          <p:cNvSpPr txBox="1">
            <a:spLocks noChangeArrowheads="1"/>
          </p:cNvSpPr>
          <p:nvPr/>
        </p:nvSpPr>
        <p:spPr bwMode="auto">
          <a:xfrm>
            <a:off x="4811713" y="4114800"/>
            <a:ext cx="3581400" cy="1384300"/>
          </a:xfrm>
          <a:prstGeom prst="rect">
            <a:avLst/>
          </a:prstGeom>
          <a:solidFill>
            <a:schemeClr val="bg1"/>
          </a:solidFill>
          <a:ln w="28575">
            <a:solidFill>
              <a:srgbClr val="0B04FF"/>
            </a:solidFill>
            <a:round/>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4200">
                <a:latin typeface="Calibri" pitchFamily="-106" charset="0"/>
              </a:rPr>
              <a:t>256 memory locations</a:t>
            </a:r>
          </a:p>
        </p:txBody>
      </p:sp>
    </p:spTree>
  </p:cSld>
  <p:clrMapOvr>
    <a:masterClrMapping/>
  </p:clrMapOvr>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1378" name="Group 2"/>
          <p:cNvGrpSpPr>
            <a:grpSpLocks/>
          </p:cNvGrpSpPr>
          <p:nvPr>
            <p:custDataLst>
              <p:tags r:id="rId1"/>
            </p:custDataLst>
          </p:nvPr>
        </p:nvGrpSpPr>
        <p:grpSpPr bwMode="auto">
          <a:xfrm>
            <a:off x="609600" y="1066800"/>
            <a:ext cx="8218488" cy="180975"/>
            <a:chOff x="295" y="1311"/>
            <a:chExt cx="5177" cy="114"/>
          </a:xfrm>
        </p:grpSpPr>
        <p:sp>
          <p:nvSpPr>
            <p:cNvPr id="101406" name="Rectangle 3"/>
            <p:cNvSpPr>
              <a:spLocks noChangeArrowheads="1"/>
            </p:cNvSpPr>
            <p:nvPr>
              <p:custDataLst>
                <p:tags r:id="rId27"/>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1407" name="Rectangle 4"/>
            <p:cNvSpPr>
              <a:spLocks noChangeArrowheads="1"/>
            </p:cNvSpPr>
            <p:nvPr>
              <p:custDataLst>
                <p:tags r:id="rId28"/>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01379"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01380" name="Rectangle 6"/>
          <p:cNvSpPr>
            <a:spLocks noChangeArrowheads="1"/>
          </p:cNvSpPr>
          <p:nvPr>
            <p:custDataLst>
              <p:tags r:id="rId3"/>
            </p:custDataLst>
          </p:nvPr>
        </p:nvSpPr>
        <p:spPr bwMode="auto">
          <a:xfrm>
            <a:off x="758825" y="207963"/>
            <a:ext cx="588803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Assembly Language</a:t>
            </a:r>
          </a:p>
        </p:txBody>
      </p:sp>
      <p:sp>
        <p:nvSpPr>
          <p:cNvPr id="101381" name="Rectangle 7"/>
          <p:cNvSpPr>
            <a:spLocks noChangeArrowheads="1"/>
          </p:cNvSpPr>
          <p:nvPr>
            <p:custDataLst>
              <p:tags r:id="rId4"/>
            </p:custDataLst>
          </p:nvPr>
        </p:nvSpPr>
        <p:spPr bwMode="auto">
          <a:xfrm>
            <a:off x="457200" y="5607050"/>
            <a:ext cx="21050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FF071B"/>
                </a:solidFill>
                <a:latin typeface="Courier New" pitchFamily="-106" charset="0"/>
              </a:rPr>
              <a:t>read r1</a:t>
            </a:r>
          </a:p>
        </p:txBody>
      </p:sp>
      <p:sp>
        <p:nvSpPr>
          <p:cNvPr id="101382" name="Rectangle 8"/>
          <p:cNvSpPr>
            <a:spLocks noChangeArrowheads="1"/>
          </p:cNvSpPr>
          <p:nvPr>
            <p:custDataLst>
              <p:tags r:id="rId5"/>
            </p:custDataLst>
          </p:nvPr>
        </p:nvSpPr>
        <p:spPr bwMode="auto">
          <a:xfrm>
            <a:off x="576263" y="3581400"/>
            <a:ext cx="3476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0A04EB"/>
                </a:solidFill>
                <a:latin typeface="Courier New" pitchFamily="-106" charset="0"/>
              </a:rPr>
              <a:t>div r1 r1 r1</a:t>
            </a:r>
          </a:p>
        </p:txBody>
      </p:sp>
      <p:sp>
        <p:nvSpPr>
          <p:cNvPr id="101383" name="Rectangle 9"/>
          <p:cNvSpPr>
            <a:spLocks noChangeArrowheads="1"/>
          </p:cNvSpPr>
          <p:nvPr>
            <p:custDataLst>
              <p:tags r:id="rId6"/>
            </p:custDataLst>
          </p:nvPr>
        </p:nvSpPr>
        <p:spPr bwMode="auto">
          <a:xfrm>
            <a:off x="576263" y="1295400"/>
            <a:ext cx="3476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0A04EB"/>
                </a:solidFill>
                <a:latin typeface="Courier New" pitchFamily="-106" charset="0"/>
              </a:rPr>
              <a:t>add r2 r2 r2</a:t>
            </a:r>
          </a:p>
        </p:txBody>
      </p:sp>
      <p:sp>
        <p:nvSpPr>
          <p:cNvPr id="101384" name="Text Box 11"/>
          <p:cNvSpPr txBox="1">
            <a:spLocks noChangeArrowheads="1"/>
          </p:cNvSpPr>
          <p:nvPr>
            <p:custDataLst>
              <p:tags r:id="rId7"/>
            </p:custDataLst>
          </p:nvPr>
        </p:nvSpPr>
        <p:spPr bwMode="auto">
          <a:xfrm>
            <a:off x="6977063" y="239713"/>
            <a:ext cx="1773237"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i="1">
                <a:solidFill>
                  <a:srgbClr val="0A04EB"/>
                </a:solidFill>
              </a:rPr>
              <a:t>register-level programming</a:t>
            </a:r>
          </a:p>
        </p:txBody>
      </p:sp>
      <p:sp>
        <p:nvSpPr>
          <p:cNvPr id="101385" name="Text Box 14"/>
          <p:cNvSpPr txBox="1">
            <a:spLocks noChangeArrowheads="1"/>
          </p:cNvSpPr>
          <p:nvPr>
            <p:custDataLst>
              <p:tags r:id="rId8"/>
            </p:custDataLst>
          </p:nvPr>
        </p:nvSpPr>
        <p:spPr bwMode="auto">
          <a:xfrm>
            <a:off x="4462463" y="13716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reg2 = reg2 </a:t>
            </a:r>
            <a:r>
              <a:rPr lang="en-US" b="1">
                <a:solidFill>
                  <a:srgbClr val="0A04EB"/>
                </a:solidFill>
                <a:latin typeface="Courier New" pitchFamily="-106" charset="0"/>
              </a:rPr>
              <a:t>+</a:t>
            </a:r>
            <a:r>
              <a:rPr lang="en-US" b="1">
                <a:latin typeface="Courier New" pitchFamily="-106" charset="0"/>
              </a:rPr>
              <a:t> reg2</a:t>
            </a:r>
          </a:p>
        </p:txBody>
      </p:sp>
      <p:sp>
        <p:nvSpPr>
          <p:cNvPr id="101386" name="Text Box 15"/>
          <p:cNvSpPr txBox="1">
            <a:spLocks noChangeArrowheads="1"/>
          </p:cNvSpPr>
          <p:nvPr>
            <p:custDataLst>
              <p:tags r:id="rId9"/>
            </p:custDataLst>
          </p:nvPr>
        </p:nvSpPr>
        <p:spPr bwMode="auto">
          <a:xfrm>
            <a:off x="4495800" y="2413000"/>
            <a:ext cx="4267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t>which is why it is written this way in python!</a:t>
            </a:r>
          </a:p>
        </p:txBody>
      </p:sp>
      <p:sp>
        <p:nvSpPr>
          <p:cNvPr id="101387" name="Rectangle 16"/>
          <p:cNvSpPr>
            <a:spLocks noChangeArrowheads="1"/>
          </p:cNvSpPr>
          <p:nvPr>
            <p:custDataLst>
              <p:tags r:id="rId10"/>
            </p:custDataLst>
          </p:nvPr>
        </p:nvSpPr>
        <p:spPr bwMode="auto">
          <a:xfrm>
            <a:off x="576263" y="2057400"/>
            <a:ext cx="3476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0A04EB"/>
                </a:solidFill>
                <a:latin typeface="Courier New" pitchFamily="-106" charset="0"/>
              </a:rPr>
              <a:t>sub r2 r1 r4</a:t>
            </a:r>
          </a:p>
        </p:txBody>
      </p:sp>
      <p:sp>
        <p:nvSpPr>
          <p:cNvPr id="101388" name="Text Box 17"/>
          <p:cNvSpPr txBox="1">
            <a:spLocks noChangeArrowheads="1"/>
          </p:cNvSpPr>
          <p:nvPr>
            <p:custDataLst>
              <p:tags r:id="rId11"/>
            </p:custDataLst>
          </p:nvPr>
        </p:nvSpPr>
        <p:spPr bwMode="auto">
          <a:xfrm>
            <a:off x="4462463" y="2068513"/>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reg2 = reg1 </a:t>
            </a:r>
            <a:r>
              <a:rPr lang="en-US" b="1">
                <a:solidFill>
                  <a:srgbClr val="0A04EB"/>
                </a:solidFill>
                <a:latin typeface="Courier New" pitchFamily="-106" charset="0"/>
              </a:rPr>
              <a:t>-</a:t>
            </a:r>
            <a:r>
              <a:rPr lang="en-US" b="1">
                <a:latin typeface="Courier New" pitchFamily="-106" charset="0"/>
              </a:rPr>
              <a:t> reg4</a:t>
            </a:r>
          </a:p>
        </p:txBody>
      </p:sp>
      <p:sp>
        <p:nvSpPr>
          <p:cNvPr id="101389" name="Text Box 18"/>
          <p:cNvSpPr txBox="1">
            <a:spLocks noChangeArrowheads="1"/>
          </p:cNvSpPr>
          <p:nvPr>
            <p:custDataLst>
              <p:tags r:id="rId12"/>
            </p:custDataLst>
          </p:nvPr>
        </p:nvSpPr>
        <p:spPr bwMode="auto">
          <a:xfrm>
            <a:off x="4462463" y="28956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reg7 = reg6 </a:t>
            </a:r>
            <a:r>
              <a:rPr lang="en-US" b="1">
                <a:solidFill>
                  <a:srgbClr val="0A04EB"/>
                </a:solidFill>
                <a:latin typeface="Courier New" pitchFamily="-106" charset="0"/>
              </a:rPr>
              <a:t>*</a:t>
            </a:r>
            <a:r>
              <a:rPr lang="en-US" b="1">
                <a:latin typeface="Courier New" pitchFamily="-106" charset="0"/>
              </a:rPr>
              <a:t> reg2</a:t>
            </a:r>
          </a:p>
        </p:txBody>
      </p:sp>
      <p:sp>
        <p:nvSpPr>
          <p:cNvPr id="101390" name="Text Box 19"/>
          <p:cNvSpPr txBox="1">
            <a:spLocks noChangeArrowheads="1"/>
          </p:cNvSpPr>
          <p:nvPr>
            <p:custDataLst>
              <p:tags r:id="rId13"/>
            </p:custDataLst>
          </p:nvPr>
        </p:nvSpPr>
        <p:spPr bwMode="auto">
          <a:xfrm>
            <a:off x="4495800" y="35814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reg1 = reg1 </a:t>
            </a:r>
            <a:r>
              <a:rPr lang="en-US" b="1">
                <a:solidFill>
                  <a:srgbClr val="0A04EB"/>
                </a:solidFill>
                <a:latin typeface="Courier New" pitchFamily="-106" charset="0"/>
              </a:rPr>
              <a:t>/</a:t>
            </a:r>
            <a:r>
              <a:rPr lang="en-US" b="1">
                <a:latin typeface="Courier New" pitchFamily="-106" charset="0"/>
              </a:rPr>
              <a:t> reg1</a:t>
            </a:r>
          </a:p>
        </p:txBody>
      </p:sp>
      <p:sp>
        <p:nvSpPr>
          <p:cNvPr id="101391" name="Text Box 20"/>
          <p:cNvSpPr txBox="1">
            <a:spLocks noChangeArrowheads="1"/>
          </p:cNvSpPr>
          <p:nvPr>
            <p:custDataLst>
              <p:tags r:id="rId14"/>
            </p:custDataLst>
          </p:nvPr>
        </p:nvSpPr>
        <p:spPr bwMode="auto">
          <a:xfrm>
            <a:off x="4486275" y="3962400"/>
            <a:ext cx="4267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t>INTEGER division - no remainders</a:t>
            </a:r>
          </a:p>
        </p:txBody>
      </p:sp>
      <p:sp>
        <p:nvSpPr>
          <p:cNvPr id="101392" name="Rectangle 21"/>
          <p:cNvSpPr>
            <a:spLocks noChangeArrowheads="1"/>
          </p:cNvSpPr>
          <p:nvPr>
            <p:custDataLst>
              <p:tags r:id="rId15"/>
            </p:custDataLst>
          </p:nvPr>
        </p:nvSpPr>
        <p:spPr bwMode="auto">
          <a:xfrm>
            <a:off x="576263" y="2819400"/>
            <a:ext cx="3476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0A04EB"/>
                </a:solidFill>
                <a:latin typeface="Courier New" pitchFamily="-106" charset="0"/>
              </a:rPr>
              <a:t>mul r7 r6 r2</a:t>
            </a:r>
          </a:p>
        </p:txBody>
      </p:sp>
      <p:sp>
        <p:nvSpPr>
          <p:cNvPr id="101393" name="Text Box 22"/>
          <p:cNvSpPr txBox="1">
            <a:spLocks noChangeArrowheads="1"/>
          </p:cNvSpPr>
          <p:nvPr>
            <p:custDataLst>
              <p:tags r:id="rId16"/>
            </p:custDataLst>
          </p:nvPr>
        </p:nvSpPr>
        <p:spPr bwMode="auto">
          <a:xfrm>
            <a:off x="5689600" y="5826125"/>
            <a:ext cx="3052763"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t>Each of these instructions (and many more) get implemented for a particular processor and particular machine… .</a:t>
            </a:r>
          </a:p>
        </p:txBody>
      </p:sp>
      <p:sp>
        <p:nvSpPr>
          <p:cNvPr id="101394" name="Rectangle 23"/>
          <p:cNvSpPr>
            <a:spLocks noChangeArrowheads="1"/>
          </p:cNvSpPr>
          <p:nvPr>
            <p:custDataLst>
              <p:tags r:id="rId17"/>
            </p:custDataLst>
          </p:nvPr>
        </p:nvSpPr>
        <p:spPr bwMode="auto">
          <a:xfrm>
            <a:off x="457200" y="6096000"/>
            <a:ext cx="237966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FF071B"/>
                </a:solidFill>
                <a:latin typeface="Courier New" pitchFamily="-106" charset="0"/>
              </a:rPr>
              <a:t>write r1</a:t>
            </a:r>
          </a:p>
        </p:txBody>
      </p:sp>
      <p:sp>
        <p:nvSpPr>
          <p:cNvPr id="101395" name="Text Box 24"/>
          <p:cNvSpPr txBox="1">
            <a:spLocks noChangeArrowheads="1"/>
          </p:cNvSpPr>
          <p:nvPr>
            <p:custDataLst>
              <p:tags r:id="rId18"/>
            </p:custDataLst>
          </p:nvPr>
        </p:nvSpPr>
        <p:spPr bwMode="auto">
          <a:xfrm>
            <a:off x="3124200" y="5878513"/>
            <a:ext cx="2212975" cy="58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90000"/>
              </a:lnSpc>
              <a:spcBef>
                <a:spcPct val="50000"/>
              </a:spcBef>
            </a:pPr>
            <a:r>
              <a:rPr lang="en-US" sz="1800"/>
              <a:t>read from keyboard and write to screen</a:t>
            </a:r>
          </a:p>
        </p:txBody>
      </p:sp>
      <p:sp>
        <p:nvSpPr>
          <p:cNvPr id="101396" name="AutoShape 25"/>
          <p:cNvSpPr>
            <a:spLocks/>
          </p:cNvSpPr>
          <p:nvPr>
            <p:custDataLst>
              <p:tags r:id="rId19"/>
            </p:custDataLst>
          </p:nvPr>
        </p:nvSpPr>
        <p:spPr bwMode="auto">
          <a:xfrm>
            <a:off x="2990850" y="5930900"/>
            <a:ext cx="203200" cy="495300"/>
          </a:xfrm>
          <a:prstGeom prst="rightBrace">
            <a:avLst>
              <a:gd name="adj1" fmla="val 20312"/>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1397" name="Rectangle 26"/>
          <p:cNvSpPr>
            <a:spLocks noChangeArrowheads="1"/>
          </p:cNvSpPr>
          <p:nvPr>
            <p:custDataLst>
              <p:tags r:id="rId20"/>
            </p:custDataLst>
          </p:nvPr>
        </p:nvSpPr>
        <p:spPr bwMode="auto">
          <a:xfrm>
            <a:off x="457200" y="4367213"/>
            <a:ext cx="3201988"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067B0E"/>
                </a:solidFill>
                <a:latin typeface="Courier New" pitchFamily="-106" charset="0"/>
              </a:rPr>
              <a:t>loadn r1 42</a:t>
            </a:r>
          </a:p>
        </p:txBody>
      </p:sp>
      <p:sp>
        <p:nvSpPr>
          <p:cNvPr id="101398" name="Text Box 28"/>
          <p:cNvSpPr txBox="1">
            <a:spLocks noChangeArrowheads="1"/>
          </p:cNvSpPr>
          <p:nvPr>
            <p:custDataLst>
              <p:tags r:id="rId21"/>
            </p:custDataLst>
          </p:nvPr>
        </p:nvSpPr>
        <p:spPr bwMode="auto">
          <a:xfrm>
            <a:off x="6324600" y="4403725"/>
            <a:ext cx="232092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t>you can replace 42 with anything from -128 to 127</a:t>
            </a:r>
          </a:p>
        </p:txBody>
      </p:sp>
      <p:sp>
        <p:nvSpPr>
          <p:cNvPr id="101399" name="Rectangle 29"/>
          <p:cNvSpPr>
            <a:spLocks noChangeArrowheads="1"/>
          </p:cNvSpPr>
          <p:nvPr>
            <p:custDataLst>
              <p:tags r:id="rId22"/>
            </p:custDataLst>
          </p:nvPr>
        </p:nvSpPr>
        <p:spPr bwMode="auto">
          <a:xfrm>
            <a:off x="457200" y="4997450"/>
            <a:ext cx="29273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067B0E"/>
                </a:solidFill>
                <a:latin typeface="Courier New" pitchFamily="-106" charset="0"/>
              </a:rPr>
              <a:t>addn r1 -1</a:t>
            </a:r>
          </a:p>
        </p:txBody>
      </p:sp>
      <p:sp>
        <p:nvSpPr>
          <p:cNvPr id="101400" name="Text Box 31"/>
          <p:cNvSpPr txBox="1">
            <a:spLocks noChangeArrowheads="1"/>
          </p:cNvSpPr>
          <p:nvPr>
            <p:custDataLst>
              <p:tags r:id="rId23"/>
            </p:custDataLst>
          </p:nvPr>
        </p:nvSpPr>
        <p:spPr bwMode="auto">
          <a:xfrm>
            <a:off x="7467600" y="5137150"/>
            <a:ext cx="1066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t>a shortcut</a:t>
            </a:r>
          </a:p>
        </p:txBody>
      </p:sp>
      <p:sp>
        <p:nvSpPr>
          <p:cNvPr id="101401" name="Text Box 32"/>
          <p:cNvSpPr txBox="1">
            <a:spLocks noChangeArrowheads="1"/>
          </p:cNvSpPr>
          <p:nvPr>
            <p:custDataLst>
              <p:tags r:id="rId24"/>
            </p:custDataLst>
          </p:nvPr>
        </p:nvSpPr>
        <p:spPr bwMode="auto">
          <a:xfrm>
            <a:off x="4495800" y="1719263"/>
            <a:ext cx="4267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t>crazy, perhaps, but used ALL the time</a:t>
            </a:r>
          </a:p>
        </p:txBody>
      </p:sp>
      <p:sp>
        <p:nvSpPr>
          <p:cNvPr id="101402" name="Text Box 33"/>
          <p:cNvSpPr txBox="1">
            <a:spLocks noChangeArrowheads="1"/>
          </p:cNvSpPr>
          <p:nvPr>
            <p:custDataLst>
              <p:tags r:id="rId25"/>
            </p:custDataLst>
          </p:nvPr>
        </p:nvSpPr>
        <p:spPr bwMode="auto">
          <a:xfrm>
            <a:off x="4268788" y="445135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latin typeface="Courier New" pitchFamily="-106" charset="0"/>
              </a:rPr>
              <a:t>reg1 = 42</a:t>
            </a:r>
          </a:p>
        </p:txBody>
      </p:sp>
      <p:sp>
        <p:nvSpPr>
          <p:cNvPr id="101403" name="Text Box 34"/>
          <p:cNvSpPr txBox="1">
            <a:spLocks noChangeArrowheads="1"/>
          </p:cNvSpPr>
          <p:nvPr>
            <p:custDataLst>
              <p:tags r:id="rId26"/>
            </p:custDataLst>
          </p:nvPr>
        </p:nvSpPr>
        <p:spPr bwMode="auto">
          <a:xfrm>
            <a:off x="4267200" y="506095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latin typeface="Courier New" pitchFamily="-106" charset="0"/>
              </a:rPr>
              <a:t>reg1 = reg1 - 1</a:t>
            </a:r>
          </a:p>
        </p:txBody>
      </p:sp>
      <p:sp>
        <p:nvSpPr>
          <p:cNvPr id="101404" name="Line 42"/>
          <p:cNvSpPr>
            <a:spLocks noChangeShapeType="1"/>
          </p:cNvSpPr>
          <p:nvPr/>
        </p:nvSpPr>
        <p:spPr bwMode="auto">
          <a:xfrm>
            <a:off x="2811463" y="2622550"/>
            <a:ext cx="838200" cy="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1405" name="Line 43"/>
          <p:cNvSpPr>
            <a:spLocks noChangeShapeType="1"/>
          </p:cNvSpPr>
          <p:nvPr/>
        </p:nvSpPr>
        <p:spPr bwMode="auto">
          <a:xfrm>
            <a:off x="2811463" y="4156075"/>
            <a:ext cx="838200" cy="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02403" name="Rectangle 7"/>
          <p:cNvSpPr>
            <a:spLocks noChangeArrowheads="1"/>
          </p:cNvSpPr>
          <p:nvPr>
            <p:custDataLst>
              <p:tags r:id="rId2"/>
            </p:custDataLst>
          </p:nvPr>
        </p:nvSpPr>
        <p:spPr bwMode="auto">
          <a:xfrm>
            <a:off x="5232400" y="6197600"/>
            <a:ext cx="36718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106" charset="0"/>
              </a:rPr>
              <a:t>halt</a:t>
            </a:r>
          </a:p>
        </p:txBody>
      </p:sp>
      <p:sp>
        <p:nvSpPr>
          <p:cNvPr id="102404" name="Rectangle 8"/>
          <p:cNvSpPr>
            <a:spLocks noChangeArrowheads="1"/>
          </p:cNvSpPr>
          <p:nvPr>
            <p:custDataLst>
              <p:tags r:id="rId3"/>
            </p:custDataLst>
          </p:nvPr>
        </p:nvSpPr>
        <p:spPr bwMode="auto">
          <a:xfrm>
            <a:off x="5232400" y="3065463"/>
            <a:ext cx="368935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106" charset="0"/>
              </a:rPr>
              <a:t>loadn r2 9</a:t>
            </a:r>
          </a:p>
        </p:txBody>
      </p:sp>
      <p:sp>
        <p:nvSpPr>
          <p:cNvPr id="102405" name="Rectangle 9"/>
          <p:cNvSpPr>
            <a:spLocks noChangeArrowheads="1"/>
          </p:cNvSpPr>
          <p:nvPr>
            <p:custDataLst>
              <p:tags r:id="rId4"/>
            </p:custDataLst>
          </p:nvPr>
        </p:nvSpPr>
        <p:spPr bwMode="auto">
          <a:xfrm>
            <a:off x="5232400" y="2438400"/>
            <a:ext cx="36972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106" charset="0"/>
              </a:rPr>
              <a:t>read r1</a:t>
            </a:r>
          </a:p>
        </p:txBody>
      </p:sp>
      <p:sp>
        <p:nvSpPr>
          <p:cNvPr id="102406" name="Rectangle 12"/>
          <p:cNvSpPr>
            <a:spLocks noChangeArrowheads="1"/>
          </p:cNvSpPr>
          <p:nvPr>
            <p:custDataLst>
              <p:tags r:id="rId5"/>
            </p:custDataLst>
          </p:nvPr>
        </p:nvSpPr>
        <p:spPr bwMode="auto">
          <a:xfrm>
            <a:off x="5232400" y="3690938"/>
            <a:ext cx="3719513"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106" charset="0"/>
              </a:rPr>
              <a:t>sub r3 r1 r2</a:t>
            </a:r>
          </a:p>
        </p:txBody>
      </p:sp>
      <p:sp>
        <p:nvSpPr>
          <p:cNvPr id="102407" name="Rectangle 13"/>
          <p:cNvSpPr>
            <a:spLocks noChangeArrowheads="1"/>
          </p:cNvSpPr>
          <p:nvPr>
            <p:custDataLst>
              <p:tags r:id="rId6"/>
            </p:custDataLst>
          </p:nvPr>
        </p:nvSpPr>
        <p:spPr bwMode="auto">
          <a:xfrm>
            <a:off x="5232400" y="4318000"/>
            <a:ext cx="36576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106" charset="0"/>
              </a:rPr>
              <a:t>div r3 r3 r2</a:t>
            </a:r>
          </a:p>
        </p:txBody>
      </p:sp>
      <p:sp>
        <p:nvSpPr>
          <p:cNvPr id="102408" name="Text Box 17"/>
          <p:cNvSpPr txBox="1">
            <a:spLocks noChangeArrowheads="1"/>
          </p:cNvSpPr>
          <p:nvPr>
            <p:custDataLst>
              <p:tags r:id="rId7"/>
            </p:custDataLst>
          </p:nvPr>
        </p:nvSpPr>
        <p:spPr bwMode="auto">
          <a:xfrm>
            <a:off x="1143000" y="1887538"/>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central processing unit </a:t>
            </a:r>
            <a:r>
              <a:rPr lang="en-US" sz="1200" b="1" i="1">
                <a:latin typeface="Arial" charset="0"/>
              </a:rPr>
              <a:t>registers</a:t>
            </a:r>
            <a:endParaRPr lang="en-US" sz="1200">
              <a:latin typeface="Arial" charset="0"/>
            </a:endParaRPr>
          </a:p>
        </p:txBody>
      </p:sp>
      <p:sp>
        <p:nvSpPr>
          <p:cNvPr id="102409" name="Text Box 18"/>
          <p:cNvSpPr txBox="1">
            <a:spLocks noChangeArrowheads="1"/>
          </p:cNvSpPr>
          <p:nvPr>
            <p:custDataLst>
              <p:tags r:id="rId8"/>
            </p:custDataLst>
          </p:nvPr>
        </p:nvSpPr>
        <p:spPr bwMode="auto">
          <a:xfrm>
            <a:off x="5562600" y="1935163"/>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random access memory locations</a:t>
            </a:r>
          </a:p>
        </p:txBody>
      </p:sp>
      <p:sp>
        <p:nvSpPr>
          <p:cNvPr id="102410" name="Text Box 19"/>
          <p:cNvSpPr txBox="1">
            <a:spLocks noChangeArrowheads="1"/>
          </p:cNvSpPr>
          <p:nvPr>
            <p:custDataLst>
              <p:tags r:id="rId9"/>
            </p:custDataLst>
          </p:nvPr>
        </p:nvSpPr>
        <p:spPr bwMode="auto">
          <a:xfrm>
            <a:off x="4605338" y="253206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102411" name="Text Box 20"/>
          <p:cNvSpPr txBox="1">
            <a:spLocks noChangeArrowheads="1"/>
          </p:cNvSpPr>
          <p:nvPr>
            <p:custDataLst>
              <p:tags r:id="rId10"/>
            </p:custDataLst>
          </p:nvPr>
        </p:nvSpPr>
        <p:spPr bwMode="auto">
          <a:xfrm>
            <a:off x="4587875" y="31242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102412" name="Text Box 21"/>
          <p:cNvSpPr txBox="1">
            <a:spLocks noChangeArrowheads="1"/>
          </p:cNvSpPr>
          <p:nvPr>
            <p:custDataLst>
              <p:tags r:id="rId11"/>
            </p:custDataLst>
          </p:nvPr>
        </p:nvSpPr>
        <p:spPr bwMode="auto">
          <a:xfrm>
            <a:off x="4587875" y="37242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102413" name="Text Box 22"/>
          <p:cNvSpPr txBox="1">
            <a:spLocks noChangeArrowheads="1"/>
          </p:cNvSpPr>
          <p:nvPr>
            <p:custDataLst>
              <p:tags r:id="rId12"/>
            </p:custDataLst>
          </p:nvPr>
        </p:nvSpPr>
        <p:spPr bwMode="auto">
          <a:xfrm>
            <a:off x="4587875" y="43338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102414" name="Text Box 23"/>
          <p:cNvSpPr txBox="1">
            <a:spLocks noChangeArrowheads="1"/>
          </p:cNvSpPr>
          <p:nvPr>
            <p:custDataLst>
              <p:tags r:id="rId13"/>
            </p:custDataLst>
          </p:nvPr>
        </p:nvSpPr>
        <p:spPr bwMode="auto">
          <a:xfrm>
            <a:off x="4579938" y="49974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102415" name="Text Box 24"/>
          <p:cNvSpPr txBox="1">
            <a:spLocks noChangeArrowheads="1"/>
          </p:cNvSpPr>
          <p:nvPr>
            <p:custDataLst>
              <p:tags r:id="rId14"/>
            </p:custDataLst>
          </p:nvPr>
        </p:nvSpPr>
        <p:spPr bwMode="auto">
          <a:xfrm>
            <a:off x="684213" y="37338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endParaRPr lang="en-US" sz="1800">
              <a:solidFill>
                <a:srgbClr val="B003D1"/>
              </a:solidFill>
              <a:latin typeface="Comic Sans MS" pitchFamily="-106" charset="0"/>
            </a:endParaRPr>
          </a:p>
        </p:txBody>
      </p:sp>
      <p:sp>
        <p:nvSpPr>
          <p:cNvPr id="102416" name="Text Box 25"/>
          <p:cNvSpPr txBox="1">
            <a:spLocks noChangeArrowheads="1"/>
          </p:cNvSpPr>
          <p:nvPr>
            <p:custDataLst>
              <p:tags r:id="rId15"/>
            </p:custDataLst>
          </p:nvPr>
        </p:nvSpPr>
        <p:spPr bwMode="auto">
          <a:xfrm>
            <a:off x="436563" y="2589213"/>
            <a:ext cx="866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F071B"/>
                </a:solidFill>
                <a:latin typeface="Comic Sans MS" pitchFamily="-106" charset="0"/>
              </a:rPr>
              <a:t>Program Counter</a:t>
            </a:r>
          </a:p>
        </p:txBody>
      </p:sp>
      <p:sp>
        <p:nvSpPr>
          <p:cNvPr id="102417" name="Rectangle 27"/>
          <p:cNvSpPr>
            <a:spLocks noChangeArrowheads="1"/>
          </p:cNvSpPr>
          <p:nvPr>
            <p:custDataLst>
              <p:tags r:id="rId16"/>
            </p:custDataLst>
          </p:nvPr>
        </p:nvSpPr>
        <p:spPr bwMode="auto">
          <a:xfrm>
            <a:off x="1317625" y="25146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2418" name="Rectangle 29"/>
          <p:cNvSpPr>
            <a:spLocks noChangeArrowheads="1"/>
          </p:cNvSpPr>
          <p:nvPr>
            <p:custDataLst>
              <p:tags r:id="rId17"/>
            </p:custDataLst>
          </p:nvPr>
        </p:nvSpPr>
        <p:spPr bwMode="auto">
          <a:xfrm>
            <a:off x="1317625" y="35814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2419" name="Text Box 30"/>
          <p:cNvSpPr txBox="1">
            <a:spLocks noChangeArrowheads="1"/>
          </p:cNvSpPr>
          <p:nvPr>
            <p:custDataLst>
              <p:tags r:id="rId18"/>
            </p:custDataLst>
          </p:nvPr>
        </p:nvSpPr>
        <p:spPr bwMode="auto">
          <a:xfrm>
            <a:off x="3505200" y="1752600"/>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a:p>
        </p:txBody>
      </p:sp>
      <p:sp>
        <p:nvSpPr>
          <p:cNvPr id="102420" name="Rectangle 32"/>
          <p:cNvSpPr>
            <a:spLocks noChangeArrowheads="1"/>
          </p:cNvSpPr>
          <p:nvPr>
            <p:custDataLst>
              <p:tags r:id="rId19"/>
            </p:custDataLst>
          </p:nvPr>
        </p:nvSpPr>
        <p:spPr bwMode="auto">
          <a:xfrm>
            <a:off x="992188" y="3184525"/>
            <a:ext cx="3386137"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Holds address of the next instruction</a:t>
            </a:r>
          </a:p>
        </p:txBody>
      </p:sp>
      <p:sp>
        <p:nvSpPr>
          <p:cNvPr id="102421" name="Rectangle 33"/>
          <p:cNvSpPr>
            <a:spLocks noChangeArrowheads="1"/>
          </p:cNvSpPr>
          <p:nvPr>
            <p:custDataLst>
              <p:tags r:id="rId20"/>
            </p:custDataLst>
          </p:nvPr>
        </p:nvSpPr>
        <p:spPr bwMode="auto">
          <a:xfrm>
            <a:off x="1312863" y="42545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General-purpose register r1</a:t>
            </a:r>
          </a:p>
        </p:txBody>
      </p:sp>
      <p:sp>
        <p:nvSpPr>
          <p:cNvPr id="102422" name="Text Box 50"/>
          <p:cNvSpPr txBox="1">
            <a:spLocks noChangeArrowheads="1"/>
          </p:cNvSpPr>
          <p:nvPr>
            <p:custDataLst>
              <p:tags r:id="rId21"/>
            </p:custDataLst>
          </p:nvPr>
        </p:nvSpPr>
        <p:spPr bwMode="auto">
          <a:xfrm>
            <a:off x="674688" y="48148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r2</a:t>
            </a:r>
            <a:endParaRPr lang="en-US" sz="1800">
              <a:solidFill>
                <a:srgbClr val="B003D1"/>
              </a:solidFill>
              <a:latin typeface="Comic Sans MS" pitchFamily="-106" charset="0"/>
            </a:endParaRPr>
          </a:p>
        </p:txBody>
      </p:sp>
      <p:sp>
        <p:nvSpPr>
          <p:cNvPr id="102423" name="Rectangle 51"/>
          <p:cNvSpPr>
            <a:spLocks noChangeArrowheads="1"/>
          </p:cNvSpPr>
          <p:nvPr>
            <p:custDataLst>
              <p:tags r:id="rId22"/>
            </p:custDataLst>
          </p:nvPr>
        </p:nvSpPr>
        <p:spPr bwMode="auto">
          <a:xfrm>
            <a:off x="1314450" y="46482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2424" name="Rectangle 52"/>
          <p:cNvSpPr>
            <a:spLocks noChangeArrowheads="1"/>
          </p:cNvSpPr>
          <p:nvPr>
            <p:custDataLst>
              <p:tags r:id="rId23"/>
            </p:custDataLst>
          </p:nvPr>
        </p:nvSpPr>
        <p:spPr bwMode="auto">
          <a:xfrm>
            <a:off x="1309688" y="53213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General-purpose register r2</a:t>
            </a:r>
          </a:p>
        </p:txBody>
      </p:sp>
      <p:sp>
        <p:nvSpPr>
          <p:cNvPr id="102425" name="Rectangle 61"/>
          <p:cNvSpPr>
            <a:spLocks noChangeArrowheads="1"/>
          </p:cNvSpPr>
          <p:nvPr>
            <p:custDataLst>
              <p:tags r:id="rId24"/>
            </p:custDataLst>
          </p:nvPr>
        </p:nvSpPr>
        <p:spPr bwMode="auto">
          <a:xfrm>
            <a:off x="3689350" y="1066800"/>
            <a:ext cx="175736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200">
                <a:solidFill>
                  <a:schemeClr val="tx2"/>
                </a:solidFill>
                <a:latin typeface="Arial" charset="0"/>
              </a:rPr>
              <a:t>Answers</a:t>
            </a:r>
          </a:p>
        </p:txBody>
      </p:sp>
      <p:sp>
        <p:nvSpPr>
          <p:cNvPr id="102426" name="Text Box 50"/>
          <p:cNvSpPr txBox="1">
            <a:spLocks noChangeArrowheads="1"/>
          </p:cNvSpPr>
          <p:nvPr>
            <p:custDataLst>
              <p:tags r:id="rId25"/>
            </p:custDataLst>
          </p:nvPr>
        </p:nvSpPr>
        <p:spPr bwMode="auto">
          <a:xfrm>
            <a:off x="676275" y="58054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r3</a:t>
            </a:r>
            <a:endParaRPr lang="en-US" sz="1800">
              <a:solidFill>
                <a:srgbClr val="B003D1"/>
              </a:solidFill>
              <a:latin typeface="Comic Sans MS" pitchFamily="-106" charset="0"/>
            </a:endParaRPr>
          </a:p>
        </p:txBody>
      </p:sp>
      <p:sp>
        <p:nvSpPr>
          <p:cNvPr id="102427" name="Rectangle 51"/>
          <p:cNvSpPr>
            <a:spLocks noChangeArrowheads="1"/>
          </p:cNvSpPr>
          <p:nvPr>
            <p:custDataLst>
              <p:tags r:id="rId26"/>
            </p:custDataLst>
          </p:nvPr>
        </p:nvSpPr>
        <p:spPr bwMode="auto">
          <a:xfrm>
            <a:off x="1316038" y="56388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2428" name="Rectangle 52"/>
          <p:cNvSpPr>
            <a:spLocks noChangeArrowheads="1"/>
          </p:cNvSpPr>
          <p:nvPr>
            <p:custDataLst>
              <p:tags r:id="rId27"/>
            </p:custDataLst>
          </p:nvPr>
        </p:nvSpPr>
        <p:spPr bwMode="auto">
          <a:xfrm>
            <a:off x="1311275" y="6311900"/>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General-purpose register r3</a:t>
            </a:r>
          </a:p>
        </p:txBody>
      </p:sp>
      <p:sp>
        <p:nvSpPr>
          <p:cNvPr id="102429" name="Rectangle 12"/>
          <p:cNvSpPr>
            <a:spLocks noChangeArrowheads="1"/>
          </p:cNvSpPr>
          <p:nvPr>
            <p:custDataLst>
              <p:tags r:id="rId28"/>
            </p:custDataLst>
          </p:nvPr>
        </p:nvSpPr>
        <p:spPr bwMode="auto">
          <a:xfrm>
            <a:off x="5237163" y="4945063"/>
            <a:ext cx="3719512"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106" charset="0"/>
              </a:rPr>
              <a:t>addn r3 -1</a:t>
            </a:r>
          </a:p>
        </p:txBody>
      </p:sp>
      <p:sp>
        <p:nvSpPr>
          <p:cNvPr id="102430" name="Rectangle 13"/>
          <p:cNvSpPr>
            <a:spLocks noChangeArrowheads="1"/>
          </p:cNvSpPr>
          <p:nvPr>
            <p:custDataLst>
              <p:tags r:id="rId29"/>
            </p:custDataLst>
          </p:nvPr>
        </p:nvSpPr>
        <p:spPr bwMode="auto">
          <a:xfrm>
            <a:off x="5237163" y="5570538"/>
            <a:ext cx="36576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106" charset="0"/>
              </a:rPr>
              <a:t>write r3</a:t>
            </a:r>
          </a:p>
        </p:txBody>
      </p:sp>
      <p:sp>
        <p:nvSpPr>
          <p:cNvPr id="102431" name="Text Box 22"/>
          <p:cNvSpPr txBox="1">
            <a:spLocks noChangeArrowheads="1"/>
          </p:cNvSpPr>
          <p:nvPr>
            <p:custDataLst>
              <p:tags r:id="rId30"/>
            </p:custDataLst>
          </p:nvPr>
        </p:nvSpPr>
        <p:spPr bwMode="auto">
          <a:xfrm>
            <a:off x="4581525" y="56292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102432" name="Text Box 23"/>
          <p:cNvSpPr txBox="1">
            <a:spLocks noChangeArrowheads="1"/>
          </p:cNvSpPr>
          <p:nvPr>
            <p:custDataLst>
              <p:tags r:id="rId31"/>
            </p:custDataLst>
          </p:nvPr>
        </p:nvSpPr>
        <p:spPr bwMode="auto">
          <a:xfrm>
            <a:off x="4572000" y="62928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6</a:t>
            </a:r>
          </a:p>
        </p:txBody>
      </p:sp>
      <p:sp>
        <p:nvSpPr>
          <p:cNvPr id="102433" name="Rectangle 42"/>
          <p:cNvSpPr>
            <a:spLocks noChangeArrowheads="1"/>
          </p:cNvSpPr>
          <p:nvPr/>
        </p:nvSpPr>
        <p:spPr bwMode="auto">
          <a:xfrm>
            <a:off x="152400" y="246063"/>
            <a:ext cx="8713788"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rgbClr val="800000"/>
                </a:solidFill>
                <a:latin typeface="Calibri" pitchFamily="-106" charset="0"/>
              </a:rPr>
              <a:t>(A) </a:t>
            </a:r>
            <a:r>
              <a:rPr lang="en-US" sz="4200">
                <a:latin typeface="Calibri" pitchFamily="-106" charset="0"/>
              </a:rPr>
              <a:t>-1</a:t>
            </a:r>
            <a:r>
              <a:rPr lang="en-US" sz="4200">
                <a:solidFill>
                  <a:srgbClr val="800000"/>
                </a:solidFill>
                <a:latin typeface="Calibri" pitchFamily="-106" charset="0"/>
              </a:rPr>
              <a:t>     (B) </a:t>
            </a:r>
            <a:r>
              <a:rPr lang="en-US" sz="4200">
                <a:latin typeface="Calibri" pitchFamily="-106" charset="0"/>
              </a:rPr>
              <a:t>0</a:t>
            </a:r>
            <a:r>
              <a:rPr lang="en-US" sz="4200">
                <a:solidFill>
                  <a:srgbClr val="800000"/>
                </a:solidFill>
                <a:latin typeface="Calibri" pitchFamily="-106" charset="0"/>
              </a:rPr>
              <a:t>     (C) </a:t>
            </a:r>
            <a:r>
              <a:rPr lang="en-US" sz="4200">
                <a:latin typeface="Calibri" pitchFamily="-106" charset="0"/>
              </a:rPr>
              <a:t>1</a:t>
            </a:r>
            <a:r>
              <a:rPr lang="en-US" sz="4200">
                <a:solidFill>
                  <a:srgbClr val="800000"/>
                </a:solidFill>
                <a:latin typeface="Calibri" pitchFamily="-106" charset="0"/>
              </a:rPr>
              <a:t>     (D) </a:t>
            </a:r>
            <a:r>
              <a:rPr lang="en-US" sz="4200">
                <a:latin typeface="Calibri" pitchFamily="-106" charset="0"/>
              </a:rPr>
              <a:t>2     </a:t>
            </a:r>
            <a:r>
              <a:rPr lang="en-US" sz="4200">
                <a:solidFill>
                  <a:srgbClr val="800000"/>
                </a:solidFill>
                <a:latin typeface="Calibri" pitchFamily="-106" charset="0"/>
              </a:rPr>
              <a:t>(E) </a:t>
            </a:r>
            <a:r>
              <a:rPr lang="en-US" sz="4200">
                <a:latin typeface="Calibri" pitchFamily="-106" charset="0"/>
              </a:rPr>
              <a:t>3</a:t>
            </a:r>
            <a:endParaRPr lang="en-US" sz="4200">
              <a:solidFill>
                <a:srgbClr val="800000"/>
              </a:solidFill>
            </a:endParaRPr>
          </a:p>
        </p:txBody>
      </p:sp>
    </p:spTree>
  </p:cSld>
  <p:clrMapOvr>
    <a:masterClrMapping/>
  </p:clrMapOvr>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3426" name="Group 2"/>
          <p:cNvGrpSpPr>
            <a:grpSpLocks/>
          </p:cNvGrpSpPr>
          <p:nvPr>
            <p:custDataLst>
              <p:tags r:id="rId1"/>
            </p:custDataLst>
          </p:nvPr>
        </p:nvGrpSpPr>
        <p:grpSpPr bwMode="auto">
          <a:xfrm>
            <a:off x="468313" y="1066800"/>
            <a:ext cx="8218487" cy="180975"/>
            <a:chOff x="295" y="1311"/>
            <a:chExt cx="5177" cy="114"/>
          </a:xfrm>
        </p:grpSpPr>
        <p:sp>
          <p:nvSpPr>
            <p:cNvPr id="103435"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3436"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03427"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03428" name="Rectangle 6"/>
          <p:cNvSpPr>
            <a:spLocks noChangeArrowheads="1"/>
          </p:cNvSpPr>
          <p:nvPr>
            <p:custDataLst>
              <p:tags r:id="rId3"/>
            </p:custDataLst>
          </p:nvPr>
        </p:nvSpPr>
        <p:spPr bwMode="auto">
          <a:xfrm>
            <a:off x="996950"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i="1">
                <a:solidFill>
                  <a:schemeClr val="tx2"/>
                </a:solidFill>
                <a:latin typeface="Times New Roman" pitchFamily="-106" charset="0"/>
              </a:rPr>
              <a:t>Real  </a:t>
            </a:r>
            <a:r>
              <a:rPr lang="en-US" sz="4200">
                <a:solidFill>
                  <a:schemeClr val="tx2"/>
                </a:solidFill>
                <a:latin typeface="Times New Roman" pitchFamily="-106" charset="0"/>
              </a:rPr>
              <a:t>Assembly Language</a:t>
            </a:r>
          </a:p>
        </p:txBody>
      </p:sp>
      <p:pic>
        <p:nvPicPr>
          <p:cNvPr id="103429" name="Picture 7" descr="Picture 2"/>
          <p:cNvPicPr>
            <a:picLocks noChangeAspect="1" noChangeArrowheads="1"/>
          </p:cNvPicPr>
          <p:nvPr/>
        </p:nvPicPr>
        <p:blipFill>
          <a:blip r:embed="rId8">
            <a:extLst>
              <a:ext uri="{28A0092B-C50C-407E-A947-70E740481C1C}">
                <a14:useLocalDpi xmlns:a14="http://schemas.microsoft.com/office/drawing/2010/main" val="0"/>
              </a:ext>
            </a:extLst>
          </a:blip>
          <a:srcRect t="8064" b="27986"/>
          <a:stretch>
            <a:fillRect/>
          </a:stretch>
        </p:blipFill>
        <p:spPr bwMode="auto">
          <a:xfrm>
            <a:off x="228600" y="4419600"/>
            <a:ext cx="8915400" cy="2201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430" name="Text Box 8"/>
          <p:cNvSpPr txBox="1">
            <a:spLocks noChangeArrowheads="1"/>
          </p:cNvSpPr>
          <p:nvPr/>
        </p:nvSpPr>
        <p:spPr bwMode="auto">
          <a:xfrm>
            <a:off x="4648200" y="1524000"/>
            <a:ext cx="3998913" cy="830263"/>
          </a:xfrm>
          <a:prstGeom prst="rect">
            <a:avLst/>
          </a:prstGeom>
          <a:noFill/>
          <a:ln w="19050">
            <a:solidFill>
              <a:srgbClr val="0F02E4"/>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F02E4"/>
                </a:solidFill>
              </a:rPr>
              <a:t>Hmmm has a subset common to </a:t>
            </a:r>
            <a:r>
              <a:rPr lang="en-US" b="1" i="1">
                <a:solidFill>
                  <a:srgbClr val="0F02E4"/>
                </a:solidFill>
              </a:rPr>
              <a:t>all </a:t>
            </a:r>
            <a:r>
              <a:rPr lang="en-US">
                <a:solidFill>
                  <a:srgbClr val="0F02E4"/>
                </a:solidFill>
              </a:rPr>
              <a:t>real assembly languages.</a:t>
            </a:r>
          </a:p>
        </p:txBody>
      </p:sp>
      <p:sp>
        <p:nvSpPr>
          <p:cNvPr id="103431" name="Text Box 13"/>
          <p:cNvSpPr txBox="1">
            <a:spLocks noChangeArrowheads="1"/>
          </p:cNvSpPr>
          <p:nvPr/>
        </p:nvSpPr>
        <p:spPr bwMode="auto">
          <a:xfrm>
            <a:off x="3886200" y="4173538"/>
            <a:ext cx="511968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t>two of the </a:t>
            </a:r>
            <a:r>
              <a:rPr lang="en-US" sz="1800" b="1" i="1">
                <a:solidFill>
                  <a:srgbClr val="800000"/>
                </a:solidFill>
              </a:rPr>
              <a:t>latest </a:t>
            </a:r>
            <a:r>
              <a:rPr lang="en-US" sz="1800"/>
              <a:t>intel instructions (SSE4, 2008)</a:t>
            </a:r>
          </a:p>
        </p:txBody>
      </p:sp>
      <p:pic>
        <p:nvPicPr>
          <p:cNvPr id="103432" name="Picture 17" descr="Picture 6.png"/>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609600" y="1447800"/>
            <a:ext cx="3429000" cy="259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433" name="Text Box 13"/>
          <p:cNvSpPr txBox="1">
            <a:spLocks noChangeArrowheads="1"/>
          </p:cNvSpPr>
          <p:nvPr/>
        </p:nvSpPr>
        <p:spPr bwMode="auto">
          <a:xfrm>
            <a:off x="4791075" y="2759075"/>
            <a:ext cx="290512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t>A few of the many basic processor instructions (Intel)</a:t>
            </a:r>
          </a:p>
        </p:txBody>
      </p:sp>
      <p:cxnSp>
        <p:nvCxnSpPr>
          <p:cNvPr id="103434" name="Straight Arrow Connector 20"/>
          <p:cNvCxnSpPr>
            <a:cxnSpLocks noChangeShapeType="1"/>
          </p:cNvCxnSpPr>
          <p:nvPr/>
        </p:nvCxnSpPr>
        <p:spPr bwMode="auto">
          <a:xfrm rot="10800000">
            <a:off x="4081463" y="2584450"/>
            <a:ext cx="814387" cy="682625"/>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Tree>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bwMode="auto">
          <a:xfrm>
            <a:off x="5365044" y="2219283"/>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13318" name="Text Box 8"/>
          <p:cNvSpPr txBox="1">
            <a:spLocks noChangeArrowheads="1"/>
          </p:cNvSpPr>
          <p:nvPr/>
        </p:nvSpPr>
        <p:spPr bwMode="auto">
          <a:xfrm>
            <a:off x="307623" y="2209800"/>
            <a:ext cx="5029200" cy="3970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lgn="l">
              <a:spcBef>
                <a:spcPts val="0"/>
              </a:spcBef>
            </a:pPr>
            <a:r>
              <a:rPr lang="en-US" sz="1800" b="1" dirty="0" smtClean="0">
                <a:solidFill>
                  <a:srgbClr val="FF9900"/>
                </a:solidFill>
                <a:latin typeface="Courier New" pitchFamily="49" charset="0"/>
              </a:rPr>
              <a:t> </a:t>
            </a:r>
            <a:r>
              <a:rPr lang="en-US" sz="1800" b="1" dirty="0" err="1" smtClean="0">
                <a:solidFill>
                  <a:srgbClr val="FF9900"/>
                </a:solidFill>
                <a:latin typeface="Courier New" pitchFamily="49" charset="0"/>
              </a:rPr>
              <a:t>def</a:t>
            </a:r>
            <a:r>
              <a:rPr lang="en-US" sz="1800" b="1" dirty="0" smtClean="0">
                <a:solidFill>
                  <a:srgbClr val="FF9900"/>
                </a:solidFill>
                <a:latin typeface="Courier New" pitchFamily="49" charset="0"/>
              </a:rPr>
              <a:t>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(x):</a:t>
            </a:r>
          </a:p>
          <a:p>
            <a:pPr algn="l">
              <a:spcBef>
                <a:spcPts val="0"/>
              </a:spcBef>
            </a:pPr>
            <a:r>
              <a:rPr lang="en-US" sz="1800" b="1" dirty="0" smtClean="0">
                <a:solidFill>
                  <a:srgbClr val="FFFFFF">
                    <a:lumMod val="65000"/>
                  </a:srgbClr>
                </a:solidFill>
                <a:latin typeface="Courier New" pitchFamily="49" charset="0"/>
              </a:rPr>
              <a:t>  """ factorial w/ printing </a:t>
            </a:r>
            <a:r>
              <a:rPr lang="en-US" sz="1800" b="1" dirty="0" smtClean="0">
                <a:solidFill>
                  <a:srgbClr val="FFFFFF">
                    <a:lumMod val="65000"/>
                  </a:srgbClr>
                </a:solidFill>
                <a:latin typeface="Courier New" pitchFamily="49" charset="0"/>
              </a:rPr>
              <a:t>"""</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CC3300"/>
                </a:solidFill>
                <a:latin typeface="Courier New" pitchFamily="49" charset="0"/>
              </a:rPr>
              <a:t> </a:t>
            </a:r>
            <a:r>
              <a:rPr lang="en-US" sz="1800" b="1" dirty="0" smtClean="0">
                <a:solidFill>
                  <a:srgbClr val="009900"/>
                </a:solidFill>
                <a:latin typeface="Courier New" pitchFamily="49" charset="0"/>
              </a:rPr>
              <a:t>"x is"</a:t>
            </a:r>
            <a:r>
              <a:rPr lang="en-US" sz="1800" b="1" dirty="0" smtClean="0">
                <a:solidFill>
                  <a:srgbClr val="000000"/>
                </a:solidFill>
                <a:latin typeface="Courier New" pitchFamily="49" charset="0"/>
              </a:rPr>
              <a:t>, </a:t>
            </a:r>
            <a:r>
              <a:rPr lang="en-US" sz="1800" b="1" dirty="0" smtClean="0">
                <a:solidFill>
                  <a:srgbClr val="000000"/>
                </a:solidFill>
                <a:latin typeface="Courier New" pitchFamily="49" charset="0"/>
              </a:rPr>
              <a:t>x</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if </a:t>
            </a:r>
            <a:r>
              <a:rPr lang="en-US" sz="1800" b="1" dirty="0" smtClean="0">
                <a:solidFill>
                  <a:srgbClr val="000000"/>
                </a:solidFill>
                <a:latin typeface="Courier New" pitchFamily="49" charset="0"/>
              </a:rPr>
              <a:t>x </a:t>
            </a:r>
            <a:r>
              <a:rPr lang="en-US" sz="1800" b="1" dirty="0" smtClean="0">
                <a:solidFill>
                  <a:srgbClr val="000000"/>
                </a:solidFill>
                <a:latin typeface="Courier New" pitchFamily="49" charset="0"/>
              </a:rPr>
              <a:t>== </a:t>
            </a:r>
            <a:r>
              <a:rPr lang="en-US" sz="1800" b="1" dirty="0">
                <a:solidFill>
                  <a:srgbClr val="000000"/>
                </a:solidFill>
                <a:latin typeface="Courier New" pitchFamily="49" charset="0"/>
              </a:rPr>
              <a:t>0</a:t>
            </a:r>
            <a:r>
              <a:rPr lang="en-US" sz="1800" b="1" dirty="0" smtClean="0">
                <a:solidFill>
                  <a:srgbClr val="000000"/>
                </a:solidFill>
                <a:latin typeface="Courier New" pitchFamily="49" charset="0"/>
              </a:rPr>
              <a:t>:</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u="sng" dirty="0">
                <a:solidFill>
                  <a:srgbClr val="C00000"/>
                </a:solidFill>
                <a:latin typeface="Courier New" pitchFamily="49" charset="0"/>
              </a:rPr>
              <a:t>print</a:t>
            </a:r>
            <a:r>
              <a:rPr lang="en-US" sz="1800" b="1" dirty="0">
                <a:solidFill>
                  <a:srgbClr val="000000"/>
                </a:solidFill>
                <a:latin typeface="Courier New" pitchFamily="49" charset="0"/>
              </a:rPr>
              <a:t> </a:t>
            </a:r>
            <a:r>
              <a:rPr lang="en-US" sz="1800" b="1" dirty="0">
                <a:solidFill>
                  <a:srgbClr val="009900"/>
                </a:solidFill>
                <a:latin typeface="Courier New" pitchFamily="49" charset="0"/>
              </a:rPr>
              <a:t>"x:"</a:t>
            </a:r>
            <a:r>
              <a:rPr lang="en-US" sz="1800" b="1" dirty="0">
                <a:latin typeface="Courier New" pitchFamily="49" charset="0"/>
              </a:rPr>
              <a:t>, x, </a:t>
            </a:r>
            <a:r>
              <a:rPr lang="en-US" sz="1800" b="1" dirty="0">
                <a:solidFill>
                  <a:srgbClr val="009900"/>
                </a:solidFill>
                <a:latin typeface="Courier New" pitchFamily="49" charset="0"/>
              </a:rPr>
              <a:t>" Ret</a:t>
            </a:r>
            <a:r>
              <a:rPr lang="en-US" sz="1800" b="1" dirty="0" smtClean="0">
                <a:solidFill>
                  <a:srgbClr val="009900"/>
                </a:solidFill>
                <a:latin typeface="Courier New" pitchFamily="49" charset="0"/>
              </a:rPr>
              <a:t>: 1"</a:t>
            </a:r>
            <a:endParaRPr lang="en-US" sz="1800" b="1" dirty="0">
              <a:solidFill>
                <a:srgbClr val="000000"/>
              </a:solidFill>
              <a:latin typeface="Courier New" pitchFamily="49" charset="0"/>
            </a:endParaRPr>
          </a:p>
          <a:p>
            <a:pPr algn="l">
              <a:spcBef>
                <a:spcPts val="0"/>
              </a:spcBef>
            </a:pPr>
            <a:r>
              <a:rPr lang="en-US" sz="1800" b="1" dirty="0" smtClean="0">
                <a:solidFill>
                  <a:srgbClr val="0099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9900"/>
                </a:solidFill>
                <a:latin typeface="Courier New" pitchFamily="49" charset="0"/>
              </a:rPr>
              <a:t> </a:t>
            </a:r>
            <a:r>
              <a:rPr lang="en-US" sz="1800" b="1" dirty="0" smtClean="0">
                <a:solidFill>
                  <a:srgbClr val="000000"/>
                </a:solidFill>
                <a:latin typeface="Courier New" pitchFamily="49" charset="0"/>
              </a:rPr>
              <a:t>1</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else</a:t>
            </a:r>
            <a:r>
              <a:rPr lang="en-US" sz="1800" b="1" dirty="0" smtClean="0">
                <a:solidFill>
                  <a:srgbClr val="000000"/>
                </a:solidFill>
                <a:latin typeface="Courier New" pitchFamily="49" charset="0"/>
              </a:rPr>
              <a:t>:</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000000"/>
                </a:solidFill>
                <a:latin typeface="Courier New" pitchFamily="49" charset="0"/>
              </a:rPr>
              <a:t> </a:t>
            </a:r>
            <a:r>
              <a:rPr lang="en-US" sz="1800" b="1" dirty="0" smtClean="0">
                <a:solidFill>
                  <a:srgbClr val="009900"/>
                </a:solidFill>
                <a:latin typeface="Courier New" pitchFamily="49" charset="0"/>
              </a:rPr>
              <a:t>"Calling </a:t>
            </a:r>
            <a:r>
              <a:rPr lang="en-US" sz="1800" b="1" dirty="0" err="1" smtClean="0">
                <a:solidFill>
                  <a:srgbClr val="009900"/>
                </a:solidFill>
                <a:latin typeface="Courier New" pitchFamily="49" charset="0"/>
              </a:rPr>
              <a:t>fac</a:t>
            </a:r>
            <a:r>
              <a:rPr lang="en-US" sz="1800" b="1" dirty="0" smtClean="0">
                <a:solidFill>
                  <a:srgbClr val="009900"/>
                </a:solidFill>
                <a:latin typeface="Courier New" pitchFamily="49" charset="0"/>
              </a:rPr>
              <a:t>("</a:t>
            </a:r>
            <a:r>
              <a:rPr lang="en-US" sz="1800" b="1" dirty="0" smtClean="0">
                <a:solidFill>
                  <a:srgbClr val="000000"/>
                </a:solidFill>
                <a:latin typeface="Courier New" pitchFamily="49" charset="0"/>
              </a:rPr>
              <a:t>, x-1, </a:t>
            </a:r>
            <a:r>
              <a:rPr lang="en-US" sz="1800" b="1" dirty="0" smtClean="0">
                <a:solidFill>
                  <a:srgbClr val="009900"/>
                </a:solidFill>
                <a:latin typeface="Courier New" pitchFamily="49" charset="0"/>
              </a:rPr>
              <a:t>")"</a:t>
            </a:r>
          </a:p>
          <a:p>
            <a:pPr algn="l">
              <a:spcBef>
                <a:spcPts val="0"/>
              </a:spcBef>
            </a:pPr>
            <a:r>
              <a:rPr lang="en-US" sz="1800" b="1" dirty="0" smtClean="0">
                <a:solidFill>
                  <a:srgbClr val="009900"/>
                </a:solidFill>
                <a:latin typeface="Courier New" pitchFamily="49" charset="0"/>
              </a:rPr>
              <a:t>    </a:t>
            </a:r>
            <a:r>
              <a:rPr lang="en-US" sz="1800" b="1" dirty="0" smtClean="0">
                <a:solidFill>
                  <a:srgbClr val="000000"/>
                </a:solidFill>
                <a:latin typeface="Courier New" pitchFamily="49" charset="0"/>
              </a:rPr>
              <a:t>smaller </a:t>
            </a:r>
            <a:r>
              <a:rPr lang="en-US" sz="1800" b="1" dirty="0" smtClean="0">
                <a:solidFill>
                  <a:srgbClr val="000000"/>
                </a:solidFill>
                <a:latin typeface="Courier New" pitchFamily="49" charset="0"/>
              </a:rPr>
              <a:t>=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 x-1 ) </a:t>
            </a:r>
          </a:p>
          <a:p>
            <a:pPr algn="l">
              <a:spcBef>
                <a:spcPts val="0"/>
              </a:spcBef>
            </a:pPr>
            <a:r>
              <a:rPr lang="en-US" sz="1800" b="1" dirty="0" smtClean="0">
                <a:solidFill>
                  <a:srgbClr val="000000"/>
                </a:solidFill>
                <a:latin typeface="Courier New" pitchFamily="49" charset="0"/>
              </a:rPr>
              <a:t>    </a:t>
            </a:r>
            <a:r>
              <a:rPr lang="en-US" sz="1800" b="1" dirty="0" smtClean="0">
                <a:solidFill>
                  <a:srgbClr val="000000"/>
                </a:solidFill>
                <a:latin typeface="Courier New" pitchFamily="49" charset="0"/>
              </a:rPr>
              <a:t>result </a:t>
            </a:r>
            <a:r>
              <a:rPr lang="en-US" sz="1800" b="1" dirty="0" smtClean="0">
                <a:solidFill>
                  <a:srgbClr val="000000"/>
                </a:solidFill>
                <a:latin typeface="Courier New" pitchFamily="49" charset="0"/>
              </a:rPr>
              <a:t>= x * </a:t>
            </a:r>
            <a:r>
              <a:rPr lang="en-US" sz="1800" b="1" dirty="0" smtClean="0">
                <a:solidFill>
                  <a:srgbClr val="000000"/>
                </a:solidFill>
                <a:latin typeface="Courier New" pitchFamily="49" charset="0"/>
              </a:rPr>
              <a:t>smaller</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000000"/>
                </a:solidFill>
                <a:latin typeface="Courier New" pitchFamily="49" charset="0"/>
              </a:rPr>
              <a:t> </a:t>
            </a:r>
            <a:r>
              <a:rPr lang="en-US" sz="1800" b="1" dirty="0" smtClean="0">
                <a:solidFill>
                  <a:srgbClr val="009900"/>
                </a:solidFill>
                <a:latin typeface="Courier New" pitchFamily="49" charset="0"/>
              </a:rPr>
              <a:t>"x:"</a:t>
            </a:r>
            <a:r>
              <a:rPr lang="en-US" sz="1800" b="1" dirty="0" smtClean="0">
                <a:latin typeface="Courier New" pitchFamily="49" charset="0"/>
              </a:rPr>
              <a:t>, x, </a:t>
            </a:r>
            <a:r>
              <a:rPr lang="en-US" sz="1800" b="1" dirty="0" smtClean="0">
                <a:solidFill>
                  <a:srgbClr val="009900"/>
                </a:solidFill>
                <a:latin typeface="Courier New" pitchFamily="49" charset="0"/>
              </a:rPr>
              <a:t>" Ret:"</a:t>
            </a:r>
            <a:r>
              <a:rPr lang="en-US" sz="1800" b="1" dirty="0" smtClean="0">
                <a:solidFill>
                  <a:srgbClr val="000000"/>
                </a:solidFill>
                <a:latin typeface="Courier New" pitchFamily="49" charset="0"/>
              </a:rPr>
              <a:t>, result</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0000"/>
                </a:solidFill>
                <a:latin typeface="Courier New" pitchFamily="49" charset="0"/>
              </a:rPr>
              <a:t> </a:t>
            </a:r>
            <a:r>
              <a:rPr lang="en-US" sz="1800" b="1" dirty="0" smtClean="0">
                <a:solidFill>
                  <a:srgbClr val="000000"/>
                </a:solidFill>
                <a:latin typeface="Courier New" pitchFamily="49" charset="0"/>
              </a:rPr>
              <a:t>result</a:t>
            </a:r>
            <a:endParaRPr lang="en-US" sz="1800" b="1" dirty="0" smtClean="0">
              <a:solidFill>
                <a:srgbClr val="000000"/>
              </a:solidFill>
              <a:latin typeface="Courier New" pitchFamily="49" charset="0"/>
            </a:endParaRPr>
          </a:p>
        </p:txBody>
      </p:sp>
      <p:sp>
        <p:nvSpPr>
          <p:cNvPr id="42" name="Rectangle 41"/>
          <p:cNvSpPr/>
          <p:nvPr/>
        </p:nvSpPr>
        <p:spPr bwMode="auto">
          <a:xfrm>
            <a:off x="5365044" y="2663807"/>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3" name="Rectangle 42"/>
          <p:cNvSpPr/>
          <p:nvPr/>
        </p:nvSpPr>
        <p:spPr bwMode="auto">
          <a:xfrm>
            <a:off x="5365044" y="3108331"/>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4" name="Rectangle 43"/>
          <p:cNvSpPr/>
          <p:nvPr/>
        </p:nvSpPr>
        <p:spPr bwMode="auto">
          <a:xfrm>
            <a:off x="5365044" y="3552855"/>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5" name="Rectangle 44"/>
          <p:cNvSpPr/>
          <p:nvPr/>
        </p:nvSpPr>
        <p:spPr bwMode="auto">
          <a:xfrm>
            <a:off x="5365044" y="3997379"/>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6" name="Rectangle 45"/>
          <p:cNvSpPr/>
          <p:nvPr/>
        </p:nvSpPr>
        <p:spPr bwMode="auto">
          <a:xfrm>
            <a:off x="5365044" y="4441903"/>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7" name="Rectangle 46"/>
          <p:cNvSpPr/>
          <p:nvPr/>
        </p:nvSpPr>
        <p:spPr bwMode="auto">
          <a:xfrm>
            <a:off x="5365044" y="4886427"/>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8" name="Rectangle 47"/>
          <p:cNvSpPr/>
          <p:nvPr/>
        </p:nvSpPr>
        <p:spPr bwMode="auto">
          <a:xfrm>
            <a:off x="5365044" y="5330951"/>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9" name="Rectangle 48"/>
          <p:cNvSpPr/>
          <p:nvPr/>
        </p:nvSpPr>
        <p:spPr bwMode="auto">
          <a:xfrm>
            <a:off x="5365044" y="5775475"/>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50" name="Rectangle 49"/>
          <p:cNvSpPr/>
          <p:nvPr/>
        </p:nvSpPr>
        <p:spPr bwMode="auto">
          <a:xfrm>
            <a:off x="5365044" y="6219999"/>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13317" name="Text Box 7"/>
          <p:cNvSpPr txBox="1">
            <a:spLocks noChangeArrowheads="1"/>
          </p:cNvSpPr>
          <p:nvPr/>
        </p:nvSpPr>
        <p:spPr bwMode="auto">
          <a:xfrm>
            <a:off x="5634567" y="222676"/>
            <a:ext cx="3048000" cy="830997"/>
          </a:xfrm>
          <a:prstGeom prst="rect">
            <a:avLst/>
          </a:prstGeom>
          <a:solidFill>
            <a:srgbClr val="FFCC99"/>
          </a:solidFill>
          <a:ln>
            <a:noFill/>
          </a:ln>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spcBef>
                <a:spcPct val="50000"/>
              </a:spcBef>
            </a:pPr>
            <a:r>
              <a:rPr lang="en-US" dirty="0" smtClean="0">
                <a:solidFill>
                  <a:srgbClr val="000000"/>
                </a:solidFill>
                <a:latin typeface="Cambria" pitchFamily="18" charset="0"/>
              </a:rPr>
              <a:t>What will this call to </a:t>
            </a:r>
            <a:r>
              <a:rPr lang="en-US" b="1" dirty="0" err="1" smtClean="0">
                <a:solidFill>
                  <a:srgbClr val="000000"/>
                </a:solidFill>
                <a:latin typeface="Cambria" pitchFamily="18" charset="0"/>
              </a:rPr>
              <a:t>fac</a:t>
            </a:r>
            <a:r>
              <a:rPr lang="en-US" b="1" dirty="0" smtClean="0">
                <a:solidFill>
                  <a:srgbClr val="000000"/>
                </a:solidFill>
                <a:latin typeface="Cambria" pitchFamily="18" charset="0"/>
              </a:rPr>
              <a:t>(3) </a:t>
            </a:r>
            <a:r>
              <a:rPr lang="en-US" dirty="0" smtClean="0">
                <a:solidFill>
                  <a:srgbClr val="000000"/>
                </a:solidFill>
                <a:latin typeface="Cambria" pitchFamily="18" charset="0"/>
              </a:rPr>
              <a:t>print?</a:t>
            </a:r>
            <a:endParaRPr lang="en-US" b="1" dirty="0">
              <a:solidFill>
                <a:srgbClr val="000000"/>
              </a:solidFill>
              <a:latin typeface="Cambria" pitchFamily="18" charset="0"/>
            </a:endParaRPr>
          </a:p>
        </p:txBody>
      </p:sp>
      <p:sp>
        <p:nvSpPr>
          <p:cNvPr id="13324" name="Rectangle 28"/>
          <p:cNvSpPr>
            <a:spLocks noChangeArrowheads="1"/>
          </p:cNvSpPr>
          <p:nvPr/>
        </p:nvSpPr>
        <p:spPr bwMode="auto">
          <a:xfrm>
            <a:off x="147329" y="130314"/>
            <a:ext cx="1148071"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i="1" dirty="0" smtClean="0">
                <a:solidFill>
                  <a:srgbClr val="000000"/>
                </a:solidFill>
                <a:latin typeface="Cambria" pitchFamily="18" charset="0"/>
              </a:rPr>
              <a:t>Quiz</a:t>
            </a:r>
            <a:endParaRPr lang="en-US" sz="4000" dirty="0">
              <a:solidFill>
                <a:srgbClr val="000000"/>
              </a:solidFill>
              <a:latin typeface="Cambria" pitchFamily="18" charset="0"/>
            </a:endParaRPr>
          </a:p>
        </p:txBody>
      </p:sp>
      <p:sp>
        <p:nvSpPr>
          <p:cNvPr id="3" name="Down Arrow 2"/>
          <p:cNvSpPr/>
          <p:nvPr/>
        </p:nvSpPr>
        <p:spPr bwMode="auto">
          <a:xfrm>
            <a:off x="6891867" y="1474101"/>
            <a:ext cx="533400" cy="778032"/>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2" name="TextBox 1"/>
          <p:cNvSpPr txBox="1"/>
          <p:nvPr/>
        </p:nvSpPr>
        <p:spPr>
          <a:xfrm>
            <a:off x="1508348" y="356092"/>
            <a:ext cx="3850036" cy="369332"/>
          </a:xfrm>
          <a:prstGeom prst="rect">
            <a:avLst/>
          </a:prstGeom>
          <a:noFill/>
        </p:spPr>
        <p:txBody>
          <a:bodyPr wrap="square" rtlCol="0">
            <a:spAutoFit/>
          </a:bodyPr>
          <a:lstStyle/>
          <a:p>
            <a:r>
              <a:rPr lang="en-US" sz="1800" dirty="0" smtClean="0">
                <a:solidFill>
                  <a:srgbClr val="000000"/>
                </a:solidFill>
                <a:latin typeface="Cambria" panose="02040503050406030204" pitchFamily="18" charset="0"/>
              </a:rPr>
              <a:t>Names(s) __________________________</a:t>
            </a:r>
            <a:endParaRPr lang="en-US" sz="1800" dirty="0">
              <a:solidFill>
                <a:srgbClr val="000000"/>
              </a:solidFill>
              <a:latin typeface="Cambria" panose="02040503050406030204" pitchFamily="18" charset="0"/>
            </a:endParaRPr>
          </a:p>
        </p:txBody>
      </p:sp>
      <p:sp>
        <p:nvSpPr>
          <p:cNvPr id="26" name="Rectangle 25"/>
          <p:cNvSpPr/>
          <p:nvPr/>
        </p:nvSpPr>
        <p:spPr>
          <a:xfrm>
            <a:off x="5437632" y="2128746"/>
            <a:ext cx="3553968" cy="4580741"/>
          </a:xfrm>
          <a:prstGeom prst="rect">
            <a:avLst/>
          </a:prstGeom>
        </p:spPr>
        <p:txBody>
          <a:bodyPr wrap="square">
            <a:spAutoFit/>
          </a:bodyPr>
          <a:lstStyle/>
          <a:p>
            <a:pPr algn="l">
              <a:lnSpc>
                <a:spcPts val="3500"/>
              </a:lnSpc>
            </a:pPr>
            <a:r>
              <a:rPr lang="en-US" sz="2000" b="1" dirty="0" smtClean="0">
                <a:solidFill>
                  <a:srgbClr val="C00000"/>
                </a:solidFill>
                <a:latin typeface="Courier New" panose="02070309020205020404" pitchFamily="49" charset="0"/>
                <a:cs typeface="Courier New" panose="02070309020205020404" pitchFamily="49" charset="0"/>
              </a:rPr>
              <a:t>x </a:t>
            </a:r>
            <a:r>
              <a:rPr lang="en-US" sz="2000" b="1" dirty="0">
                <a:solidFill>
                  <a:srgbClr val="C00000"/>
                </a:solidFill>
                <a:latin typeface="Courier New" panose="02070309020205020404" pitchFamily="49" charset="0"/>
                <a:cs typeface="Courier New" panose="02070309020205020404" pitchFamily="49" charset="0"/>
              </a:rPr>
              <a:t>is 3</a:t>
            </a:r>
          </a:p>
          <a:p>
            <a:pPr algn="l">
              <a:lnSpc>
                <a:spcPts val="3500"/>
              </a:lnSpc>
            </a:pPr>
            <a:endParaRPr lang="en-US" sz="2000" b="1" dirty="0" smtClean="0">
              <a:solidFill>
                <a:srgbClr val="C00000"/>
              </a:solidFill>
              <a:latin typeface="Courier New" panose="02070309020205020404" pitchFamily="49" charset="0"/>
              <a:cs typeface="Courier New" panose="02070309020205020404" pitchFamily="49" charset="0"/>
            </a:endParaRPr>
          </a:p>
          <a:p>
            <a:pPr algn="l">
              <a:lnSpc>
                <a:spcPts val="3500"/>
              </a:lnSpc>
            </a:pPr>
            <a:endParaRPr lang="en-US" sz="2000" b="1" dirty="0">
              <a:solidFill>
                <a:srgbClr val="C00000"/>
              </a:solidFill>
              <a:latin typeface="Courier New" panose="02070309020205020404" pitchFamily="49" charset="0"/>
              <a:cs typeface="Courier New" panose="02070309020205020404" pitchFamily="49" charset="0"/>
            </a:endParaRPr>
          </a:p>
          <a:p>
            <a:pPr algn="l">
              <a:lnSpc>
                <a:spcPts val="3500"/>
              </a:lnSpc>
            </a:pPr>
            <a:endParaRPr lang="en-US" sz="2000" b="1" dirty="0" smtClean="0">
              <a:solidFill>
                <a:srgbClr val="C00000"/>
              </a:solidFill>
              <a:latin typeface="Courier New" panose="02070309020205020404" pitchFamily="49" charset="0"/>
              <a:cs typeface="Courier New" panose="02070309020205020404" pitchFamily="49" charset="0"/>
            </a:endParaRPr>
          </a:p>
          <a:p>
            <a:pPr algn="l">
              <a:lnSpc>
                <a:spcPts val="3500"/>
              </a:lnSpc>
            </a:pPr>
            <a:endParaRPr lang="en-US" sz="2000" b="1" dirty="0">
              <a:solidFill>
                <a:srgbClr val="C00000"/>
              </a:solidFill>
              <a:latin typeface="Courier New" panose="02070309020205020404" pitchFamily="49" charset="0"/>
              <a:cs typeface="Courier New" panose="02070309020205020404" pitchFamily="49" charset="0"/>
            </a:endParaRPr>
          </a:p>
          <a:p>
            <a:pPr algn="l">
              <a:lnSpc>
                <a:spcPts val="3500"/>
              </a:lnSpc>
            </a:pPr>
            <a:endParaRPr lang="en-US" sz="2000" b="1" dirty="0" smtClean="0">
              <a:solidFill>
                <a:srgbClr val="C00000"/>
              </a:solidFill>
              <a:latin typeface="Courier New" panose="02070309020205020404" pitchFamily="49" charset="0"/>
              <a:cs typeface="Courier New" panose="02070309020205020404" pitchFamily="49" charset="0"/>
            </a:endParaRPr>
          </a:p>
          <a:p>
            <a:pPr algn="l">
              <a:lnSpc>
                <a:spcPts val="3500"/>
              </a:lnSpc>
            </a:pPr>
            <a:endParaRPr lang="en-US" sz="2000" b="1" dirty="0">
              <a:solidFill>
                <a:srgbClr val="C00000"/>
              </a:solidFill>
              <a:latin typeface="Courier New" panose="02070309020205020404" pitchFamily="49" charset="0"/>
              <a:cs typeface="Courier New" panose="02070309020205020404" pitchFamily="49" charset="0"/>
            </a:endParaRPr>
          </a:p>
          <a:p>
            <a:pPr algn="l">
              <a:lnSpc>
                <a:spcPts val="3500"/>
              </a:lnSpc>
            </a:pPr>
            <a:endParaRPr lang="en-US" sz="2000" b="1" dirty="0" smtClean="0">
              <a:solidFill>
                <a:srgbClr val="C00000"/>
              </a:solidFill>
              <a:latin typeface="Courier New" panose="02070309020205020404" pitchFamily="49" charset="0"/>
              <a:cs typeface="Courier New" panose="02070309020205020404" pitchFamily="49" charset="0"/>
            </a:endParaRPr>
          </a:p>
          <a:p>
            <a:pPr algn="l">
              <a:lnSpc>
                <a:spcPts val="3500"/>
              </a:lnSpc>
            </a:pPr>
            <a:endParaRPr lang="en-US" sz="2000" b="1" dirty="0">
              <a:solidFill>
                <a:srgbClr val="C00000"/>
              </a:solidFill>
              <a:latin typeface="Courier New" panose="02070309020205020404" pitchFamily="49" charset="0"/>
              <a:cs typeface="Courier New" panose="02070309020205020404" pitchFamily="49" charset="0"/>
            </a:endParaRPr>
          </a:p>
          <a:p>
            <a:pPr algn="l">
              <a:lnSpc>
                <a:spcPts val="3500"/>
              </a:lnSpc>
            </a:pPr>
            <a:r>
              <a:rPr lang="en-US" sz="2000" b="1" dirty="0" smtClean="0">
                <a:solidFill>
                  <a:srgbClr val="C00000"/>
                </a:solidFill>
                <a:latin typeface="Courier New" panose="02070309020205020404" pitchFamily="49" charset="0"/>
                <a:cs typeface="Courier New" panose="02070309020205020404" pitchFamily="49" charset="0"/>
              </a:rPr>
              <a:t>x</a:t>
            </a:r>
            <a:r>
              <a:rPr lang="en-US" sz="2000" b="1" dirty="0">
                <a:solidFill>
                  <a:srgbClr val="C00000"/>
                </a:solidFill>
                <a:latin typeface="Courier New" panose="02070309020205020404" pitchFamily="49" charset="0"/>
                <a:cs typeface="Courier New" panose="02070309020205020404" pitchFamily="49" charset="0"/>
              </a:rPr>
              <a:t>: </a:t>
            </a:r>
            <a:r>
              <a:rPr lang="en-US" sz="2000" b="1" dirty="0" smtClean="0">
                <a:solidFill>
                  <a:srgbClr val="C00000"/>
                </a:solidFill>
                <a:latin typeface="Courier New" panose="02070309020205020404" pitchFamily="49" charset="0"/>
                <a:cs typeface="Courier New" panose="02070309020205020404" pitchFamily="49" charset="0"/>
              </a:rPr>
              <a:t>3  </a:t>
            </a:r>
            <a:r>
              <a:rPr lang="en-US" sz="2000" b="1" dirty="0">
                <a:solidFill>
                  <a:srgbClr val="C00000"/>
                </a:solidFill>
                <a:latin typeface="Courier New" panose="02070309020205020404" pitchFamily="49" charset="0"/>
                <a:cs typeface="Courier New" panose="02070309020205020404" pitchFamily="49" charset="0"/>
              </a:rPr>
              <a:t>Ret: </a:t>
            </a:r>
            <a:r>
              <a:rPr lang="en-US" sz="2000" b="1" dirty="0" smtClean="0">
                <a:solidFill>
                  <a:srgbClr val="C00000"/>
                </a:solidFill>
                <a:latin typeface="Courier New" panose="02070309020205020404" pitchFamily="49" charset="0"/>
                <a:cs typeface="Courier New" panose="02070309020205020404" pitchFamily="49" charset="0"/>
              </a:rPr>
              <a:t>6</a:t>
            </a:r>
            <a:endParaRPr lang="en-US" sz="2000" b="1" dirty="0">
              <a:solidFill>
                <a:srgbClr val="C00000"/>
              </a:solidFill>
              <a:latin typeface="Courier New" panose="02070309020205020404" pitchFamily="49" charset="0"/>
              <a:cs typeface="Courier New" panose="02070309020205020404" pitchFamily="49" charset="0"/>
            </a:endParaRPr>
          </a:p>
        </p:txBody>
      </p:sp>
      <p:sp>
        <p:nvSpPr>
          <p:cNvPr id="11" name="TextBox 10"/>
          <p:cNvSpPr txBox="1"/>
          <p:nvPr/>
        </p:nvSpPr>
        <p:spPr>
          <a:xfrm>
            <a:off x="56444" y="1275645"/>
            <a:ext cx="476956" cy="4924425"/>
          </a:xfrm>
          <a:prstGeom prst="rect">
            <a:avLst/>
          </a:prstGeom>
          <a:solidFill>
            <a:schemeClr val="bg1">
              <a:lumMod val="95000"/>
            </a:schemeClr>
          </a:solidFill>
        </p:spPr>
        <p:txBody>
          <a:bodyPr wrap="square" rtlCol="0">
            <a:spAutoFit/>
          </a:bodyPr>
          <a:lstStyle/>
          <a:p>
            <a:pPr algn="r"/>
            <a:r>
              <a:rPr lang="en-US" sz="1800" b="1" dirty="0" smtClean="0">
                <a:latin typeface="Courier New" panose="02070309020205020404" pitchFamily="49" charset="0"/>
                <a:cs typeface="Courier New" panose="02070309020205020404" pitchFamily="49" charset="0"/>
              </a:rPr>
              <a:t>0</a:t>
            </a: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1</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2</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3</a:t>
            </a:r>
          </a:p>
          <a:p>
            <a:pPr algn="r"/>
            <a:r>
              <a:rPr lang="en-US" sz="1800" b="1" dirty="0" smtClean="0">
                <a:latin typeface="Courier New" panose="02070309020205020404" pitchFamily="49" charset="0"/>
                <a:cs typeface="Courier New" panose="02070309020205020404" pitchFamily="49" charset="0"/>
              </a:rPr>
              <a:t>4</a:t>
            </a:r>
          </a:p>
          <a:p>
            <a:pPr algn="r"/>
            <a:r>
              <a:rPr lang="en-US" sz="1800" b="1" dirty="0" smtClean="0">
                <a:latin typeface="Courier New" panose="02070309020205020404" pitchFamily="49" charset="0"/>
                <a:cs typeface="Courier New" panose="02070309020205020404" pitchFamily="49" charset="0"/>
              </a:rPr>
              <a:t>5</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6</a:t>
            </a:r>
          </a:p>
          <a:p>
            <a:pPr algn="r"/>
            <a:r>
              <a:rPr lang="en-US" sz="1800" b="1" dirty="0" smtClean="0">
                <a:latin typeface="Courier New" panose="02070309020205020404" pitchFamily="49" charset="0"/>
                <a:cs typeface="Courier New" panose="02070309020205020404" pitchFamily="49" charset="0"/>
              </a:rPr>
              <a:t>7</a:t>
            </a:r>
          </a:p>
          <a:p>
            <a:pPr algn="r"/>
            <a:r>
              <a:rPr lang="en-US" sz="1800" b="1" dirty="0" smtClean="0">
                <a:latin typeface="Courier New" panose="02070309020205020404" pitchFamily="49" charset="0"/>
                <a:cs typeface="Courier New" panose="02070309020205020404" pitchFamily="49" charset="0"/>
              </a:rPr>
              <a:t>8</a:t>
            </a:r>
          </a:p>
          <a:p>
            <a:pPr algn="r"/>
            <a:r>
              <a:rPr lang="en-US" sz="1800" b="1" dirty="0" smtClean="0">
                <a:latin typeface="Courier New" panose="02070309020205020404" pitchFamily="49" charset="0"/>
                <a:cs typeface="Courier New" panose="02070309020205020404" pitchFamily="49" charset="0"/>
              </a:rPr>
              <a:t>9</a:t>
            </a:r>
          </a:p>
          <a:p>
            <a:pPr algn="r"/>
            <a:r>
              <a:rPr lang="en-US" sz="1800" b="1" dirty="0" smtClean="0">
                <a:latin typeface="Courier New" panose="02070309020205020404" pitchFamily="49" charset="0"/>
                <a:cs typeface="Courier New" panose="02070309020205020404" pitchFamily="49" charset="0"/>
              </a:rPr>
              <a:t>10</a:t>
            </a:r>
          </a:p>
          <a:p>
            <a:pPr algn="r"/>
            <a:r>
              <a:rPr lang="en-US" sz="1800" b="1" dirty="0" smtClean="0">
                <a:latin typeface="Courier New" panose="02070309020205020404" pitchFamily="49" charset="0"/>
                <a:cs typeface="Courier New" panose="02070309020205020404" pitchFamily="49" charset="0"/>
              </a:rPr>
              <a:t>11</a:t>
            </a:r>
          </a:p>
        </p:txBody>
      </p:sp>
      <p:sp>
        <p:nvSpPr>
          <p:cNvPr id="30" name="Down Arrow 29"/>
          <p:cNvSpPr/>
          <p:nvPr/>
        </p:nvSpPr>
        <p:spPr bwMode="auto">
          <a:xfrm rot="19714437">
            <a:off x="1271697" y="1622080"/>
            <a:ext cx="302212" cy="621983"/>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38" name="Rectangle 37"/>
          <p:cNvSpPr/>
          <p:nvPr/>
        </p:nvSpPr>
        <p:spPr>
          <a:xfrm>
            <a:off x="5636517" y="1061857"/>
            <a:ext cx="3044103" cy="338554"/>
          </a:xfrm>
          <a:prstGeom prst="rect">
            <a:avLst/>
          </a:prstGeom>
          <a:noFill/>
        </p:spPr>
        <p:txBody>
          <a:bodyPr wrap="none">
            <a:spAutoFit/>
          </a:bodyPr>
          <a:lstStyle/>
          <a:p>
            <a:r>
              <a:rPr lang="en-US" sz="1600" dirty="0" smtClean="0">
                <a:latin typeface="Calibri" panose="020F0502020204030204" pitchFamily="34" charset="0"/>
              </a:rPr>
              <a:t>[ and </a:t>
            </a:r>
            <a:r>
              <a:rPr lang="en-US" sz="1600" b="1" i="1" dirty="0" smtClean="0">
                <a:latin typeface="Calibri" panose="020F0502020204030204" pitchFamily="34" charset="0"/>
              </a:rPr>
              <a:t>which</a:t>
            </a:r>
            <a:r>
              <a:rPr lang="en-US" sz="1600" dirty="0" smtClean="0">
                <a:latin typeface="Calibri" panose="020F0502020204030204" pitchFamily="34" charset="0"/>
              </a:rPr>
              <a:t> line prints each one? ]</a:t>
            </a:r>
            <a:endParaRPr lang="en-US" sz="1600" dirty="0">
              <a:latin typeface="Calibri" panose="020F0502020204030204" pitchFamily="34" charset="0"/>
            </a:endParaRPr>
          </a:p>
        </p:txBody>
      </p:sp>
      <p:sp>
        <p:nvSpPr>
          <p:cNvPr id="41" name="Rectangle 40"/>
          <p:cNvSpPr/>
          <p:nvPr/>
        </p:nvSpPr>
        <p:spPr>
          <a:xfrm>
            <a:off x="457200" y="1231134"/>
            <a:ext cx="886782" cy="400110"/>
          </a:xfrm>
          <a:prstGeom prst="rect">
            <a:avLst/>
          </a:prstGeom>
          <a:solidFill>
            <a:srgbClr val="FFCC99"/>
          </a:solidFill>
        </p:spPr>
        <p:txBody>
          <a:bodyPr wrap="none">
            <a:spAutoFit/>
          </a:bodyPr>
          <a:lstStyle/>
          <a:p>
            <a:r>
              <a:rPr lang="en-US" sz="2000" b="1" dirty="0" err="1" smtClean="0">
                <a:solidFill>
                  <a:srgbClr val="000000"/>
                </a:solidFill>
                <a:latin typeface="Cambria" pitchFamily="18" charset="0"/>
              </a:rPr>
              <a:t>fac</a:t>
            </a:r>
            <a:r>
              <a:rPr lang="en-US" sz="2000" b="1" dirty="0" smtClean="0">
                <a:solidFill>
                  <a:srgbClr val="000000"/>
                </a:solidFill>
                <a:latin typeface="Cambria" pitchFamily="18" charset="0"/>
              </a:rPr>
              <a:t>(3)</a:t>
            </a:r>
            <a:endParaRPr lang="en-US" sz="2000" dirty="0">
              <a:solidFill>
                <a:srgbClr val="000000"/>
              </a:solidFill>
            </a:endParaRPr>
          </a:p>
        </p:txBody>
      </p:sp>
      <p:sp>
        <p:nvSpPr>
          <p:cNvPr id="51" name="Rectangle 50"/>
          <p:cNvSpPr/>
          <p:nvPr/>
        </p:nvSpPr>
        <p:spPr>
          <a:xfrm>
            <a:off x="7902222" y="2263422"/>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2 ]</a:t>
            </a:r>
            <a:endParaRPr lang="en-US" sz="1600" dirty="0">
              <a:latin typeface="Calibri" panose="020F0502020204030204" pitchFamily="34" charset="0"/>
            </a:endParaRPr>
          </a:p>
        </p:txBody>
      </p:sp>
      <p:sp>
        <p:nvSpPr>
          <p:cNvPr id="60" name="Rectangle 59"/>
          <p:cNvSpPr/>
          <p:nvPr/>
        </p:nvSpPr>
        <p:spPr>
          <a:xfrm>
            <a:off x="7859889" y="6268268"/>
            <a:ext cx="960519"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10 ]</a:t>
            </a:r>
            <a:endParaRPr lang="en-US" sz="1600" dirty="0">
              <a:latin typeface="Calibri" panose="020F0502020204030204" pitchFamily="34" charset="0"/>
            </a:endParaRPr>
          </a:p>
        </p:txBody>
      </p:sp>
    </p:spTree>
    <p:extLst>
      <p:ext uri="{BB962C8B-B14F-4D97-AF65-F5344CB8AC3E}">
        <p14:creationId xmlns:p14="http://schemas.microsoft.com/office/powerpoint/2010/main" val="2237542834"/>
      </p:ext>
    </p:extLst>
  </p:cSld>
  <p:clrMapOvr>
    <a:masterClrMapping/>
  </p:clrMapOvr>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2"/>
          <p:cNvSpPr>
            <a:spLocks noChangeArrowheads="1"/>
          </p:cNvSpPr>
          <p:nvPr>
            <p:custDataLst>
              <p:tags r:id="rId1"/>
            </p:custDataLst>
          </p:nvPr>
        </p:nvSpPr>
        <p:spPr bwMode="auto">
          <a:xfrm>
            <a:off x="1447800" y="533400"/>
            <a:ext cx="6553200" cy="173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3600">
                <a:latin typeface="Georgia" pitchFamily="-106" charset="0"/>
              </a:rPr>
              <a:t>For systems, a face-lift is to add an edge that </a:t>
            </a:r>
            <a:r>
              <a:rPr lang="en-US" sz="3600" i="1">
                <a:solidFill>
                  <a:srgbClr val="B003D1"/>
                </a:solidFill>
                <a:latin typeface="Georgia" pitchFamily="-106" charset="0"/>
              </a:rPr>
              <a:t>creates a cycle</a:t>
            </a:r>
            <a:r>
              <a:rPr lang="en-US" sz="3600">
                <a:latin typeface="Georgia" pitchFamily="-106" charset="0"/>
              </a:rPr>
              <a:t>, not just an additional node.</a:t>
            </a:r>
          </a:p>
        </p:txBody>
      </p:sp>
      <p:sp>
        <p:nvSpPr>
          <p:cNvPr id="104451" name="Line 27"/>
          <p:cNvSpPr>
            <a:spLocks noChangeShapeType="1"/>
          </p:cNvSpPr>
          <p:nvPr>
            <p:custDataLst>
              <p:tags r:id="rId2"/>
            </p:custDataLst>
          </p:nvPr>
        </p:nvSpPr>
        <p:spPr bwMode="auto">
          <a:xfrm flipH="1">
            <a:off x="5576888" y="3879850"/>
            <a:ext cx="1030287" cy="12700"/>
          </a:xfrm>
          <a:prstGeom prst="line">
            <a:avLst/>
          </a:prstGeom>
          <a:noFill/>
          <a:ln w="38100">
            <a:solidFill>
              <a:srgbClr val="0A04EB"/>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4452" name="Oval 28"/>
          <p:cNvSpPr>
            <a:spLocks noChangeArrowheads="1"/>
          </p:cNvSpPr>
          <p:nvPr>
            <p:custDataLst>
              <p:tags r:id="rId3"/>
            </p:custDataLst>
          </p:nvPr>
        </p:nvSpPr>
        <p:spPr bwMode="auto">
          <a:xfrm>
            <a:off x="5348288" y="3795713"/>
            <a:ext cx="211137" cy="201612"/>
          </a:xfrm>
          <a:prstGeom prst="ellipse">
            <a:avLst/>
          </a:prstGeom>
          <a:noFill/>
          <a:ln w="38100">
            <a:solidFill>
              <a:srgbClr val="0A04EB"/>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104453" name="Group 29"/>
          <p:cNvGrpSpPr>
            <a:grpSpLocks/>
          </p:cNvGrpSpPr>
          <p:nvPr>
            <p:custDataLst>
              <p:tags r:id="rId4"/>
            </p:custDataLst>
          </p:nvPr>
        </p:nvGrpSpPr>
        <p:grpSpPr bwMode="auto">
          <a:xfrm>
            <a:off x="3768725" y="3276600"/>
            <a:ext cx="1600200" cy="1219200"/>
            <a:chOff x="4734" y="3053"/>
            <a:chExt cx="656" cy="491"/>
          </a:xfrm>
        </p:grpSpPr>
        <p:grpSp>
          <p:nvGrpSpPr>
            <p:cNvPr id="104462" name="Group 30"/>
            <p:cNvGrpSpPr>
              <a:grpSpLocks/>
            </p:cNvGrpSpPr>
            <p:nvPr/>
          </p:nvGrpSpPr>
          <p:grpSpPr bwMode="auto">
            <a:xfrm>
              <a:off x="4734" y="3053"/>
              <a:ext cx="648" cy="254"/>
              <a:chOff x="4734" y="3053"/>
              <a:chExt cx="648" cy="254"/>
            </a:xfrm>
          </p:grpSpPr>
          <p:sp>
            <p:nvSpPr>
              <p:cNvPr id="104466" name="Freeform 31"/>
              <p:cNvSpPr>
                <a:spLocks/>
              </p:cNvSpPr>
              <p:nvPr>
                <p:custDataLst>
                  <p:tags r:id="rId14"/>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38100">
                <a:solidFill>
                  <a:srgbClr val="0A04EB"/>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467" name="Freeform 32"/>
              <p:cNvSpPr>
                <a:spLocks/>
              </p:cNvSpPr>
              <p:nvPr>
                <p:custDataLst>
                  <p:tags r:id="rId15"/>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38100">
                <a:solidFill>
                  <a:srgbClr val="0A04EB"/>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104463" name="Group 33"/>
            <p:cNvGrpSpPr>
              <a:grpSpLocks/>
            </p:cNvGrpSpPr>
            <p:nvPr/>
          </p:nvGrpSpPr>
          <p:grpSpPr bwMode="auto">
            <a:xfrm flipV="1">
              <a:off x="4742" y="3290"/>
              <a:ext cx="648" cy="254"/>
              <a:chOff x="4734" y="3053"/>
              <a:chExt cx="648" cy="254"/>
            </a:xfrm>
          </p:grpSpPr>
          <p:sp>
            <p:nvSpPr>
              <p:cNvPr id="104464" name="Freeform 34"/>
              <p:cNvSpPr>
                <a:spLocks/>
              </p:cNvSpPr>
              <p:nvPr>
                <p:custDataLst>
                  <p:tags r:id="rId12"/>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38100">
                <a:solidFill>
                  <a:srgbClr val="0A04EB"/>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465" name="Freeform 35"/>
              <p:cNvSpPr>
                <a:spLocks/>
              </p:cNvSpPr>
              <p:nvPr>
                <p:custDataLst>
                  <p:tags r:id="rId13"/>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38100">
                <a:solidFill>
                  <a:srgbClr val="0A04EB"/>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sp>
        <p:nvSpPr>
          <p:cNvPr id="104454" name="Line 36"/>
          <p:cNvSpPr>
            <a:spLocks noChangeShapeType="1"/>
          </p:cNvSpPr>
          <p:nvPr>
            <p:custDataLst>
              <p:tags r:id="rId5"/>
            </p:custDataLst>
          </p:nvPr>
        </p:nvSpPr>
        <p:spPr bwMode="auto">
          <a:xfrm flipH="1">
            <a:off x="2487613" y="3546475"/>
            <a:ext cx="1474787" cy="0"/>
          </a:xfrm>
          <a:prstGeom prst="line">
            <a:avLst/>
          </a:prstGeom>
          <a:noFill/>
          <a:ln w="38100">
            <a:solidFill>
              <a:srgbClr val="0A04EB"/>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4455" name="Text Box 37"/>
          <p:cNvSpPr txBox="1">
            <a:spLocks noChangeArrowheads="1"/>
          </p:cNvSpPr>
          <p:nvPr>
            <p:custDataLst>
              <p:tags r:id="rId6"/>
            </p:custDataLst>
          </p:nvPr>
        </p:nvSpPr>
        <p:spPr bwMode="auto">
          <a:xfrm>
            <a:off x="3881438" y="3678238"/>
            <a:ext cx="1482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latin typeface="Arial" charset="0"/>
              </a:rPr>
              <a:t>NOR</a:t>
            </a:r>
          </a:p>
        </p:txBody>
      </p:sp>
      <p:sp>
        <p:nvSpPr>
          <p:cNvPr id="104456" name="Rectangle 38"/>
          <p:cNvSpPr>
            <a:spLocks noChangeArrowheads="1"/>
          </p:cNvSpPr>
          <p:nvPr>
            <p:custDataLst>
              <p:tags r:id="rId7"/>
            </p:custDataLst>
          </p:nvPr>
        </p:nvSpPr>
        <p:spPr bwMode="auto">
          <a:xfrm>
            <a:off x="1876425" y="3314700"/>
            <a:ext cx="812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spcBef>
                <a:spcPct val="50000"/>
              </a:spcBef>
            </a:pPr>
            <a:r>
              <a:rPr lang="en-US" b="1">
                <a:solidFill>
                  <a:srgbClr val="067B0E"/>
                </a:solidFill>
                <a:latin typeface="Courier New" pitchFamily="-106" charset="0"/>
              </a:rPr>
              <a:t>S</a:t>
            </a:r>
          </a:p>
        </p:txBody>
      </p:sp>
      <p:sp>
        <p:nvSpPr>
          <p:cNvPr id="104457" name="Text Box 39"/>
          <p:cNvSpPr txBox="1">
            <a:spLocks noChangeArrowheads="1"/>
          </p:cNvSpPr>
          <p:nvPr>
            <p:custDataLst>
              <p:tags r:id="rId8"/>
            </p:custDataLst>
          </p:nvPr>
        </p:nvSpPr>
        <p:spPr bwMode="auto">
          <a:xfrm>
            <a:off x="609600" y="3321050"/>
            <a:ext cx="12874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a:latin typeface="Comic Sans MS" pitchFamily="-106" charset="0"/>
              </a:rPr>
              <a:t>input</a:t>
            </a:r>
          </a:p>
        </p:txBody>
      </p:sp>
      <p:sp>
        <p:nvSpPr>
          <p:cNvPr id="104458" name="Text Box 40"/>
          <p:cNvSpPr txBox="1">
            <a:spLocks noChangeArrowheads="1"/>
          </p:cNvSpPr>
          <p:nvPr>
            <p:custDataLst>
              <p:tags r:id="rId9"/>
            </p:custDataLst>
          </p:nvPr>
        </p:nvSpPr>
        <p:spPr bwMode="auto">
          <a:xfrm>
            <a:off x="7110413" y="3600450"/>
            <a:ext cx="16351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latin typeface="Comic Sans MS" pitchFamily="-106" charset="0"/>
              </a:rPr>
              <a:t>output</a:t>
            </a:r>
          </a:p>
        </p:txBody>
      </p:sp>
      <p:sp>
        <p:nvSpPr>
          <p:cNvPr id="104459" name="Freeform 41"/>
          <p:cNvSpPr>
            <a:spLocks/>
          </p:cNvSpPr>
          <p:nvPr/>
        </p:nvSpPr>
        <p:spPr bwMode="auto">
          <a:xfrm>
            <a:off x="2987675" y="3902075"/>
            <a:ext cx="2994025" cy="1231900"/>
          </a:xfrm>
          <a:custGeom>
            <a:avLst/>
            <a:gdLst>
              <a:gd name="T0" fmla="*/ 2147483647 w 1886"/>
              <a:gd name="T1" fmla="*/ 0 h 776"/>
              <a:gd name="T2" fmla="*/ 2147483647 w 1886"/>
              <a:gd name="T3" fmla="*/ 2147483647 h 776"/>
              <a:gd name="T4" fmla="*/ 0 w 1886"/>
              <a:gd name="T5" fmla="*/ 2147483647 h 776"/>
              <a:gd name="T6" fmla="*/ 0 w 1886"/>
              <a:gd name="T7" fmla="*/ 2147483647 h 776"/>
              <a:gd name="T8" fmla="*/ 2147483647 w 1886"/>
              <a:gd name="T9" fmla="*/ 2147483647 h 776"/>
              <a:gd name="T10" fmla="*/ 0 60000 65536"/>
              <a:gd name="T11" fmla="*/ 0 60000 65536"/>
              <a:gd name="T12" fmla="*/ 0 60000 65536"/>
              <a:gd name="T13" fmla="*/ 0 60000 65536"/>
              <a:gd name="T14" fmla="*/ 0 60000 65536"/>
              <a:gd name="T15" fmla="*/ 0 w 1886"/>
              <a:gd name="T16" fmla="*/ 0 h 776"/>
              <a:gd name="T17" fmla="*/ 1886 w 1886"/>
              <a:gd name="T18" fmla="*/ 776 h 776"/>
            </a:gdLst>
            <a:ahLst/>
            <a:cxnLst>
              <a:cxn ang="T10">
                <a:pos x="T0" y="T1"/>
              </a:cxn>
              <a:cxn ang="T11">
                <a:pos x="T2" y="T3"/>
              </a:cxn>
              <a:cxn ang="T12">
                <a:pos x="T4" y="T5"/>
              </a:cxn>
              <a:cxn ang="T13">
                <a:pos x="T6" y="T7"/>
              </a:cxn>
              <a:cxn ang="T14">
                <a:pos x="T8" y="T9"/>
              </a:cxn>
            </a:cxnLst>
            <a:rect l="T15" t="T16" r="T17" b="T18"/>
            <a:pathLst>
              <a:path w="1886" h="776">
                <a:moveTo>
                  <a:pt x="1886" y="0"/>
                </a:moveTo>
                <a:lnTo>
                  <a:pt x="1886" y="776"/>
                </a:lnTo>
                <a:lnTo>
                  <a:pt x="0" y="776"/>
                </a:lnTo>
                <a:lnTo>
                  <a:pt x="0" y="185"/>
                </a:lnTo>
                <a:lnTo>
                  <a:pt x="631" y="185"/>
                </a:lnTo>
              </a:path>
            </a:pathLst>
          </a:custGeom>
          <a:noFill/>
          <a:ln w="38100">
            <a:solidFill>
              <a:srgbClr val="B003D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04460" name="Text Box 42"/>
          <p:cNvSpPr txBox="1">
            <a:spLocks noChangeArrowheads="1"/>
          </p:cNvSpPr>
          <p:nvPr>
            <p:custDataLst>
              <p:tags r:id="rId10"/>
            </p:custDataLst>
          </p:nvPr>
        </p:nvSpPr>
        <p:spPr bwMode="auto">
          <a:xfrm>
            <a:off x="3478213" y="5281613"/>
            <a:ext cx="1741487"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latin typeface="Comic Sans MS" pitchFamily="-106" charset="0"/>
              </a:rPr>
              <a:t>feedback cycle</a:t>
            </a:r>
          </a:p>
        </p:txBody>
      </p:sp>
      <p:sp>
        <p:nvSpPr>
          <p:cNvPr id="104461" name="Rectangle 43"/>
          <p:cNvSpPr>
            <a:spLocks noChangeArrowheads="1"/>
          </p:cNvSpPr>
          <p:nvPr>
            <p:custDataLst>
              <p:tags r:id="rId11"/>
            </p:custDataLst>
          </p:nvPr>
        </p:nvSpPr>
        <p:spPr bwMode="auto">
          <a:xfrm>
            <a:off x="6508750" y="3636963"/>
            <a:ext cx="812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spcBef>
                <a:spcPct val="50000"/>
              </a:spcBef>
            </a:pPr>
            <a:r>
              <a:rPr lang="en-US" b="1">
                <a:solidFill>
                  <a:srgbClr val="067B0E"/>
                </a:solidFill>
                <a:latin typeface="Courier New" pitchFamily="-106" charset="0"/>
              </a:rPr>
              <a:t>Q</a:t>
            </a:r>
          </a:p>
        </p:txBody>
      </p:sp>
    </p:spTree>
  </p:cSld>
  <p:clrMapOvr>
    <a:masterClrMapping/>
  </p:clrMapOvr>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5474" name="Group 2"/>
          <p:cNvGrpSpPr>
            <a:grpSpLocks/>
          </p:cNvGrpSpPr>
          <p:nvPr>
            <p:custDataLst>
              <p:tags r:id="rId1"/>
            </p:custDataLst>
          </p:nvPr>
        </p:nvGrpSpPr>
        <p:grpSpPr bwMode="auto">
          <a:xfrm>
            <a:off x="609600" y="1066800"/>
            <a:ext cx="8218488" cy="180975"/>
            <a:chOff x="295" y="1311"/>
            <a:chExt cx="5177" cy="114"/>
          </a:xfrm>
        </p:grpSpPr>
        <p:sp>
          <p:nvSpPr>
            <p:cNvPr id="105494" name="Rectangle 3"/>
            <p:cNvSpPr>
              <a:spLocks noChangeArrowheads="1"/>
            </p:cNvSpPr>
            <p:nvPr>
              <p:custDataLst>
                <p:tags r:id="rId21"/>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5495" name="Rectangle 4"/>
            <p:cNvSpPr>
              <a:spLocks noChangeArrowheads="1"/>
            </p:cNvSpPr>
            <p:nvPr>
              <p:custDataLst>
                <p:tags r:id="rId22"/>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05475"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05476" name="Rectangle 6"/>
          <p:cNvSpPr>
            <a:spLocks noChangeArrowheads="1"/>
          </p:cNvSpPr>
          <p:nvPr>
            <p:custDataLst>
              <p:tags r:id="rId3"/>
            </p:custDataLst>
          </p:nvPr>
        </p:nvSpPr>
        <p:spPr bwMode="auto">
          <a:xfrm>
            <a:off x="2592388" y="206375"/>
            <a:ext cx="4138612"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Loops and </a:t>
            </a:r>
            <a:r>
              <a:rPr lang="en-US" sz="4200" b="1">
                <a:solidFill>
                  <a:schemeClr val="tx2"/>
                </a:solidFill>
                <a:latin typeface="Courier New" pitchFamily="-106" charset="0"/>
                <a:cs typeface="Courier New" pitchFamily="-106" charset="0"/>
              </a:rPr>
              <a:t>if</a:t>
            </a:r>
            <a:r>
              <a:rPr lang="en-US" sz="4200">
                <a:solidFill>
                  <a:schemeClr val="tx2"/>
                </a:solidFill>
                <a:latin typeface="Times New Roman" pitchFamily="-106" charset="0"/>
              </a:rPr>
              <a:t>s</a:t>
            </a:r>
          </a:p>
        </p:txBody>
      </p:sp>
      <p:sp>
        <p:nvSpPr>
          <p:cNvPr id="105477" name="Text Box 12"/>
          <p:cNvSpPr txBox="1">
            <a:spLocks noChangeArrowheads="1"/>
          </p:cNvSpPr>
          <p:nvPr>
            <p:custDataLst>
              <p:tags r:id="rId4"/>
            </p:custDataLst>
          </p:nvPr>
        </p:nvSpPr>
        <p:spPr bwMode="auto">
          <a:xfrm>
            <a:off x="2008188" y="2247900"/>
            <a:ext cx="2438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B003D1"/>
                </a:solidFill>
              </a:rPr>
              <a:t>It's too linear!</a:t>
            </a:r>
          </a:p>
        </p:txBody>
      </p:sp>
      <p:sp>
        <p:nvSpPr>
          <p:cNvPr id="105478" name="Text Box 13"/>
          <p:cNvSpPr txBox="1">
            <a:spLocks noChangeArrowheads="1"/>
          </p:cNvSpPr>
          <p:nvPr>
            <p:custDataLst>
              <p:tags r:id="rId5"/>
            </p:custDataLst>
          </p:nvPr>
        </p:nvSpPr>
        <p:spPr bwMode="auto">
          <a:xfrm>
            <a:off x="5654675" y="2189163"/>
            <a:ext cx="2743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solidFill>
                  <a:srgbClr val="0A04EB"/>
                </a:solidFill>
                <a:latin typeface="Comic Sans MS" pitchFamily="-106" charset="0"/>
              </a:rPr>
              <a:t>"straight-line code"</a:t>
            </a:r>
          </a:p>
        </p:txBody>
      </p:sp>
      <p:sp>
        <p:nvSpPr>
          <p:cNvPr id="105479" name="Line 19"/>
          <p:cNvSpPr>
            <a:spLocks noChangeShapeType="1"/>
          </p:cNvSpPr>
          <p:nvPr>
            <p:custDataLst>
              <p:tags r:id="rId6"/>
            </p:custDataLst>
          </p:nvPr>
        </p:nvSpPr>
        <p:spPr bwMode="auto">
          <a:xfrm>
            <a:off x="4495800" y="2362200"/>
            <a:ext cx="0" cy="4114800"/>
          </a:xfrm>
          <a:prstGeom prst="line">
            <a:avLst/>
          </a:prstGeom>
          <a:noFill/>
          <a:ln w="28575">
            <a:solidFill>
              <a:srgbClr val="0A04EB"/>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5480" name="Freeform 20"/>
          <p:cNvSpPr>
            <a:spLocks/>
          </p:cNvSpPr>
          <p:nvPr>
            <p:custDataLst>
              <p:tags r:id="rId7"/>
            </p:custDataLst>
          </p:nvPr>
        </p:nvSpPr>
        <p:spPr bwMode="auto">
          <a:xfrm>
            <a:off x="4495800" y="3733800"/>
            <a:ext cx="381000" cy="2971800"/>
          </a:xfrm>
          <a:custGeom>
            <a:avLst/>
            <a:gdLst>
              <a:gd name="T0" fmla="*/ 0 w 240"/>
              <a:gd name="T1" fmla="*/ 2147483647 h 1872"/>
              <a:gd name="T2" fmla="*/ 0 w 240"/>
              <a:gd name="T3" fmla="*/ 2147483647 h 1872"/>
              <a:gd name="T4" fmla="*/ 2147483647 w 240"/>
              <a:gd name="T5" fmla="*/ 2147483647 h 1872"/>
              <a:gd name="T6" fmla="*/ 2147483647 w 240"/>
              <a:gd name="T7" fmla="*/ 0 h 1872"/>
              <a:gd name="T8" fmla="*/ 2147483647 w 240"/>
              <a:gd name="T9" fmla="*/ 0 h 1872"/>
              <a:gd name="T10" fmla="*/ 0 60000 65536"/>
              <a:gd name="T11" fmla="*/ 0 60000 65536"/>
              <a:gd name="T12" fmla="*/ 0 60000 65536"/>
              <a:gd name="T13" fmla="*/ 0 60000 65536"/>
              <a:gd name="T14" fmla="*/ 0 60000 65536"/>
              <a:gd name="T15" fmla="*/ 0 w 240"/>
              <a:gd name="T16" fmla="*/ 0 h 1872"/>
              <a:gd name="T17" fmla="*/ 240 w 240"/>
              <a:gd name="T18" fmla="*/ 1872 h 1872"/>
            </a:gdLst>
            <a:ahLst/>
            <a:cxnLst>
              <a:cxn ang="T10">
                <a:pos x="T0" y="T1"/>
              </a:cxn>
              <a:cxn ang="T11">
                <a:pos x="T2" y="T3"/>
              </a:cxn>
              <a:cxn ang="T12">
                <a:pos x="T4" y="T5"/>
              </a:cxn>
              <a:cxn ang="T13">
                <a:pos x="T6" y="T7"/>
              </a:cxn>
              <a:cxn ang="T14">
                <a:pos x="T8" y="T9"/>
              </a:cxn>
            </a:cxnLst>
            <a:rect l="T15" t="T16" r="T17" b="T18"/>
            <a:pathLst>
              <a:path w="240" h="1872">
                <a:moveTo>
                  <a:pt x="0" y="1776"/>
                </a:moveTo>
                <a:lnTo>
                  <a:pt x="0" y="1872"/>
                </a:lnTo>
                <a:lnTo>
                  <a:pt x="144" y="1872"/>
                </a:lnTo>
                <a:lnTo>
                  <a:pt x="144" y="0"/>
                </a:lnTo>
                <a:lnTo>
                  <a:pt x="240" y="0"/>
                </a:lnTo>
              </a:path>
            </a:pathLst>
          </a:custGeom>
          <a:noFill/>
          <a:ln w="57150">
            <a:solidFill>
              <a:srgbClr val="B003D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pic>
        <p:nvPicPr>
          <p:cNvPr id="105481" name="Picture 21"/>
          <p:cNvPicPr>
            <a:picLocks noChangeAspect="1" noChangeArrowheads="1"/>
          </p:cNvPicPr>
          <p:nvPr>
            <p:custDataLst>
              <p:tags r:id="rId8"/>
            </p:custDataLst>
          </p:nvPr>
        </p:nvPicPr>
        <p:blipFill>
          <a:blip r:embed="rId25">
            <a:extLst>
              <a:ext uri="{28A0092B-C50C-407E-A947-70E740481C1C}">
                <a14:useLocalDpi xmlns:a14="http://schemas.microsoft.com/office/drawing/2010/main" val="0"/>
              </a:ext>
            </a:extLst>
          </a:blip>
          <a:srcRect/>
          <a:stretch>
            <a:fillRect/>
          </a:stretch>
        </p:blipFill>
        <p:spPr bwMode="auto">
          <a:xfrm>
            <a:off x="990600" y="2819400"/>
            <a:ext cx="2590800" cy="3429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05482" name="Text Box 22"/>
          <p:cNvSpPr txBox="1">
            <a:spLocks noChangeArrowheads="1"/>
          </p:cNvSpPr>
          <p:nvPr>
            <p:custDataLst>
              <p:tags r:id="rId9"/>
            </p:custDataLst>
          </p:nvPr>
        </p:nvSpPr>
        <p:spPr bwMode="auto">
          <a:xfrm>
            <a:off x="1462088" y="5594350"/>
            <a:ext cx="17526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600" b="1">
                <a:solidFill>
                  <a:schemeClr val="bg1"/>
                </a:solidFill>
                <a:latin typeface="Courier New" pitchFamily="-106" charset="0"/>
              </a:rPr>
              <a:t>jump!</a:t>
            </a:r>
          </a:p>
        </p:txBody>
      </p:sp>
      <p:sp>
        <p:nvSpPr>
          <p:cNvPr id="105483" name="Text Box 23"/>
          <p:cNvSpPr txBox="1">
            <a:spLocks noChangeArrowheads="1"/>
          </p:cNvSpPr>
          <p:nvPr>
            <p:custDataLst>
              <p:tags r:id="rId10"/>
            </p:custDataLst>
          </p:nvPr>
        </p:nvSpPr>
        <p:spPr bwMode="auto">
          <a:xfrm>
            <a:off x="522288" y="1390650"/>
            <a:ext cx="5421312"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We</a:t>
            </a:r>
            <a:r>
              <a:rPr lang="en-US" b="1" i="1"/>
              <a:t> couldn't</a:t>
            </a:r>
            <a:r>
              <a:rPr lang="en-US"/>
              <a:t> implement Python using our Hmmm Assembly Language so far... !</a:t>
            </a:r>
          </a:p>
        </p:txBody>
      </p:sp>
      <p:sp>
        <p:nvSpPr>
          <p:cNvPr id="105484" name="Text Box 24"/>
          <p:cNvSpPr txBox="1">
            <a:spLocks noChangeArrowheads="1"/>
          </p:cNvSpPr>
          <p:nvPr>
            <p:custDataLst>
              <p:tags r:id="rId11"/>
            </p:custDataLst>
          </p:nvPr>
        </p:nvSpPr>
        <p:spPr bwMode="auto">
          <a:xfrm>
            <a:off x="4592638" y="28543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105485" name="Text Box 25"/>
          <p:cNvSpPr txBox="1">
            <a:spLocks noChangeArrowheads="1"/>
          </p:cNvSpPr>
          <p:nvPr>
            <p:custDataLst>
              <p:tags r:id="rId12"/>
            </p:custDataLst>
          </p:nvPr>
        </p:nvSpPr>
        <p:spPr bwMode="auto">
          <a:xfrm>
            <a:off x="4592638" y="36337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105486" name="Text Box 26"/>
          <p:cNvSpPr txBox="1">
            <a:spLocks noChangeArrowheads="1"/>
          </p:cNvSpPr>
          <p:nvPr>
            <p:custDataLst>
              <p:tags r:id="rId13"/>
            </p:custDataLst>
          </p:nvPr>
        </p:nvSpPr>
        <p:spPr bwMode="auto">
          <a:xfrm>
            <a:off x="4592638" y="44450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105487" name="Text Box 27"/>
          <p:cNvSpPr txBox="1">
            <a:spLocks noChangeArrowheads="1"/>
          </p:cNvSpPr>
          <p:nvPr>
            <p:custDataLst>
              <p:tags r:id="rId14"/>
            </p:custDataLst>
          </p:nvPr>
        </p:nvSpPr>
        <p:spPr bwMode="auto">
          <a:xfrm>
            <a:off x="4592638" y="52260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105488" name="Text Box 28"/>
          <p:cNvSpPr txBox="1">
            <a:spLocks noChangeArrowheads="1"/>
          </p:cNvSpPr>
          <p:nvPr>
            <p:custDataLst>
              <p:tags r:id="rId15"/>
            </p:custDataLst>
          </p:nvPr>
        </p:nvSpPr>
        <p:spPr bwMode="auto">
          <a:xfrm>
            <a:off x="4592638" y="60531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105489" name="Rectangle 29"/>
          <p:cNvSpPr>
            <a:spLocks noChangeArrowheads="1"/>
          </p:cNvSpPr>
          <p:nvPr>
            <p:custDataLst>
              <p:tags r:id="rId16"/>
            </p:custDataLst>
          </p:nvPr>
        </p:nvSpPr>
        <p:spPr bwMode="auto">
          <a:xfrm>
            <a:off x="5272088" y="5902325"/>
            <a:ext cx="36718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jump 1</a:t>
            </a:r>
            <a:endParaRPr lang="en-US" sz="3600" b="1">
              <a:solidFill>
                <a:srgbClr val="0A04EB"/>
              </a:solidFill>
              <a:latin typeface="Courier New" pitchFamily="-106" charset="0"/>
            </a:endParaRPr>
          </a:p>
        </p:txBody>
      </p:sp>
      <p:sp>
        <p:nvSpPr>
          <p:cNvPr id="105490" name="Rectangle 30"/>
          <p:cNvSpPr>
            <a:spLocks noChangeArrowheads="1"/>
          </p:cNvSpPr>
          <p:nvPr>
            <p:custDataLst>
              <p:tags r:id="rId17"/>
            </p:custDataLst>
          </p:nvPr>
        </p:nvSpPr>
        <p:spPr bwMode="auto">
          <a:xfrm>
            <a:off x="5272088" y="3502025"/>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mul r2 r1 r1</a:t>
            </a:r>
          </a:p>
        </p:txBody>
      </p:sp>
      <p:sp>
        <p:nvSpPr>
          <p:cNvPr id="105491" name="Rectangle 31"/>
          <p:cNvSpPr>
            <a:spLocks noChangeArrowheads="1"/>
          </p:cNvSpPr>
          <p:nvPr>
            <p:custDataLst>
              <p:tags r:id="rId18"/>
            </p:custDataLst>
          </p:nvPr>
        </p:nvSpPr>
        <p:spPr bwMode="auto">
          <a:xfrm>
            <a:off x="5272088" y="2701925"/>
            <a:ext cx="36972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read r1</a:t>
            </a:r>
          </a:p>
        </p:txBody>
      </p:sp>
      <p:sp>
        <p:nvSpPr>
          <p:cNvPr id="105492" name="Rectangle 32"/>
          <p:cNvSpPr>
            <a:spLocks noChangeArrowheads="1"/>
          </p:cNvSpPr>
          <p:nvPr>
            <p:custDataLst>
              <p:tags r:id="rId19"/>
            </p:custDataLst>
          </p:nvPr>
        </p:nvSpPr>
        <p:spPr bwMode="auto">
          <a:xfrm>
            <a:off x="5272088" y="4302125"/>
            <a:ext cx="3719512"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add r2 r2 r1</a:t>
            </a:r>
          </a:p>
        </p:txBody>
      </p:sp>
      <p:sp>
        <p:nvSpPr>
          <p:cNvPr id="105493" name="Rectangle 33"/>
          <p:cNvSpPr>
            <a:spLocks noChangeArrowheads="1"/>
          </p:cNvSpPr>
          <p:nvPr>
            <p:custDataLst>
              <p:tags r:id="rId20"/>
            </p:custDataLst>
          </p:nvPr>
        </p:nvSpPr>
        <p:spPr bwMode="auto">
          <a:xfrm>
            <a:off x="5272088" y="5102225"/>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write r2</a:t>
            </a:r>
          </a:p>
        </p:txBody>
      </p:sp>
    </p:spTree>
  </p:cSld>
  <p:clrMapOvr>
    <a:masterClrMapping/>
  </p:clrMapOvr>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6498" name="Group 2"/>
          <p:cNvGrpSpPr>
            <a:grpSpLocks/>
          </p:cNvGrpSpPr>
          <p:nvPr>
            <p:custDataLst>
              <p:tags r:id="rId1"/>
            </p:custDataLst>
          </p:nvPr>
        </p:nvGrpSpPr>
        <p:grpSpPr bwMode="auto">
          <a:xfrm>
            <a:off x="436563" y="1066800"/>
            <a:ext cx="6875462" cy="180975"/>
            <a:chOff x="295" y="1311"/>
            <a:chExt cx="5177" cy="114"/>
          </a:xfrm>
        </p:grpSpPr>
        <p:sp>
          <p:nvSpPr>
            <p:cNvPr id="106531" name="Rectangle 3"/>
            <p:cNvSpPr>
              <a:spLocks noChangeArrowheads="1"/>
            </p:cNvSpPr>
            <p:nvPr>
              <p:custDataLst>
                <p:tags r:id="rId31"/>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6532" name="Rectangle 4"/>
            <p:cNvSpPr>
              <a:spLocks noChangeArrowheads="1"/>
            </p:cNvSpPr>
            <p:nvPr>
              <p:custDataLst>
                <p:tags r:id="rId32"/>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06499"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06500" name="Rectangle 6"/>
          <p:cNvSpPr>
            <a:spLocks noChangeArrowheads="1"/>
          </p:cNvSpPr>
          <p:nvPr>
            <p:custDataLst>
              <p:tags r:id="rId3"/>
            </p:custDataLst>
          </p:nvPr>
        </p:nvSpPr>
        <p:spPr bwMode="auto">
          <a:xfrm>
            <a:off x="923925" y="214313"/>
            <a:ext cx="595312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Hmmm,   Let's</a:t>
            </a:r>
            <a:r>
              <a:rPr lang="en-US" sz="4200" b="1">
                <a:solidFill>
                  <a:schemeClr val="tx2"/>
                </a:solidFill>
                <a:latin typeface="Courier New" pitchFamily="-106" charset="0"/>
              </a:rPr>
              <a:t> jump</a:t>
            </a:r>
            <a:r>
              <a:rPr lang="en-US" sz="4200">
                <a:solidFill>
                  <a:schemeClr val="tx2"/>
                </a:solidFill>
                <a:latin typeface="Times New Roman" pitchFamily="-106" charset="0"/>
              </a:rPr>
              <a:t> !</a:t>
            </a:r>
          </a:p>
        </p:txBody>
      </p:sp>
      <p:sp>
        <p:nvSpPr>
          <p:cNvPr id="106501" name="Rectangle 74"/>
          <p:cNvSpPr>
            <a:spLocks noChangeArrowheads="1"/>
          </p:cNvSpPr>
          <p:nvPr>
            <p:custDataLst>
              <p:tags r:id="rId4"/>
            </p:custDataLst>
          </p:nvPr>
        </p:nvSpPr>
        <p:spPr bwMode="auto">
          <a:xfrm>
            <a:off x="5233988" y="5486400"/>
            <a:ext cx="36718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halt</a:t>
            </a:r>
          </a:p>
        </p:txBody>
      </p:sp>
      <p:sp>
        <p:nvSpPr>
          <p:cNvPr id="106502" name="Rectangle 75"/>
          <p:cNvSpPr>
            <a:spLocks noChangeArrowheads="1"/>
          </p:cNvSpPr>
          <p:nvPr>
            <p:custDataLst>
              <p:tags r:id="rId5"/>
            </p:custDataLst>
          </p:nvPr>
        </p:nvSpPr>
        <p:spPr bwMode="auto">
          <a:xfrm>
            <a:off x="5233988" y="3086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write r1</a:t>
            </a:r>
          </a:p>
        </p:txBody>
      </p:sp>
      <p:sp>
        <p:nvSpPr>
          <p:cNvPr id="106503" name="Rectangle 76"/>
          <p:cNvSpPr>
            <a:spLocks noChangeArrowheads="1"/>
          </p:cNvSpPr>
          <p:nvPr>
            <p:custDataLst>
              <p:tags r:id="rId6"/>
            </p:custDataLst>
          </p:nvPr>
        </p:nvSpPr>
        <p:spPr bwMode="auto">
          <a:xfrm>
            <a:off x="5233988" y="2286000"/>
            <a:ext cx="36972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loadn r1 42</a:t>
            </a:r>
          </a:p>
        </p:txBody>
      </p:sp>
      <p:sp>
        <p:nvSpPr>
          <p:cNvPr id="106504" name="Rectangle 78"/>
          <p:cNvSpPr>
            <a:spLocks noChangeArrowheads="1"/>
          </p:cNvSpPr>
          <p:nvPr>
            <p:custDataLst>
              <p:tags r:id="rId7"/>
            </p:custDataLst>
          </p:nvPr>
        </p:nvSpPr>
        <p:spPr bwMode="auto">
          <a:xfrm>
            <a:off x="5233988" y="3886200"/>
            <a:ext cx="3719512"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addn r1 1</a:t>
            </a:r>
          </a:p>
        </p:txBody>
      </p:sp>
      <p:sp>
        <p:nvSpPr>
          <p:cNvPr id="106505" name="Rectangle 79"/>
          <p:cNvSpPr>
            <a:spLocks noChangeArrowheads="1"/>
          </p:cNvSpPr>
          <p:nvPr>
            <p:custDataLst>
              <p:tags r:id="rId8"/>
            </p:custDataLst>
          </p:nvPr>
        </p:nvSpPr>
        <p:spPr bwMode="auto">
          <a:xfrm>
            <a:off x="5233988" y="46863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jump 1</a:t>
            </a:r>
          </a:p>
        </p:txBody>
      </p:sp>
      <p:sp>
        <p:nvSpPr>
          <p:cNvPr id="106506" name="Text Box 80"/>
          <p:cNvSpPr txBox="1">
            <a:spLocks noChangeArrowheads="1"/>
          </p:cNvSpPr>
          <p:nvPr>
            <p:custDataLst>
              <p:tags r:id="rId9"/>
            </p:custDataLst>
          </p:nvPr>
        </p:nvSpPr>
        <p:spPr bwMode="auto">
          <a:xfrm>
            <a:off x="5527675" y="1519238"/>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RAM</a:t>
            </a:r>
          </a:p>
        </p:txBody>
      </p:sp>
      <p:sp>
        <p:nvSpPr>
          <p:cNvPr id="106507" name="Text Box 81"/>
          <p:cNvSpPr txBox="1">
            <a:spLocks noChangeArrowheads="1"/>
          </p:cNvSpPr>
          <p:nvPr>
            <p:custDataLst>
              <p:tags r:id="rId10"/>
            </p:custDataLst>
          </p:nvPr>
        </p:nvSpPr>
        <p:spPr bwMode="auto">
          <a:xfrm>
            <a:off x="2103438" y="1371600"/>
            <a:ext cx="10271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CPU</a:t>
            </a:r>
          </a:p>
        </p:txBody>
      </p:sp>
      <p:sp>
        <p:nvSpPr>
          <p:cNvPr id="106508" name="Text Box 84"/>
          <p:cNvSpPr txBox="1">
            <a:spLocks noChangeArrowheads="1"/>
          </p:cNvSpPr>
          <p:nvPr>
            <p:custDataLst>
              <p:tags r:id="rId11"/>
            </p:custDataLst>
          </p:nvPr>
        </p:nvSpPr>
        <p:spPr bwMode="auto">
          <a:xfrm>
            <a:off x="4554538" y="2435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106509" name="Text Box 85"/>
          <p:cNvSpPr txBox="1">
            <a:spLocks noChangeArrowheads="1"/>
          </p:cNvSpPr>
          <p:nvPr>
            <p:custDataLst>
              <p:tags r:id="rId12"/>
            </p:custDataLst>
          </p:nvPr>
        </p:nvSpPr>
        <p:spPr bwMode="auto">
          <a:xfrm>
            <a:off x="4554538" y="3214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106510" name="Text Box 86"/>
          <p:cNvSpPr txBox="1">
            <a:spLocks noChangeArrowheads="1"/>
          </p:cNvSpPr>
          <p:nvPr>
            <p:custDataLst>
              <p:tags r:id="rId13"/>
            </p:custDataLst>
          </p:nvPr>
        </p:nvSpPr>
        <p:spPr bwMode="auto">
          <a:xfrm>
            <a:off x="4554538" y="4025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106511" name="Text Box 87"/>
          <p:cNvSpPr txBox="1">
            <a:spLocks noChangeArrowheads="1"/>
          </p:cNvSpPr>
          <p:nvPr>
            <p:custDataLst>
              <p:tags r:id="rId14"/>
            </p:custDataLst>
          </p:nvPr>
        </p:nvSpPr>
        <p:spPr bwMode="auto">
          <a:xfrm>
            <a:off x="4554538" y="4806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106512" name="Text Box 88"/>
          <p:cNvSpPr txBox="1">
            <a:spLocks noChangeArrowheads="1"/>
          </p:cNvSpPr>
          <p:nvPr>
            <p:custDataLst>
              <p:tags r:id="rId15"/>
            </p:custDataLst>
          </p:nvPr>
        </p:nvSpPr>
        <p:spPr bwMode="auto">
          <a:xfrm>
            <a:off x="4554538" y="5634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106513" name="Text Box 89"/>
          <p:cNvSpPr txBox="1">
            <a:spLocks noChangeArrowheads="1"/>
          </p:cNvSpPr>
          <p:nvPr>
            <p:custDataLst>
              <p:tags r:id="rId16"/>
            </p:custDataLst>
          </p:nvPr>
        </p:nvSpPr>
        <p:spPr bwMode="auto">
          <a:xfrm>
            <a:off x="685800" y="44196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endParaRPr lang="en-US" sz="1800">
              <a:solidFill>
                <a:srgbClr val="B003D1"/>
              </a:solidFill>
              <a:latin typeface="Comic Sans MS" pitchFamily="-106" charset="0"/>
            </a:endParaRPr>
          </a:p>
        </p:txBody>
      </p:sp>
      <p:sp>
        <p:nvSpPr>
          <p:cNvPr id="106514" name="Text Box 90"/>
          <p:cNvSpPr txBox="1">
            <a:spLocks noChangeArrowheads="1"/>
          </p:cNvSpPr>
          <p:nvPr>
            <p:custDataLst>
              <p:tags r:id="rId17"/>
            </p:custDataLst>
          </p:nvPr>
        </p:nvSpPr>
        <p:spPr bwMode="auto">
          <a:xfrm>
            <a:off x="438150" y="2208213"/>
            <a:ext cx="866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F071B"/>
                </a:solidFill>
                <a:latin typeface="Comic Sans MS" pitchFamily="-106" charset="0"/>
              </a:rPr>
              <a:t>Program Counter</a:t>
            </a:r>
          </a:p>
        </p:txBody>
      </p:sp>
      <p:sp>
        <p:nvSpPr>
          <p:cNvPr id="106515" name="Text Box 91"/>
          <p:cNvSpPr txBox="1">
            <a:spLocks noChangeArrowheads="1"/>
          </p:cNvSpPr>
          <p:nvPr>
            <p:custDataLst>
              <p:tags r:id="rId18"/>
            </p:custDataLst>
          </p:nvPr>
        </p:nvSpPr>
        <p:spPr bwMode="auto">
          <a:xfrm>
            <a:off x="53975" y="3254375"/>
            <a:ext cx="125095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B003D1"/>
                </a:solidFill>
                <a:latin typeface="Comic Sans MS" pitchFamily="-106" charset="0"/>
              </a:rPr>
              <a:t>Instruction Register</a:t>
            </a:r>
          </a:p>
        </p:txBody>
      </p:sp>
      <p:sp>
        <p:nvSpPr>
          <p:cNvPr id="106516" name="Rectangle 92"/>
          <p:cNvSpPr>
            <a:spLocks noChangeArrowheads="1"/>
          </p:cNvSpPr>
          <p:nvPr>
            <p:custDataLst>
              <p:tags r:id="rId19"/>
            </p:custDataLst>
          </p:nvPr>
        </p:nvSpPr>
        <p:spPr bwMode="auto">
          <a:xfrm>
            <a:off x="1319213" y="21336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6517" name="Rectangle 93"/>
          <p:cNvSpPr>
            <a:spLocks noChangeArrowheads="1"/>
          </p:cNvSpPr>
          <p:nvPr>
            <p:custDataLst>
              <p:tags r:id="rId20"/>
            </p:custDataLst>
          </p:nvPr>
        </p:nvSpPr>
        <p:spPr bwMode="auto">
          <a:xfrm>
            <a:off x="1319213" y="3195638"/>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6518" name="Rectangle 94"/>
          <p:cNvSpPr>
            <a:spLocks noChangeArrowheads="1"/>
          </p:cNvSpPr>
          <p:nvPr>
            <p:custDataLst>
              <p:tags r:id="rId21"/>
            </p:custDataLst>
          </p:nvPr>
        </p:nvSpPr>
        <p:spPr bwMode="auto">
          <a:xfrm>
            <a:off x="1319213" y="42672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6519" name="Text Box 95"/>
          <p:cNvSpPr txBox="1">
            <a:spLocks noChangeArrowheads="1"/>
          </p:cNvSpPr>
          <p:nvPr>
            <p:custDataLst>
              <p:tags r:id="rId22"/>
            </p:custDataLst>
          </p:nvPr>
        </p:nvSpPr>
        <p:spPr bwMode="auto">
          <a:xfrm>
            <a:off x="3505200" y="1752600"/>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a:p>
        </p:txBody>
      </p:sp>
      <p:sp>
        <p:nvSpPr>
          <p:cNvPr id="106520" name="Rectangle 96"/>
          <p:cNvSpPr>
            <a:spLocks noChangeArrowheads="1"/>
          </p:cNvSpPr>
          <p:nvPr>
            <p:custDataLst>
              <p:tags r:id="rId23"/>
            </p:custDataLst>
          </p:nvPr>
        </p:nvSpPr>
        <p:spPr bwMode="auto">
          <a:xfrm>
            <a:off x="1309688" y="3859213"/>
            <a:ext cx="2749550" cy="22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Holds the current instruction</a:t>
            </a:r>
          </a:p>
        </p:txBody>
      </p:sp>
      <p:sp>
        <p:nvSpPr>
          <p:cNvPr id="106521" name="Rectangle 97"/>
          <p:cNvSpPr>
            <a:spLocks noChangeArrowheads="1"/>
          </p:cNvSpPr>
          <p:nvPr>
            <p:custDataLst>
              <p:tags r:id="rId24"/>
            </p:custDataLst>
          </p:nvPr>
        </p:nvSpPr>
        <p:spPr bwMode="auto">
          <a:xfrm>
            <a:off x="993775" y="2803525"/>
            <a:ext cx="338613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Holds address of the next instruction</a:t>
            </a:r>
          </a:p>
        </p:txBody>
      </p:sp>
      <p:sp>
        <p:nvSpPr>
          <p:cNvPr id="106522" name="Rectangle 98"/>
          <p:cNvSpPr>
            <a:spLocks noChangeArrowheads="1"/>
          </p:cNvSpPr>
          <p:nvPr>
            <p:custDataLst>
              <p:tags r:id="rId25"/>
            </p:custDataLst>
          </p:nvPr>
        </p:nvSpPr>
        <p:spPr bwMode="auto">
          <a:xfrm>
            <a:off x="1314450" y="49403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General-purpose register r1</a:t>
            </a:r>
          </a:p>
        </p:txBody>
      </p:sp>
      <p:sp>
        <p:nvSpPr>
          <p:cNvPr id="106523" name="Text Box 100"/>
          <p:cNvSpPr txBox="1">
            <a:spLocks noChangeArrowheads="1"/>
          </p:cNvSpPr>
          <p:nvPr>
            <p:custDataLst>
              <p:tags r:id="rId26"/>
            </p:custDataLst>
          </p:nvPr>
        </p:nvSpPr>
        <p:spPr bwMode="auto">
          <a:xfrm>
            <a:off x="676275" y="55006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r2</a:t>
            </a:r>
            <a:endParaRPr lang="en-US" sz="1800">
              <a:solidFill>
                <a:srgbClr val="B003D1"/>
              </a:solidFill>
              <a:latin typeface="Comic Sans MS" pitchFamily="-106" charset="0"/>
            </a:endParaRPr>
          </a:p>
        </p:txBody>
      </p:sp>
      <p:sp>
        <p:nvSpPr>
          <p:cNvPr id="106524" name="Rectangle 101"/>
          <p:cNvSpPr>
            <a:spLocks noChangeArrowheads="1"/>
          </p:cNvSpPr>
          <p:nvPr>
            <p:custDataLst>
              <p:tags r:id="rId27"/>
            </p:custDataLst>
          </p:nvPr>
        </p:nvSpPr>
        <p:spPr bwMode="auto">
          <a:xfrm>
            <a:off x="1316038" y="53340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6525" name="Rectangle 102"/>
          <p:cNvSpPr>
            <a:spLocks noChangeArrowheads="1"/>
          </p:cNvSpPr>
          <p:nvPr>
            <p:custDataLst>
              <p:tags r:id="rId28"/>
            </p:custDataLst>
          </p:nvPr>
        </p:nvSpPr>
        <p:spPr bwMode="auto">
          <a:xfrm>
            <a:off x="1311275" y="60071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General-purpose register r2</a:t>
            </a:r>
          </a:p>
        </p:txBody>
      </p:sp>
      <p:sp>
        <p:nvSpPr>
          <p:cNvPr id="106526" name="Text Box 103"/>
          <p:cNvSpPr txBox="1">
            <a:spLocks noChangeArrowheads="1"/>
          </p:cNvSpPr>
          <p:nvPr/>
        </p:nvSpPr>
        <p:spPr bwMode="auto">
          <a:xfrm>
            <a:off x="6088063" y="6530975"/>
            <a:ext cx="297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solidFill>
                  <a:schemeClr val="bg2"/>
                </a:solidFill>
                <a:latin typeface="Arial" charset="0"/>
              </a:rPr>
              <a:t>What if we replace 1 with 2? </a:t>
            </a:r>
            <a:endParaRPr lang="en-US" sz="1000" b="1" i="1">
              <a:solidFill>
                <a:schemeClr val="bg2"/>
              </a:solidFill>
              <a:latin typeface="Arial" charset="0"/>
            </a:endParaRPr>
          </a:p>
        </p:txBody>
      </p:sp>
      <p:sp>
        <p:nvSpPr>
          <p:cNvPr id="106527" name="Rectangle 120"/>
          <p:cNvSpPr>
            <a:spLocks noChangeArrowheads="1"/>
          </p:cNvSpPr>
          <p:nvPr/>
        </p:nvSpPr>
        <p:spPr bwMode="auto">
          <a:xfrm>
            <a:off x="7900988" y="161925"/>
            <a:ext cx="6762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200" b="1">
                <a:latin typeface="Arial" charset="0"/>
              </a:rPr>
              <a:t>screen</a:t>
            </a:r>
          </a:p>
        </p:txBody>
      </p:sp>
      <p:sp>
        <p:nvSpPr>
          <p:cNvPr id="106528" name="Text Box 121"/>
          <p:cNvSpPr txBox="1">
            <a:spLocks noChangeArrowheads="1"/>
          </p:cNvSpPr>
          <p:nvPr>
            <p:custDataLst>
              <p:tags r:id="rId29"/>
            </p:custDataLst>
          </p:nvPr>
        </p:nvSpPr>
        <p:spPr bwMode="auto">
          <a:xfrm>
            <a:off x="4979988" y="187801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random access memory</a:t>
            </a:r>
          </a:p>
        </p:txBody>
      </p:sp>
      <p:sp>
        <p:nvSpPr>
          <p:cNvPr id="106529" name="Text Box 122"/>
          <p:cNvSpPr txBox="1">
            <a:spLocks noChangeArrowheads="1"/>
          </p:cNvSpPr>
          <p:nvPr>
            <p:custDataLst>
              <p:tags r:id="rId30"/>
            </p:custDataLst>
          </p:nvPr>
        </p:nvSpPr>
        <p:spPr bwMode="auto">
          <a:xfrm>
            <a:off x="1447800" y="1698625"/>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central processing unit</a:t>
            </a:r>
          </a:p>
        </p:txBody>
      </p:sp>
      <p:sp>
        <p:nvSpPr>
          <p:cNvPr id="106530" name="Rectangle 47"/>
          <p:cNvSpPr>
            <a:spLocks noChangeArrowheads="1"/>
          </p:cNvSpPr>
          <p:nvPr/>
        </p:nvSpPr>
        <p:spPr bwMode="auto">
          <a:xfrm>
            <a:off x="7381875" y="115888"/>
            <a:ext cx="1616075" cy="203993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7522" name="Group 2"/>
          <p:cNvGrpSpPr>
            <a:grpSpLocks/>
          </p:cNvGrpSpPr>
          <p:nvPr>
            <p:custDataLst>
              <p:tags r:id="rId1"/>
            </p:custDataLst>
          </p:nvPr>
        </p:nvGrpSpPr>
        <p:grpSpPr bwMode="auto">
          <a:xfrm>
            <a:off x="457200" y="990600"/>
            <a:ext cx="8218488" cy="180975"/>
            <a:chOff x="295" y="1311"/>
            <a:chExt cx="5177" cy="114"/>
          </a:xfrm>
        </p:grpSpPr>
        <p:sp>
          <p:nvSpPr>
            <p:cNvPr id="107557" name="Rectangle 3"/>
            <p:cNvSpPr>
              <a:spLocks noChangeArrowheads="1"/>
            </p:cNvSpPr>
            <p:nvPr>
              <p:custDataLst>
                <p:tags r:id="rId3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7558" name="Rectangle 4"/>
            <p:cNvSpPr>
              <a:spLocks noChangeArrowheads="1"/>
            </p:cNvSpPr>
            <p:nvPr>
              <p:custDataLst>
                <p:tags r:id="rId3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07523"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07524"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jump</a:t>
            </a:r>
            <a:r>
              <a:rPr lang="en-US" sz="4200">
                <a:solidFill>
                  <a:schemeClr val="tx2"/>
                </a:solidFill>
                <a:latin typeface="Times New Roman" pitchFamily="-106" charset="0"/>
              </a:rPr>
              <a:t>s</a:t>
            </a:r>
          </a:p>
        </p:txBody>
      </p:sp>
      <p:sp>
        <p:nvSpPr>
          <p:cNvPr id="107525" name="Text Box 7"/>
          <p:cNvSpPr txBox="1">
            <a:spLocks noChangeArrowheads="1"/>
          </p:cNvSpPr>
          <p:nvPr>
            <p:custDataLst>
              <p:tags r:id="rId4"/>
            </p:custDataLst>
          </p:nvPr>
        </p:nvSpPr>
        <p:spPr bwMode="auto">
          <a:xfrm>
            <a:off x="665163" y="1295400"/>
            <a:ext cx="33480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i="1"/>
              <a:t>Unconditional</a:t>
            </a:r>
            <a:r>
              <a:rPr lang="en-US"/>
              <a:t> jump</a:t>
            </a:r>
          </a:p>
        </p:txBody>
      </p:sp>
      <p:sp>
        <p:nvSpPr>
          <p:cNvPr id="107526" name="Text Box 8"/>
          <p:cNvSpPr txBox="1">
            <a:spLocks noChangeArrowheads="1"/>
          </p:cNvSpPr>
          <p:nvPr>
            <p:custDataLst>
              <p:tags r:id="rId5"/>
            </p:custDataLst>
          </p:nvPr>
        </p:nvSpPr>
        <p:spPr bwMode="auto">
          <a:xfrm>
            <a:off x="685800" y="2590800"/>
            <a:ext cx="33480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i="1"/>
              <a:t>Conditional</a:t>
            </a:r>
            <a:r>
              <a:rPr lang="en-US"/>
              <a:t> jumps</a:t>
            </a:r>
          </a:p>
        </p:txBody>
      </p:sp>
      <p:sp>
        <p:nvSpPr>
          <p:cNvPr id="107527" name="Rectangle 11"/>
          <p:cNvSpPr>
            <a:spLocks noChangeArrowheads="1"/>
          </p:cNvSpPr>
          <p:nvPr>
            <p:custDataLst>
              <p:tags r:id="rId6"/>
            </p:custDataLst>
          </p:nvPr>
        </p:nvSpPr>
        <p:spPr bwMode="auto">
          <a:xfrm>
            <a:off x="966788" y="1879600"/>
            <a:ext cx="218598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a:solidFill>
                  <a:srgbClr val="0A04EB"/>
                </a:solidFill>
                <a:latin typeface="Courier New" pitchFamily="-106" charset="0"/>
              </a:rPr>
              <a:t>jump </a:t>
            </a:r>
            <a:r>
              <a:rPr lang="en-US" sz="3200" b="1">
                <a:solidFill>
                  <a:srgbClr val="B003D1"/>
                </a:solidFill>
                <a:latin typeface="Courier New" pitchFamily="-106" charset="0"/>
              </a:rPr>
              <a:t>42</a:t>
            </a:r>
            <a:endParaRPr lang="en-US" sz="3200">
              <a:solidFill>
                <a:srgbClr val="0A04EB"/>
              </a:solidFill>
              <a:latin typeface="Arial" charset="0"/>
            </a:endParaRPr>
          </a:p>
        </p:txBody>
      </p:sp>
      <p:sp>
        <p:nvSpPr>
          <p:cNvPr id="107528" name="Rectangle 12"/>
          <p:cNvSpPr>
            <a:spLocks noChangeArrowheads="1"/>
          </p:cNvSpPr>
          <p:nvPr>
            <p:custDataLst>
              <p:tags r:id="rId7"/>
            </p:custDataLst>
          </p:nvPr>
        </p:nvSpPr>
        <p:spPr bwMode="auto">
          <a:xfrm>
            <a:off x="966788" y="3124200"/>
            <a:ext cx="2919412"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a:solidFill>
                  <a:srgbClr val="0A04EB"/>
                </a:solidFill>
                <a:latin typeface="Courier New" pitchFamily="-106" charset="0"/>
              </a:rPr>
              <a:t>jeqz r1 </a:t>
            </a:r>
            <a:r>
              <a:rPr lang="en-US" sz="3200" b="1">
                <a:solidFill>
                  <a:srgbClr val="B003D1"/>
                </a:solidFill>
                <a:latin typeface="Courier New" pitchFamily="-106" charset="0"/>
              </a:rPr>
              <a:t>#</a:t>
            </a:r>
            <a:r>
              <a:rPr lang="en-US" sz="3200" b="1">
                <a:solidFill>
                  <a:srgbClr val="0A04EB"/>
                </a:solidFill>
                <a:latin typeface="Courier New" pitchFamily="-106" charset="0"/>
              </a:rPr>
              <a:t> </a:t>
            </a:r>
          </a:p>
        </p:txBody>
      </p:sp>
      <p:sp>
        <p:nvSpPr>
          <p:cNvPr id="107529" name="Rectangle 14"/>
          <p:cNvSpPr>
            <a:spLocks noChangeArrowheads="1"/>
          </p:cNvSpPr>
          <p:nvPr>
            <p:custDataLst>
              <p:tags r:id="rId8"/>
            </p:custDataLst>
          </p:nvPr>
        </p:nvSpPr>
        <p:spPr bwMode="auto">
          <a:xfrm>
            <a:off x="974725" y="3698875"/>
            <a:ext cx="29194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a:solidFill>
                  <a:srgbClr val="0A04EB"/>
                </a:solidFill>
                <a:latin typeface="Courier New" pitchFamily="-106" charset="0"/>
              </a:rPr>
              <a:t>jgtz r1 </a:t>
            </a:r>
            <a:r>
              <a:rPr lang="en-US" sz="3200" b="1">
                <a:solidFill>
                  <a:srgbClr val="B003D1"/>
                </a:solidFill>
                <a:latin typeface="Courier New" pitchFamily="-106" charset="0"/>
              </a:rPr>
              <a:t>#</a:t>
            </a:r>
            <a:r>
              <a:rPr lang="en-US" sz="3200" b="1">
                <a:solidFill>
                  <a:srgbClr val="0A04EB"/>
                </a:solidFill>
                <a:latin typeface="Courier New" pitchFamily="-106" charset="0"/>
              </a:rPr>
              <a:t> </a:t>
            </a:r>
          </a:p>
        </p:txBody>
      </p:sp>
      <p:sp>
        <p:nvSpPr>
          <p:cNvPr id="107530" name="Rectangle 15"/>
          <p:cNvSpPr>
            <a:spLocks noChangeArrowheads="1"/>
          </p:cNvSpPr>
          <p:nvPr>
            <p:custDataLst>
              <p:tags r:id="rId9"/>
            </p:custDataLst>
          </p:nvPr>
        </p:nvSpPr>
        <p:spPr bwMode="auto">
          <a:xfrm>
            <a:off x="974725" y="4273550"/>
            <a:ext cx="29194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a:solidFill>
                  <a:srgbClr val="0A04EB"/>
                </a:solidFill>
                <a:latin typeface="Courier New" pitchFamily="-106" charset="0"/>
              </a:rPr>
              <a:t>jltz r1 </a:t>
            </a:r>
            <a:r>
              <a:rPr lang="en-US" sz="3200" b="1">
                <a:solidFill>
                  <a:srgbClr val="B003D1"/>
                </a:solidFill>
                <a:latin typeface="Courier New" pitchFamily="-106" charset="0"/>
              </a:rPr>
              <a:t>#</a:t>
            </a:r>
            <a:r>
              <a:rPr lang="en-US" sz="3200" b="1">
                <a:solidFill>
                  <a:srgbClr val="0A04EB"/>
                </a:solidFill>
                <a:latin typeface="Courier New" pitchFamily="-106" charset="0"/>
              </a:rPr>
              <a:t> </a:t>
            </a:r>
          </a:p>
        </p:txBody>
      </p:sp>
      <p:sp>
        <p:nvSpPr>
          <p:cNvPr id="107531" name="Rectangle 16"/>
          <p:cNvSpPr>
            <a:spLocks noChangeArrowheads="1"/>
          </p:cNvSpPr>
          <p:nvPr>
            <p:custDataLst>
              <p:tags r:id="rId10"/>
            </p:custDataLst>
          </p:nvPr>
        </p:nvSpPr>
        <p:spPr bwMode="auto">
          <a:xfrm>
            <a:off x="976313" y="4846638"/>
            <a:ext cx="4198937"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a:solidFill>
                  <a:srgbClr val="0A04EB"/>
                </a:solidFill>
                <a:latin typeface="Courier New" pitchFamily="-106" charset="0"/>
              </a:rPr>
              <a:t>jnez r1 </a:t>
            </a:r>
            <a:r>
              <a:rPr lang="en-US" sz="3200" b="1">
                <a:solidFill>
                  <a:srgbClr val="B003D1"/>
                </a:solidFill>
                <a:latin typeface="Courier New" pitchFamily="-106" charset="0"/>
              </a:rPr>
              <a:t>#</a:t>
            </a:r>
            <a:endParaRPr lang="en-US" sz="3200">
              <a:solidFill>
                <a:srgbClr val="0A04EB"/>
              </a:solidFill>
              <a:latin typeface="Arial" charset="0"/>
            </a:endParaRPr>
          </a:p>
        </p:txBody>
      </p:sp>
      <p:sp>
        <p:nvSpPr>
          <p:cNvPr id="107532" name="Text Box 17"/>
          <p:cNvSpPr txBox="1">
            <a:spLocks noChangeArrowheads="1"/>
          </p:cNvSpPr>
          <p:nvPr>
            <p:custDataLst>
              <p:tags r:id="rId11"/>
            </p:custDataLst>
          </p:nvPr>
        </p:nvSpPr>
        <p:spPr bwMode="auto">
          <a:xfrm>
            <a:off x="4419600" y="1773238"/>
            <a:ext cx="4241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t>replaces the PC (program counter) with </a:t>
            </a:r>
            <a:r>
              <a:rPr lang="en-US" sz="1800" b="1">
                <a:latin typeface="Courier New" pitchFamily="-106" charset="0"/>
              </a:rPr>
              <a:t>42</a:t>
            </a:r>
            <a:r>
              <a:rPr lang="en-US" sz="1800"/>
              <a:t>.</a:t>
            </a:r>
          </a:p>
        </p:txBody>
      </p:sp>
      <p:sp>
        <p:nvSpPr>
          <p:cNvPr id="107533" name="Text Box 18"/>
          <p:cNvSpPr txBox="1">
            <a:spLocks noChangeArrowheads="1"/>
          </p:cNvSpPr>
          <p:nvPr>
            <p:custDataLst>
              <p:tags r:id="rId12"/>
            </p:custDataLst>
          </p:nvPr>
        </p:nvSpPr>
        <p:spPr bwMode="auto">
          <a:xfrm>
            <a:off x="4614863" y="2078038"/>
            <a:ext cx="382111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t>"jump to program line number </a:t>
            </a:r>
            <a:r>
              <a:rPr lang="en-US" sz="1800" b="1">
                <a:latin typeface="Courier New" pitchFamily="-106" charset="0"/>
              </a:rPr>
              <a:t>42</a:t>
            </a:r>
            <a:r>
              <a:rPr lang="en-US" sz="1800"/>
              <a:t>"</a:t>
            </a:r>
          </a:p>
        </p:txBody>
      </p:sp>
      <p:sp>
        <p:nvSpPr>
          <p:cNvPr id="107534" name="Text Box 19"/>
          <p:cNvSpPr txBox="1">
            <a:spLocks noChangeArrowheads="1"/>
          </p:cNvSpPr>
          <p:nvPr>
            <p:custDataLst>
              <p:tags r:id="rId13"/>
            </p:custDataLst>
          </p:nvPr>
        </p:nvSpPr>
        <p:spPr bwMode="auto">
          <a:xfrm>
            <a:off x="4179888" y="3251200"/>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IF </a:t>
            </a:r>
            <a:r>
              <a:rPr lang="en-US" sz="1800" b="1">
                <a:latin typeface="Courier New" pitchFamily="-106" charset="0"/>
              </a:rPr>
              <a:t>r1 == 0</a:t>
            </a:r>
            <a:r>
              <a:rPr lang="en-US" sz="1800"/>
              <a:t> THEN jump to line number </a:t>
            </a:r>
            <a:r>
              <a:rPr lang="en-US" sz="1800" b="1">
                <a:solidFill>
                  <a:srgbClr val="B003D1"/>
                </a:solidFill>
                <a:latin typeface="Courier New" pitchFamily="-106" charset="0"/>
              </a:rPr>
              <a:t>#</a:t>
            </a:r>
            <a:endParaRPr lang="en-US" sz="1800"/>
          </a:p>
        </p:txBody>
      </p:sp>
      <p:sp>
        <p:nvSpPr>
          <p:cNvPr id="107535" name="Text Box 20"/>
          <p:cNvSpPr txBox="1">
            <a:spLocks noChangeArrowheads="1"/>
          </p:cNvSpPr>
          <p:nvPr>
            <p:custDataLst>
              <p:tags r:id="rId14"/>
            </p:custDataLst>
          </p:nvPr>
        </p:nvSpPr>
        <p:spPr bwMode="auto">
          <a:xfrm>
            <a:off x="4184650" y="3808413"/>
            <a:ext cx="4730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IF </a:t>
            </a:r>
            <a:r>
              <a:rPr lang="en-US" sz="1800" b="1">
                <a:latin typeface="Courier New" pitchFamily="-106" charset="0"/>
              </a:rPr>
              <a:t>r1 &gt; 0</a:t>
            </a:r>
            <a:r>
              <a:rPr lang="en-US" sz="1800"/>
              <a:t> THEN jump to the location in </a:t>
            </a:r>
            <a:r>
              <a:rPr lang="en-US" sz="1800" b="1">
                <a:solidFill>
                  <a:srgbClr val="B003D1"/>
                </a:solidFill>
                <a:latin typeface="Courier New" pitchFamily="-106" charset="0"/>
              </a:rPr>
              <a:t>#</a:t>
            </a:r>
          </a:p>
        </p:txBody>
      </p:sp>
      <p:sp>
        <p:nvSpPr>
          <p:cNvPr id="107536" name="Text Box 21"/>
          <p:cNvSpPr txBox="1">
            <a:spLocks noChangeArrowheads="1"/>
          </p:cNvSpPr>
          <p:nvPr>
            <p:custDataLst>
              <p:tags r:id="rId15"/>
            </p:custDataLst>
          </p:nvPr>
        </p:nvSpPr>
        <p:spPr bwMode="auto">
          <a:xfrm>
            <a:off x="4191000" y="4365625"/>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IF </a:t>
            </a:r>
            <a:r>
              <a:rPr lang="en-US" sz="1800" b="1">
                <a:latin typeface="Courier New" pitchFamily="-106" charset="0"/>
              </a:rPr>
              <a:t>r1 &lt; 0</a:t>
            </a:r>
            <a:r>
              <a:rPr lang="en-US" sz="1800"/>
              <a:t> THEN jump to the location in </a:t>
            </a:r>
            <a:r>
              <a:rPr lang="en-US" sz="1800" b="1">
                <a:solidFill>
                  <a:srgbClr val="B003D1"/>
                </a:solidFill>
                <a:latin typeface="Courier New" pitchFamily="-106" charset="0"/>
              </a:rPr>
              <a:t>#</a:t>
            </a:r>
          </a:p>
        </p:txBody>
      </p:sp>
      <p:sp>
        <p:nvSpPr>
          <p:cNvPr id="107537" name="Text Box 22"/>
          <p:cNvSpPr txBox="1">
            <a:spLocks noChangeArrowheads="1"/>
          </p:cNvSpPr>
          <p:nvPr>
            <p:custDataLst>
              <p:tags r:id="rId16"/>
            </p:custDataLst>
          </p:nvPr>
        </p:nvSpPr>
        <p:spPr bwMode="auto">
          <a:xfrm>
            <a:off x="4184650" y="4968875"/>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IF </a:t>
            </a:r>
            <a:r>
              <a:rPr lang="en-US" sz="1800" b="1">
                <a:latin typeface="Courier New" pitchFamily="-106" charset="0"/>
              </a:rPr>
              <a:t>r1 != 0</a:t>
            </a:r>
            <a:r>
              <a:rPr lang="en-US" sz="1800"/>
              <a:t> THEN jump to the location in </a:t>
            </a:r>
            <a:r>
              <a:rPr lang="en-US" sz="1800" b="1">
                <a:solidFill>
                  <a:srgbClr val="B003D1"/>
                </a:solidFill>
                <a:latin typeface="Courier New" pitchFamily="-106" charset="0"/>
              </a:rPr>
              <a:t>#</a:t>
            </a:r>
          </a:p>
        </p:txBody>
      </p:sp>
      <p:sp>
        <p:nvSpPr>
          <p:cNvPr id="107538" name="Text Box 25"/>
          <p:cNvSpPr txBox="1">
            <a:spLocks noChangeArrowheads="1"/>
          </p:cNvSpPr>
          <p:nvPr>
            <p:custDataLst>
              <p:tags r:id="rId17"/>
            </p:custDataLst>
          </p:nvPr>
        </p:nvSpPr>
        <p:spPr bwMode="auto">
          <a:xfrm>
            <a:off x="685800" y="5562600"/>
            <a:ext cx="33480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i="1"/>
              <a:t>Indirect</a:t>
            </a:r>
            <a:r>
              <a:rPr lang="en-US"/>
              <a:t> jump</a:t>
            </a:r>
          </a:p>
        </p:txBody>
      </p:sp>
      <p:sp>
        <p:nvSpPr>
          <p:cNvPr id="107539" name="Rectangle 26"/>
          <p:cNvSpPr>
            <a:spLocks noChangeArrowheads="1"/>
          </p:cNvSpPr>
          <p:nvPr>
            <p:custDataLst>
              <p:tags r:id="rId18"/>
            </p:custDataLst>
          </p:nvPr>
        </p:nvSpPr>
        <p:spPr bwMode="auto">
          <a:xfrm>
            <a:off x="990600" y="6061075"/>
            <a:ext cx="419893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a:solidFill>
                  <a:srgbClr val="0A04EB"/>
                </a:solidFill>
                <a:latin typeface="Courier New" pitchFamily="-106" charset="0"/>
              </a:rPr>
              <a:t>jumpi r1</a:t>
            </a:r>
            <a:endParaRPr lang="en-US" sz="3200">
              <a:solidFill>
                <a:srgbClr val="0A04EB"/>
              </a:solidFill>
              <a:latin typeface="Arial" charset="0"/>
            </a:endParaRPr>
          </a:p>
        </p:txBody>
      </p:sp>
      <p:sp>
        <p:nvSpPr>
          <p:cNvPr id="107540" name="Text Box 27"/>
          <p:cNvSpPr txBox="1">
            <a:spLocks noChangeArrowheads="1"/>
          </p:cNvSpPr>
          <p:nvPr>
            <p:custDataLst>
              <p:tags r:id="rId19"/>
            </p:custDataLst>
          </p:nvPr>
        </p:nvSpPr>
        <p:spPr bwMode="auto">
          <a:xfrm>
            <a:off x="4198938" y="6183313"/>
            <a:ext cx="4730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Jump to the line </a:t>
            </a:r>
            <a:r>
              <a:rPr lang="en-US" sz="1800" b="1">
                <a:solidFill>
                  <a:srgbClr val="B003D1"/>
                </a:solidFill>
                <a:latin typeface="Courier New" pitchFamily="-106" charset="0"/>
              </a:rPr>
              <a:t>#</a:t>
            </a:r>
            <a:r>
              <a:rPr lang="en-US" sz="1800"/>
              <a:t> stored in </a:t>
            </a:r>
            <a:r>
              <a:rPr lang="en-US" sz="1800" b="1">
                <a:latin typeface="Courier New" pitchFamily="-106" charset="0"/>
              </a:rPr>
              <a:t>reg1</a:t>
            </a:r>
            <a:r>
              <a:rPr lang="en-US" sz="1800"/>
              <a:t>!</a:t>
            </a:r>
          </a:p>
        </p:txBody>
      </p:sp>
      <p:sp>
        <p:nvSpPr>
          <p:cNvPr id="107541" name="Text Box 28"/>
          <p:cNvSpPr txBox="1">
            <a:spLocks noChangeArrowheads="1"/>
          </p:cNvSpPr>
          <p:nvPr/>
        </p:nvSpPr>
        <p:spPr bwMode="auto">
          <a:xfrm>
            <a:off x="7391400" y="5851525"/>
            <a:ext cx="1219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solidFill>
                  <a:srgbClr val="067B0E"/>
                </a:solidFill>
                <a:latin typeface="Comic Sans MS" pitchFamily="-106" charset="0"/>
              </a:rPr>
              <a:t>This IS making me jumpy!</a:t>
            </a:r>
          </a:p>
        </p:txBody>
      </p:sp>
      <p:grpSp>
        <p:nvGrpSpPr>
          <p:cNvPr id="107542" name="Group 29"/>
          <p:cNvGrpSpPr>
            <a:grpSpLocks/>
          </p:cNvGrpSpPr>
          <p:nvPr>
            <p:custDataLst>
              <p:tags r:id="rId20"/>
            </p:custDataLst>
          </p:nvPr>
        </p:nvGrpSpPr>
        <p:grpSpPr bwMode="auto">
          <a:xfrm>
            <a:off x="8382000" y="6019800"/>
            <a:ext cx="406400" cy="568325"/>
            <a:chOff x="2928" y="1051"/>
            <a:chExt cx="840" cy="957"/>
          </a:xfrm>
        </p:grpSpPr>
        <p:sp>
          <p:nvSpPr>
            <p:cNvPr id="107544" name="Freeform 30"/>
            <p:cNvSpPr>
              <a:spLocks/>
            </p:cNvSpPr>
            <p:nvPr>
              <p:custDataLst>
                <p:tags r:id="rId21"/>
              </p:custDataLst>
            </p:nvPr>
          </p:nvSpPr>
          <p:spPr bwMode="auto">
            <a:xfrm>
              <a:off x="2928" y="1759"/>
              <a:ext cx="810" cy="249"/>
            </a:xfrm>
            <a:custGeom>
              <a:avLst/>
              <a:gdLst>
                <a:gd name="T0" fmla="*/ 3 w 1048"/>
                <a:gd name="T1" fmla="*/ 21 h 250"/>
                <a:gd name="T2" fmla="*/ 5 w 1048"/>
                <a:gd name="T3" fmla="*/ 83 h 250"/>
                <a:gd name="T4" fmla="*/ 5 w 1048"/>
                <a:gd name="T5" fmla="*/ 111 h 250"/>
                <a:gd name="T6" fmla="*/ 6 w 1048"/>
                <a:gd name="T7" fmla="*/ 125 h 250"/>
                <a:gd name="T8" fmla="*/ 6 w 1048"/>
                <a:gd name="T9" fmla="*/ 159 h 250"/>
                <a:gd name="T10" fmla="*/ 4 w 1048"/>
                <a:gd name="T11" fmla="*/ 228 h 250"/>
                <a:gd name="T12" fmla="*/ 2 w 1048"/>
                <a:gd name="T13" fmla="*/ 208 h 250"/>
                <a:gd name="T14" fmla="*/ 0 w 1048"/>
                <a:gd name="T15" fmla="*/ 187 h 250"/>
                <a:gd name="T16" fmla="*/ 2 w 1048"/>
                <a:gd name="T17" fmla="*/ 153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3 w 1048"/>
                <a:gd name="T29" fmla="*/ 28 h 250"/>
                <a:gd name="T30" fmla="*/ 3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07545" name="Oval 31"/>
            <p:cNvSpPr>
              <a:spLocks noChangeArrowheads="1"/>
            </p:cNvSpPr>
            <p:nvPr>
              <p:custDataLst>
                <p:tags r:id="rId2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07546" name="Oval 32"/>
            <p:cNvSpPr>
              <a:spLocks noChangeArrowheads="1"/>
            </p:cNvSpPr>
            <p:nvPr>
              <p:custDataLst>
                <p:tags r:id="rId2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7547" name="Oval 33"/>
            <p:cNvSpPr>
              <a:spLocks noChangeArrowheads="1"/>
            </p:cNvSpPr>
            <p:nvPr>
              <p:custDataLst>
                <p:tags r:id="rId2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7548" name="Oval 34"/>
            <p:cNvSpPr>
              <a:spLocks noChangeArrowheads="1"/>
            </p:cNvSpPr>
            <p:nvPr>
              <p:custDataLst>
                <p:tags r:id="rId2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7549" name="Oval 35"/>
            <p:cNvSpPr>
              <a:spLocks noChangeArrowheads="1"/>
            </p:cNvSpPr>
            <p:nvPr>
              <p:custDataLst>
                <p:tags r:id="rId2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7550" name="Oval 36"/>
            <p:cNvSpPr>
              <a:spLocks noChangeArrowheads="1"/>
            </p:cNvSpPr>
            <p:nvPr>
              <p:custDataLst>
                <p:tags r:id="rId2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7551" name="Oval 37"/>
            <p:cNvSpPr>
              <a:spLocks noChangeArrowheads="1"/>
            </p:cNvSpPr>
            <p:nvPr>
              <p:custDataLst>
                <p:tags r:id="rId2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7552" name="AutoShape 38"/>
            <p:cNvSpPr>
              <a:spLocks noChangeArrowheads="1"/>
            </p:cNvSpPr>
            <p:nvPr>
              <p:custDataLst>
                <p:tags r:id="rId2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07553" name="Freeform 39"/>
            <p:cNvSpPr>
              <a:spLocks/>
            </p:cNvSpPr>
            <p:nvPr>
              <p:custDataLst>
                <p:tags r:id="rId3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07554" name="Freeform 40"/>
            <p:cNvSpPr>
              <a:spLocks/>
            </p:cNvSpPr>
            <p:nvPr>
              <p:custDataLst>
                <p:tags r:id="rId3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07555" name="Freeform 41"/>
            <p:cNvSpPr>
              <a:spLocks/>
            </p:cNvSpPr>
            <p:nvPr>
              <p:custDataLst>
                <p:tags r:id="rId3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07556" name="Freeform 42"/>
            <p:cNvSpPr>
              <a:spLocks/>
            </p:cNvSpPr>
            <p:nvPr>
              <p:custDataLst>
                <p:tags r:id="rId3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07543" name="Rounded Rectangle 37"/>
          <p:cNvSpPr>
            <a:spLocks noChangeArrowheads="1"/>
          </p:cNvSpPr>
          <p:nvPr/>
        </p:nvSpPr>
        <p:spPr bwMode="auto">
          <a:xfrm>
            <a:off x="381000" y="2590800"/>
            <a:ext cx="8382000" cy="2895600"/>
          </a:xfrm>
          <a:prstGeom prst="roundRect">
            <a:avLst>
              <a:gd name="adj" fmla="val 16667"/>
            </a:avLst>
          </a:prstGeom>
          <a:noFill/>
          <a:ln w="19050">
            <a:solidFill>
              <a:srgbClr val="0A04EB"/>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Tree>
  </p:cSld>
  <p:clrMapOvr>
    <a:masterClrMapping/>
  </p:clrMapOvr>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8546" name="Group 2"/>
          <p:cNvGrpSpPr>
            <a:grpSpLocks/>
          </p:cNvGrpSpPr>
          <p:nvPr>
            <p:custDataLst>
              <p:tags r:id="rId1"/>
            </p:custDataLst>
          </p:nvPr>
        </p:nvGrpSpPr>
        <p:grpSpPr bwMode="auto">
          <a:xfrm>
            <a:off x="609600" y="1066800"/>
            <a:ext cx="6702425" cy="180975"/>
            <a:chOff x="295" y="1311"/>
            <a:chExt cx="5177" cy="114"/>
          </a:xfrm>
        </p:grpSpPr>
        <p:sp>
          <p:nvSpPr>
            <p:cNvPr id="108608" name="Rectangle 3"/>
            <p:cNvSpPr>
              <a:spLocks noChangeArrowheads="1"/>
            </p:cNvSpPr>
            <p:nvPr>
              <p:custDataLst>
                <p:tags r:id="rId6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8609" name="Rectangle 4"/>
            <p:cNvSpPr>
              <a:spLocks noChangeArrowheads="1"/>
            </p:cNvSpPr>
            <p:nvPr>
              <p:custDataLst>
                <p:tags r:id="rId6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08547"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08548" name="Rectangle 6"/>
          <p:cNvSpPr>
            <a:spLocks noChangeArrowheads="1"/>
          </p:cNvSpPr>
          <p:nvPr>
            <p:custDataLst>
              <p:tags r:id="rId3"/>
            </p:custDataLst>
          </p:nvPr>
        </p:nvSpPr>
        <p:spPr bwMode="auto">
          <a:xfrm>
            <a:off x="923925" y="214313"/>
            <a:ext cx="4906963"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jgtz</a:t>
            </a:r>
            <a:endParaRPr lang="en-US" sz="4200">
              <a:solidFill>
                <a:schemeClr val="tx2"/>
              </a:solidFill>
              <a:latin typeface="Times New Roman" pitchFamily="-106" charset="0"/>
            </a:endParaRPr>
          </a:p>
        </p:txBody>
      </p:sp>
      <p:sp>
        <p:nvSpPr>
          <p:cNvPr id="108549" name="Rectangle 7"/>
          <p:cNvSpPr>
            <a:spLocks noChangeArrowheads="1"/>
          </p:cNvSpPr>
          <p:nvPr>
            <p:custDataLst>
              <p:tags r:id="rId4"/>
            </p:custDataLst>
          </p:nvPr>
        </p:nvSpPr>
        <p:spPr bwMode="auto">
          <a:xfrm>
            <a:off x="5553075" y="2368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8550" name="Rectangle 8"/>
          <p:cNvSpPr>
            <a:spLocks noChangeArrowheads="1"/>
          </p:cNvSpPr>
          <p:nvPr>
            <p:custDataLst>
              <p:tags r:id="rId5"/>
            </p:custDataLst>
          </p:nvPr>
        </p:nvSpPr>
        <p:spPr bwMode="auto">
          <a:xfrm>
            <a:off x="5553075" y="2749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8551" name="Rectangle 9"/>
          <p:cNvSpPr>
            <a:spLocks noChangeArrowheads="1"/>
          </p:cNvSpPr>
          <p:nvPr>
            <p:custDataLst>
              <p:tags r:id="rId6"/>
            </p:custDataLst>
          </p:nvPr>
        </p:nvSpPr>
        <p:spPr bwMode="auto">
          <a:xfrm>
            <a:off x="5553075" y="3130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8552" name="Rectangle 10"/>
          <p:cNvSpPr>
            <a:spLocks noChangeArrowheads="1"/>
          </p:cNvSpPr>
          <p:nvPr>
            <p:custDataLst>
              <p:tags r:id="rId7"/>
            </p:custDataLst>
          </p:nvPr>
        </p:nvSpPr>
        <p:spPr bwMode="auto">
          <a:xfrm>
            <a:off x="5553075" y="3511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8553" name="Rectangle 11"/>
          <p:cNvSpPr>
            <a:spLocks noChangeArrowheads="1"/>
          </p:cNvSpPr>
          <p:nvPr>
            <p:custDataLst>
              <p:tags r:id="rId8"/>
            </p:custDataLst>
          </p:nvPr>
        </p:nvSpPr>
        <p:spPr bwMode="auto">
          <a:xfrm>
            <a:off x="5553075" y="3892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8554" name="Rectangle 12"/>
          <p:cNvSpPr>
            <a:spLocks noChangeArrowheads="1"/>
          </p:cNvSpPr>
          <p:nvPr>
            <p:custDataLst>
              <p:tags r:id="rId9"/>
            </p:custDataLst>
          </p:nvPr>
        </p:nvSpPr>
        <p:spPr bwMode="auto">
          <a:xfrm>
            <a:off x="5553075" y="4273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8555" name="Rectangle 13"/>
          <p:cNvSpPr>
            <a:spLocks noChangeArrowheads="1"/>
          </p:cNvSpPr>
          <p:nvPr>
            <p:custDataLst>
              <p:tags r:id="rId10"/>
            </p:custDataLst>
          </p:nvPr>
        </p:nvSpPr>
        <p:spPr bwMode="auto">
          <a:xfrm>
            <a:off x="5553075" y="4654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8556" name="Rectangle 14"/>
          <p:cNvSpPr>
            <a:spLocks noChangeArrowheads="1"/>
          </p:cNvSpPr>
          <p:nvPr>
            <p:custDataLst>
              <p:tags r:id="rId11"/>
            </p:custDataLst>
          </p:nvPr>
        </p:nvSpPr>
        <p:spPr bwMode="auto">
          <a:xfrm>
            <a:off x="5553075" y="5035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8557" name="Rectangle 15"/>
          <p:cNvSpPr>
            <a:spLocks noChangeArrowheads="1"/>
          </p:cNvSpPr>
          <p:nvPr>
            <p:custDataLst>
              <p:tags r:id="rId12"/>
            </p:custDataLst>
          </p:nvPr>
        </p:nvSpPr>
        <p:spPr bwMode="auto">
          <a:xfrm>
            <a:off x="5553075" y="5416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8558" name="Text Box 16"/>
          <p:cNvSpPr txBox="1">
            <a:spLocks noChangeArrowheads="1"/>
          </p:cNvSpPr>
          <p:nvPr>
            <p:custDataLst>
              <p:tags r:id="rId13"/>
            </p:custDataLst>
          </p:nvPr>
        </p:nvSpPr>
        <p:spPr bwMode="auto">
          <a:xfrm>
            <a:off x="5565775" y="1471613"/>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RAM</a:t>
            </a:r>
          </a:p>
        </p:txBody>
      </p:sp>
      <p:sp>
        <p:nvSpPr>
          <p:cNvPr id="108559" name="Text Box 17"/>
          <p:cNvSpPr txBox="1">
            <a:spLocks noChangeArrowheads="1"/>
          </p:cNvSpPr>
          <p:nvPr>
            <p:custDataLst>
              <p:tags r:id="rId14"/>
            </p:custDataLst>
          </p:nvPr>
        </p:nvSpPr>
        <p:spPr bwMode="auto">
          <a:xfrm>
            <a:off x="4940300" y="1838325"/>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random access memory</a:t>
            </a:r>
          </a:p>
        </p:txBody>
      </p:sp>
      <p:sp>
        <p:nvSpPr>
          <p:cNvPr id="108560" name="Rectangle 18"/>
          <p:cNvSpPr>
            <a:spLocks noChangeArrowheads="1"/>
          </p:cNvSpPr>
          <p:nvPr>
            <p:custDataLst>
              <p:tags r:id="rId15"/>
            </p:custDataLst>
          </p:nvPr>
        </p:nvSpPr>
        <p:spPr bwMode="auto">
          <a:xfrm>
            <a:off x="5594350" y="2397125"/>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read r1</a:t>
            </a:r>
            <a:endParaRPr lang="en-US" sz="1800">
              <a:solidFill>
                <a:srgbClr val="0A04EB"/>
              </a:solidFill>
              <a:latin typeface="Arial" charset="0"/>
            </a:endParaRPr>
          </a:p>
        </p:txBody>
      </p:sp>
      <p:sp>
        <p:nvSpPr>
          <p:cNvPr id="108561" name="Text Box 19"/>
          <p:cNvSpPr txBox="1">
            <a:spLocks noChangeArrowheads="1"/>
          </p:cNvSpPr>
          <p:nvPr>
            <p:custDataLst>
              <p:tags r:id="rId16"/>
            </p:custDataLst>
          </p:nvPr>
        </p:nvSpPr>
        <p:spPr bwMode="auto">
          <a:xfrm>
            <a:off x="4878388" y="23860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108562" name="Text Box 20"/>
          <p:cNvSpPr txBox="1">
            <a:spLocks noChangeArrowheads="1"/>
          </p:cNvSpPr>
          <p:nvPr>
            <p:custDataLst>
              <p:tags r:id="rId17"/>
            </p:custDataLst>
          </p:nvPr>
        </p:nvSpPr>
        <p:spPr bwMode="auto">
          <a:xfrm>
            <a:off x="4875213" y="2763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108563" name="Text Box 21"/>
          <p:cNvSpPr txBox="1">
            <a:spLocks noChangeArrowheads="1"/>
          </p:cNvSpPr>
          <p:nvPr>
            <p:custDataLst>
              <p:tags r:id="rId18"/>
            </p:custDataLst>
          </p:nvPr>
        </p:nvSpPr>
        <p:spPr bwMode="auto">
          <a:xfrm>
            <a:off x="4875213" y="3144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108564" name="Text Box 22"/>
          <p:cNvSpPr txBox="1">
            <a:spLocks noChangeArrowheads="1"/>
          </p:cNvSpPr>
          <p:nvPr>
            <p:custDataLst>
              <p:tags r:id="rId19"/>
            </p:custDataLst>
          </p:nvPr>
        </p:nvSpPr>
        <p:spPr bwMode="auto">
          <a:xfrm>
            <a:off x="4875213" y="3525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108565" name="Text Box 23"/>
          <p:cNvSpPr txBox="1">
            <a:spLocks noChangeArrowheads="1"/>
          </p:cNvSpPr>
          <p:nvPr>
            <p:custDataLst>
              <p:tags r:id="rId20"/>
            </p:custDataLst>
          </p:nvPr>
        </p:nvSpPr>
        <p:spPr bwMode="auto">
          <a:xfrm>
            <a:off x="4875213" y="3898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108566" name="Text Box 24"/>
          <p:cNvSpPr txBox="1">
            <a:spLocks noChangeArrowheads="1"/>
          </p:cNvSpPr>
          <p:nvPr>
            <p:custDataLst>
              <p:tags r:id="rId21"/>
            </p:custDataLst>
          </p:nvPr>
        </p:nvSpPr>
        <p:spPr bwMode="auto">
          <a:xfrm>
            <a:off x="4875213" y="4287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108567" name="Text Box 25"/>
          <p:cNvSpPr txBox="1">
            <a:spLocks noChangeArrowheads="1"/>
          </p:cNvSpPr>
          <p:nvPr>
            <p:custDataLst>
              <p:tags r:id="rId22"/>
            </p:custDataLst>
          </p:nvPr>
        </p:nvSpPr>
        <p:spPr bwMode="auto">
          <a:xfrm>
            <a:off x="4875213" y="4668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6</a:t>
            </a:r>
          </a:p>
        </p:txBody>
      </p:sp>
      <p:sp>
        <p:nvSpPr>
          <p:cNvPr id="108568" name="Text Box 26"/>
          <p:cNvSpPr txBox="1">
            <a:spLocks noChangeArrowheads="1"/>
          </p:cNvSpPr>
          <p:nvPr>
            <p:custDataLst>
              <p:tags r:id="rId23"/>
            </p:custDataLst>
          </p:nvPr>
        </p:nvSpPr>
        <p:spPr bwMode="auto">
          <a:xfrm>
            <a:off x="4875213" y="5049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7</a:t>
            </a:r>
          </a:p>
        </p:txBody>
      </p:sp>
      <p:sp>
        <p:nvSpPr>
          <p:cNvPr id="108569" name="Text Box 27"/>
          <p:cNvSpPr txBox="1">
            <a:spLocks noChangeArrowheads="1"/>
          </p:cNvSpPr>
          <p:nvPr>
            <p:custDataLst>
              <p:tags r:id="rId24"/>
            </p:custDataLst>
          </p:nvPr>
        </p:nvSpPr>
        <p:spPr bwMode="auto">
          <a:xfrm>
            <a:off x="4870450" y="54387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8</a:t>
            </a:r>
          </a:p>
        </p:txBody>
      </p:sp>
      <p:sp>
        <p:nvSpPr>
          <p:cNvPr id="108570" name="Rectangle 28"/>
          <p:cNvSpPr>
            <a:spLocks noChangeArrowheads="1"/>
          </p:cNvSpPr>
          <p:nvPr>
            <p:custDataLst>
              <p:tags r:id="rId25"/>
            </p:custDataLst>
          </p:nvPr>
        </p:nvSpPr>
        <p:spPr bwMode="auto">
          <a:xfrm>
            <a:off x="5594350" y="27876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jgtz r1 7</a:t>
            </a:r>
          </a:p>
        </p:txBody>
      </p:sp>
      <p:sp>
        <p:nvSpPr>
          <p:cNvPr id="108571" name="Rectangle 29"/>
          <p:cNvSpPr>
            <a:spLocks noChangeArrowheads="1"/>
          </p:cNvSpPr>
          <p:nvPr>
            <p:custDataLst>
              <p:tags r:id="rId26"/>
            </p:custDataLst>
          </p:nvPr>
        </p:nvSpPr>
        <p:spPr bwMode="auto">
          <a:xfrm>
            <a:off x="5594350" y="31527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loadn r2 -1</a:t>
            </a:r>
            <a:endParaRPr lang="en-US" sz="1800">
              <a:solidFill>
                <a:srgbClr val="0A04EB"/>
              </a:solidFill>
              <a:latin typeface="Arial" charset="0"/>
            </a:endParaRPr>
          </a:p>
        </p:txBody>
      </p:sp>
      <p:sp>
        <p:nvSpPr>
          <p:cNvPr id="108572" name="Rectangle 30"/>
          <p:cNvSpPr>
            <a:spLocks noChangeArrowheads="1"/>
          </p:cNvSpPr>
          <p:nvPr>
            <p:custDataLst>
              <p:tags r:id="rId27"/>
            </p:custDataLst>
          </p:nvPr>
        </p:nvSpPr>
        <p:spPr bwMode="auto">
          <a:xfrm>
            <a:off x="5594350" y="35417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mul r1 r1 r2</a:t>
            </a:r>
            <a:endParaRPr lang="en-US" sz="1800">
              <a:solidFill>
                <a:srgbClr val="0A04EB"/>
              </a:solidFill>
              <a:latin typeface="Arial" charset="0"/>
            </a:endParaRPr>
          </a:p>
        </p:txBody>
      </p:sp>
      <p:sp>
        <p:nvSpPr>
          <p:cNvPr id="108573" name="Rectangle 31"/>
          <p:cNvSpPr>
            <a:spLocks noChangeArrowheads="1"/>
          </p:cNvSpPr>
          <p:nvPr>
            <p:custDataLst>
              <p:tags r:id="rId28"/>
            </p:custDataLst>
          </p:nvPr>
        </p:nvSpPr>
        <p:spPr bwMode="auto">
          <a:xfrm>
            <a:off x="5594350" y="39163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nop</a:t>
            </a:r>
            <a:endParaRPr lang="en-US" sz="1800">
              <a:solidFill>
                <a:srgbClr val="0A04EB"/>
              </a:solidFill>
              <a:latin typeface="Arial" charset="0"/>
            </a:endParaRPr>
          </a:p>
        </p:txBody>
      </p:sp>
      <p:sp>
        <p:nvSpPr>
          <p:cNvPr id="108574" name="Rectangle 32"/>
          <p:cNvSpPr>
            <a:spLocks noChangeArrowheads="1"/>
          </p:cNvSpPr>
          <p:nvPr>
            <p:custDataLst>
              <p:tags r:id="rId29"/>
            </p:custDataLst>
          </p:nvPr>
        </p:nvSpPr>
        <p:spPr bwMode="auto">
          <a:xfrm>
            <a:off x="5594350" y="42957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nop</a:t>
            </a:r>
            <a:endParaRPr lang="en-US" sz="1800">
              <a:solidFill>
                <a:srgbClr val="0A04EB"/>
              </a:solidFill>
              <a:latin typeface="Arial" charset="0"/>
            </a:endParaRPr>
          </a:p>
        </p:txBody>
      </p:sp>
      <p:sp>
        <p:nvSpPr>
          <p:cNvPr id="108575" name="Rectangle 33"/>
          <p:cNvSpPr>
            <a:spLocks noChangeArrowheads="1"/>
          </p:cNvSpPr>
          <p:nvPr>
            <p:custDataLst>
              <p:tags r:id="rId30"/>
            </p:custDataLst>
          </p:nvPr>
        </p:nvSpPr>
        <p:spPr bwMode="auto">
          <a:xfrm>
            <a:off x="5594350" y="46767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08576" name="Rectangle 34"/>
          <p:cNvSpPr>
            <a:spLocks noChangeArrowheads="1"/>
          </p:cNvSpPr>
          <p:nvPr>
            <p:custDataLst>
              <p:tags r:id="rId31"/>
            </p:custDataLst>
          </p:nvPr>
        </p:nvSpPr>
        <p:spPr bwMode="auto">
          <a:xfrm>
            <a:off x="5594350" y="50498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08577" name="Rectangle 35"/>
          <p:cNvSpPr>
            <a:spLocks noChangeArrowheads="1"/>
          </p:cNvSpPr>
          <p:nvPr>
            <p:custDataLst>
              <p:tags r:id="rId32"/>
            </p:custDataLst>
          </p:nvPr>
        </p:nvSpPr>
        <p:spPr bwMode="auto">
          <a:xfrm>
            <a:off x="5594350" y="54340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08578" name="Rectangle 36"/>
          <p:cNvSpPr>
            <a:spLocks noChangeArrowheads="1"/>
          </p:cNvSpPr>
          <p:nvPr>
            <p:custDataLst>
              <p:tags r:id="rId33"/>
            </p:custDataLst>
          </p:nvPr>
        </p:nvSpPr>
        <p:spPr bwMode="auto">
          <a:xfrm>
            <a:off x="5592763" y="4654550"/>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nop</a:t>
            </a:r>
            <a:endParaRPr lang="en-US" sz="1800">
              <a:solidFill>
                <a:srgbClr val="0A04EB"/>
              </a:solidFill>
              <a:latin typeface="Arial" charset="0"/>
            </a:endParaRPr>
          </a:p>
        </p:txBody>
      </p:sp>
      <p:sp>
        <p:nvSpPr>
          <p:cNvPr id="108579" name="Text Box 48"/>
          <p:cNvSpPr txBox="1">
            <a:spLocks noChangeArrowheads="1"/>
          </p:cNvSpPr>
          <p:nvPr>
            <p:custDataLst>
              <p:tags r:id="rId34"/>
            </p:custDataLst>
          </p:nvPr>
        </p:nvSpPr>
        <p:spPr bwMode="auto">
          <a:xfrm>
            <a:off x="815975" y="4862513"/>
            <a:ext cx="3703638"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latin typeface="Calibri" pitchFamily="-106" charset="0"/>
              </a:rPr>
              <a:t>With an input of 6, what does this code write out?</a:t>
            </a:r>
          </a:p>
        </p:txBody>
      </p:sp>
      <p:sp>
        <p:nvSpPr>
          <p:cNvPr id="108580" name="Text Box 49"/>
          <p:cNvSpPr txBox="1">
            <a:spLocks noChangeArrowheads="1"/>
          </p:cNvSpPr>
          <p:nvPr>
            <p:custDataLst>
              <p:tags r:id="rId35"/>
            </p:custDataLst>
          </p:nvPr>
        </p:nvSpPr>
        <p:spPr bwMode="auto">
          <a:xfrm>
            <a:off x="4281488" y="138113"/>
            <a:ext cx="1912937"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90000"/>
              </a:lnSpc>
              <a:spcBef>
                <a:spcPct val="50000"/>
              </a:spcBef>
            </a:pPr>
            <a:r>
              <a:rPr lang="en-US" sz="1400">
                <a:solidFill>
                  <a:srgbClr val="067B0E"/>
                </a:solidFill>
                <a:latin typeface="Comic Sans MS" pitchFamily="-106" charset="0"/>
              </a:rPr>
              <a:t>Gesundheit!</a:t>
            </a:r>
          </a:p>
        </p:txBody>
      </p:sp>
      <p:grpSp>
        <p:nvGrpSpPr>
          <p:cNvPr id="108581" name="Group 50"/>
          <p:cNvGrpSpPr>
            <a:grpSpLocks/>
          </p:cNvGrpSpPr>
          <p:nvPr>
            <p:custDataLst>
              <p:tags r:id="rId36"/>
            </p:custDataLst>
          </p:nvPr>
        </p:nvGrpSpPr>
        <p:grpSpPr bwMode="auto">
          <a:xfrm>
            <a:off x="5434013" y="128588"/>
            <a:ext cx="390525" cy="468312"/>
            <a:chOff x="2928" y="1051"/>
            <a:chExt cx="840" cy="957"/>
          </a:xfrm>
        </p:grpSpPr>
        <p:sp>
          <p:nvSpPr>
            <p:cNvPr id="108595" name="Freeform 51"/>
            <p:cNvSpPr>
              <a:spLocks/>
            </p:cNvSpPr>
            <p:nvPr>
              <p:custDataLst>
                <p:tags r:id="rId47"/>
              </p:custDataLst>
            </p:nvPr>
          </p:nvSpPr>
          <p:spPr bwMode="auto">
            <a:xfrm>
              <a:off x="2928" y="1759"/>
              <a:ext cx="810" cy="249"/>
            </a:xfrm>
            <a:custGeom>
              <a:avLst/>
              <a:gdLst>
                <a:gd name="T0" fmla="*/ 3 w 1048"/>
                <a:gd name="T1" fmla="*/ 21 h 250"/>
                <a:gd name="T2" fmla="*/ 5 w 1048"/>
                <a:gd name="T3" fmla="*/ 83 h 250"/>
                <a:gd name="T4" fmla="*/ 5 w 1048"/>
                <a:gd name="T5" fmla="*/ 111 h 250"/>
                <a:gd name="T6" fmla="*/ 6 w 1048"/>
                <a:gd name="T7" fmla="*/ 125 h 250"/>
                <a:gd name="T8" fmla="*/ 6 w 1048"/>
                <a:gd name="T9" fmla="*/ 159 h 250"/>
                <a:gd name="T10" fmla="*/ 4 w 1048"/>
                <a:gd name="T11" fmla="*/ 228 h 250"/>
                <a:gd name="T12" fmla="*/ 2 w 1048"/>
                <a:gd name="T13" fmla="*/ 208 h 250"/>
                <a:gd name="T14" fmla="*/ 0 w 1048"/>
                <a:gd name="T15" fmla="*/ 187 h 250"/>
                <a:gd name="T16" fmla="*/ 2 w 1048"/>
                <a:gd name="T17" fmla="*/ 153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3 w 1048"/>
                <a:gd name="T29" fmla="*/ 28 h 250"/>
                <a:gd name="T30" fmla="*/ 3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08596" name="Oval 52"/>
            <p:cNvSpPr>
              <a:spLocks noChangeArrowheads="1"/>
            </p:cNvSpPr>
            <p:nvPr>
              <p:custDataLst>
                <p:tags r:id="rId4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08597" name="Oval 53"/>
            <p:cNvSpPr>
              <a:spLocks noChangeArrowheads="1"/>
            </p:cNvSpPr>
            <p:nvPr>
              <p:custDataLst>
                <p:tags r:id="rId4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8598" name="Oval 54"/>
            <p:cNvSpPr>
              <a:spLocks noChangeArrowheads="1"/>
            </p:cNvSpPr>
            <p:nvPr>
              <p:custDataLst>
                <p:tags r:id="rId5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8599" name="Oval 55"/>
            <p:cNvSpPr>
              <a:spLocks noChangeArrowheads="1"/>
            </p:cNvSpPr>
            <p:nvPr>
              <p:custDataLst>
                <p:tags r:id="rId5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8600" name="Oval 56"/>
            <p:cNvSpPr>
              <a:spLocks noChangeArrowheads="1"/>
            </p:cNvSpPr>
            <p:nvPr>
              <p:custDataLst>
                <p:tags r:id="rId5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8601" name="Oval 57"/>
            <p:cNvSpPr>
              <a:spLocks noChangeArrowheads="1"/>
            </p:cNvSpPr>
            <p:nvPr>
              <p:custDataLst>
                <p:tags r:id="rId5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8602" name="Oval 58"/>
            <p:cNvSpPr>
              <a:spLocks noChangeArrowheads="1"/>
            </p:cNvSpPr>
            <p:nvPr>
              <p:custDataLst>
                <p:tags r:id="rId5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8603" name="AutoShape 59"/>
            <p:cNvSpPr>
              <a:spLocks noChangeArrowheads="1"/>
            </p:cNvSpPr>
            <p:nvPr>
              <p:custDataLst>
                <p:tags r:id="rId5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vert="eaVert" wrap="none" anchor="ctr"/>
            <a:lstStyle/>
            <a:p>
              <a:endParaRPr lang="en-US"/>
            </a:p>
          </p:txBody>
        </p:sp>
        <p:sp>
          <p:nvSpPr>
            <p:cNvPr id="108604" name="Freeform 60"/>
            <p:cNvSpPr>
              <a:spLocks/>
            </p:cNvSpPr>
            <p:nvPr>
              <p:custDataLst>
                <p:tags r:id="rId5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08605" name="Freeform 61"/>
            <p:cNvSpPr>
              <a:spLocks/>
            </p:cNvSpPr>
            <p:nvPr>
              <p:custDataLst>
                <p:tags r:id="rId5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08606" name="Freeform 62"/>
            <p:cNvSpPr>
              <a:spLocks/>
            </p:cNvSpPr>
            <p:nvPr>
              <p:custDataLst>
                <p:tags r:id="rId5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08607" name="Freeform 63"/>
            <p:cNvSpPr>
              <a:spLocks/>
            </p:cNvSpPr>
            <p:nvPr>
              <p:custDataLst>
                <p:tags r:id="rId5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08582" name="Rectangle 70"/>
          <p:cNvSpPr>
            <a:spLocks noChangeArrowheads="1"/>
          </p:cNvSpPr>
          <p:nvPr>
            <p:custDataLst>
              <p:tags r:id="rId37"/>
            </p:custDataLst>
          </p:nvPr>
        </p:nvSpPr>
        <p:spPr bwMode="auto">
          <a:xfrm>
            <a:off x="5592763" y="5049838"/>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write r1</a:t>
            </a:r>
            <a:endParaRPr lang="en-US" sz="1800">
              <a:solidFill>
                <a:srgbClr val="0A04EB"/>
              </a:solidFill>
              <a:latin typeface="Arial" charset="0"/>
            </a:endParaRPr>
          </a:p>
        </p:txBody>
      </p:sp>
      <p:sp>
        <p:nvSpPr>
          <p:cNvPr id="108583" name="Rectangle 71"/>
          <p:cNvSpPr>
            <a:spLocks noChangeArrowheads="1"/>
          </p:cNvSpPr>
          <p:nvPr>
            <p:custDataLst>
              <p:tags r:id="rId38"/>
            </p:custDataLst>
          </p:nvPr>
        </p:nvSpPr>
        <p:spPr bwMode="auto">
          <a:xfrm>
            <a:off x="5592763" y="5430838"/>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halt</a:t>
            </a:r>
            <a:endParaRPr lang="en-US" sz="1800">
              <a:solidFill>
                <a:srgbClr val="0A04EB"/>
              </a:solidFill>
              <a:latin typeface="Arial" charset="0"/>
            </a:endParaRPr>
          </a:p>
        </p:txBody>
      </p:sp>
      <p:sp>
        <p:nvSpPr>
          <p:cNvPr id="108584" name="Text Box 72"/>
          <p:cNvSpPr txBox="1">
            <a:spLocks noChangeArrowheads="1"/>
          </p:cNvSpPr>
          <p:nvPr>
            <p:custDataLst>
              <p:tags r:id="rId39"/>
            </p:custDataLst>
          </p:nvPr>
        </p:nvSpPr>
        <p:spPr bwMode="auto">
          <a:xfrm>
            <a:off x="2073275" y="1371600"/>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CPU</a:t>
            </a:r>
          </a:p>
        </p:txBody>
      </p:sp>
      <p:sp>
        <p:nvSpPr>
          <p:cNvPr id="108585" name="Text Box 73"/>
          <p:cNvSpPr txBox="1">
            <a:spLocks noChangeArrowheads="1"/>
          </p:cNvSpPr>
          <p:nvPr>
            <p:custDataLst>
              <p:tags r:id="rId40"/>
            </p:custDataLst>
          </p:nvPr>
        </p:nvSpPr>
        <p:spPr bwMode="auto">
          <a:xfrm>
            <a:off x="1447800" y="1698625"/>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central processing unit</a:t>
            </a:r>
          </a:p>
        </p:txBody>
      </p:sp>
      <p:sp>
        <p:nvSpPr>
          <p:cNvPr id="108586" name="Text Box 74"/>
          <p:cNvSpPr txBox="1">
            <a:spLocks noChangeArrowheads="1"/>
          </p:cNvSpPr>
          <p:nvPr>
            <p:custDataLst>
              <p:tags r:id="rId41"/>
            </p:custDataLst>
          </p:nvPr>
        </p:nvSpPr>
        <p:spPr bwMode="auto">
          <a:xfrm>
            <a:off x="685800" y="27432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endParaRPr lang="en-US" sz="1800">
              <a:solidFill>
                <a:srgbClr val="B003D1"/>
              </a:solidFill>
              <a:latin typeface="Comic Sans MS" pitchFamily="-106" charset="0"/>
            </a:endParaRPr>
          </a:p>
        </p:txBody>
      </p:sp>
      <p:sp>
        <p:nvSpPr>
          <p:cNvPr id="108587" name="Rectangle 79"/>
          <p:cNvSpPr>
            <a:spLocks noChangeArrowheads="1"/>
          </p:cNvSpPr>
          <p:nvPr>
            <p:custDataLst>
              <p:tags r:id="rId42"/>
            </p:custDataLst>
          </p:nvPr>
        </p:nvSpPr>
        <p:spPr bwMode="auto">
          <a:xfrm>
            <a:off x="1319213" y="25908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8588" name="Rectangle 82"/>
          <p:cNvSpPr>
            <a:spLocks noChangeArrowheads="1"/>
          </p:cNvSpPr>
          <p:nvPr>
            <p:custDataLst>
              <p:tags r:id="rId43"/>
            </p:custDataLst>
          </p:nvPr>
        </p:nvSpPr>
        <p:spPr bwMode="auto">
          <a:xfrm>
            <a:off x="1314450" y="32639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General-purpose register r1</a:t>
            </a:r>
          </a:p>
        </p:txBody>
      </p:sp>
      <p:sp>
        <p:nvSpPr>
          <p:cNvPr id="108589" name="Text Box 84"/>
          <p:cNvSpPr txBox="1">
            <a:spLocks noChangeArrowheads="1"/>
          </p:cNvSpPr>
          <p:nvPr>
            <p:custDataLst>
              <p:tags r:id="rId44"/>
            </p:custDataLst>
          </p:nvPr>
        </p:nvSpPr>
        <p:spPr bwMode="auto">
          <a:xfrm>
            <a:off x="676275" y="37480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r2</a:t>
            </a:r>
            <a:endParaRPr lang="en-US" sz="1800">
              <a:solidFill>
                <a:srgbClr val="B003D1"/>
              </a:solidFill>
              <a:latin typeface="Comic Sans MS" pitchFamily="-106" charset="0"/>
            </a:endParaRPr>
          </a:p>
        </p:txBody>
      </p:sp>
      <p:sp>
        <p:nvSpPr>
          <p:cNvPr id="108590" name="Rectangle 85"/>
          <p:cNvSpPr>
            <a:spLocks noChangeArrowheads="1"/>
          </p:cNvSpPr>
          <p:nvPr>
            <p:custDataLst>
              <p:tags r:id="rId45"/>
            </p:custDataLst>
          </p:nvPr>
        </p:nvSpPr>
        <p:spPr bwMode="auto">
          <a:xfrm>
            <a:off x="1316038" y="35814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8591" name="Rectangle 86"/>
          <p:cNvSpPr>
            <a:spLocks noChangeArrowheads="1"/>
          </p:cNvSpPr>
          <p:nvPr>
            <p:custDataLst>
              <p:tags r:id="rId46"/>
            </p:custDataLst>
          </p:nvPr>
        </p:nvSpPr>
        <p:spPr bwMode="auto">
          <a:xfrm>
            <a:off x="1311275" y="42545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General-purpose register r2</a:t>
            </a:r>
          </a:p>
        </p:txBody>
      </p:sp>
      <p:sp>
        <p:nvSpPr>
          <p:cNvPr id="108592" name="Rectangle 106"/>
          <p:cNvSpPr>
            <a:spLocks noChangeArrowheads="1"/>
          </p:cNvSpPr>
          <p:nvPr/>
        </p:nvSpPr>
        <p:spPr bwMode="auto">
          <a:xfrm>
            <a:off x="7900988" y="161925"/>
            <a:ext cx="6762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200" b="1">
                <a:latin typeface="Arial" charset="0"/>
              </a:rPr>
              <a:t>screen</a:t>
            </a:r>
          </a:p>
        </p:txBody>
      </p:sp>
      <p:sp>
        <p:nvSpPr>
          <p:cNvPr id="108593" name="Rectangle 74"/>
          <p:cNvSpPr>
            <a:spLocks noChangeArrowheads="1"/>
          </p:cNvSpPr>
          <p:nvPr/>
        </p:nvSpPr>
        <p:spPr bwMode="auto">
          <a:xfrm>
            <a:off x="7413625" y="115888"/>
            <a:ext cx="1616075" cy="203993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08594" name="Rectangle 64"/>
          <p:cNvSpPr>
            <a:spLocks noChangeArrowheads="1"/>
          </p:cNvSpPr>
          <p:nvPr/>
        </p:nvSpPr>
        <p:spPr bwMode="auto">
          <a:xfrm>
            <a:off x="201613" y="5957888"/>
            <a:ext cx="871378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rgbClr val="800000"/>
                </a:solidFill>
                <a:latin typeface="Calibri" pitchFamily="-106" charset="0"/>
              </a:rPr>
              <a:t>(A) </a:t>
            </a:r>
            <a:r>
              <a:rPr lang="en-US" sz="4200">
                <a:latin typeface="Calibri" pitchFamily="-106" charset="0"/>
              </a:rPr>
              <a:t>-1</a:t>
            </a:r>
            <a:r>
              <a:rPr lang="en-US" sz="4200">
                <a:solidFill>
                  <a:srgbClr val="800000"/>
                </a:solidFill>
                <a:latin typeface="Calibri" pitchFamily="-106" charset="0"/>
              </a:rPr>
              <a:t>     (B) </a:t>
            </a:r>
            <a:r>
              <a:rPr lang="en-US" sz="4200">
                <a:latin typeface="Calibri" pitchFamily="-106" charset="0"/>
              </a:rPr>
              <a:t>1</a:t>
            </a:r>
            <a:r>
              <a:rPr lang="en-US" sz="4200">
                <a:solidFill>
                  <a:srgbClr val="800000"/>
                </a:solidFill>
                <a:latin typeface="Calibri" pitchFamily="-106" charset="0"/>
              </a:rPr>
              <a:t>     (C) </a:t>
            </a:r>
            <a:r>
              <a:rPr lang="en-US" sz="4200">
                <a:latin typeface="Calibri" pitchFamily="-106" charset="0"/>
              </a:rPr>
              <a:t>6</a:t>
            </a:r>
            <a:r>
              <a:rPr lang="en-US" sz="4200">
                <a:solidFill>
                  <a:srgbClr val="800000"/>
                </a:solidFill>
                <a:latin typeface="Calibri" pitchFamily="-106" charset="0"/>
              </a:rPr>
              <a:t>     (D) </a:t>
            </a:r>
            <a:r>
              <a:rPr lang="en-US" sz="4200">
                <a:latin typeface="Calibri" pitchFamily="-106" charset="0"/>
              </a:rPr>
              <a:t>7     </a:t>
            </a:r>
            <a:r>
              <a:rPr lang="en-US" sz="4200">
                <a:solidFill>
                  <a:srgbClr val="800000"/>
                </a:solidFill>
                <a:latin typeface="Calibri" pitchFamily="-106" charset="0"/>
              </a:rPr>
              <a:t>(E) </a:t>
            </a:r>
            <a:r>
              <a:rPr lang="en-US" sz="4200">
                <a:latin typeface="Calibri" pitchFamily="-106" charset="0"/>
              </a:rPr>
              <a:t>42</a:t>
            </a:r>
            <a:endParaRPr lang="en-US" sz="4200">
              <a:solidFill>
                <a:srgbClr val="800000"/>
              </a:solidFill>
            </a:endParaRPr>
          </a:p>
        </p:txBody>
      </p:sp>
    </p:spTree>
  </p:cSld>
  <p:clrMapOvr>
    <a:masterClrMapping/>
  </p:clrMapOvr>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Text Box 2"/>
          <p:cNvSpPr txBox="1">
            <a:spLocks noChangeArrowheads="1"/>
          </p:cNvSpPr>
          <p:nvPr>
            <p:custDataLst>
              <p:tags r:id="rId1"/>
            </p:custDataLst>
          </p:nvPr>
        </p:nvSpPr>
        <p:spPr bwMode="auto">
          <a:xfrm>
            <a:off x="141288" y="2698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600" b="1">
                <a:solidFill>
                  <a:srgbClr val="067B0E"/>
                </a:solidFill>
              </a:rPr>
              <a:t>1</a:t>
            </a:r>
          </a:p>
        </p:txBody>
      </p:sp>
      <p:sp>
        <p:nvSpPr>
          <p:cNvPr id="109571" name="Rectangle 3"/>
          <p:cNvSpPr>
            <a:spLocks noChangeArrowheads="1"/>
          </p:cNvSpPr>
          <p:nvPr>
            <p:custDataLst>
              <p:tags r:id="rId2"/>
            </p:custDataLst>
          </p:nvPr>
        </p:nvSpPr>
        <p:spPr bwMode="auto">
          <a:xfrm>
            <a:off x="198438" y="5456238"/>
            <a:ext cx="6283325"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marL="457200" indent="-457200" algn="l">
              <a:buFont typeface="Arial" charset="0"/>
              <a:buNone/>
            </a:pPr>
            <a:r>
              <a:rPr lang="en-US" sz="1800"/>
              <a:t>(1) What does this program compute in general?</a:t>
            </a:r>
          </a:p>
          <a:p>
            <a:pPr marL="457200" indent="-457200" algn="l">
              <a:buFont typeface="Arial" charset="0"/>
              <a:buNone/>
            </a:pPr>
            <a:endParaRPr lang="en-US" sz="1800"/>
          </a:p>
          <a:p>
            <a:pPr marL="457200" indent="-457200" algn="l">
              <a:buFont typeface="Arial" charset="0"/>
              <a:buNone/>
            </a:pPr>
            <a:r>
              <a:rPr lang="en-US" sz="1800"/>
              <a:t>(2) How could you change this program so that, if the original two inputs were </a:t>
            </a:r>
            <a:r>
              <a:rPr lang="en-US" sz="1800" i="1"/>
              <a:t>equal</a:t>
            </a:r>
            <a:r>
              <a:rPr lang="en-US" sz="1800"/>
              <a:t>, it asked the user for new inputs?</a:t>
            </a:r>
          </a:p>
        </p:txBody>
      </p:sp>
      <p:sp>
        <p:nvSpPr>
          <p:cNvPr id="109572" name="Text Box 32"/>
          <p:cNvSpPr txBox="1">
            <a:spLocks noChangeArrowheads="1"/>
          </p:cNvSpPr>
          <p:nvPr>
            <p:custDataLst>
              <p:tags r:id="rId3"/>
            </p:custDataLst>
          </p:nvPr>
        </p:nvSpPr>
        <p:spPr bwMode="auto">
          <a:xfrm>
            <a:off x="419100" y="174625"/>
            <a:ext cx="413226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Follow this assembly-language program from top to bottom. Use </a:t>
            </a:r>
            <a:r>
              <a:rPr lang="en-US" sz="1600" b="1">
                <a:latin typeface="Courier New" pitchFamily="-106" charset="0"/>
              </a:rPr>
              <a:t>r1 = 42</a:t>
            </a:r>
            <a:r>
              <a:rPr lang="en-US" sz="1600"/>
              <a:t> and </a:t>
            </a:r>
            <a:r>
              <a:rPr lang="en-US" sz="1600" b="1">
                <a:latin typeface="Courier New" pitchFamily="-106" charset="0"/>
              </a:rPr>
              <a:t>r2 = 5</a:t>
            </a:r>
            <a:r>
              <a:rPr lang="en-US" sz="1600"/>
              <a:t>.</a:t>
            </a:r>
          </a:p>
        </p:txBody>
      </p:sp>
      <p:sp>
        <p:nvSpPr>
          <p:cNvPr id="109573" name="Text Box 53"/>
          <p:cNvSpPr txBox="1">
            <a:spLocks noChangeArrowheads="1"/>
          </p:cNvSpPr>
          <p:nvPr>
            <p:custDataLst>
              <p:tags r:id="rId4"/>
            </p:custDataLst>
          </p:nvPr>
        </p:nvSpPr>
        <p:spPr bwMode="auto">
          <a:xfrm>
            <a:off x="6054725" y="13208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read r1</a:t>
            </a:r>
          </a:p>
        </p:txBody>
      </p:sp>
      <p:sp>
        <p:nvSpPr>
          <p:cNvPr id="109574" name="Text Box 54"/>
          <p:cNvSpPr txBox="1">
            <a:spLocks noChangeArrowheads="1"/>
          </p:cNvSpPr>
          <p:nvPr>
            <p:custDataLst>
              <p:tags r:id="rId5"/>
            </p:custDataLst>
          </p:nvPr>
        </p:nvSpPr>
        <p:spPr bwMode="auto">
          <a:xfrm>
            <a:off x="6054725" y="1692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read r2</a:t>
            </a:r>
          </a:p>
        </p:txBody>
      </p:sp>
      <p:sp>
        <p:nvSpPr>
          <p:cNvPr id="109575" name="Text Box 55"/>
          <p:cNvSpPr txBox="1">
            <a:spLocks noChangeArrowheads="1"/>
          </p:cNvSpPr>
          <p:nvPr>
            <p:custDataLst>
              <p:tags r:id="rId6"/>
            </p:custDataLst>
          </p:nvPr>
        </p:nvSpPr>
        <p:spPr bwMode="auto">
          <a:xfrm>
            <a:off x="6054725" y="2073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sub r3 r2 r1</a:t>
            </a:r>
          </a:p>
        </p:txBody>
      </p:sp>
      <p:sp>
        <p:nvSpPr>
          <p:cNvPr id="109576" name="Text Box 56"/>
          <p:cNvSpPr txBox="1">
            <a:spLocks noChangeArrowheads="1"/>
          </p:cNvSpPr>
          <p:nvPr>
            <p:custDataLst>
              <p:tags r:id="rId7"/>
            </p:custDataLst>
          </p:nvPr>
        </p:nvSpPr>
        <p:spPr bwMode="auto">
          <a:xfrm>
            <a:off x="6054725" y="24463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nop</a:t>
            </a:r>
          </a:p>
        </p:txBody>
      </p:sp>
      <p:sp>
        <p:nvSpPr>
          <p:cNvPr id="109577" name="Text Box 57"/>
          <p:cNvSpPr txBox="1">
            <a:spLocks noChangeArrowheads="1"/>
          </p:cNvSpPr>
          <p:nvPr>
            <p:custDataLst>
              <p:tags r:id="rId8"/>
            </p:custDataLst>
          </p:nvPr>
        </p:nvSpPr>
        <p:spPr bwMode="auto">
          <a:xfrm>
            <a:off x="6054725" y="28225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jltz r3 7</a:t>
            </a:r>
          </a:p>
        </p:txBody>
      </p:sp>
      <p:sp>
        <p:nvSpPr>
          <p:cNvPr id="109578" name="Text Box 58"/>
          <p:cNvSpPr txBox="1">
            <a:spLocks noChangeArrowheads="1"/>
          </p:cNvSpPr>
          <p:nvPr>
            <p:custDataLst>
              <p:tags r:id="rId9"/>
            </p:custDataLst>
          </p:nvPr>
        </p:nvSpPr>
        <p:spPr bwMode="auto">
          <a:xfrm>
            <a:off x="6054725" y="3198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write r1</a:t>
            </a:r>
          </a:p>
        </p:txBody>
      </p:sp>
      <p:sp>
        <p:nvSpPr>
          <p:cNvPr id="109579" name="Text Box 59"/>
          <p:cNvSpPr txBox="1">
            <a:spLocks noChangeArrowheads="1"/>
          </p:cNvSpPr>
          <p:nvPr>
            <p:custDataLst>
              <p:tags r:id="rId10"/>
            </p:custDataLst>
          </p:nvPr>
        </p:nvSpPr>
        <p:spPr bwMode="auto">
          <a:xfrm>
            <a:off x="6054725" y="35734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jump 8</a:t>
            </a:r>
          </a:p>
        </p:txBody>
      </p:sp>
      <p:sp>
        <p:nvSpPr>
          <p:cNvPr id="109580" name="Rectangle 60"/>
          <p:cNvSpPr>
            <a:spLocks noChangeArrowheads="1"/>
          </p:cNvSpPr>
          <p:nvPr>
            <p:custDataLst>
              <p:tags r:id="rId11"/>
            </p:custDataLst>
          </p:nvPr>
        </p:nvSpPr>
        <p:spPr bwMode="auto">
          <a:xfrm>
            <a:off x="6172200" y="990600"/>
            <a:ext cx="1606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charset="0"/>
              </a:rPr>
              <a:t>Memory - RAM</a:t>
            </a:r>
          </a:p>
        </p:txBody>
      </p:sp>
      <p:sp>
        <p:nvSpPr>
          <p:cNvPr id="109581" name="Text Box 61"/>
          <p:cNvSpPr txBox="1">
            <a:spLocks noChangeArrowheads="1"/>
          </p:cNvSpPr>
          <p:nvPr>
            <p:custDataLst>
              <p:tags r:id="rId12"/>
            </p:custDataLst>
          </p:nvPr>
        </p:nvSpPr>
        <p:spPr bwMode="auto">
          <a:xfrm>
            <a:off x="2022475" y="1631950"/>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180000"/>
              </a:lnSpc>
              <a:spcBef>
                <a:spcPct val="50000"/>
              </a:spcBef>
            </a:pPr>
            <a:endParaRPr lang="en-US" sz="1800" b="1">
              <a:latin typeface="Courier New" pitchFamily="-106" charset="0"/>
            </a:endParaRPr>
          </a:p>
        </p:txBody>
      </p:sp>
      <p:sp>
        <p:nvSpPr>
          <p:cNvPr id="109582" name="Text Box 64"/>
          <p:cNvSpPr txBox="1">
            <a:spLocks noChangeArrowheads="1"/>
          </p:cNvSpPr>
          <p:nvPr>
            <p:custDataLst>
              <p:tags r:id="rId13"/>
            </p:custDataLst>
          </p:nvPr>
        </p:nvSpPr>
        <p:spPr bwMode="auto">
          <a:xfrm>
            <a:off x="1524000" y="1736725"/>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B003D1"/>
                </a:solidFill>
                <a:latin typeface="Comic Sans MS" pitchFamily="-106" charset="0"/>
              </a:rPr>
              <a:t>r0</a:t>
            </a:r>
          </a:p>
        </p:txBody>
      </p:sp>
      <p:sp>
        <p:nvSpPr>
          <p:cNvPr id="109583" name="Rectangle 67"/>
          <p:cNvSpPr>
            <a:spLocks noChangeArrowheads="1"/>
          </p:cNvSpPr>
          <p:nvPr>
            <p:custDataLst>
              <p:tags r:id="rId14"/>
            </p:custDataLst>
          </p:nvPr>
        </p:nvSpPr>
        <p:spPr bwMode="auto">
          <a:xfrm>
            <a:off x="1860550" y="1193800"/>
            <a:ext cx="17192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charset="0"/>
              </a:rPr>
              <a:t>Registers - CPU</a:t>
            </a:r>
          </a:p>
        </p:txBody>
      </p:sp>
      <p:sp>
        <p:nvSpPr>
          <p:cNvPr id="109584" name="Text Box 68"/>
          <p:cNvSpPr txBox="1">
            <a:spLocks noChangeArrowheads="1"/>
          </p:cNvSpPr>
          <p:nvPr>
            <p:custDataLst>
              <p:tags r:id="rId15"/>
            </p:custDataLst>
          </p:nvPr>
        </p:nvSpPr>
        <p:spPr bwMode="auto">
          <a:xfrm>
            <a:off x="5554663" y="13382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0</a:t>
            </a:r>
          </a:p>
        </p:txBody>
      </p:sp>
      <p:sp>
        <p:nvSpPr>
          <p:cNvPr id="109585" name="Text Box 69"/>
          <p:cNvSpPr txBox="1">
            <a:spLocks noChangeArrowheads="1"/>
          </p:cNvSpPr>
          <p:nvPr>
            <p:custDataLst>
              <p:tags r:id="rId16"/>
            </p:custDataLst>
          </p:nvPr>
        </p:nvSpPr>
        <p:spPr bwMode="auto">
          <a:xfrm>
            <a:off x="5554663" y="1695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1</a:t>
            </a:r>
          </a:p>
        </p:txBody>
      </p:sp>
      <p:sp>
        <p:nvSpPr>
          <p:cNvPr id="109586" name="Text Box 70"/>
          <p:cNvSpPr txBox="1">
            <a:spLocks noChangeArrowheads="1"/>
          </p:cNvSpPr>
          <p:nvPr>
            <p:custDataLst>
              <p:tags r:id="rId17"/>
            </p:custDataLst>
          </p:nvPr>
        </p:nvSpPr>
        <p:spPr bwMode="auto">
          <a:xfrm>
            <a:off x="5554663" y="2076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2</a:t>
            </a:r>
          </a:p>
        </p:txBody>
      </p:sp>
      <p:sp>
        <p:nvSpPr>
          <p:cNvPr id="109587" name="Text Box 71"/>
          <p:cNvSpPr txBox="1">
            <a:spLocks noChangeArrowheads="1"/>
          </p:cNvSpPr>
          <p:nvPr>
            <p:custDataLst>
              <p:tags r:id="rId18"/>
            </p:custDataLst>
          </p:nvPr>
        </p:nvSpPr>
        <p:spPr bwMode="auto">
          <a:xfrm>
            <a:off x="5554663" y="2457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3</a:t>
            </a:r>
          </a:p>
        </p:txBody>
      </p:sp>
      <p:sp>
        <p:nvSpPr>
          <p:cNvPr id="109588" name="Text Box 72"/>
          <p:cNvSpPr txBox="1">
            <a:spLocks noChangeArrowheads="1"/>
          </p:cNvSpPr>
          <p:nvPr>
            <p:custDataLst>
              <p:tags r:id="rId19"/>
            </p:custDataLst>
          </p:nvPr>
        </p:nvSpPr>
        <p:spPr bwMode="auto">
          <a:xfrm>
            <a:off x="5554663" y="2838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a:t>
            </a:r>
          </a:p>
        </p:txBody>
      </p:sp>
      <p:sp>
        <p:nvSpPr>
          <p:cNvPr id="109589" name="Text Box 73"/>
          <p:cNvSpPr txBox="1">
            <a:spLocks noChangeArrowheads="1"/>
          </p:cNvSpPr>
          <p:nvPr>
            <p:custDataLst>
              <p:tags r:id="rId20"/>
            </p:custDataLst>
          </p:nvPr>
        </p:nvSpPr>
        <p:spPr bwMode="auto">
          <a:xfrm>
            <a:off x="5554663" y="3219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a:t>
            </a:r>
          </a:p>
        </p:txBody>
      </p:sp>
      <p:sp>
        <p:nvSpPr>
          <p:cNvPr id="109590" name="Text Box 74"/>
          <p:cNvSpPr txBox="1">
            <a:spLocks noChangeArrowheads="1"/>
          </p:cNvSpPr>
          <p:nvPr>
            <p:custDataLst>
              <p:tags r:id="rId21"/>
            </p:custDataLst>
          </p:nvPr>
        </p:nvSpPr>
        <p:spPr bwMode="auto">
          <a:xfrm>
            <a:off x="5554663" y="3600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6</a:t>
            </a:r>
          </a:p>
        </p:txBody>
      </p:sp>
      <p:sp>
        <p:nvSpPr>
          <p:cNvPr id="109591" name="Text Box 75"/>
          <p:cNvSpPr txBox="1">
            <a:spLocks noChangeArrowheads="1"/>
          </p:cNvSpPr>
          <p:nvPr>
            <p:custDataLst>
              <p:tags r:id="rId22"/>
            </p:custDataLst>
          </p:nvPr>
        </p:nvSpPr>
        <p:spPr bwMode="auto">
          <a:xfrm>
            <a:off x="6054725" y="39433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write r2</a:t>
            </a:r>
          </a:p>
        </p:txBody>
      </p:sp>
      <p:sp>
        <p:nvSpPr>
          <p:cNvPr id="109592" name="Text Box 76"/>
          <p:cNvSpPr txBox="1">
            <a:spLocks noChangeArrowheads="1"/>
          </p:cNvSpPr>
          <p:nvPr>
            <p:custDataLst>
              <p:tags r:id="rId23"/>
            </p:custDataLst>
          </p:nvPr>
        </p:nvSpPr>
        <p:spPr bwMode="auto">
          <a:xfrm>
            <a:off x="6054725" y="43180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halt</a:t>
            </a:r>
          </a:p>
        </p:txBody>
      </p:sp>
      <p:sp>
        <p:nvSpPr>
          <p:cNvPr id="109593" name="Text Box 77"/>
          <p:cNvSpPr txBox="1">
            <a:spLocks noChangeArrowheads="1"/>
          </p:cNvSpPr>
          <p:nvPr>
            <p:custDataLst>
              <p:tags r:id="rId24"/>
            </p:custDataLst>
          </p:nvPr>
        </p:nvSpPr>
        <p:spPr bwMode="auto">
          <a:xfrm>
            <a:off x="5554663" y="39639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7</a:t>
            </a:r>
          </a:p>
        </p:txBody>
      </p:sp>
      <p:sp>
        <p:nvSpPr>
          <p:cNvPr id="109594" name="Text Box 78"/>
          <p:cNvSpPr txBox="1">
            <a:spLocks noChangeArrowheads="1"/>
          </p:cNvSpPr>
          <p:nvPr>
            <p:custDataLst>
              <p:tags r:id="rId25"/>
            </p:custDataLst>
          </p:nvPr>
        </p:nvSpPr>
        <p:spPr bwMode="auto">
          <a:xfrm>
            <a:off x="5554663" y="43449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8</a:t>
            </a:r>
          </a:p>
        </p:txBody>
      </p:sp>
      <p:sp>
        <p:nvSpPr>
          <p:cNvPr id="109595" name="Text Box 81"/>
          <p:cNvSpPr txBox="1">
            <a:spLocks noChangeArrowheads="1"/>
          </p:cNvSpPr>
          <p:nvPr>
            <p:custDataLst>
              <p:tags r:id="rId26"/>
            </p:custDataLst>
          </p:nvPr>
        </p:nvSpPr>
        <p:spPr bwMode="auto">
          <a:xfrm>
            <a:off x="6054725" y="47037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09596" name="Text Box 82"/>
          <p:cNvSpPr txBox="1">
            <a:spLocks noChangeArrowheads="1"/>
          </p:cNvSpPr>
          <p:nvPr>
            <p:custDataLst>
              <p:tags r:id="rId27"/>
            </p:custDataLst>
          </p:nvPr>
        </p:nvSpPr>
        <p:spPr bwMode="auto">
          <a:xfrm>
            <a:off x="5554663" y="47307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9</a:t>
            </a:r>
          </a:p>
        </p:txBody>
      </p:sp>
      <p:sp>
        <p:nvSpPr>
          <p:cNvPr id="109597" name="Text Box 85"/>
          <p:cNvSpPr txBox="1">
            <a:spLocks noChangeArrowheads="1"/>
          </p:cNvSpPr>
          <p:nvPr/>
        </p:nvSpPr>
        <p:spPr bwMode="auto">
          <a:xfrm>
            <a:off x="2982913" y="1730375"/>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b="1">
                <a:solidFill>
                  <a:srgbClr val="067B0E"/>
                </a:solidFill>
                <a:latin typeface="Comic Sans MS" pitchFamily="-106" charset="0"/>
              </a:rPr>
              <a:t>0</a:t>
            </a:r>
            <a:endParaRPr lang="en-US"/>
          </a:p>
        </p:txBody>
      </p:sp>
      <p:sp>
        <p:nvSpPr>
          <p:cNvPr id="109598" name="Text Box 86"/>
          <p:cNvSpPr txBox="1">
            <a:spLocks noChangeArrowheads="1"/>
          </p:cNvSpPr>
          <p:nvPr>
            <p:custDataLst>
              <p:tags r:id="rId28"/>
            </p:custDataLst>
          </p:nvPr>
        </p:nvSpPr>
        <p:spPr bwMode="auto">
          <a:xfrm>
            <a:off x="2022475" y="2438400"/>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180000"/>
              </a:lnSpc>
              <a:spcBef>
                <a:spcPct val="50000"/>
              </a:spcBef>
            </a:pPr>
            <a:endParaRPr lang="en-US" sz="1800" b="1">
              <a:latin typeface="Courier New" pitchFamily="-106" charset="0"/>
            </a:endParaRPr>
          </a:p>
        </p:txBody>
      </p:sp>
      <p:sp>
        <p:nvSpPr>
          <p:cNvPr id="109599" name="Text Box 87"/>
          <p:cNvSpPr txBox="1">
            <a:spLocks noChangeArrowheads="1"/>
          </p:cNvSpPr>
          <p:nvPr>
            <p:custDataLst>
              <p:tags r:id="rId29"/>
            </p:custDataLst>
          </p:nvPr>
        </p:nvSpPr>
        <p:spPr bwMode="auto">
          <a:xfrm>
            <a:off x="1524000" y="2532063"/>
            <a:ext cx="9096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B003D1"/>
                </a:solidFill>
                <a:latin typeface="Comic Sans MS" pitchFamily="-106" charset="0"/>
              </a:rPr>
              <a:t>r1</a:t>
            </a:r>
          </a:p>
        </p:txBody>
      </p:sp>
      <p:sp>
        <p:nvSpPr>
          <p:cNvPr id="109600" name="Text Box 89"/>
          <p:cNvSpPr txBox="1">
            <a:spLocks noChangeArrowheads="1"/>
          </p:cNvSpPr>
          <p:nvPr>
            <p:custDataLst>
              <p:tags r:id="rId30"/>
            </p:custDataLst>
          </p:nvPr>
        </p:nvSpPr>
        <p:spPr bwMode="auto">
          <a:xfrm>
            <a:off x="2022475" y="32908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180000"/>
              </a:lnSpc>
              <a:spcBef>
                <a:spcPct val="50000"/>
              </a:spcBef>
            </a:pPr>
            <a:endParaRPr lang="en-US" sz="1800" b="1">
              <a:latin typeface="Courier New" pitchFamily="-106" charset="0"/>
            </a:endParaRPr>
          </a:p>
        </p:txBody>
      </p:sp>
      <p:sp>
        <p:nvSpPr>
          <p:cNvPr id="109601" name="Text Box 90"/>
          <p:cNvSpPr txBox="1">
            <a:spLocks noChangeArrowheads="1"/>
          </p:cNvSpPr>
          <p:nvPr>
            <p:custDataLst>
              <p:tags r:id="rId31"/>
            </p:custDataLst>
          </p:nvPr>
        </p:nvSpPr>
        <p:spPr bwMode="auto">
          <a:xfrm>
            <a:off x="1524000" y="3384550"/>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B003D1"/>
                </a:solidFill>
                <a:latin typeface="Comic Sans MS" pitchFamily="-106" charset="0"/>
              </a:rPr>
              <a:t>r2</a:t>
            </a:r>
          </a:p>
        </p:txBody>
      </p:sp>
      <p:sp>
        <p:nvSpPr>
          <p:cNvPr id="109602" name="Text Box 91"/>
          <p:cNvSpPr txBox="1">
            <a:spLocks noChangeArrowheads="1"/>
          </p:cNvSpPr>
          <p:nvPr>
            <p:custDataLst>
              <p:tags r:id="rId32"/>
            </p:custDataLst>
          </p:nvPr>
        </p:nvSpPr>
        <p:spPr bwMode="auto">
          <a:xfrm>
            <a:off x="2022475" y="41290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180000"/>
              </a:lnSpc>
              <a:spcBef>
                <a:spcPct val="50000"/>
              </a:spcBef>
            </a:pPr>
            <a:endParaRPr lang="en-US" sz="1800" b="1">
              <a:latin typeface="Courier New" pitchFamily="-106" charset="0"/>
            </a:endParaRPr>
          </a:p>
        </p:txBody>
      </p:sp>
      <p:sp>
        <p:nvSpPr>
          <p:cNvPr id="109603" name="Text Box 92"/>
          <p:cNvSpPr txBox="1">
            <a:spLocks noChangeArrowheads="1"/>
          </p:cNvSpPr>
          <p:nvPr>
            <p:custDataLst>
              <p:tags r:id="rId33"/>
            </p:custDataLst>
          </p:nvPr>
        </p:nvSpPr>
        <p:spPr bwMode="auto">
          <a:xfrm>
            <a:off x="1524000" y="4222750"/>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B003D1"/>
                </a:solidFill>
                <a:latin typeface="Comic Sans MS" pitchFamily="-106" charset="0"/>
              </a:rPr>
              <a:t>r3</a:t>
            </a:r>
          </a:p>
        </p:txBody>
      </p:sp>
    </p:spTree>
  </p:cSld>
  <p:clrMapOvr>
    <a:masterClrMapping/>
  </p:clrMapOvr>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0594" name="Group 2"/>
          <p:cNvGrpSpPr>
            <a:grpSpLocks/>
          </p:cNvGrpSpPr>
          <p:nvPr>
            <p:custDataLst>
              <p:tags r:id="rId1"/>
            </p:custDataLst>
          </p:nvPr>
        </p:nvGrpSpPr>
        <p:grpSpPr bwMode="auto">
          <a:xfrm>
            <a:off x="398463" y="1201738"/>
            <a:ext cx="8289925" cy="180975"/>
            <a:chOff x="295" y="1311"/>
            <a:chExt cx="5177" cy="114"/>
          </a:xfrm>
        </p:grpSpPr>
        <p:sp>
          <p:nvSpPr>
            <p:cNvPr id="110642" name="Rectangle 3"/>
            <p:cNvSpPr>
              <a:spLocks noChangeArrowheads="1"/>
            </p:cNvSpPr>
            <p:nvPr>
              <p:custDataLst>
                <p:tags r:id="rId3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10643" name="Rectangle 4"/>
            <p:cNvSpPr>
              <a:spLocks noChangeArrowheads="1"/>
            </p:cNvSpPr>
            <p:nvPr>
              <p:custDataLst>
                <p:tags r:id="rId3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10595" name="Rectangle 5"/>
          <p:cNvSpPr>
            <a:spLocks noChangeArrowheads="1"/>
          </p:cNvSpPr>
          <p:nvPr>
            <p:custDataLst>
              <p:tags r:id="rId2"/>
            </p:custDataLst>
          </p:nvPr>
        </p:nvSpPr>
        <p:spPr bwMode="auto">
          <a:xfrm>
            <a:off x="2070100" y="258763"/>
            <a:ext cx="47117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call</a:t>
            </a:r>
            <a:endParaRPr lang="en-US" sz="4200">
              <a:solidFill>
                <a:schemeClr val="tx2"/>
              </a:solidFill>
              <a:latin typeface="Times New Roman" pitchFamily="-106" charset="0"/>
            </a:endParaRPr>
          </a:p>
        </p:txBody>
      </p:sp>
      <p:sp>
        <p:nvSpPr>
          <p:cNvPr id="110596" name="Text Box 6"/>
          <p:cNvSpPr txBox="1">
            <a:spLocks noChangeArrowheads="1"/>
          </p:cNvSpPr>
          <p:nvPr/>
        </p:nvSpPr>
        <p:spPr bwMode="auto">
          <a:xfrm>
            <a:off x="609600" y="1746250"/>
            <a:ext cx="5334000" cy="4729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a:t>
            </a:r>
            <a:r>
              <a:rPr lang="en-US" b="1">
                <a:solidFill>
                  <a:srgbClr val="0600FF"/>
                </a:solidFill>
                <a:latin typeface="Courier New" pitchFamily="-106" charset="0"/>
              </a:rPr>
              <a:t>main</a:t>
            </a:r>
            <a:r>
              <a:rPr lang="en-US" b="1">
                <a:latin typeface="Courier New" pitchFamily="-106" charset="0"/>
              </a:rPr>
              <a:t>():</a:t>
            </a:r>
          </a:p>
          <a:p>
            <a:pPr algn="l">
              <a:lnSpc>
                <a:spcPct val="60000"/>
              </a:lnSpc>
              <a:spcBef>
                <a:spcPct val="50000"/>
              </a:spcBef>
            </a:pPr>
            <a:r>
              <a:rPr lang="en-US" b="1">
                <a:latin typeface="Courier New" pitchFamily="-106" charset="0"/>
              </a:rPr>
              <a:t>   r1 = </a:t>
            </a:r>
            <a:r>
              <a:rPr lang="en-US" b="1">
                <a:solidFill>
                  <a:srgbClr val="D18006"/>
                </a:solidFill>
                <a:latin typeface="Courier New" pitchFamily="-106" charset="0"/>
              </a:rPr>
              <a:t>input</a:t>
            </a:r>
            <a:r>
              <a:rPr lang="en-US" b="1">
                <a:latin typeface="Courier New" pitchFamily="-106" charset="0"/>
              </a:rPr>
              <a:t>()</a:t>
            </a:r>
          </a:p>
          <a:p>
            <a:pPr algn="l">
              <a:lnSpc>
                <a:spcPct val="60000"/>
              </a:lnSpc>
              <a:spcBef>
                <a:spcPct val="50000"/>
              </a:spcBef>
            </a:pPr>
            <a:r>
              <a:rPr lang="en-US" b="1">
                <a:latin typeface="Courier New" pitchFamily="-106" charset="0"/>
              </a:rPr>
              <a:t>   result = </a:t>
            </a:r>
            <a:r>
              <a:rPr lang="en-US" b="1">
                <a:solidFill>
                  <a:srgbClr val="09AC20"/>
                </a:solidFill>
                <a:latin typeface="Courier New" pitchFamily="-106" charset="0"/>
              </a:rPr>
              <a:t>factorial</a:t>
            </a:r>
            <a:r>
              <a:rPr lang="en-US" b="1">
                <a:latin typeface="Courier New" pitchFamily="-106" charset="0"/>
              </a:rPr>
              <a:t>(r1)</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print</a:t>
            </a:r>
            <a:r>
              <a:rPr lang="en-US" b="1">
                <a:latin typeface="Courier New" pitchFamily="-106" charset="0"/>
              </a:rPr>
              <a:t> r1, result</a:t>
            </a:r>
          </a:p>
          <a:p>
            <a:pPr algn="l">
              <a:lnSpc>
                <a:spcPct val="60000"/>
              </a:lnSpc>
              <a:spcBef>
                <a:spcPct val="50000"/>
              </a:spcBef>
            </a:pPr>
            <a:endParaRPr lang="en-US" b="1">
              <a:latin typeface="Courier New" pitchFamily="-106" charset="0"/>
            </a:endParaRPr>
          </a:p>
          <a:p>
            <a:pPr algn="l">
              <a:lnSpc>
                <a:spcPct val="60000"/>
              </a:lnSpc>
              <a:spcBef>
                <a:spcPct val="50000"/>
              </a:spcBef>
            </a:pPr>
            <a:endParaRPr lang="en-US" b="1">
              <a:latin typeface="Courier New" pitchFamily="-106" charset="0"/>
            </a:endParaRPr>
          </a:p>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a:t>
            </a:r>
            <a:r>
              <a:rPr lang="en-US" b="1">
                <a:solidFill>
                  <a:srgbClr val="09AC20"/>
                </a:solidFill>
                <a:latin typeface="Courier New" pitchFamily="-106" charset="0"/>
              </a:rPr>
              <a:t>factorial</a:t>
            </a:r>
            <a:r>
              <a:rPr lang="en-US" b="1">
                <a:latin typeface="Courier New" pitchFamily="-106" charset="0"/>
              </a:rPr>
              <a:t>( r1 ):</a:t>
            </a:r>
          </a:p>
          <a:p>
            <a:pPr algn="l">
              <a:lnSpc>
                <a:spcPct val="60000"/>
              </a:lnSpc>
              <a:spcBef>
                <a:spcPct val="50000"/>
              </a:spcBef>
            </a:pPr>
            <a:r>
              <a:rPr lang="en-US" b="1">
                <a:latin typeface="Courier New" pitchFamily="-106" charset="0"/>
              </a:rPr>
              <a:t>   result = 1</a:t>
            </a:r>
            <a:endParaRPr lang="en-US" b="1">
              <a:solidFill>
                <a:srgbClr val="FF0515"/>
              </a:solidFill>
              <a:latin typeface="Courier New" pitchFamily="-106" charset="0"/>
            </a:endParaRPr>
          </a:p>
          <a:p>
            <a:pPr algn="l">
              <a:lnSpc>
                <a:spcPct val="60000"/>
              </a:lnSpc>
              <a:spcBef>
                <a:spcPct val="50000"/>
              </a:spcBef>
            </a:pPr>
            <a:r>
              <a:rPr lang="en-US" b="1">
                <a:solidFill>
                  <a:srgbClr val="FF0515"/>
                </a:solidFill>
                <a:latin typeface="Courier New" pitchFamily="-106" charset="0"/>
              </a:rPr>
              <a:t>   </a:t>
            </a:r>
            <a:r>
              <a:rPr lang="en-US" b="1">
                <a:solidFill>
                  <a:srgbClr val="D17204"/>
                </a:solidFill>
                <a:latin typeface="Courier New" pitchFamily="-106" charset="0"/>
              </a:rPr>
              <a:t>while </a:t>
            </a:r>
            <a:r>
              <a:rPr lang="en-US" b="1">
                <a:latin typeface="Courier New" pitchFamily="-106" charset="0"/>
              </a:rPr>
              <a:t>r1 != 0: </a:t>
            </a:r>
          </a:p>
          <a:p>
            <a:pPr algn="l">
              <a:lnSpc>
                <a:spcPct val="60000"/>
              </a:lnSpc>
              <a:spcBef>
                <a:spcPct val="50000"/>
              </a:spcBef>
            </a:pPr>
            <a:r>
              <a:rPr lang="en-US" b="1">
                <a:latin typeface="Courier New" pitchFamily="-106" charset="0"/>
              </a:rPr>
              <a:t>       result = result * r1</a:t>
            </a:r>
          </a:p>
          <a:p>
            <a:pPr algn="l">
              <a:lnSpc>
                <a:spcPct val="60000"/>
              </a:lnSpc>
              <a:spcBef>
                <a:spcPct val="50000"/>
              </a:spcBef>
            </a:pPr>
            <a:r>
              <a:rPr lang="en-US" b="1">
                <a:latin typeface="Courier New" pitchFamily="-106" charset="0"/>
              </a:rPr>
              <a:t>       r1 = r1 - 1</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return</a:t>
            </a:r>
            <a:r>
              <a:rPr lang="en-US" b="1">
                <a:latin typeface="Courier New" pitchFamily="-106" charset="0"/>
              </a:rPr>
              <a:t> result</a:t>
            </a:r>
          </a:p>
        </p:txBody>
      </p:sp>
      <p:sp>
        <p:nvSpPr>
          <p:cNvPr id="110597" name="Freeform 7"/>
          <p:cNvSpPr>
            <a:spLocks/>
          </p:cNvSpPr>
          <p:nvPr/>
        </p:nvSpPr>
        <p:spPr bwMode="auto">
          <a:xfrm>
            <a:off x="4176713" y="2879725"/>
            <a:ext cx="1200150" cy="1223963"/>
          </a:xfrm>
          <a:custGeom>
            <a:avLst/>
            <a:gdLst>
              <a:gd name="T0" fmla="*/ 2147483647 w 639"/>
              <a:gd name="T1" fmla="*/ 0 h 947"/>
              <a:gd name="T2" fmla="*/ 2147483647 w 639"/>
              <a:gd name="T3" fmla="*/ 2147483647 h 947"/>
              <a:gd name="T4" fmla="*/ 2147483647 w 639"/>
              <a:gd name="T5" fmla="*/ 2147483647 h 947"/>
              <a:gd name="T6" fmla="*/ 2147483647 w 639"/>
              <a:gd name="T7" fmla="*/ 2147483647 h 947"/>
              <a:gd name="T8" fmla="*/ 2147483647 w 639"/>
              <a:gd name="T9" fmla="*/ 2147483647 h 947"/>
              <a:gd name="T10" fmla="*/ 2147483647 w 639"/>
              <a:gd name="T11" fmla="*/ 2147483647 h 947"/>
              <a:gd name="T12" fmla="*/ 2147483647 w 639"/>
              <a:gd name="T13" fmla="*/ 2147483647 h 947"/>
              <a:gd name="T14" fmla="*/ 2147483647 w 639"/>
              <a:gd name="T15" fmla="*/ 2147483647 h 947"/>
              <a:gd name="T16" fmla="*/ 2147483647 w 639"/>
              <a:gd name="T17" fmla="*/ 2147483647 h 947"/>
              <a:gd name="T18" fmla="*/ 2147483647 w 639"/>
              <a:gd name="T19" fmla="*/ 2147483647 h 947"/>
              <a:gd name="T20" fmla="*/ 2147483647 w 639"/>
              <a:gd name="T21" fmla="*/ 2147483647 h 947"/>
              <a:gd name="T22" fmla="*/ 0 w 639"/>
              <a:gd name="T23" fmla="*/ 2147483647 h 9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39"/>
              <a:gd name="T37" fmla="*/ 0 h 947"/>
              <a:gd name="T38" fmla="*/ 639 w 639"/>
              <a:gd name="T39" fmla="*/ 947 h 9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39" h="947">
                <a:moveTo>
                  <a:pt x="488" y="0"/>
                </a:moveTo>
                <a:cubicBezTo>
                  <a:pt x="503" y="23"/>
                  <a:pt x="537" y="27"/>
                  <a:pt x="561" y="44"/>
                </a:cubicBezTo>
                <a:cubicBezTo>
                  <a:pt x="579" y="56"/>
                  <a:pt x="588" y="72"/>
                  <a:pt x="605" y="88"/>
                </a:cubicBezTo>
                <a:cubicBezTo>
                  <a:pt x="619" y="130"/>
                  <a:pt x="627" y="171"/>
                  <a:pt x="639" y="215"/>
                </a:cubicBezTo>
                <a:cubicBezTo>
                  <a:pt x="633" y="353"/>
                  <a:pt x="630" y="425"/>
                  <a:pt x="546" y="532"/>
                </a:cubicBezTo>
                <a:cubicBezTo>
                  <a:pt x="531" y="571"/>
                  <a:pt x="500" y="620"/>
                  <a:pt x="458" y="635"/>
                </a:cubicBezTo>
                <a:cubicBezTo>
                  <a:pt x="419" y="663"/>
                  <a:pt x="382" y="715"/>
                  <a:pt x="337" y="732"/>
                </a:cubicBezTo>
                <a:cubicBezTo>
                  <a:pt x="309" y="759"/>
                  <a:pt x="254" y="791"/>
                  <a:pt x="215" y="805"/>
                </a:cubicBezTo>
                <a:cubicBezTo>
                  <a:pt x="201" y="825"/>
                  <a:pt x="183" y="836"/>
                  <a:pt x="161" y="844"/>
                </a:cubicBezTo>
                <a:cubicBezTo>
                  <a:pt x="139" y="865"/>
                  <a:pt x="107" y="885"/>
                  <a:pt x="78" y="893"/>
                </a:cubicBezTo>
                <a:cubicBezTo>
                  <a:pt x="66" y="916"/>
                  <a:pt x="58" y="918"/>
                  <a:pt x="34" y="927"/>
                </a:cubicBezTo>
                <a:cubicBezTo>
                  <a:pt x="23" y="942"/>
                  <a:pt x="19" y="947"/>
                  <a:pt x="0" y="947"/>
                </a:cubicBezTo>
              </a:path>
            </a:pathLst>
          </a:custGeom>
          <a:noFill/>
          <a:ln w="19050">
            <a:solidFill>
              <a:srgbClr val="09AC20"/>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0598" name="Text Box 8"/>
          <p:cNvSpPr txBox="1">
            <a:spLocks noChangeArrowheads="1"/>
          </p:cNvSpPr>
          <p:nvPr/>
        </p:nvSpPr>
        <p:spPr bwMode="auto">
          <a:xfrm>
            <a:off x="381000" y="2022475"/>
            <a:ext cx="533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600FF"/>
                </a:solidFill>
              </a:rPr>
              <a:t>0</a:t>
            </a:r>
          </a:p>
        </p:txBody>
      </p:sp>
      <p:sp>
        <p:nvSpPr>
          <p:cNvPr id="110599" name="Text Box 9"/>
          <p:cNvSpPr txBox="1">
            <a:spLocks noChangeArrowheads="1"/>
          </p:cNvSpPr>
          <p:nvPr/>
        </p:nvSpPr>
        <p:spPr bwMode="auto">
          <a:xfrm>
            <a:off x="381000" y="2443163"/>
            <a:ext cx="533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600FF"/>
                </a:solidFill>
              </a:rPr>
              <a:t>1</a:t>
            </a:r>
          </a:p>
        </p:txBody>
      </p:sp>
      <p:sp>
        <p:nvSpPr>
          <p:cNvPr id="110600" name="Text Box 10"/>
          <p:cNvSpPr txBox="1">
            <a:spLocks noChangeArrowheads="1"/>
          </p:cNvSpPr>
          <p:nvPr/>
        </p:nvSpPr>
        <p:spPr bwMode="auto">
          <a:xfrm>
            <a:off x="381000" y="2879725"/>
            <a:ext cx="533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600FF"/>
                </a:solidFill>
              </a:rPr>
              <a:t>2</a:t>
            </a:r>
          </a:p>
        </p:txBody>
      </p:sp>
      <p:sp>
        <p:nvSpPr>
          <p:cNvPr id="110601" name="Text Box 11"/>
          <p:cNvSpPr txBox="1">
            <a:spLocks noChangeArrowheads="1"/>
          </p:cNvSpPr>
          <p:nvPr/>
        </p:nvSpPr>
        <p:spPr bwMode="auto">
          <a:xfrm>
            <a:off x="381000" y="3295650"/>
            <a:ext cx="533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600FF"/>
                </a:solidFill>
              </a:rPr>
              <a:t>3</a:t>
            </a:r>
          </a:p>
        </p:txBody>
      </p:sp>
      <p:sp>
        <p:nvSpPr>
          <p:cNvPr id="110602" name="Text Box 12"/>
          <p:cNvSpPr txBox="1">
            <a:spLocks noChangeArrowheads="1"/>
          </p:cNvSpPr>
          <p:nvPr/>
        </p:nvSpPr>
        <p:spPr bwMode="auto">
          <a:xfrm>
            <a:off x="381000" y="4456113"/>
            <a:ext cx="533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600FF"/>
                </a:solidFill>
              </a:rPr>
              <a:t>4</a:t>
            </a:r>
          </a:p>
        </p:txBody>
      </p:sp>
      <p:sp>
        <p:nvSpPr>
          <p:cNvPr id="110603" name="Text Box 13"/>
          <p:cNvSpPr txBox="1">
            <a:spLocks noChangeArrowheads="1"/>
          </p:cNvSpPr>
          <p:nvPr/>
        </p:nvSpPr>
        <p:spPr bwMode="auto">
          <a:xfrm>
            <a:off x="381000" y="4856163"/>
            <a:ext cx="533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600FF"/>
                </a:solidFill>
              </a:rPr>
              <a:t>5</a:t>
            </a:r>
          </a:p>
        </p:txBody>
      </p:sp>
      <p:sp>
        <p:nvSpPr>
          <p:cNvPr id="110604" name="Text Box 14"/>
          <p:cNvSpPr txBox="1">
            <a:spLocks noChangeArrowheads="1"/>
          </p:cNvSpPr>
          <p:nvPr/>
        </p:nvSpPr>
        <p:spPr bwMode="auto">
          <a:xfrm>
            <a:off x="381000" y="5254625"/>
            <a:ext cx="533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600FF"/>
                </a:solidFill>
              </a:rPr>
              <a:t>6</a:t>
            </a:r>
          </a:p>
        </p:txBody>
      </p:sp>
      <p:sp>
        <p:nvSpPr>
          <p:cNvPr id="110605" name="Text Box 15"/>
          <p:cNvSpPr txBox="1">
            <a:spLocks noChangeArrowheads="1"/>
          </p:cNvSpPr>
          <p:nvPr/>
        </p:nvSpPr>
        <p:spPr bwMode="auto">
          <a:xfrm>
            <a:off x="381000" y="5653088"/>
            <a:ext cx="533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600FF"/>
                </a:solidFill>
              </a:rPr>
              <a:t>7</a:t>
            </a:r>
          </a:p>
        </p:txBody>
      </p:sp>
      <p:sp>
        <p:nvSpPr>
          <p:cNvPr id="110606" name="Text Box 16"/>
          <p:cNvSpPr txBox="1">
            <a:spLocks noChangeArrowheads="1"/>
          </p:cNvSpPr>
          <p:nvPr/>
        </p:nvSpPr>
        <p:spPr bwMode="auto">
          <a:xfrm>
            <a:off x="381000" y="6051550"/>
            <a:ext cx="533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600FF"/>
                </a:solidFill>
              </a:rPr>
              <a:t>8</a:t>
            </a:r>
          </a:p>
        </p:txBody>
      </p:sp>
      <p:sp>
        <p:nvSpPr>
          <p:cNvPr id="110607" name="Rectangle 24"/>
          <p:cNvSpPr>
            <a:spLocks noChangeArrowheads="1"/>
          </p:cNvSpPr>
          <p:nvPr>
            <p:custDataLst>
              <p:tags r:id="rId3"/>
            </p:custDataLst>
          </p:nvPr>
        </p:nvSpPr>
        <p:spPr bwMode="auto">
          <a:xfrm>
            <a:off x="6580188" y="2520950"/>
            <a:ext cx="2303462"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0608" name="Rectangle 25"/>
          <p:cNvSpPr>
            <a:spLocks noChangeArrowheads="1"/>
          </p:cNvSpPr>
          <p:nvPr>
            <p:custDataLst>
              <p:tags r:id="rId4"/>
            </p:custDataLst>
          </p:nvPr>
        </p:nvSpPr>
        <p:spPr bwMode="auto">
          <a:xfrm>
            <a:off x="6580188" y="2901950"/>
            <a:ext cx="2303462"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0609" name="Rectangle 26"/>
          <p:cNvSpPr>
            <a:spLocks noChangeArrowheads="1"/>
          </p:cNvSpPr>
          <p:nvPr>
            <p:custDataLst>
              <p:tags r:id="rId5"/>
            </p:custDataLst>
          </p:nvPr>
        </p:nvSpPr>
        <p:spPr bwMode="auto">
          <a:xfrm>
            <a:off x="6580188" y="3282950"/>
            <a:ext cx="2303462"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0610" name="Rectangle 27"/>
          <p:cNvSpPr>
            <a:spLocks noChangeArrowheads="1"/>
          </p:cNvSpPr>
          <p:nvPr>
            <p:custDataLst>
              <p:tags r:id="rId6"/>
            </p:custDataLst>
          </p:nvPr>
        </p:nvSpPr>
        <p:spPr bwMode="auto">
          <a:xfrm>
            <a:off x="6580188" y="3663950"/>
            <a:ext cx="2303462"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0611" name="Rectangle 28"/>
          <p:cNvSpPr>
            <a:spLocks noChangeArrowheads="1"/>
          </p:cNvSpPr>
          <p:nvPr>
            <p:custDataLst>
              <p:tags r:id="rId7"/>
            </p:custDataLst>
          </p:nvPr>
        </p:nvSpPr>
        <p:spPr bwMode="auto">
          <a:xfrm>
            <a:off x="6580188" y="4044950"/>
            <a:ext cx="2303462"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0612" name="Rectangle 29"/>
          <p:cNvSpPr>
            <a:spLocks noChangeArrowheads="1"/>
          </p:cNvSpPr>
          <p:nvPr>
            <p:custDataLst>
              <p:tags r:id="rId8"/>
            </p:custDataLst>
          </p:nvPr>
        </p:nvSpPr>
        <p:spPr bwMode="auto">
          <a:xfrm>
            <a:off x="6580188" y="4425950"/>
            <a:ext cx="2303462"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0613" name="Rectangle 30"/>
          <p:cNvSpPr>
            <a:spLocks noChangeArrowheads="1"/>
          </p:cNvSpPr>
          <p:nvPr>
            <p:custDataLst>
              <p:tags r:id="rId9"/>
            </p:custDataLst>
          </p:nvPr>
        </p:nvSpPr>
        <p:spPr bwMode="auto">
          <a:xfrm>
            <a:off x="6580188" y="4806950"/>
            <a:ext cx="2303462"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0614" name="Rectangle 31"/>
          <p:cNvSpPr>
            <a:spLocks noChangeArrowheads="1"/>
          </p:cNvSpPr>
          <p:nvPr>
            <p:custDataLst>
              <p:tags r:id="rId10"/>
            </p:custDataLst>
          </p:nvPr>
        </p:nvSpPr>
        <p:spPr bwMode="auto">
          <a:xfrm>
            <a:off x="6580188" y="5187950"/>
            <a:ext cx="2303462"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0615" name="Rectangle 32"/>
          <p:cNvSpPr>
            <a:spLocks noChangeArrowheads="1"/>
          </p:cNvSpPr>
          <p:nvPr>
            <p:custDataLst>
              <p:tags r:id="rId11"/>
            </p:custDataLst>
          </p:nvPr>
        </p:nvSpPr>
        <p:spPr bwMode="auto">
          <a:xfrm>
            <a:off x="6580188" y="5568950"/>
            <a:ext cx="2303462"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0616" name="Text Box 33"/>
          <p:cNvSpPr txBox="1">
            <a:spLocks noChangeArrowheads="1"/>
          </p:cNvSpPr>
          <p:nvPr>
            <p:custDataLst>
              <p:tags r:id="rId12"/>
            </p:custDataLst>
          </p:nvPr>
        </p:nvSpPr>
        <p:spPr bwMode="auto">
          <a:xfrm>
            <a:off x="6608763" y="1676400"/>
            <a:ext cx="20907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600FF"/>
                </a:solidFill>
              </a:rPr>
              <a:t>Hmmm</a:t>
            </a:r>
          </a:p>
        </p:txBody>
      </p:sp>
      <p:sp>
        <p:nvSpPr>
          <p:cNvPr id="110617" name="Rectangle 34"/>
          <p:cNvSpPr>
            <a:spLocks noChangeArrowheads="1"/>
          </p:cNvSpPr>
          <p:nvPr>
            <p:custDataLst>
              <p:tags r:id="rId13"/>
            </p:custDataLst>
          </p:nvPr>
        </p:nvSpPr>
        <p:spPr bwMode="auto">
          <a:xfrm>
            <a:off x="6621463" y="2549525"/>
            <a:ext cx="223996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read r1</a:t>
            </a:r>
            <a:endParaRPr lang="en-US" sz="1800">
              <a:solidFill>
                <a:srgbClr val="0A04EB"/>
              </a:solidFill>
              <a:latin typeface="Arial" charset="0"/>
            </a:endParaRPr>
          </a:p>
        </p:txBody>
      </p:sp>
      <p:sp>
        <p:nvSpPr>
          <p:cNvPr id="110618" name="Text Box 35"/>
          <p:cNvSpPr txBox="1">
            <a:spLocks noChangeArrowheads="1"/>
          </p:cNvSpPr>
          <p:nvPr>
            <p:custDataLst>
              <p:tags r:id="rId14"/>
            </p:custDataLst>
          </p:nvPr>
        </p:nvSpPr>
        <p:spPr bwMode="auto">
          <a:xfrm>
            <a:off x="5905500" y="25384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600FF"/>
                </a:solidFill>
                <a:latin typeface="Comic Sans MS" pitchFamily="-106" charset="0"/>
              </a:rPr>
              <a:t>0</a:t>
            </a:r>
          </a:p>
        </p:txBody>
      </p:sp>
      <p:sp>
        <p:nvSpPr>
          <p:cNvPr id="110619" name="Text Box 36"/>
          <p:cNvSpPr txBox="1">
            <a:spLocks noChangeArrowheads="1"/>
          </p:cNvSpPr>
          <p:nvPr>
            <p:custDataLst>
              <p:tags r:id="rId15"/>
            </p:custDataLst>
          </p:nvPr>
        </p:nvSpPr>
        <p:spPr bwMode="auto">
          <a:xfrm>
            <a:off x="5902325" y="2916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110620" name="Text Box 37"/>
          <p:cNvSpPr txBox="1">
            <a:spLocks noChangeArrowheads="1"/>
          </p:cNvSpPr>
          <p:nvPr>
            <p:custDataLst>
              <p:tags r:id="rId16"/>
            </p:custDataLst>
          </p:nvPr>
        </p:nvSpPr>
        <p:spPr bwMode="auto">
          <a:xfrm>
            <a:off x="5902325" y="3297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600FF"/>
                </a:solidFill>
                <a:latin typeface="Comic Sans MS" pitchFamily="-106" charset="0"/>
              </a:rPr>
              <a:t>2</a:t>
            </a:r>
          </a:p>
        </p:txBody>
      </p:sp>
      <p:sp>
        <p:nvSpPr>
          <p:cNvPr id="110621" name="Text Box 38"/>
          <p:cNvSpPr txBox="1">
            <a:spLocks noChangeArrowheads="1"/>
          </p:cNvSpPr>
          <p:nvPr>
            <p:custDataLst>
              <p:tags r:id="rId17"/>
            </p:custDataLst>
          </p:nvPr>
        </p:nvSpPr>
        <p:spPr bwMode="auto">
          <a:xfrm>
            <a:off x="5902325" y="3678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600FF"/>
                </a:solidFill>
                <a:latin typeface="Comic Sans MS" pitchFamily="-106" charset="0"/>
              </a:rPr>
              <a:t>3</a:t>
            </a:r>
          </a:p>
        </p:txBody>
      </p:sp>
      <p:sp>
        <p:nvSpPr>
          <p:cNvPr id="110622" name="Text Box 39"/>
          <p:cNvSpPr txBox="1">
            <a:spLocks noChangeArrowheads="1"/>
          </p:cNvSpPr>
          <p:nvPr>
            <p:custDataLst>
              <p:tags r:id="rId18"/>
            </p:custDataLst>
          </p:nvPr>
        </p:nvSpPr>
        <p:spPr bwMode="auto">
          <a:xfrm>
            <a:off x="5902325" y="40513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9AC20"/>
                </a:solidFill>
                <a:latin typeface="Comic Sans MS" pitchFamily="-106" charset="0"/>
              </a:rPr>
              <a:t>4</a:t>
            </a:r>
          </a:p>
        </p:txBody>
      </p:sp>
      <p:sp>
        <p:nvSpPr>
          <p:cNvPr id="110623" name="Text Box 40"/>
          <p:cNvSpPr txBox="1">
            <a:spLocks noChangeArrowheads="1"/>
          </p:cNvSpPr>
          <p:nvPr>
            <p:custDataLst>
              <p:tags r:id="rId19"/>
            </p:custDataLst>
          </p:nvPr>
        </p:nvSpPr>
        <p:spPr bwMode="auto">
          <a:xfrm>
            <a:off x="5902325" y="4440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9AC20"/>
                </a:solidFill>
                <a:latin typeface="Comic Sans MS" pitchFamily="-106" charset="0"/>
              </a:rPr>
              <a:t>5</a:t>
            </a:r>
          </a:p>
        </p:txBody>
      </p:sp>
      <p:sp>
        <p:nvSpPr>
          <p:cNvPr id="110624" name="Rectangle 41"/>
          <p:cNvSpPr>
            <a:spLocks noChangeArrowheads="1"/>
          </p:cNvSpPr>
          <p:nvPr>
            <p:custDataLst>
              <p:tags r:id="rId20"/>
            </p:custDataLst>
          </p:nvPr>
        </p:nvSpPr>
        <p:spPr bwMode="auto">
          <a:xfrm>
            <a:off x="6580188" y="5943600"/>
            <a:ext cx="2303462"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0625" name="Text Box 42"/>
          <p:cNvSpPr txBox="1">
            <a:spLocks noChangeArrowheads="1"/>
          </p:cNvSpPr>
          <p:nvPr>
            <p:custDataLst>
              <p:tags r:id="rId21"/>
            </p:custDataLst>
          </p:nvPr>
        </p:nvSpPr>
        <p:spPr bwMode="auto">
          <a:xfrm>
            <a:off x="5902325" y="4821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9AC20"/>
                </a:solidFill>
                <a:latin typeface="Comic Sans MS" pitchFamily="-106" charset="0"/>
              </a:rPr>
              <a:t>6</a:t>
            </a:r>
          </a:p>
        </p:txBody>
      </p:sp>
      <p:sp>
        <p:nvSpPr>
          <p:cNvPr id="110626" name="Text Box 43"/>
          <p:cNvSpPr txBox="1">
            <a:spLocks noChangeArrowheads="1"/>
          </p:cNvSpPr>
          <p:nvPr>
            <p:custDataLst>
              <p:tags r:id="rId22"/>
            </p:custDataLst>
          </p:nvPr>
        </p:nvSpPr>
        <p:spPr bwMode="auto">
          <a:xfrm>
            <a:off x="5902325" y="5202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9AC20"/>
                </a:solidFill>
                <a:latin typeface="Comic Sans MS" pitchFamily="-106" charset="0"/>
              </a:rPr>
              <a:t>7</a:t>
            </a:r>
          </a:p>
        </p:txBody>
      </p:sp>
      <p:sp>
        <p:nvSpPr>
          <p:cNvPr id="110627" name="Text Box 44"/>
          <p:cNvSpPr txBox="1">
            <a:spLocks noChangeArrowheads="1"/>
          </p:cNvSpPr>
          <p:nvPr>
            <p:custDataLst>
              <p:tags r:id="rId23"/>
            </p:custDataLst>
          </p:nvPr>
        </p:nvSpPr>
        <p:spPr bwMode="auto">
          <a:xfrm>
            <a:off x="5897563" y="55911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9AC20"/>
                </a:solidFill>
                <a:latin typeface="Comic Sans MS" pitchFamily="-106" charset="0"/>
              </a:rPr>
              <a:t>8</a:t>
            </a:r>
          </a:p>
        </p:txBody>
      </p:sp>
      <p:sp>
        <p:nvSpPr>
          <p:cNvPr id="110628" name="Text Box 45"/>
          <p:cNvSpPr txBox="1">
            <a:spLocks noChangeArrowheads="1"/>
          </p:cNvSpPr>
          <p:nvPr>
            <p:custDataLst>
              <p:tags r:id="rId24"/>
            </p:custDataLst>
          </p:nvPr>
        </p:nvSpPr>
        <p:spPr bwMode="auto">
          <a:xfrm>
            <a:off x="5894388" y="5949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9AC20"/>
                </a:solidFill>
                <a:latin typeface="Comic Sans MS" pitchFamily="-106" charset="0"/>
              </a:rPr>
              <a:t>9</a:t>
            </a:r>
          </a:p>
        </p:txBody>
      </p:sp>
      <p:sp>
        <p:nvSpPr>
          <p:cNvPr id="110629" name="Rectangle 46"/>
          <p:cNvSpPr>
            <a:spLocks noChangeArrowheads="1"/>
          </p:cNvSpPr>
          <p:nvPr>
            <p:custDataLst>
              <p:tags r:id="rId25"/>
            </p:custDataLst>
          </p:nvPr>
        </p:nvSpPr>
        <p:spPr bwMode="auto">
          <a:xfrm>
            <a:off x="6621463" y="2940050"/>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call r14 4</a:t>
            </a:r>
            <a:endParaRPr lang="en-US" sz="1800">
              <a:latin typeface="Arial" charset="0"/>
            </a:endParaRPr>
          </a:p>
        </p:txBody>
      </p:sp>
      <p:sp>
        <p:nvSpPr>
          <p:cNvPr id="110630" name="Rectangle 47"/>
          <p:cNvSpPr>
            <a:spLocks noChangeArrowheads="1"/>
          </p:cNvSpPr>
          <p:nvPr>
            <p:custDataLst>
              <p:tags r:id="rId26"/>
            </p:custDataLst>
          </p:nvPr>
        </p:nvSpPr>
        <p:spPr bwMode="auto">
          <a:xfrm>
            <a:off x="6621463" y="3305175"/>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write r13</a:t>
            </a:r>
            <a:endParaRPr lang="en-US" sz="1800">
              <a:solidFill>
                <a:srgbClr val="0A04EB"/>
              </a:solidFill>
              <a:latin typeface="Arial" charset="0"/>
            </a:endParaRPr>
          </a:p>
        </p:txBody>
      </p:sp>
      <p:sp>
        <p:nvSpPr>
          <p:cNvPr id="110631" name="Rectangle 48"/>
          <p:cNvSpPr>
            <a:spLocks noChangeArrowheads="1"/>
          </p:cNvSpPr>
          <p:nvPr>
            <p:custDataLst>
              <p:tags r:id="rId27"/>
            </p:custDataLst>
          </p:nvPr>
        </p:nvSpPr>
        <p:spPr bwMode="auto">
          <a:xfrm>
            <a:off x="6621463" y="3694113"/>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halt</a:t>
            </a:r>
            <a:endParaRPr lang="en-US" sz="1800">
              <a:solidFill>
                <a:srgbClr val="0A04EB"/>
              </a:solidFill>
              <a:latin typeface="Arial" charset="0"/>
            </a:endParaRPr>
          </a:p>
        </p:txBody>
      </p:sp>
      <p:sp>
        <p:nvSpPr>
          <p:cNvPr id="110632" name="Rectangle 49"/>
          <p:cNvSpPr>
            <a:spLocks noChangeArrowheads="1"/>
          </p:cNvSpPr>
          <p:nvPr>
            <p:custDataLst>
              <p:tags r:id="rId28"/>
            </p:custDataLst>
          </p:nvPr>
        </p:nvSpPr>
        <p:spPr bwMode="auto">
          <a:xfrm>
            <a:off x="6623050" y="40687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9AC20"/>
                </a:solidFill>
                <a:latin typeface="Courier New" pitchFamily="-106" charset="0"/>
              </a:rPr>
              <a:t>loadn r13 1</a:t>
            </a:r>
            <a:endParaRPr lang="en-US" sz="1800">
              <a:solidFill>
                <a:srgbClr val="09AC20"/>
              </a:solidFill>
              <a:latin typeface="Arial" charset="0"/>
            </a:endParaRPr>
          </a:p>
        </p:txBody>
      </p:sp>
      <p:sp>
        <p:nvSpPr>
          <p:cNvPr id="110633" name="Rectangle 50"/>
          <p:cNvSpPr>
            <a:spLocks noChangeArrowheads="1"/>
          </p:cNvSpPr>
          <p:nvPr>
            <p:custDataLst>
              <p:tags r:id="rId29"/>
            </p:custDataLst>
          </p:nvPr>
        </p:nvSpPr>
        <p:spPr bwMode="auto">
          <a:xfrm>
            <a:off x="6621463" y="4448175"/>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9AC20"/>
                </a:solidFill>
                <a:latin typeface="Courier New" pitchFamily="-106" charset="0"/>
              </a:rPr>
              <a:t> </a:t>
            </a:r>
            <a:endParaRPr lang="en-US" sz="1800">
              <a:solidFill>
                <a:srgbClr val="09AC20"/>
              </a:solidFill>
              <a:latin typeface="Arial" charset="0"/>
            </a:endParaRPr>
          </a:p>
        </p:txBody>
      </p:sp>
      <p:sp>
        <p:nvSpPr>
          <p:cNvPr id="110634" name="Rectangle 51"/>
          <p:cNvSpPr>
            <a:spLocks noChangeArrowheads="1"/>
          </p:cNvSpPr>
          <p:nvPr>
            <p:custDataLst>
              <p:tags r:id="rId30"/>
            </p:custDataLst>
          </p:nvPr>
        </p:nvSpPr>
        <p:spPr bwMode="auto">
          <a:xfrm>
            <a:off x="6621463" y="4829175"/>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9AC20"/>
                </a:solidFill>
                <a:latin typeface="Courier New" pitchFamily="-106" charset="0"/>
              </a:rPr>
              <a:t> </a:t>
            </a:r>
            <a:endParaRPr lang="en-US" sz="1800">
              <a:solidFill>
                <a:srgbClr val="09AC20"/>
              </a:solidFill>
              <a:latin typeface="Arial" charset="0"/>
            </a:endParaRPr>
          </a:p>
        </p:txBody>
      </p:sp>
      <p:sp>
        <p:nvSpPr>
          <p:cNvPr id="110635" name="Rectangle 52"/>
          <p:cNvSpPr>
            <a:spLocks noChangeArrowheads="1"/>
          </p:cNvSpPr>
          <p:nvPr>
            <p:custDataLst>
              <p:tags r:id="rId31"/>
            </p:custDataLst>
          </p:nvPr>
        </p:nvSpPr>
        <p:spPr bwMode="auto">
          <a:xfrm>
            <a:off x="6621463" y="5202238"/>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9AC20"/>
                </a:solidFill>
                <a:latin typeface="Courier New" pitchFamily="-106" charset="0"/>
              </a:rPr>
              <a:t> </a:t>
            </a:r>
            <a:endParaRPr lang="en-US" sz="1800">
              <a:solidFill>
                <a:srgbClr val="09AC20"/>
              </a:solidFill>
              <a:latin typeface="Arial" charset="0"/>
            </a:endParaRPr>
          </a:p>
        </p:txBody>
      </p:sp>
      <p:sp>
        <p:nvSpPr>
          <p:cNvPr id="110636" name="Rectangle 53"/>
          <p:cNvSpPr>
            <a:spLocks noChangeArrowheads="1"/>
          </p:cNvSpPr>
          <p:nvPr>
            <p:custDataLst>
              <p:tags r:id="rId32"/>
            </p:custDataLst>
          </p:nvPr>
        </p:nvSpPr>
        <p:spPr bwMode="auto">
          <a:xfrm>
            <a:off x="6621463" y="5586413"/>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9AC20"/>
                </a:solidFill>
                <a:latin typeface="Courier New" pitchFamily="-106" charset="0"/>
              </a:rPr>
              <a:t> </a:t>
            </a:r>
            <a:endParaRPr lang="en-US" sz="1800">
              <a:solidFill>
                <a:srgbClr val="09AC20"/>
              </a:solidFill>
              <a:latin typeface="Arial" charset="0"/>
            </a:endParaRPr>
          </a:p>
        </p:txBody>
      </p:sp>
      <p:sp>
        <p:nvSpPr>
          <p:cNvPr id="110637" name="Rectangle 54"/>
          <p:cNvSpPr>
            <a:spLocks noChangeArrowheads="1"/>
          </p:cNvSpPr>
          <p:nvPr>
            <p:custDataLst>
              <p:tags r:id="rId33"/>
            </p:custDataLst>
          </p:nvPr>
        </p:nvSpPr>
        <p:spPr bwMode="auto">
          <a:xfrm>
            <a:off x="6629400" y="4443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9AC20"/>
                </a:solidFill>
                <a:latin typeface="Courier New" pitchFamily="-106" charset="0"/>
              </a:rPr>
              <a:t>jeqz r1 9</a:t>
            </a:r>
            <a:endParaRPr lang="en-US" sz="1800">
              <a:solidFill>
                <a:srgbClr val="09AC20"/>
              </a:solidFill>
              <a:latin typeface="Arial" charset="0"/>
            </a:endParaRPr>
          </a:p>
        </p:txBody>
      </p:sp>
      <p:sp>
        <p:nvSpPr>
          <p:cNvPr id="110638" name="Rectangle 55"/>
          <p:cNvSpPr>
            <a:spLocks noChangeArrowheads="1"/>
          </p:cNvSpPr>
          <p:nvPr>
            <p:custDataLst>
              <p:tags r:id="rId34"/>
            </p:custDataLst>
          </p:nvPr>
        </p:nvSpPr>
        <p:spPr bwMode="auto">
          <a:xfrm>
            <a:off x="6629400" y="4824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9AC20"/>
                </a:solidFill>
                <a:latin typeface="Courier New" pitchFamily="-106" charset="0"/>
              </a:rPr>
              <a:t>mul r13 r13 r1</a:t>
            </a:r>
            <a:endParaRPr lang="en-US" sz="1800">
              <a:solidFill>
                <a:srgbClr val="09AC20"/>
              </a:solidFill>
              <a:latin typeface="Arial" charset="0"/>
            </a:endParaRPr>
          </a:p>
        </p:txBody>
      </p:sp>
      <p:sp>
        <p:nvSpPr>
          <p:cNvPr id="110639" name="Rectangle 56"/>
          <p:cNvSpPr>
            <a:spLocks noChangeArrowheads="1"/>
          </p:cNvSpPr>
          <p:nvPr>
            <p:custDataLst>
              <p:tags r:id="rId35"/>
            </p:custDataLst>
          </p:nvPr>
        </p:nvSpPr>
        <p:spPr bwMode="auto">
          <a:xfrm>
            <a:off x="6629400" y="5205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9AC20"/>
                </a:solidFill>
                <a:latin typeface="Courier New" pitchFamily="-106" charset="0"/>
              </a:rPr>
              <a:t>addn r1 -1</a:t>
            </a:r>
            <a:endParaRPr lang="en-US" sz="1800">
              <a:solidFill>
                <a:srgbClr val="09AC20"/>
              </a:solidFill>
              <a:latin typeface="Arial" charset="0"/>
            </a:endParaRPr>
          </a:p>
        </p:txBody>
      </p:sp>
      <p:sp>
        <p:nvSpPr>
          <p:cNvPr id="110640" name="Rectangle 57"/>
          <p:cNvSpPr>
            <a:spLocks noChangeArrowheads="1"/>
          </p:cNvSpPr>
          <p:nvPr>
            <p:custDataLst>
              <p:tags r:id="rId36"/>
            </p:custDataLst>
          </p:nvPr>
        </p:nvSpPr>
        <p:spPr bwMode="auto">
          <a:xfrm>
            <a:off x="6629400" y="5586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9AC20"/>
                </a:solidFill>
                <a:latin typeface="Courier New" pitchFamily="-106" charset="0"/>
              </a:rPr>
              <a:t>jump 5</a:t>
            </a:r>
            <a:endParaRPr lang="en-US" sz="1800">
              <a:solidFill>
                <a:srgbClr val="09AC20"/>
              </a:solidFill>
              <a:latin typeface="Arial" charset="0"/>
            </a:endParaRPr>
          </a:p>
        </p:txBody>
      </p:sp>
      <p:sp>
        <p:nvSpPr>
          <p:cNvPr id="110641" name="Rectangle 58"/>
          <p:cNvSpPr>
            <a:spLocks noChangeArrowheads="1"/>
          </p:cNvSpPr>
          <p:nvPr>
            <p:custDataLst>
              <p:tags r:id="rId37"/>
            </p:custDataLst>
          </p:nvPr>
        </p:nvSpPr>
        <p:spPr bwMode="auto">
          <a:xfrm>
            <a:off x="6629400" y="59578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9AC20"/>
                </a:solidFill>
                <a:latin typeface="Courier New" pitchFamily="-106" charset="0"/>
              </a:rPr>
              <a:t>jumpi r14</a:t>
            </a:r>
            <a:endParaRPr lang="en-US" sz="1800">
              <a:solidFill>
                <a:srgbClr val="09AC20"/>
              </a:solidFill>
              <a:latin typeface="Arial" charset="0"/>
            </a:endParaRPr>
          </a:p>
        </p:txBody>
      </p:sp>
    </p:spTree>
  </p:cSld>
  <p:clrMapOvr>
    <a:masterClrMapping/>
  </p:clrMapOvr>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1618" name="Group 2"/>
          <p:cNvGrpSpPr>
            <a:grpSpLocks/>
          </p:cNvGrpSpPr>
          <p:nvPr>
            <p:custDataLst>
              <p:tags r:id="rId1"/>
            </p:custDataLst>
          </p:nvPr>
        </p:nvGrpSpPr>
        <p:grpSpPr bwMode="auto">
          <a:xfrm>
            <a:off x="398463" y="990600"/>
            <a:ext cx="8289925" cy="180975"/>
            <a:chOff x="295" y="1311"/>
            <a:chExt cx="5177" cy="114"/>
          </a:xfrm>
        </p:grpSpPr>
        <p:sp>
          <p:nvSpPr>
            <p:cNvPr id="111699" name="Rectangle 3"/>
            <p:cNvSpPr>
              <a:spLocks noChangeArrowheads="1"/>
            </p:cNvSpPr>
            <p:nvPr>
              <p:custDataLst>
                <p:tags r:id="rId59"/>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11700" name="Rectangle 4"/>
            <p:cNvSpPr>
              <a:spLocks noChangeArrowheads="1"/>
            </p:cNvSpPr>
            <p:nvPr>
              <p:custDataLst>
                <p:tags r:id="rId60"/>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11619" name="Rectangle 5"/>
          <p:cNvSpPr>
            <a:spLocks noChangeArrowheads="1"/>
          </p:cNvSpPr>
          <p:nvPr>
            <p:custDataLst>
              <p:tags r:id="rId2"/>
            </p:custDataLst>
          </p:nvPr>
        </p:nvSpPr>
        <p:spPr bwMode="auto">
          <a:xfrm>
            <a:off x="769938" y="334963"/>
            <a:ext cx="7658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a:solidFill>
                  <a:schemeClr val="tx2"/>
                </a:solidFill>
                <a:latin typeface="Times New Roman" pitchFamily="-106" charset="0"/>
              </a:rPr>
              <a:t>Factorial as </a:t>
            </a:r>
            <a:r>
              <a:rPr lang="en-US" sz="3200" i="1">
                <a:solidFill>
                  <a:schemeClr val="tx2"/>
                </a:solidFill>
                <a:latin typeface="Times New Roman" pitchFamily="-106" charset="0"/>
              </a:rPr>
              <a:t>destructive </a:t>
            </a:r>
            <a:r>
              <a:rPr lang="en-US" sz="3200">
                <a:solidFill>
                  <a:schemeClr val="tx2"/>
                </a:solidFill>
                <a:latin typeface="Times New Roman" pitchFamily="-106" charset="0"/>
              </a:rPr>
              <a:t>function call</a:t>
            </a:r>
          </a:p>
        </p:txBody>
      </p:sp>
      <p:sp>
        <p:nvSpPr>
          <p:cNvPr id="111620" name="Rectangle 6"/>
          <p:cNvSpPr>
            <a:spLocks noChangeArrowheads="1"/>
          </p:cNvSpPr>
          <p:nvPr>
            <p:custDataLst>
              <p:tags r:id="rId3"/>
            </p:custDataLst>
          </p:nvPr>
        </p:nvSpPr>
        <p:spPr bwMode="auto">
          <a:xfrm>
            <a:off x="1150938" y="30400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1621" name="Rectangle 7"/>
          <p:cNvSpPr>
            <a:spLocks noChangeArrowheads="1"/>
          </p:cNvSpPr>
          <p:nvPr>
            <p:custDataLst>
              <p:tags r:id="rId4"/>
            </p:custDataLst>
          </p:nvPr>
        </p:nvSpPr>
        <p:spPr bwMode="auto">
          <a:xfrm>
            <a:off x="1150938" y="38782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1622" name="Rectangle 13"/>
          <p:cNvSpPr>
            <a:spLocks noChangeArrowheads="1"/>
          </p:cNvSpPr>
          <p:nvPr>
            <p:custDataLst>
              <p:tags r:id="rId5"/>
            </p:custDataLst>
          </p:nvPr>
        </p:nvSpPr>
        <p:spPr bwMode="auto">
          <a:xfrm>
            <a:off x="5245100" y="2520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1623" name="Rectangle 14"/>
          <p:cNvSpPr>
            <a:spLocks noChangeArrowheads="1"/>
          </p:cNvSpPr>
          <p:nvPr>
            <p:custDataLst>
              <p:tags r:id="rId6"/>
            </p:custDataLst>
          </p:nvPr>
        </p:nvSpPr>
        <p:spPr bwMode="auto">
          <a:xfrm>
            <a:off x="5245100" y="2901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1624" name="Rectangle 15"/>
          <p:cNvSpPr>
            <a:spLocks noChangeArrowheads="1"/>
          </p:cNvSpPr>
          <p:nvPr>
            <p:custDataLst>
              <p:tags r:id="rId7"/>
            </p:custDataLst>
          </p:nvPr>
        </p:nvSpPr>
        <p:spPr bwMode="auto">
          <a:xfrm>
            <a:off x="5245100" y="3282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1625" name="Rectangle 16"/>
          <p:cNvSpPr>
            <a:spLocks noChangeArrowheads="1"/>
          </p:cNvSpPr>
          <p:nvPr>
            <p:custDataLst>
              <p:tags r:id="rId8"/>
            </p:custDataLst>
          </p:nvPr>
        </p:nvSpPr>
        <p:spPr bwMode="auto">
          <a:xfrm>
            <a:off x="5245100" y="3663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1626" name="Rectangle 17"/>
          <p:cNvSpPr>
            <a:spLocks noChangeArrowheads="1"/>
          </p:cNvSpPr>
          <p:nvPr>
            <p:custDataLst>
              <p:tags r:id="rId9"/>
            </p:custDataLst>
          </p:nvPr>
        </p:nvSpPr>
        <p:spPr bwMode="auto">
          <a:xfrm>
            <a:off x="5245100" y="4044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1627" name="Rectangle 18"/>
          <p:cNvSpPr>
            <a:spLocks noChangeArrowheads="1"/>
          </p:cNvSpPr>
          <p:nvPr>
            <p:custDataLst>
              <p:tags r:id="rId10"/>
            </p:custDataLst>
          </p:nvPr>
        </p:nvSpPr>
        <p:spPr bwMode="auto">
          <a:xfrm>
            <a:off x="5245100" y="4425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1628" name="Rectangle 19"/>
          <p:cNvSpPr>
            <a:spLocks noChangeArrowheads="1"/>
          </p:cNvSpPr>
          <p:nvPr>
            <p:custDataLst>
              <p:tags r:id="rId11"/>
            </p:custDataLst>
          </p:nvPr>
        </p:nvSpPr>
        <p:spPr bwMode="auto">
          <a:xfrm>
            <a:off x="5245100" y="4806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1629" name="Rectangle 20"/>
          <p:cNvSpPr>
            <a:spLocks noChangeArrowheads="1"/>
          </p:cNvSpPr>
          <p:nvPr>
            <p:custDataLst>
              <p:tags r:id="rId12"/>
            </p:custDataLst>
          </p:nvPr>
        </p:nvSpPr>
        <p:spPr bwMode="auto">
          <a:xfrm>
            <a:off x="5245100" y="5187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1630" name="Rectangle 21"/>
          <p:cNvSpPr>
            <a:spLocks noChangeArrowheads="1"/>
          </p:cNvSpPr>
          <p:nvPr>
            <p:custDataLst>
              <p:tags r:id="rId13"/>
            </p:custDataLst>
          </p:nvPr>
        </p:nvSpPr>
        <p:spPr bwMode="auto">
          <a:xfrm>
            <a:off x="5245100" y="5568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1631" name="Text Box 22"/>
          <p:cNvSpPr txBox="1">
            <a:spLocks noChangeArrowheads="1"/>
          </p:cNvSpPr>
          <p:nvPr>
            <p:custDataLst>
              <p:tags r:id="rId14"/>
            </p:custDataLst>
          </p:nvPr>
        </p:nvSpPr>
        <p:spPr bwMode="auto">
          <a:xfrm>
            <a:off x="5273675" y="1524000"/>
            <a:ext cx="209073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a:latin typeface="Comic Sans MS" pitchFamily="-106" charset="0"/>
              </a:rPr>
              <a:t>RAM</a:t>
            </a:r>
          </a:p>
        </p:txBody>
      </p:sp>
      <p:sp>
        <p:nvSpPr>
          <p:cNvPr id="111632" name="Text Box 23"/>
          <p:cNvSpPr txBox="1">
            <a:spLocks noChangeArrowheads="1"/>
          </p:cNvSpPr>
          <p:nvPr>
            <p:custDataLst>
              <p:tags r:id="rId15"/>
            </p:custDataLst>
          </p:nvPr>
        </p:nvSpPr>
        <p:spPr bwMode="auto">
          <a:xfrm>
            <a:off x="1235075" y="1524000"/>
            <a:ext cx="20574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a:latin typeface="Comic Sans MS" pitchFamily="-106" charset="0"/>
              </a:rPr>
              <a:t>CPU</a:t>
            </a:r>
          </a:p>
        </p:txBody>
      </p:sp>
      <p:sp>
        <p:nvSpPr>
          <p:cNvPr id="111633" name="Rectangle 25"/>
          <p:cNvSpPr>
            <a:spLocks noChangeArrowheads="1"/>
          </p:cNvSpPr>
          <p:nvPr>
            <p:custDataLst>
              <p:tags r:id="rId16"/>
            </p:custDataLst>
          </p:nvPr>
        </p:nvSpPr>
        <p:spPr bwMode="auto">
          <a:xfrm>
            <a:off x="5286375" y="2549525"/>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read r1</a:t>
            </a:r>
            <a:endParaRPr lang="en-US" sz="1800">
              <a:solidFill>
                <a:srgbClr val="0A04EB"/>
              </a:solidFill>
              <a:latin typeface="Arial" charset="0"/>
            </a:endParaRPr>
          </a:p>
        </p:txBody>
      </p:sp>
      <p:sp>
        <p:nvSpPr>
          <p:cNvPr id="111634" name="Text Box 26"/>
          <p:cNvSpPr txBox="1">
            <a:spLocks noChangeArrowheads="1"/>
          </p:cNvSpPr>
          <p:nvPr>
            <p:custDataLst>
              <p:tags r:id="rId17"/>
            </p:custDataLst>
          </p:nvPr>
        </p:nvSpPr>
        <p:spPr bwMode="auto">
          <a:xfrm>
            <a:off x="4570413" y="25384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111635" name="Text Box 27"/>
          <p:cNvSpPr txBox="1">
            <a:spLocks noChangeArrowheads="1"/>
          </p:cNvSpPr>
          <p:nvPr>
            <p:custDataLst>
              <p:tags r:id="rId18"/>
            </p:custDataLst>
          </p:nvPr>
        </p:nvSpPr>
        <p:spPr bwMode="auto">
          <a:xfrm>
            <a:off x="4567238" y="2916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111636" name="Text Box 28"/>
          <p:cNvSpPr txBox="1">
            <a:spLocks noChangeArrowheads="1"/>
          </p:cNvSpPr>
          <p:nvPr>
            <p:custDataLst>
              <p:tags r:id="rId19"/>
            </p:custDataLst>
          </p:nvPr>
        </p:nvSpPr>
        <p:spPr bwMode="auto">
          <a:xfrm>
            <a:off x="4567238" y="3297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B907D1"/>
                </a:solidFill>
                <a:latin typeface="Comic Sans MS" pitchFamily="-106" charset="0"/>
              </a:rPr>
              <a:t>2</a:t>
            </a:r>
            <a:endParaRPr lang="en-US" sz="1800">
              <a:latin typeface="Comic Sans MS" pitchFamily="-106" charset="0"/>
            </a:endParaRPr>
          </a:p>
        </p:txBody>
      </p:sp>
      <p:sp>
        <p:nvSpPr>
          <p:cNvPr id="111637" name="Text Box 29"/>
          <p:cNvSpPr txBox="1">
            <a:spLocks noChangeArrowheads="1"/>
          </p:cNvSpPr>
          <p:nvPr>
            <p:custDataLst>
              <p:tags r:id="rId20"/>
            </p:custDataLst>
          </p:nvPr>
        </p:nvSpPr>
        <p:spPr bwMode="auto">
          <a:xfrm>
            <a:off x="4567238" y="3678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B907D1"/>
                </a:solidFill>
                <a:latin typeface="Comic Sans MS" pitchFamily="-106" charset="0"/>
              </a:rPr>
              <a:t>3</a:t>
            </a:r>
            <a:endParaRPr lang="en-US" sz="1800">
              <a:solidFill>
                <a:srgbClr val="09AC20"/>
              </a:solidFill>
              <a:latin typeface="Comic Sans MS" pitchFamily="-106" charset="0"/>
            </a:endParaRPr>
          </a:p>
        </p:txBody>
      </p:sp>
      <p:sp>
        <p:nvSpPr>
          <p:cNvPr id="111638" name="Text Box 30"/>
          <p:cNvSpPr txBox="1">
            <a:spLocks noChangeArrowheads="1"/>
          </p:cNvSpPr>
          <p:nvPr>
            <p:custDataLst>
              <p:tags r:id="rId21"/>
            </p:custDataLst>
          </p:nvPr>
        </p:nvSpPr>
        <p:spPr bwMode="auto">
          <a:xfrm>
            <a:off x="4567238" y="40513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9AC20"/>
                </a:solidFill>
                <a:latin typeface="Comic Sans MS" pitchFamily="-106" charset="0"/>
              </a:rPr>
              <a:t>4</a:t>
            </a:r>
          </a:p>
        </p:txBody>
      </p:sp>
      <p:sp>
        <p:nvSpPr>
          <p:cNvPr id="111639" name="Text Box 31"/>
          <p:cNvSpPr txBox="1">
            <a:spLocks noChangeArrowheads="1"/>
          </p:cNvSpPr>
          <p:nvPr>
            <p:custDataLst>
              <p:tags r:id="rId22"/>
            </p:custDataLst>
          </p:nvPr>
        </p:nvSpPr>
        <p:spPr bwMode="auto">
          <a:xfrm>
            <a:off x="4567238" y="4440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9AC20"/>
                </a:solidFill>
                <a:latin typeface="Comic Sans MS" pitchFamily="-106" charset="0"/>
              </a:rPr>
              <a:t>5</a:t>
            </a:r>
          </a:p>
        </p:txBody>
      </p:sp>
      <p:sp>
        <p:nvSpPr>
          <p:cNvPr id="111640" name="Rectangle 32"/>
          <p:cNvSpPr>
            <a:spLocks noChangeArrowheads="1"/>
          </p:cNvSpPr>
          <p:nvPr>
            <p:custDataLst>
              <p:tags r:id="rId23"/>
            </p:custDataLst>
          </p:nvPr>
        </p:nvSpPr>
        <p:spPr bwMode="auto">
          <a:xfrm>
            <a:off x="5245100" y="59436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1641" name="Text Box 33"/>
          <p:cNvSpPr txBox="1">
            <a:spLocks noChangeArrowheads="1"/>
          </p:cNvSpPr>
          <p:nvPr>
            <p:custDataLst>
              <p:tags r:id="rId24"/>
            </p:custDataLst>
          </p:nvPr>
        </p:nvSpPr>
        <p:spPr bwMode="auto">
          <a:xfrm>
            <a:off x="4567238" y="4821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9AC20"/>
                </a:solidFill>
                <a:latin typeface="Comic Sans MS" pitchFamily="-106" charset="0"/>
              </a:rPr>
              <a:t>6</a:t>
            </a:r>
          </a:p>
        </p:txBody>
      </p:sp>
      <p:sp>
        <p:nvSpPr>
          <p:cNvPr id="111642" name="Text Box 34"/>
          <p:cNvSpPr txBox="1">
            <a:spLocks noChangeArrowheads="1"/>
          </p:cNvSpPr>
          <p:nvPr>
            <p:custDataLst>
              <p:tags r:id="rId25"/>
            </p:custDataLst>
          </p:nvPr>
        </p:nvSpPr>
        <p:spPr bwMode="auto">
          <a:xfrm>
            <a:off x="4567238" y="5202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9AC20"/>
                </a:solidFill>
                <a:latin typeface="Comic Sans MS" pitchFamily="-106" charset="0"/>
              </a:rPr>
              <a:t>7</a:t>
            </a:r>
          </a:p>
        </p:txBody>
      </p:sp>
      <p:sp>
        <p:nvSpPr>
          <p:cNvPr id="111643" name="Text Box 35"/>
          <p:cNvSpPr txBox="1">
            <a:spLocks noChangeArrowheads="1"/>
          </p:cNvSpPr>
          <p:nvPr>
            <p:custDataLst>
              <p:tags r:id="rId26"/>
            </p:custDataLst>
          </p:nvPr>
        </p:nvSpPr>
        <p:spPr bwMode="auto">
          <a:xfrm>
            <a:off x="4562475" y="55911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9AC20"/>
                </a:solidFill>
                <a:latin typeface="Comic Sans MS" pitchFamily="-106" charset="0"/>
              </a:rPr>
              <a:t>8</a:t>
            </a:r>
          </a:p>
        </p:txBody>
      </p:sp>
      <p:sp>
        <p:nvSpPr>
          <p:cNvPr id="111644" name="Text Box 36"/>
          <p:cNvSpPr txBox="1">
            <a:spLocks noChangeArrowheads="1"/>
          </p:cNvSpPr>
          <p:nvPr>
            <p:custDataLst>
              <p:tags r:id="rId27"/>
            </p:custDataLst>
          </p:nvPr>
        </p:nvSpPr>
        <p:spPr bwMode="auto">
          <a:xfrm>
            <a:off x="4559300" y="5949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9AC20"/>
                </a:solidFill>
                <a:latin typeface="Comic Sans MS" pitchFamily="-106" charset="0"/>
              </a:rPr>
              <a:t>9</a:t>
            </a:r>
          </a:p>
        </p:txBody>
      </p:sp>
      <p:sp>
        <p:nvSpPr>
          <p:cNvPr id="111645" name="Rectangle 37"/>
          <p:cNvSpPr>
            <a:spLocks noChangeArrowheads="1"/>
          </p:cNvSpPr>
          <p:nvPr>
            <p:custDataLst>
              <p:tags r:id="rId28"/>
            </p:custDataLst>
          </p:nvPr>
        </p:nvSpPr>
        <p:spPr bwMode="auto">
          <a:xfrm>
            <a:off x="5286375" y="29400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call r14 </a:t>
            </a:r>
            <a:r>
              <a:rPr lang="en-US" sz="1800" b="1">
                <a:solidFill>
                  <a:srgbClr val="0600FF"/>
                </a:solidFill>
                <a:latin typeface="Courier New" pitchFamily="-106" charset="0"/>
              </a:rPr>
              <a:t>4</a:t>
            </a:r>
            <a:endParaRPr lang="en-US" sz="1800">
              <a:solidFill>
                <a:srgbClr val="0A04EB"/>
              </a:solidFill>
              <a:latin typeface="Arial" charset="0"/>
            </a:endParaRPr>
          </a:p>
        </p:txBody>
      </p:sp>
      <p:sp>
        <p:nvSpPr>
          <p:cNvPr id="111646" name="Text Box 38"/>
          <p:cNvSpPr txBox="1">
            <a:spLocks noChangeArrowheads="1"/>
          </p:cNvSpPr>
          <p:nvPr>
            <p:custDataLst>
              <p:tags r:id="rId29"/>
            </p:custDataLst>
          </p:nvPr>
        </p:nvSpPr>
        <p:spPr bwMode="auto">
          <a:xfrm>
            <a:off x="457200" y="30876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B907D1"/>
                </a:solidFill>
                <a:latin typeface="Comic Sans MS" pitchFamily="-106" charset="0"/>
              </a:rPr>
              <a:t>r1</a:t>
            </a:r>
          </a:p>
        </p:txBody>
      </p:sp>
      <p:sp>
        <p:nvSpPr>
          <p:cNvPr id="111647" name="Text Box 39"/>
          <p:cNvSpPr txBox="1">
            <a:spLocks noChangeArrowheads="1"/>
          </p:cNvSpPr>
          <p:nvPr>
            <p:custDataLst>
              <p:tags r:id="rId30"/>
            </p:custDataLst>
          </p:nvPr>
        </p:nvSpPr>
        <p:spPr bwMode="auto">
          <a:xfrm>
            <a:off x="484188" y="38989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B907D1"/>
                </a:solidFill>
                <a:latin typeface="Comic Sans MS" pitchFamily="-106" charset="0"/>
              </a:rPr>
              <a:t>r13</a:t>
            </a:r>
          </a:p>
        </p:txBody>
      </p:sp>
      <p:sp>
        <p:nvSpPr>
          <p:cNvPr id="111648" name="Rectangle 40"/>
          <p:cNvSpPr>
            <a:spLocks noChangeArrowheads="1"/>
          </p:cNvSpPr>
          <p:nvPr>
            <p:custDataLst>
              <p:tags r:id="rId31"/>
            </p:custDataLst>
          </p:nvPr>
        </p:nvSpPr>
        <p:spPr bwMode="auto">
          <a:xfrm>
            <a:off x="5286375" y="3305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write r13</a:t>
            </a:r>
            <a:endParaRPr lang="en-US" sz="1800">
              <a:solidFill>
                <a:srgbClr val="0A04EB"/>
              </a:solidFill>
              <a:latin typeface="Arial" charset="0"/>
            </a:endParaRPr>
          </a:p>
        </p:txBody>
      </p:sp>
      <p:sp>
        <p:nvSpPr>
          <p:cNvPr id="111649" name="Rectangle 41"/>
          <p:cNvSpPr>
            <a:spLocks noChangeArrowheads="1"/>
          </p:cNvSpPr>
          <p:nvPr>
            <p:custDataLst>
              <p:tags r:id="rId32"/>
            </p:custDataLst>
          </p:nvPr>
        </p:nvSpPr>
        <p:spPr bwMode="auto">
          <a:xfrm>
            <a:off x="5286375" y="36941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halt</a:t>
            </a:r>
            <a:endParaRPr lang="en-US" sz="1800">
              <a:solidFill>
                <a:srgbClr val="0A04EB"/>
              </a:solidFill>
              <a:latin typeface="Arial" charset="0"/>
            </a:endParaRPr>
          </a:p>
        </p:txBody>
      </p:sp>
      <p:sp>
        <p:nvSpPr>
          <p:cNvPr id="111650" name="Rectangle 42"/>
          <p:cNvSpPr>
            <a:spLocks noChangeArrowheads="1"/>
          </p:cNvSpPr>
          <p:nvPr>
            <p:custDataLst>
              <p:tags r:id="rId33"/>
            </p:custDataLst>
          </p:nvPr>
        </p:nvSpPr>
        <p:spPr bwMode="auto">
          <a:xfrm>
            <a:off x="5286375" y="40687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loadn r13 1</a:t>
            </a:r>
            <a:endParaRPr lang="en-US" sz="1800">
              <a:solidFill>
                <a:srgbClr val="0A04EB"/>
              </a:solidFill>
              <a:latin typeface="Arial" charset="0"/>
            </a:endParaRPr>
          </a:p>
        </p:txBody>
      </p:sp>
      <p:sp>
        <p:nvSpPr>
          <p:cNvPr id="111651" name="Rectangle 43"/>
          <p:cNvSpPr>
            <a:spLocks noChangeArrowheads="1"/>
          </p:cNvSpPr>
          <p:nvPr>
            <p:custDataLst>
              <p:tags r:id="rId34"/>
            </p:custDataLst>
          </p:nvPr>
        </p:nvSpPr>
        <p:spPr bwMode="auto">
          <a:xfrm>
            <a:off x="5286375" y="4448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11652" name="Rectangle 44"/>
          <p:cNvSpPr>
            <a:spLocks noChangeArrowheads="1"/>
          </p:cNvSpPr>
          <p:nvPr>
            <p:custDataLst>
              <p:tags r:id="rId35"/>
            </p:custDataLst>
          </p:nvPr>
        </p:nvSpPr>
        <p:spPr bwMode="auto">
          <a:xfrm>
            <a:off x="5286375" y="4829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11653" name="Rectangle 45"/>
          <p:cNvSpPr>
            <a:spLocks noChangeArrowheads="1"/>
          </p:cNvSpPr>
          <p:nvPr>
            <p:custDataLst>
              <p:tags r:id="rId36"/>
            </p:custDataLst>
          </p:nvPr>
        </p:nvSpPr>
        <p:spPr bwMode="auto">
          <a:xfrm>
            <a:off x="5286375" y="52022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11654" name="Rectangle 46"/>
          <p:cNvSpPr>
            <a:spLocks noChangeArrowheads="1"/>
          </p:cNvSpPr>
          <p:nvPr>
            <p:custDataLst>
              <p:tags r:id="rId37"/>
            </p:custDataLst>
          </p:nvPr>
        </p:nvSpPr>
        <p:spPr bwMode="auto">
          <a:xfrm>
            <a:off x="5286375" y="5586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11655" name="Rectangle 169"/>
          <p:cNvSpPr>
            <a:spLocks noChangeArrowheads="1"/>
          </p:cNvSpPr>
          <p:nvPr>
            <p:custDataLst>
              <p:tags r:id="rId38"/>
            </p:custDataLst>
          </p:nvPr>
        </p:nvSpPr>
        <p:spPr bwMode="auto">
          <a:xfrm>
            <a:off x="5292725" y="4443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jeqz r1 9</a:t>
            </a:r>
            <a:endParaRPr lang="en-US" sz="1800">
              <a:solidFill>
                <a:srgbClr val="0A04EB"/>
              </a:solidFill>
              <a:latin typeface="Arial" charset="0"/>
            </a:endParaRPr>
          </a:p>
        </p:txBody>
      </p:sp>
      <p:sp>
        <p:nvSpPr>
          <p:cNvPr id="111656" name="Rectangle 170"/>
          <p:cNvSpPr>
            <a:spLocks noChangeArrowheads="1"/>
          </p:cNvSpPr>
          <p:nvPr>
            <p:custDataLst>
              <p:tags r:id="rId39"/>
            </p:custDataLst>
          </p:nvPr>
        </p:nvSpPr>
        <p:spPr bwMode="auto">
          <a:xfrm>
            <a:off x="5292725" y="4824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mul r13 r13 r1</a:t>
            </a:r>
            <a:endParaRPr lang="en-US" sz="1800">
              <a:solidFill>
                <a:srgbClr val="0A04EB"/>
              </a:solidFill>
              <a:latin typeface="Arial" charset="0"/>
            </a:endParaRPr>
          </a:p>
        </p:txBody>
      </p:sp>
      <p:sp>
        <p:nvSpPr>
          <p:cNvPr id="111657" name="Rectangle 171"/>
          <p:cNvSpPr>
            <a:spLocks noChangeArrowheads="1"/>
          </p:cNvSpPr>
          <p:nvPr>
            <p:custDataLst>
              <p:tags r:id="rId40"/>
            </p:custDataLst>
          </p:nvPr>
        </p:nvSpPr>
        <p:spPr bwMode="auto">
          <a:xfrm>
            <a:off x="5292725" y="5205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addn r1 -1</a:t>
            </a:r>
            <a:endParaRPr lang="en-US" sz="1800">
              <a:solidFill>
                <a:srgbClr val="0A04EB"/>
              </a:solidFill>
              <a:latin typeface="Arial" charset="0"/>
            </a:endParaRPr>
          </a:p>
        </p:txBody>
      </p:sp>
      <p:sp>
        <p:nvSpPr>
          <p:cNvPr id="111658" name="Rectangle 172"/>
          <p:cNvSpPr>
            <a:spLocks noChangeArrowheads="1"/>
          </p:cNvSpPr>
          <p:nvPr>
            <p:custDataLst>
              <p:tags r:id="rId41"/>
            </p:custDataLst>
          </p:nvPr>
        </p:nvSpPr>
        <p:spPr bwMode="auto">
          <a:xfrm>
            <a:off x="5292725" y="5586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jump 5</a:t>
            </a:r>
            <a:endParaRPr lang="en-US" sz="1800">
              <a:solidFill>
                <a:srgbClr val="0A04EB"/>
              </a:solidFill>
              <a:latin typeface="Arial" charset="0"/>
            </a:endParaRPr>
          </a:p>
        </p:txBody>
      </p:sp>
      <p:sp>
        <p:nvSpPr>
          <p:cNvPr id="111659" name="Rectangle 173"/>
          <p:cNvSpPr>
            <a:spLocks noChangeArrowheads="1"/>
          </p:cNvSpPr>
          <p:nvPr>
            <p:custDataLst>
              <p:tags r:id="rId42"/>
            </p:custDataLst>
          </p:nvPr>
        </p:nvSpPr>
        <p:spPr bwMode="auto">
          <a:xfrm>
            <a:off x="5292725" y="59578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jumpi r14</a:t>
            </a:r>
            <a:endParaRPr lang="en-US" sz="1800">
              <a:solidFill>
                <a:srgbClr val="0A04EB"/>
              </a:solidFill>
              <a:latin typeface="Arial" charset="0"/>
            </a:endParaRPr>
          </a:p>
        </p:txBody>
      </p:sp>
      <p:sp>
        <p:nvSpPr>
          <p:cNvPr id="111660" name="Text Box 174"/>
          <p:cNvSpPr txBox="1">
            <a:spLocks noChangeArrowheads="1"/>
          </p:cNvSpPr>
          <p:nvPr/>
        </p:nvSpPr>
        <p:spPr bwMode="auto">
          <a:xfrm>
            <a:off x="1687513" y="281940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value: x</a:t>
            </a:r>
          </a:p>
        </p:txBody>
      </p:sp>
      <p:sp>
        <p:nvSpPr>
          <p:cNvPr id="111661" name="Text Box 175"/>
          <p:cNvSpPr txBox="1">
            <a:spLocks noChangeArrowheads="1"/>
          </p:cNvSpPr>
          <p:nvPr/>
        </p:nvSpPr>
        <p:spPr bwMode="auto">
          <a:xfrm>
            <a:off x="855663" y="3670300"/>
            <a:ext cx="26146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Final result - </a:t>
            </a:r>
            <a:r>
              <a:rPr lang="en-US" sz="1000" b="1">
                <a:solidFill>
                  <a:srgbClr val="FF0515"/>
                </a:solidFill>
                <a:latin typeface="Arial" charset="0"/>
              </a:rPr>
              <a:t>return value</a:t>
            </a:r>
            <a:r>
              <a:rPr lang="en-US" sz="1000" b="1">
                <a:latin typeface="Arial" charset="0"/>
              </a:rPr>
              <a:t> - </a:t>
            </a:r>
            <a:r>
              <a:rPr lang="en-US" sz="1000" b="1" i="1">
                <a:latin typeface="Arial" charset="0"/>
              </a:rPr>
              <a:t>in progress</a:t>
            </a:r>
            <a:endParaRPr lang="en-US" sz="1000" b="1">
              <a:latin typeface="Arial" charset="0"/>
            </a:endParaRPr>
          </a:p>
        </p:txBody>
      </p:sp>
      <p:sp>
        <p:nvSpPr>
          <p:cNvPr id="111662" name="Freeform 176"/>
          <p:cNvSpPr>
            <a:spLocks/>
          </p:cNvSpPr>
          <p:nvPr/>
        </p:nvSpPr>
        <p:spPr bwMode="auto">
          <a:xfrm>
            <a:off x="7591425" y="4648200"/>
            <a:ext cx="522288" cy="1184275"/>
          </a:xfrm>
          <a:custGeom>
            <a:avLst/>
            <a:gdLst>
              <a:gd name="T0" fmla="*/ 0 w 296"/>
              <a:gd name="T1" fmla="*/ 2147483647 h 991"/>
              <a:gd name="T2" fmla="*/ 2147483647 w 296"/>
              <a:gd name="T3" fmla="*/ 2147483647 h 991"/>
              <a:gd name="T4" fmla="*/ 2147483647 w 296"/>
              <a:gd name="T5" fmla="*/ 0 h 991"/>
              <a:gd name="T6" fmla="*/ 2147483647 w 296"/>
              <a:gd name="T7" fmla="*/ 0 h 991"/>
              <a:gd name="T8" fmla="*/ 0 60000 65536"/>
              <a:gd name="T9" fmla="*/ 0 60000 65536"/>
              <a:gd name="T10" fmla="*/ 0 60000 65536"/>
              <a:gd name="T11" fmla="*/ 0 60000 65536"/>
              <a:gd name="T12" fmla="*/ 0 w 296"/>
              <a:gd name="T13" fmla="*/ 0 h 991"/>
              <a:gd name="T14" fmla="*/ 296 w 296"/>
              <a:gd name="T15" fmla="*/ 991 h 991"/>
            </a:gdLst>
            <a:ahLst/>
            <a:cxnLst>
              <a:cxn ang="T8">
                <a:pos x="T0" y="T1"/>
              </a:cxn>
              <a:cxn ang="T9">
                <a:pos x="T2" y="T3"/>
              </a:cxn>
              <a:cxn ang="T10">
                <a:pos x="T4" y="T5"/>
              </a:cxn>
              <a:cxn ang="T11">
                <a:pos x="T6" y="T7"/>
              </a:cxn>
            </a:cxnLst>
            <a:rect l="T12" t="T13" r="T14" b="T15"/>
            <a:pathLst>
              <a:path w="296" h="991">
                <a:moveTo>
                  <a:pt x="0" y="989"/>
                </a:moveTo>
                <a:lnTo>
                  <a:pt x="296" y="991"/>
                </a:lnTo>
                <a:lnTo>
                  <a:pt x="296" y="0"/>
                </a:lnTo>
                <a:lnTo>
                  <a:pt x="38" y="0"/>
                </a:lnTo>
              </a:path>
            </a:pathLst>
          </a:custGeom>
          <a:noFill/>
          <a:ln w="19050">
            <a:solidFill>
              <a:srgbClr val="09AC20"/>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1663" name="Text Box 177"/>
          <p:cNvSpPr txBox="1">
            <a:spLocks noChangeArrowheads="1"/>
          </p:cNvSpPr>
          <p:nvPr/>
        </p:nvSpPr>
        <p:spPr bwMode="auto">
          <a:xfrm>
            <a:off x="8080375" y="4949825"/>
            <a:ext cx="904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9AC20"/>
                </a:solidFill>
              </a:rPr>
              <a:t>loop</a:t>
            </a:r>
          </a:p>
        </p:txBody>
      </p:sp>
      <p:sp>
        <p:nvSpPr>
          <p:cNvPr id="111664" name="Line 178"/>
          <p:cNvSpPr>
            <a:spLocks noChangeShapeType="1"/>
          </p:cNvSpPr>
          <p:nvPr/>
        </p:nvSpPr>
        <p:spPr bwMode="auto">
          <a:xfrm>
            <a:off x="7627938" y="4724400"/>
            <a:ext cx="0" cy="1047750"/>
          </a:xfrm>
          <a:prstGeom prst="line">
            <a:avLst/>
          </a:prstGeom>
          <a:noFill/>
          <a:ln w="19050">
            <a:solidFill>
              <a:srgbClr val="09AC2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1665" name="Text Box 180"/>
          <p:cNvSpPr txBox="1">
            <a:spLocks noChangeArrowheads="1"/>
          </p:cNvSpPr>
          <p:nvPr/>
        </p:nvSpPr>
        <p:spPr bwMode="auto">
          <a:xfrm>
            <a:off x="7548563" y="5905500"/>
            <a:ext cx="11080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solidFill>
                  <a:srgbClr val="09AC20"/>
                </a:solidFill>
              </a:rPr>
              <a:t>return</a:t>
            </a:r>
          </a:p>
        </p:txBody>
      </p:sp>
      <p:sp>
        <p:nvSpPr>
          <p:cNvPr id="111666" name="Text Box 185"/>
          <p:cNvSpPr txBox="1">
            <a:spLocks noChangeArrowheads="1"/>
          </p:cNvSpPr>
          <p:nvPr/>
        </p:nvSpPr>
        <p:spPr bwMode="auto">
          <a:xfrm>
            <a:off x="7762875" y="2457450"/>
            <a:ext cx="904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input</a:t>
            </a:r>
          </a:p>
        </p:txBody>
      </p:sp>
      <p:sp>
        <p:nvSpPr>
          <p:cNvPr id="111667" name="AutoShape 186"/>
          <p:cNvSpPr>
            <a:spLocks/>
          </p:cNvSpPr>
          <p:nvPr/>
        </p:nvSpPr>
        <p:spPr bwMode="auto">
          <a:xfrm>
            <a:off x="7661275" y="2532063"/>
            <a:ext cx="74613" cy="347662"/>
          </a:xfrm>
          <a:prstGeom prst="rightBrace">
            <a:avLst>
              <a:gd name="adj1" fmla="val 3882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1668" name="Text Box 187"/>
          <p:cNvSpPr txBox="1">
            <a:spLocks noChangeArrowheads="1"/>
          </p:cNvSpPr>
          <p:nvPr/>
        </p:nvSpPr>
        <p:spPr bwMode="auto">
          <a:xfrm>
            <a:off x="7543800" y="2927350"/>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t>function call</a:t>
            </a:r>
          </a:p>
        </p:txBody>
      </p:sp>
      <p:sp>
        <p:nvSpPr>
          <p:cNvPr id="111669" name="Rectangle 188"/>
          <p:cNvSpPr>
            <a:spLocks noChangeArrowheads="1"/>
          </p:cNvSpPr>
          <p:nvPr>
            <p:custDataLst>
              <p:tags r:id="rId43"/>
            </p:custDataLst>
          </p:nvPr>
        </p:nvSpPr>
        <p:spPr bwMode="auto">
          <a:xfrm>
            <a:off x="1154113" y="47164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1670" name="Text Box 189"/>
          <p:cNvSpPr txBox="1">
            <a:spLocks noChangeArrowheads="1"/>
          </p:cNvSpPr>
          <p:nvPr>
            <p:custDataLst>
              <p:tags r:id="rId44"/>
            </p:custDataLst>
          </p:nvPr>
        </p:nvSpPr>
        <p:spPr bwMode="auto">
          <a:xfrm>
            <a:off x="487363" y="47371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B907D1"/>
                </a:solidFill>
                <a:latin typeface="Comic Sans MS" pitchFamily="-106" charset="0"/>
              </a:rPr>
              <a:t>r14</a:t>
            </a:r>
          </a:p>
        </p:txBody>
      </p:sp>
      <p:sp>
        <p:nvSpPr>
          <p:cNvPr id="111671" name="Text Box 190"/>
          <p:cNvSpPr txBox="1">
            <a:spLocks noChangeArrowheads="1"/>
          </p:cNvSpPr>
          <p:nvPr/>
        </p:nvSpPr>
        <p:spPr bwMode="auto">
          <a:xfrm>
            <a:off x="1684338" y="450850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register</a:t>
            </a:r>
          </a:p>
        </p:txBody>
      </p:sp>
      <p:sp>
        <p:nvSpPr>
          <p:cNvPr id="111672" name="Text Box 194"/>
          <p:cNvSpPr txBox="1">
            <a:spLocks noChangeArrowheads="1"/>
          </p:cNvSpPr>
          <p:nvPr/>
        </p:nvSpPr>
        <p:spPr bwMode="auto">
          <a:xfrm>
            <a:off x="7543800" y="4076700"/>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09AC20"/>
                </a:solidFill>
              </a:rPr>
              <a:t>the function!</a:t>
            </a:r>
          </a:p>
        </p:txBody>
      </p:sp>
      <p:sp>
        <p:nvSpPr>
          <p:cNvPr id="111673" name="Text Box 197"/>
          <p:cNvSpPr txBox="1">
            <a:spLocks noChangeArrowheads="1"/>
          </p:cNvSpPr>
          <p:nvPr/>
        </p:nvSpPr>
        <p:spPr bwMode="auto">
          <a:xfrm>
            <a:off x="7731125" y="3444875"/>
            <a:ext cx="1031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solidFill>
                  <a:srgbClr val="B907D1"/>
                </a:solidFill>
              </a:rPr>
              <a:t>output</a:t>
            </a:r>
            <a:endParaRPr lang="en-US">
              <a:solidFill>
                <a:srgbClr val="09AC20"/>
              </a:solidFill>
            </a:endParaRPr>
          </a:p>
        </p:txBody>
      </p:sp>
      <p:sp>
        <p:nvSpPr>
          <p:cNvPr id="111674" name="AutoShape 198"/>
          <p:cNvSpPr>
            <a:spLocks/>
          </p:cNvSpPr>
          <p:nvPr/>
        </p:nvSpPr>
        <p:spPr bwMode="auto">
          <a:xfrm>
            <a:off x="7643813" y="3284538"/>
            <a:ext cx="93662" cy="777875"/>
          </a:xfrm>
          <a:prstGeom prst="rightBrace">
            <a:avLst>
              <a:gd name="adj1" fmla="val 69209"/>
              <a:gd name="adj2" fmla="val 50000"/>
            </a:avLst>
          </a:prstGeom>
          <a:noFill/>
          <a:ln w="19050">
            <a:solidFill>
              <a:srgbClr val="B907D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grpSp>
        <p:nvGrpSpPr>
          <p:cNvPr id="111675" name="Group 213"/>
          <p:cNvGrpSpPr>
            <a:grpSpLocks/>
          </p:cNvGrpSpPr>
          <p:nvPr>
            <p:custDataLst>
              <p:tags r:id="rId45"/>
            </p:custDataLst>
          </p:nvPr>
        </p:nvGrpSpPr>
        <p:grpSpPr bwMode="auto">
          <a:xfrm>
            <a:off x="8610600" y="322263"/>
            <a:ext cx="333375" cy="423862"/>
            <a:chOff x="2928" y="1051"/>
            <a:chExt cx="840" cy="957"/>
          </a:xfrm>
        </p:grpSpPr>
        <p:sp>
          <p:nvSpPr>
            <p:cNvPr id="111686" name="Freeform 214"/>
            <p:cNvSpPr>
              <a:spLocks/>
            </p:cNvSpPr>
            <p:nvPr>
              <p:custDataLst>
                <p:tags r:id="rId46"/>
              </p:custDataLst>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1687" name="Oval 215"/>
            <p:cNvSpPr>
              <a:spLocks noChangeArrowheads="1"/>
            </p:cNvSpPr>
            <p:nvPr>
              <p:custDataLst>
                <p:tags r:id="rId4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11688" name="Oval 216"/>
            <p:cNvSpPr>
              <a:spLocks noChangeArrowheads="1"/>
            </p:cNvSpPr>
            <p:nvPr>
              <p:custDataLst>
                <p:tags r:id="rId4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1689" name="Oval 217"/>
            <p:cNvSpPr>
              <a:spLocks noChangeArrowheads="1"/>
            </p:cNvSpPr>
            <p:nvPr>
              <p:custDataLst>
                <p:tags r:id="rId4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1690" name="Oval 218"/>
            <p:cNvSpPr>
              <a:spLocks noChangeArrowheads="1"/>
            </p:cNvSpPr>
            <p:nvPr>
              <p:custDataLst>
                <p:tags r:id="rId5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1691" name="Oval 219"/>
            <p:cNvSpPr>
              <a:spLocks noChangeArrowheads="1"/>
            </p:cNvSpPr>
            <p:nvPr>
              <p:custDataLst>
                <p:tags r:id="rId5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1692" name="Oval 220"/>
            <p:cNvSpPr>
              <a:spLocks noChangeArrowheads="1"/>
            </p:cNvSpPr>
            <p:nvPr>
              <p:custDataLst>
                <p:tags r:id="rId5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1693" name="Oval 221"/>
            <p:cNvSpPr>
              <a:spLocks noChangeArrowheads="1"/>
            </p:cNvSpPr>
            <p:nvPr>
              <p:custDataLst>
                <p:tags r:id="rId5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1694" name="AutoShape 222"/>
            <p:cNvSpPr>
              <a:spLocks noChangeArrowheads="1"/>
            </p:cNvSpPr>
            <p:nvPr>
              <p:custDataLst>
                <p:tags r:id="rId5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11695" name="Freeform 223"/>
            <p:cNvSpPr>
              <a:spLocks/>
            </p:cNvSpPr>
            <p:nvPr>
              <p:custDataLst>
                <p:tags r:id="rId5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1696" name="Freeform 224"/>
            <p:cNvSpPr>
              <a:spLocks/>
            </p:cNvSpPr>
            <p:nvPr>
              <p:custDataLst>
                <p:tags r:id="rId5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1697" name="Freeform 225"/>
            <p:cNvSpPr>
              <a:spLocks/>
            </p:cNvSpPr>
            <p:nvPr>
              <p:custDataLst>
                <p:tags r:id="rId5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1698" name="Freeform 226"/>
            <p:cNvSpPr>
              <a:spLocks/>
            </p:cNvSpPr>
            <p:nvPr>
              <p:custDataLst>
                <p:tags r:id="rId5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11676" name="Rectangle 227"/>
          <p:cNvSpPr>
            <a:spLocks noChangeArrowheads="1"/>
          </p:cNvSpPr>
          <p:nvPr/>
        </p:nvSpPr>
        <p:spPr bwMode="auto">
          <a:xfrm>
            <a:off x="7046913" y="98425"/>
            <a:ext cx="2020887"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900">
                <a:solidFill>
                  <a:srgbClr val="09AC20"/>
                </a:solidFill>
                <a:latin typeface="Comic Sans MS" pitchFamily="-106" charset="0"/>
              </a:rPr>
              <a:t>I won't mention West dorm at all !</a:t>
            </a:r>
          </a:p>
        </p:txBody>
      </p:sp>
      <p:sp>
        <p:nvSpPr>
          <p:cNvPr id="111677" name="Ink 228"/>
          <p:cNvSpPr>
            <a:spLocks noRot="1" noChangeAspect="1" noEditPoints="1" noChangeArrowheads="1" noChangeShapeType="1" noTextEdit="1"/>
          </p:cNvSpPr>
          <p:nvPr/>
        </p:nvSpPr>
        <p:spPr bwMode="auto">
          <a:xfrm>
            <a:off x="6283325" y="839788"/>
            <a:ext cx="2663825" cy="1847850"/>
          </a:xfrm>
          <a:custGeom>
            <a:avLst/>
            <a:gdLst>
              <a:gd name="T0" fmla="*/ 2147483647 w 7400"/>
              <a:gd name="T1" fmla="*/ 2147483647 h 5134"/>
              <a:gd name="T2" fmla="*/ 2147483647 w 7400"/>
              <a:gd name="T3" fmla="*/ 2147483647 h 5134"/>
              <a:gd name="T4" fmla="*/ 2147483647 w 7400"/>
              <a:gd name="T5" fmla="*/ 2147483647 h 5134"/>
              <a:gd name="T6" fmla="*/ 2147483647 w 7400"/>
              <a:gd name="T7" fmla="*/ 2147483647 h 5134"/>
              <a:gd name="T8" fmla="*/ 2147483647 w 7400"/>
              <a:gd name="T9" fmla="*/ 2147483647 h 5134"/>
              <a:gd name="T10" fmla="*/ 2147483647 w 7400"/>
              <a:gd name="T11" fmla="*/ 2147483647 h 5134"/>
              <a:gd name="T12" fmla="*/ 2147483647 w 7400"/>
              <a:gd name="T13" fmla="*/ 2147483647 h 5134"/>
              <a:gd name="T14" fmla="*/ 2147483647 w 7400"/>
              <a:gd name="T15" fmla="*/ 2147483647 h 5134"/>
              <a:gd name="T16" fmla="*/ 2147483647 w 7400"/>
              <a:gd name="T17" fmla="*/ 2147483647 h 5134"/>
              <a:gd name="T18" fmla="*/ 2147483647 w 7400"/>
              <a:gd name="T19" fmla="*/ 2147483647 h 5134"/>
              <a:gd name="T20" fmla="*/ 2147483647 w 7400"/>
              <a:gd name="T21" fmla="*/ 2147483647 h 5134"/>
              <a:gd name="T22" fmla="*/ 2147483647 w 7400"/>
              <a:gd name="T23" fmla="*/ 2147483647 h 5134"/>
              <a:gd name="T24" fmla="*/ 2147483647 w 7400"/>
              <a:gd name="T25" fmla="*/ 2147483647 h 5134"/>
              <a:gd name="T26" fmla="*/ 2147483647 w 7400"/>
              <a:gd name="T27" fmla="*/ 2147483647 h 5134"/>
              <a:gd name="T28" fmla="*/ 2147483647 w 7400"/>
              <a:gd name="T29" fmla="*/ 2147483647 h 5134"/>
              <a:gd name="T30" fmla="*/ 2147483647 w 7400"/>
              <a:gd name="T31" fmla="*/ 2147483647 h 5134"/>
              <a:gd name="T32" fmla="*/ 2147483647 w 7400"/>
              <a:gd name="T33" fmla="*/ 2147483647 h 5134"/>
              <a:gd name="T34" fmla="*/ 2147483647 w 7400"/>
              <a:gd name="T35" fmla="*/ 2147483647 h 5134"/>
              <a:gd name="T36" fmla="*/ 2147483647 w 7400"/>
              <a:gd name="T37" fmla="*/ 2147483647 h 5134"/>
              <a:gd name="T38" fmla="*/ 2147483647 w 7400"/>
              <a:gd name="T39" fmla="*/ 2147483647 h 5134"/>
              <a:gd name="T40" fmla="*/ 2147483647 w 7400"/>
              <a:gd name="T41" fmla="*/ 2147483647 h 5134"/>
              <a:gd name="T42" fmla="*/ 2147483647 w 7400"/>
              <a:gd name="T43" fmla="*/ 2147483647 h 5134"/>
              <a:gd name="T44" fmla="*/ 2147483647 w 7400"/>
              <a:gd name="T45" fmla="*/ 2147483647 h 5134"/>
              <a:gd name="T46" fmla="*/ 2147483647 w 7400"/>
              <a:gd name="T47" fmla="*/ 2147483647 h 5134"/>
              <a:gd name="T48" fmla="*/ 2147483647 w 7400"/>
              <a:gd name="T49" fmla="*/ 2147483647 h 5134"/>
              <a:gd name="T50" fmla="*/ 2147483647 w 7400"/>
              <a:gd name="T51" fmla="*/ 2147483647 h 5134"/>
              <a:gd name="T52" fmla="*/ 2147483647 w 7400"/>
              <a:gd name="T53" fmla="*/ 2147483647 h 5134"/>
              <a:gd name="T54" fmla="*/ 2147483647 w 7400"/>
              <a:gd name="T55" fmla="*/ 2147483647 h 5134"/>
              <a:gd name="T56" fmla="*/ 2147483647 w 7400"/>
              <a:gd name="T57" fmla="*/ 2147483647 h 5134"/>
              <a:gd name="T58" fmla="*/ 2147483647 w 7400"/>
              <a:gd name="T59" fmla="*/ 2147483647 h 5134"/>
              <a:gd name="T60" fmla="*/ 2147483647 w 7400"/>
              <a:gd name="T61" fmla="*/ 2147483647 h 5134"/>
              <a:gd name="T62" fmla="*/ 2147483647 w 7400"/>
              <a:gd name="T63" fmla="*/ 2147483647 h 5134"/>
              <a:gd name="T64" fmla="*/ 2147483647 w 7400"/>
              <a:gd name="T65" fmla="*/ 2147483647 h 5134"/>
              <a:gd name="T66" fmla="*/ 2147483647 w 7400"/>
              <a:gd name="T67" fmla="*/ 2147483647 h 5134"/>
              <a:gd name="T68" fmla="*/ 2147483647 w 7400"/>
              <a:gd name="T69" fmla="*/ 2147483647 h 5134"/>
              <a:gd name="T70" fmla="*/ 2147483647 w 7400"/>
              <a:gd name="T71" fmla="*/ 2147483647 h 5134"/>
              <a:gd name="T72" fmla="*/ 2147483647 w 7400"/>
              <a:gd name="T73" fmla="*/ 2147483647 h 5134"/>
              <a:gd name="T74" fmla="*/ 2147483647 w 7400"/>
              <a:gd name="T75" fmla="*/ 2147483647 h 5134"/>
              <a:gd name="T76" fmla="*/ 2147483647 w 7400"/>
              <a:gd name="T77" fmla="*/ 2147483647 h 5134"/>
              <a:gd name="T78" fmla="*/ 2147483647 w 7400"/>
              <a:gd name="T79" fmla="*/ 2147483647 h 5134"/>
              <a:gd name="T80" fmla="*/ 2147483647 w 7400"/>
              <a:gd name="T81" fmla="*/ 2147483647 h 5134"/>
              <a:gd name="T82" fmla="*/ 2147483647 w 7400"/>
              <a:gd name="T83" fmla="*/ 2147483647 h 5134"/>
              <a:gd name="T84" fmla="*/ 2147483647 w 7400"/>
              <a:gd name="T85" fmla="*/ 2147483647 h 5134"/>
              <a:gd name="T86" fmla="*/ 2147483647 w 7400"/>
              <a:gd name="T87" fmla="*/ 2147483647 h 5134"/>
              <a:gd name="T88" fmla="*/ 2147483647 w 7400"/>
              <a:gd name="T89" fmla="*/ 2147483647 h 5134"/>
              <a:gd name="T90" fmla="*/ 2147483647 w 7400"/>
              <a:gd name="T91" fmla="*/ 2147483647 h 5134"/>
              <a:gd name="T92" fmla="*/ 2147483647 w 7400"/>
              <a:gd name="T93" fmla="*/ 2147483647 h 5134"/>
              <a:gd name="T94" fmla="*/ 2147483647 w 7400"/>
              <a:gd name="T95" fmla="*/ 2147483647 h 5134"/>
              <a:gd name="T96" fmla="*/ 2147483647 w 7400"/>
              <a:gd name="T97" fmla="*/ 2147483647 h 513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00"/>
              <a:gd name="T148" fmla="*/ 0 h 5134"/>
              <a:gd name="T149" fmla="*/ 7400 w 7400"/>
              <a:gd name="T150" fmla="*/ 5134 h 513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00" h="5134" extrusionOk="0">
                <a:moveTo>
                  <a:pt x="1954" y="2972"/>
                </a:moveTo>
                <a:cubicBezTo>
                  <a:pt x="1966" y="2947"/>
                  <a:pt x="1971" y="2920"/>
                  <a:pt x="1994" y="2898"/>
                </a:cubicBezTo>
                <a:cubicBezTo>
                  <a:pt x="2046" y="2847"/>
                  <a:pt x="2120" y="2810"/>
                  <a:pt x="2188" y="2786"/>
                </a:cubicBezTo>
                <a:cubicBezTo>
                  <a:pt x="2261" y="2760"/>
                  <a:pt x="2394" y="2722"/>
                  <a:pt x="2452" y="2799"/>
                </a:cubicBezTo>
                <a:cubicBezTo>
                  <a:pt x="2494" y="2855"/>
                  <a:pt x="2464" y="2953"/>
                  <a:pt x="2461" y="3015"/>
                </a:cubicBezTo>
                <a:cubicBezTo>
                  <a:pt x="2455" y="3152"/>
                  <a:pt x="2482" y="3261"/>
                  <a:pt x="2546" y="3381"/>
                </a:cubicBezTo>
                <a:cubicBezTo>
                  <a:pt x="2588" y="3460"/>
                  <a:pt x="2655" y="3541"/>
                  <a:pt x="2649" y="3636"/>
                </a:cubicBezTo>
                <a:cubicBezTo>
                  <a:pt x="2643" y="3731"/>
                  <a:pt x="2538" y="3789"/>
                  <a:pt x="2461" y="3821"/>
                </a:cubicBezTo>
                <a:cubicBezTo>
                  <a:pt x="2358" y="3864"/>
                  <a:pt x="2235" y="3889"/>
                  <a:pt x="2124" y="3895"/>
                </a:cubicBezTo>
                <a:cubicBezTo>
                  <a:pt x="2050" y="3899"/>
                  <a:pt x="2008" y="3883"/>
                  <a:pt x="1946" y="3856"/>
                </a:cubicBezTo>
              </a:path>
              <a:path w="7400" h="5134" extrusionOk="0">
                <a:moveTo>
                  <a:pt x="2308" y="4145"/>
                </a:moveTo>
                <a:cubicBezTo>
                  <a:pt x="2280" y="4144"/>
                  <a:pt x="2262" y="4132"/>
                  <a:pt x="2232" y="4136"/>
                </a:cubicBezTo>
                <a:cubicBezTo>
                  <a:pt x="2175" y="4143"/>
                  <a:pt x="2120" y="4172"/>
                  <a:pt x="2067" y="4193"/>
                </a:cubicBezTo>
                <a:cubicBezTo>
                  <a:pt x="1778" y="4309"/>
                  <a:pt x="1491" y="4422"/>
                  <a:pt x="1197" y="4525"/>
                </a:cubicBezTo>
                <a:cubicBezTo>
                  <a:pt x="853" y="4645"/>
                  <a:pt x="514" y="4784"/>
                  <a:pt x="168" y="4896"/>
                </a:cubicBezTo>
                <a:cubicBezTo>
                  <a:pt x="154" y="4900"/>
                  <a:pt x="152" y="4902"/>
                  <a:pt x="143" y="4902"/>
                </a:cubicBezTo>
                <a:cubicBezTo>
                  <a:pt x="149" y="4887"/>
                  <a:pt x="153" y="4868"/>
                  <a:pt x="160" y="4852"/>
                </a:cubicBezTo>
                <a:cubicBezTo>
                  <a:pt x="218" y="4718"/>
                  <a:pt x="285" y="4591"/>
                  <a:pt x="365" y="4469"/>
                </a:cubicBezTo>
                <a:cubicBezTo>
                  <a:pt x="379" y="4447"/>
                  <a:pt x="382" y="4441"/>
                  <a:pt x="392" y="4428"/>
                </a:cubicBezTo>
                <a:cubicBezTo>
                  <a:pt x="374" y="4450"/>
                  <a:pt x="375" y="4455"/>
                  <a:pt x="356" y="4476"/>
                </a:cubicBezTo>
                <a:cubicBezTo>
                  <a:pt x="256" y="4588"/>
                  <a:pt x="144" y="4692"/>
                  <a:pt x="54" y="4813"/>
                </a:cubicBezTo>
                <a:cubicBezTo>
                  <a:pt x="25" y="4852"/>
                  <a:pt x="-25" y="4914"/>
                  <a:pt x="14" y="4964"/>
                </a:cubicBezTo>
                <a:cubicBezTo>
                  <a:pt x="85" y="5054"/>
                  <a:pt x="313" y="5032"/>
                  <a:pt x="410" y="5035"/>
                </a:cubicBezTo>
                <a:cubicBezTo>
                  <a:pt x="516" y="5039"/>
                  <a:pt x="636" y="5027"/>
                  <a:pt x="737" y="5060"/>
                </a:cubicBezTo>
                <a:cubicBezTo>
                  <a:pt x="782" y="5075"/>
                  <a:pt x="785" y="5100"/>
                  <a:pt x="810" y="5133"/>
                </a:cubicBezTo>
              </a:path>
              <a:path w="7400" h="5134" extrusionOk="0">
                <a:moveTo>
                  <a:pt x="5578" y="1502"/>
                </a:moveTo>
                <a:cubicBezTo>
                  <a:pt x="5595" y="1411"/>
                  <a:pt x="5626" y="1312"/>
                  <a:pt x="5604" y="1219"/>
                </a:cubicBezTo>
                <a:cubicBezTo>
                  <a:pt x="5599" y="1212"/>
                  <a:pt x="5593" y="1206"/>
                  <a:pt x="5588" y="1199"/>
                </a:cubicBezTo>
                <a:cubicBezTo>
                  <a:pt x="5524" y="1218"/>
                  <a:pt x="5488" y="1233"/>
                  <a:pt x="5436" y="1290"/>
                </a:cubicBezTo>
                <a:cubicBezTo>
                  <a:pt x="5320" y="1417"/>
                  <a:pt x="5224" y="1566"/>
                  <a:pt x="5144" y="1717"/>
                </a:cubicBezTo>
                <a:cubicBezTo>
                  <a:pt x="5001" y="1985"/>
                  <a:pt x="4892" y="2277"/>
                  <a:pt x="4852" y="2579"/>
                </a:cubicBezTo>
                <a:cubicBezTo>
                  <a:pt x="4829" y="2748"/>
                  <a:pt x="4825" y="2952"/>
                  <a:pt x="4923" y="3101"/>
                </a:cubicBezTo>
                <a:cubicBezTo>
                  <a:pt x="4996" y="3212"/>
                  <a:pt x="5121" y="3237"/>
                  <a:pt x="5243" y="3203"/>
                </a:cubicBezTo>
                <a:cubicBezTo>
                  <a:pt x="5397" y="3160"/>
                  <a:pt x="5532" y="3035"/>
                  <a:pt x="5628" y="2912"/>
                </a:cubicBezTo>
                <a:cubicBezTo>
                  <a:pt x="5722" y="2791"/>
                  <a:pt x="5799" y="2638"/>
                  <a:pt x="5810" y="2483"/>
                </a:cubicBezTo>
                <a:cubicBezTo>
                  <a:pt x="5816" y="2407"/>
                  <a:pt x="5796" y="2289"/>
                  <a:pt x="5697" y="2288"/>
                </a:cubicBezTo>
                <a:cubicBezTo>
                  <a:pt x="5596" y="2287"/>
                  <a:pt x="5517" y="2405"/>
                  <a:pt x="5472" y="2479"/>
                </a:cubicBezTo>
                <a:cubicBezTo>
                  <a:pt x="5402" y="2595"/>
                  <a:pt x="5352" y="2733"/>
                  <a:pt x="5324" y="2865"/>
                </a:cubicBezTo>
                <a:cubicBezTo>
                  <a:pt x="5316" y="2902"/>
                  <a:pt x="5269" y="3090"/>
                  <a:pt x="5311" y="3123"/>
                </a:cubicBezTo>
                <a:cubicBezTo>
                  <a:pt x="5345" y="3150"/>
                  <a:pt x="5335" y="3111"/>
                  <a:pt x="5368" y="3098"/>
                </a:cubicBezTo>
              </a:path>
              <a:path w="7400" h="5134" extrusionOk="0">
                <a:moveTo>
                  <a:pt x="6395" y="1276"/>
                </a:moveTo>
                <a:cubicBezTo>
                  <a:pt x="6424" y="902"/>
                  <a:pt x="6290" y="590"/>
                  <a:pt x="6022" y="318"/>
                </a:cubicBezTo>
                <a:cubicBezTo>
                  <a:pt x="5683" y="-27"/>
                  <a:pt x="5204" y="-95"/>
                  <a:pt x="4787" y="156"/>
                </a:cubicBezTo>
                <a:cubicBezTo>
                  <a:pt x="4134" y="548"/>
                  <a:pt x="3876" y="1390"/>
                  <a:pt x="3800" y="2101"/>
                </a:cubicBezTo>
                <a:cubicBezTo>
                  <a:pt x="3717" y="2874"/>
                  <a:pt x="3813" y="3825"/>
                  <a:pt x="4398" y="4399"/>
                </a:cubicBezTo>
                <a:cubicBezTo>
                  <a:pt x="4879" y="4871"/>
                  <a:pt x="5630" y="4859"/>
                  <a:pt x="6204" y="4573"/>
                </a:cubicBezTo>
                <a:cubicBezTo>
                  <a:pt x="7161" y="4096"/>
                  <a:pt x="7631" y="2835"/>
                  <a:pt x="7279" y="1839"/>
                </a:cubicBezTo>
                <a:cubicBezTo>
                  <a:pt x="7090" y="1304"/>
                  <a:pt x="6564" y="787"/>
                  <a:pt x="5960" y="834"/>
                </a:cubicBezTo>
                <a:cubicBezTo>
                  <a:pt x="5813" y="845"/>
                  <a:pt x="5709" y="900"/>
                  <a:pt x="5581" y="96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78" name="Ink 229"/>
          <p:cNvSpPr>
            <a:spLocks noRot="1" noChangeAspect="1" noEditPoints="1" noChangeArrowheads="1" noChangeShapeType="1" noTextEdit="1"/>
          </p:cNvSpPr>
          <p:nvPr/>
        </p:nvSpPr>
        <p:spPr bwMode="auto">
          <a:xfrm>
            <a:off x="4416425" y="3432175"/>
            <a:ext cx="436563" cy="192088"/>
          </a:xfrm>
          <a:custGeom>
            <a:avLst/>
            <a:gdLst>
              <a:gd name="T0" fmla="*/ 2147483647 w 1211"/>
              <a:gd name="T1" fmla="*/ 2147483647 h 535"/>
              <a:gd name="T2" fmla="*/ 0 w 1211"/>
              <a:gd name="T3" fmla="*/ 2147483647 h 535"/>
              <a:gd name="T4" fmla="*/ 2147483647 w 1211"/>
              <a:gd name="T5" fmla="*/ 2147483647 h 535"/>
              <a:gd name="T6" fmla="*/ 2147483647 w 1211"/>
              <a:gd name="T7" fmla="*/ 2147483647 h 535"/>
              <a:gd name="T8" fmla="*/ 2147483647 w 1211"/>
              <a:gd name="T9" fmla="*/ 2147483647 h 535"/>
              <a:gd name="T10" fmla="*/ 2147483647 w 1211"/>
              <a:gd name="T11" fmla="*/ 2147483647 h 535"/>
              <a:gd name="T12" fmla="*/ 2147483647 w 1211"/>
              <a:gd name="T13" fmla="*/ 2147483647 h 535"/>
              <a:gd name="T14" fmla="*/ 2147483647 w 1211"/>
              <a:gd name="T15" fmla="*/ 2147483647 h 535"/>
              <a:gd name="T16" fmla="*/ 2147483647 w 1211"/>
              <a:gd name="T17" fmla="*/ 2147483647 h 535"/>
              <a:gd name="T18" fmla="*/ 2147483647 w 1211"/>
              <a:gd name="T19" fmla="*/ 2147483647 h 535"/>
              <a:gd name="T20" fmla="*/ 2147483647 w 1211"/>
              <a:gd name="T21" fmla="*/ 2147483647 h 535"/>
              <a:gd name="T22" fmla="*/ 2147483647 w 1211"/>
              <a:gd name="T23" fmla="*/ 2147483647 h 535"/>
              <a:gd name="T24" fmla="*/ 2147483647 w 1211"/>
              <a:gd name="T25" fmla="*/ 2147483647 h 535"/>
              <a:gd name="T26" fmla="*/ 2147483647 w 1211"/>
              <a:gd name="T27" fmla="*/ 2147483647 h 535"/>
              <a:gd name="T28" fmla="*/ 2147483647 w 1211"/>
              <a:gd name="T29" fmla="*/ 2147483647 h 535"/>
              <a:gd name="T30" fmla="*/ 2147483647 w 1211"/>
              <a:gd name="T31" fmla="*/ 2147483647 h 535"/>
              <a:gd name="T32" fmla="*/ 2147483647 w 1211"/>
              <a:gd name="T33" fmla="*/ 2147483647 h 5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11"/>
              <a:gd name="T52" fmla="*/ 0 h 535"/>
              <a:gd name="T53" fmla="*/ 1211 w 1211"/>
              <a:gd name="T54" fmla="*/ 535 h 5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11" h="535" extrusionOk="0">
                <a:moveTo>
                  <a:pt x="65" y="182"/>
                </a:moveTo>
                <a:cubicBezTo>
                  <a:pt x="43" y="185"/>
                  <a:pt x="21" y="189"/>
                  <a:pt x="0" y="192"/>
                </a:cubicBezTo>
                <a:cubicBezTo>
                  <a:pt x="33" y="201"/>
                  <a:pt x="60" y="208"/>
                  <a:pt x="96" y="211"/>
                </a:cubicBezTo>
                <a:cubicBezTo>
                  <a:pt x="182" y="217"/>
                  <a:pt x="269" y="218"/>
                  <a:pt x="356" y="218"/>
                </a:cubicBezTo>
                <a:cubicBezTo>
                  <a:pt x="466" y="219"/>
                  <a:pt x="577" y="218"/>
                  <a:pt x="687" y="214"/>
                </a:cubicBezTo>
                <a:cubicBezTo>
                  <a:pt x="806" y="209"/>
                  <a:pt x="935" y="214"/>
                  <a:pt x="1053" y="189"/>
                </a:cubicBezTo>
                <a:cubicBezTo>
                  <a:pt x="1077" y="184"/>
                  <a:pt x="1091" y="179"/>
                  <a:pt x="1093" y="152"/>
                </a:cubicBezTo>
                <a:cubicBezTo>
                  <a:pt x="1095" y="131"/>
                  <a:pt x="1072" y="106"/>
                  <a:pt x="1058" y="93"/>
                </a:cubicBezTo>
                <a:cubicBezTo>
                  <a:pt x="975" y="15"/>
                  <a:pt x="830" y="-16"/>
                  <a:pt x="720" y="7"/>
                </a:cubicBezTo>
                <a:cubicBezTo>
                  <a:pt x="687" y="14"/>
                  <a:pt x="688" y="25"/>
                  <a:pt x="667" y="43"/>
                </a:cubicBezTo>
                <a:cubicBezTo>
                  <a:pt x="697" y="78"/>
                  <a:pt x="713" y="94"/>
                  <a:pt x="762" y="110"/>
                </a:cubicBezTo>
                <a:cubicBezTo>
                  <a:pt x="839" y="136"/>
                  <a:pt x="917" y="149"/>
                  <a:pt x="996" y="162"/>
                </a:cubicBezTo>
                <a:cubicBezTo>
                  <a:pt x="1072" y="174"/>
                  <a:pt x="1147" y="177"/>
                  <a:pt x="1210" y="215"/>
                </a:cubicBezTo>
                <a:cubicBezTo>
                  <a:pt x="1186" y="248"/>
                  <a:pt x="1165" y="269"/>
                  <a:pt x="1131" y="294"/>
                </a:cubicBezTo>
                <a:cubicBezTo>
                  <a:pt x="1022" y="374"/>
                  <a:pt x="906" y="454"/>
                  <a:pt x="789" y="520"/>
                </a:cubicBezTo>
                <a:cubicBezTo>
                  <a:pt x="772" y="530"/>
                  <a:pt x="747" y="537"/>
                  <a:pt x="779" y="528"/>
                </a:cubicBezTo>
                <a:cubicBezTo>
                  <a:pt x="783" y="526"/>
                  <a:pt x="787" y="524"/>
                  <a:pt x="791" y="52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79" name="Ink 230"/>
          <p:cNvSpPr>
            <a:spLocks noRot="1" noChangeAspect="1" noEditPoints="1" noChangeArrowheads="1" noChangeShapeType="1" noTextEdit="1"/>
          </p:cNvSpPr>
          <p:nvPr/>
        </p:nvSpPr>
        <p:spPr bwMode="auto">
          <a:xfrm>
            <a:off x="1506538" y="2998788"/>
            <a:ext cx="1798637" cy="2093912"/>
          </a:xfrm>
          <a:custGeom>
            <a:avLst/>
            <a:gdLst>
              <a:gd name="T0" fmla="*/ 2147483647 w 4994"/>
              <a:gd name="T1" fmla="*/ 2147483647 h 5819"/>
              <a:gd name="T2" fmla="*/ 2147483647 w 4994"/>
              <a:gd name="T3" fmla="*/ 2147483647 h 5819"/>
              <a:gd name="T4" fmla="*/ 2147483647 w 4994"/>
              <a:gd name="T5" fmla="*/ 2147483647 h 5819"/>
              <a:gd name="T6" fmla="*/ 2147483647 w 4994"/>
              <a:gd name="T7" fmla="*/ 2147483647 h 5819"/>
              <a:gd name="T8" fmla="*/ 2147483647 w 4994"/>
              <a:gd name="T9" fmla="*/ 2147483647 h 5819"/>
              <a:gd name="T10" fmla="*/ 2147483647 w 4994"/>
              <a:gd name="T11" fmla="*/ 2147483647 h 5819"/>
              <a:gd name="T12" fmla="*/ 2147483647 w 4994"/>
              <a:gd name="T13" fmla="*/ 2147483647 h 5819"/>
              <a:gd name="T14" fmla="*/ 2147483647 w 4994"/>
              <a:gd name="T15" fmla="*/ 2147483647 h 5819"/>
              <a:gd name="T16" fmla="*/ 2147483647 w 4994"/>
              <a:gd name="T17" fmla="*/ 2147483647 h 5819"/>
              <a:gd name="T18" fmla="*/ 2147483647 w 4994"/>
              <a:gd name="T19" fmla="*/ 2147483647 h 5819"/>
              <a:gd name="T20" fmla="*/ 2147483647 w 4994"/>
              <a:gd name="T21" fmla="*/ 2147483647 h 5819"/>
              <a:gd name="T22" fmla="*/ 2147483647 w 4994"/>
              <a:gd name="T23" fmla="*/ 2147483647 h 5819"/>
              <a:gd name="T24" fmla="*/ 2147483647 w 4994"/>
              <a:gd name="T25" fmla="*/ 2147483647 h 5819"/>
              <a:gd name="T26" fmla="*/ 2147483647 w 4994"/>
              <a:gd name="T27" fmla="*/ 2147483647 h 5819"/>
              <a:gd name="T28" fmla="*/ 2147483647 w 4994"/>
              <a:gd name="T29" fmla="*/ 2147483647 h 5819"/>
              <a:gd name="T30" fmla="*/ 2147483647 w 4994"/>
              <a:gd name="T31" fmla="*/ 2147483647 h 5819"/>
              <a:gd name="T32" fmla="*/ 2147483647 w 4994"/>
              <a:gd name="T33" fmla="*/ 2147483647 h 5819"/>
              <a:gd name="T34" fmla="*/ 2147483647 w 4994"/>
              <a:gd name="T35" fmla="*/ 2147483647 h 5819"/>
              <a:gd name="T36" fmla="*/ 2147483647 w 4994"/>
              <a:gd name="T37" fmla="*/ 2147483647 h 5819"/>
              <a:gd name="T38" fmla="*/ 2147483647 w 4994"/>
              <a:gd name="T39" fmla="*/ 2147483647 h 5819"/>
              <a:gd name="T40" fmla="*/ 2147483647 w 4994"/>
              <a:gd name="T41" fmla="*/ 2147483647 h 5819"/>
              <a:gd name="T42" fmla="*/ 2147483647 w 4994"/>
              <a:gd name="T43" fmla="*/ 2147483647 h 5819"/>
              <a:gd name="T44" fmla="*/ 2147483647 w 4994"/>
              <a:gd name="T45" fmla="*/ 2147483647 h 5819"/>
              <a:gd name="T46" fmla="*/ 2147483647 w 4994"/>
              <a:gd name="T47" fmla="*/ 2147483647 h 5819"/>
              <a:gd name="T48" fmla="*/ 2147483647 w 4994"/>
              <a:gd name="T49" fmla="*/ 2147483647 h 5819"/>
              <a:gd name="T50" fmla="*/ 2147483647 w 4994"/>
              <a:gd name="T51" fmla="*/ 2147483647 h 5819"/>
              <a:gd name="T52" fmla="*/ 2147483647 w 4994"/>
              <a:gd name="T53" fmla="*/ 2147483647 h 5819"/>
              <a:gd name="T54" fmla="*/ 2147483647 w 4994"/>
              <a:gd name="T55" fmla="*/ 2147483647 h 5819"/>
              <a:gd name="T56" fmla="*/ 2147483647 w 4994"/>
              <a:gd name="T57" fmla="*/ 2147483647 h 5819"/>
              <a:gd name="T58" fmla="*/ 2147483647 w 4994"/>
              <a:gd name="T59" fmla="*/ 2147483647 h 5819"/>
              <a:gd name="T60" fmla="*/ 2147483647 w 4994"/>
              <a:gd name="T61" fmla="*/ 2147483647 h 5819"/>
              <a:gd name="T62" fmla="*/ 2147483647 w 4994"/>
              <a:gd name="T63" fmla="*/ 2147483647 h 5819"/>
              <a:gd name="T64" fmla="*/ 2147483647 w 4994"/>
              <a:gd name="T65" fmla="*/ 2147483647 h 5819"/>
              <a:gd name="T66" fmla="*/ 2147483647 w 4994"/>
              <a:gd name="T67" fmla="*/ 2147483647 h 5819"/>
              <a:gd name="T68" fmla="*/ 2147483647 w 4994"/>
              <a:gd name="T69" fmla="*/ 2147483647 h 5819"/>
              <a:gd name="T70" fmla="*/ 2147483647 w 4994"/>
              <a:gd name="T71" fmla="*/ 2147483647 h 5819"/>
              <a:gd name="T72" fmla="*/ 2147483647 w 4994"/>
              <a:gd name="T73" fmla="*/ 2147483647 h 5819"/>
              <a:gd name="T74" fmla="*/ 2147483647 w 4994"/>
              <a:gd name="T75" fmla="*/ 2147483647 h 5819"/>
              <a:gd name="T76" fmla="*/ 2147483647 w 4994"/>
              <a:gd name="T77" fmla="*/ 2147483647 h 5819"/>
              <a:gd name="T78" fmla="*/ 2147483647 w 4994"/>
              <a:gd name="T79" fmla="*/ 2147483647 h 5819"/>
              <a:gd name="T80" fmla="*/ 2147483647 w 4994"/>
              <a:gd name="T81" fmla="*/ 2147483647 h 5819"/>
              <a:gd name="T82" fmla="*/ 2147483647 w 4994"/>
              <a:gd name="T83" fmla="*/ 2147483647 h 5819"/>
              <a:gd name="T84" fmla="*/ 2147483647 w 4994"/>
              <a:gd name="T85" fmla="*/ 2147483647 h 5819"/>
              <a:gd name="T86" fmla="*/ 2147483647 w 4994"/>
              <a:gd name="T87" fmla="*/ 2147483647 h 5819"/>
              <a:gd name="T88" fmla="*/ 2147483647 w 4994"/>
              <a:gd name="T89" fmla="*/ 2147483647 h 5819"/>
              <a:gd name="T90" fmla="*/ 2147483647 w 4994"/>
              <a:gd name="T91" fmla="*/ 2147483647 h 5819"/>
              <a:gd name="T92" fmla="*/ 2147483647 w 4994"/>
              <a:gd name="T93" fmla="*/ 2147483647 h 5819"/>
              <a:gd name="T94" fmla="*/ 2147483647 w 4994"/>
              <a:gd name="T95" fmla="*/ 2147483647 h 5819"/>
              <a:gd name="T96" fmla="*/ 2147483647 w 4994"/>
              <a:gd name="T97" fmla="*/ 2147483647 h 5819"/>
              <a:gd name="T98" fmla="*/ 2147483647 w 4994"/>
              <a:gd name="T99" fmla="*/ 2147483647 h 5819"/>
              <a:gd name="T100" fmla="*/ 2147483647 w 4994"/>
              <a:gd name="T101" fmla="*/ 2147483647 h 5819"/>
              <a:gd name="T102" fmla="*/ 2147483647 w 4994"/>
              <a:gd name="T103" fmla="*/ 2147483647 h 5819"/>
              <a:gd name="T104" fmla="*/ 2147483647 w 4994"/>
              <a:gd name="T105" fmla="*/ 2147483647 h 5819"/>
              <a:gd name="T106" fmla="*/ 2147483647 w 4994"/>
              <a:gd name="T107" fmla="*/ 2147483647 h 5819"/>
              <a:gd name="T108" fmla="*/ 2147483647 w 4994"/>
              <a:gd name="T109" fmla="*/ 2147483647 h 5819"/>
              <a:gd name="T110" fmla="*/ 2147483647 w 4994"/>
              <a:gd name="T111" fmla="*/ 2147483647 h 5819"/>
              <a:gd name="T112" fmla="*/ 2147483647 w 4994"/>
              <a:gd name="T113" fmla="*/ 2147483647 h 5819"/>
              <a:gd name="T114" fmla="*/ 2147483647 w 4994"/>
              <a:gd name="T115" fmla="*/ 2147483647 h 5819"/>
              <a:gd name="T116" fmla="*/ 2147483647 w 4994"/>
              <a:gd name="T117" fmla="*/ 2147483647 h 5819"/>
              <a:gd name="T118" fmla="*/ 2147483647 w 4994"/>
              <a:gd name="T119" fmla="*/ 2147483647 h 5819"/>
              <a:gd name="T120" fmla="*/ 2147483647 w 4994"/>
              <a:gd name="T121" fmla="*/ 2147483647 h 581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994"/>
              <a:gd name="T184" fmla="*/ 0 h 5819"/>
              <a:gd name="T185" fmla="*/ 4994 w 4994"/>
              <a:gd name="T186" fmla="*/ 5819 h 581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994" h="5819" extrusionOk="0">
                <a:moveTo>
                  <a:pt x="4093" y="409"/>
                </a:moveTo>
                <a:cubicBezTo>
                  <a:pt x="4101" y="395"/>
                  <a:pt x="4097" y="390"/>
                  <a:pt x="4130" y="371"/>
                </a:cubicBezTo>
                <a:cubicBezTo>
                  <a:pt x="4226" y="316"/>
                  <a:pt x="4343" y="279"/>
                  <a:pt x="4451" y="256"/>
                </a:cubicBezTo>
                <a:cubicBezTo>
                  <a:pt x="4508" y="244"/>
                  <a:pt x="4576" y="231"/>
                  <a:pt x="4628" y="266"/>
                </a:cubicBezTo>
                <a:cubicBezTo>
                  <a:pt x="4674" y="298"/>
                  <a:pt x="4657" y="354"/>
                  <a:pt x="4642" y="397"/>
                </a:cubicBezTo>
                <a:cubicBezTo>
                  <a:pt x="4601" y="511"/>
                  <a:pt x="4507" y="591"/>
                  <a:pt x="4435" y="682"/>
                </a:cubicBezTo>
                <a:cubicBezTo>
                  <a:pt x="4463" y="697"/>
                  <a:pt x="4493" y="709"/>
                  <a:pt x="4522" y="724"/>
                </a:cubicBezTo>
                <a:cubicBezTo>
                  <a:pt x="4571" y="748"/>
                  <a:pt x="4617" y="780"/>
                  <a:pt x="4656" y="818"/>
                </a:cubicBezTo>
                <a:cubicBezTo>
                  <a:pt x="4695" y="856"/>
                  <a:pt x="4727" y="902"/>
                  <a:pt x="4739" y="956"/>
                </a:cubicBezTo>
                <a:cubicBezTo>
                  <a:pt x="4765" y="1072"/>
                  <a:pt x="4671" y="1164"/>
                  <a:pt x="4576" y="1210"/>
                </a:cubicBezTo>
                <a:cubicBezTo>
                  <a:pt x="4441" y="1275"/>
                  <a:pt x="4290" y="1267"/>
                  <a:pt x="4154" y="1209"/>
                </a:cubicBezTo>
                <a:cubicBezTo>
                  <a:pt x="4092" y="1182"/>
                  <a:pt x="4027" y="1136"/>
                  <a:pt x="4004" y="1069"/>
                </a:cubicBezTo>
                <a:cubicBezTo>
                  <a:pt x="3996" y="1047"/>
                  <a:pt x="3997" y="1020"/>
                  <a:pt x="4010" y="1002"/>
                </a:cubicBezTo>
                <a:cubicBezTo>
                  <a:pt x="4017" y="999"/>
                  <a:pt x="4023" y="995"/>
                  <a:pt x="4030" y="992"/>
                </a:cubicBezTo>
              </a:path>
              <a:path w="4994" h="5819" extrusionOk="0">
                <a:moveTo>
                  <a:pt x="4486" y="5143"/>
                </a:moveTo>
                <a:cubicBezTo>
                  <a:pt x="4468" y="5111"/>
                  <a:pt x="4448" y="5095"/>
                  <a:pt x="4448" y="5051"/>
                </a:cubicBezTo>
                <a:cubicBezTo>
                  <a:pt x="4448" y="5009"/>
                  <a:pt x="4467" y="4945"/>
                  <a:pt x="4485" y="4907"/>
                </a:cubicBezTo>
                <a:cubicBezTo>
                  <a:pt x="4515" y="4845"/>
                  <a:pt x="4561" y="4813"/>
                  <a:pt x="4628" y="4824"/>
                </a:cubicBezTo>
                <a:cubicBezTo>
                  <a:pt x="4685" y="4833"/>
                  <a:pt x="4724" y="4914"/>
                  <a:pt x="4738" y="4961"/>
                </a:cubicBezTo>
                <a:cubicBezTo>
                  <a:pt x="4786" y="5129"/>
                  <a:pt x="4711" y="5303"/>
                  <a:pt x="4616" y="5439"/>
                </a:cubicBezTo>
                <a:cubicBezTo>
                  <a:pt x="4511" y="5588"/>
                  <a:pt x="4356" y="5736"/>
                  <a:pt x="4183" y="5801"/>
                </a:cubicBezTo>
                <a:cubicBezTo>
                  <a:pt x="4121" y="5824"/>
                  <a:pt x="4041" y="5834"/>
                  <a:pt x="3993" y="5776"/>
                </a:cubicBezTo>
                <a:cubicBezTo>
                  <a:pt x="3953" y="5728"/>
                  <a:pt x="3965" y="5649"/>
                  <a:pt x="3998" y="5602"/>
                </a:cubicBezTo>
                <a:cubicBezTo>
                  <a:pt x="4068" y="5503"/>
                  <a:pt x="4208" y="5512"/>
                  <a:pt x="4311" y="5537"/>
                </a:cubicBezTo>
                <a:cubicBezTo>
                  <a:pt x="4487" y="5579"/>
                  <a:pt x="4634" y="5698"/>
                  <a:pt x="4809" y="5741"/>
                </a:cubicBezTo>
                <a:cubicBezTo>
                  <a:pt x="4914" y="5767"/>
                  <a:pt x="4920" y="5739"/>
                  <a:pt x="4986" y="5669"/>
                </a:cubicBezTo>
              </a:path>
              <a:path w="4994" h="5819" extrusionOk="0">
                <a:moveTo>
                  <a:pt x="4255" y="2890"/>
                </a:moveTo>
                <a:cubicBezTo>
                  <a:pt x="4274" y="2892"/>
                  <a:pt x="4284" y="2897"/>
                  <a:pt x="4304" y="2887"/>
                </a:cubicBezTo>
                <a:cubicBezTo>
                  <a:pt x="4338" y="2870"/>
                  <a:pt x="4377" y="2838"/>
                  <a:pt x="4405" y="2812"/>
                </a:cubicBezTo>
                <a:cubicBezTo>
                  <a:pt x="4449" y="2772"/>
                  <a:pt x="4491" y="2728"/>
                  <a:pt x="4531" y="2684"/>
                </a:cubicBezTo>
                <a:cubicBezTo>
                  <a:pt x="4562" y="2650"/>
                  <a:pt x="4589" y="2614"/>
                  <a:pt x="4613" y="2575"/>
                </a:cubicBezTo>
                <a:cubicBezTo>
                  <a:pt x="4624" y="2557"/>
                  <a:pt x="4633" y="2538"/>
                  <a:pt x="4643" y="2519"/>
                </a:cubicBezTo>
                <a:cubicBezTo>
                  <a:pt x="4643" y="2555"/>
                  <a:pt x="4640" y="2590"/>
                  <a:pt x="4637" y="2626"/>
                </a:cubicBezTo>
                <a:cubicBezTo>
                  <a:pt x="4619" y="2862"/>
                  <a:pt x="4592" y="3097"/>
                  <a:pt x="4580" y="3333"/>
                </a:cubicBezTo>
                <a:cubicBezTo>
                  <a:pt x="4578" y="3373"/>
                  <a:pt x="4577" y="3413"/>
                  <a:pt x="4581" y="3453"/>
                </a:cubicBezTo>
                <a:cubicBezTo>
                  <a:pt x="4578" y="3437"/>
                  <a:pt x="4578" y="3421"/>
                  <a:pt x="4572" y="3405"/>
                </a:cubicBezTo>
                <a:cubicBezTo>
                  <a:pt x="4569" y="3393"/>
                  <a:pt x="4567" y="3389"/>
                  <a:pt x="4561" y="3383"/>
                </a:cubicBezTo>
              </a:path>
              <a:path w="4994" h="5819" extrusionOk="0">
                <a:moveTo>
                  <a:pt x="4344" y="3481"/>
                </a:moveTo>
                <a:cubicBezTo>
                  <a:pt x="4331" y="3504"/>
                  <a:pt x="4372" y="3488"/>
                  <a:pt x="4397" y="3485"/>
                </a:cubicBezTo>
                <a:cubicBezTo>
                  <a:pt x="4465" y="3477"/>
                  <a:pt x="4533" y="3467"/>
                  <a:pt x="4601" y="3456"/>
                </a:cubicBezTo>
                <a:cubicBezTo>
                  <a:pt x="4685" y="3442"/>
                  <a:pt x="4769" y="3430"/>
                  <a:pt x="4854" y="3420"/>
                </a:cubicBezTo>
                <a:cubicBezTo>
                  <a:pt x="4896" y="3415"/>
                  <a:pt x="4938" y="3412"/>
                  <a:pt x="4980" y="3415"/>
                </a:cubicBezTo>
                <a:cubicBezTo>
                  <a:pt x="4991" y="3430"/>
                  <a:pt x="4979" y="3423"/>
                  <a:pt x="4979" y="3407"/>
                </a:cubicBezTo>
                <a:cubicBezTo>
                  <a:pt x="4981" y="3386"/>
                  <a:pt x="4983" y="3378"/>
                  <a:pt x="4993" y="3365"/>
                </a:cubicBezTo>
              </a:path>
              <a:path w="4994" h="5819" extrusionOk="0">
                <a:moveTo>
                  <a:pt x="4449" y="2343"/>
                </a:moveTo>
                <a:cubicBezTo>
                  <a:pt x="4474" y="2267"/>
                  <a:pt x="4492" y="2197"/>
                  <a:pt x="4505" y="2119"/>
                </a:cubicBezTo>
                <a:cubicBezTo>
                  <a:pt x="4451" y="2174"/>
                  <a:pt x="4408" y="2238"/>
                  <a:pt x="4365" y="2309"/>
                </a:cubicBezTo>
                <a:cubicBezTo>
                  <a:pt x="4247" y="2507"/>
                  <a:pt x="4084" y="2737"/>
                  <a:pt x="4041" y="2968"/>
                </a:cubicBezTo>
                <a:cubicBezTo>
                  <a:pt x="4041" y="2986"/>
                  <a:pt x="4041" y="3003"/>
                  <a:pt x="4041" y="3021"/>
                </a:cubicBezTo>
                <a:cubicBezTo>
                  <a:pt x="4137" y="3019"/>
                  <a:pt x="4196" y="3003"/>
                  <a:pt x="4298" y="2944"/>
                </a:cubicBezTo>
                <a:cubicBezTo>
                  <a:pt x="4497" y="2830"/>
                  <a:pt x="4693" y="2630"/>
                  <a:pt x="4917" y="2568"/>
                </a:cubicBezTo>
                <a:cubicBezTo>
                  <a:pt x="4933" y="2567"/>
                  <a:pt x="4949" y="2567"/>
                  <a:pt x="4965" y="2566"/>
                </a:cubicBezTo>
                <a:cubicBezTo>
                  <a:pt x="4962" y="2663"/>
                  <a:pt x="4944" y="2719"/>
                  <a:pt x="4883" y="2817"/>
                </a:cubicBezTo>
                <a:cubicBezTo>
                  <a:pt x="4793" y="2963"/>
                  <a:pt x="4686" y="3098"/>
                  <a:pt x="4580" y="3233"/>
                </a:cubicBezTo>
                <a:cubicBezTo>
                  <a:pt x="4664" y="3163"/>
                  <a:pt x="4736" y="3081"/>
                  <a:pt x="4830" y="3033"/>
                </a:cubicBezTo>
                <a:cubicBezTo>
                  <a:pt x="4815" y="3104"/>
                  <a:pt x="4794" y="3168"/>
                  <a:pt x="4764" y="3237"/>
                </a:cubicBezTo>
                <a:cubicBezTo>
                  <a:pt x="4711" y="3360"/>
                  <a:pt x="4607" y="3517"/>
                  <a:pt x="4601" y="3654"/>
                </a:cubicBezTo>
                <a:cubicBezTo>
                  <a:pt x="4599" y="3700"/>
                  <a:pt x="4612" y="3700"/>
                  <a:pt x="4634" y="3670"/>
                </a:cubicBezTo>
                <a:cubicBezTo>
                  <a:pt x="4638" y="3659"/>
                  <a:pt x="4641" y="3648"/>
                  <a:pt x="4645" y="3637"/>
                </a:cubicBezTo>
              </a:path>
              <a:path w="4994" h="5819" extrusionOk="0">
                <a:moveTo>
                  <a:pt x="2919" y="2774"/>
                </a:moveTo>
                <a:cubicBezTo>
                  <a:pt x="2926" y="2746"/>
                  <a:pt x="2928" y="2745"/>
                  <a:pt x="2950" y="2725"/>
                </a:cubicBezTo>
                <a:cubicBezTo>
                  <a:pt x="2993" y="2686"/>
                  <a:pt x="3052" y="2656"/>
                  <a:pt x="3107" y="2637"/>
                </a:cubicBezTo>
                <a:cubicBezTo>
                  <a:pt x="3173" y="2614"/>
                  <a:pt x="3248" y="2605"/>
                  <a:pt x="3316" y="2624"/>
                </a:cubicBezTo>
                <a:cubicBezTo>
                  <a:pt x="3362" y="2637"/>
                  <a:pt x="3415" y="2674"/>
                  <a:pt x="3416" y="2727"/>
                </a:cubicBezTo>
                <a:cubicBezTo>
                  <a:pt x="3418" y="2799"/>
                  <a:pt x="3349" y="2832"/>
                  <a:pt x="3311" y="2880"/>
                </a:cubicBezTo>
                <a:cubicBezTo>
                  <a:pt x="3309" y="2885"/>
                  <a:pt x="3307" y="2891"/>
                  <a:pt x="3305" y="2896"/>
                </a:cubicBezTo>
                <a:cubicBezTo>
                  <a:pt x="3342" y="2929"/>
                  <a:pt x="3377" y="2951"/>
                  <a:pt x="3423" y="2976"/>
                </a:cubicBezTo>
                <a:cubicBezTo>
                  <a:pt x="3499" y="3017"/>
                  <a:pt x="3612" y="3062"/>
                  <a:pt x="3656" y="3141"/>
                </a:cubicBezTo>
                <a:cubicBezTo>
                  <a:pt x="3692" y="3206"/>
                  <a:pt x="3625" y="3261"/>
                  <a:pt x="3577" y="3293"/>
                </a:cubicBezTo>
                <a:cubicBezTo>
                  <a:pt x="3387" y="3419"/>
                  <a:pt x="3103" y="3446"/>
                  <a:pt x="2901" y="3334"/>
                </a:cubicBezTo>
                <a:cubicBezTo>
                  <a:pt x="2867" y="3312"/>
                  <a:pt x="2856" y="3306"/>
                  <a:pt x="2838" y="3285"/>
                </a:cubicBezTo>
              </a:path>
              <a:path w="4994" h="5819" extrusionOk="0">
                <a:moveTo>
                  <a:pt x="4230" y="32"/>
                </a:moveTo>
                <a:cubicBezTo>
                  <a:pt x="4238" y="28"/>
                  <a:pt x="4265" y="0"/>
                  <a:pt x="4274" y="3"/>
                </a:cubicBezTo>
                <a:cubicBezTo>
                  <a:pt x="4302" y="11"/>
                  <a:pt x="4252" y="65"/>
                  <a:pt x="4237" y="88"/>
                </a:cubicBezTo>
                <a:cubicBezTo>
                  <a:pt x="4180" y="172"/>
                  <a:pt x="4117" y="252"/>
                  <a:pt x="4055" y="332"/>
                </a:cubicBezTo>
                <a:cubicBezTo>
                  <a:pt x="3978" y="432"/>
                  <a:pt x="3877" y="534"/>
                  <a:pt x="3829" y="653"/>
                </a:cubicBezTo>
                <a:cubicBezTo>
                  <a:pt x="3830" y="657"/>
                  <a:pt x="3832" y="660"/>
                  <a:pt x="3833" y="664"/>
                </a:cubicBezTo>
                <a:cubicBezTo>
                  <a:pt x="3888" y="636"/>
                  <a:pt x="3937" y="604"/>
                  <a:pt x="3988" y="566"/>
                </a:cubicBezTo>
                <a:cubicBezTo>
                  <a:pt x="4086" y="493"/>
                  <a:pt x="4177" y="411"/>
                  <a:pt x="4272" y="334"/>
                </a:cubicBezTo>
                <a:cubicBezTo>
                  <a:pt x="4338" y="281"/>
                  <a:pt x="4407" y="226"/>
                  <a:pt x="4479" y="190"/>
                </a:cubicBezTo>
                <a:cubicBezTo>
                  <a:pt x="4453" y="258"/>
                  <a:pt x="4422" y="318"/>
                  <a:pt x="4383" y="383"/>
                </a:cubicBezTo>
                <a:cubicBezTo>
                  <a:pt x="4264" y="578"/>
                  <a:pt x="4127" y="767"/>
                  <a:pt x="4023" y="971"/>
                </a:cubicBezTo>
                <a:cubicBezTo>
                  <a:pt x="4001" y="1014"/>
                  <a:pt x="4011" y="1014"/>
                  <a:pt x="4010" y="1043"/>
                </a:cubicBezTo>
                <a:cubicBezTo>
                  <a:pt x="4118" y="966"/>
                  <a:pt x="4209" y="874"/>
                  <a:pt x="4301" y="778"/>
                </a:cubicBezTo>
                <a:cubicBezTo>
                  <a:pt x="4396" y="680"/>
                  <a:pt x="4486" y="562"/>
                  <a:pt x="4597" y="482"/>
                </a:cubicBezTo>
                <a:cubicBezTo>
                  <a:pt x="4600" y="482"/>
                  <a:pt x="4604" y="483"/>
                  <a:pt x="4607" y="483"/>
                </a:cubicBezTo>
                <a:cubicBezTo>
                  <a:pt x="4584" y="547"/>
                  <a:pt x="4555" y="603"/>
                  <a:pt x="4519" y="664"/>
                </a:cubicBezTo>
                <a:cubicBezTo>
                  <a:pt x="4437" y="804"/>
                  <a:pt x="4348" y="939"/>
                  <a:pt x="4279" y="1086"/>
                </a:cubicBezTo>
                <a:cubicBezTo>
                  <a:pt x="4335" y="1058"/>
                  <a:pt x="4381" y="1027"/>
                  <a:pt x="4433" y="981"/>
                </a:cubicBezTo>
                <a:cubicBezTo>
                  <a:pt x="4533" y="892"/>
                  <a:pt x="4628" y="795"/>
                  <a:pt x="4731" y="709"/>
                </a:cubicBezTo>
                <a:cubicBezTo>
                  <a:pt x="4775" y="672"/>
                  <a:pt x="4778" y="683"/>
                  <a:pt x="4816" y="673"/>
                </a:cubicBezTo>
                <a:cubicBezTo>
                  <a:pt x="4803" y="746"/>
                  <a:pt x="4785" y="809"/>
                  <a:pt x="4757" y="880"/>
                </a:cubicBezTo>
                <a:cubicBezTo>
                  <a:pt x="4705" y="1014"/>
                  <a:pt x="4654" y="1148"/>
                  <a:pt x="4604" y="1282"/>
                </a:cubicBezTo>
                <a:cubicBezTo>
                  <a:pt x="4591" y="1317"/>
                  <a:pt x="4608" y="1236"/>
                  <a:pt x="4608" y="1225"/>
                </a:cubicBezTo>
                <a:cubicBezTo>
                  <a:pt x="4609" y="1189"/>
                  <a:pt x="4609" y="1175"/>
                  <a:pt x="4609" y="1150"/>
                </a:cubicBezTo>
              </a:path>
              <a:path w="4994" h="5819" extrusionOk="0">
                <a:moveTo>
                  <a:pt x="2565" y="231"/>
                </a:moveTo>
                <a:cubicBezTo>
                  <a:pt x="2588" y="239"/>
                  <a:pt x="2603" y="246"/>
                  <a:pt x="2628" y="246"/>
                </a:cubicBezTo>
                <a:cubicBezTo>
                  <a:pt x="2668" y="246"/>
                  <a:pt x="2704" y="239"/>
                  <a:pt x="2743" y="230"/>
                </a:cubicBezTo>
                <a:cubicBezTo>
                  <a:pt x="2797" y="218"/>
                  <a:pt x="2848" y="200"/>
                  <a:pt x="2900" y="183"/>
                </a:cubicBezTo>
                <a:cubicBezTo>
                  <a:pt x="2943" y="169"/>
                  <a:pt x="2995" y="154"/>
                  <a:pt x="3040" y="161"/>
                </a:cubicBezTo>
                <a:cubicBezTo>
                  <a:pt x="3123" y="175"/>
                  <a:pt x="3158" y="267"/>
                  <a:pt x="3170" y="339"/>
                </a:cubicBezTo>
                <a:cubicBezTo>
                  <a:pt x="3207" y="565"/>
                  <a:pt x="3066" y="780"/>
                  <a:pt x="2892" y="910"/>
                </a:cubicBezTo>
                <a:cubicBezTo>
                  <a:pt x="2801" y="978"/>
                  <a:pt x="2696" y="1035"/>
                  <a:pt x="2589" y="1074"/>
                </a:cubicBezTo>
                <a:cubicBezTo>
                  <a:pt x="2510" y="1103"/>
                  <a:pt x="2385" y="1138"/>
                  <a:pt x="2305" y="1091"/>
                </a:cubicBezTo>
                <a:cubicBezTo>
                  <a:pt x="2261" y="1065"/>
                  <a:pt x="2256" y="1005"/>
                  <a:pt x="2279" y="964"/>
                </a:cubicBezTo>
                <a:cubicBezTo>
                  <a:pt x="2312" y="903"/>
                  <a:pt x="2386" y="876"/>
                  <a:pt x="2450" y="866"/>
                </a:cubicBezTo>
                <a:cubicBezTo>
                  <a:pt x="2541" y="851"/>
                  <a:pt x="2635" y="878"/>
                  <a:pt x="2721" y="907"/>
                </a:cubicBezTo>
                <a:cubicBezTo>
                  <a:pt x="2845" y="948"/>
                  <a:pt x="2961" y="1013"/>
                  <a:pt x="3089" y="1043"/>
                </a:cubicBezTo>
                <a:cubicBezTo>
                  <a:pt x="3126" y="1052"/>
                  <a:pt x="3171" y="1066"/>
                  <a:pt x="3207" y="1046"/>
                </a:cubicBezTo>
                <a:cubicBezTo>
                  <a:pt x="3225" y="1036"/>
                  <a:pt x="3220" y="1021"/>
                  <a:pt x="3229" y="1008"/>
                </a:cubicBezTo>
              </a:path>
              <a:path w="4994" h="5819" extrusionOk="0">
                <a:moveTo>
                  <a:pt x="3061" y="2745"/>
                </a:moveTo>
                <a:cubicBezTo>
                  <a:pt x="3028" y="2726"/>
                  <a:pt x="3028" y="2710"/>
                  <a:pt x="2976" y="2719"/>
                </a:cubicBezTo>
                <a:cubicBezTo>
                  <a:pt x="2930" y="2727"/>
                  <a:pt x="2887" y="2745"/>
                  <a:pt x="2841" y="2751"/>
                </a:cubicBezTo>
                <a:cubicBezTo>
                  <a:pt x="2834" y="2752"/>
                  <a:pt x="2827" y="2752"/>
                  <a:pt x="2820" y="2753"/>
                </a:cubicBezTo>
                <a:cubicBezTo>
                  <a:pt x="2825" y="2704"/>
                  <a:pt x="2833" y="2687"/>
                  <a:pt x="2880" y="2641"/>
                </a:cubicBezTo>
                <a:cubicBezTo>
                  <a:pt x="2939" y="2584"/>
                  <a:pt x="3012" y="2522"/>
                  <a:pt x="3092" y="2499"/>
                </a:cubicBezTo>
                <a:cubicBezTo>
                  <a:pt x="3137" y="2493"/>
                  <a:pt x="3149" y="2490"/>
                  <a:pt x="3174" y="2510"/>
                </a:cubicBezTo>
                <a:cubicBezTo>
                  <a:pt x="3187" y="2607"/>
                  <a:pt x="3155" y="2675"/>
                  <a:pt x="3105" y="2761"/>
                </a:cubicBezTo>
                <a:cubicBezTo>
                  <a:pt x="3047" y="2860"/>
                  <a:pt x="2975" y="2948"/>
                  <a:pt x="2909" y="3042"/>
                </a:cubicBezTo>
                <a:cubicBezTo>
                  <a:pt x="2895" y="3065"/>
                  <a:pt x="2885" y="3068"/>
                  <a:pt x="2894" y="3082"/>
                </a:cubicBezTo>
                <a:cubicBezTo>
                  <a:pt x="3016" y="3025"/>
                  <a:pt x="3133" y="2957"/>
                  <a:pt x="3258" y="2905"/>
                </a:cubicBezTo>
                <a:cubicBezTo>
                  <a:pt x="3340" y="2870"/>
                  <a:pt x="3407" y="2854"/>
                  <a:pt x="3494" y="2844"/>
                </a:cubicBezTo>
                <a:cubicBezTo>
                  <a:pt x="3557" y="2913"/>
                  <a:pt x="3494" y="2977"/>
                  <a:pt x="3438" y="3046"/>
                </a:cubicBezTo>
                <a:cubicBezTo>
                  <a:pt x="3347" y="3159"/>
                  <a:pt x="3235" y="3258"/>
                  <a:pt x="3127" y="3354"/>
                </a:cubicBezTo>
                <a:cubicBezTo>
                  <a:pt x="3080" y="3394"/>
                  <a:pt x="3069" y="3403"/>
                  <a:pt x="3040" y="3427"/>
                </a:cubicBezTo>
                <a:cubicBezTo>
                  <a:pt x="3109" y="3395"/>
                  <a:pt x="3177" y="3363"/>
                  <a:pt x="3250" y="3341"/>
                </a:cubicBezTo>
                <a:cubicBezTo>
                  <a:pt x="3325" y="3318"/>
                  <a:pt x="3423" y="3292"/>
                  <a:pt x="3498" y="3329"/>
                </a:cubicBezTo>
                <a:cubicBezTo>
                  <a:pt x="3523" y="3350"/>
                  <a:pt x="3531" y="3356"/>
                  <a:pt x="3533" y="3379"/>
                </a:cubicBezTo>
                <a:cubicBezTo>
                  <a:pt x="3518" y="3418"/>
                  <a:pt x="3503" y="3449"/>
                  <a:pt x="3453" y="3445"/>
                </a:cubicBezTo>
                <a:cubicBezTo>
                  <a:pt x="3418" y="3435"/>
                  <a:pt x="3405" y="3431"/>
                  <a:pt x="3386" y="3414"/>
                </a:cubicBezTo>
              </a:path>
              <a:path w="4994" h="5819" extrusionOk="0">
                <a:moveTo>
                  <a:pt x="2001" y="2568"/>
                </a:moveTo>
                <a:cubicBezTo>
                  <a:pt x="2011" y="2528"/>
                  <a:pt x="2007" y="2562"/>
                  <a:pt x="1999" y="2524"/>
                </a:cubicBezTo>
                <a:cubicBezTo>
                  <a:pt x="1965" y="2534"/>
                  <a:pt x="1937" y="2544"/>
                  <a:pt x="1908" y="2566"/>
                </a:cubicBezTo>
                <a:cubicBezTo>
                  <a:pt x="1854" y="2606"/>
                  <a:pt x="1811" y="2659"/>
                  <a:pt x="1779" y="2718"/>
                </a:cubicBezTo>
                <a:cubicBezTo>
                  <a:pt x="1738" y="2794"/>
                  <a:pt x="1720" y="2880"/>
                  <a:pt x="1717" y="2966"/>
                </a:cubicBezTo>
                <a:cubicBezTo>
                  <a:pt x="1714" y="3055"/>
                  <a:pt x="1728" y="3147"/>
                  <a:pt x="1761" y="3230"/>
                </a:cubicBezTo>
                <a:cubicBezTo>
                  <a:pt x="1798" y="3324"/>
                  <a:pt x="1869" y="3426"/>
                  <a:pt x="1977" y="3441"/>
                </a:cubicBezTo>
                <a:cubicBezTo>
                  <a:pt x="2047" y="3451"/>
                  <a:pt x="2118" y="3414"/>
                  <a:pt x="2173" y="3374"/>
                </a:cubicBezTo>
                <a:cubicBezTo>
                  <a:pt x="2243" y="3323"/>
                  <a:pt x="2300" y="3253"/>
                  <a:pt x="2342" y="3178"/>
                </a:cubicBezTo>
                <a:cubicBezTo>
                  <a:pt x="2380" y="3110"/>
                  <a:pt x="2435" y="2994"/>
                  <a:pt x="2385" y="2918"/>
                </a:cubicBezTo>
                <a:cubicBezTo>
                  <a:pt x="2360" y="2879"/>
                  <a:pt x="2317" y="2895"/>
                  <a:pt x="2288" y="2920"/>
                </a:cubicBezTo>
                <a:cubicBezTo>
                  <a:pt x="2241" y="2960"/>
                  <a:pt x="2216" y="3024"/>
                  <a:pt x="2198" y="3081"/>
                </a:cubicBezTo>
                <a:cubicBezTo>
                  <a:pt x="2178" y="3147"/>
                  <a:pt x="2147" y="3279"/>
                  <a:pt x="2176" y="3347"/>
                </a:cubicBezTo>
                <a:cubicBezTo>
                  <a:pt x="2189" y="3379"/>
                  <a:pt x="2187" y="3345"/>
                  <a:pt x="2195" y="3338"/>
                </a:cubicBezTo>
              </a:path>
              <a:path w="4994" h="5819" extrusionOk="0">
                <a:moveTo>
                  <a:pt x="2325" y="273"/>
                </a:moveTo>
                <a:cubicBezTo>
                  <a:pt x="2362" y="235"/>
                  <a:pt x="2390" y="213"/>
                  <a:pt x="2437" y="187"/>
                </a:cubicBezTo>
                <a:cubicBezTo>
                  <a:pt x="2482" y="162"/>
                  <a:pt x="2533" y="134"/>
                  <a:pt x="2587" y="140"/>
                </a:cubicBezTo>
                <a:cubicBezTo>
                  <a:pt x="2595" y="143"/>
                  <a:pt x="2603" y="145"/>
                  <a:pt x="2611" y="148"/>
                </a:cubicBezTo>
                <a:cubicBezTo>
                  <a:pt x="2619" y="195"/>
                  <a:pt x="2622" y="211"/>
                  <a:pt x="2597" y="260"/>
                </a:cubicBezTo>
                <a:cubicBezTo>
                  <a:pt x="2579" y="297"/>
                  <a:pt x="2555" y="332"/>
                  <a:pt x="2534" y="367"/>
                </a:cubicBezTo>
                <a:cubicBezTo>
                  <a:pt x="2609" y="332"/>
                  <a:pt x="2678" y="287"/>
                  <a:pt x="2752" y="249"/>
                </a:cubicBezTo>
                <a:cubicBezTo>
                  <a:pt x="2841" y="204"/>
                  <a:pt x="2948" y="141"/>
                  <a:pt x="3050" y="135"/>
                </a:cubicBezTo>
                <a:cubicBezTo>
                  <a:pt x="3086" y="142"/>
                  <a:pt x="3097" y="143"/>
                  <a:pt x="3100" y="173"/>
                </a:cubicBezTo>
                <a:cubicBezTo>
                  <a:pt x="3057" y="285"/>
                  <a:pt x="2993" y="372"/>
                  <a:pt x="2922" y="469"/>
                </a:cubicBezTo>
                <a:cubicBezTo>
                  <a:pt x="2844" y="575"/>
                  <a:pt x="2747" y="678"/>
                  <a:pt x="2710" y="805"/>
                </a:cubicBezTo>
                <a:cubicBezTo>
                  <a:pt x="2784" y="801"/>
                  <a:pt x="2837" y="787"/>
                  <a:pt x="2915" y="751"/>
                </a:cubicBezTo>
                <a:cubicBezTo>
                  <a:pt x="2989" y="716"/>
                  <a:pt x="3076" y="652"/>
                  <a:pt x="3158" y="638"/>
                </a:cubicBezTo>
                <a:cubicBezTo>
                  <a:pt x="3161" y="640"/>
                  <a:pt x="3165" y="642"/>
                  <a:pt x="3168" y="644"/>
                </a:cubicBezTo>
                <a:cubicBezTo>
                  <a:pt x="3105" y="719"/>
                  <a:pt x="3031" y="780"/>
                  <a:pt x="2956" y="844"/>
                </a:cubicBezTo>
                <a:cubicBezTo>
                  <a:pt x="2879" y="909"/>
                  <a:pt x="2804" y="972"/>
                  <a:pt x="2742" y="1051"/>
                </a:cubicBezTo>
                <a:cubicBezTo>
                  <a:pt x="2822" y="1049"/>
                  <a:pt x="2903" y="1030"/>
                  <a:pt x="2990" y="1004"/>
                </a:cubicBezTo>
                <a:cubicBezTo>
                  <a:pt x="3127" y="964"/>
                  <a:pt x="3264" y="920"/>
                  <a:pt x="3404" y="890"/>
                </a:cubicBezTo>
                <a:cubicBezTo>
                  <a:pt x="3449" y="881"/>
                  <a:pt x="3541" y="867"/>
                  <a:pt x="3500" y="888"/>
                </a:cubicBezTo>
                <a:cubicBezTo>
                  <a:pt x="3455" y="911"/>
                  <a:pt x="3372" y="900"/>
                  <a:pt x="3325" y="902"/>
                </a:cubicBezTo>
              </a:path>
              <a:path w="4994" h="5819" extrusionOk="0">
                <a:moveTo>
                  <a:pt x="1248" y="553"/>
                </a:moveTo>
                <a:cubicBezTo>
                  <a:pt x="1232" y="566"/>
                  <a:pt x="1219" y="579"/>
                  <a:pt x="1204" y="593"/>
                </a:cubicBezTo>
                <a:cubicBezTo>
                  <a:pt x="1237" y="562"/>
                  <a:pt x="1276" y="538"/>
                  <a:pt x="1311" y="509"/>
                </a:cubicBezTo>
                <a:cubicBezTo>
                  <a:pt x="1363" y="466"/>
                  <a:pt x="1414" y="422"/>
                  <a:pt x="1466" y="378"/>
                </a:cubicBezTo>
                <a:cubicBezTo>
                  <a:pt x="1493" y="355"/>
                  <a:pt x="1511" y="342"/>
                  <a:pt x="1540" y="331"/>
                </a:cubicBezTo>
                <a:cubicBezTo>
                  <a:pt x="1545" y="369"/>
                  <a:pt x="1545" y="401"/>
                  <a:pt x="1542" y="441"/>
                </a:cubicBezTo>
                <a:cubicBezTo>
                  <a:pt x="1536" y="520"/>
                  <a:pt x="1528" y="598"/>
                  <a:pt x="1520" y="676"/>
                </a:cubicBezTo>
                <a:cubicBezTo>
                  <a:pt x="1511" y="769"/>
                  <a:pt x="1502" y="862"/>
                  <a:pt x="1504" y="956"/>
                </a:cubicBezTo>
                <a:cubicBezTo>
                  <a:pt x="1504" y="959"/>
                  <a:pt x="1504" y="962"/>
                  <a:pt x="1504" y="965"/>
                </a:cubicBezTo>
                <a:cubicBezTo>
                  <a:pt x="1480" y="956"/>
                  <a:pt x="1470" y="955"/>
                  <a:pt x="1443" y="965"/>
                </a:cubicBezTo>
                <a:cubicBezTo>
                  <a:pt x="1416" y="975"/>
                  <a:pt x="1406" y="979"/>
                  <a:pt x="1391" y="992"/>
                </a:cubicBezTo>
              </a:path>
              <a:path w="4994" h="5819" extrusionOk="0">
                <a:moveTo>
                  <a:pt x="1340" y="1039"/>
                </a:moveTo>
                <a:cubicBezTo>
                  <a:pt x="1324" y="1060"/>
                  <a:pt x="1286" y="1100"/>
                  <a:pt x="1308" y="1130"/>
                </a:cubicBezTo>
                <a:cubicBezTo>
                  <a:pt x="1335" y="1167"/>
                  <a:pt x="1404" y="1165"/>
                  <a:pt x="1443" y="1173"/>
                </a:cubicBezTo>
                <a:cubicBezTo>
                  <a:pt x="1508" y="1186"/>
                  <a:pt x="1576" y="1190"/>
                  <a:pt x="1638" y="1216"/>
                </a:cubicBezTo>
                <a:cubicBezTo>
                  <a:pt x="1686" y="1236"/>
                  <a:pt x="1703" y="1252"/>
                  <a:pt x="1671" y="1289"/>
                </a:cubicBezTo>
              </a:path>
              <a:path w="4994" h="5819" extrusionOk="0">
                <a:moveTo>
                  <a:pt x="1903" y="2884"/>
                </a:moveTo>
                <a:cubicBezTo>
                  <a:pt x="1924" y="2808"/>
                  <a:pt x="1949" y="2732"/>
                  <a:pt x="1956" y="2653"/>
                </a:cubicBezTo>
                <a:cubicBezTo>
                  <a:pt x="1956" y="2628"/>
                  <a:pt x="1957" y="2623"/>
                  <a:pt x="1953" y="2608"/>
                </a:cubicBezTo>
                <a:cubicBezTo>
                  <a:pt x="1915" y="2625"/>
                  <a:pt x="1886" y="2643"/>
                  <a:pt x="1852" y="2673"/>
                </a:cubicBezTo>
                <a:cubicBezTo>
                  <a:pt x="1807" y="2712"/>
                  <a:pt x="1767" y="2751"/>
                  <a:pt x="1720" y="2772"/>
                </a:cubicBezTo>
                <a:cubicBezTo>
                  <a:pt x="1741" y="2709"/>
                  <a:pt x="1765" y="2654"/>
                  <a:pt x="1799" y="2595"/>
                </a:cubicBezTo>
                <a:cubicBezTo>
                  <a:pt x="1837" y="2527"/>
                  <a:pt x="1876" y="2466"/>
                  <a:pt x="1930" y="2410"/>
                </a:cubicBezTo>
                <a:cubicBezTo>
                  <a:pt x="1936" y="2470"/>
                  <a:pt x="1920" y="2537"/>
                  <a:pt x="1894" y="2613"/>
                </a:cubicBezTo>
                <a:cubicBezTo>
                  <a:pt x="1836" y="2781"/>
                  <a:pt x="1769" y="2944"/>
                  <a:pt x="1719" y="3115"/>
                </a:cubicBezTo>
                <a:cubicBezTo>
                  <a:pt x="1690" y="3214"/>
                  <a:pt x="1650" y="3310"/>
                  <a:pt x="1708" y="3394"/>
                </a:cubicBezTo>
                <a:cubicBezTo>
                  <a:pt x="1813" y="3376"/>
                  <a:pt x="1890" y="3330"/>
                  <a:pt x="1982" y="3273"/>
                </a:cubicBezTo>
                <a:cubicBezTo>
                  <a:pt x="2060" y="3225"/>
                  <a:pt x="2125" y="3173"/>
                  <a:pt x="2213" y="3149"/>
                </a:cubicBezTo>
                <a:cubicBezTo>
                  <a:pt x="2207" y="3214"/>
                  <a:pt x="2194" y="3253"/>
                  <a:pt x="2153" y="3318"/>
                </a:cubicBezTo>
                <a:cubicBezTo>
                  <a:pt x="2120" y="3371"/>
                  <a:pt x="2086" y="3431"/>
                  <a:pt x="2045" y="3478"/>
                </a:cubicBezTo>
                <a:cubicBezTo>
                  <a:pt x="2047" y="3473"/>
                  <a:pt x="2050" y="3467"/>
                  <a:pt x="2052" y="3462"/>
                </a:cubicBezTo>
                <a:cubicBezTo>
                  <a:pt x="2138" y="3351"/>
                  <a:pt x="2229" y="3242"/>
                  <a:pt x="2319" y="3134"/>
                </a:cubicBezTo>
                <a:cubicBezTo>
                  <a:pt x="2366" y="3078"/>
                  <a:pt x="2411" y="3026"/>
                  <a:pt x="2465" y="2981"/>
                </a:cubicBezTo>
                <a:cubicBezTo>
                  <a:pt x="2444" y="3043"/>
                  <a:pt x="2421" y="3104"/>
                  <a:pt x="2396" y="3165"/>
                </a:cubicBezTo>
                <a:cubicBezTo>
                  <a:pt x="2363" y="3248"/>
                  <a:pt x="2329" y="3331"/>
                  <a:pt x="2310" y="3419"/>
                </a:cubicBezTo>
                <a:cubicBezTo>
                  <a:pt x="2307" y="3433"/>
                  <a:pt x="2302" y="3520"/>
                  <a:pt x="2318" y="3458"/>
                </a:cubicBezTo>
                <a:cubicBezTo>
                  <a:pt x="2319" y="3424"/>
                  <a:pt x="2319" y="3411"/>
                  <a:pt x="2315" y="3387"/>
                </a:cubicBezTo>
              </a:path>
              <a:path w="4994" h="5819" extrusionOk="0">
                <a:moveTo>
                  <a:pt x="1028" y="2622"/>
                </a:moveTo>
                <a:cubicBezTo>
                  <a:pt x="965" y="2596"/>
                  <a:pt x="908" y="2552"/>
                  <a:pt x="838" y="2567"/>
                </a:cubicBezTo>
                <a:cubicBezTo>
                  <a:pt x="790" y="2578"/>
                  <a:pt x="750" y="2645"/>
                  <a:pt x="729" y="2683"/>
                </a:cubicBezTo>
                <a:cubicBezTo>
                  <a:pt x="679" y="2773"/>
                  <a:pt x="649" y="2876"/>
                  <a:pt x="629" y="2977"/>
                </a:cubicBezTo>
                <a:cubicBezTo>
                  <a:pt x="600" y="3121"/>
                  <a:pt x="591" y="3270"/>
                  <a:pt x="623" y="3415"/>
                </a:cubicBezTo>
                <a:cubicBezTo>
                  <a:pt x="639" y="3486"/>
                  <a:pt x="671" y="3573"/>
                  <a:pt x="742" y="3607"/>
                </a:cubicBezTo>
                <a:cubicBezTo>
                  <a:pt x="812" y="3640"/>
                  <a:pt x="896" y="3604"/>
                  <a:pt x="956" y="3567"/>
                </a:cubicBezTo>
                <a:cubicBezTo>
                  <a:pt x="1052" y="3507"/>
                  <a:pt x="1124" y="3419"/>
                  <a:pt x="1188" y="3328"/>
                </a:cubicBezTo>
                <a:cubicBezTo>
                  <a:pt x="1250" y="3240"/>
                  <a:pt x="1318" y="3128"/>
                  <a:pt x="1318" y="3016"/>
                </a:cubicBezTo>
                <a:cubicBezTo>
                  <a:pt x="1313" y="2989"/>
                  <a:pt x="1313" y="2981"/>
                  <a:pt x="1297" y="2971"/>
                </a:cubicBezTo>
                <a:cubicBezTo>
                  <a:pt x="1241" y="3002"/>
                  <a:pt x="1215" y="3021"/>
                  <a:pt x="1177" y="3082"/>
                </a:cubicBezTo>
                <a:cubicBezTo>
                  <a:pt x="1127" y="3162"/>
                  <a:pt x="1086" y="3253"/>
                  <a:pt x="1056" y="3343"/>
                </a:cubicBezTo>
                <a:cubicBezTo>
                  <a:pt x="1036" y="3403"/>
                  <a:pt x="1013" y="3477"/>
                  <a:pt x="1016" y="3541"/>
                </a:cubicBezTo>
                <a:cubicBezTo>
                  <a:pt x="1018" y="3574"/>
                  <a:pt x="1032" y="3577"/>
                  <a:pt x="1047" y="3598"/>
                </a:cubicBezTo>
              </a:path>
              <a:path w="4994" h="5819" extrusionOk="0">
                <a:moveTo>
                  <a:pt x="1470" y="837"/>
                </a:moveTo>
                <a:cubicBezTo>
                  <a:pt x="1456" y="808"/>
                  <a:pt x="1443" y="771"/>
                  <a:pt x="1437" y="739"/>
                </a:cubicBezTo>
                <a:cubicBezTo>
                  <a:pt x="1426" y="682"/>
                  <a:pt x="1420" y="621"/>
                  <a:pt x="1418" y="563"/>
                </a:cubicBezTo>
                <a:cubicBezTo>
                  <a:pt x="1416" y="506"/>
                  <a:pt x="1416" y="448"/>
                  <a:pt x="1422" y="392"/>
                </a:cubicBezTo>
                <a:cubicBezTo>
                  <a:pt x="1426" y="358"/>
                  <a:pt x="1419" y="352"/>
                  <a:pt x="1429" y="370"/>
                </a:cubicBezTo>
                <a:cubicBezTo>
                  <a:pt x="1416" y="447"/>
                  <a:pt x="1398" y="522"/>
                  <a:pt x="1379" y="597"/>
                </a:cubicBezTo>
                <a:cubicBezTo>
                  <a:pt x="1359" y="677"/>
                  <a:pt x="1327" y="765"/>
                  <a:pt x="1332" y="848"/>
                </a:cubicBezTo>
                <a:cubicBezTo>
                  <a:pt x="1334" y="857"/>
                  <a:pt x="1337" y="865"/>
                  <a:pt x="1339" y="874"/>
                </a:cubicBezTo>
                <a:cubicBezTo>
                  <a:pt x="1399" y="871"/>
                  <a:pt x="1444" y="834"/>
                  <a:pt x="1492" y="796"/>
                </a:cubicBezTo>
                <a:cubicBezTo>
                  <a:pt x="1564" y="739"/>
                  <a:pt x="1629" y="653"/>
                  <a:pt x="1711" y="610"/>
                </a:cubicBezTo>
                <a:cubicBezTo>
                  <a:pt x="1716" y="609"/>
                  <a:pt x="1722" y="608"/>
                  <a:pt x="1727" y="607"/>
                </a:cubicBezTo>
                <a:cubicBezTo>
                  <a:pt x="1718" y="656"/>
                  <a:pt x="1690" y="695"/>
                  <a:pt x="1662" y="737"/>
                </a:cubicBezTo>
                <a:cubicBezTo>
                  <a:pt x="1633" y="780"/>
                  <a:pt x="1603" y="823"/>
                  <a:pt x="1571" y="864"/>
                </a:cubicBezTo>
                <a:cubicBezTo>
                  <a:pt x="1596" y="838"/>
                  <a:pt x="1620" y="811"/>
                  <a:pt x="1651" y="792"/>
                </a:cubicBezTo>
                <a:cubicBezTo>
                  <a:pt x="1673" y="781"/>
                  <a:pt x="1679" y="777"/>
                  <a:pt x="1695" y="780"/>
                </a:cubicBezTo>
                <a:cubicBezTo>
                  <a:pt x="1715" y="819"/>
                  <a:pt x="1707" y="851"/>
                  <a:pt x="1697" y="894"/>
                </a:cubicBezTo>
                <a:cubicBezTo>
                  <a:pt x="1689" y="928"/>
                  <a:pt x="1679" y="994"/>
                  <a:pt x="1653" y="1020"/>
                </a:cubicBezTo>
                <a:cubicBezTo>
                  <a:pt x="1649" y="1021"/>
                  <a:pt x="1644" y="1022"/>
                  <a:pt x="1640" y="1023"/>
                </a:cubicBezTo>
                <a:cubicBezTo>
                  <a:pt x="1602" y="994"/>
                  <a:pt x="1575" y="953"/>
                  <a:pt x="1543" y="916"/>
                </a:cubicBezTo>
              </a:path>
              <a:path w="4994" h="5819" extrusionOk="0">
                <a:moveTo>
                  <a:pt x="226" y="215"/>
                </a:moveTo>
                <a:cubicBezTo>
                  <a:pt x="224" y="199"/>
                  <a:pt x="224" y="195"/>
                  <a:pt x="223" y="185"/>
                </a:cubicBezTo>
                <a:cubicBezTo>
                  <a:pt x="196" y="196"/>
                  <a:pt x="178" y="196"/>
                  <a:pt x="149" y="233"/>
                </a:cubicBezTo>
                <a:cubicBezTo>
                  <a:pt x="110" y="283"/>
                  <a:pt x="80" y="342"/>
                  <a:pt x="57" y="401"/>
                </a:cubicBezTo>
                <a:cubicBezTo>
                  <a:pt x="25" y="484"/>
                  <a:pt x="3" y="571"/>
                  <a:pt x="0" y="661"/>
                </a:cubicBezTo>
                <a:cubicBezTo>
                  <a:pt x="-5" y="831"/>
                  <a:pt x="62" y="1001"/>
                  <a:pt x="223" y="1076"/>
                </a:cubicBezTo>
                <a:cubicBezTo>
                  <a:pt x="379" y="1148"/>
                  <a:pt x="552" y="1097"/>
                  <a:pt x="675" y="988"/>
                </a:cubicBezTo>
                <a:cubicBezTo>
                  <a:pt x="825" y="856"/>
                  <a:pt x="867" y="647"/>
                  <a:pt x="834" y="457"/>
                </a:cubicBezTo>
                <a:cubicBezTo>
                  <a:pt x="813" y="333"/>
                  <a:pt x="756" y="181"/>
                  <a:pt x="632" y="125"/>
                </a:cubicBezTo>
                <a:cubicBezTo>
                  <a:pt x="558" y="91"/>
                  <a:pt x="482" y="116"/>
                  <a:pt x="419" y="157"/>
                </a:cubicBezTo>
                <a:cubicBezTo>
                  <a:pt x="324" y="220"/>
                  <a:pt x="261" y="314"/>
                  <a:pt x="195" y="40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80" name="Ink 231"/>
          <p:cNvSpPr>
            <a:spLocks noRot="1" noChangeAspect="1" noEditPoints="1" noChangeArrowheads="1" noChangeShapeType="1" noTextEdit="1"/>
          </p:cNvSpPr>
          <p:nvPr/>
        </p:nvSpPr>
        <p:spPr bwMode="auto">
          <a:xfrm>
            <a:off x="6989763" y="2978150"/>
            <a:ext cx="430212" cy="195263"/>
          </a:xfrm>
          <a:custGeom>
            <a:avLst/>
            <a:gdLst>
              <a:gd name="T0" fmla="*/ 2147483647 w 1191"/>
              <a:gd name="T1" fmla="*/ 2147483647 h 543"/>
              <a:gd name="T2" fmla="*/ 2147483647 w 1191"/>
              <a:gd name="T3" fmla="*/ 2147483647 h 543"/>
              <a:gd name="T4" fmla="*/ 2147483647 w 1191"/>
              <a:gd name="T5" fmla="*/ 2147483647 h 543"/>
              <a:gd name="T6" fmla="*/ 2147483647 w 1191"/>
              <a:gd name="T7" fmla="*/ 2147483647 h 543"/>
              <a:gd name="T8" fmla="*/ 2147483647 w 1191"/>
              <a:gd name="T9" fmla="*/ 2147483647 h 543"/>
              <a:gd name="T10" fmla="*/ 2147483647 w 1191"/>
              <a:gd name="T11" fmla="*/ 2147483647 h 543"/>
              <a:gd name="T12" fmla="*/ 2147483647 w 1191"/>
              <a:gd name="T13" fmla="*/ 2147483647 h 543"/>
              <a:gd name="T14" fmla="*/ 2147483647 w 1191"/>
              <a:gd name="T15" fmla="*/ 2147483647 h 543"/>
              <a:gd name="T16" fmla="*/ 2147483647 w 1191"/>
              <a:gd name="T17" fmla="*/ 2147483647 h 543"/>
              <a:gd name="T18" fmla="*/ 2147483647 w 1191"/>
              <a:gd name="T19" fmla="*/ 2147483647 h 543"/>
              <a:gd name="T20" fmla="*/ 2147483647 w 1191"/>
              <a:gd name="T21" fmla="*/ 0 h 543"/>
              <a:gd name="T22" fmla="*/ 2147483647 w 1191"/>
              <a:gd name="T23" fmla="*/ 2147483647 h 543"/>
              <a:gd name="T24" fmla="*/ 2147483647 w 1191"/>
              <a:gd name="T25" fmla="*/ 2147483647 h 543"/>
              <a:gd name="T26" fmla="*/ 2147483647 w 1191"/>
              <a:gd name="T27" fmla="*/ 2147483647 h 543"/>
              <a:gd name="T28" fmla="*/ 2147483647 w 1191"/>
              <a:gd name="T29" fmla="*/ 2147483647 h 543"/>
              <a:gd name="T30" fmla="*/ 2147483647 w 1191"/>
              <a:gd name="T31" fmla="*/ 2147483647 h 543"/>
              <a:gd name="T32" fmla="*/ 2147483647 w 1191"/>
              <a:gd name="T33" fmla="*/ 2147483647 h 5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91"/>
              <a:gd name="T52" fmla="*/ 0 h 543"/>
              <a:gd name="T53" fmla="*/ 1191 w 1191"/>
              <a:gd name="T54" fmla="*/ 543 h 5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91" h="543" extrusionOk="0">
                <a:moveTo>
                  <a:pt x="218" y="224"/>
                </a:moveTo>
                <a:cubicBezTo>
                  <a:pt x="192" y="238"/>
                  <a:pt x="182" y="234"/>
                  <a:pt x="220" y="259"/>
                </a:cubicBezTo>
                <a:cubicBezTo>
                  <a:pt x="268" y="290"/>
                  <a:pt x="359" y="280"/>
                  <a:pt x="412" y="282"/>
                </a:cubicBezTo>
                <a:cubicBezTo>
                  <a:pt x="529" y="286"/>
                  <a:pt x="645" y="279"/>
                  <a:pt x="762" y="277"/>
                </a:cubicBezTo>
                <a:cubicBezTo>
                  <a:pt x="866" y="275"/>
                  <a:pt x="969" y="274"/>
                  <a:pt x="1073" y="276"/>
                </a:cubicBezTo>
                <a:cubicBezTo>
                  <a:pt x="1112" y="277"/>
                  <a:pt x="1151" y="279"/>
                  <a:pt x="1190" y="282"/>
                </a:cubicBezTo>
                <a:cubicBezTo>
                  <a:pt x="1162" y="272"/>
                  <a:pt x="1136" y="266"/>
                  <a:pt x="1107" y="259"/>
                </a:cubicBezTo>
                <a:cubicBezTo>
                  <a:pt x="1080" y="253"/>
                  <a:pt x="1070" y="250"/>
                  <a:pt x="1052" y="244"/>
                </a:cubicBezTo>
              </a:path>
              <a:path w="1191" h="543" extrusionOk="0">
                <a:moveTo>
                  <a:pt x="241" y="70"/>
                </a:moveTo>
                <a:cubicBezTo>
                  <a:pt x="242" y="53"/>
                  <a:pt x="243" y="31"/>
                  <a:pt x="250" y="15"/>
                </a:cubicBezTo>
                <a:cubicBezTo>
                  <a:pt x="253" y="10"/>
                  <a:pt x="257" y="5"/>
                  <a:pt x="260" y="0"/>
                </a:cubicBezTo>
                <a:cubicBezTo>
                  <a:pt x="243" y="27"/>
                  <a:pt x="222" y="51"/>
                  <a:pt x="201" y="76"/>
                </a:cubicBezTo>
                <a:cubicBezTo>
                  <a:pt x="142" y="148"/>
                  <a:pt x="67" y="212"/>
                  <a:pt x="16" y="291"/>
                </a:cubicBezTo>
                <a:cubicBezTo>
                  <a:pt x="-4" y="322"/>
                  <a:pt x="-7" y="352"/>
                  <a:pt x="24" y="377"/>
                </a:cubicBezTo>
                <a:cubicBezTo>
                  <a:pt x="62" y="408"/>
                  <a:pt x="122" y="423"/>
                  <a:pt x="167" y="437"/>
                </a:cubicBezTo>
                <a:cubicBezTo>
                  <a:pt x="223" y="455"/>
                  <a:pt x="285" y="465"/>
                  <a:pt x="335" y="498"/>
                </a:cubicBezTo>
                <a:cubicBezTo>
                  <a:pt x="353" y="510"/>
                  <a:pt x="364" y="526"/>
                  <a:pt x="377" y="54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81" name="Ink 232"/>
          <p:cNvSpPr>
            <a:spLocks noRot="1" noChangeAspect="1" noEditPoints="1" noChangeArrowheads="1" noChangeShapeType="1" noTextEdit="1"/>
          </p:cNvSpPr>
          <p:nvPr/>
        </p:nvSpPr>
        <p:spPr bwMode="auto">
          <a:xfrm>
            <a:off x="6257925" y="4362450"/>
            <a:ext cx="277813" cy="73025"/>
          </a:xfrm>
          <a:custGeom>
            <a:avLst/>
            <a:gdLst>
              <a:gd name="T0" fmla="*/ 2147483647 w 773"/>
              <a:gd name="T1" fmla="*/ 2147483647 h 203"/>
              <a:gd name="T2" fmla="*/ 0 w 773"/>
              <a:gd name="T3" fmla="*/ 2147483647 h 203"/>
              <a:gd name="T4" fmla="*/ 2147483647 w 773"/>
              <a:gd name="T5" fmla="*/ 2147483647 h 203"/>
              <a:gd name="T6" fmla="*/ 2147483647 w 773"/>
              <a:gd name="T7" fmla="*/ 2147483647 h 203"/>
              <a:gd name="T8" fmla="*/ 2147483647 w 773"/>
              <a:gd name="T9" fmla="*/ 2147483647 h 203"/>
              <a:gd name="T10" fmla="*/ 2147483647 w 773"/>
              <a:gd name="T11" fmla="*/ 2147483647 h 203"/>
              <a:gd name="T12" fmla="*/ 2147483647 w 773"/>
              <a:gd name="T13" fmla="*/ 0 h 203"/>
              <a:gd name="T14" fmla="*/ 2147483647 w 773"/>
              <a:gd name="T15" fmla="*/ 2147483647 h 203"/>
              <a:gd name="T16" fmla="*/ 2147483647 w 773"/>
              <a:gd name="T17" fmla="*/ 2147483647 h 203"/>
              <a:gd name="T18" fmla="*/ 2147483647 w 773"/>
              <a:gd name="T19" fmla="*/ 2147483647 h 203"/>
              <a:gd name="T20" fmla="*/ 2147483647 w 773"/>
              <a:gd name="T21" fmla="*/ 2147483647 h 203"/>
              <a:gd name="T22" fmla="*/ 2147483647 w 773"/>
              <a:gd name="T23" fmla="*/ 2147483647 h 203"/>
              <a:gd name="T24" fmla="*/ 2147483647 w 773"/>
              <a:gd name="T25" fmla="*/ 2147483647 h 203"/>
              <a:gd name="T26" fmla="*/ 2147483647 w 773"/>
              <a:gd name="T27" fmla="*/ 2147483647 h 203"/>
              <a:gd name="T28" fmla="*/ 2147483647 w 773"/>
              <a:gd name="T29" fmla="*/ 2147483647 h 20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73"/>
              <a:gd name="T46" fmla="*/ 0 h 203"/>
              <a:gd name="T47" fmla="*/ 773 w 773"/>
              <a:gd name="T48" fmla="*/ 203 h 20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73" h="203" extrusionOk="0">
                <a:moveTo>
                  <a:pt x="2" y="79"/>
                </a:moveTo>
                <a:cubicBezTo>
                  <a:pt x="1" y="66"/>
                  <a:pt x="0" y="53"/>
                  <a:pt x="0" y="40"/>
                </a:cubicBezTo>
                <a:cubicBezTo>
                  <a:pt x="27" y="46"/>
                  <a:pt x="53" y="54"/>
                  <a:pt x="80" y="60"/>
                </a:cubicBezTo>
                <a:cubicBezTo>
                  <a:pt x="152" y="74"/>
                  <a:pt x="225" y="79"/>
                  <a:pt x="298" y="79"/>
                </a:cubicBezTo>
                <a:cubicBezTo>
                  <a:pt x="408" y="79"/>
                  <a:pt x="520" y="67"/>
                  <a:pt x="629" y="48"/>
                </a:cubicBezTo>
                <a:cubicBezTo>
                  <a:pt x="674" y="40"/>
                  <a:pt x="716" y="31"/>
                  <a:pt x="758" y="14"/>
                </a:cubicBezTo>
                <a:cubicBezTo>
                  <a:pt x="769" y="10"/>
                  <a:pt x="774" y="10"/>
                  <a:pt x="772" y="0"/>
                </a:cubicBezTo>
                <a:cubicBezTo>
                  <a:pt x="742" y="6"/>
                  <a:pt x="715" y="17"/>
                  <a:pt x="686" y="27"/>
                </a:cubicBezTo>
              </a:path>
              <a:path w="773" h="203" extrusionOk="0">
                <a:moveTo>
                  <a:pt x="283" y="102"/>
                </a:moveTo>
                <a:cubicBezTo>
                  <a:pt x="268" y="107"/>
                  <a:pt x="261" y="108"/>
                  <a:pt x="249" y="117"/>
                </a:cubicBezTo>
                <a:cubicBezTo>
                  <a:pt x="264" y="150"/>
                  <a:pt x="294" y="154"/>
                  <a:pt x="331" y="163"/>
                </a:cubicBezTo>
                <a:cubicBezTo>
                  <a:pt x="393" y="177"/>
                  <a:pt x="457" y="184"/>
                  <a:pt x="521" y="187"/>
                </a:cubicBezTo>
                <a:cubicBezTo>
                  <a:pt x="579" y="190"/>
                  <a:pt x="636" y="193"/>
                  <a:pt x="694" y="196"/>
                </a:cubicBezTo>
                <a:cubicBezTo>
                  <a:pt x="723" y="198"/>
                  <a:pt x="747" y="207"/>
                  <a:pt x="762" y="186"/>
                </a:cubicBezTo>
                <a:cubicBezTo>
                  <a:pt x="764" y="183"/>
                  <a:pt x="765" y="179"/>
                  <a:pt x="767" y="176"/>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82" name="Ink 233"/>
          <p:cNvSpPr>
            <a:spLocks noRot="1" noChangeAspect="1" noEditPoints="1" noChangeArrowheads="1" noChangeShapeType="1" noTextEdit="1"/>
          </p:cNvSpPr>
          <p:nvPr/>
        </p:nvSpPr>
        <p:spPr bwMode="auto">
          <a:xfrm>
            <a:off x="6089650" y="4735513"/>
            <a:ext cx="206375" cy="23812"/>
          </a:xfrm>
          <a:custGeom>
            <a:avLst/>
            <a:gdLst>
              <a:gd name="T0" fmla="*/ 2147483647 w 574"/>
              <a:gd name="T1" fmla="*/ 2147483647 h 65"/>
              <a:gd name="T2" fmla="*/ 2147483647 w 574"/>
              <a:gd name="T3" fmla="*/ 2147483647 h 65"/>
              <a:gd name="T4" fmla="*/ 2147483647 w 574"/>
              <a:gd name="T5" fmla="*/ 2147483647 h 65"/>
              <a:gd name="T6" fmla="*/ 0 w 574"/>
              <a:gd name="T7" fmla="*/ 2147483647 h 65"/>
              <a:gd name="T8" fmla="*/ 2147483647 w 574"/>
              <a:gd name="T9" fmla="*/ 2147483647 h 65"/>
              <a:gd name="T10" fmla="*/ 2147483647 w 574"/>
              <a:gd name="T11" fmla="*/ 2147483647 h 65"/>
              <a:gd name="T12" fmla="*/ 2147483647 w 574"/>
              <a:gd name="T13" fmla="*/ 2147483647 h 65"/>
              <a:gd name="T14" fmla="*/ 2147483647 w 574"/>
              <a:gd name="T15" fmla="*/ 2147483647 h 65"/>
              <a:gd name="T16" fmla="*/ 2147483647 w 574"/>
              <a:gd name="T17" fmla="*/ 2147483647 h 65"/>
              <a:gd name="T18" fmla="*/ 2147483647 w 574"/>
              <a:gd name="T19" fmla="*/ 0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74"/>
              <a:gd name="T31" fmla="*/ 0 h 65"/>
              <a:gd name="T32" fmla="*/ 574 w 574"/>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74" h="65" extrusionOk="0">
                <a:moveTo>
                  <a:pt x="170" y="28"/>
                </a:moveTo>
                <a:cubicBezTo>
                  <a:pt x="146" y="31"/>
                  <a:pt x="124" y="36"/>
                  <a:pt x="101" y="40"/>
                </a:cubicBezTo>
                <a:cubicBezTo>
                  <a:pt x="76" y="45"/>
                  <a:pt x="52" y="51"/>
                  <a:pt x="27" y="57"/>
                </a:cubicBezTo>
                <a:cubicBezTo>
                  <a:pt x="12" y="60"/>
                  <a:pt x="8" y="60"/>
                  <a:pt x="0" y="64"/>
                </a:cubicBezTo>
                <a:cubicBezTo>
                  <a:pt x="46" y="58"/>
                  <a:pt x="92" y="47"/>
                  <a:pt x="139" y="42"/>
                </a:cubicBezTo>
                <a:cubicBezTo>
                  <a:pt x="218" y="34"/>
                  <a:pt x="296" y="23"/>
                  <a:pt x="375" y="16"/>
                </a:cubicBezTo>
                <a:cubicBezTo>
                  <a:pt x="430" y="11"/>
                  <a:pt x="486" y="8"/>
                  <a:pt x="542" y="6"/>
                </a:cubicBezTo>
                <a:cubicBezTo>
                  <a:pt x="559" y="6"/>
                  <a:pt x="563" y="6"/>
                  <a:pt x="573" y="6"/>
                </a:cubicBezTo>
                <a:cubicBezTo>
                  <a:pt x="552" y="11"/>
                  <a:pt x="526" y="16"/>
                  <a:pt x="504" y="13"/>
                </a:cubicBezTo>
                <a:cubicBezTo>
                  <a:pt x="483" y="7"/>
                  <a:pt x="476" y="6"/>
                  <a:pt x="463" y="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83" name="Ink 234"/>
          <p:cNvSpPr>
            <a:spLocks noRot="1" noChangeAspect="1" noEditPoints="1" noChangeArrowheads="1" noChangeShapeType="1" noTextEdit="1"/>
          </p:cNvSpPr>
          <p:nvPr/>
        </p:nvSpPr>
        <p:spPr bwMode="auto">
          <a:xfrm>
            <a:off x="6672263" y="5060950"/>
            <a:ext cx="606425" cy="53975"/>
          </a:xfrm>
          <a:custGeom>
            <a:avLst/>
            <a:gdLst>
              <a:gd name="T0" fmla="*/ 2147483647 w 1686"/>
              <a:gd name="T1" fmla="*/ 2147483647 h 146"/>
              <a:gd name="T2" fmla="*/ 2147483647 w 1686"/>
              <a:gd name="T3" fmla="*/ 2147483647 h 146"/>
              <a:gd name="T4" fmla="*/ 2147483647 w 1686"/>
              <a:gd name="T5" fmla="*/ 2147483647 h 146"/>
              <a:gd name="T6" fmla="*/ 2147483647 w 1686"/>
              <a:gd name="T7" fmla="*/ 2147483647 h 146"/>
              <a:gd name="T8" fmla="*/ 2147483647 w 1686"/>
              <a:gd name="T9" fmla="*/ 0 h 146"/>
              <a:gd name="T10" fmla="*/ 2147483647 w 1686"/>
              <a:gd name="T11" fmla="*/ 2147483647 h 146"/>
              <a:gd name="T12" fmla="*/ 2147483647 w 1686"/>
              <a:gd name="T13" fmla="*/ 2147483647 h 146"/>
              <a:gd name="T14" fmla="*/ 0 w 1686"/>
              <a:gd name="T15" fmla="*/ 2147483647 h 146"/>
              <a:gd name="T16" fmla="*/ 2147483647 w 1686"/>
              <a:gd name="T17" fmla="*/ 2147483647 h 146"/>
              <a:gd name="T18" fmla="*/ 2147483647 w 1686"/>
              <a:gd name="T19" fmla="*/ 2147483647 h 146"/>
              <a:gd name="T20" fmla="*/ 2147483647 w 1686"/>
              <a:gd name="T21" fmla="*/ 2147483647 h 146"/>
              <a:gd name="T22" fmla="*/ 2147483647 w 1686"/>
              <a:gd name="T23" fmla="*/ 2147483647 h 146"/>
              <a:gd name="T24" fmla="*/ 2147483647 w 1686"/>
              <a:gd name="T25" fmla="*/ 2147483647 h 146"/>
              <a:gd name="T26" fmla="*/ 2147483647 w 1686"/>
              <a:gd name="T27" fmla="*/ 2147483647 h 14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686"/>
              <a:gd name="T43" fmla="*/ 0 h 146"/>
              <a:gd name="T44" fmla="*/ 1686 w 1686"/>
              <a:gd name="T45" fmla="*/ 146 h 14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686" h="146" extrusionOk="0">
                <a:moveTo>
                  <a:pt x="1144" y="54"/>
                </a:moveTo>
                <a:cubicBezTo>
                  <a:pt x="1109" y="73"/>
                  <a:pt x="1210" y="56"/>
                  <a:pt x="1220" y="55"/>
                </a:cubicBezTo>
                <a:cubicBezTo>
                  <a:pt x="1297" y="46"/>
                  <a:pt x="1374" y="41"/>
                  <a:pt x="1451" y="36"/>
                </a:cubicBezTo>
                <a:cubicBezTo>
                  <a:pt x="1523" y="31"/>
                  <a:pt x="1598" y="37"/>
                  <a:pt x="1669" y="29"/>
                </a:cubicBezTo>
                <a:cubicBezTo>
                  <a:pt x="1700" y="26"/>
                  <a:pt x="1678" y="9"/>
                  <a:pt x="1669" y="0"/>
                </a:cubicBezTo>
              </a:path>
              <a:path w="1686" h="146" extrusionOk="0">
                <a:moveTo>
                  <a:pt x="56" y="145"/>
                </a:moveTo>
                <a:cubicBezTo>
                  <a:pt x="43" y="141"/>
                  <a:pt x="16" y="139"/>
                  <a:pt x="5" y="130"/>
                </a:cubicBezTo>
                <a:cubicBezTo>
                  <a:pt x="3" y="127"/>
                  <a:pt x="2" y="124"/>
                  <a:pt x="0" y="121"/>
                </a:cubicBezTo>
                <a:cubicBezTo>
                  <a:pt x="28" y="108"/>
                  <a:pt x="57" y="102"/>
                  <a:pt x="87" y="97"/>
                </a:cubicBezTo>
                <a:cubicBezTo>
                  <a:pt x="151" y="87"/>
                  <a:pt x="217" y="81"/>
                  <a:pt x="281" y="74"/>
                </a:cubicBezTo>
                <a:cubicBezTo>
                  <a:pt x="362" y="66"/>
                  <a:pt x="445" y="56"/>
                  <a:pt x="526" y="58"/>
                </a:cubicBezTo>
                <a:cubicBezTo>
                  <a:pt x="540" y="59"/>
                  <a:pt x="543" y="59"/>
                  <a:pt x="552" y="59"/>
                </a:cubicBezTo>
                <a:cubicBezTo>
                  <a:pt x="543" y="61"/>
                  <a:pt x="518" y="66"/>
                  <a:pt x="510" y="60"/>
                </a:cubicBezTo>
                <a:cubicBezTo>
                  <a:pt x="499" y="46"/>
                  <a:pt x="495" y="40"/>
                  <a:pt x="488" y="3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84" name="Ink 235"/>
          <p:cNvSpPr>
            <a:spLocks noRot="1" noChangeAspect="1" noEditPoints="1" noChangeArrowheads="1" noChangeShapeType="1" noTextEdit="1"/>
          </p:cNvSpPr>
          <p:nvPr/>
        </p:nvSpPr>
        <p:spPr bwMode="auto">
          <a:xfrm>
            <a:off x="6040438" y="5083175"/>
            <a:ext cx="274637" cy="39688"/>
          </a:xfrm>
          <a:custGeom>
            <a:avLst/>
            <a:gdLst>
              <a:gd name="T0" fmla="*/ 2147483647 w 765"/>
              <a:gd name="T1" fmla="*/ 0 h 109"/>
              <a:gd name="T2" fmla="*/ 2147483647 w 765"/>
              <a:gd name="T3" fmla="*/ 2147483647 h 109"/>
              <a:gd name="T4" fmla="*/ 2147483647 w 765"/>
              <a:gd name="T5" fmla="*/ 2147483647 h 109"/>
              <a:gd name="T6" fmla="*/ 0 w 765"/>
              <a:gd name="T7" fmla="*/ 2147483647 h 109"/>
              <a:gd name="T8" fmla="*/ 2147483647 w 765"/>
              <a:gd name="T9" fmla="*/ 2147483647 h 109"/>
              <a:gd name="T10" fmla="*/ 2147483647 w 765"/>
              <a:gd name="T11" fmla="*/ 2147483647 h 109"/>
              <a:gd name="T12" fmla="*/ 2147483647 w 765"/>
              <a:gd name="T13" fmla="*/ 2147483647 h 109"/>
              <a:gd name="T14" fmla="*/ 0 60000 65536"/>
              <a:gd name="T15" fmla="*/ 0 60000 65536"/>
              <a:gd name="T16" fmla="*/ 0 60000 65536"/>
              <a:gd name="T17" fmla="*/ 0 60000 65536"/>
              <a:gd name="T18" fmla="*/ 0 60000 65536"/>
              <a:gd name="T19" fmla="*/ 0 60000 65536"/>
              <a:gd name="T20" fmla="*/ 0 60000 65536"/>
              <a:gd name="T21" fmla="*/ 0 w 765"/>
              <a:gd name="T22" fmla="*/ 0 h 109"/>
              <a:gd name="T23" fmla="*/ 765 w 765"/>
              <a:gd name="T24" fmla="*/ 109 h 10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65" h="109" extrusionOk="0">
                <a:moveTo>
                  <a:pt x="110" y="0"/>
                </a:moveTo>
                <a:cubicBezTo>
                  <a:pt x="84" y="5"/>
                  <a:pt x="70" y="7"/>
                  <a:pt x="47" y="23"/>
                </a:cubicBezTo>
                <a:cubicBezTo>
                  <a:pt x="38" y="29"/>
                  <a:pt x="8" y="50"/>
                  <a:pt x="5" y="59"/>
                </a:cubicBezTo>
                <a:cubicBezTo>
                  <a:pt x="-1" y="72"/>
                  <a:pt x="-3" y="79"/>
                  <a:pt x="0" y="90"/>
                </a:cubicBezTo>
                <a:cubicBezTo>
                  <a:pt x="38" y="107"/>
                  <a:pt x="78" y="107"/>
                  <a:pt x="120" y="108"/>
                </a:cubicBezTo>
                <a:cubicBezTo>
                  <a:pt x="217" y="110"/>
                  <a:pt x="313" y="104"/>
                  <a:pt x="409" y="98"/>
                </a:cubicBezTo>
                <a:cubicBezTo>
                  <a:pt x="527" y="91"/>
                  <a:pt x="645" y="87"/>
                  <a:pt x="764" y="8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85" name="Ink 236"/>
          <p:cNvSpPr>
            <a:spLocks noRot="1" noChangeAspect="1" noEditPoints="1" noChangeArrowheads="1" noChangeShapeType="1" noTextEdit="1"/>
          </p:cNvSpPr>
          <p:nvPr/>
        </p:nvSpPr>
        <p:spPr bwMode="auto">
          <a:xfrm>
            <a:off x="5256213" y="6159500"/>
            <a:ext cx="1768475" cy="269875"/>
          </a:xfrm>
          <a:custGeom>
            <a:avLst/>
            <a:gdLst>
              <a:gd name="T0" fmla="*/ 2147483647 w 4915"/>
              <a:gd name="T1" fmla="*/ 2147483647 h 750"/>
              <a:gd name="T2" fmla="*/ 2147483647 w 4915"/>
              <a:gd name="T3" fmla="*/ 2147483647 h 750"/>
              <a:gd name="T4" fmla="*/ 2147483647 w 4915"/>
              <a:gd name="T5" fmla="*/ 2147483647 h 750"/>
              <a:gd name="T6" fmla="*/ 2147483647 w 4915"/>
              <a:gd name="T7" fmla="*/ 2147483647 h 750"/>
              <a:gd name="T8" fmla="*/ 2147483647 w 4915"/>
              <a:gd name="T9" fmla="*/ 2147483647 h 750"/>
              <a:gd name="T10" fmla="*/ 2147483647 w 4915"/>
              <a:gd name="T11" fmla="*/ 2147483647 h 750"/>
              <a:gd name="T12" fmla="*/ 2147483647 w 4915"/>
              <a:gd name="T13" fmla="*/ 2147483647 h 750"/>
              <a:gd name="T14" fmla="*/ 2147483647 w 4915"/>
              <a:gd name="T15" fmla="*/ 2147483647 h 750"/>
              <a:gd name="T16" fmla="*/ 2147483647 w 4915"/>
              <a:gd name="T17" fmla="*/ 2147483647 h 750"/>
              <a:gd name="T18" fmla="*/ 2147483647 w 4915"/>
              <a:gd name="T19" fmla="*/ 0 h 750"/>
              <a:gd name="T20" fmla="*/ 0 w 4915"/>
              <a:gd name="T21" fmla="*/ 2147483647 h 750"/>
              <a:gd name="T22" fmla="*/ 2147483647 w 4915"/>
              <a:gd name="T23" fmla="*/ 2147483647 h 750"/>
              <a:gd name="T24" fmla="*/ 2147483647 w 4915"/>
              <a:gd name="T25" fmla="*/ 2147483647 h 750"/>
              <a:gd name="T26" fmla="*/ 2147483647 w 4915"/>
              <a:gd name="T27" fmla="*/ 2147483647 h 750"/>
              <a:gd name="T28" fmla="*/ 2147483647 w 4915"/>
              <a:gd name="T29" fmla="*/ 2147483647 h 75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15"/>
              <a:gd name="T46" fmla="*/ 0 h 750"/>
              <a:gd name="T47" fmla="*/ 4915 w 4915"/>
              <a:gd name="T48" fmla="*/ 750 h 75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15" h="750" extrusionOk="0">
                <a:moveTo>
                  <a:pt x="145" y="705"/>
                </a:moveTo>
                <a:cubicBezTo>
                  <a:pt x="118" y="683"/>
                  <a:pt x="91" y="657"/>
                  <a:pt x="68" y="636"/>
                </a:cubicBezTo>
                <a:cubicBezTo>
                  <a:pt x="139" y="656"/>
                  <a:pt x="204" y="676"/>
                  <a:pt x="280" y="685"/>
                </a:cubicBezTo>
                <a:cubicBezTo>
                  <a:pt x="815" y="748"/>
                  <a:pt x="1332" y="761"/>
                  <a:pt x="1866" y="681"/>
                </a:cubicBezTo>
                <a:cubicBezTo>
                  <a:pt x="2297" y="616"/>
                  <a:pt x="2705" y="577"/>
                  <a:pt x="3140" y="613"/>
                </a:cubicBezTo>
                <a:cubicBezTo>
                  <a:pt x="3649" y="656"/>
                  <a:pt x="4170" y="747"/>
                  <a:pt x="4681" y="738"/>
                </a:cubicBezTo>
                <a:cubicBezTo>
                  <a:pt x="4766" y="736"/>
                  <a:pt x="4831" y="735"/>
                  <a:pt x="4875" y="654"/>
                </a:cubicBezTo>
                <a:cubicBezTo>
                  <a:pt x="4938" y="537"/>
                  <a:pt x="4925" y="321"/>
                  <a:pt x="4912" y="192"/>
                </a:cubicBezTo>
                <a:cubicBezTo>
                  <a:pt x="4908" y="147"/>
                  <a:pt x="4901" y="55"/>
                  <a:pt x="4878" y="16"/>
                </a:cubicBezTo>
                <a:cubicBezTo>
                  <a:pt x="4871" y="4"/>
                  <a:pt x="4846" y="13"/>
                  <a:pt x="4838" y="0"/>
                </a:cubicBezTo>
              </a:path>
              <a:path w="4915" h="750" extrusionOk="0">
                <a:moveTo>
                  <a:pt x="0" y="173"/>
                </a:moveTo>
                <a:cubicBezTo>
                  <a:pt x="15" y="194"/>
                  <a:pt x="21" y="223"/>
                  <a:pt x="30" y="248"/>
                </a:cubicBezTo>
                <a:cubicBezTo>
                  <a:pt x="52" y="309"/>
                  <a:pt x="79" y="366"/>
                  <a:pt x="111" y="423"/>
                </a:cubicBezTo>
                <a:cubicBezTo>
                  <a:pt x="141" y="478"/>
                  <a:pt x="177" y="529"/>
                  <a:pt x="208" y="583"/>
                </a:cubicBezTo>
                <a:cubicBezTo>
                  <a:pt x="223" y="608"/>
                  <a:pt x="230" y="612"/>
                  <a:pt x="225" y="63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Text Box 2"/>
          <p:cNvSpPr txBox="1">
            <a:spLocks noChangeArrowheads="1"/>
          </p:cNvSpPr>
          <p:nvPr>
            <p:custDataLst>
              <p:tags r:id="rId1"/>
            </p:custDataLst>
          </p:nvPr>
        </p:nvSpPr>
        <p:spPr bwMode="auto">
          <a:xfrm>
            <a:off x="620713" y="179388"/>
            <a:ext cx="4021137"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a:t>Write an assembly-language program that reads </a:t>
            </a:r>
            <a:r>
              <a:rPr lang="en-US" sz="1400" b="1" i="1"/>
              <a:t>one </a:t>
            </a:r>
            <a:r>
              <a:rPr lang="en-US" sz="1400"/>
              <a:t>integer as keyboard input. Then, the program should </a:t>
            </a:r>
          </a:p>
        </p:txBody>
      </p:sp>
      <p:sp>
        <p:nvSpPr>
          <p:cNvPr id="112643" name="Text Box 3"/>
          <p:cNvSpPr txBox="1">
            <a:spLocks noChangeArrowheads="1"/>
          </p:cNvSpPr>
          <p:nvPr>
            <p:custDataLst>
              <p:tags r:id="rId2"/>
            </p:custDataLst>
          </p:nvPr>
        </p:nvSpPr>
        <p:spPr bwMode="auto">
          <a:xfrm>
            <a:off x="304800" y="2571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600" b="1">
                <a:solidFill>
                  <a:srgbClr val="067B0E"/>
                </a:solidFill>
              </a:rPr>
              <a:t>2</a:t>
            </a:r>
          </a:p>
        </p:txBody>
      </p:sp>
      <p:sp>
        <p:nvSpPr>
          <p:cNvPr id="112644" name="Rectangle 5"/>
          <p:cNvSpPr>
            <a:spLocks noChangeArrowheads="1"/>
          </p:cNvSpPr>
          <p:nvPr>
            <p:custDataLst>
              <p:tags r:id="rId3"/>
            </p:custDataLst>
          </p:nvPr>
        </p:nvSpPr>
        <p:spPr bwMode="auto">
          <a:xfrm>
            <a:off x="228600" y="609600"/>
            <a:ext cx="4275138"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a:t>compute the </a:t>
            </a:r>
            <a:r>
              <a:rPr lang="en-US" sz="1400" b="1" i="1"/>
              <a:t>factorial </a:t>
            </a:r>
            <a:r>
              <a:rPr lang="en-US" sz="1400"/>
              <a:t>of that input and write it out. You may assume without checking that the input will be a positive integer.  </a:t>
            </a:r>
          </a:p>
        </p:txBody>
      </p:sp>
      <p:sp>
        <p:nvSpPr>
          <p:cNvPr id="112645" name="Text Box 64"/>
          <p:cNvSpPr txBox="1">
            <a:spLocks noChangeArrowheads="1"/>
          </p:cNvSpPr>
          <p:nvPr/>
        </p:nvSpPr>
        <p:spPr bwMode="auto">
          <a:xfrm>
            <a:off x="6781800" y="228600"/>
            <a:ext cx="1960563"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4200"/>
              <a:t>factorial</a:t>
            </a:r>
          </a:p>
        </p:txBody>
      </p:sp>
      <p:sp>
        <p:nvSpPr>
          <p:cNvPr id="112646" name="Text Box 65"/>
          <p:cNvSpPr txBox="1">
            <a:spLocks noChangeArrowheads="1"/>
          </p:cNvSpPr>
          <p:nvPr/>
        </p:nvSpPr>
        <p:spPr bwMode="auto">
          <a:xfrm>
            <a:off x="4105275" y="1524000"/>
            <a:ext cx="1120775" cy="750888"/>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4200">
                <a:solidFill>
                  <a:srgbClr val="0A04EB"/>
                </a:solidFill>
              </a:rPr>
              <a:t>plan</a:t>
            </a:r>
            <a:endParaRPr lang="en-US" sz="4200"/>
          </a:p>
        </p:txBody>
      </p:sp>
    </p:spTree>
  </p:cSld>
  <p:clrMapOvr>
    <a:masterClrMapping/>
  </p:clrMapOvr>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Text Box 2"/>
          <p:cNvSpPr txBox="1">
            <a:spLocks noChangeArrowheads="1"/>
          </p:cNvSpPr>
          <p:nvPr>
            <p:custDataLst>
              <p:tags r:id="rId1"/>
            </p:custDataLst>
          </p:nvPr>
        </p:nvSpPr>
        <p:spPr bwMode="auto">
          <a:xfrm>
            <a:off x="620713" y="179388"/>
            <a:ext cx="4021137"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a:t>Write an assembly-language program that reads </a:t>
            </a:r>
            <a:r>
              <a:rPr lang="en-US" sz="1400" b="1" i="1"/>
              <a:t>one </a:t>
            </a:r>
            <a:r>
              <a:rPr lang="en-US" sz="1400"/>
              <a:t>integer as keyboard input. Then, the program should </a:t>
            </a:r>
          </a:p>
        </p:txBody>
      </p:sp>
      <p:sp>
        <p:nvSpPr>
          <p:cNvPr id="113667" name="Text Box 3"/>
          <p:cNvSpPr txBox="1">
            <a:spLocks noChangeArrowheads="1"/>
          </p:cNvSpPr>
          <p:nvPr>
            <p:custDataLst>
              <p:tags r:id="rId2"/>
            </p:custDataLst>
          </p:nvPr>
        </p:nvSpPr>
        <p:spPr bwMode="auto">
          <a:xfrm>
            <a:off x="304800" y="2571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600" b="1">
                <a:solidFill>
                  <a:srgbClr val="067B0E"/>
                </a:solidFill>
              </a:rPr>
              <a:t>2</a:t>
            </a:r>
          </a:p>
        </p:txBody>
      </p:sp>
      <p:sp>
        <p:nvSpPr>
          <p:cNvPr id="113668" name="Rectangle 4"/>
          <p:cNvSpPr>
            <a:spLocks noChangeArrowheads="1"/>
          </p:cNvSpPr>
          <p:nvPr>
            <p:custDataLst>
              <p:tags r:id="rId3"/>
            </p:custDataLst>
          </p:nvPr>
        </p:nvSpPr>
        <p:spPr bwMode="auto">
          <a:xfrm>
            <a:off x="228600" y="609600"/>
            <a:ext cx="4275138"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a:t>compute the </a:t>
            </a:r>
            <a:r>
              <a:rPr lang="en-US" sz="1400" b="1" i="1"/>
              <a:t>factorial </a:t>
            </a:r>
            <a:r>
              <a:rPr lang="en-US" sz="1400"/>
              <a:t>of that input and write it out. You may assume without checking that the input will be a positive integer.  </a:t>
            </a:r>
          </a:p>
        </p:txBody>
      </p:sp>
      <p:sp>
        <p:nvSpPr>
          <p:cNvPr id="113669" name="Text Box 5"/>
          <p:cNvSpPr txBox="1">
            <a:spLocks noChangeArrowheads="1"/>
          </p:cNvSpPr>
          <p:nvPr>
            <p:custDataLst>
              <p:tags r:id="rId4"/>
            </p:custDataLst>
          </p:nvPr>
        </p:nvSpPr>
        <p:spPr bwMode="auto">
          <a:xfrm>
            <a:off x="5518150" y="14478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3670" name="Text Box 6"/>
          <p:cNvSpPr txBox="1">
            <a:spLocks noChangeArrowheads="1"/>
          </p:cNvSpPr>
          <p:nvPr>
            <p:custDataLst>
              <p:tags r:id="rId5"/>
            </p:custDataLst>
          </p:nvPr>
        </p:nvSpPr>
        <p:spPr bwMode="auto">
          <a:xfrm>
            <a:off x="5518150" y="19192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3671" name="Text Box 7"/>
          <p:cNvSpPr txBox="1">
            <a:spLocks noChangeArrowheads="1"/>
          </p:cNvSpPr>
          <p:nvPr>
            <p:custDataLst>
              <p:tags r:id="rId6"/>
            </p:custDataLst>
          </p:nvPr>
        </p:nvSpPr>
        <p:spPr bwMode="auto">
          <a:xfrm>
            <a:off x="5518150" y="23923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3672" name="Text Box 8"/>
          <p:cNvSpPr txBox="1">
            <a:spLocks noChangeArrowheads="1"/>
          </p:cNvSpPr>
          <p:nvPr>
            <p:custDataLst>
              <p:tags r:id="rId7"/>
            </p:custDataLst>
          </p:nvPr>
        </p:nvSpPr>
        <p:spPr bwMode="auto">
          <a:xfrm>
            <a:off x="5518150" y="28638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3673" name="Text Box 9"/>
          <p:cNvSpPr txBox="1">
            <a:spLocks noChangeArrowheads="1"/>
          </p:cNvSpPr>
          <p:nvPr>
            <p:custDataLst>
              <p:tags r:id="rId8"/>
            </p:custDataLst>
          </p:nvPr>
        </p:nvSpPr>
        <p:spPr bwMode="auto">
          <a:xfrm>
            <a:off x="5518150" y="33369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3674" name="Text Box 10"/>
          <p:cNvSpPr txBox="1">
            <a:spLocks noChangeArrowheads="1"/>
          </p:cNvSpPr>
          <p:nvPr>
            <p:custDataLst>
              <p:tags r:id="rId9"/>
            </p:custDataLst>
          </p:nvPr>
        </p:nvSpPr>
        <p:spPr bwMode="auto">
          <a:xfrm>
            <a:off x="5518150" y="38100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3675" name="Text Box 11"/>
          <p:cNvSpPr txBox="1">
            <a:spLocks noChangeArrowheads="1"/>
          </p:cNvSpPr>
          <p:nvPr>
            <p:custDataLst>
              <p:tags r:id="rId10"/>
            </p:custDataLst>
          </p:nvPr>
        </p:nvSpPr>
        <p:spPr bwMode="auto">
          <a:xfrm>
            <a:off x="5518150" y="42814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3676" name="Text Box 12"/>
          <p:cNvSpPr txBox="1">
            <a:spLocks noChangeArrowheads="1"/>
          </p:cNvSpPr>
          <p:nvPr>
            <p:custDataLst>
              <p:tags r:id="rId11"/>
            </p:custDataLst>
          </p:nvPr>
        </p:nvSpPr>
        <p:spPr bwMode="auto">
          <a:xfrm>
            <a:off x="5021263" y="15033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0</a:t>
            </a:r>
          </a:p>
        </p:txBody>
      </p:sp>
      <p:sp>
        <p:nvSpPr>
          <p:cNvPr id="113677" name="Rectangle 13"/>
          <p:cNvSpPr>
            <a:spLocks noChangeArrowheads="1"/>
          </p:cNvSpPr>
          <p:nvPr>
            <p:custDataLst>
              <p:tags r:id="rId12"/>
            </p:custDataLst>
          </p:nvPr>
        </p:nvSpPr>
        <p:spPr bwMode="auto">
          <a:xfrm>
            <a:off x="6172200" y="1066800"/>
            <a:ext cx="1606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charset="0"/>
              </a:rPr>
              <a:t>Memory - RAM</a:t>
            </a:r>
          </a:p>
        </p:txBody>
      </p:sp>
      <p:sp>
        <p:nvSpPr>
          <p:cNvPr id="113678" name="Text Box 14"/>
          <p:cNvSpPr txBox="1">
            <a:spLocks noChangeArrowheads="1"/>
          </p:cNvSpPr>
          <p:nvPr>
            <p:custDataLst>
              <p:tags r:id="rId13"/>
            </p:custDataLst>
          </p:nvPr>
        </p:nvSpPr>
        <p:spPr bwMode="auto">
          <a:xfrm>
            <a:off x="5518150" y="47545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3679" name="Text Box 15"/>
          <p:cNvSpPr txBox="1">
            <a:spLocks noChangeArrowheads="1"/>
          </p:cNvSpPr>
          <p:nvPr>
            <p:custDataLst>
              <p:tags r:id="rId14"/>
            </p:custDataLst>
          </p:nvPr>
        </p:nvSpPr>
        <p:spPr bwMode="auto">
          <a:xfrm>
            <a:off x="5518150" y="52260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3680" name="Text Box 16"/>
          <p:cNvSpPr txBox="1">
            <a:spLocks noChangeArrowheads="1"/>
          </p:cNvSpPr>
          <p:nvPr>
            <p:custDataLst>
              <p:tags r:id="rId15"/>
            </p:custDataLst>
          </p:nvPr>
        </p:nvSpPr>
        <p:spPr bwMode="auto">
          <a:xfrm>
            <a:off x="5518150" y="56991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3681" name="Text Box 17"/>
          <p:cNvSpPr txBox="1">
            <a:spLocks noChangeArrowheads="1"/>
          </p:cNvSpPr>
          <p:nvPr>
            <p:custDataLst>
              <p:tags r:id="rId16"/>
            </p:custDataLst>
          </p:nvPr>
        </p:nvSpPr>
        <p:spPr bwMode="auto">
          <a:xfrm>
            <a:off x="5518150" y="61722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3682" name="Text Box 18"/>
          <p:cNvSpPr txBox="1">
            <a:spLocks noChangeArrowheads="1"/>
          </p:cNvSpPr>
          <p:nvPr>
            <p:custDataLst>
              <p:tags r:id="rId17"/>
            </p:custDataLst>
          </p:nvPr>
        </p:nvSpPr>
        <p:spPr bwMode="auto">
          <a:xfrm>
            <a:off x="5029200" y="19748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1</a:t>
            </a:r>
          </a:p>
        </p:txBody>
      </p:sp>
      <p:sp>
        <p:nvSpPr>
          <p:cNvPr id="113683" name="Text Box 19"/>
          <p:cNvSpPr txBox="1">
            <a:spLocks noChangeArrowheads="1"/>
          </p:cNvSpPr>
          <p:nvPr>
            <p:custDataLst>
              <p:tags r:id="rId18"/>
            </p:custDataLst>
          </p:nvPr>
        </p:nvSpPr>
        <p:spPr bwMode="auto">
          <a:xfrm>
            <a:off x="5029200" y="244792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2</a:t>
            </a:r>
          </a:p>
        </p:txBody>
      </p:sp>
      <p:sp>
        <p:nvSpPr>
          <p:cNvPr id="113684" name="Text Box 20"/>
          <p:cNvSpPr txBox="1">
            <a:spLocks noChangeArrowheads="1"/>
          </p:cNvSpPr>
          <p:nvPr>
            <p:custDataLst>
              <p:tags r:id="rId19"/>
            </p:custDataLst>
          </p:nvPr>
        </p:nvSpPr>
        <p:spPr bwMode="auto">
          <a:xfrm>
            <a:off x="5029200" y="29210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3</a:t>
            </a:r>
          </a:p>
        </p:txBody>
      </p:sp>
      <p:sp>
        <p:nvSpPr>
          <p:cNvPr id="113685" name="Text Box 21"/>
          <p:cNvSpPr txBox="1">
            <a:spLocks noChangeArrowheads="1"/>
          </p:cNvSpPr>
          <p:nvPr>
            <p:custDataLst>
              <p:tags r:id="rId20"/>
            </p:custDataLst>
          </p:nvPr>
        </p:nvSpPr>
        <p:spPr bwMode="auto">
          <a:xfrm>
            <a:off x="5029200" y="339407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a:t>
            </a:r>
          </a:p>
        </p:txBody>
      </p:sp>
      <p:sp>
        <p:nvSpPr>
          <p:cNvPr id="113686" name="Text Box 22"/>
          <p:cNvSpPr txBox="1">
            <a:spLocks noChangeArrowheads="1"/>
          </p:cNvSpPr>
          <p:nvPr>
            <p:custDataLst>
              <p:tags r:id="rId21"/>
            </p:custDataLst>
          </p:nvPr>
        </p:nvSpPr>
        <p:spPr bwMode="auto">
          <a:xfrm>
            <a:off x="5029200" y="38671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a:t>
            </a:r>
          </a:p>
        </p:txBody>
      </p:sp>
      <p:sp>
        <p:nvSpPr>
          <p:cNvPr id="113687" name="Text Box 23"/>
          <p:cNvSpPr txBox="1">
            <a:spLocks noChangeArrowheads="1"/>
          </p:cNvSpPr>
          <p:nvPr>
            <p:custDataLst>
              <p:tags r:id="rId22"/>
            </p:custDataLst>
          </p:nvPr>
        </p:nvSpPr>
        <p:spPr bwMode="auto">
          <a:xfrm>
            <a:off x="5029200" y="4338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6</a:t>
            </a:r>
          </a:p>
        </p:txBody>
      </p:sp>
      <p:sp>
        <p:nvSpPr>
          <p:cNvPr id="113688" name="Text Box 24"/>
          <p:cNvSpPr txBox="1">
            <a:spLocks noChangeArrowheads="1"/>
          </p:cNvSpPr>
          <p:nvPr>
            <p:custDataLst>
              <p:tags r:id="rId23"/>
            </p:custDataLst>
          </p:nvPr>
        </p:nvSpPr>
        <p:spPr bwMode="auto">
          <a:xfrm>
            <a:off x="5029200" y="481171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7</a:t>
            </a:r>
          </a:p>
        </p:txBody>
      </p:sp>
      <p:sp>
        <p:nvSpPr>
          <p:cNvPr id="113689" name="Text Box 25"/>
          <p:cNvSpPr txBox="1">
            <a:spLocks noChangeArrowheads="1"/>
          </p:cNvSpPr>
          <p:nvPr>
            <p:custDataLst>
              <p:tags r:id="rId24"/>
            </p:custDataLst>
          </p:nvPr>
        </p:nvSpPr>
        <p:spPr bwMode="auto">
          <a:xfrm>
            <a:off x="5029200" y="52847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8</a:t>
            </a:r>
          </a:p>
        </p:txBody>
      </p:sp>
      <p:sp>
        <p:nvSpPr>
          <p:cNvPr id="113690" name="Text Box 26"/>
          <p:cNvSpPr txBox="1">
            <a:spLocks noChangeArrowheads="1"/>
          </p:cNvSpPr>
          <p:nvPr>
            <p:custDataLst>
              <p:tags r:id="rId25"/>
            </p:custDataLst>
          </p:nvPr>
        </p:nvSpPr>
        <p:spPr bwMode="auto">
          <a:xfrm>
            <a:off x="5029200" y="57578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9</a:t>
            </a:r>
          </a:p>
        </p:txBody>
      </p:sp>
      <p:sp>
        <p:nvSpPr>
          <p:cNvPr id="113691" name="Text Box 27"/>
          <p:cNvSpPr txBox="1">
            <a:spLocks noChangeArrowheads="1"/>
          </p:cNvSpPr>
          <p:nvPr>
            <p:custDataLst>
              <p:tags r:id="rId26"/>
            </p:custDataLst>
          </p:nvPr>
        </p:nvSpPr>
        <p:spPr bwMode="auto">
          <a:xfrm>
            <a:off x="5029200" y="62309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10</a:t>
            </a:r>
          </a:p>
        </p:txBody>
      </p:sp>
      <p:sp>
        <p:nvSpPr>
          <p:cNvPr id="113692" name="Text Box 30"/>
          <p:cNvSpPr txBox="1">
            <a:spLocks noChangeArrowheads="1"/>
          </p:cNvSpPr>
          <p:nvPr>
            <p:custDataLst>
              <p:tags r:id="rId27"/>
            </p:custDataLst>
          </p:nvPr>
        </p:nvSpPr>
        <p:spPr bwMode="auto">
          <a:xfrm>
            <a:off x="928688" y="2181225"/>
            <a:ext cx="33242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180000"/>
              </a:lnSpc>
              <a:spcBef>
                <a:spcPct val="50000"/>
              </a:spcBef>
            </a:pPr>
            <a:endParaRPr lang="en-US" sz="1800" b="1">
              <a:latin typeface="Courier New" pitchFamily="-106" charset="0"/>
            </a:endParaRPr>
          </a:p>
        </p:txBody>
      </p:sp>
      <p:sp>
        <p:nvSpPr>
          <p:cNvPr id="113693" name="Text Box 31"/>
          <p:cNvSpPr txBox="1">
            <a:spLocks noChangeArrowheads="1"/>
          </p:cNvSpPr>
          <p:nvPr>
            <p:custDataLst>
              <p:tags r:id="rId28"/>
            </p:custDataLst>
          </p:nvPr>
        </p:nvSpPr>
        <p:spPr bwMode="auto">
          <a:xfrm>
            <a:off x="400050" y="2289175"/>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B003D1"/>
                </a:solidFill>
                <a:latin typeface="Comic Sans MS" pitchFamily="-106" charset="0"/>
              </a:rPr>
              <a:t>r0</a:t>
            </a:r>
          </a:p>
        </p:txBody>
      </p:sp>
      <p:sp>
        <p:nvSpPr>
          <p:cNvPr id="113694" name="Rectangle 32"/>
          <p:cNvSpPr>
            <a:spLocks noChangeArrowheads="1"/>
          </p:cNvSpPr>
          <p:nvPr>
            <p:custDataLst>
              <p:tags r:id="rId29"/>
            </p:custDataLst>
          </p:nvPr>
        </p:nvSpPr>
        <p:spPr bwMode="auto">
          <a:xfrm>
            <a:off x="1676400" y="1676400"/>
            <a:ext cx="17192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charset="0"/>
              </a:rPr>
              <a:t>Registers - CPU</a:t>
            </a:r>
          </a:p>
        </p:txBody>
      </p:sp>
      <p:sp>
        <p:nvSpPr>
          <p:cNvPr id="113695" name="Text Box 33"/>
          <p:cNvSpPr txBox="1">
            <a:spLocks noChangeArrowheads="1"/>
          </p:cNvSpPr>
          <p:nvPr/>
        </p:nvSpPr>
        <p:spPr bwMode="auto">
          <a:xfrm>
            <a:off x="3806825" y="227965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b="1">
                <a:solidFill>
                  <a:srgbClr val="067B0E"/>
                </a:solidFill>
                <a:latin typeface="Comic Sans MS" pitchFamily="-106" charset="0"/>
              </a:rPr>
              <a:t>0</a:t>
            </a:r>
            <a:endParaRPr lang="en-US"/>
          </a:p>
        </p:txBody>
      </p:sp>
      <p:sp>
        <p:nvSpPr>
          <p:cNvPr id="113696" name="Text Box 34"/>
          <p:cNvSpPr txBox="1">
            <a:spLocks noChangeArrowheads="1"/>
          </p:cNvSpPr>
          <p:nvPr>
            <p:custDataLst>
              <p:tags r:id="rId30"/>
            </p:custDataLst>
          </p:nvPr>
        </p:nvSpPr>
        <p:spPr bwMode="auto">
          <a:xfrm>
            <a:off x="928688" y="2987675"/>
            <a:ext cx="33242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180000"/>
              </a:lnSpc>
              <a:spcBef>
                <a:spcPct val="50000"/>
              </a:spcBef>
            </a:pPr>
            <a:endParaRPr lang="en-US" sz="1800" b="1">
              <a:latin typeface="Courier New" pitchFamily="-106" charset="0"/>
            </a:endParaRPr>
          </a:p>
        </p:txBody>
      </p:sp>
      <p:sp>
        <p:nvSpPr>
          <p:cNvPr id="113697" name="Text Box 35"/>
          <p:cNvSpPr txBox="1">
            <a:spLocks noChangeArrowheads="1"/>
          </p:cNvSpPr>
          <p:nvPr>
            <p:custDataLst>
              <p:tags r:id="rId31"/>
            </p:custDataLst>
          </p:nvPr>
        </p:nvSpPr>
        <p:spPr bwMode="auto">
          <a:xfrm>
            <a:off x="400050" y="3084513"/>
            <a:ext cx="9096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B003D1"/>
                </a:solidFill>
                <a:latin typeface="Comic Sans MS" pitchFamily="-106" charset="0"/>
              </a:rPr>
              <a:t>r1</a:t>
            </a:r>
          </a:p>
        </p:txBody>
      </p:sp>
      <p:sp>
        <p:nvSpPr>
          <p:cNvPr id="113698" name="Text Box 36"/>
          <p:cNvSpPr txBox="1">
            <a:spLocks noChangeArrowheads="1"/>
          </p:cNvSpPr>
          <p:nvPr>
            <p:custDataLst>
              <p:tags r:id="rId32"/>
            </p:custDataLst>
          </p:nvPr>
        </p:nvSpPr>
        <p:spPr bwMode="auto">
          <a:xfrm>
            <a:off x="928688" y="3840163"/>
            <a:ext cx="33242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180000"/>
              </a:lnSpc>
              <a:spcBef>
                <a:spcPct val="50000"/>
              </a:spcBef>
            </a:pPr>
            <a:endParaRPr lang="en-US" sz="1800" b="1">
              <a:latin typeface="Courier New" pitchFamily="-106" charset="0"/>
            </a:endParaRPr>
          </a:p>
        </p:txBody>
      </p:sp>
      <p:sp>
        <p:nvSpPr>
          <p:cNvPr id="113699" name="Text Box 37"/>
          <p:cNvSpPr txBox="1">
            <a:spLocks noChangeArrowheads="1"/>
          </p:cNvSpPr>
          <p:nvPr>
            <p:custDataLst>
              <p:tags r:id="rId33"/>
            </p:custDataLst>
          </p:nvPr>
        </p:nvSpPr>
        <p:spPr bwMode="auto">
          <a:xfrm>
            <a:off x="400050" y="3937000"/>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B003D1"/>
                </a:solidFill>
                <a:latin typeface="Comic Sans MS" pitchFamily="-106" charset="0"/>
              </a:rPr>
              <a:t>r2</a:t>
            </a:r>
          </a:p>
        </p:txBody>
      </p:sp>
      <p:sp>
        <p:nvSpPr>
          <p:cNvPr id="113700" name="Text Box 38"/>
          <p:cNvSpPr txBox="1">
            <a:spLocks noChangeArrowheads="1"/>
          </p:cNvSpPr>
          <p:nvPr>
            <p:custDataLst>
              <p:tags r:id="rId34"/>
            </p:custDataLst>
          </p:nvPr>
        </p:nvSpPr>
        <p:spPr bwMode="auto">
          <a:xfrm>
            <a:off x="928688" y="4678363"/>
            <a:ext cx="33242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180000"/>
              </a:lnSpc>
              <a:spcBef>
                <a:spcPct val="50000"/>
              </a:spcBef>
            </a:pPr>
            <a:endParaRPr lang="en-US" sz="1800" b="1">
              <a:latin typeface="Courier New" pitchFamily="-106" charset="0"/>
            </a:endParaRPr>
          </a:p>
        </p:txBody>
      </p:sp>
      <p:sp>
        <p:nvSpPr>
          <p:cNvPr id="113701" name="Text Box 39"/>
          <p:cNvSpPr txBox="1">
            <a:spLocks noChangeArrowheads="1"/>
          </p:cNvSpPr>
          <p:nvPr>
            <p:custDataLst>
              <p:tags r:id="rId35"/>
            </p:custDataLst>
          </p:nvPr>
        </p:nvSpPr>
        <p:spPr bwMode="auto">
          <a:xfrm>
            <a:off x="400050" y="4775200"/>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B003D1"/>
                </a:solidFill>
                <a:latin typeface="Comic Sans MS" pitchFamily="-106" charset="0"/>
              </a:rPr>
              <a:t>r3</a:t>
            </a:r>
          </a:p>
        </p:txBody>
      </p:sp>
      <p:sp>
        <p:nvSpPr>
          <p:cNvPr id="113702" name="Text Box 40"/>
          <p:cNvSpPr txBox="1">
            <a:spLocks noChangeArrowheads="1"/>
          </p:cNvSpPr>
          <p:nvPr/>
        </p:nvSpPr>
        <p:spPr bwMode="auto">
          <a:xfrm>
            <a:off x="6781800" y="228600"/>
            <a:ext cx="1960563"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4200"/>
              <a:t>factorial</a:t>
            </a:r>
          </a:p>
        </p:txBody>
      </p:sp>
    </p:spTree>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8" name="Text Box 8"/>
          <p:cNvSpPr txBox="1">
            <a:spLocks noChangeArrowheads="1"/>
          </p:cNvSpPr>
          <p:nvPr/>
        </p:nvSpPr>
        <p:spPr bwMode="auto">
          <a:xfrm>
            <a:off x="307623" y="2209800"/>
            <a:ext cx="5029200" cy="3970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lgn="l">
              <a:spcBef>
                <a:spcPts val="0"/>
              </a:spcBef>
            </a:pPr>
            <a:r>
              <a:rPr lang="en-US" sz="1800" b="1" dirty="0" smtClean="0">
                <a:solidFill>
                  <a:srgbClr val="FF9900"/>
                </a:solidFill>
                <a:latin typeface="Courier New" pitchFamily="49" charset="0"/>
              </a:rPr>
              <a:t> </a:t>
            </a:r>
            <a:r>
              <a:rPr lang="en-US" sz="1800" b="1" dirty="0" err="1" smtClean="0">
                <a:solidFill>
                  <a:srgbClr val="FF9900"/>
                </a:solidFill>
                <a:latin typeface="Courier New" pitchFamily="49" charset="0"/>
              </a:rPr>
              <a:t>def</a:t>
            </a:r>
            <a:r>
              <a:rPr lang="en-US" sz="1800" b="1" dirty="0" smtClean="0">
                <a:solidFill>
                  <a:srgbClr val="FF9900"/>
                </a:solidFill>
                <a:latin typeface="Courier New" pitchFamily="49" charset="0"/>
              </a:rPr>
              <a:t>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(x):</a:t>
            </a:r>
          </a:p>
          <a:p>
            <a:pPr algn="l">
              <a:spcBef>
                <a:spcPts val="0"/>
              </a:spcBef>
            </a:pPr>
            <a:r>
              <a:rPr lang="en-US" sz="1800" b="1" dirty="0" smtClean="0">
                <a:solidFill>
                  <a:srgbClr val="FFFFFF">
                    <a:lumMod val="65000"/>
                  </a:srgbClr>
                </a:solidFill>
                <a:latin typeface="Courier New" pitchFamily="49" charset="0"/>
              </a:rPr>
              <a:t>  """ factorial w/ printing </a:t>
            </a:r>
            <a:r>
              <a:rPr lang="en-US" sz="1800" b="1" dirty="0" smtClean="0">
                <a:solidFill>
                  <a:srgbClr val="FFFFFF">
                    <a:lumMod val="65000"/>
                  </a:srgbClr>
                </a:solidFill>
                <a:latin typeface="Courier New" pitchFamily="49" charset="0"/>
              </a:rPr>
              <a:t>"""</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CC3300"/>
                </a:solidFill>
                <a:latin typeface="Courier New" pitchFamily="49" charset="0"/>
              </a:rPr>
              <a:t> </a:t>
            </a:r>
            <a:r>
              <a:rPr lang="en-US" sz="1800" b="1" dirty="0" smtClean="0">
                <a:solidFill>
                  <a:srgbClr val="009900"/>
                </a:solidFill>
                <a:latin typeface="Courier New" pitchFamily="49" charset="0"/>
              </a:rPr>
              <a:t>"x is"</a:t>
            </a:r>
            <a:r>
              <a:rPr lang="en-US" sz="1800" b="1" dirty="0" smtClean="0">
                <a:solidFill>
                  <a:srgbClr val="000000"/>
                </a:solidFill>
                <a:latin typeface="Courier New" pitchFamily="49" charset="0"/>
              </a:rPr>
              <a:t>, </a:t>
            </a:r>
            <a:r>
              <a:rPr lang="en-US" sz="1800" b="1" dirty="0" smtClean="0">
                <a:solidFill>
                  <a:srgbClr val="000000"/>
                </a:solidFill>
                <a:latin typeface="Courier New" pitchFamily="49" charset="0"/>
              </a:rPr>
              <a:t>x</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if </a:t>
            </a:r>
            <a:r>
              <a:rPr lang="en-US" sz="1800" b="1" dirty="0" smtClean="0">
                <a:solidFill>
                  <a:srgbClr val="000000"/>
                </a:solidFill>
                <a:latin typeface="Courier New" pitchFamily="49" charset="0"/>
              </a:rPr>
              <a:t>x </a:t>
            </a:r>
            <a:r>
              <a:rPr lang="en-US" sz="1800" b="1" dirty="0" smtClean="0">
                <a:solidFill>
                  <a:srgbClr val="000000"/>
                </a:solidFill>
                <a:latin typeface="Courier New" pitchFamily="49" charset="0"/>
              </a:rPr>
              <a:t>== </a:t>
            </a:r>
            <a:r>
              <a:rPr lang="en-US" sz="1800" b="1" dirty="0">
                <a:solidFill>
                  <a:srgbClr val="000000"/>
                </a:solidFill>
                <a:latin typeface="Courier New" pitchFamily="49" charset="0"/>
              </a:rPr>
              <a:t>0</a:t>
            </a:r>
            <a:r>
              <a:rPr lang="en-US" sz="1800" b="1" dirty="0" smtClean="0">
                <a:solidFill>
                  <a:srgbClr val="000000"/>
                </a:solidFill>
                <a:latin typeface="Courier New" pitchFamily="49" charset="0"/>
              </a:rPr>
              <a:t>:</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u="sng" dirty="0">
                <a:solidFill>
                  <a:srgbClr val="C00000"/>
                </a:solidFill>
                <a:latin typeface="Courier New" pitchFamily="49" charset="0"/>
              </a:rPr>
              <a:t>print</a:t>
            </a:r>
            <a:r>
              <a:rPr lang="en-US" sz="1800" b="1" dirty="0">
                <a:solidFill>
                  <a:srgbClr val="000000"/>
                </a:solidFill>
                <a:latin typeface="Courier New" pitchFamily="49" charset="0"/>
              </a:rPr>
              <a:t> </a:t>
            </a:r>
            <a:r>
              <a:rPr lang="en-US" sz="1800" b="1" dirty="0">
                <a:solidFill>
                  <a:srgbClr val="009900"/>
                </a:solidFill>
                <a:latin typeface="Courier New" pitchFamily="49" charset="0"/>
              </a:rPr>
              <a:t>"x:"</a:t>
            </a:r>
            <a:r>
              <a:rPr lang="en-US" sz="1800" b="1" dirty="0">
                <a:latin typeface="Courier New" pitchFamily="49" charset="0"/>
              </a:rPr>
              <a:t>, x, </a:t>
            </a:r>
            <a:r>
              <a:rPr lang="en-US" sz="1800" b="1" dirty="0">
                <a:solidFill>
                  <a:srgbClr val="009900"/>
                </a:solidFill>
                <a:latin typeface="Courier New" pitchFamily="49" charset="0"/>
              </a:rPr>
              <a:t>" Ret</a:t>
            </a:r>
            <a:r>
              <a:rPr lang="en-US" sz="1800" b="1" dirty="0" smtClean="0">
                <a:solidFill>
                  <a:srgbClr val="009900"/>
                </a:solidFill>
                <a:latin typeface="Courier New" pitchFamily="49" charset="0"/>
              </a:rPr>
              <a:t>: 1"</a:t>
            </a:r>
            <a:endParaRPr lang="en-US" sz="1800" b="1" dirty="0">
              <a:solidFill>
                <a:srgbClr val="000000"/>
              </a:solidFill>
              <a:latin typeface="Courier New" pitchFamily="49" charset="0"/>
            </a:endParaRPr>
          </a:p>
          <a:p>
            <a:pPr algn="l">
              <a:spcBef>
                <a:spcPts val="0"/>
              </a:spcBef>
            </a:pPr>
            <a:r>
              <a:rPr lang="en-US" sz="1800" b="1" dirty="0" smtClean="0">
                <a:solidFill>
                  <a:srgbClr val="0099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9900"/>
                </a:solidFill>
                <a:latin typeface="Courier New" pitchFamily="49" charset="0"/>
              </a:rPr>
              <a:t> </a:t>
            </a:r>
            <a:r>
              <a:rPr lang="en-US" sz="1800" b="1" dirty="0" smtClean="0">
                <a:solidFill>
                  <a:srgbClr val="000000"/>
                </a:solidFill>
                <a:latin typeface="Courier New" pitchFamily="49" charset="0"/>
              </a:rPr>
              <a:t>1</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else</a:t>
            </a:r>
            <a:r>
              <a:rPr lang="en-US" sz="1800" b="1" dirty="0" smtClean="0">
                <a:solidFill>
                  <a:srgbClr val="000000"/>
                </a:solidFill>
                <a:latin typeface="Courier New" pitchFamily="49" charset="0"/>
              </a:rPr>
              <a:t>:</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000000"/>
                </a:solidFill>
                <a:latin typeface="Courier New" pitchFamily="49" charset="0"/>
              </a:rPr>
              <a:t> </a:t>
            </a:r>
            <a:r>
              <a:rPr lang="en-US" sz="1800" b="1" dirty="0" smtClean="0">
                <a:solidFill>
                  <a:srgbClr val="009900"/>
                </a:solidFill>
                <a:latin typeface="Courier New" pitchFamily="49" charset="0"/>
              </a:rPr>
              <a:t>"Calling </a:t>
            </a:r>
            <a:r>
              <a:rPr lang="en-US" sz="1800" b="1" dirty="0" err="1" smtClean="0">
                <a:solidFill>
                  <a:srgbClr val="009900"/>
                </a:solidFill>
                <a:latin typeface="Courier New" pitchFamily="49" charset="0"/>
              </a:rPr>
              <a:t>fac</a:t>
            </a:r>
            <a:r>
              <a:rPr lang="en-US" sz="1800" b="1" dirty="0" smtClean="0">
                <a:solidFill>
                  <a:srgbClr val="009900"/>
                </a:solidFill>
                <a:latin typeface="Courier New" pitchFamily="49" charset="0"/>
              </a:rPr>
              <a:t>("</a:t>
            </a:r>
            <a:r>
              <a:rPr lang="en-US" sz="1800" b="1" dirty="0" smtClean="0">
                <a:solidFill>
                  <a:srgbClr val="000000"/>
                </a:solidFill>
                <a:latin typeface="Courier New" pitchFamily="49" charset="0"/>
              </a:rPr>
              <a:t>, x-1, </a:t>
            </a:r>
            <a:r>
              <a:rPr lang="en-US" sz="1800" b="1" dirty="0" smtClean="0">
                <a:solidFill>
                  <a:srgbClr val="009900"/>
                </a:solidFill>
                <a:latin typeface="Courier New" pitchFamily="49" charset="0"/>
              </a:rPr>
              <a:t>")"</a:t>
            </a:r>
          </a:p>
          <a:p>
            <a:pPr algn="l">
              <a:spcBef>
                <a:spcPts val="0"/>
              </a:spcBef>
            </a:pPr>
            <a:r>
              <a:rPr lang="en-US" sz="1800" b="1" dirty="0" smtClean="0">
                <a:solidFill>
                  <a:srgbClr val="009900"/>
                </a:solidFill>
                <a:latin typeface="Courier New" pitchFamily="49" charset="0"/>
              </a:rPr>
              <a:t>    </a:t>
            </a:r>
            <a:r>
              <a:rPr lang="en-US" sz="1800" b="1" dirty="0" smtClean="0">
                <a:solidFill>
                  <a:srgbClr val="000000"/>
                </a:solidFill>
                <a:latin typeface="Courier New" pitchFamily="49" charset="0"/>
              </a:rPr>
              <a:t>smaller </a:t>
            </a:r>
            <a:r>
              <a:rPr lang="en-US" sz="1800" b="1" dirty="0" smtClean="0">
                <a:solidFill>
                  <a:srgbClr val="000000"/>
                </a:solidFill>
                <a:latin typeface="Courier New" pitchFamily="49" charset="0"/>
              </a:rPr>
              <a:t>=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 x-1 ) </a:t>
            </a:r>
          </a:p>
          <a:p>
            <a:pPr algn="l">
              <a:spcBef>
                <a:spcPts val="0"/>
              </a:spcBef>
            </a:pPr>
            <a:r>
              <a:rPr lang="en-US" sz="1800" b="1" dirty="0" smtClean="0">
                <a:solidFill>
                  <a:srgbClr val="000000"/>
                </a:solidFill>
                <a:latin typeface="Courier New" pitchFamily="49" charset="0"/>
              </a:rPr>
              <a:t>    </a:t>
            </a:r>
            <a:r>
              <a:rPr lang="en-US" sz="1800" b="1" dirty="0" smtClean="0">
                <a:solidFill>
                  <a:srgbClr val="000000"/>
                </a:solidFill>
                <a:latin typeface="Courier New" pitchFamily="49" charset="0"/>
              </a:rPr>
              <a:t>result </a:t>
            </a:r>
            <a:r>
              <a:rPr lang="en-US" sz="1800" b="1" dirty="0" smtClean="0">
                <a:solidFill>
                  <a:srgbClr val="000000"/>
                </a:solidFill>
                <a:latin typeface="Courier New" pitchFamily="49" charset="0"/>
              </a:rPr>
              <a:t>= x * </a:t>
            </a:r>
            <a:r>
              <a:rPr lang="en-US" sz="1800" b="1" dirty="0" smtClean="0">
                <a:solidFill>
                  <a:srgbClr val="000000"/>
                </a:solidFill>
                <a:latin typeface="Courier New" pitchFamily="49" charset="0"/>
              </a:rPr>
              <a:t>smaller</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000000"/>
                </a:solidFill>
                <a:latin typeface="Courier New" pitchFamily="49" charset="0"/>
              </a:rPr>
              <a:t> </a:t>
            </a:r>
            <a:r>
              <a:rPr lang="en-US" sz="1800" b="1" dirty="0" smtClean="0">
                <a:solidFill>
                  <a:srgbClr val="009900"/>
                </a:solidFill>
                <a:latin typeface="Courier New" pitchFamily="49" charset="0"/>
              </a:rPr>
              <a:t>"x:"</a:t>
            </a:r>
            <a:r>
              <a:rPr lang="en-US" sz="1800" b="1" dirty="0" smtClean="0">
                <a:latin typeface="Courier New" pitchFamily="49" charset="0"/>
              </a:rPr>
              <a:t>, x, </a:t>
            </a:r>
            <a:r>
              <a:rPr lang="en-US" sz="1800" b="1" dirty="0" smtClean="0">
                <a:solidFill>
                  <a:srgbClr val="009900"/>
                </a:solidFill>
                <a:latin typeface="Courier New" pitchFamily="49" charset="0"/>
              </a:rPr>
              <a:t>" Ret:"</a:t>
            </a:r>
            <a:r>
              <a:rPr lang="en-US" sz="1800" b="1" dirty="0" smtClean="0">
                <a:solidFill>
                  <a:srgbClr val="000000"/>
                </a:solidFill>
                <a:latin typeface="Courier New" pitchFamily="49" charset="0"/>
              </a:rPr>
              <a:t>, result</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0000"/>
                </a:solidFill>
                <a:latin typeface="Courier New" pitchFamily="49" charset="0"/>
              </a:rPr>
              <a:t> </a:t>
            </a:r>
            <a:r>
              <a:rPr lang="en-US" sz="1800" b="1" dirty="0" smtClean="0">
                <a:solidFill>
                  <a:srgbClr val="000000"/>
                </a:solidFill>
                <a:latin typeface="Courier New" pitchFamily="49" charset="0"/>
              </a:rPr>
              <a:t>result</a:t>
            </a:r>
            <a:endParaRPr lang="en-US" sz="1800" b="1" dirty="0" smtClean="0">
              <a:solidFill>
                <a:srgbClr val="000000"/>
              </a:solidFill>
              <a:latin typeface="Courier New" pitchFamily="49" charset="0"/>
            </a:endParaRPr>
          </a:p>
        </p:txBody>
      </p:sp>
      <p:sp>
        <p:nvSpPr>
          <p:cNvPr id="4" name="Rectangle 3"/>
          <p:cNvSpPr/>
          <p:nvPr/>
        </p:nvSpPr>
        <p:spPr bwMode="auto">
          <a:xfrm>
            <a:off x="5365044" y="2219283"/>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2" name="Rectangle 41"/>
          <p:cNvSpPr/>
          <p:nvPr/>
        </p:nvSpPr>
        <p:spPr bwMode="auto">
          <a:xfrm>
            <a:off x="5365044" y="2663807"/>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3" name="Rectangle 42"/>
          <p:cNvSpPr/>
          <p:nvPr/>
        </p:nvSpPr>
        <p:spPr bwMode="auto">
          <a:xfrm>
            <a:off x="5365044" y="3108331"/>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4" name="Rectangle 43"/>
          <p:cNvSpPr/>
          <p:nvPr/>
        </p:nvSpPr>
        <p:spPr bwMode="auto">
          <a:xfrm>
            <a:off x="5365044" y="3552855"/>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5" name="Rectangle 44"/>
          <p:cNvSpPr/>
          <p:nvPr/>
        </p:nvSpPr>
        <p:spPr bwMode="auto">
          <a:xfrm>
            <a:off x="5365044" y="3997379"/>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6" name="Rectangle 45"/>
          <p:cNvSpPr/>
          <p:nvPr/>
        </p:nvSpPr>
        <p:spPr bwMode="auto">
          <a:xfrm>
            <a:off x="5365044" y="4441903"/>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7" name="Rectangle 46"/>
          <p:cNvSpPr/>
          <p:nvPr/>
        </p:nvSpPr>
        <p:spPr bwMode="auto">
          <a:xfrm>
            <a:off x="5365044" y="4886427"/>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8" name="Rectangle 47"/>
          <p:cNvSpPr/>
          <p:nvPr/>
        </p:nvSpPr>
        <p:spPr bwMode="auto">
          <a:xfrm>
            <a:off x="5365044" y="5330951"/>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9" name="Rectangle 48"/>
          <p:cNvSpPr/>
          <p:nvPr/>
        </p:nvSpPr>
        <p:spPr bwMode="auto">
          <a:xfrm>
            <a:off x="5365044" y="5775475"/>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50" name="Rectangle 49"/>
          <p:cNvSpPr/>
          <p:nvPr/>
        </p:nvSpPr>
        <p:spPr bwMode="auto">
          <a:xfrm>
            <a:off x="5365044" y="6219999"/>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13317" name="Text Box 7"/>
          <p:cNvSpPr txBox="1">
            <a:spLocks noChangeArrowheads="1"/>
          </p:cNvSpPr>
          <p:nvPr/>
        </p:nvSpPr>
        <p:spPr bwMode="auto">
          <a:xfrm>
            <a:off x="5634567" y="222676"/>
            <a:ext cx="3048000" cy="830997"/>
          </a:xfrm>
          <a:prstGeom prst="rect">
            <a:avLst/>
          </a:prstGeom>
          <a:solidFill>
            <a:srgbClr val="FFCC99"/>
          </a:solidFill>
          <a:ln>
            <a:noFill/>
          </a:ln>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spcBef>
                <a:spcPct val="50000"/>
              </a:spcBef>
            </a:pPr>
            <a:r>
              <a:rPr lang="en-US" dirty="0" smtClean="0">
                <a:solidFill>
                  <a:srgbClr val="000000"/>
                </a:solidFill>
                <a:latin typeface="Cambria" pitchFamily="18" charset="0"/>
              </a:rPr>
              <a:t>What will this call to </a:t>
            </a:r>
            <a:r>
              <a:rPr lang="en-US" b="1" dirty="0" err="1" smtClean="0">
                <a:solidFill>
                  <a:srgbClr val="000000"/>
                </a:solidFill>
                <a:latin typeface="Cambria" pitchFamily="18" charset="0"/>
              </a:rPr>
              <a:t>fac</a:t>
            </a:r>
            <a:r>
              <a:rPr lang="en-US" b="1" dirty="0" smtClean="0">
                <a:solidFill>
                  <a:srgbClr val="000000"/>
                </a:solidFill>
                <a:latin typeface="Cambria" pitchFamily="18" charset="0"/>
              </a:rPr>
              <a:t>(3) </a:t>
            </a:r>
            <a:r>
              <a:rPr lang="en-US" dirty="0" smtClean="0">
                <a:solidFill>
                  <a:srgbClr val="000000"/>
                </a:solidFill>
                <a:latin typeface="Cambria" pitchFamily="18" charset="0"/>
              </a:rPr>
              <a:t>print?</a:t>
            </a:r>
            <a:endParaRPr lang="en-US" b="1" dirty="0">
              <a:solidFill>
                <a:srgbClr val="000000"/>
              </a:solidFill>
              <a:latin typeface="Cambria" pitchFamily="18" charset="0"/>
            </a:endParaRPr>
          </a:p>
        </p:txBody>
      </p:sp>
      <p:sp>
        <p:nvSpPr>
          <p:cNvPr id="13324" name="Rectangle 28"/>
          <p:cNvSpPr>
            <a:spLocks noChangeArrowheads="1"/>
          </p:cNvSpPr>
          <p:nvPr/>
        </p:nvSpPr>
        <p:spPr bwMode="auto">
          <a:xfrm>
            <a:off x="147329" y="130314"/>
            <a:ext cx="1148071"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i="1" dirty="0" smtClean="0">
                <a:solidFill>
                  <a:srgbClr val="000000"/>
                </a:solidFill>
                <a:latin typeface="Cambria" pitchFamily="18" charset="0"/>
              </a:rPr>
              <a:t>Quiz</a:t>
            </a:r>
            <a:endParaRPr lang="en-US" sz="4000" dirty="0">
              <a:solidFill>
                <a:srgbClr val="000000"/>
              </a:solidFill>
              <a:latin typeface="Cambria" pitchFamily="18" charset="0"/>
            </a:endParaRPr>
          </a:p>
        </p:txBody>
      </p:sp>
      <p:sp>
        <p:nvSpPr>
          <p:cNvPr id="3" name="Down Arrow 2"/>
          <p:cNvSpPr/>
          <p:nvPr/>
        </p:nvSpPr>
        <p:spPr bwMode="auto">
          <a:xfrm>
            <a:off x="6891867" y="1474101"/>
            <a:ext cx="533400" cy="778032"/>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2" name="TextBox 1"/>
          <p:cNvSpPr txBox="1"/>
          <p:nvPr/>
        </p:nvSpPr>
        <p:spPr>
          <a:xfrm>
            <a:off x="1508348" y="356092"/>
            <a:ext cx="3850036" cy="369332"/>
          </a:xfrm>
          <a:prstGeom prst="rect">
            <a:avLst/>
          </a:prstGeom>
          <a:noFill/>
        </p:spPr>
        <p:txBody>
          <a:bodyPr wrap="square" rtlCol="0">
            <a:spAutoFit/>
          </a:bodyPr>
          <a:lstStyle/>
          <a:p>
            <a:r>
              <a:rPr lang="en-US" sz="1800" dirty="0" smtClean="0">
                <a:solidFill>
                  <a:srgbClr val="000000"/>
                </a:solidFill>
                <a:latin typeface="Cambria" panose="02040503050406030204" pitchFamily="18" charset="0"/>
              </a:rPr>
              <a:t>Names(s) __________________________</a:t>
            </a:r>
            <a:endParaRPr lang="en-US" sz="1800" dirty="0">
              <a:solidFill>
                <a:srgbClr val="000000"/>
              </a:solidFill>
              <a:latin typeface="Cambria" panose="02040503050406030204" pitchFamily="18" charset="0"/>
            </a:endParaRPr>
          </a:p>
        </p:txBody>
      </p:sp>
      <p:sp>
        <p:nvSpPr>
          <p:cNvPr id="26" name="Rectangle 25"/>
          <p:cNvSpPr/>
          <p:nvPr/>
        </p:nvSpPr>
        <p:spPr>
          <a:xfrm>
            <a:off x="5437632" y="2128746"/>
            <a:ext cx="3553968" cy="4580741"/>
          </a:xfrm>
          <a:prstGeom prst="rect">
            <a:avLst/>
          </a:prstGeom>
        </p:spPr>
        <p:txBody>
          <a:bodyPr wrap="square">
            <a:spAutoFit/>
          </a:bodyPr>
          <a:lstStyle/>
          <a:p>
            <a:pPr algn="l">
              <a:lnSpc>
                <a:spcPts val="3500"/>
              </a:lnSpc>
            </a:pPr>
            <a:r>
              <a:rPr lang="en-US" sz="2000" b="1" dirty="0" smtClean="0">
                <a:solidFill>
                  <a:srgbClr val="C00000"/>
                </a:solidFill>
                <a:latin typeface="Courier New" panose="02070309020205020404" pitchFamily="49" charset="0"/>
                <a:cs typeface="Courier New" panose="02070309020205020404" pitchFamily="49" charset="0"/>
              </a:rPr>
              <a:t>x </a:t>
            </a:r>
            <a:r>
              <a:rPr lang="en-US" sz="2000" b="1" dirty="0">
                <a:solidFill>
                  <a:srgbClr val="C00000"/>
                </a:solidFill>
                <a:latin typeface="Courier New" panose="02070309020205020404" pitchFamily="49" charset="0"/>
                <a:cs typeface="Courier New" panose="02070309020205020404" pitchFamily="49" charset="0"/>
              </a:rPr>
              <a:t>is 3</a:t>
            </a:r>
          </a:p>
          <a:p>
            <a:pPr algn="l">
              <a:lnSpc>
                <a:spcPts val="3500"/>
              </a:lnSpc>
            </a:pPr>
            <a:r>
              <a:rPr lang="en-US" sz="2000" b="1" dirty="0">
                <a:solidFill>
                  <a:srgbClr val="C00000"/>
                </a:solidFill>
                <a:latin typeface="Courier New" panose="02070309020205020404" pitchFamily="49" charset="0"/>
                <a:cs typeface="Courier New" panose="02070309020205020404" pitchFamily="49" charset="0"/>
              </a:rPr>
              <a:t>Calling </a:t>
            </a:r>
            <a:r>
              <a:rPr lang="en-US" sz="2000" b="1" dirty="0" err="1">
                <a:solidFill>
                  <a:srgbClr val="C00000"/>
                </a:solidFill>
                <a:latin typeface="Courier New" panose="02070309020205020404" pitchFamily="49" charset="0"/>
                <a:cs typeface="Courier New" panose="02070309020205020404" pitchFamily="49" charset="0"/>
              </a:rPr>
              <a:t>fac</a:t>
            </a:r>
            <a:r>
              <a:rPr lang="en-US" sz="2000" b="1" dirty="0">
                <a:solidFill>
                  <a:srgbClr val="C00000"/>
                </a:solidFill>
                <a:latin typeface="Courier New" panose="02070309020205020404" pitchFamily="49" charset="0"/>
                <a:cs typeface="Courier New" panose="02070309020205020404" pitchFamily="49" charset="0"/>
              </a:rPr>
              <a:t>(2)</a:t>
            </a:r>
          </a:p>
          <a:p>
            <a:pPr algn="l">
              <a:lnSpc>
                <a:spcPts val="3500"/>
              </a:lnSpc>
            </a:pPr>
            <a:r>
              <a:rPr lang="en-US" sz="2000" b="1" dirty="0">
                <a:solidFill>
                  <a:srgbClr val="C00000"/>
                </a:solidFill>
                <a:latin typeface="Courier New" panose="02070309020205020404" pitchFamily="49" charset="0"/>
                <a:cs typeface="Courier New" panose="02070309020205020404" pitchFamily="49" charset="0"/>
              </a:rPr>
              <a:t>x is 2</a:t>
            </a:r>
          </a:p>
          <a:p>
            <a:pPr algn="l">
              <a:lnSpc>
                <a:spcPts val="3500"/>
              </a:lnSpc>
            </a:pPr>
            <a:r>
              <a:rPr lang="en-US" sz="2000" b="1" dirty="0">
                <a:solidFill>
                  <a:srgbClr val="C00000"/>
                </a:solidFill>
                <a:latin typeface="Courier New" panose="02070309020205020404" pitchFamily="49" charset="0"/>
                <a:cs typeface="Courier New" panose="02070309020205020404" pitchFamily="49" charset="0"/>
              </a:rPr>
              <a:t>Calling </a:t>
            </a:r>
            <a:r>
              <a:rPr lang="en-US" sz="2000" b="1" dirty="0" err="1">
                <a:solidFill>
                  <a:srgbClr val="C00000"/>
                </a:solidFill>
                <a:latin typeface="Courier New" panose="02070309020205020404" pitchFamily="49" charset="0"/>
                <a:cs typeface="Courier New" panose="02070309020205020404" pitchFamily="49" charset="0"/>
              </a:rPr>
              <a:t>fac</a:t>
            </a:r>
            <a:r>
              <a:rPr lang="en-US" sz="2000" b="1" dirty="0">
                <a:solidFill>
                  <a:srgbClr val="C00000"/>
                </a:solidFill>
                <a:latin typeface="Courier New" panose="02070309020205020404" pitchFamily="49" charset="0"/>
                <a:cs typeface="Courier New" panose="02070309020205020404" pitchFamily="49" charset="0"/>
              </a:rPr>
              <a:t>(1)</a:t>
            </a:r>
          </a:p>
          <a:p>
            <a:pPr algn="l">
              <a:lnSpc>
                <a:spcPts val="3500"/>
              </a:lnSpc>
            </a:pPr>
            <a:r>
              <a:rPr lang="en-US" sz="2000" b="1" dirty="0">
                <a:solidFill>
                  <a:srgbClr val="C00000"/>
                </a:solidFill>
                <a:latin typeface="Courier New" panose="02070309020205020404" pitchFamily="49" charset="0"/>
                <a:cs typeface="Courier New" panose="02070309020205020404" pitchFamily="49" charset="0"/>
              </a:rPr>
              <a:t>x is </a:t>
            </a:r>
            <a:r>
              <a:rPr lang="en-US" sz="2000" b="1" dirty="0" smtClean="0">
                <a:solidFill>
                  <a:srgbClr val="C00000"/>
                </a:solidFill>
                <a:latin typeface="Courier New" panose="02070309020205020404" pitchFamily="49" charset="0"/>
                <a:cs typeface="Courier New" panose="02070309020205020404" pitchFamily="49" charset="0"/>
              </a:rPr>
              <a:t>1</a:t>
            </a:r>
          </a:p>
          <a:p>
            <a:pPr algn="l">
              <a:lnSpc>
                <a:spcPts val="3500"/>
              </a:lnSpc>
            </a:pPr>
            <a:r>
              <a:rPr lang="en-US" sz="2000" b="1" dirty="0" smtClean="0">
                <a:solidFill>
                  <a:srgbClr val="C00000"/>
                </a:solidFill>
                <a:latin typeface="Courier New" panose="02070309020205020404" pitchFamily="49" charset="0"/>
                <a:cs typeface="Courier New" panose="02070309020205020404" pitchFamily="49" charset="0"/>
              </a:rPr>
              <a:t>Calling </a:t>
            </a:r>
            <a:r>
              <a:rPr lang="en-US" sz="2000" b="1" dirty="0" err="1" smtClean="0">
                <a:solidFill>
                  <a:srgbClr val="C00000"/>
                </a:solidFill>
                <a:latin typeface="Courier New" panose="02070309020205020404" pitchFamily="49" charset="0"/>
                <a:cs typeface="Courier New" panose="02070309020205020404" pitchFamily="49" charset="0"/>
              </a:rPr>
              <a:t>fac</a:t>
            </a:r>
            <a:r>
              <a:rPr lang="en-US" sz="2000" b="1" dirty="0" smtClean="0">
                <a:solidFill>
                  <a:srgbClr val="C00000"/>
                </a:solidFill>
                <a:latin typeface="Courier New" panose="02070309020205020404" pitchFamily="49" charset="0"/>
                <a:cs typeface="Courier New" panose="02070309020205020404" pitchFamily="49" charset="0"/>
              </a:rPr>
              <a:t>(0)</a:t>
            </a:r>
          </a:p>
          <a:p>
            <a:pPr algn="l">
              <a:lnSpc>
                <a:spcPts val="3500"/>
              </a:lnSpc>
            </a:pPr>
            <a:r>
              <a:rPr lang="en-US" sz="2000" b="1" dirty="0">
                <a:solidFill>
                  <a:srgbClr val="C00000"/>
                </a:solidFill>
                <a:latin typeface="Courier New" panose="02070309020205020404" pitchFamily="49" charset="0"/>
                <a:cs typeface="Courier New" panose="02070309020205020404" pitchFamily="49" charset="0"/>
              </a:rPr>
              <a:t>x: </a:t>
            </a:r>
            <a:r>
              <a:rPr lang="en-US" sz="2000" b="1" dirty="0" smtClean="0">
                <a:solidFill>
                  <a:srgbClr val="C00000"/>
                </a:solidFill>
                <a:latin typeface="Courier New" panose="02070309020205020404" pitchFamily="49" charset="0"/>
                <a:cs typeface="Courier New" panose="02070309020205020404" pitchFamily="49" charset="0"/>
              </a:rPr>
              <a:t>0  </a:t>
            </a:r>
            <a:r>
              <a:rPr lang="en-US" sz="2000" b="1" dirty="0">
                <a:solidFill>
                  <a:srgbClr val="C00000"/>
                </a:solidFill>
                <a:latin typeface="Courier New" panose="02070309020205020404" pitchFamily="49" charset="0"/>
                <a:cs typeface="Courier New" panose="02070309020205020404" pitchFamily="49" charset="0"/>
              </a:rPr>
              <a:t>Ret: 1</a:t>
            </a:r>
          </a:p>
          <a:p>
            <a:pPr algn="l">
              <a:lnSpc>
                <a:spcPts val="3500"/>
              </a:lnSpc>
            </a:pPr>
            <a:r>
              <a:rPr lang="en-US" sz="2000" b="1" dirty="0" smtClean="0">
                <a:solidFill>
                  <a:srgbClr val="C00000"/>
                </a:solidFill>
                <a:latin typeface="Courier New" panose="02070309020205020404" pitchFamily="49" charset="0"/>
                <a:cs typeface="Courier New" panose="02070309020205020404" pitchFamily="49" charset="0"/>
              </a:rPr>
              <a:t>x: 1</a:t>
            </a:r>
            <a:r>
              <a:rPr lang="en-US" sz="2000" b="1" dirty="0">
                <a:solidFill>
                  <a:srgbClr val="C00000"/>
                </a:solidFill>
                <a:latin typeface="Courier New" panose="02070309020205020404" pitchFamily="49" charset="0"/>
                <a:cs typeface="Courier New" panose="02070309020205020404" pitchFamily="49" charset="0"/>
              </a:rPr>
              <a:t> </a:t>
            </a:r>
            <a:r>
              <a:rPr lang="en-US" sz="2000" b="1" dirty="0" smtClean="0">
                <a:solidFill>
                  <a:srgbClr val="C00000"/>
                </a:solidFill>
                <a:latin typeface="Courier New" panose="02070309020205020404" pitchFamily="49" charset="0"/>
                <a:cs typeface="Courier New" panose="02070309020205020404" pitchFamily="49" charset="0"/>
              </a:rPr>
              <a:t> Ret: 1</a:t>
            </a:r>
            <a:endParaRPr lang="en-US" sz="2000" b="1" dirty="0">
              <a:solidFill>
                <a:srgbClr val="C00000"/>
              </a:solidFill>
              <a:latin typeface="Courier New" panose="02070309020205020404" pitchFamily="49" charset="0"/>
              <a:cs typeface="Courier New" panose="02070309020205020404" pitchFamily="49" charset="0"/>
            </a:endParaRPr>
          </a:p>
          <a:p>
            <a:pPr algn="l">
              <a:lnSpc>
                <a:spcPts val="3500"/>
              </a:lnSpc>
            </a:pPr>
            <a:r>
              <a:rPr lang="en-US" sz="2000" b="1" dirty="0">
                <a:solidFill>
                  <a:srgbClr val="C00000"/>
                </a:solidFill>
                <a:latin typeface="Courier New" panose="02070309020205020404" pitchFamily="49" charset="0"/>
                <a:cs typeface="Courier New" panose="02070309020205020404" pitchFamily="49" charset="0"/>
              </a:rPr>
              <a:t>x: </a:t>
            </a:r>
            <a:r>
              <a:rPr lang="en-US" sz="2000" b="1" dirty="0" smtClean="0">
                <a:solidFill>
                  <a:srgbClr val="C00000"/>
                </a:solidFill>
                <a:latin typeface="Courier New" panose="02070309020205020404" pitchFamily="49" charset="0"/>
                <a:cs typeface="Courier New" panose="02070309020205020404" pitchFamily="49" charset="0"/>
              </a:rPr>
              <a:t>2  </a:t>
            </a:r>
            <a:r>
              <a:rPr lang="en-US" sz="2000" b="1" dirty="0">
                <a:solidFill>
                  <a:srgbClr val="C00000"/>
                </a:solidFill>
                <a:latin typeface="Courier New" panose="02070309020205020404" pitchFamily="49" charset="0"/>
                <a:cs typeface="Courier New" panose="02070309020205020404" pitchFamily="49" charset="0"/>
              </a:rPr>
              <a:t>Ret: </a:t>
            </a:r>
            <a:r>
              <a:rPr lang="en-US" sz="2000" b="1" dirty="0" smtClean="0">
                <a:solidFill>
                  <a:srgbClr val="C00000"/>
                </a:solidFill>
                <a:latin typeface="Courier New" panose="02070309020205020404" pitchFamily="49" charset="0"/>
                <a:cs typeface="Courier New" panose="02070309020205020404" pitchFamily="49" charset="0"/>
              </a:rPr>
              <a:t>2</a:t>
            </a:r>
            <a:endParaRPr lang="en-US" sz="2000" b="1" dirty="0">
              <a:solidFill>
                <a:srgbClr val="C00000"/>
              </a:solidFill>
              <a:latin typeface="Courier New" panose="02070309020205020404" pitchFamily="49" charset="0"/>
              <a:cs typeface="Courier New" panose="02070309020205020404" pitchFamily="49" charset="0"/>
            </a:endParaRPr>
          </a:p>
          <a:p>
            <a:pPr algn="l">
              <a:lnSpc>
                <a:spcPts val="3500"/>
              </a:lnSpc>
            </a:pPr>
            <a:r>
              <a:rPr lang="en-US" sz="2000" b="1" dirty="0">
                <a:solidFill>
                  <a:srgbClr val="C00000"/>
                </a:solidFill>
                <a:latin typeface="Courier New" panose="02070309020205020404" pitchFamily="49" charset="0"/>
                <a:cs typeface="Courier New" panose="02070309020205020404" pitchFamily="49" charset="0"/>
              </a:rPr>
              <a:t>x: </a:t>
            </a:r>
            <a:r>
              <a:rPr lang="en-US" sz="2000" b="1" dirty="0" smtClean="0">
                <a:solidFill>
                  <a:srgbClr val="C00000"/>
                </a:solidFill>
                <a:latin typeface="Courier New" panose="02070309020205020404" pitchFamily="49" charset="0"/>
                <a:cs typeface="Courier New" panose="02070309020205020404" pitchFamily="49" charset="0"/>
              </a:rPr>
              <a:t>3  </a:t>
            </a:r>
            <a:r>
              <a:rPr lang="en-US" sz="2000" b="1" dirty="0">
                <a:solidFill>
                  <a:srgbClr val="C00000"/>
                </a:solidFill>
                <a:latin typeface="Courier New" panose="02070309020205020404" pitchFamily="49" charset="0"/>
                <a:cs typeface="Courier New" panose="02070309020205020404" pitchFamily="49" charset="0"/>
              </a:rPr>
              <a:t>Ret: </a:t>
            </a:r>
            <a:r>
              <a:rPr lang="en-US" sz="2000" b="1" dirty="0" smtClean="0">
                <a:solidFill>
                  <a:srgbClr val="C00000"/>
                </a:solidFill>
                <a:latin typeface="Courier New" panose="02070309020205020404" pitchFamily="49" charset="0"/>
                <a:cs typeface="Courier New" panose="02070309020205020404" pitchFamily="49" charset="0"/>
              </a:rPr>
              <a:t>6</a:t>
            </a:r>
            <a:endParaRPr lang="en-US" sz="2000" b="1" dirty="0">
              <a:solidFill>
                <a:srgbClr val="C00000"/>
              </a:solidFill>
              <a:latin typeface="Courier New" panose="02070309020205020404" pitchFamily="49" charset="0"/>
              <a:cs typeface="Courier New" panose="02070309020205020404" pitchFamily="49" charset="0"/>
            </a:endParaRPr>
          </a:p>
        </p:txBody>
      </p:sp>
      <p:sp>
        <p:nvSpPr>
          <p:cNvPr id="11" name="TextBox 10"/>
          <p:cNvSpPr txBox="1"/>
          <p:nvPr/>
        </p:nvSpPr>
        <p:spPr>
          <a:xfrm>
            <a:off x="56444" y="1275645"/>
            <a:ext cx="476956" cy="4924425"/>
          </a:xfrm>
          <a:prstGeom prst="rect">
            <a:avLst/>
          </a:prstGeom>
          <a:solidFill>
            <a:schemeClr val="bg1">
              <a:lumMod val="95000"/>
            </a:schemeClr>
          </a:solidFill>
        </p:spPr>
        <p:txBody>
          <a:bodyPr wrap="square" rtlCol="0">
            <a:spAutoFit/>
          </a:bodyPr>
          <a:lstStyle/>
          <a:p>
            <a:pPr algn="r"/>
            <a:r>
              <a:rPr lang="en-US" sz="1800" b="1" dirty="0" smtClean="0">
                <a:latin typeface="Courier New" panose="02070309020205020404" pitchFamily="49" charset="0"/>
                <a:cs typeface="Courier New" panose="02070309020205020404" pitchFamily="49" charset="0"/>
              </a:rPr>
              <a:t>0</a:t>
            </a: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1</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2</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3</a:t>
            </a:r>
          </a:p>
          <a:p>
            <a:pPr algn="r"/>
            <a:r>
              <a:rPr lang="en-US" sz="1800" b="1" dirty="0" smtClean="0">
                <a:latin typeface="Courier New" panose="02070309020205020404" pitchFamily="49" charset="0"/>
                <a:cs typeface="Courier New" panose="02070309020205020404" pitchFamily="49" charset="0"/>
              </a:rPr>
              <a:t>4</a:t>
            </a:r>
          </a:p>
          <a:p>
            <a:pPr algn="r"/>
            <a:r>
              <a:rPr lang="en-US" sz="1800" b="1" dirty="0" smtClean="0">
                <a:latin typeface="Courier New" panose="02070309020205020404" pitchFamily="49" charset="0"/>
                <a:cs typeface="Courier New" panose="02070309020205020404" pitchFamily="49" charset="0"/>
              </a:rPr>
              <a:t>5</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6</a:t>
            </a:r>
          </a:p>
          <a:p>
            <a:pPr algn="r"/>
            <a:r>
              <a:rPr lang="en-US" sz="1800" b="1" dirty="0" smtClean="0">
                <a:latin typeface="Courier New" panose="02070309020205020404" pitchFamily="49" charset="0"/>
                <a:cs typeface="Courier New" panose="02070309020205020404" pitchFamily="49" charset="0"/>
              </a:rPr>
              <a:t>7</a:t>
            </a:r>
          </a:p>
          <a:p>
            <a:pPr algn="r"/>
            <a:r>
              <a:rPr lang="en-US" sz="1800" b="1" dirty="0" smtClean="0">
                <a:latin typeface="Courier New" panose="02070309020205020404" pitchFamily="49" charset="0"/>
                <a:cs typeface="Courier New" panose="02070309020205020404" pitchFamily="49" charset="0"/>
              </a:rPr>
              <a:t>8</a:t>
            </a:r>
          </a:p>
          <a:p>
            <a:pPr algn="r"/>
            <a:r>
              <a:rPr lang="en-US" sz="1800" b="1" dirty="0" smtClean="0">
                <a:latin typeface="Courier New" panose="02070309020205020404" pitchFamily="49" charset="0"/>
                <a:cs typeface="Courier New" panose="02070309020205020404" pitchFamily="49" charset="0"/>
              </a:rPr>
              <a:t>9</a:t>
            </a:r>
          </a:p>
          <a:p>
            <a:pPr algn="r"/>
            <a:r>
              <a:rPr lang="en-US" sz="1800" b="1" dirty="0" smtClean="0">
                <a:latin typeface="Courier New" panose="02070309020205020404" pitchFamily="49" charset="0"/>
                <a:cs typeface="Courier New" panose="02070309020205020404" pitchFamily="49" charset="0"/>
              </a:rPr>
              <a:t>10</a:t>
            </a:r>
          </a:p>
          <a:p>
            <a:pPr algn="r"/>
            <a:r>
              <a:rPr lang="en-US" sz="1800" b="1" dirty="0" smtClean="0">
                <a:latin typeface="Courier New" panose="02070309020205020404" pitchFamily="49" charset="0"/>
                <a:cs typeface="Courier New" panose="02070309020205020404" pitchFamily="49" charset="0"/>
              </a:rPr>
              <a:t>11</a:t>
            </a:r>
          </a:p>
        </p:txBody>
      </p:sp>
      <p:sp>
        <p:nvSpPr>
          <p:cNvPr id="30" name="Down Arrow 29"/>
          <p:cNvSpPr/>
          <p:nvPr/>
        </p:nvSpPr>
        <p:spPr bwMode="auto">
          <a:xfrm rot="19714437">
            <a:off x="1271697" y="1622080"/>
            <a:ext cx="302212" cy="621983"/>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38" name="Rectangle 37"/>
          <p:cNvSpPr/>
          <p:nvPr/>
        </p:nvSpPr>
        <p:spPr>
          <a:xfrm>
            <a:off x="5636517" y="1061857"/>
            <a:ext cx="3044103" cy="338554"/>
          </a:xfrm>
          <a:prstGeom prst="rect">
            <a:avLst/>
          </a:prstGeom>
          <a:noFill/>
        </p:spPr>
        <p:txBody>
          <a:bodyPr wrap="none">
            <a:spAutoFit/>
          </a:bodyPr>
          <a:lstStyle/>
          <a:p>
            <a:r>
              <a:rPr lang="en-US" sz="1600" dirty="0" smtClean="0">
                <a:latin typeface="Calibri" panose="020F0502020204030204" pitchFamily="34" charset="0"/>
              </a:rPr>
              <a:t>[ and </a:t>
            </a:r>
            <a:r>
              <a:rPr lang="en-US" sz="1600" b="1" i="1" dirty="0" smtClean="0">
                <a:latin typeface="Calibri" panose="020F0502020204030204" pitchFamily="34" charset="0"/>
              </a:rPr>
              <a:t>which</a:t>
            </a:r>
            <a:r>
              <a:rPr lang="en-US" sz="1600" dirty="0" smtClean="0">
                <a:latin typeface="Calibri" panose="020F0502020204030204" pitchFamily="34" charset="0"/>
              </a:rPr>
              <a:t> line prints each one? ]</a:t>
            </a:r>
            <a:endParaRPr lang="en-US" sz="1600" dirty="0">
              <a:latin typeface="Calibri" panose="020F0502020204030204" pitchFamily="34" charset="0"/>
            </a:endParaRPr>
          </a:p>
        </p:txBody>
      </p:sp>
      <p:sp>
        <p:nvSpPr>
          <p:cNvPr id="41" name="Rectangle 40"/>
          <p:cNvSpPr/>
          <p:nvPr/>
        </p:nvSpPr>
        <p:spPr>
          <a:xfrm>
            <a:off x="457200" y="1231134"/>
            <a:ext cx="886782" cy="400110"/>
          </a:xfrm>
          <a:prstGeom prst="rect">
            <a:avLst/>
          </a:prstGeom>
          <a:solidFill>
            <a:srgbClr val="FFCC99"/>
          </a:solidFill>
        </p:spPr>
        <p:txBody>
          <a:bodyPr wrap="none">
            <a:spAutoFit/>
          </a:bodyPr>
          <a:lstStyle/>
          <a:p>
            <a:r>
              <a:rPr lang="en-US" sz="2000" b="1" dirty="0" err="1" smtClean="0">
                <a:solidFill>
                  <a:srgbClr val="000000"/>
                </a:solidFill>
                <a:latin typeface="Cambria" pitchFamily="18" charset="0"/>
              </a:rPr>
              <a:t>fac</a:t>
            </a:r>
            <a:r>
              <a:rPr lang="en-US" sz="2000" b="1" dirty="0" smtClean="0">
                <a:solidFill>
                  <a:srgbClr val="000000"/>
                </a:solidFill>
                <a:latin typeface="Cambria" pitchFamily="18" charset="0"/>
              </a:rPr>
              <a:t>(3)</a:t>
            </a:r>
            <a:endParaRPr lang="en-US" sz="2000" dirty="0">
              <a:solidFill>
                <a:srgbClr val="000000"/>
              </a:solidFill>
            </a:endParaRPr>
          </a:p>
        </p:txBody>
      </p:sp>
      <p:sp>
        <p:nvSpPr>
          <p:cNvPr id="51" name="Rectangle 50"/>
          <p:cNvSpPr/>
          <p:nvPr/>
        </p:nvSpPr>
        <p:spPr>
          <a:xfrm>
            <a:off x="7902222" y="2263422"/>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2 ]</a:t>
            </a:r>
            <a:endParaRPr lang="en-US" sz="1600" dirty="0">
              <a:latin typeface="Calibri" panose="020F0502020204030204" pitchFamily="34" charset="0"/>
            </a:endParaRPr>
          </a:p>
        </p:txBody>
      </p:sp>
      <p:sp>
        <p:nvSpPr>
          <p:cNvPr id="52" name="Rectangle 51"/>
          <p:cNvSpPr/>
          <p:nvPr/>
        </p:nvSpPr>
        <p:spPr>
          <a:xfrm>
            <a:off x="7902221" y="2709414"/>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7 ]</a:t>
            </a:r>
            <a:endParaRPr lang="en-US" sz="1600" dirty="0">
              <a:latin typeface="Calibri" panose="020F0502020204030204" pitchFamily="34" charset="0"/>
            </a:endParaRPr>
          </a:p>
        </p:txBody>
      </p:sp>
      <p:sp>
        <p:nvSpPr>
          <p:cNvPr id="53" name="Rectangle 52"/>
          <p:cNvSpPr/>
          <p:nvPr/>
        </p:nvSpPr>
        <p:spPr>
          <a:xfrm>
            <a:off x="7902223" y="3135521"/>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2 ]</a:t>
            </a:r>
            <a:endParaRPr lang="en-US" sz="1600" dirty="0">
              <a:latin typeface="Calibri" panose="020F0502020204030204" pitchFamily="34" charset="0"/>
            </a:endParaRPr>
          </a:p>
        </p:txBody>
      </p:sp>
      <p:sp>
        <p:nvSpPr>
          <p:cNvPr id="54" name="Rectangle 53"/>
          <p:cNvSpPr/>
          <p:nvPr/>
        </p:nvSpPr>
        <p:spPr>
          <a:xfrm>
            <a:off x="7902222" y="3581513"/>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7 ]</a:t>
            </a:r>
            <a:endParaRPr lang="en-US" sz="1600" dirty="0">
              <a:latin typeface="Calibri" panose="020F0502020204030204" pitchFamily="34" charset="0"/>
            </a:endParaRPr>
          </a:p>
        </p:txBody>
      </p:sp>
      <p:sp>
        <p:nvSpPr>
          <p:cNvPr id="55" name="Rectangle 54"/>
          <p:cNvSpPr/>
          <p:nvPr/>
        </p:nvSpPr>
        <p:spPr>
          <a:xfrm>
            <a:off x="7902223" y="4038632"/>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2 ]</a:t>
            </a:r>
            <a:endParaRPr lang="en-US" sz="1600" dirty="0">
              <a:latin typeface="Calibri" panose="020F0502020204030204" pitchFamily="34" charset="0"/>
            </a:endParaRPr>
          </a:p>
        </p:txBody>
      </p:sp>
      <p:sp>
        <p:nvSpPr>
          <p:cNvPr id="56" name="Rectangle 55"/>
          <p:cNvSpPr/>
          <p:nvPr/>
        </p:nvSpPr>
        <p:spPr>
          <a:xfrm>
            <a:off x="7902222" y="4484624"/>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7 ]</a:t>
            </a:r>
            <a:endParaRPr lang="en-US" sz="1600" dirty="0">
              <a:latin typeface="Calibri" panose="020F0502020204030204" pitchFamily="34" charset="0"/>
            </a:endParaRPr>
          </a:p>
        </p:txBody>
      </p:sp>
      <p:sp>
        <p:nvSpPr>
          <p:cNvPr id="57" name="Rectangle 56"/>
          <p:cNvSpPr/>
          <p:nvPr/>
        </p:nvSpPr>
        <p:spPr>
          <a:xfrm>
            <a:off x="7902223" y="4899410"/>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4 ]</a:t>
            </a:r>
            <a:endParaRPr lang="en-US" sz="1600" dirty="0">
              <a:latin typeface="Calibri" panose="020F0502020204030204" pitchFamily="34" charset="0"/>
            </a:endParaRPr>
          </a:p>
        </p:txBody>
      </p:sp>
      <p:sp>
        <p:nvSpPr>
          <p:cNvPr id="58" name="Rectangle 57"/>
          <p:cNvSpPr/>
          <p:nvPr/>
        </p:nvSpPr>
        <p:spPr>
          <a:xfrm>
            <a:off x="7850125" y="5345402"/>
            <a:ext cx="960519"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10 ]</a:t>
            </a:r>
            <a:endParaRPr lang="en-US" sz="1600" dirty="0">
              <a:latin typeface="Calibri" panose="020F0502020204030204" pitchFamily="34" charset="0"/>
            </a:endParaRPr>
          </a:p>
        </p:txBody>
      </p:sp>
      <p:sp>
        <p:nvSpPr>
          <p:cNvPr id="59" name="Rectangle 58"/>
          <p:cNvSpPr/>
          <p:nvPr/>
        </p:nvSpPr>
        <p:spPr>
          <a:xfrm>
            <a:off x="7859889" y="5822357"/>
            <a:ext cx="960519"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10 ]</a:t>
            </a:r>
            <a:endParaRPr lang="en-US" sz="1600" dirty="0">
              <a:latin typeface="Calibri" panose="020F0502020204030204" pitchFamily="34" charset="0"/>
            </a:endParaRPr>
          </a:p>
        </p:txBody>
      </p:sp>
      <p:sp>
        <p:nvSpPr>
          <p:cNvPr id="60" name="Rectangle 59"/>
          <p:cNvSpPr/>
          <p:nvPr/>
        </p:nvSpPr>
        <p:spPr>
          <a:xfrm>
            <a:off x="7859889" y="6268268"/>
            <a:ext cx="960519"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10 ]</a:t>
            </a:r>
            <a:endParaRPr lang="en-US" sz="1600" dirty="0">
              <a:latin typeface="Calibri" panose="020F0502020204030204" pitchFamily="34" charset="0"/>
            </a:endParaRPr>
          </a:p>
        </p:txBody>
      </p:sp>
    </p:spTree>
    <p:extLst>
      <p:ext uri="{BB962C8B-B14F-4D97-AF65-F5344CB8AC3E}">
        <p14:creationId xmlns:p14="http://schemas.microsoft.com/office/powerpoint/2010/main" val="627319782"/>
      </p:ext>
    </p:extLst>
  </p:cSld>
  <p:clrMapOvr>
    <a:masterClrMapping/>
  </p:clrMapOvr>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4690" name="Group 2"/>
          <p:cNvGrpSpPr>
            <a:grpSpLocks/>
          </p:cNvGrpSpPr>
          <p:nvPr>
            <p:custDataLst>
              <p:tags r:id="rId1"/>
            </p:custDataLst>
          </p:nvPr>
        </p:nvGrpSpPr>
        <p:grpSpPr bwMode="auto">
          <a:xfrm>
            <a:off x="493713" y="1200150"/>
            <a:ext cx="8056562" cy="184150"/>
            <a:chOff x="295" y="1311"/>
            <a:chExt cx="5177" cy="114"/>
          </a:xfrm>
        </p:grpSpPr>
        <p:sp>
          <p:nvSpPr>
            <p:cNvPr id="114703" name="Rectangle 3"/>
            <p:cNvSpPr>
              <a:spLocks noChangeArrowheads="1"/>
            </p:cNvSpPr>
            <p:nvPr>
              <p:custDataLst>
                <p:tags r:id="rId6"/>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14704" name="Rectangle 4"/>
            <p:cNvSpPr>
              <a:spLocks noChangeArrowheads="1"/>
            </p:cNvSpPr>
            <p:nvPr>
              <p:custDataLst>
                <p:tags r:id="rId7"/>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14691" name="Rectangle 5"/>
          <p:cNvSpPr>
            <a:spLocks noChangeArrowheads="1"/>
          </p:cNvSpPr>
          <p:nvPr>
            <p:custDataLst>
              <p:tags r:id="rId2"/>
            </p:custDataLst>
          </p:nvPr>
        </p:nvSpPr>
        <p:spPr bwMode="auto">
          <a:xfrm>
            <a:off x="1331913" y="201613"/>
            <a:ext cx="60833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Implementing functions</a:t>
            </a:r>
          </a:p>
        </p:txBody>
      </p:sp>
      <p:sp>
        <p:nvSpPr>
          <p:cNvPr id="114692" name="Text Box 19"/>
          <p:cNvSpPr txBox="1">
            <a:spLocks noChangeArrowheads="1"/>
          </p:cNvSpPr>
          <p:nvPr>
            <p:custDataLst>
              <p:tags r:id="rId3"/>
            </p:custDataLst>
          </p:nvPr>
        </p:nvSpPr>
        <p:spPr bwMode="auto">
          <a:xfrm>
            <a:off x="1670050" y="4930775"/>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Reserve </a:t>
            </a:r>
            <a:r>
              <a:rPr lang="en-US" b="1">
                <a:latin typeface="Courier New" pitchFamily="-106" charset="0"/>
              </a:rPr>
              <a:t>r15</a:t>
            </a:r>
            <a:r>
              <a:rPr lang="en-US"/>
              <a:t> as the </a:t>
            </a:r>
            <a:r>
              <a:rPr lang="en-US" b="1" i="1"/>
              <a:t>stack pointer</a:t>
            </a:r>
            <a:r>
              <a:rPr lang="en-US"/>
              <a:t>.</a:t>
            </a:r>
          </a:p>
        </p:txBody>
      </p:sp>
      <p:sp>
        <p:nvSpPr>
          <p:cNvPr id="114693" name="Text Box 34"/>
          <p:cNvSpPr txBox="1">
            <a:spLocks noChangeArrowheads="1"/>
          </p:cNvSpPr>
          <p:nvPr>
            <p:custDataLst>
              <p:tags r:id="rId4"/>
            </p:custDataLst>
          </p:nvPr>
        </p:nvSpPr>
        <p:spPr bwMode="auto">
          <a:xfrm>
            <a:off x="1206500" y="3744913"/>
            <a:ext cx="5510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Reserve </a:t>
            </a:r>
            <a:r>
              <a:rPr lang="en-US" b="1">
                <a:latin typeface="Courier New" pitchFamily="-106" charset="0"/>
              </a:rPr>
              <a:t>r14</a:t>
            </a:r>
            <a:r>
              <a:rPr lang="en-US"/>
              <a:t> as the </a:t>
            </a:r>
            <a:r>
              <a:rPr lang="en-US" b="1" i="1"/>
              <a:t>return address</a:t>
            </a:r>
            <a:r>
              <a:rPr lang="en-US"/>
              <a:t>.</a:t>
            </a:r>
          </a:p>
        </p:txBody>
      </p:sp>
      <p:sp>
        <p:nvSpPr>
          <p:cNvPr id="114694" name="Text Box 35"/>
          <p:cNvSpPr txBox="1">
            <a:spLocks noChangeArrowheads="1"/>
          </p:cNvSpPr>
          <p:nvPr>
            <p:custDataLst>
              <p:tags r:id="rId5"/>
            </p:custDataLst>
          </p:nvPr>
        </p:nvSpPr>
        <p:spPr bwMode="auto">
          <a:xfrm>
            <a:off x="1038225" y="2414588"/>
            <a:ext cx="58467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Reserve </a:t>
            </a:r>
            <a:r>
              <a:rPr lang="en-US" b="1">
                <a:latin typeface="Courier New" pitchFamily="-106" charset="0"/>
              </a:rPr>
              <a:t>r13</a:t>
            </a:r>
            <a:r>
              <a:rPr lang="en-US"/>
              <a:t> as the </a:t>
            </a:r>
            <a:r>
              <a:rPr lang="en-US" b="1" i="1"/>
              <a:t>return value (result)</a:t>
            </a:r>
            <a:r>
              <a:rPr lang="en-US"/>
              <a:t>.</a:t>
            </a:r>
          </a:p>
        </p:txBody>
      </p:sp>
      <p:sp>
        <p:nvSpPr>
          <p:cNvPr id="114695" name="Rectangle 36"/>
          <p:cNvSpPr>
            <a:spLocks noChangeArrowheads="1"/>
          </p:cNvSpPr>
          <p:nvPr/>
        </p:nvSpPr>
        <p:spPr bwMode="auto">
          <a:xfrm>
            <a:off x="1217613" y="4713288"/>
            <a:ext cx="5486400" cy="9255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4696" name="Rectangle 37"/>
          <p:cNvSpPr>
            <a:spLocks noChangeArrowheads="1"/>
          </p:cNvSpPr>
          <p:nvPr/>
        </p:nvSpPr>
        <p:spPr bwMode="auto">
          <a:xfrm>
            <a:off x="6961188" y="4945063"/>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0B04FF"/>
                </a:solidFill>
                <a:latin typeface="Courier New" pitchFamily="-106" charset="0"/>
              </a:rPr>
              <a:t>r15</a:t>
            </a:r>
          </a:p>
        </p:txBody>
      </p:sp>
      <p:sp>
        <p:nvSpPr>
          <p:cNvPr id="114697" name="Rectangle 38"/>
          <p:cNvSpPr>
            <a:spLocks noChangeArrowheads="1"/>
          </p:cNvSpPr>
          <p:nvPr/>
        </p:nvSpPr>
        <p:spPr bwMode="auto">
          <a:xfrm>
            <a:off x="1217613" y="3468688"/>
            <a:ext cx="5486400" cy="9255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4698" name="Rectangle 39"/>
          <p:cNvSpPr>
            <a:spLocks noChangeArrowheads="1"/>
          </p:cNvSpPr>
          <p:nvPr/>
        </p:nvSpPr>
        <p:spPr bwMode="auto">
          <a:xfrm>
            <a:off x="1217613" y="2173288"/>
            <a:ext cx="5486400" cy="9255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4699" name="Rectangle 40"/>
          <p:cNvSpPr>
            <a:spLocks noChangeArrowheads="1"/>
          </p:cNvSpPr>
          <p:nvPr/>
        </p:nvSpPr>
        <p:spPr bwMode="auto">
          <a:xfrm>
            <a:off x="6962775" y="373380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0B04FF"/>
                </a:solidFill>
                <a:latin typeface="Courier New" pitchFamily="-106" charset="0"/>
              </a:rPr>
              <a:t>r14</a:t>
            </a:r>
          </a:p>
        </p:txBody>
      </p:sp>
      <p:sp>
        <p:nvSpPr>
          <p:cNvPr id="114700" name="Rectangle 41"/>
          <p:cNvSpPr>
            <a:spLocks noChangeArrowheads="1"/>
          </p:cNvSpPr>
          <p:nvPr/>
        </p:nvSpPr>
        <p:spPr bwMode="auto">
          <a:xfrm>
            <a:off x="6961188" y="2401888"/>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0B04FF"/>
                </a:solidFill>
                <a:latin typeface="Courier New" pitchFamily="-106" charset="0"/>
              </a:rPr>
              <a:t>r13</a:t>
            </a:r>
          </a:p>
        </p:txBody>
      </p:sp>
      <p:sp>
        <p:nvSpPr>
          <p:cNvPr id="114701" name="Rectangle 42"/>
          <p:cNvSpPr>
            <a:spLocks noChangeArrowheads="1"/>
          </p:cNvSpPr>
          <p:nvPr/>
        </p:nvSpPr>
        <p:spPr bwMode="auto">
          <a:xfrm>
            <a:off x="519113" y="1549400"/>
            <a:ext cx="4814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a:t>Reserve some registers…</a:t>
            </a:r>
          </a:p>
        </p:txBody>
      </p:sp>
      <p:sp>
        <p:nvSpPr>
          <p:cNvPr id="114702" name="Rectangle 43"/>
          <p:cNvSpPr>
            <a:spLocks noChangeArrowheads="1"/>
          </p:cNvSpPr>
          <p:nvPr/>
        </p:nvSpPr>
        <p:spPr bwMode="auto">
          <a:xfrm>
            <a:off x="519113" y="5951538"/>
            <a:ext cx="79660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a:t>Store and load </a:t>
            </a:r>
            <a:r>
              <a:rPr lang="en-US">
                <a:solidFill>
                  <a:srgbClr val="FF0513"/>
                </a:solidFill>
              </a:rPr>
              <a:t>"</a:t>
            </a:r>
            <a:r>
              <a:rPr lang="en-US" i="1">
                <a:solidFill>
                  <a:srgbClr val="FF0513"/>
                </a:solidFill>
              </a:rPr>
              <a:t>function valuables"</a:t>
            </a:r>
            <a:r>
              <a:rPr lang="en-US" i="1"/>
              <a:t> (data) </a:t>
            </a:r>
            <a:r>
              <a:rPr lang="en-US"/>
              <a:t>using the stack</a:t>
            </a:r>
          </a:p>
        </p:txBody>
      </p:sp>
    </p:spTree>
  </p:cSld>
  <p:clrMapOvr>
    <a:masterClrMapping/>
  </p:clrMapOvr>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5714" name="Group 2"/>
          <p:cNvGrpSpPr>
            <a:grpSpLocks/>
          </p:cNvGrpSpPr>
          <p:nvPr>
            <p:custDataLst>
              <p:tags r:id="rId1"/>
            </p:custDataLst>
          </p:nvPr>
        </p:nvGrpSpPr>
        <p:grpSpPr bwMode="auto">
          <a:xfrm>
            <a:off x="347663" y="982663"/>
            <a:ext cx="8418512" cy="184150"/>
            <a:chOff x="295" y="1311"/>
            <a:chExt cx="5177" cy="114"/>
          </a:xfrm>
        </p:grpSpPr>
        <p:sp>
          <p:nvSpPr>
            <p:cNvPr id="115739" name="Rectangle 3"/>
            <p:cNvSpPr>
              <a:spLocks noChangeArrowheads="1"/>
            </p:cNvSpPr>
            <p:nvPr>
              <p:custDataLst>
                <p:tags r:id="rId1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15740" name="Rectangle 4"/>
            <p:cNvSpPr>
              <a:spLocks noChangeArrowheads="1"/>
            </p:cNvSpPr>
            <p:nvPr>
              <p:custDataLst>
                <p:tags r:id="rId1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15715" name="Rectangle 5"/>
          <p:cNvSpPr>
            <a:spLocks noChangeArrowheads="1"/>
          </p:cNvSpPr>
          <p:nvPr>
            <p:custDataLst>
              <p:tags r:id="rId2"/>
            </p:custDataLst>
          </p:nvPr>
        </p:nvSpPr>
        <p:spPr bwMode="auto">
          <a:xfrm>
            <a:off x="1651000" y="195263"/>
            <a:ext cx="60833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More detail…</a:t>
            </a:r>
          </a:p>
        </p:txBody>
      </p:sp>
      <p:sp>
        <p:nvSpPr>
          <p:cNvPr id="115716" name="Text Box 6"/>
          <p:cNvSpPr txBox="1">
            <a:spLocks noChangeArrowheads="1"/>
          </p:cNvSpPr>
          <p:nvPr>
            <p:custDataLst>
              <p:tags r:id="rId3"/>
            </p:custDataLst>
          </p:nvPr>
        </p:nvSpPr>
        <p:spPr bwMode="auto">
          <a:xfrm>
            <a:off x="361950" y="2770188"/>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(1) Before a function call,</a:t>
            </a:r>
          </a:p>
        </p:txBody>
      </p:sp>
      <p:sp>
        <p:nvSpPr>
          <p:cNvPr id="115717" name="Text Box 8"/>
          <p:cNvSpPr txBox="1">
            <a:spLocks noChangeArrowheads="1"/>
          </p:cNvSpPr>
          <p:nvPr>
            <p:custDataLst>
              <p:tags r:id="rId4"/>
            </p:custDataLst>
          </p:nvPr>
        </p:nvSpPr>
        <p:spPr bwMode="auto">
          <a:xfrm>
            <a:off x="611188" y="31242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i="1">
                <a:solidFill>
                  <a:srgbClr val="0F02E4"/>
                </a:solidFill>
              </a:rPr>
              <a:t>Store all valuable data to the stack</a:t>
            </a:r>
          </a:p>
        </p:txBody>
      </p:sp>
      <p:sp>
        <p:nvSpPr>
          <p:cNvPr id="115718" name="Text Box 9"/>
          <p:cNvSpPr txBox="1">
            <a:spLocks noChangeArrowheads="1"/>
          </p:cNvSpPr>
          <p:nvPr>
            <p:custDataLst>
              <p:tags r:id="rId5"/>
            </p:custDataLst>
          </p:nvPr>
        </p:nvSpPr>
        <p:spPr bwMode="auto">
          <a:xfrm>
            <a:off x="357188" y="4038600"/>
            <a:ext cx="69723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(2) Get </a:t>
            </a:r>
            <a:r>
              <a:rPr lang="en-US" b="1">
                <a:latin typeface="Courier New" pitchFamily="-106" charset="0"/>
              </a:rPr>
              <a:t>r1</a:t>
            </a:r>
            <a:r>
              <a:rPr lang="en-US"/>
              <a:t>, (</a:t>
            </a:r>
            <a:r>
              <a:rPr lang="en-US" b="1">
                <a:latin typeface="Courier New" pitchFamily="-106" charset="0"/>
              </a:rPr>
              <a:t>r2</a:t>
            </a:r>
            <a:r>
              <a:rPr lang="en-US"/>
              <a:t>), (</a:t>
            </a:r>
            <a:r>
              <a:rPr lang="en-US" b="1">
                <a:latin typeface="Courier New" pitchFamily="-106" charset="0"/>
              </a:rPr>
              <a:t>r3</a:t>
            </a:r>
            <a:r>
              <a:rPr lang="en-US"/>
              <a:t>), … ready as function "inputs."</a:t>
            </a:r>
          </a:p>
        </p:txBody>
      </p:sp>
      <p:sp>
        <p:nvSpPr>
          <p:cNvPr id="115719" name="Text Box 10"/>
          <p:cNvSpPr txBox="1">
            <a:spLocks noChangeArrowheads="1"/>
          </p:cNvSpPr>
          <p:nvPr>
            <p:custDataLst>
              <p:tags r:id="rId6"/>
            </p:custDataLst>
          </p:nvPr>
        </p:nvSpPr>
        <p:spPr bwMode="auto">
          <a:xfrm>
            <a:off x="611188" y="5181600"/>
            <a:ext cx="55451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159627"/>
                </a:solidFill>
              </a:rPr>
              <a:t>When done:</a:t>
            </a:r>
            <a:r>
              <a:rPr lang="en-US" b="1" i="1">
                <a:solidFill>
                  <a:srgbClr val="159627"/>
                </a:solidFill>
              </a:rPr>
              <a:t>  The result will be in </a:t>
            </a:r>
            <a:r>
              <a:rPr lang="en-US" b="1">
                <a:solidFill>
                  <a:srgbClr val="159627"/>
                </a:solidFill>
                <a:latin typeface="Courier New" pitchFamily="-106" charset="0"/>
              </a:rPr>
              <a:t>r13</a:t>
            </a:r>
            <a:r>
              <a:rPr lang="en-US" b="1" i="1">
                <a:solidFill>
                  <a:srgbClr val="159627"/>
                </a:solidFill>
              </a:rPr>
              <a:t>.</a:t>
            </a:r>
          </a:p>
        </p:txBody>
      </p:sp>
      <p:sp>
        <p:nvSpPr>
          <p:cNvPr id="115720" name="Text Box 11"/>
          <p:cNvSpPr txBox="1">
            <a:spLocks noChangeArrowheads="1"/>
          </p:cNvSpPr>
          <p:nvPr>
            <p:custDataLst>
              <p:tags r:id="rId7"/>
            </p:custDataLst>
          </p:nvPr>
        </p:nvSpPr>
        <p:spPr bwMode="auto">
          <a:xfrm>
            <a:off x="357188" y="48006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(3) Make the function call.</a:t>
            </a:r>
          </a:p>
        </p:txBody>
      </p:sp>
      <p:sp>
        <p:nvSpPr>
          <p:cNvPr id="115721" name="Text Box 12"/>
          <p:cNvSpPr txBox="1">
            <a:spLocks noChangeArrowheads="1"/>
          </p:cNvSpPr>
          <p:nvPr>
            <p:custDataLst>
              <p:tags r:id="rId8"/>
            </p:custDataLst>
          </p:nvPr>
        </p:nvSpPr>
        <p:spPr bwMode="auto">
          <a:xfrm>
            <a:off x="357188" y="1295400"/>
            <a:ext cx="4514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(0) Use </a:t>
            </a:r>
            <a:r>
              <a:rPr lang="en-US" sz="1800" b="1">
                <a:latin typeface="Courier New" pitchFamily="-106" charset="0"/>
              </a:rPr>
              <a:t>r15</a:t>
            </a:r>
            <a:r>
              <a:rPr lang="en-US" sz="1800"/>
              <a:t> as the </a:t>
            </a:r>
            <a:r>
              <a:rPr lang="en-US" sz="1800" b="1" i="1"/>
              <a:t>stack pointer</a:t>
            </a:r>
            <a:r>
              <a:rPr lang="en-US" sz="1800"/>
              <a:t>.</a:t>
            </a:r>
          </a:p>
        </p:txBody>
      </p:sp>
      <p:sp>
        <p:nvSpPr>
          <p:cNvPr id="115722" name="Text Box 13"/>
          <p:cNvSpPr txBox="1">
            <a:spLocks noChangeArrowheads="1"/>
          </p:cNvSpPr>
          <p:nvPr/>
        </p:nvSpPr>
        <p:spPr bwMode="auto">
          <a:xfrm>
            <a:off x="5976938" y="1673225"/>
            <a:ext cx="2867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latin typeface="Courier New" pitchFamily="-106" charset="0"/>
              </a:rPr>
              <a:t>loadn r15 42</a:t>
            </a:r>
          </a:p>
        </p:txBody>
      </p:sp>
      <p:sp>
        <p:nvSpPr>
          <p:cNvPr id="115723" name="Text Box 14"/>
          <p:cNvSpPr txBox="1">
            <a:spLocks noChangeArrowheads="1"/>
          </p:cNvSpPr>
          <p:nvPr/>
        </p:nvSpPr>
        <p:spPr bwMode="auto">
          <a:xfrm>
            <a:off x="8174038" y="1263650"/>
            <a:ext cx="893762"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t>or some other large-enough value</a:t>
            </a:r>
          </a:p>
        </p:txBody>
      </p:sp>
      <p:sp>
        <p:nvSpPr>
          <p:cNvPr id="115724" name="Line 15"/>
          <p:cNvSpPr>
            <a:spLocks noChangeShapeType="1"/>
          </p:cNvSpPr>
          <p:nvPr/>
        </p:nvSpPr>
        <p:spPr bwMode="auto">
          <a:xfrm flipH="1">
            <a:off x="8318500" y="1778000"/>
            <a:ext cx="309563" cy="103188"/>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15725" name="Text Box 16"/>
          <p:cNvSpPr txBox="1">
            <a:spLocks noChangeArrowheads="1"/>
          </p:cNvSpPr>
          <p:nvPr/>
        </p:nvSpPr>
        <p:spPr bwMode="auto">
          <a:xfrm>
            <a:off x="5976938" y="3094038"/>
            <a:ext cx="2867025"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50000"/>
              </a:lnSpc>
              <a:spcBef>
                <a:spcPct val="50000"/>
              </a:spcBef>
            </a:pPr>
            <a:r>
              <a:rPr lang="en-US" b="1">
                <a:latin typeface="Courier New" pitchFamily="-106" charset="0"/>
              </a:rPr>
              <a:t>storei r1 r15</a:t>
            </a:r>
          </a:p>
          <a:p>
            <a:pPr algn="l">
              <a:lnSpc>
                <a:spcPct val="50000"/>
              </a:lnSpc>
              <a:spcBef>
                <a:spcPct val="50000"/>
              </a:spcBef>
            </a:pPr>
            <a:r>
              <a:rPr lang="en-US" b="1">
                <a:latin typeface="Courier New" pitchFamily="-106" charset="0"/>
              </a:rPr>
              <a:t>addn r15 1</a:t>
            </a:r>
          </a:p>
        </p:txBody>
      </p:sp>
      <p:sp>
        <p:nvSpPr>
          <p:cNvPr id="115726" name="Text Box 17"/>
          <p:cNvSpPr txBox="1">
            <a:spLocks noChangeArrowheads="1"/>
          </p:cNvSpPr>
          <p:nvPr/>
        </p:nvSpPr>
        <p:spPr bwMode="auto">
          <a:xfrm>
            <a:off x="6818313" y="2532063"/>
            <a:ext cx="2216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t>repeat for all old values: </a:t>
            </a:r>
            <a:r>
              <a:rPr lang="en-US" sz="1000" b="1">
                <a:latin typeface="Courier New" pitchFamily="-106" charset="0"/>
              </a:rPr>
              <a:t>r1</a:t>
            </a:r>
            <a:r>
              <a:rPr lang="en-US" sz="1000"/>
              <a:t>, (</a:t>
            </a:r>
            <a:r>
              <a:rPr lang="en-US" sz="1000" b="1">
                <a:latin typeface="Courier New" pitchFamily="-106" charset="0"/>
              </a:rPr>
              <a:t>r2</a:t>
            </a:r>
            <a:r>
              <a:rPr lang="en-US" sz="1000"/>
              <a:t>), (</a:t>
            </a:r>
            <a:r>
              <a:rPr lang="en-US" sz="1000" b="1">
                <a:latin typeface="Courier New" pitchFamily="-106" charset="0"/>
              </a:rPr>
              <a:t>r3</a:t>
            </a:r>
            <a:r>
              <a:rPr lang="en-US" sz="1000"/>
              <a:t>) and the return address, </a:t>
            </a:r>
            <a:r>
              <a:rPr lang="en-US" sz="1000" b="1">
                <a:latin typeface="Courier New" pitchFamily="-106" charset="0"/>
              </a:rPr>
              <a:t>r14</a:t>
            </a:r>
            <a:r>
              <a:rPr lang="en-US" sz="1000"/>
              <a:t> </a:t>
            </a:r>
          </a:p>
        </p:txBody>
      </p:sp>
      <p:sp>
        <p:nvSpPr>
          <p:cNvPr id="115727" name="Line 18"/>
          <p:cNvSpPr>
            <a:spLocks noChangeShapeType="1"/>
          </p:cNvSpPr>
          <p:nvPr/>
        </p:nvSpPr>
        <p:spPr bwMode="auto">
          <a:xfrm flipH="1">
            <a:off x="7478713" y="2890838"/>
            <a:ext cx="15875" cy="19050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15728" name="Text Box 19"/>
          <p:cNvSpPr txBox="1">
            <a:spLocks noChangeArrowheads="1"/>
          </p:cNvSpPr>
          <p:nvPr/>
        </p:nvSpPr>
        <p:spPr bwMode="auto">
          <a:xfrm>
            <a:off x="7245350" y="3962400"/>
            <a:ext cx="16002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t>There may or may not be some lines of code necessary to do this.</a:t>
            </a:r>
          </a:p>
        </p:txBody>
      </p:sp>
      <p:sp>
        <p:nvSpPr>
          <p:cNvPr id="115729" name="Text Box 20"/>
          <p:cNvSpPr txBox="1">
            <a:spLocks noChangeArrowheads="1"/>
          </p:cNvSpPr>
          <p:nvPr>
            <p:custDataLst>
              <p:tags r:id="rId9"/>
            </p:custDataLst>
          </p:nvPr>
        </p:nvSpPr>
        <p:spPr bwMode="auto">
          <a:xfrm>
            <a:off x="357188" y="59436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(4) After the function call,</a:t>
            </a:r>
          </a:p>
        </p:txBody>
      </p:sp>
      <p:sp>
        <p:nvSpPr>
          <p:cNvPr id="115730" name="Text Box 21"/>
          <p:cNvSpPr txBox="1">
            <a:spLocks noChangeArrowheads="1"/>
          </p:cNvSpPr>
          <p:nvPr>
            <p:custDataLst>
              <p:tags r:id="rId10"/>
            </p:custDataLst>
          </p:nvPr>
        </p:nvSpPr>
        <p:spPr bwMode="auto">
          <a:xfrm>
            <a:off x="609600" y="6324600"/>
            <a:ext cx="556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i="1">
                <a:solidFill>
                  <a:srgbClr val="0F02E4"/>
                </a:solidFill>
              </a:rPr>
              <a:t>Load valuable data back from the stack</a:t>
            </a:r>
          </a:p>
        </p:txBody>
      </p:sp>
      <p:sp>
        <p:nvSpPr>
          <p:cNvPr id="115731" name="Text Box 22"/>
          <p:cNvSpPr txBox="1">
            <a:spLocks noChangeArrowheads="1"/>
          </p:cNvSpPr>
          <p:nvPr/>
        </p:nvSpPr>
        <p:spPr bwMode="auto">
          <a:xfrm>
            <a:off x="5976938" y="6065838"/>
            <a:ext cx="2867025"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50000"/>
              </a:lnSpc>
              <a:spcBef>
                <a:spcPct val="50000"/>
              </a:spcBef>
            </a:pPr>
            <a:r>
              <a:rPr lang="en-US" b="1">
                <a:latin typeface="Courier New" pitchFamily="-106" charset="0"/>
              </a:rPr>
              <a:t>addn r15 -1</a:t>
            </a:r>
          </a:p>
          <a:p>
            <a:pPr algn="l">
              <a:lnSpc>
                <a:spcPct val="50000"/>
              </a:lnSpc>
              <a:spcBef>
                <a:spcPct val="50000"/>
              </a:spcBef>
            </a:pPr>
            <a:r>
              <a:rPr lang="en-US" b="1">
                <a:latin typeface="Courier New" pitchFamily="-106" charset="0"/>
              </a:rPr>
              <a:t>loadi r1 r15</a:t>
            </a:r>
          </a:p>
        </p:txBody>
      </p:sp>
      <p:sp>
        <p:nvSpPr>
          <p:cNvPr id="115732" name="Text Box 23"/>
          <p:cNvSpPr txBox="1">
            <a:spLocks noChangeArrowheads="1"/>
          </p:cNvSpPr>
          <p:nvPr/>
        </p:nvSpPr>
        <p:spPr bwMode="auto">
          <a:xfrm>
            <a:off x="5988050" y="4929188"/>
            <a:ext cx="28670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50000"/>
              </a:lnSpc>
              <a:spcBef>
                <a:spcPct val="50000"/>
              </a:spcBef>
            </a:pPr>
            <a:r>
              <a:rPr lang="en-US" b="1">
                <a:latin typeface="Courier New" pitchFamily="-106" charset="0"/>
              </a:rPr>
              <a:t>call r14 #</a:t>
            </a:r>
          </a:p>
        </p:txBody>
      </p:sp>
      <p:sp>
        <p:nvSpPr>
          <p:cNvPr id="115733" name="Text Box 24"/>
          <p:cNvSpPr txBox="1">
            <a:spLocks noChangeArrowheads="1"/>
          </p:cNvSpPr>
          <p:nvPr/>
        </p:nvSpPr>
        <p:spPr bwMode="auto">
          <a:xfrm>
            <a:off x="8080375" y="4797425"/>
            <a:ext cx="8064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t>line # of the function</a:t>
            </a:r>
          </a:p>
        </p:txBody>
      </p:sp>
      <p:sp>
        <p:nvSpPr>
          <p:cNvPr id="115734" name="Line 25"/>
          <p:cNvSpPr>
            <a:spLocks noChangeShapeType="1"/>
          </p:cNvSpPr>
          <p:nvPr/>
        </p:nvSpPr>
        <p:spPr bwMode="auto">
          <a:xfrm flipH="1">
            <a:off x="7970838" y="4943475"/>
            <a:ext cx="158750" cy="112713"/>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15735" name="Text Box 26"/>
          <p:cNvSpPr txBox="1">
            <a:spLocks noChangeArrowheads="1"/>
          </p:cNvSpPr>
          <p:nvPr/>
        </p:nvSpPr>
        <p:spPr bwMode="auto">
          <a:xfrm>
            <a:off x="8285163" y="6143625"/>
            <a:ext cx="8064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t>for each item stored</a:t>
            </a:r>
          </a:p>
        </p:txBody>
      </p:sp>
      <p:sp>
        <p:nvSpPr>
          <p:cNvPr id="115736" name="Text Box 27"/>
          <p:cNvSpPr txBox="1">
            <a:spLocks noChangeArrowheads="1"/>
          </p:cNvSpPr>
          <p:nvPr>
            <p:custDataLst>
              <p:tags r:id="rId11"/>
            </p:custDataLst>
          </p:nvPr>
        </p:nvSpPr>
        <p:spPr bwMode="auto">
          <a:xfrm>
            <a:off x="349250" y="1714500"/>
            <a:ext cx="4514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(0) Use </a:t>
            </a:r>
            <a:r>
              <a:rPr lang="en-US" sz="1800" b="1">
                <a:latin typeface="Courier New" pitchFamily="-106" charset="0"/>
              </a:rPr>
              <a:t>r14</a:t>
            </a:r>
            <a:r>
              <a:rPr lang="en-US" sz="1800"/>
              <a:t> as the </a:t>
            </a:r>
            <a:r>
              <a:rPr lang="en-US" sz="1800" b="1" i="1"/>
              <a:t>return address</a:t>
            </a:r>
            <a:r>
              <a:rPr lang="en-US" sz="1800"/>
              <a:t>.</a:t>
            </a:r>
          </a:p>
        </p:txBody>
      </p:sp>
      <p:sp>
        <p:nvSpPr>
          <p:cNvPr id="115737" name="Text Box 28"/>
          <p:cNvSpPr txBox="1">
            <a:spLocks noChangeArrowheads="1"/>
          </p:cNvSpPr>
          <p:nvPr>
            <p:custDataLst>
              <p:tags r:id="rId12"/>
            </p:custDataLst>
          </p:nvPr>
        </p:nvSpPr>
        <p:spPr bwMode="auto">
          <a:xfrm>
            <a:off x="344488" y="2133600"/>
            <a:ext cx="4514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(0) Use </a:t>
            </a:r>
            <a:r>
              <a:rPr lang="en-US" sz="1800" b="1">
                <a:latin typeface="Courier New" pitchFamily="-106" charset="0"/>
              </a:rPr>
              <a:t>r13</a:t>
            </a:r>
            <a:r>
              <a:rPr lang="en-US" sz="1800"/>
              <a:t> as the </a:t>
            </a:r>
            <a:r>
              <a:rPr lang="en-US" sz="1800" b="1" i="1"/>
              <a:t>return value (result)</a:t>
            </a:r>
            <a:r>
              <a:rPr lang="en-US" sz="1800"/>
              <a:t>.</a:t>
            </a:r>
          </a:p>
        </p:txBody>
      </p:sp>
      <p:sp>
        <p:nvSpPr>
          <p:cNvPr id="115738" name="Line 29"/>
          <p:cNvSpPr>
            <a:spLocks noChangeShapeType="1"/>
          </p:cNvSpPr>
          <p:nvPr/>
        </p:nvSpPr>
        <p:spPr bwMode="auto">
          <a:xfrm flipH="1" flipV="1">
            <a:off x="3668713" y="1514475"/>
            <a:ext cx="2362200" cy="392113"/>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Text Box 2"/>
          <p:cNvSpPr txBox="1">
            <a:spLocks noChangeArrowheads="1"/>
          </p:cNvSpPr>
          <p:nvPr>
            <p:custDataLst>
              <p:tags r:id="rId1"/>
            </p:custDataLst>
          </p:nvPr>
        </p:nvSpPr>
        <p:spPr bwMode="auto">
          <a:xfrm>
            <a:off x="4703763" y="76200"/>
            <a:ext cx="42799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3600"/>
              <a:t>Quiz: </a:t>
            </a:r>
            <a:r>
              <a:rPr lang="en-US" sz="3600" i="1"/>
              <a:t>base case only!</a:t>
            </a:r>
            <a:endParaRPr lang="en-US" sz="3600"/>
          </a:p>
        </p:txBody>
      </p:sp>
      <p:sp>
        <p:nvSpPr>
          <p:cNvPr id="116739"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Name(s)</a:t>
            </a:r>
          </a:p>
        </p:txBody>
      </p:sp>
      <p:sp>
        <p:nvSpPr>
          <p:cNvPr id="116740"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6741" name="Text Box 5"/>
          <p:cNvSpPr txBox="1">
            <a:spLocks noChangeArrowheads="1"/>
          </p:cNvSpPr>
          <p:nvPr>
            <p:custDataLst>
              <p:tags r:id="rId4"/>
            </p:custDataLst>
          </p:nvPr>
        </p:nvSpPr>
        <p:spPr bwMode="auto">
          <a:xfrm>
            <a:off x="142875" y="693738"/>
            <a:ext cx="87074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Write down what happens </a:t>
            </a:r>
            <a:r>
              <a:rPr lang="en-US" sz="1600" b="1" i="1">
                <a:solidFill>
                  <a:srgbClr val="FF0513"/>
                </a:solidFill>
              </a:rPr>
              <a:t>for input 0</a:t>
            </a:r>
            <a:r>
              <a:rPr lang="en-US" sz="1600" b="1" i="1"/>
              <a:t> </a:t>
            </a:r>
            <a:r>
              <a:rPr lang="en-US" sz="1600"/>
              <a:t>in the registers and memory (the stack) as this program runs…</a:t>
            </a:r>
          </a:p>
        </p:txBody>
      </p:sp>
      <p:sp>
        <p:nvSpPr>
          <p:cNvPr id="116742" name="Text Box 6"/>
          <p:cNvSpPr txBox="1">
            <a:spLocks noChangeArrowheads="1"/>
          </p:cNvSpPr>
          <p:nvPr>
            <p:custDataLst>
              <p:tags r:id="rId5"/>
            </p:custDataLst>
          </p:nvPr>
        </p:nvSpPr>
        <p:spPr bwMode="auto">
          <a:xfrm>
            <a:off x="4330700" y="25368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6743" name="Text Box 7"/>
          <p:cNvSpPr txBox="1">
            <a:spLocks noChangeArrowheads="1"/>
          </p:cNvSpPr>
          <p:nvPr>
            <p:custDataLst>
              <p:tags r:id="rId6"/>
            </p:custDataLst>
          </p:nvPr>
        </p:nvSpPr>
        <p:spPr bwMode="auto">
          <a:xfrm>
            <a:off x="4330700" y="33893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6744" name="Text Box 8"/>
          <p:cNvSpPr txBox="1">
            <a:spLocks noChangeArrowheads="1"/>
          </p:cNvSpPr>
          <p:nvPr>
            <p:custDataLst>
              <p:tags r:id="rId7"/>
            </p:custDataLst>
          </p:nvPr>
        </p:nvSpPr>
        <p:spPr bwMode="auto">
          <a:xfrm>
            <a:off x="4330700" y="42100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6745" name="Text Box 9"/>
          <p:cNvSpPr txBox="1">
            <a:spLocks noChangeArrowheads="1"/>
          </p:cNvSpPr>
          <p:nvPr>
            <p:custDataLst>
              <p:tags r:id="rId8"/>
            </p:custDataLst>
          </p:nvPr>
        </p:nvSpPr>
        <p:spPr bwMode="auto">
          <a:xfrm>
            <a:off x="4330700" y="50720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6746" name="Text Box 10"/>
          <p:cNvSpPr txBox="1">
            <a:spLocks noChangeArrowheads="1"/>
          </p:cNvSpPr>
          <p:nvPr>
            <p:custDataLst>
              <p:tags r:id="rId9"/>
            </p:custDataLst>
          </p:nvPr>
        </p:nvSpPr>
        <p:spPr bwMode="auto">
          <a:xfrm>
            <a:off x="3581400" y="2538413"/>
            <a:ext cx="6175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r0</a:t>
            </a:r>
          </a:p>
        </p:txBody>
      </p:sp>
      <p:sp>
        <p:nvSpPr>
          <p:cNvPr id="116747" name="Text Box 11"/>
          <p:cNvSpPr txBox="1">
            <a:spLocks noChangeArrowheads="1"/>
          </p:cNvSpPr>
          <p:nvPr>
            <p:custDataLst>
              <p:tags r:id="rId10"/>
            </p:custDataLst>
          </p:nvPr>
        </p:nvSpPr>
        <p:spPr bwMode="auto">
          <a:xfrm>
            <a:off x="3581400" y="3371850"/>
            <a:ext cx="6175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a:t>
            </a:r>
          </a:p>
        </p:txBody>
      </p:sp>
      <p:sp>
        <p:nvSpPr>
          <p:cNvPr id="116748" name="Text Box 12"/>
          <p:cNvSpPr txBox="1">
            <a:spLocks noChangeArrowheads="1"/>
          </p:cNvSpPr>
          <p:nvPr>
            <p:custDataLst>
              <p:tags r:id="rId11"/>
            </p:custDataLst>
          </p:nvPr>
        </p:nvSpPr>
        <p:spPr bwMode="auto">
          <a:xfrm>
            <a:off x="3581400" y="4205288"/>
            <a:ext cx="6175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r13</a:t>
            </a:r>
          </a:p>
        </p:txBody>
      </p:sp>
      <p:sp>
        <p:nvSpPr>
          <p:cNvPr id="116749" name="Text Box 13"/>
          <p:cNvSpPr txBox="1">
            <a:spLocks noChangeArrowheads="1"/>
          </p:cNvSpPr>
          <p:nvPr>
            <p:custDataLst>
              <p:tags r:id="rId12"/>
            </p:custDataLst>
          </p:nvPr>
        </p:nvSpPr>
        <p:spPr bwMode="auto">
          <a:xfrm>
            <a:off x="3581400" y="5087938"/>
            <a:ext cx="6175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r14</a:t>
            </a:r>
          </a:p>
        </p:txBody>
      </p:sp>
      <p:grpSp>
        <p:nvGrpSpPr>
          <p:cNvPr id="116750" name="Group 14"/>
          <p:cNvGrpSpPr>
            <a:grpSpLocks/>
          </p:cNvGrpSpPr>
          <p:nvPr>
            <p:custDataLst>
              <p:tags r:id="rId13"/>
            </p:custDataLst>
          </p:nvPr>
        </p:nvGrpSpPr>
        <p:grpSpPr bwMode="auto">
          <a:xfrm>
            <a:off x="5929313" y="2638425"/>
            <a:ext cx="201612" cy="244475"/>
            <a:chOff x="2928" y="1051"/>
            <a:chExt cx="840" cy="957"/>
          </a:xfrm>
        </p:grpSpPr>
        <p:sp>
          <p:nvSpPr>
            <p:cNvPr id="116812" name="Freeform 15"/>
            <p:cNvSpPr>
              <a:spLocks/>
            </p:cNvSpPr>
            <p:nvPr>
              <p:custDataLst>
                <p:tags r:id="rId42"/>
              </p:custDataLst>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6813" name="Oval 16"/>
            <p:cNvSpPr>
              <a:spLocks noChangeArrowheads="1"/>
            </p:cNvSpPr>
            <p:nvPr>
              <p:custDataLst>
                <p:tags r:id="rId4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16814" name="Oval 17"/>
            <p:cNvSpPr>
              <a:spLocks noChangeArrowheads="1"/>
            </p:cNvSpPr>
            <p:nvPr>
              <p:custDataLst>
                <p:tags r:id="rId4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815" name="Oval 18"/>
            <p:cNvSpPr>
              <a:spLocks noChangeArrowheads="1"/>
            </p:cNvSpPr>
            <p:nvPr>
              <p:custDataLst>
                <p:tags r:id="rId4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816" name="Oval 19"/>
            <p:cNvSpPr>
              <a:spLocks noChangeArrowheads="1"/>
            </p:cNvSpPr>
            <p:nvPr>
              <p:custDataLst>
                <p:tags r:id="rId4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817" name="Oval 20"/>
            <p:cNvSpPr>
              <a:spLocks noChangeArrowheads="1"/>
            </p:cNvSpPr>
            <p:nvPr>
              <p:custDataLst>
                <p:tags r:id="rId4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818" name="Oval 21"/>
            <p:cNvSpPr>
              <a:spLocks noChangeArrowheads="1"/>
            </p:cNvSpPr>
            <p:nvPr>
              <p:custDataLst>
                <p:tags r:id="rId4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819" name="Oval 22"/>
            <p:cNvSpPr>
              <a:spLocks noChangeArrowheads="1"/>
            </p:cNvSpPr>
            <p:nvPr>
              <p:custDataLst>
                <p:tags r:id="rId4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820" name="AutoShape 23"/>
            <p:cNvSpPr>
              <a:spLocks noChangeArrowheads="1"/>
            </p:cNvSpPr>
            <p:nvPr>
              <p:custDataLst>
                <p:tags r:id="rId5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16821" name="Freeform 24"/>
            <p:cNvSpPr>
              <a:spLocks/>
            </p:cNvSpPr>
            <p:nvPr>
              <p:custDataLst>
                <p:tags r:id="rId5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6822" name="Freeform 25"/>
            <p:cNvSpPr>
              <a:spLocks/>
            </p:cNvSpPr>
            <p:nvPr>
              <p:custDataLst>
                <p:tags r:id="rId5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6823" name="Freeform 26"/>
            <p:cNvSpPr>
              <a:spLocks/>
            </p:cNvSpPr>
            <p:nvPr>
              <p:custDataLst>
                <p:tags r:id="rId5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6824" name="Freeform 27"/>
            <p:cNvSpPr>
              <a:spLocks/>
            </p:cNvSpPr>
            <p:nvPr>
              <p:custDataLst>
                <p:tags r:id="rId5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16751" name="Text Box 28"/>
          <p:cNvSpPr txBox="1">
            <a:spLocks noChangeArrowheads="1"/>
          </p:cNvSpPr>
          <p:nvPr>
            <p:custDataLst>
              <p:tags r:id="rId14"/>
            </p:custDataLst>
          </p:nvPr>
        </p:nvSpPr>
        <p:spPr bwMode="auto">
          <a:xfrm>
            <a:off x="7531100" y="2463800"/>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6752" name="Text Box 29"/>
          <p:cNvSpPr txBox="1">
            <a:spLocks noChangeArrowheads="1"/>
          </p:cNvSpPr>
          <p:nvPr>
            <p:custDataLst>
              <p:tags r:id="rId15"/>
            </p:custDataLst>
          </p:nvPr>
        </p:nvSpPr>
        <p:spPr bwMode="auto">
          <a:xfrm>
            <a:off x="7531100" y="28352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6753" name="Text Box 30"/>
          <p:cNvSpPr txBox="1">
            <a:spLocks noChangeArrowheads="1"/>
          </p:cNvSpPr>
          <p:nvPr>
            <p:custDataLst>
              <p:tags r:id="rId16"/>
            </p:custDataLst>
          </p:nvPr>
        </p:nvSpPr>
        <p:spPr bwMode="auto">
          <a:xfrm>
            <a:off x="7531100" y="32162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6754" name="Text Box 31"/>
          <p:cNvSpPr txBox="1">
            <a:spLocks noChangeArrowheads="1"/>
          </p:cNvSpPr>
          <p:nvPr>
            <p:custDataLst>
              <p:tags r:id="rId17"/>
            </p:custDataLst>
          </p:nvPr>
        </p:nvSpPr>
        <p:spPr bwMode="auto">
          <a:xfrm>
            <a:off x="7531100" y="3589338"/>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6755" name="Text Box 32"/>
          <p:cNvSpPr txBox="1">
            <a:spLocks noChangeArrowheads="1"/>
          </p:cNvSpPr>
          <p:nvPr>
            <p:custDataLst>
              <p:tags r:id="rId18"/>
            </p:custDataLst>
          </p:nvPr>
        </p:nvSpPr>
        <p:spPr bwMode="auto">
          <a:xfrm>
            <a:off x="7531100" y="39655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6756" name="Text Box 33"/>
          <p:cNvSpPr txBox="1">
            <a:spLocks noChangeArrowheads="1"/>
          </p:cNvSpPr>
          <p:nvPr>
            <p:custDataLst>
              <p:tags r:id="rId19"/>
            </p:custDataLst>
          </p:nvPr>
        </p:nvSpPr>
        <p:spPr bwMode="auto">
          <a:xfrm>
            <a:off x="7531100" y="4341813"/>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6757" name="Text Box 34"/>
          <p:cNvSpPr txBox="1">
            <a:spLocks noChangeArrowheads="1"/>
          </p:cNvSpPr>
          <p:nvPr>
            <p:custDataLst>
              <p:tags r:id="rId20"/>
            </p:custDataLst>
          </p:nvPr>
        </p:nvSpPr>
        <p:spPr bwMode="auto">
          <a:xfrm>
            <a:off x="7531100" y="4716463"/>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6758" name="Text Box 35"/>
          <p:cNvSpPr txBox="1">
            <a:spLocks noChangeArrowheads="1"/>
          </p:cNvSpPr>
          <p:nvPr>
            <p:custDataLst>
              <p:tags r:id="rId21"/>
            </p:custDataLst>
          </p:nvPr>
        </p:nvSpPr>
        <p:spPr bwMode="auto">
          <a:xfrm>
            <a:off x="6967538" y="2476500"/>
            <a:ext cx="5286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116759" name="Rectangle 36"/>
          <p:cNvSpPr>
            <a:spLocks noChangeArrowheads="1"/>
          </p:cNvSpPr>
          <p:nvPr>
            <p:custDataLst>
              <p:tags r:id="rId22"/>
            </p:custDataLst>
          </p:nvPr>
        </p:nvSpPr>
        <p:spPr bwMode="auto">
          <a:xfrm>
            <a:off x="7050088" y="17526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Memory (high RAM)</a:t>
            </a:r>
          </a:p>
        </p:txBody>
      </p:sp>
      <p:sp>
        <p:nvSpPr>
          <p:cNvPr id="116760" name="Text Box 37"/>
          <p:cNvSpPr txBox="1">
            <a:spLocks noChangeArrowheads="1"/>
          </p:cNvSpPr>
          <p:nvPr>
            <p:custDataLst>
              <p:tags r:id="rId23"/>
            </p:custDataLst>
          </p:nvPr>
        </p:nvSpPr>
        <p:spPr bwMode="auto">
          <a:xfrm>
            <a:off x="7531100" y="5467350"/>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6761" name="Text Box 38"/>
          <p:cNvSpPr txBox="1">
            <a:spLocks noChangeArrowheads="1"/>
          </p:cNvSpPr>
          <p:nvPr>
            <p:custDataLst>
              <p:tags r:id="rId24"/>
            </p:custDataLst>
          </p:nvPr>
        </p:nvSpPr>
        <p:spPr bwMode="auto">
          <a:xfrm>
            <a:off x="7531100" y="5840413"/>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6762" name="Text Box 39"/>
          <p:cNvSpPr txBox="1">
            <a:spLocks noChangeArrowheads="1"/>
          </p:cNvSpPr>
          <p:nvPr>
            <p:custDataLst>
              <p:tags r:id="rId25"/>
            </p:custDataLst>
          </p:nvPr>
        </p:nvSpPr>
        <p:spPr bwMode="auto">
          <a:xfrm>
            <a:off x="7527925" y="6216650"/>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6763" name="Rectangle 40"/>
          <p:cNvSpPr>
            <a:spLocks noChangeArrowheads="1"/>
          </p:cNvSpPr>
          <p:nvPr>
            <p:custDataLst>
              <p:tags r:id="rId26"/>
            </p:custDataLst>
          </p:nvPr>
        </p:nvSpPr>
        <p:spPr bwMode="auto">
          <a:xfrm>
            <a:off x="4430713" y="1681163"/>
            <a:ext cx="1360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CPU Registers</a:t>
            </a:r>
          </a:p>
        </p:txBody>
      </p:sp>
      <p:sp>
        <p:nvSpPr>
          <p:cNvPr id="116764" name="Text Box 41"/>
          <p:cNvSpPr txBox="1">
            <a:spLocks noChangeArrowheads="1"/>
          </p:cNvSpPr>
          <p:nvPr>
            <p:custDataLst>
              <p:tags r:id="rId27"/>
            </p:custDataLst>
          </p:nvPr>
        </p:nvSpPr>
        <p:spPr bwMode="auto">
          <a:xfrm>
            <a:off x="6886575" y="2833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116765" name="Text Box 42"/>
          <p:cNvSpPr txBox="1">
            <a:spLocks noChangeArrowheads="1"/>
          </p:cNvSpPr>
          <p:nvPr>
            <p:custDataLst>
              <p:tags r:id="rId28"/>
            </p:custDataLst>
          </p:nvPr>
        </p:nvSpPr>
        <p:spPr bwMode="auto">
          <a:xfrm>
            <a:off x="6886575" y="3214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116766" name="Text Box 43"/>
          <p:cNvSpPr txBox="1">
            <a:spLocks noChangeArrowheads="1"/>
          </p:cNvSpPr>
          <p:nvPr>
            <p:custDataLst>
              <p:tags r:id="rId29"/>
            </p:custDataLst>
          </p:nvPr>
        </p:nvSpPr>
        <p:spPr bwMode="auto">
          <a:xfrm>
            <a:off x="6810375" y="35956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116767" name="Text Box 44"/>
          <p:cNvSpPr txBox="1">
            <a:spLocks noChangeArrowheads="1"/>
          </p:cNvSpPr>
          <p:nvPr>
            <p:custDataLst>
              <p:tags r:id="rId30"/>
            </p:custDataLst>
          </p:nvPr>
        </p:nvSpPr>
        <p:spPr bwMode="auto">
          <a:xfrm>
            <a:off x="6810375" y="39766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116768" name="Text Box 45"/>
          <p:cNvSpPr txBox="1">
            <a:spLocks noChangeArrowheads="1"/>
          </p:cNvSpPr>
          <p:nvPr>
            <p:custDataLst>
              <p:tags r:id="rId31"/>
            </p:custDataLst>
          </p:nvPr>
        </p:nvSpPr>
        <p:spPr bwMode="auto">
          <a:xfrm>
            <a:off x="6886575" y="4357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116769" name="Text Box 46"/>
          <p:cNvSpPr txBox="1">
            <a:spLocks noChangeArrowheads="1"/>
          </p:cNvSpPr>
          <p:nvPr>
            <p:custDataLst>
              <p:tags r:id="rId32"/>
            </p:custDataLst>
          </p:nvPr>
        </p:nvSpPr>
        <p:spPr bwMode="auto">
          <a:xfrm>
            <a:off x="6886575" y="4738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48</a:t>
            </a:r>
          </a:p>
        </p:txBody>
      </p:sp>
      <p:sp>
        <p:nvSpPr>
          <p:cNvPr id="116770" name="Text Box 47"/>
          <p:cNvSpPr txBox="1">
            <a:spLocks noChangeArrowheads="1"/>
          </p:cNvSpPr>
          <p:nvPr>
            <p:custDataLst>
              <p:tags r:id="rId33"/>
            </p:custDataLst>
          </p:nvPr>
        </p:nvSpPr>
        <p:spPr bwMode="auto">
          <a:xfrm>
            <a:off x="6810375" y="51196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49</a:t>
            </a:r>
          </a:p>
        </p:txBody>
      </p:sp>
      <p:sp>
        <p:nvSpPr>
          <p:cNvPr id="116771" name="Text Box 48"/>
          <p:cNvSpPr txBox="1">
            <a:spLocks noChangeArrowheads="1"/>
          </p:cNvSpPr>
          <p:nvPr>
            <p:custDataLst>
              <p:tags r:id="rId34"/>
            </p:custDataLst>
          </p:nvPr>
        </p:nvSpPr>
        <p:spPr bwMode="auto">
          <a:xfrm>
            <a:off x="6810375" y="55006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50</a:t>
            </a:r>
          </a:p>
        </p:txBody>
      </p:sp>
      <p:sp>
        <p:nvSpPr>
          <p:cNvPr id="116772" name="Text Box 49"/>
          <p:cNvSpPr txBox="1">
            <a:spLocks noChangeArrowheads="1"/>
          </p:cNvSpPr>
          <p:nvPr>
            <p:custDataLst>
              <p:tags r:id="rId35"/>
            </p:custDataLst>
          </p:nvPr>
        </p:nvSpPr>
        <p:spPr bwMode="auto">
          <a:xfrm>
            <a:off x="7038975" y="58816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51</a:t>
            </a:r>
          </a:p>
        </p:txBody>
      </p:sp>
      <p:sp>
        <p:nvSpPr>
          <p:cNvPr id="116773" name="Text Box 50"/>
          <p:cNvSpPr txBox="1">
            <a:spLocks noChangeArrowheads="1"/>
          </p:cNvSpPr>
          <p:nvPr>
            <p:custDataLst>
              <p:tags r:id="rId36"/>
            </p:custDataLst>
          </p:nvPr>
        </p:nvSpPr>
        <p:spPr bwMode="auto">
          <a:xfrm>
            <a:off x="6810375" y="62626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52</a:t>
            </a:r>
          </a:p>
        </p:txBody>
      </p:sp>
      <p:sp>
        <p:nvSpPr>
          <p:cNvPr id="116774" name="Text Box 51"/>
          <p:cNvSpPr txBox="1">
            <a:spLocks noChangeArrowheads="1"/>
          </p:cNvSpPr>
          <p:nvPr>
            <p:custDataLst>
              <p:tags r:id="rId37"/>
            </p:custDataLst>
          </p:nvPr>
        </p:nvSpPr>
        <p:spPr bwMode="auto">
          <a:xfrm>
            <a:off x="4337050" y="59594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6775" name="Text Box 52"/>
          <p:cNvSpPr txBox="1">
            <a:spLocks noChangeArrowheads="1"/>
          </p:cNvSpPr>
          <p:nvPr>
            <p:custDataLst>
              <p:tags r:id="rId38"/>
            </p:custDataLst>
          </p:nvPr>
        </p:nvSpPr>
        <p:spPr bwMode="auto">
          <a:xfrm>
            <a:off x="3587750" y="5975350"/>
            <a:ext cx="6175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r15</a:t>
            </a:r>
          </a:p>
        </p:txBody>
      </p:sp>
      <p:sp>
        <p:nvSpPr>
          <p:cNvPr id="116776" name="Rectangle 54"/>
          <p:cNvSpPr>
            <a:spLocks noChangeArrowheads="1"/>
          </p:cNvSpPr>
          <p:nvPr>
            <p:custDataLst>
              <p:tags r:id="rId39"/>
            </p:custDataLst>
          </p:nvPr>
        </p:nvSpPr>
        <p:spPr bwMode="auto">
          <a:xfrm>
            <a:off x="7366000" y="19812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116777" name="Rectangle 55"/>
          <p:cNvSpPr>
            <a:spLocks noChangeArrowheads="1"/>
          </p:cNvSpPr>
          <p:nvPr/>
        </p:nvSpPr>
        <p:spPr bwMode="auto">
          <a:xfrm>
            <a:off x="1230313" y="1295400"/>
            <a:ext cx="2020887" cy="541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solidFill>
                  <a:srgbClr val="D2D2D2"/>
                </a:solidFill>
                <a:latin typeface="Courier New" pitchFamily="-106" charset="0"/>
              </a:rPr>
              <a:t>04 nop</a:t>
            </a:r>
            <a:endParaRPr lang="en-US" sz="1400" b="1">
              <a:latin typeface="Courier New" pitchFamily="-106" charset="0"/>
            </a:endParaRPr>
          </a:p>
          <a:p>
            <a:pPr algn="l"/>
            <a:endParaRPr lang="en-US" sz="1400" b="1">
              <a:latin typeface="Courier New" pitchFamily="-106" charset="0"/>
            </a:endParaRP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endParaRPr lang="en-US" sz="1400" b="1">
              <a:latin typeface="Courier New" pitchFamily="-106" charset="0"/>
            </a:endParaRP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solidFill>
                  <a:srgbClr val="D2D2D2"/>
                </a:solidFill>
                <a:latin typeface="Courier New" pitchFamily="-106" charset="0"/>
              </a:rPr>
              <a:t>20 nop</a:t>
            </a:r>
            <a:endParaRPr lang="en-US" sz="1400" b="1">
              <a:latin typeface="Courier New" pitchFamily="-106" charset="0"/>
            </a:endParaRP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116778" name="Text Box 56"/>
          <p:cNvSpPr txBox="1">
            <a:spLocks noChangeArrowheads="1"/>
          </p:cNvSpPr>
          <p:nvPr/>
        </p:nvSpPr>
        <p:spPr bwMode="auto">
          <a:xfrm>
            <a:off x="4289425" y="25622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t>Yesterday I couldn't spell "Recursive Assembler," but now I </a:t>
            </a:r>
            <a:r>
              <a:rPr lang="en-US" sz="800" b="1">
                <a:latin typeface="Arial" charset="0"/>
              </a:rPr>
              <a:t>r1</a:t>
            </a:r>
            <a:r>
              <a:rPr lang="en-US" sz="800"/>
              <a:t>.</a:t>
            </a:r>
          </a:p>
        </p:txBody>
      </p:sp>
      <p:sp>
        <p:nvSpPr>
          <p:cNvPr id="116779" name="Text Box 58"/>
          <p:cNvSpPr txBox="1">
            <a:spLocks noChangeArrowheads="1"/>
          </p:cNvSpPr>
          <p:nvPr/>
        </p:nvSpPr>
        <p:spPr bwMode="auto">
          <a:xfrm>
            <a:off x="4808538" y="31845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x</a:t>
            </a:r>
          </a:p>
        </p:txBody>
      </p:sp>
      <p:sp>
        <p:nvSpPr>
          <p:cNvPr id="116780" name="Text Box 59"/>
          <p:cNvSpPr txBox="1">
            <a:spLocks noChangeArrowheads="1"/>
          </p:cNvSpPr>
          <p:nvPr/>
        </p:nvSpPr>
        <p:spPr bwMode="auto">
          <a:xfrm>
            <a:off x="4830763" y="4006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result, return value</a:t>
            </a:r>
          </a:p>
        </p:txBody>
      </p:sp>
      <p:sp>
        <p:nvSpPr>
          <p:cNvPr id="116781" name="Text Box 60"/>
          <p:cNvSpPr txBox="1">
            <a:spLocks noChangeArrowheads="1"/>
          </p:cNvSpPr>
          <p:nvPr/>
        </p:nvSpPr>
        <p:spPr bwMode="auto">
          <a:xfrm>
            <a:off x="4822825" y="48768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(line #)</a:t>
            </a:r>
          </a:p>
        </p:txBody>
      </p:sp>
      <p:sp>
        <p:nvSpPr>
          <p:cNvPr id="116782" name="Text Box 61"/>
          <p:cNvSpPr txBox="1">
            <a:spLocks noChangeArrowheads="1"/>
          </p:cNvSpPr>
          <p:nvPr/>
        </p:nvSpPr>
        <p:spPr bwMode="auto">
          <a:xfrm>
            <a:off x="4810125" y="57626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Stack Pointer</a:t>
            </a:r>
          </a:p>
        </p:txBody>
      </p:sp>
      <p:sp>
        <p:nvSpPr>
          <p:cNvPr id="116783" name="Rectangle 62"/>
          <p:cNvSpPr>
            <a:spLocks noChangeArrowheads="1"/>
          </p:cNvSpPr>
          <p:nvPr>
            <p:custDataLst>
              <p:tags r:id="rId40"/>
            </p:custDataLst>
          </p:nvPr>
        </p:nvSpPr>
        <p:spPr bwMode="auto">
          <a:xfrm>
            <a:off x="4603750" y="1905000"/>
            <a:ext cx="10144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with labels</a:t>
            </a:r>
          </a:p>
        </p:txBody>
      </p:sp>
      <p:sp>
        <p:nvSpPr>
          <p:cNvPr id="116784" name="AutoShape 63"/>
          <p:cNvSpPr>
            <a:spLocks/>
          </p:cNvSpPr>
          <p:nvPr/>
        </p:nvSpPr>
        <p:spPr bwMode="auto">
          <a:xfrm>
            <a:off x="374650" y="2576513"/>
            <a:ext cx="122238" cy="3370262"/>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6785" name="Text Box 64"/>
          <p:cNvSpPr txBox="1">
            <a:spLocks noChangeArrowheads="1"/>
          </p:cNvSpPr>
          <p:nvPr/>
        </p:nvSpPr>
        <p:spPr bwMode="auto">
          <a:xfrm rot="-5400000">
            <a:off x="-715962" y="413226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factorial</a:t>
            </a:r>
          </a:p>
        </p:txBody>
      </p:sp>
      <p:sp>
        <p:nvSpPr>
          <p:cNvPr id="116786" name="Text Box 66"/>
          <p:cNvSpPr txBox="1">
            <a:spLocks noChangeArrowheads="1"/>
          </p:cNvSpPr>
          <p:nvPr/>
        </p:nvSpPr>
        <p:spPr bwMode="auto">
          <a:xfrm>
            <a:off x="4840288" y="23304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always-0 register</a:t>
            </a:r>
          </a:p>
        </p:txBody>
      </p:sp>
      <p:sp>
        <p:nvSpPr>
          <p:cNvPr id="116787" name="Text Box 68"/>
          <p:cNvSpPr txBox="1">
            <a:spLocks noChangeArrowheads="1"/>
          </p:cNvSpPr>
          <p:nvPr>
            <p:custDataLst>
              <p:tags r:id="rId41"/>
            </p:custDataLst>
          </p:nvPr>
        </p:nvSpPr>
        <p:spPr bwMode="auto">
          <a:xfrm>
            <a:off x="7529513" y="5100638"/>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6788" name="Text Box 69"/>
          <p:cNvSpPr txBox="1">
            <a:spLocks noChangeArrowheads="1"/>
          </p:cNvSpPr>
          <p:nvPr/>
        </p:nvSpPr>
        <p:spPr bwMode="auto">
          <a:xfrm rot="-5400000">
            <a:off x="-265112" y="441007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16789" name="AutoShape 70"/>
          <p:cNvSpPr>
            <a:spLocks/>
          </p:cNvSpPr>
          <p:nvPr/>
        </p:nvSpPr>
        <p:spPr bwMode="auto">
          <a:xfrm>
            <a:off x="831850" y="3352800"/>
            <a:ext cx="166688" cy="25939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6790" name="AutoShape 71"/>
          <p:cNvSpPr>
            <a:spLocks/>
          </p:cNvSpPr>
          <p:nvPr/>
        </p:nvSpPr>
        <p:spPr bwMode="auto">
          <a:xfrm>
            <a:off x="817563" y="2606675"/>
            <a:ext cx="171450" cy="674688"/>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6791" name="Text Box 72"/>
          <p:cNvSpPr txBox="1">
            <a:spLocks noChangeArrowheads="1"/>
          </p:cNvSpPr>
          <p:nvPr/>
        </p:nvSpPr>
        <p:spPr bwMode="auto">
          <a:xfrm rot="-5400000">
            <a:off x="294482" y="2817019"/>
            <a:ext cx="85883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 case</a:t>
            </a:r>
          </a:p>
        </p:txBody>
      </p:sp>
      <p:sp>
        <p:nvSpPr>
          <p:cNvPr id="116792" name="Rectangle 73"/>
          <p:cNvSpPr>
            <a:spLocks noChangeArrowheads="1"/>
          </p:cNvSpPr>
          <p:nvPr/>
        </p:nvSpPr>
        <p:spPr bwMode="auto">
          <a:xfrm>
            <a:off x="6224588" y="25415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0</a:t>
            </a:r>
          </a:p>
        </p:txBody>
      </p:sp>
      <p:sp>
        <p:nvSpPr>
          <p:cNvPr id="116793" name="Line 75"/>
          <p:cNvSpPr>
            <a:spLocks noChangeShapeType="1"/>
          </p:cNvSpPr>
          <p:nvPr/>
        </p:nvSpPr>
        <p:spPr bwMode="auto">
          <a:xfrm flipH="1">
            <a:off x="2400300" y="976313"/>
            <a:ext cx="788988" cy="355600"/>
          </a:xfrm>
          <a:prstGeom prst="line">
            <a:avLst/>
          </a:prstGeom>
          <a:noFill/>
          <a:ln w="19050">
            <a:solidFill>
              <a:srgbClr val="FF0513"/>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16794" name="AutoShape 76"/>
          <p:cNvSpPr>
            <a:spLocks/>
          </p:cNvSpPr>
          <p:nvPr/>
        </p:nvSpPr>
        <p:spPr bwMode="auto">
          <a:xfrm>
            <a:off x="374650" y="1358900"/>
            <a:ext cx="166688" cy="1079500"/>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6795" name="Text Box 77"/>
          <p:cNvSpPr txBox="1">
            <a:spLocks noChangeArrowheads="1"/>
          </p:cNvSpPr>
          <p:nvPr/>
        </p:nvSpPr>
        <p:spPr bwMode="auto">
          <a:xfrm rot="-5400000">
            <a:off x="-94456" y="1727994"/>
            <a:ext cx="75723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main</a:t>
            </a:r>
          </a:p>
        </p:txBody>
      </p:sp>
      <p:sp>
        <p:nvSpPr>
          <p:cNvPr id="116796" name="AutoShape 78"/>
          <p:cNvSpPr>
            <a:spLocks noChangeArrowheads="1"/>
          </p:cNvSpPr>
          <p:nvPr/>
        </p:nvSpPr>
        <p:spPr bwMode="auto">
          <a:xfrm>
            <a:off x="1214438" y="3468688"/>
            <a:ext cx="2005012" cy="844550"/>
          </a:xfrm>
          <a:prstGeom prst="roundRect">
            <a:avLst>
              <a:gd name="adj" fmla="val 16667"/>
            </a:avLst>
          </a:prstGeom>
          <a:noFill/>
          <a:ln w="19050">
            <a:solidFill>
              <a:srgbClr val="09AC2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6797" name="AutoShape 79"/>
          <p:cNvSpPr>
            <a:spLocks noChangeArrowheads="1"/>
          </p:cNvSpPr>
          <p:nvPr/>
        </p:nvSpPr>
        <p:spPr bwMode="auto">
          <a:xfrm>
            <a:off x="1214438" y="4735513"/>
            <a:ext cx="2005012" cy="850900"/>
          </a:xfrm>
          <a:prstGeom prst="roundRect">
            <a:avLst>
              <a:gd name="adj" fmla="val 16667"/>
            </a:avLst>
          </a:prstGeom>
          <a:noFill/>
          <a:ln w="19050">
            <a:solidFill>
              <a:srgbClr val="09AC2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6798" name="Text Box 80"/>
          <p:cNvSpPr txBox="1">
            <a:spLocks noChangeArrowheads="1"/>
          </p:cNvSpPr>
          <p:nvPr/>
        </p:nvSpPr>
        <p:spPr bwMode="auto">
          <a:xfrm rot="-5400000">
            <a:off x="579438" y="3763962"/>
            <a:ext cx="914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STORE</a:t>
            </a:r>
          </a:p>
        </p:txBody>
      </p:sp>
      <p:sp>
        <p:nvSpPr>
          <p:cNvPr id="116799" name="Rectangle 82"/>
          <p:cNvSpPr>
            <a:spLocks noChangeArrowheads="1"/>
          </p:cNvSpPr>
          <p:nvPr/>
        </p:nvSpPr>
        <p:spPr bwMode="auto">
          <a:xfrm rot="-5400000">
            <a:off x="901700" y="3789363"/>
            <a:ext cx="496888"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to stack</a:t>
            </a:r>
          </a:p>
        </p:txBody>
      </p:sp>
      <p:sp>
        <p:nvSpPr>
          <p:cNvPr id="116800" name="Text Box 83"/>
          <p:cNvSpPr txBox="1">
            <a:spLocks noChangeArrowheads="1"/>
          </p:cNvSpPr>
          <p:nvPr/>
        </p:nvSpPr>
        <p:spPr bwMode="auto">
          <a:xfrm rot="-5400000">
            <a:off x="579438" y="5059362"/>
            <a:ext cx="914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LOAD</a:t>
            </a:r>
          </a:p>
        </p:txBody>
      </p:sp>
      <p:sp>
        <p:nvSpPr>
          <p:cNvPr id="116801" name="Rectangle 84"/>
          <p:cNvSpPr>
            <a:spLocks noChangeArrowheads="1"/>
          </p:cNvSpPr>
          <p:nvPr/>
        </p:nvSpPr>
        <p:spPr bwMode="auto">
          <a:xfrm rot="-5400000">
            <a:off x="842169" y="5080794"/>
            <a:ext cx="615950"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from stack</a:t>
            </a:r>
          </a:p>
        </p:txBody>
      </p:sp>
      <p:sp>
        <p:nvSpPr>
          <p:cNvPr id="116802" name="Ink 0"/>
          <p:cNvSpPr>
            <a:spLocks noRot="1" noChangeAspect="1" noEditPoints="1" noChangeArrowheads="1" noChangeShapeType="1" noTextEdit="1"/>
          </p:cNvSpPr>
          <p:nvPr/>
        </p:nvSpPr>
        <p:spPr bwMode="auto">
          <a:xfrm>
            <a:off x="6134100" y="3435350"/>
            <a:ext cx="339725" cy="261938"/>
          </a:xfrm>
          <a:custGeom>
            <a:avLst/>
            <a:gdLst>
              <a:gd name="T0" fmla="*/ 2147483647 w 943"/>
              <a:gd name="T1" fmla="*/ 2147483647 h 729"/>
              <a:gd name="T2" fmla="*/ 2147483647 w 943"/>
              <a:gd name="T3" fmla="*/ 2147483647 h 729"/>
              <a:gd name="T4" fmla="*/ 2147483647 w 943"/>
              <a:gd name="T5" fmla="*/ 2147483647 h 729"/>
              <a:gd name="T6" fmla="*/ 2147483647 w 943"/>
              <a:gd name="T7" fmla="*/ 2147483647 h 729"/>
              <a:gd name="T8" fmla="*/ 2147483647 w 943"/>
              <a:gd name="T9" fmla="*/ 2147483647 h 729"/>
              <a:gd name="T10" fmla="*/ 2147483647 w 943"/>
              <a:gd name="T11" fmla="*/ 2147483647 h 729"/>
              <a:gd name="T12" fmla="*/ 2147483647 w 943"/>
              <a:gd name="T13" fmla="*/ 2147483647 h 729"/>
              <a:gd name="T14" fmla="*/ 2147483647 w 943"/>
              <a:gd name="T15" fmla="*/ 2147483647 h 729"/>
              <a:gd name="T16" fmla="*/ 2147483647 w 943"/>
              <a:gd name="T17" fmla="*/ 2147483647 h 729"/>
              <a:gd name="T18" fmla="*/ 2147483647 w 943"/>
              <a:gd name="T19" fmla="*/ 2147483647 h 729"/>
              <a:gd name="T20" fmla="*/ 2147483647 w 943"/>
              <a:gd name="T21" fmla="*/ 2147483647 h 729"/>
              <a:gd name="T22" fmla="*/ 2147483647 w 943"/>
              <a:gd name="T23" fmla="*/ 2147483647 h 729"/>
              <a:gd name="T24" fmla="*/ 2147483647 w 943"/>
              <a:gd name="T25" fmla="*/ 2147483647 h 729"/>
              <a:gd name="T26" fmla="*/ 2147483647 w 943"/>
              <a:gd name="T27" fmla="*/ 2147483647 h 7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43"/>
              <a:gd name="T43" fmla="*/ 0 h 729"/>
              <a:gd name="T44" fmla="*/ 943 w 943"/>
              <a:gd name="T45" fmla="*/ 729 h 7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43" h="729" extrusionOk="0">
                <a:moveTo>
                  <a:pt x="552" y="128"/>
                </a:moveTo>
                <a:cubicBezTo>
                  <a:pt x="537" y="106"/>
                  <a:pt x="525" y="82"/>
                  <a:pt x="507" y="63"/>
                </a:cubicBezTo>
                <a:cubicBezTo>
                  <a:pt x="475" y="28"/>
                  <a:pt x="445" y="10"/>
                  <a:pt x="397" y="4"/>
                </a:cubicBezTo>
                <a:cubicBezTo>
                  <a:pt x="343" y="-2"/>
                  <a:pt x="299" y="10"/>
                  <a:pt x="252" y="36"/>
                </a:cubicBezTo>
                <a:cubicBezTo>
                  <a:pt x="175" y="79"/>
                  <a:pt x="110" y="146"/>
                  <a:pt x="65" y="221"/>
                </a:cubicBezTo>
                <a:cubicBezTo>
                  <a:pt x="5" y="322"/>
                  <a:pt x="-24" y="443"/>
                  <a:pt x="28" y="553"/>
                </a:cubicBezTo>
                <a:cubicBezTo>
                  <a:pt x="62" y="624"/>
                  <a:pt x="132" y="670"/>
                  <a:pt x="203" y="697"/>
                </a:cubicBezTo>
                <a:cubicBezTo>
                  <a:pt x="299" y="734"/>
                  <a:pt x="416" y="738"/>
                  <a:pt x="516" y="718"/>
                </a:cubicBezTo>
                <a:cubicBezTo>
                  <a:pt x="597" y="702"/>
                  <a:pt x="674" y="664"/>
                  <a:pt x="742" y="619"/>
                </a:cubicBezTo>
                <a:cubicBezTo>
                  <a:pt x="825" y="564"/>
                  <a:pt x="908" y="483"/>
                  <a:pt x="935" y="384"/>
                </a:cubicBezTo>
                <a:cubicBezTo>
                  <a:pt x="950" y="328"/>
                  <a:pt x="941" y="265"/>
                  <a:pt x="921" y="212"/>
                </a:cubicBezTo>
                <a:cubicBezTo>
                  <a:pt x="881" y="107"/>
                  <a:pt x="792" y="27"/>
                  <a:pt x="681" y="6"/>
                </a:cubicBezTo>
                <a:cubicBezTo>
                  <a:pt x="578" y="-13"/>
                  <a:pt x="481" y="17"/>
                  <a:pt x="385" y="49"/>
                </a:cubicBezTo>
                <a:cubicBezTo>
                  <a:pt x="288" y="81"/>
                  <a:pt x="198" y="125"/>
                  <a:pt x="106" y="17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803" name="Ink 1"/>
          <p:cNvSpPr>
            <a:spLocks noRot="1" noChangeAspect="1" noEditPoints="1" noChangeArrowheads="1" noChangeShapeType="1" noTextEdit="1"/>
          </p:cNvSpPr>
          <p:nvPr/>
        </p:nvSpPr>
        <p:spPr bwMode="auto">
          <a:xfrm>
            <a:off x="6176963" y="4244975"/>
            <a:ext cx="358775" cy="314325"/>
          </a:xfrm>
          <a:custGeom>
            <a:avLst/>
            <a:gdLst>
              <a:gd name="T0" fmla="*/ 2147483647 w 997"/>
              <a:gd name="T1" fmla="*/ 2147483647 h 872"/>
              <a:gd name="T2" fmla="*/ 2147483647 w 997"/>
              <a:gd name="T3" fmla="*/ 2147483647 h 872"/>
              <a:gd name="T4" fmla="*/ 2147483647 w 997"/>
              <a:gd name="T5" fmla="*/ 2147483647 h 872"/>
              <a:gd name="T6" fmla="*/ 2147483647 w 997"/>
              <a:gd name="T7" fmla="*/ 2147483647 h 872"/>
              <a:gd name="T8" fmla="*/ 2147483647 w 997"/>
              <a:gd name="T9" fmla="*/ 0 h 872"/>
              <a:gd name="T10" fmla="*/ 2147483647 w 997"/>
              <a:gd name="T11" fmla="*/ 2147483647 h 872"/>
              <a:gd name="T12" fmla="*/ 2147483647 w 997"/>
              <a:gd name="T13" fmla="*/ 2147483647 h 872"/>
              <a:gd name="T14" fmla="*/ 2147483647 w 997"/>
              <a:gd name="T15" fmla="*/ 2147483647 h 872"/>
              <a:gd name="T16" fmla="*/ 2147483647 w 997"/>
              <a:gd name="T17" fmla="*/ 2147483647 h 872"/>
              <a:gd name="T18" fmla="*/ 2147483647 w 997"/>
              <a:gd name="T19" fmla="*/ 2147483647 h 872"/>
              <a:gd name="T20" fmla="*/ 2147483647 w 997"/>
              <a:gd name="T21" fmla="*/ 2147483647 h 872"/>
              <a:gd name="T22" fmla="*/ 2147483647 w 997"/>
              <a:gd name="T23" fmla="*/ 2147483647 h 872"/>
              <a:gd name="T24" fmla="*/ 2147483647 w 997"/>
              <a:gd name="T25" fmla="*/ 2147483647 h 872"/>
              <a:gd name="T26" fmla="*/ 2147483647 w 997"/>
              <a:gd name="T27" fmla="*/ 2147483647 h 872"/>
              <a:gd name="T28" fmla="*/ 2147483647 w 997"/>
              <a:gd name="T29" fmla="*/ 2147483647 h 872"/>
              <a:gd name="T30" fmla="*/ 2147483647 w 997"/>
              <a:gd name="T31" fmla="*/ 2147483647 h 872"/>
              <a:gd name="T32" fmla="*/ 2147483647 w 997"/>
              <a:gd name="T33" fmla="*/ 2147483647 h 872"/>
              <a:gd name="T34" fmla="*/ 2147483647 w 997"/>
              <a:gd name="T35" fmla="*/ 2147483647 h 872"/>
              <a:gd name="T36" fmla="*/ 2147483647 w 997"/>
              <a:gd name="T37" fmla="*/ 2147483647 h 87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97"/>
              <a:gd name="T58" fmla="*/ 0 h 872"/>
              <a:gd name="T59" fmla="*/ 997 w 997"/>
              <a:gd name="T60" fmla="*/ 872 h 87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97" h="872" extrusionOk="0">
                <a:moveTo>
                  <a:pt x="79" y="134"/>
                </a:moveTo>
                <a:cubicBezTo>
                  <a:pt x="77" y="146"/>
                  <a:pt x="77" y="158"/>
                  <a:pt x="76" y="169"/>
                </a:cubicBezTo>
                <a:cubicBezTo>
                  <a:pt x="93" y="148"/>
                  <a:pt x="109" y="129"/>
                  <a:pt x="132" y="113"/>
                </a:cubicBezTo>
                <a:cubicBezTo>
                  <a:pt x="169" y="86"/>
                  <a:pt x="207" y="59"/>
                  <a:pt x="248" y="37"/>
                </a:cubicBezTo>
                <a:cubicBezTo>
                  <a:pt x="276" y="22"/>
                  <a:pt x="316" y="-3"/>
                  <a:pt x="350" y="0"/>
                </a:cubicBezTo>
                <a:cubicBezTo>
                  <a:pt x="382" y="3"/>
                  <a:pt x="380" y="48"/>
                  <a:pt x="380" y="70"/>
                </a:cubicBezTo>
                <a:cubicBezTo>
                  <a:pt x="380" y="130"/>
                  <a:pt x="368" y="189"/>
                  <a:pt x="358" y="248"/>
                </a:cubicBezTo>
                <a:cubicBezTo>
                  <a:pt x="342" y="344"/>
                  <a:pt x="318" y="440"/>
                  <a:pt x="317" y="538"/>
                </a:cubicBezTo>
                <a:cubicBezTo>
                  <a:pt x="317" y="553"/>
                  <a:pt x="317" y="569"/>
                  <a:pt x="318" y="584"/>
                </a:cubicBezTo>
              </a:path>
              <a:path w="997" h="872" extrusionOk="0">
                <a:moveTo>
                  <a:pt x="13" y="868"/>
                </a:moveTo>
                <a:cubicBezTo>
                  <a:pt x="8" y="857"/>
                  <a:pt x="-7" y="860"/>
                  <a:pt x="13" y="827"/>
                </a:cubicBezTo>
                <a:cubicBezTo>
                  <a:pt x="23" y="810"/>
                  <a:pt x="40" y="793"/>
                  <a:pt x="54" y="780"/>
                </a:cubicBezTo>
                <a:cubicBezTo>
                  <a:pt x="73" y="763"/>
                  <a:pt x="98" y="750"/>
                  <a:pt x="122" y="740"/>
                </a:cubicBezTo>
                <a:cubicBezTo>
                  <a:pt x="185" y="713"/>
                  <a:pt x="258" y="710"/>
                  <a:pt x="326" y="705"/>
                </a:cubicBezTo>
                <a:cubicBezTo>
                  <a:pt x="388" y="700"/>
                  <a:pt x="451" y="700"/>
                  <a:pt x="513" y="694"/>
                </a:cubicBezTo>
                <a:cubicBezTo>
                  <a:pt x="581" y="688"/>
                  <a:pt x="649" y="680"/>
                  <a:pt x="716" y="668"/>
                </a:cubicBezTo>
                <a:cubicBezTo>
                  <a:pt x="769" y="659"/>
                  <a:pt x="821" y="648"/>
                  <a:pt x="874" y="637"/>
                </a:cubicBezTo>
                <a:cubicBezTo>
                  <a:pt x="903" y="631"/>
                  <a:pt x="955" y="629"/>
                  <a:pt x="981" y="613"/>
                </a:cubicBezTo>
                <a:cubicBezTo>
                  <a:pt x="1002" y="600"/>
                  <a:pt x="987" y="604"/>
                  <a:pt x="992" y="58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804" name="Ink 2"/>
          <p:cNvSpPr>
            <a:spLocks noRot="1" noChangeAspect="1" noEditPoints="1" noChangeArrowheads="1" noChangeShapeType="1" noTextEdit="1"/>
          </p:cNvSpPr>
          <p:nvPr/>
        </p:nvSpPr>
        <p:spPr bwMode="auto">
          <a:xfrm>
            <a:off x="6070600" y="5033963"/>
            <a:ext cx="336550" cy="444500"/>
          </a:xfrm>
          <a:custGeom>
            <a:avLst/>
            <a:gdLst>
              <a:gd name="T0" fmla="*/ 2147483647 w 938"/>
              <a:gd name="T1" fmla="*/ 2147483647 h 1235"/>
              <a:gd name="T2" fmla="*/ 2147483647 w 938"/>
              <a:gd name="T3" fmla="*/ 2147483647 h 1235"/>
              <a:gd name="T4" fmla="*/ 2147483647 w 938"/>
              <a:gd name="T5" fmla="*/ 2147483647 h 1235"/>
              <a:gd name="T6" fmla="*/ 2147483647 w 938"/>
              <a:gd name="T7" fmla="*/ 2147483647 h 1235"/>
              <a:gd name="T8" fmla="*/ 2147483647 w 938"/>
              <a:gd name="T9" fmla="*/ 2147483647 h 1235"/>
              <a:gd name="T10" fmla="*/ 2147483647 w 938"/>
              <a:gd name="T11" fmla="*/ 2147483647 h 1235"/>
              <a:gd name="T12" fmla="*/ 2147483647 w 938"/>
              <a:gd name="T13" fmla="*/ 2147483647 h 1235"/>
              <a:gd name="T14" fmla="*/ 2147483647 w 938"/>
              <a:gd name="T15" fmla="*/ 2147483647 h 1235"/>
              <a:gd name="T16" fmla="*/ 2147483647 w 938"/>
              <a:gd name="T17" fmla="*/ 2147483647 h 1235"/>
              <a:gd name="T18" fmla="*/ 2147483647 w 938"/>
              <a:gd name="T19" fmla="*/ 2147483647 h 1235"/>
              <a:gd name="T20" fmla="*/ 2147483647 w 938"/>
              <a:gd name="T21" fmla="*/ 2147483647 h 1235"/>
              <a:gd name="T22" fmla="*/ 2147483647 w 938"/>
              <a:gd name="T23" fmla="*/ 2147483647 h 1235"/>
              <a:gd name="T24" fmla="*/ 2147483647 w 938"/>
              <a:gd name="T25" fmla="*/ 2147483647 h 1235"/>
              <a:gd name="T26" fmla="*/ 0 w 938"/>
              <a:gd name="T27" fmla="*/ 2147483647 h 123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38"/>
              <a:gd name="T43" fmla="*/ 0 h 1235"/>
              <a:gd name="T44" fmla="*/ 938 w 938"/>
              <a:gd name="T45" fmla="*/ 1235 h 123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38" h="1235" extrusionOk="0">
                <a:moveTo>
                  <a:pt x="195" y="402"/>
                </a:moveTo>
                <a:cubicBezTo>
                  <a:pt x="186" y="387"/>
                  <a:pt x="163" y="375"/>
                  <a:pt x="160" y="358"/>
                </a:cubicBezTo>
                <a:cubicBezTo>
                  <a:pt x="153" y="324"/>
                  <a:pt x="190" y="282"/>
                  <a:pt x="209" y="257"/>
                </a:cubicBezTo>
                <a:cubicBezTo>
                  <a:pt x="250" y="204"/>
                  <a:pt x="300" y="158"/>
                  <a:pt x="353" y="119"/>
                </a:cubicBezTo>
                <a:cubicBezTo>
                  <a:pt x="417" y="72"/>
                  <a:pt x="496" y="28"/>
                  <a:pt x="574" y="8"/>
                </a:cubicBezTo>
                <a:cubicBezTo>
                  <a:pt x="645" y="-11"/>
                  <a:pt x="732" y="-6"/>
                  <a:pt x="768" y="69"/>
                </a:cubicBezTo>
                <a:cubicBezTo>
                  <a:pt x="809" y="156"/>
                  <a:pt x="783" y="266"/>
                  <a:pt x="755" y="352"/>
                </a:cubicBezTo>
                <a:cubicBezTo>
                  <a:pt x="717" y="465"/>
                  <a:pt x="647" y="560"/>
                  <a:pt x="566" y="645"/>
                </a:cubicBezTo>
                <a:cubicBezTo>
                  <a:pt x="598" y="651"/>
                  <a:pt x="631" y="656"/>
                  <a:pt x="664" y="662"/>
                </a:cubicBezTo>
                <a:cubicBezTo>
                  <a:pt x="819" y="692"/>
                  <a:pt x="973" y="850"/>
                  <a:pt x="931" y="1018"/>
                </a:cubicBezTo>
                <a:cubicBezTo>
                  <a:pt x="897" y="1154"/>
                  <a:pt x="736" y="1215"/>
                  <a:pt x="613" y="1230"/>
                </a:cubicBezTo>
                <a:cubicBezTo>
                  <a:pt x="388" y="1258"/>
                  <a:pt x="210" y="1150"/>
                  <a:pt x="55" y="1005"/>
                </a:cubicBezTo>
                <a:cubicBezTo>
                  <a:pt x="32" y="983"/>
                  <a:pt x="48" y="994"/>
                  <a:pt x="21" y="992"/>
                </a:cubicBezTo>
                <a:cubicBezTo>
                  <a:pt x="10" y="996"/>
                  <a:pt x="7" y="997"/>
                  <a:pt x="0" y="99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805" name="Ink 3"/>
          <p:cNvSpPr>
            <a:spLocks noRot="1" noChangeAspect="1" noEditPoints="1" noChangeArrowheads="1" noChangeShapeType="1" noTextEdit="1"/>
          </p:cNvSpPr>
          <p:nvPr/>
        </p:nvSpPr>
        <p:spPr bwMode="auto">
          <a:xfrm>
            <a:off x="5969000" y="6007100"/>
            <a:ext cx="488950" cy="315913"/>
          </a:xfrm>
          <a:custGeom>
            <a:avLst/>
            <a:gdLst>
              <a:gd name="T0" fmla="*/ 2147483647 w 1355"/>
              <a:gd name="T1" fmla="*/ 2147483647 h 878"/>
              <a:gd name="T2" fmla="*/ 2147483647 w 1355"/>
              <a:gd name="T3" fmla="*/ 2147483647 h 878"/>
              <a:gd name="T4" fmla="*/ 2147483647 w 1355"/>
              <a:gd name="T5" fmla="*/ 2147483647 h 878"/>
              <a:gd name="T6" fmla="*/ 2147483647 w 1355"/>
              <a:gd name="T7" fmla="*/ 2147483647 h 878"/>
              <a:gd name="T8" fmla="*/ 0 w 1355"/>
              <a:gd name="T9" fmla="*/ 2147483647 h 878"/>
              <a:gd name="T10" fmla="*/ 2147483647 w 1355"/>
              <a:gd name="T11" fmla="*/ 2147483647 h 878"/>
              <a:gd name="T12" fmla="*/ 2147483647 w 1355"/>
              <a:gd name="T13" fmla="*/ 2147483647 h 878"/>
              <a:gd name="T14" fmla="*/ 2147483647 w 1355"/>
              <a:gd name="T15" fmla="*/ 2147483647 h 878"/>
              <a:gd name="T16" fmla="*/ 2147483647 w 1355"/>
              <a:gd name="T17" fmla="*/ 2147483647 h 878"/>
              <a:gd name="T18" fmla="*/ 2147483647 w 1355"/>
              <a:gd name="T19" fmla="*/ 2147483647 h 878"/>
              <a:gd name="T20" fmla="*/ 2147483647 w 1355"/>
              <a:gd name="T21" fmla="*/ 2147483647 h 878"/>
              <a:gd name="T22" fmla="*/ 2147483647 w 1355"/>
              <a:gd name="T23" fmla="*/ 2147483647 h 878"/>
              <a:gd name="T24" fmla="*/ 2147483647 w 1355"/>
              <a:gd name="T25" fmla="*/ 2147483647 h 878"/>
              <a:gd name="T26" fmla="*/ 2147483647 w 1355"/>
              <a:gd name="T27" fmla="*/ 2147483647 h 878"/>
              <a:gd name="T28" fmla="*/ 2147483647 w 1355"/>
              <a:gd name="T29" fmla="*/ 2147483647 h 878"/>
              <a:gd name="T30" fmla="*/ 2147483647 w 1355"/>
              <a:gd name="T31" fmla="*/ 2147483647 h 878"/>
              <a:gd name="T32" fmla="*/ 2147483647 w 1355"/>
              <a:gd name="T33" fmla="*/ 2147483647 h 878"/>
              <a:gd name="T34" fmla="*/ 2147483647 w 1355"/>
              <a:gd name="T35" fmla="*/ 2147483647 h 878"/>
              <a:gd name="T36" fmla="*/ 2147483647 w 1355"/>
              <a:gd name="T37" fmla="*/ 2147483647 h 878"/>
              <a:gd name="T38" fmla="*/ 2147483647 w 1355"/>
              <a:gd name="T39" fmla="*/ 2147483647 h 878"/>
              <a:gd name="T40" fmla="*/ 2147483647 w 1355"/>
              <a:gd name="T41" fmla="*/ 2147483647 h 878"/>
              <a:gd name="T42" fmla="*/ 2147483647 w 1355"/>
              <a:gd name="T43" fmla="*/ 2147483647 h 878"/>
              <a:gd name="T44" fmla="*/ 2147483647 w 1355"/>
              <a:gd name="T45" fmla="*/ 2147483647 h 878"/>
              <a:gd name="T46" fmla="*/ 2147483647 w 1355"/>
              <a:gd name="T47" fmla="*/ 2147483647 h 878"/>
              <a:gd name="T48" fmla="*/ 2147483647 w 1355"/>
              <a:gd name="T49" fmla="*/ 2147483647 h 878"/>
              <a:gd name="T50" fmla="*/ 2147483647 w 1355"/>
              <a:gd name="T51" fmla="*/ 2147483647 h 878"/>
              <a:gd name="T52" fmla="*/ 2147483647 w 1355"/>
              <a:gd name="T53" fmla="*/ 2147483647 h 878"/>
              <a:gd name="T54" fmla="*/ 2147483647 w 1355"/>
              <a:gd name="T55" fmla="*/ 2147483647 h 878"/>
              <a:gd name="T56" fmla="*/ 2147483647 w 1355"/>
              <a:gd name="T57" fmla="*/ 2147483647 h 878"/>
              <a:gd name="T58" fmla="*/ 2147483647 w 1355"/>
              <a:gd name="T59" fmla="*/ 2147483647 h 878"/>
              <a:gd name="T60" fmla="*/ 2147483647 w 1355"/>
              <a:gd name="T61" fmla="*/ 2147483647 h 878"/>
              <a:gd name="T62" fmla="*/ 2147483647 w 1355"/>
              <a:gd name="T63" fmla="*/ 2147483647 h 878"/>
              <a:gd name="T64" fmla="*/ 2147483647 w 1355"/>
              <a:gd name="T65" fmla="*/ 2147483647 h 878"/>
              <a:gd name="T66" fmla="*/ 2147483647 w 1355"/>
              <a:gd name="T67" fmla="*/ 2147483647 h 878"/>
              <a:gd name="T68" fmla="*/ 2147483647 w 1355"/>
              <a:gd name="T69" fmla="*/ 2147483647 h 8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55"/>
              <a:gd name="T106" fmla="*/ 0 h 878"/>
              <a:gd name="T107" fmla="*/ 1355 w 1355"/>
              <a:gd name="T108" fmla="*/ 878 h 8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55" h="878" extrusionOk="0">
                <a:moveTo>
                  <a:pt x="98" y="188"/>
                </a:moveTo>
                <a:cubicBezTo>
                  <a:pt x="98" y="206"/>
                  <a:pt x="97" y="222"/>
                  <a:pt x="95" y="240"/>
                </a:cubicBezTo>
                <a:cubicBezTo>
                  <a:pt x="93" y="256"/>
                  <a:pt x="92" y="277"/>
                  <a:pt x="86" y="292"/>
                </a:cubicBezTo>
                <a:cubicBezTo>
                  <a:pt x="77" y="314"/>
                  <a:pt x="65" y="339"/>
                  <a:pt x="52" y="359"/>
                </a:cubicBezTo>
                <a:cubicBezTo>
                  <a:pt x="33" y="389"/>
                  <a:pt x="1" y="422"/>
                  <a:pt x="0" y="460"/>
                </a:cubicBezTo>
                <a:cubicBezTo>
                  <a:pt x="0" y="486"/>
                  <a:pt x="18" y="492"/>
                  <a:pt x="40" y="495"/>
                </a:cubicBezTo>
                <a:cubicBezTo>
                  <a:pt x="74" y="500"/>
                  <a:pt x="114" y="494"/>
                  <a:pt x="147" y="487"/>
                </a:cubicBezTo>
                <a:cubicBezTo>
                  <a:pt x="201" y="476"/>
                  <a:pt x="254" y="471"/>
                  <a:pt x="308" y="465"/>
                </a:cubicBezTo>
                <a:cubicBezTo>
                  <a:pt x="330" y="462"/>
                  <a:pt x="335" y="475"/>
                  <a:pt x="359" y="463"/>
                </a:cubicBezTo>
                <a:cubicBezTo>
                  <a:pt x="362" y="461"/>
                  <a:pt x="366" y="460"/>
                  <a:pt x="369" y="458"/>
                </a:cubicBezTo>
              </a:path>
              <a:path w="1355" h="878" extrusionOk="0">
                <a:moveTo>
                  <a:pt x="517" y="116"/>
                </a:moveTo>
                <a:cubicBezTo>
                  <a:pt x="504" y="109"/>
                  <a:pt x="487" y="92"/>
                  <a:pt x="469" y="95"/>
                </a:cubicBezTo>
                <a:cubicBezTo>
                  <a:pt x="449" y="99"/>
                  <a:pt x="431" y="122"/>
                  <a:pt x="424" y="142"/>
                </a:cubicBezTo>
                <a:cubicBezTo>
                  <a:pt x="407" y="188"/>
                  <a:pt x="408" y="239"/>
                  <a:pt x="407" y="287"/>
                </a:cubicBezTo>
                <a:cubicBezTo>
                  <a:pt x="406" y="362"/>
                  <a:pt x="405" y="438"/>
                  <a:pt x="402" y="513"/>
                </a:cubicBezTo>
                <a:cubicBezTo>
                  <a:pt x="399" y="597"/>
                  <a:pt x="393" y="681"/>
                  <a:pt x="386" y="765"/>
                </a:cubicBezTo>
                <a:cubicBezTo>
                  <a:pt x="383" y="797"/>
                  <a:pt x="382" y="829"/>
                  <a:pt x="383" y="861"/>
                </a:cubicBezTo>
                <a:cubicBezTo>
                  <a:pt x="385" y="836"/>
                  <a:pt x="388" y="811"/>
                  <a:pt x="393" y="786"/>
                </a:cubicBezTo>
              </a:path>
              <a:path w="1355" h="878" extrusionOk="0">
                <a:moveTo>
                  <a:pt x="852" y="164"/>
                </a:moveTo>
                <a:cubicBezTo>
                  <a:pt x="875" y="134"/>
                  <a:pt x="898" y="99"/>
                  <a:pt x="923" y="73"/>
                </a:cubicBezTo>
                <a:cubicBezTo>
                  <a:pt x="944" y="52"/>
                  <a:pt x="974" y="27"/>
                  <a:pt x="1001" y="13"/>
                </a:cubicBezTo>
                <a:cubicBezTo>
                  <a:pt x="1024" y="2"/>
                  <a:pt x="1048" y="-5"/>
                  <a:pt x="1071" y="10"/>
                </a:cubicBezTo>
                <a:cubicBezTo>
                  <a:pt x="1101" y="30"/>
                  <a:pt x="1108" y="74"/>
                  <a:pt x="1113" y="106"/>
                </a:cubicBezTo>
                <a:cubicBezTo>
                  <a:pt x="1130" y="209"/>
                  <a:pt x="1115" y="319"/>
                  <a:pt x="1086" y="418"/>
                </a:cubicBezTo>
                <a:cubicBezTo>
                  <a:pt x="1063" y="498"/>
                  <a:pt x="1024" y="573"/>
                  <a:pt x="980" y="643"/>
                </a:cubicBezTo>
                <a:cubicBezTo>
                  <a:pt x="932" y="720"/>
                  <a:pt x="862" y="814"/>
                  <a:pt x="774" y="849"/>
                </a:cubicBezTo>
                <a:cubicBezTo>
                  <a:pt x="729" y="867"/>
                  <a:pt x="690" y="847"/>
                  <a:pt x="659" y="813"/>
                </a:cubicBezTo>
                <a:cubicBezTo>
                  <a:pt x="628" y="778"/>
                  <a:pt x="593" y="713"/>
                  <a:pt x="618" y="666"/>
                </a:cubicBezTo>
                <a:cubicBezTo>
                  <a:pt x="634" y="635"/>
                  <a:pt x="682" y="620"/>
                  <a:pt x="714" y="615"/>
                </a:cubicBezTo>
                <a:cubicBezTo>
                  <a:pt x="760" y="608"/>
                  <a:pt x="808" y="618"/>
                  <a:pt x="851" y="635"/>
                </a:cubicBezTo>
                <a:cubicBezTo>
                  <a:pt x="913" y="660"/>
                  <a:pt x="965" y="701"/>
                  <a:pt x="1019" y="738"/>
                </a:cubicBezTo>
                <a:cubicBezTo>
                  <a:pt x="1063" y="768"/>
                  <a:pt x="1111" y="794"/>
                  <a:pt x="1160" y="815"/>
                </a:cubicBezTo>
                <a:cubicBezTo>
                  <a:pt x="1189" y="827"/>
                  <a:pt x="1217" y="841"/>
                  <a:pt x="1246" y="853"/>
                </a:cubicBezTo>
                <a:cubicBezTo>
                  <a:pt x="1261" y="859"/>
                  <a:pt x="1289" y="877"/>
                  <a:pt x="1304" y="877"/>
                </a:cubicBezTo>
                <a:cubicBezTo>
                  <a:pt x="1331" y="877"/>
                  <a:pt x="1332" y="865"/>
                  <a:pt x="1354" y="85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806" name="Ink 4"/>
          <p:cNvSpPr>
            <a:spLocks noRot="1" noChangeAspect="1" noEditPoints="1" noChangeArrowheads="1" noChangeShapeType="1" noTextEdit="1"/>
          </p:cNvSpPr>
          <p:nvPr/>
        </p:nvSpPr>
        <p:spPr bwMode="auto">
          <a:xfrm>
            <a:off x="2806700" y="1766888"/>
            <a:ext cx="3962400" cy="1354137"/>
          </a:xfrm>
          <a:custGeom>
            <a:avLst/>
            <a:gdLst>
              <a:gd name="T0" fmla="*/ 2147483647 w 11008"/>
              <a:gd name="T1" fmla="*/ 2147483647 h 3760"/>
              <a:gd name="T2" fmla="*/ 2147483647 w 11008"/>
              <a:gd name="T3" fmla="*/ 2147483647 h 3760"/>
              <a:gd name="T4" fmla="*/ 2147483647 w 11008"/>
              <a:gd name="T5" fmla="*/ 2147483647 h 3760"/>
              <a:gd name="T6" fmla="*/ 2147483647 w 11008"/>
              <a:gd name="T7" fmla="*/ 2147483647 h 3760"/>
              <a:gd name="T8" fmla="*/ 2147483647 w 11008"/>
              <a:gd name="T9" fmla="*/ 2147483647 h 3760"/>
              <a:gd name="T10" fmla="*/ 2147483647 w 11008"/>
              <a:gd name="T11" fmla="*/ 2147483647 h 3760"/>
              <a:gd name="T12" fmla="*/ 2147483647 w 11008"/>
              <a:gd name="T13" fmla="*/ 2147483647 h 3760"/>
              <a:gd name="T14" fmla="*/ 2147483647 w 11008"/>
              <a:gd name="T15" fmla="*/ 2147483647 h 3760"/>
              <a:gd name="T16" fmla="*/ 2147483647 w 11008"/>
              <a:gd name="T17" fmla="*/ 2147483647 h 3760"/>
              <a:gd name="T18" fmla="*/ 2147483647 w 11008"/>
              <a:gd name="T19" fmla="*/ 2147483647 h 3760"/>
              <a:gd name="T20" fmla="*/ 2147483647 w 11008"/>
              <a:gd name="T21" fmla="*/ 2147483647 h 3760"/>
              <a:gd name="T22" fmla="*/ 2147483647 w 11008"/>
              <a:gd name="T23" fmla="*/ 2147483647 h 3760"/>
              <a:gd name="T24" fmla="*/ 2147483647 w 11008"/>
              <a:gd name="T25" fmla="*/ 2147483647 h 3760"/>
              <a:gd name="T26" fmla="*/ 0 w 11008"/>
              <a:gd name="T27" fmla="*/ 2147483647 h 3760"/>
              <a:gd name="T28" fmla="*/ 2147483647 w 11008"/>
              <a:gd name="T29" fmla="*/ 2147483647 h 3760"/>
              <a:gd name="T30" fmla="*/ 2147483647 w 11008"/>
              <a:gd name="T31" fmla="*/ 2147483647 h 3760"/>
              <a:gd name="T32" fmla="*/ 2147483647 w 11008"/>
              <a:gd name="T33" fmla="*/ 2147483647 h 3760"/>
              <a:gd name="T34" fmla="*/ 2147483647 w 11008"/>
              <a:gd name="T35" fmla="*/ 2147483647 h 3760"/>
              <a:gd name="T36" fmla="*/ 2147483647 w 11008"/>
              <a:gd name="T37" fmla="*/ 2147483647 h 3760"/>
              <a:gd name="T38" fmla="*/ 2147483647 w 11008"/>
              <a:gd name="T39" fmla="*/ 2147483647 h 376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1008"/>
              <a:gd name="T61" fmla="*/ 0 h 3760"/>
              <a:gd name="T62" fmla="*/ 11008 w 11008"/>
              <a:gd name="T63" fmla="*/ 3760 h 376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1008" h="3760" extrusionOk="0">
                <a:moveTo>
                  <a:pt x="10627" y="1550"/>
                </a:moveTo>
                <a:cubicBezTo>
                  <a:pt x="10299" y="1531"/>
                  <a:pt x="9978" y="1455"/>
                  <a:pt x="9647" y="1437"/>
                </a:cubicBezTo>
                <a:cubicBezTo>
                  <a:pt x="8736" y="1387"/>
                  <a:pt x="7809" y="1512"/>
                  <a:pt x="6899" y="1545"/>
                </a:cubicBezTo>
                <a:cubicBezTo>
                  <a:pt x="5635" y="1591"/>
                  <a:pt x="4344" y="1626"/>
                  <a:pt x="3091" y="1808"/>
                </a:cubicBezTo>
                <a:cubicBezTo>
                  <a:pt x="2829" y="1846"/>
                  <a:pt x="2580" y="1888"/>
                  <a:pt x="2449" y="2139"/>
                </a:cubicBezTo>
                <a:cubicBezTo>
                  <a:pt x="2289" y="2445"/>
                  <a:pt x="2235" y="2995"/>
                  <a:pt x="2349" y="3321"/>
                </a:cubicBezTo>
                <a:cubicBezTo>
                  <a:pt x="2448" y="3605"/>
                  <a:pt x="2650" y="3726"/>
                  <a:pt x="2944" y="3757"/>
                </a:cubicBezTo>
                <a:cubicBezTo>
                  <a:pt x="3431" y="3808"/>
                  <a:pt x="3972" y="3644"/>
                  <a:pt x="4457" y="3598"/>
                </a:cubicBezTo>
                <a:cubicBezTo>
                  <a:pt x="5821" y="3469"/>
                  <a:pt x="7186" y="3369"/>
                  <a:pt x="8557" y="3395"/>
                </a:cubicBezTo>
                <a:cubicBezTo>
                  <a:pt x="9237" y="3408"/>
                  <a:pt x="10033" y="3511"/>
                  <a:pt x="10704" y="3352"/>
                </a:cubicBezTo>
                <a:cubicBezTo>
                  <a:pt x="10875" y="3312"/>
                  <a:pt x="10952" y="3241"/>
                  <a:pt x="11000" y="3075"/>
                </a:cubicBezTo>
                <a:cubicBezTo>
                  <a:pt x="11079" y="2802"/>
                  <a:pt x="10957" y="2188"/>
                  <a:pt x="10815" y="1955"/>
                </a:cubicBezTo>
                <a:cubicBezTo>
                  <a:pt x="10726" y="1810"/>
                  <a:pt x="10644" y="1821"/>
                  <a:pt x="10519" y="1729"/>
                </a:cubicBezTo>
              </a:path>
              <a:path w="11008" h="3760" extrusionOk="0">
                <a:moveTo>
                  <a:pt x="0" y="212"/>
                </a:moveTo>
                <a:cubicBezTo>
                  <a:pt x="13" y="224"/>
                  <a:pt x="-1" y="186"/>
                  <a:pt x="20" y="225"/>
                </a:cubicBezTo>
                <a:cubicBezTo>
                  <a:pt x="48" y="276"/>
                  <a:pt x="69" y="297"/>
                  <a:pt x="133" y="306"/>
                </a:cubicBezTo>
                <a:cubicBezTo>
                  <a:pt x="270" y="325"/>
                  <a:pt x="418" y="279"/>
                  <a:pt x="550" y="252"/>
                </a:cubicBezTo>
                <a:cubicBezTo>
                  <a:pt x="736" y="213"/>
                  <a:pt x="919" y="163"/>
                  <a:pt x="1104" y="117"/>
                </a:cubicBezTo>
                <a:cubicBezTo>
                  <a:pt x="1258" y="78"/>
                  <a:pt x="1416" y="28"/>
                  <a:pt x="1573" y="4"/>
                </a:cubicBezTo>
                <a:cubicBezTo>
                  <a:pt x="1619" y="-3"/>
                  <a:pt x="1660" y="3"/>
                  <a:pt x="1705" y="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807" name="Ink 5"/>
          <p:cNvSpPr>
            <a:spLocks noRot="1" noChangeAspect="1" noEditPoints="1" noChangeArrowheads="1" noChangeShapeType="1" noTextEdit="1"/>
          </p:cNvSpPr>
          <p:nvPr/>
        </p:nvSpPr>
        <p:spPr bwMode="auto">
          <a:xfrm>
            <a:off x="2982913" y="1349375"/>
            <a:ext cx="420687" cy="323850"/>
          </a:xfrm>
          <a:custGeom>
            <a:avLst/>
            <a:gdLst>
              <a:gd name="T0" fmla="*/ 2147483647 w 1168"/>
              <a:gd name="T1" fmla="*/ 2147483647 h 901"/>
              <a:gd name="T2" fmla="*/ 2147483647 w 1168"/>
              <a:gd name="T3" fmla="*/ 2147483647 h 901"/>
              <a:gd name="T4" fmla="*/ 2147483647 w 1168"/>
              <a:gd name="T5" fmla="*/ 2147483647 h 901"/>
              <a:gd name="T6" fmla="*/ 2147483647 w 1168"/>
              <a:gd name="T7" fmla="*/ 2147483647 h 901"/>
              <a:gd name="T8" fmla="*/ 2147483647 w 1168"/>
              <a:gd name="T9" fmla="*/ 2147483647 h 901"/>
              <a:gd name="T10" fmla="*/ 2147483647 w 1168"/>
              <a:gd name="T11" fmla="*/ 2147483647 h 901"/>
              <a:gd name="T12" fmla="*/ 2147483647 w 1168"/>
              <a:gd name="T13" fmla="*/ 2147483647 h 901"/>
              <a:gd name="T14" fmla="*/ 2147483647 w 1168"/>
              <a:gd name="T15" fmla="*/ 2147483647 h 901"/>
              <a:gd name="T16" fmla="*/ 2147483647 w 1168"/>
              <a:gd name="T17" fmla="*/ 2147483647 h 901"/>
              <a:gd name="T18" fmla="*/ 2147483647 w 1168"/>
              <a:gd name="T19" fmla="*/ 2147483647 h 901"/>
              <a:gd name="T20" fmla="*/ 2147483647 w 1168"/>
              <a:gd name="T21" fmla="*/ 2147483647 h 901"/>
              <a:gd name="T22" fmla="*/ 2147483647 w 1168"/>
              <a:gd name="T23" fmla="*/ 2147483647 h 901"/>
              <a:gd name="T24" fmla="*/ 2147483647 w 1168"/>
              <a:gd name="T25" fmla="*/ 2147483647 h 901"/>
              <a:gd name="T26" fmla="*/ 2147483647 w 1168"/>
              <a:gd name="T27" fmla="*/ 2147483647 h 901"/>
              <a:gd name="T28" fmla="*/ 2147483647 w 1168"/>
              <a:gd name="T29" fmla="*/ 2147483647 h 901"/>
              <a:gd name="T30" fmla="*/ 2147483647 w 1168"/>
              <a:gd name="T31" fmla="*/ 2147483647 h 901"/>
              <a:gd name="T32" fmla="*/ 2147483647 w 1168"/>
              <a:gd name="T33" fmla="*/ 2147483647 h 901"/>
              <a:gd name="T34" fmla="*/ 2147483647 w 1168"/>
              <a:gd name="T35" fmla="*/ 2147483647 h 901"/>
              <a:gd name="T36" fmla="*/ 2147483647 w 1168"/>
              <a:gd name="T37" fmla="*/ 2147483647 h 90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68"/>
              <a:gd name="T58" fmla="*/ 0 h 901"/>
              <a:gd name="T59" fmla="*/ 1168 w 1168"/>
              <a:gd name="T60" fmla="*/ 901 h 90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68" h="901" extrusionOk="0">
                <a:moveTo>
                  <a:pt x="1146" y="46"/>
                </a:moveTo>
                <a:cubicBezTo>
                  <a:pt x="1161" y="20"/>
                  <a:pt x="1156" y="26"/>
                  <a:pt x="1162" y="1"/>
                </a:cubicBezTo>
                <a:cubicBezTo>
                  <a:pt x="1138" y="7"/>
                  <a:pt x="1118" y="8"/>
                  <a:pt x="1094" y="19"/>
                </a:cubicBezTo>
                <a:cubicBezTo>
                  <a:pt x="1050" y="39"/>
                  <a:pt x="1013" y="66"/>
                  <a:pt x="974" y="96"/>
                </a:cubicBezTo>
                <a:cubicBezTo>
                  <a:pt x="819" y="215"/>
                  <a:pt x="734" y="388"/>
                  <a:pt x="593" y="515"/>
                </a:cubicBezTo>
                <a:cubicBezTo>
                  <a:pt x="563" y="542"/>
                  <a:pt x="523" y="555"/>
                  <a:pt x="484" y="565"/>
                </a:cubicBezTo>
                <a:cubicBezTo>
                  <a:pt x="436" y="577"/>
                  <a:pt x="384" y="580"/>
                  <a:pt x="335" y="587"/>
                </a:cubicBezTo>
                <a:cubicBezTo>
                  <a:pt x="284" y="595"/>
                  <a:pt x="232" y="599"/>
                  <a:pt x="181" y="605"/>
                </a:cubicBezTo>
                <a:cubicBezTo>
                  <a:pt x="151" y="609"/>
                  <a:pt x="121" y="613"/>
                  <a:pt x="91" y="618"/>
                </a:cubicBezTo>
                <a:cubicBezTo>
                  <a:pt x="81" y="619"/>
                  <a:pt x="77" y="619"/>
                  <a:pt x="70" y="621"/>
                </a:cubicBezTo>
                <a:cubicBezTo>
                  <a:pt x="81" y="602"/>
                  <a:pt x="86" y="588"/>
                  <a:pt x="101" y="570"/>
                </a:cubicBezTo>
                <a:cubicBezTo>
                  <a:pt x="131" y="533"/>
                  <a:pt x="166" y="500"/>
                  <a:pt x="199" y="465"/>
                </a:cubicBezTo>
                <a:cubicBezTo>
                  <a:pt x="234" y="428"/>
                  <a:pt x="262" y="393"/>
                  <a:pt x="284" y="351"/>
                </a:cubicBezTo>
                <a:cubicBezTo>
                  <a:pt x="252" y="367"/>
                  <a:pt x="220" y="382"/>
                  <a:pt x="189" y="401"/>
                </a:cubicBezTo>
                <a:cubicBezTo>
                  <a:pt x="141" y="430"/>
                  <a:pt x="29" y="477"/>
                  <a:pt x="6" y="533"/>
                </a:cubicBezTo>
                <a:cubicBezTo>
                  <a:pt x="-11" y="575"/>
                  <a:pt x="19" y="616"/>
                  <a:pt x="46" y="647"/>
                </a:cubicBezTo>
                <a:cubicBezTo>
                  <a:pt x="75" y="680"/>
                  <a:pt x="108" y="707"/>
                  <a:pt x="142" y="735"/>
                </a:cubicBezTo>
                <a:cubicBezTo>
                  <a:pt x="193" y="777"/>
                  <a:pt x="247" y="816"/>
                  <a:pt x="291" y="865"/>
                </a:cubicBezTo>
                <a:cubicBezTo>
                  <a:pt x="326" y="904"/>
                  <a:pt x="304" y="877"/>
                  <a:pt x="341" y="88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808" name="Ink 6"/>
          <p:cNvSpPr>
            <a:spLocks noRot="1" noChangeAspect="1" noEditPoints="1" noChangeArrowheads="1" noChangeShapeType="1" noTextEdit="1"/>
          </p:cNvSpPr>
          <p:nvPr/>
        </p:nvSpPr>
        <p:spPr bwMode="auto">
          <a:xfrm>
            <a:off x="1077913" y="2654300"/>
            <a:ext cx="168275" cy="74613"/>
          </a:xfrm>
          <a:custGeom>
            <a:avLst/>
            <a:gdLst>
              <a:gd name="T0" fmla="*/ 2147483647 w 470"/>
              <a:gd name="T1" fmla="*/ 2147483647 h 207"/>
              <a:gd name="T2" fmla="*/ 2147483647 w 470"/>
              <a:gd name="T3" fmla="*/ 2147483647 h 207"/>
              <a:gd name="T4" fmla="*/ 0 w 470"/>
              <a:gd name="T5" fmla="*/ 2147483647 h 207"/>
              <a:gd name="T6" fmla="*/ 2147483647 w 470"/>
              <a:gd name="T7" fmla="*/ 2147483647 h 207"/>
              <a:gd name="T8" fmla="*/ 2147483647 w 470"/>
              <a:gd name="T9" fmla="*/ 2147483647 h 207"/>
              <a:gd name="T10" fmla="*/ 2147483647 w 470"/>
              <a:gd name="T11" fmla="*/ 2147483647 h 207"/>
              <a:gd name="T12" fmla="*/ 2147483647 w 470"/>
              <a:gd name="T13" fmla="*/ 2147483647 h 207"/>
              <a:gd name="T14" fmla="*/ 2147483647 w 470"/>
              <a:gd name="T15" fmla="*/ 0 h 207"/>
              <a:gd name="T16" fmla="*/ 2147483647 w 470"/>
              <a:gd name="T17" fmla="*/ 2147483647 h 207"/>
              <a:gd name="T18" fmla="*/ 2147483647 w 470"/>
              <a:gd name="T19" fmla="*/ 2147483647 h 207"/>
              <a:gd name="T20" fmla="*/ 2147483647 w 470"/>
              <a:gd name="T21" fmla="*/ 2147483647 h 207"/>
              <a:gd name="T22" fmla="*/ 2147483647 w 470"/>
              <a:gd name="T23" fmla="*/ 2147483647 h 207"/>
              <a:gd name="T24" fmla="*/ 2147483647 w 470"/>
              <a:gd name="T25" fmla="*/ 2147483647 h 207"/>
              <a:gd name="T26" fmla="*/ 2147483647 w 470"/>
              <a:gd name="T27" fmla="*/ 2147483647 h 207"/>
              <a:gd name="T28" fmla="*/ 2147483647 w 470"/>
              <a:gd name="T29" fmla="*/ 2147483647 h 207"/>
              <a:gd name="T30" fmla="*/ 2147483647 w 470"/>
              <a:gd name="T31" fmla="*/ 2147483647 h 207"/>
              <a:gd name="T32" fmla="*/ 2147483647 w 470"/>
              <a:gd name="T33" fmla="*/ 2147483647 h 20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0"/>
              <a:gd name="T52" fmla="*/ 0 h 207"/>
              <a:gd name="T53" fmla="*/ 470 w 470"/>
              <a:gd name="T54" fmla="*/ 207 h 20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0" h="207" extrusionOk="0">
                <a:moveTo>
                  <a:pt x="100" y="141"/>
                </a:moveTo>
                <a:cubicBezTo>
                  <a:pt x="78" y="120"/>
                  <a:pt x="55" y="100"/>
                  <a:pt x="31" y="81"/>
                </a:cubicBezTo>
                <a:cubicBezTo>
                  <a:pt x="15" y="69"/>
                  <a:pt x="11" y="66"/>
                  <a:pt x="0" y="60"/>
                </a:cubicBezTo>
                <a:cubicBezTo>
                  <a:pt x="61" y="72"/>
                  <a:pt x="122" y="76"/>
                  <a:pt x="184" y="76"/>
                </a:cubicBezTo>
                <a:cubicBezTo>
                  <a:pt x="233" y="76"/>
                  <a:pt x="281" y="71"/>
                  <a:pt x="330" y="68"/>
                </a:cubicBezTo>
                <a:cubicBezTo>
                  <a:pt x="352" y="66"/>
                  <a:pt x="375" y="66"/>
                  <a:pt x="397" y="64"/>
                </a:cubicBezTo>
                <a:cubicBezTo>
                  <a:pt x="382" y="50"/>
                  <a:pt x="368" y="42"/>
                  <a:pt x="349" y="33"/>
                </a:cubicBezTo>
                <a:cubicBezTo>
                  <a:pt x="328" y="23"/>
                  <a:pt x="308" y="11"/>
                  <a:pt x="287" y="0"/>
                </a:cubicBezTo>
                <a:cubicBezTo>
                  <a:pt x="309" y="0"/>
                  <a:pt x="328" y="5"/>
                  <a:pt x="350" y="9"/>
                </a:cubicBezTo>
                <a:cubicBezTo>
                  <a:pt x="381" y="15"/>
                  <a:pt x="413" y="19"/>
                  <a:pt x="443" y="28"/>
                </a:cubicBezTo>
                <a:cubicBezTo>
                  <a:pt x="456" y="33"/>
                  <a:pt x="460" y="35"/>
                  <a:pt x="469" y="36"/>
                </a:cubicBezTo>
                <a:cubicBezTo>
                  <a:pt x="452" y="45"/>
                  <a:pt x="435" y="51"/>
                  <a:pt x="417" y="58"/>
                </a:cubicBezTo>
                <a:cubicBezTo>
                  <a:pt x="396" y="66"/>
                  <a:pt x="376" y="75"/>
                  <a:pt x="356" y="85"/>
                </a:cubicBezTo>
                <a:cubicBezTo>
                  <a:pt x="343" y="91"/>
                  <a:pt x="318" y="100"/>
                  <a:pt x="310" y="113"/>
                </a:cubicBezTo>
                <a:cubicBezTo>
                  <a:pt x="301" y="128"/>
                  <a:pt x="301" y="139"/>
                  <a:pt x="287" y="151"/>
                </a:cubicBezTo>
                <a:cubicBezTo>
                  <a:pt x="273" y="163"/>
                  <a:pt x="264" y="175"/>
                  <a:pt x="257" y="191"/>
                </a:cubicBezTo>
                <a:cubicBezTo>
                  <a:pt x="255" y="196"/>
                  <a:pt x="253" y="201"/>
                  <a:pt x="251" y="206"/>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809" name="Ink 7"/>
          <p:cNvSpPr>
            <a:spLocks noRot="1" noChangeAspect="1" noEditPoints="1" noChangeArrowheads="1" noChangeShapeType="1" noTextEdit="1"/>
          </p:cNvSpPr>
          <p:nvPr/>
        </p:nvSpPr>
        <p:spPr bwMode="auto">
          <a:xfrm>
            <a:off x="946150" y="2027238"/>
            <a:ext cx="274638" cy="146050"/>
          </a:xfrm>
          <a:custGeom>
            <a:avLst/>
            <a:gdLst>
              <a:gd name="T0" fmla="*/ 2147483647 w 764"/>
              <a:gd name="T1" fmla="*/ 2147483647 h 405"/>
              <a:gd name="T2" fmla="*/ 2147483647 w 764"/>
              <a:gd name="T3" fmla="*/ 2147483647 h 405"/>
              <a:gd name="T4" fmla="*/ 2147483647 w 764"/>
              <a:gd name="T5" fmla="*/ 2147483647 h 405"/>
              <a:gd name="T6" fmla="*/ 0 w 764"/>
              <a:gd name="T7" fmla="*/ 2147483647 h 405"/>
              <a:gd name="T8" fmla="*/ 2147483647 w 764"/>
              <a:gd name="T9" fmla="*/ 2147483647 h 405"/>
              <a:gd name="T10" fmla="*/ 2147483647 w 764"/>
              <a:gd name="T11" fmla="*/ 2147483647 h 405"/>
              <a:gd name="T12" fmla="*/ 2147483647 w 764"/>
              <a:gd name="T13" fmla="*/ 2147483647 h 405"/>
              <a:gd name="T14" fmla="*/ 2147483647 w 764"/>
              <a:gd name="T15" fmla="*/ 2147483647 h 405"/>
              <a:gd name="T16" fmla="*/ 2147483647 w 764"/>
              <a:gd name="T17" fmla="*/ 2147483647 h 405"/>
              <a:gd name="T18" fmla="*/ 2147483647 w 764"/>
              <a:gd name="T19" fmla="*/ 2147483647 h 405"/>
              <a:gd name="T20" fmla="*/ 2147483647 w 764"/>
              <a:gd name="T21" fmla="*/ 2147483647 h 405"/>
              <a:gd name="T22" fmla="*/ 2147483647 w 764"/>
              <a:gd name="T23" fmla="*/ 2147483647 h 405"/>
              <a:gd name="T24" fmla="*/ 2147483647 w 764"/>
              <a:gd name="T25" fmla="*/ 2147483647 h 405"/>
              <a:gd name="T26" fmla="*/ 2147483647 w 764"/>
              <a:gd name="T27" fmla="*/ 2147483647 h 405"/>
              <a:gd name="T28" fmla="*/ 2147483647 w 764"/>
              <a:gd name="T29" fmla="*/ 2147483647 h 405"/>
              <a:gd name="T30" fmla="*/ 2147483647 w 764"/>
              <a:gd name="T31" fmla="*/ 2147483647 h 40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64"/>
              <a:gd name="T49" fmla="*/ 0 h 405"/>
              <a:gd name="T50" fmla="*/ 764 w 764"/>
              <a:gd name="T51" fmla="*/ 405 h 40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64" h="405" extrusionOk="0">
                <a:moveTo>
                  <a:pt x="165" y="98"/>
                </a:moveTo>
                <a:cubicBezTo>
                  <a:pt x="139" y="108"/>
                  <a:pt x="108" y="116"/>
                  <a:pt x="85" y="132"/>
                </a:cubicBezTo>
                <a:cubicBezTo>
                  <a:pt x="60" y="149"/>
                  <a:pt x="26" y="171"/>
                  <a:pt x="8" y="196"/>
                </a:cubicBezTo>
                <a:cubicBezTo>
                  <a:pt x="5" y="202"/>
                  <a:pt x="3" y="207"/>
                  <a:pt x="0" y="213"/>
                </a:cubicBezTo>
                <a:cubicBezTo>
                  <a:pt x="36" y="233"/>
                  <a:pt x="63" y="237"/>
                  <a:pt x="113" y="236"/>
                </a:cubicBezTo>
                <a:cubicBezTo>
                  <a:pt x="211" y="233"/>
                  <a:pt x="308" y="220"/>
                  <a:pt x="404" y="202"/>
                </a:cubicBezTo>
                <a:cubicBezTo>
                  <a:pt x="490" y="186"/>
                  <a:pt x="575" y="165"/>
                  <a:pt x="659" y="141"/>
                </a:cubicBezTo>
                <a:cubicBezTo>
                  <a:pt x="695" y="131"/>
                  <a:pt x="712" y="124"/>
                  <a:pt x="737" y="102"/>
                </a:cubicBezTo>
                <a:cubicBezTo>
                  <a:pt x="714" y="76"/>
                  <a:pt x="689" y="57"/>
                  <a:pt x="657" y="40"/>
                </a:cubicBezTo>
                <a:cubicBezTo>
                  <a:pt x="623" y="22"/>
                  <a:pt x="588" y="11"/>
                  <a:pt x="551" y="1"/>
                </a:cubicBezTo>
                <a:cubicBezTo>
                  <a:pt x="569" y="10"/>
                  <a:pt x="572" y="8"/>
                  <a:pt x="591" y="13"/>
                </a:cubicBezTo>
                <a:cubicBezTo>
                  <a:pt x="630" y="22"/>
                  <a:pt x="670" y="33"/>
                  <a:pt x="707" y="49"/>
                </a:cubicBezTo>
                <a:cubicBezTo>
                  <a:pt x="735" y="61"/>
                  <a:pt x="769" y="78"/>
                  <a:pt x="763" y="114"/>
                </a:cubicBezTo>
                <a:cubicBezTo>
                  <a:pt x="756" y="156"/>
                  <a:pt x="703" y="202"/>
                  <a:pt x="675" y="230"/>
                </a:cubicBezTo>
                <a:cubicBezTo>
                  <a:pt x="630" y="274"/>
                  <a:pt x="582" y="317"/>
                  <a:pt x="536" y="359"/>
                </a:cubicBezTo>
                <a:cubicBezTo>
                  <a:pt x="493" y="399"/>
                  <a:pt x="514" y="390"/>
                  <a:pt x="512" y="40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810" name="Ink 8"/>
          <p:cNvSpPr>
            <a:spLocks noRot="1" noChangeAspect="1" noEditPoints="1" noChangeArrowheads="1" noChangeShapeType="1" noTextEdit="1"/>
          </p:cNvSpPr>
          <p:nvPr/>
        </p:nvSpPr>
        <p:spPr bwMode="auto">
          <a:xfrm>
            <a:off x="1012825" y="6315075"/>
            <a:ext cx="258763" cy="104775"/>
          </a:xfrm>
          <a:custGeom>
            <a:avLst/>
            <a:gdLst>
              <a:gd name="T0" fmla="*/ 2147483647 w 720"/>
              <a:gd name="T1" fmla="*/ 2147483647 h 290"/>
              <a:gd name="T2" fmla="*/ 0 w 720"/>
              <a:gd name="T3" fmla="*/ 2147483647 h 290"/>
              <a:gd name="T4" fmla="*/ 2147483647 w 720"/>
              <a:gd name="T5" fmla="*/ 2147483647 h 290"/>
              <a:gd name="T6" fmla="*/ 2147483647 w 720"/>
              <a:gd name="T7" fmla="*/ 2147483647 h 290"/>
              <a:gd name="T8" fmla="*/ 2147483647 w 720"/>
              <a:gd name="T9" fmla="*/ 2147483647 h 290"/>
              <a:gd name="T10" fmla="*/ 2147483647 w 720"/>
              <a:gd name="T11" fmla="*/ 2147483647 h 290"/>
              <a:gd name="T12" fmla="*/ 2147483647 w 720"/>
              <a:gd name="T13" fmla="*/ 2147483647 h 290"/>
              <a:gd name="T14" fmla="*/ 2147483647 w 720"/>
              <a:gd name="T15" fmla="*/ 2147483647 h 290"/>
              <a:gd name="T16" fmla="*/ 2147483647 w 720"/>
              <a:gd name="T17" fmla="*/ 2147483647 h 290"/>
              <a:gd name="T18" fmla="*/ 2147483647 w 720"/>
              <a:gd name="T19" fmla="*/ 2147483647 h 290"/>
              <a:gd name="T20" fmla="*/ 2147483647 w 720"/>
              <a:gd name="T21" fmla="*/ 0 h 290"/>
              <a:gd name="T22" fmla="*/ 2147483647 w 720"/>
              <a:gd name="T23" fmla="*/ 2147483647 h 290"/>
              <a:gd name="T24" fmla="*/ 2147483647 w 720"/>
              <a:gd name="T25" fmla="*/ 2147483647 h 290"/>
              <a:gd name="T26" fmla="*/ 2147483647 w 720"/>
              <a:gd name="T27" fmla="*/ 2147483647 h 290"/>
              <a:gd name="T28" fmla="*/ 2147483647 w 720"/>
              <a:gd name="T29" fmla="*/ 2147483647 h 290"/>
              <a:gd name="T30" fmla="*/ 2147483647 w 720"/>
              <a:gd name="T31" fmla="*/ 2147483647 h 290"/>
              <a:gd name="T32" fmla="*/ 2147483647 w 720"/>
              <a:gd name="T33" fmla="*/ 2147483647 h 290"/>
              <a:gd name="T34" fmla="*/ 2147483647 w 720"/>
              <a:gd name="T35" fmla="*/ 2147483647 h 29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0"/>
              <a:gd name="T55" fmla="*/ 0 h 290"/>
              <a:gd name="T56" fmla="*/ 720 w 720"/>
              <a:gd name="T57" fmla="*/ 290 h 29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0" h="290" extrusionOk="0">
                <a:moveTo>
                  <a:pt x="15" y="130"/>
                </a:moveTo>
                <a:cubicBezTo>
                  <a:pt x="5" y="125"/>
                  <a:pt x="1" y="123"/>
                  <a:pt x="0" y="114"/>
                </a:cubicBezTo>
                <a:cubicBezTo>
                  <a:pt x="25" y="117"/>
                  <a:pt x="49" y="120"/>
                  <a:pt x="75" y="119"/>
                </a:cubicBezTo>
                <a:cubicBezTo>
                  <a:pt x="135" y="117"/>
                  <a:pt x="194" y="111"/>
                  <a:pt x="254" y="108"/>
                </a:cubicBezTo>
                <a:cubicBezTo>
                  <a:pt x="302" y="105"/>
                  <a:pt x="348" y="103"/>
                  <a:pt x="396" y="104"/>
                </a:cubicBezTo>
                <a:cubicBezTo>
                  <a:pt x="437" y="104"/>
                  <a:pt x="479" y="108"/>
                  <a:pt x="520" y="114"/>
                </a:cubicBezTo>
                <a:cubicBezTo>
                  <a:pt x="538" y="117"/>
                  <a:pt x="556" y="120"/>
                  <a:pt x="574" y="123"/>
                </a:cubicBezTo>
                <a:cubicBezTo>
                  <a:pt x="577" y="124"/>
                  <a:pt x="580" y="124"/>
                  <a:pt x="583" y="125"/>
                </a:cubicBezTo>
                <a:cubicBezTo>
                  <a:pt x="572" y="104"/>
                  <a:pt x="561" y="90"/>
                  <a:pt x="544" y="73"/>
                </a:cubicBezTo>
                <a:cubicBezTo>
                  <a:pt x="517" y="45"/>
                  <a:pt x="473" y="12"/>
                  <a:pt x="435" y="1"/>
                </a:cubicBezTo>
                <a:cubicBezTo>
                  <a:pt x="430" y="1"/>
                  <a:pt x="426" y="0"/>
                  <a:pt x="421" y="0"/>
                </a:cubicBezTo>
                <a:cubicBezTo>
                  <a:pt x="445" y="15"/>
                  <a:pt x="466" y="20"/>
                  <a:pt x="494" y="27"/>
                </a:cubicBezTo>
                <a:cubicBezTo>
                  <a:pt x="533" y="37"/>
                  <a:pt x="571" y="49"/>
                  <a:pt x="610" y="60"/>
                </a:cubicBezTo>
                <a:cubicBezTo>
                  <a:pt x="633" y="67"/>
                  <a:pt x="682" y="72"/>
                  <a:pt x="700" y="89"/>
                </a:cubicBezTo>
                <a:cubicBezTo>
                  <a:pt x="719" y="107"/>
                  <a:pt x="722" y="111"/>
                  <a:pt x="708" y="132"/>
                </a:cubicBezTo>
                <a:cubicBezTo>
                  <a:pt x="693" y="154"/>
                  <a:pt x="659" y="169"/>
                  <a:pt x="636" y="181"/>
                </a:cubicBezTo>
                <a:cubicBezTo>
                  <a:pt x="601" y="199"/>
                  <a:pt x="561" y="213"/>
                  <a:pt x="529" y="237"/>
                </a:cubicBezTo>
                <a:cubicBezTo>
                  <a:pt x="505" y="255"/>
                  <a:pt x="513" y="262"/>
                  <a:pt x="513" y="28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811" name="Ink 9"/>
          <p:cNvSpPr>
            <a:spLocks noRot="1" noChangeAspect="1" noEditPoints="1" noChangeArrowheads="1" noChangeShapeType="1" noTextEdit="1"/>
          </p:cNvSpPr>
          <p:nvPr/>
        </p:nvSpPr>
        <p:spPr bwMode="auto">
          <a:xfrm>
            <a:off x="6534150" y="866775"/>
            <a:ext cx="2085975" cy="977900"/>
          </a:xfrm>
          <a:custGeom>
            <a:avLst/>
            <a:gdLst>
              <a:gd name="T0" fmla="*/ 2147483647 w 5793"/>
              <a:gd name="T1" fmla="*/ 2147483647 h 2715"/>
              <a:gd name="T2" fmla="*/ 2147483647 w 5793"/>
              <a:gd name="T3" fmla="*/ 2147483647 h 2715"/>
              <a:gd name="T4" fmla="*/ 2147483647 w 5793"/>
              <a:gd name="T5" fmla="*/ 2147483647 h 2715"/>
              <a:gd name="T6" fmla="*/ 2147483647 w 5793"/>
              <a:gd name="T7" fmla="*/ 2147483647 h 2715"/>
              <a:gd name="T8" fmla="*/ 2147483647 w 5793"/>
              <a:gd name="T9" fmla="*/ 2147483647 h 2715"/>
              <a:gd name="T10" fmla="*/ 2147483647 w 5793"/>
              <a:gd name="T11" fmla="*/ 2147483647 h 2715"/>
              <a:gd name="T12" fmla="*/ 2147483647 w 5793"/>
              <a:gd name="T13" fmla="*/ 2147483647 h 2715"/>
              <a:gd name="T14" fmla="*/ 2147483647 w 5793"/>
              <a:gd name="T15" fmla="*/ 2147483647 h 2715"/>
              <a:gd name="T16" fmla="*/ 2147483647 w 5793"/>
              <a:gd name="T17" fmla="*/ 2147483647 h 2715"/>
              <a:gd name="T18" fmla="*/ 2147483647 w 5793"/>
              <a:gd name="T19" fmla="*/ 2147483647 h 2715"/>
              <a:gd name="T20" fmla="*/ 2147483647 w 5793"/>
              <a:gd name="T21" fmla="*/ 2147483647 h 2715"/>
              <a:gd name="T22" fmla="*/ 2147483647 w 5793"/>
              <a:gd name="T23" fmla="*/ 2147483647 h 2715"/>
              <a:gd name="T24" fmla="*/ 2147483647 w 5793"/>
              <a:gd name="T25" fmla="*/ 2147483647 h 2715"/>
              <a:gd name="T26" fmla="*/ 2147483647 w 5793"/>
              <a:gd name="T27" fmla="*/ 2147483647 h 2715"/>
              <a:gd name="T28" fmla="*/ 2147483647 w 5793"/>
              <a:gd name="T29" fmla="*/ 2147483647 h 2715"/>
              <a:gd name="T30" fmla="*/ 2147483647 w 5793"/>
              <a:gd name="T31" fmla="*/ 2147483647 h 2715"/>
              <a:gd name="T32" fmla="*/ 2147483647 w 5793"/>
              <a:gd name="T33" fmla="*/ 2147483647 h 2715"/>
              <a:gd name="T34" fmla="*/ 2147483647 w 5793"/>
              <a:gd name="T35" fmla="*/ 2147483647 h 2715"/>
              <a:gd name="T36" fmla="*/ 2147483647 w 5793"/>
              <a:gd name="T37" fmla="*/ 2147483647 h 2715"/>
              <a:gd name="T38" fmla="*/ 2147483647 w 5793"/>
              <a:gd name="T39" fmla="*/ 2147483647 h 2715"/>
              <a:gd name="T40" fmla="*/ 2147483647 w 5793"/>
              <a:gd name="T41" fmla="*/ 2147483647 h 2715"/>
              <a:gd name="T42" fmla="*/ 2147483647 w 5793"/>
              <a:gd name="T43" fmla="*/ 2147483647 h 2715"/>
              <a:gd name="T44" fmla="*/ 2147483647 w 5793"/>
              <a:gd name="T45" fmla="*/ 2147483647 h 2715"/>
              <a:gd name="T46" fmla="*/ 2147483647 w 5793"/>
              <a:gd name="T47" fmla="*/ 2147483647 h 2715"/>
              <a:gd name="T48" fmla="*/ 2147483647 w 5793"/>
              <a:gd name="T49" fmla="*/ 2147483647 h 2715"/>
              <a:gd name="T50" fmla="*/ 2147483647 w 5793"/>
              <a:gd name="T51" fmla="*/ 2147483647 h 2715"/>
              <a:gd name="T52" fmla="*/ 2147483647 w 5793"/>
              <a:gd name="T53" fmla="*/ 2147483647 h 2715"/>
              <a:gd name="T54" fmla="*/ 2147483647 w 5793"/>
              <a:gd name="T55" fmla="*/ 2147483647 h 2715"/>
              <a:gd name="T56" fmla="*/ 2147483647 w 5793"/>
              <a:gd name="T57" fmla="*/ 2147483647 h 2715"/>
              <a:gd name="T58" fmla="*/ 2147483647 w 5793"/>
              <a:gd name="T59" fmla="*/ 2147483647 h 2715"/>
              <a:gd name="T60" fmla="*/ 2147483647 w 5793"/>
              <a:gd name="T61" fmla="*/ 2147483647 h 2715"/>
              <a:gd name="T62" fmla="*/ 2147483647 w 5793"/>
              <a:gd name="T63" fmla="*/ 2147483647 h 2715"/>
              <a:gd name="T64" fmla="*/ 2147483647 w 5793"/>
              <a:gd name="T65" fmla="*/ 2147483647 h 2715"/>
              <a:gd name="T66" fmla="*/ 2147483647 w 5793"/>
              <a:gd name="T67" fmla="*/ 2147483647 h 2715"/>
              <a:gd name="T68" fmla="*/ 2147483647 w 5793"/>
              <a:gd name="T69" fmla="*/ 2147483647 h 2715"/>
              <a:gd name="T70" fmla="*/ 2147483647 w 5793"/>
              <a:gd name="T71" fmla="*/ 2147483647 h 2715"/>
              <a:gd name="T72" fmla="*/ 2147483647 w 5793"/>
              <a:gd name="T73" fmla="*/ 2147483647 h 27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793"/>
              <a:gd name="T112" fmla="*/ 0 h 2715"/>
              <a:gd name="T113" fmla="*/ 5793 w 5793"/>
              <a:gd name="T114" fmla="*/ 2715 h 271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793" h="2715" extrusionOk="0">
                <a:moveTo>
                  <a:pt x="4298" y="1009"/>
                </a:moveTo>
                <a:cubicBezTo>
                  <a:pt x="4284" y="1014"/>
                  <a:pt x="4271" y="1018"/>
                  <a:pt x="4257" y="1022"/>
                </a:cubicBezTo>
                <a:cubicBezTo>
                  <a:pt x="4277" y="1004"/>
                  <a:pt x="4300" y="982"/>
                  <a:pt x="4323" y="963"/>
                </a:cubicBezTo>
                <a:cubicBezTo>
                  <a:pt x="4381" y="914"/>
                  <a:pt x="4440" y="866"/>
                  <a:pt x="4497" y="815"/>
                </a:cubicBezTo>
                <a:cubicBezTo>
                  <a:pt x="4567" y="753"/>
                  <a:pt x="4636" y="689"/>
                  <a:pt x="4702" y="622"/>
                </a:cubicBezTo>
                <a:cubicBezTo>
                  <a:pt x="4748" y="575"/>
                  <a:pt x="4795" y="527"/>
                  <a:pt x="4840" y="478"/>
                </a:cubicBezTo>
                <a:cubicBezTo>
                  <a:pt x="4843" y="475"/>
                  <a:pt x="4845" y="471"/>
                  <a:pt x="4848" y="468"/>
                </a:cubicBezTo>
                <a:cubicBezTo>
                  <a:pt x="4846" y="505"/>
                  <a:pt x="4842" y="541"/>
                  <a:pt x="4836" y="579"/>
                </a:cubicBezTo>
                <a:cubicBezTo>
                  <a:pt x="4821" y="672"/>
                  <a:pt x="4808" y="765"/>
                  <a:pt x="4795" y="858"/>
                </a:cubicBezTo>
                <a:cubicBezTo>
                  <a:pt x="4774" y="1009"/>
                  <a:pt x="4749" y="1159"/>
                  <a:pt x="4725" y="1309"/>
                </a:cubicBezTo>
                <a:cubicBezTo>
                  <a:pt x="4704" y="1439"/>
                  <a:pt x="4679" y="1569"/>
                  <a:pt x="4676" y="1701"/>
                </a:cubicBezTo>
                <a:cubicBezTo>
                  <a:pt x="4675" y="1739"/>
                  <a:pt x="4686" y="1755"/>
                  <a:pt x="4670" y="1756"/>
                </a:cubicBezTo>
                <a:cubicBezTo>
                  <a:pt x="4664" y="1751"/>
                  <a:pt x="4658" y="1746"/>
                  <a:pt x="4652" y="1741"/>
                </a:cubicBezTo>
              </a:path>
              <a:path w="5793" h="2715" extrusionOk="0">
                <a:moveTo>
                  <a:pt x="4198" y="1935"/>
                </a:moveTo>
                <a:cubicBezTo>
                  <a:pt x="4202" y="1985"/>
                  <a:pt x="4214" y="1987"/>
                  <a:pt x="4263" y="1995"/>
                </a:cubicBezTo>
                <a:cubicBezTo>
                  <a:pt x="4347" y="2008"/>
                  <a:pt x="4433" y="1999"/>
                  <a:pt x="4518" y="1992"/>
                </a:cubicBezTo>
                <a:cubicBezTo>
                  <a:pt x="4623" y="1983"/>
                  <a:pt x="4727" y="1975"/>
                  <a:pt x="4832" y="1973"/>
                </a:cubicBezTo>
                <a:cubicBezTo>
                  <a:pt x="4907" y="1972"/>
                  <a:pt x="4980" y="1979"/>
                  <a:pt x="5054" y="1983"/>
                </a:cubicBezTo>
                <a:cubicBezTo>
                  <a:pt x="5078" y="1984"/>
                  <a:pt x="5106" y="1978"/>
                  <a:pt x="5114" y="1974"/>
                </a:cubicBezTo>
              </a:path>
              <a:path w="5793" h="2715" extrusionOk="0">
                <a:moveTo>
                  <a:pt x="3854" y="619"/>
                </a:moveTo>
                <a:cubicBezTo>
                  <a:pt x="3821" y="671"/>
                  <a:pt x="3805" y="707"/>
                  <a:pt x="3793" y="770"/>
                </a:cubicBezTo>
                <a:cubicBezTo>
                  <a:pt x="3769" y="897"/>
                  <a:pt x="3764" y="1028"/>
                  <a:pt x="3752" y="1156"/>
                </a:cubicBezTo>
                <a:cubicBezTo>
                  <a:pt x="3735" y="1336"/>
                  <a:pt x="3724" y="1516"/>
                  <a:pt x="3714" y="1697"/>
                </a:cubicBezTo>
                <a:cubicBezTo>
                  <a:pt x="3705" y="1854"/>
                  <a:pt x="3698" y="2011"/>
                  <a:pt x="3697" y="2168"/>
                </a:cubicBezTo>
                <a:cubicBezTo>
                  <a:pt x="3696" y="2268"/>
                  <a:pt x="3665" y="2557"/>
                  <a:pt x="3709" y="2467"/>
                </a:cubicBezTo>
                <a:cubicBezTo>
                  <a:pt x="3726" y="2431"/>
                  <a:pt x="3724" y="2388"/>
                  <a:pt x="3727" y="2349"/>
                </a:cubicBezTo>
              </a:path>
              <a:path w="5793" h="2715" extrusionOk="0">
                <a:moveTo>
                  <a:pt x="3639" y="1196"/>
                </a:moveTo>
                <a:cubicBezTo>
                  <a:pt x="3604" y="1059"/>
                  <a:pt x="3544" y="905"/>
                  <a:pt x="3561" y="760"/>
                </a:cubicBezTo>
                <a:cubicBezTo>
                  <a:pt x="3594" y="474"/>
                  <a:pt x="3932" y="268"/>
                  <a:pt x="4168" y="170"/>
                </a:cubicBezTo>
                <a:cubicBezTo>
                  <a:pt x="4494" y="34"/>
                  <a:pt x="4889" y="16"/>
                  <a:pt x="5174" y="254"/>
                </a:cubicBezTo>
                <a:cubicBezTo>
                  <a:pt x="5543" y="562"/>
                  <a:pt x="5628" y="1124"/>
                  <a:pt x="5702" y="1569"/>
                </a:cubicBezTo>
                <a:cubicBezTo>
                  <a:pt x="5749" y="1852"/>
                  <a:pt x="5872" y="2295"/>
                  <a:pt x="5782" y="2580"/>
                </a:cubicBezTo>
                <a:cubicBezTo>
                  <a:pt x="5744" y="2701"/>
                  <a:pt x="5695" y="2708"/>
                  <a:pt x="5577" y="2707"/>
                </a:cubicBezTo>
                <a:cubicBezTo>
                  <a:pt x="5231" y="2705"/>
                  <a:pt x="4870" y="2538"/>
                  <a:pt x="4515" y="2520"/>
                </a:cubicBezTo>
                <a:cubicBezTo>
                  <a:pt x="4297" y="2509"/>
                  <a:pt x="4079" y="2523"/>
                  <a:pt x="3861" y="2527"/>
                </a:cubicBezTo>
              </a:path>
              <a:path w="5793" h="2715" extrusionOk="0">
                <a:moveTo>
                  <a:pt x="937" y="779"/>
                </a:moveTo>
                <a:cubicBezTo>
                  <a:pt x="789" y="731"/>
                  <a:pt x="648" y="719"/>
                  <a:pt x="502" y="787"/>
                </a:cubicBezTo>
                <a:cubicBezTo>
                  <a:pt x="245" y="907"/>
                  <a:pt x="43" y="1196"/>
                  <a:pt x="4" y="1474"/>
                </a:cubicBezTo>
                <a:cubicBezTo>
                  <a:pt x="-27" y="1692"/>
                  <a:pt x="63" y="1889"/>
                  <a:pt x="264" y="1984"/>
                </a:cubicBezTo>
                <a:cubicBezTo>
                  <a:pt x="439" y="2067"/>
                  <a:pt x="648" y="2053"/>
                  <a:pt x="830" y="2004"/>
                </a:cubicBezTo>
                <a:cubicBezTo>
                  <a:pt x="1024" y="1952"/>
                  <a:pt x="1208" y="1850"/>
                  <a:pt x="1346" y="1703"/>
                </a:cubicBezTo>
                <a:cubicBezTo>
                  <a:pt x="1465" y="1576"/>
                  <a:pt x="1533" y="1414"/>
                  <a:pt x="1525" y="1240"/>
                </a:cubicBezTo>
                <a:cubicBezTo>
                  <a:pt x="1513" y="974"/>
                  <a:pt x="1289" y="798"/>
                  <a:pt x="1045" y="748"/>
                </a:cubicBezTo>
                <a:cubicBezTo>
                  <a:pt x="1001" y="739"/>
                  <a:pt x="854" y="756"/>
                  <a:pt x="819" y="729"/>
                </a:cubicBezTo>
                <a:cubicBezTo>
                  <a:pt x="827" y="721"/>
                  <a:pt x="834" y="712"/>
                  <a:pt x="842" y="704"/>
                </a:cubicBezTo>
              </a:path>
              <a:path w="5793" h="2715" extrusionOk="0">
                <a:moveTo>
                  <a:pt x="1962" y="31"/>
                </a:moveTo>
                <a:cubicBezTo>
                  <a:pt x="1976" y="14"/>
                  <a:pt x="1980" y="10"/>
                  <a:pt x="1988" y="0"/>
                </a:cubicBezTo>
                <a:cubicBezTo>
                  <a:pt x="1986" y="55"/>
                  <a:pt x="1979" y="120"/>
                  <a:pt x="1972" y="179"/>
                </a:cubicBezTo>
                <a:cubicBezTo>
                  <a:pt x="1950" y="361"/>
                  <a:pt x="1922" y="542"/>
                  <a:pt x="1898" y="723"/>
                </a:cubicBezTo>
                <a:cubicBezTo>
                  <a:pt x="1870" y="930"/>
                  <a:pt x="1840" y="1137"/>
                  <a:pt x="1811" y="1344"/>
                </a:cubicBezTo>
                <a:cubicBezTo>
                  <a:pt x="1795" y="1461"/>
                  <a:pt x="1784" y="1579"/>
                  <a:pt x="1770" y="1696"/>
                </a:cubicBezTo>
                <a:cubicBezTo>
                  <a:pt x="1766" y="1728"/>
                  <a:pt x="1772" y="1734"/>
                  <a:pt x="1785" y="1763"/>
                </a:cubicBezTo>
              </a:path>
              <a:path w="5793" h="2715" extrusionOk="0">
                <a:moveTo>
                  <a:pt x="1731" y="2247"/>
                </a:moveTo>
                <a:cubicBezTo>
                  <a:pt x="1744" y="2209"/>
                  <a:pt x="1750" y="2190"/>
                  <a:pt x="1742" y="2150"/>
                </a:cubicBezTo>
                <a:cubicBezTo>
                  <a:pt x="1735" y="2116"/>
                  <a:pt x="1711" y="2100"/>
                  <a:pt x="1676" y="2106"/>
                </a:cubicBezTo>
                <a:cubicBezTo>
                  <a:pt x="1629" y="2114"/>
                  <a:pt x="1584" y="2145"/>
                  <a:pt x="1549" y="2176"/>
                </a:cubicBezTo>
                <a:cubicBezTo>
                  <a:pt x="1525" y="2197"/>
                  <a:pt x="1519" y="2209"/>
                  <a:pt x="1514" y="2238"/>
                </a:cubicBezTo>
                <a:cubicBezTo>
                  <a:pt x="1557" y="2245"/>
                  <a:pt x="1594" y="2234"/>
                  <a:pt x="1635" y="2218"/>
                </a:cubicBezTo>
                <a:cubicBezTo>
                  <a:pt x="1678" y="2201"/>
                  <a:pt x="1714" y="2180"/>
                  <a:pt x="1751" y="2152"/>
                </a:cubicBezTo>
                <a:cubicBezTo>
                  <a:pt x="1712" y="2145"/>
                  <a:pt x="1681" y="2157"/>
                  <a:pt x="1641" y="2162"/>
                </a:cubicBezTo>
                <a:cubicBezTo>
                  <a:pt x="1614" y="2165"/>
                  <a:pt x="1596" y="2168"/>
                  <a:pt x="1571" y="2163"/>
                </a:cubicBezTo>
                <a:cubicBezTo>
                  <a:pt x="1588" y="2130"/>
                  <a:pt x="1609" y="2113"/>
                  <a:pt x="1637" y="2086"/>
                </a:cubicBezTo>
              </a:path>
              <a:path w="5793" h="2715" extrusionOk="0">
                <a:moveTo>
                  <a:pt x="2300" y="1480"/>
                </a:moveTo>
                <a:cubicBezTo>
                  <a:pt x="2280" y="1489"/>
                  <a:pt x="2275" y="1490"/>
                  <a:pt x="2266" y="1500"/>
                </a:cubicBezTo>
                <a:cubicBezTo>
                  <a:pt x="2316" y="1513"/>
                  <a:pt x="2367" y="1505"/>
                  <a:pt x="2420" y="1500"/>
                </a:cubicBezTo>
                <a:cubicBezTo>
                  <a:pt x="2512" y="1492"/>
                  <a:pt x="2602" y="1474"/>
                  <a:pt x="2692" y="1453"/>
                </a:cubicBezTo>
                <a:cubicBezTo>
                  <a:pt x="2754" y="1439"/>
                  <a:pt x="2825" y="1428"/>
                  <a:pt x="2885" y="1407"/>
                </a:cubicBezTo>
                <a:cubicBezTo>
                  <a:pt x="2916" y="1396"/>
                  <a:pt x="2924" y="1380"/>
                  <a:pt x="2916" y="1415"/>
                </a:cubicBezTo>
              </a:path>
              <a:path w="5793" h="2715" extrusionOk="0">
                <a:moveTo>
                  <a:pt x="2411" y="1746"/>
                </a:moveTo>
                <a:cubicBezTo>
                  <a:pt x="2392" y="1758"/>
                  <a:pt x="2376" y="1769"/>
                  <a:pt x="2360" y="1784"/>
                </a:cubicBezTo>
                <a:cubicBezTo>
                  <a:pt x="2400" y="1794"/>
                  <a:pt x="2447" y="1781"/>
                  <a:pt x="2490" y="1773"/>
                </a:cubicBezTo>
                <a:cubicBezTo>
                  <a:pt x="2573" y="1758"/>
                  <a:pt x="2656" y="1743"/>
                  <a:pt x="2739" y="1728"/>
                </a:cubicBezTo>
                <a:cubicBezTo>
                  <a:pt x="2795" y="1718"/>
                  <a:pt x="2851" y="1708"/>
                  <a:pt x="2907" y="1700"/>
                </a:cubicBezTo>
                <a:cubicBezTo>
                  <a:pt x="2931" y="1697"/>
                  <a:pt x="2949" y="1708"/>
                  <a:pt x="2973" y="1708"/>
                </a:cubicBezTo>
                <a:cubicBezTo>
                  <a:pt x="2988" y="1706"/>
                  <a:pt x="2994" y="1705"/>
                  <a:pt x="3004" y="1706"/>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Text Box 2"/>
          <p:cNvSpPr txBox="1">
            <a:spLocks noChangeArrowheads="1"/>
          </p:cNvSpPr>
          <p:nvPr>
            <p:custDataLst>
              <p:tags r:id="rId1"/>
            </p:custDataLst>
          </p:nvPr>
        </p:nvSpPr>
        <p:spPr bwMode="auto">
          <a:xfrm>
            <a:off x="5210175" y="495300"/>
            <a:ext cx="27670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i="1"/>
              <a:t>Recursive case</a:t>
            </a:r>
          </a:p>
        </p:txBody>
      </p:sp>
      <p:sp>
        <p:nvSpPr>
          <p:cNvPr id="117763" name="Text Box 74"/>
          <p:cNvSpPr txBox="1">
            <a:spLocks noChangeArrowheads="1"/>
          </p:cNvSpPr>
          <p:nvPr>
            <p:custDataLst>
              <p:tags r:id="rId2"/>
            </p:custDataLst>
          </p:nvPr>
        </p:nvSpPr>
        <p:spPr bwMode="auto">
          <a:xfrm>
            <a:off x="152400" y="100013"/>
            <a:ext cx="87074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Write down what happens </a:t>
            </a:r>
            <a:r>
              <a:rPr lang="en-US" sz="1600" b="1" i="1">
                <a:solidFill>
                  <a:srgbClr val="FF0513"/>
                </a:solidFill>
              </a:rPr>
              <a:t>for input 3</a:t>
            </a:r>
            <a:r>
              <a:rPr lang="en-US" sz="1600" b="1" i="1"/>
              <a:t> </a:t>
            </a:r>
            <a:r>
              <a:rPr lang="en-US" sz="1600"/>
              <a:t>in the registers and memory (the stack) as this program runs…</a:t>
            </a:r>
          </a:p>
        </p:txBody>
      </p:sp>
      <p:sp>
        <p:nvSpPr>
          <p:cNvPr id="117764" name="Text Box 75"/>
          <p:cNvSpPr txBox="1">
            <a:spLocks noChangeArrowheads="1"/>
          </p:cNvSpPr>
          <p:nvPr>
            <p:custDataLst>
              <p:tags r:id="rId3"/>
            </p:custDataLst>
          </p:nvPr>
        </p:nvSpPr>
        <p:spPr bwMode="auto">
          <a:xfrm>
            <a:off x="4340225" y="20637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7765" name="Text Box 76"/>
          <p:cNvSpPr txBox="1">
            <a:spLocks noChangeArrowheads="1"/>
          </p:cNvSpPr>
          <p:nvPr>
            <p:custDataLst>
              <p:tags r:id="rId4"/>
            </p:custDataLst>
          </p:nvPr>
        </p:nvSpPr>
        <p:spPr bwMode="auto">
          <a:xfrm>
            <a:off x="4340225" y="2916238"/>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7766" name="Text Box 77"/>
          <p:cNvSpPr txBox="1">
            <a:spLocks noChangeArrowheads="1"/>
          </p:cNvSpPr>
          <p:nvPr>
            <p:custDataLst>
              <p:tags r:id="rId5"/>
            </p:custDataLst>
          </p:nvPr>
        </p:nvSpPr>
        <p:spPr bwMode="auto">
          <a:xfrm>
            <a:off x="4340225" y="37369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7767" name="Text Box 78"/>
          <p:cNvSpPr txBox="1">
            <a:spLocks noChangeArrowheads="1"/>
          </p:cNvSpPr>
          <p:nvPr>
            <p:custDataLst>
              <p:tags r:id="rId6"/>
            </p:custDataLst>
          </p:nvPr>
        </p:nvSpPr>
        <p:spPr bwMode="auto">
          <a:xfrm>
            <a:off x="4340225" y="4598988"/>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7768" name="Text Box 79"/>
          <p:cNvSpPr txBox="1">
            <a:spLocks noChangeArrowheads="1"/>
          </p:cNvSpPr>
          <p:nvPr>
            <p:custDataLst>
              <p:tags r:id="rId7"/>
            </p:custDataLst>
          </p:nvPr>
        </p:nvSpPr>
        <p:spPr bwMode="auto">
          <a:xfrm>
            <a:off x="3590925" y="2065338"/>
            <a:ext cx="6175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r0</a:t>
            </a:r>
          </a:p>
        </p:txBody>
      </p:sp>
      <p:sp>
        <p:nvSpPr>
          <p:cNvPr id="117769" name="Text Box 80"/>
          <p:cNvSpPr txBox="1">
            <a:spLocks noChangeArrowheads="1"/>
          </p:cNvSpPr>
          <p:nvPr>
            <p:custDataLst>
              <p:tags r:id="rId8"/>
            </p:custDataLst>
          </p:nvPr>
        </p:nvSpPr>
        <p:spPr bwMode="auto">
          <a:xfrm>
            <a:off x="3590925" y="2898775"/>
            <a:ext cx="6175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a:t>
            </a:r>
          </a:p>
        </p:txBody>
      </p:sp>
      <p:sp>
        <p:nvSpPr>
          <p:cNvPr id="117770" name="Text Box 81"/>
          <p:cNvSpPr txBox="1">
            <a:spLocks noChangeArrowheads="1"/>
          </p:cNvSpPr>
          <p:nvPr>
            <p:custDataLst>
              <p:tags r:id="rId9"/>
            </p:custDataLst>
          </p:nvPr>
        </p:nvSpPr>
        <p:spPr bwMode="auto">
          <a:xfrm>
            <a:off x="3590925" y="3732213"/>
            <a:ext cx="6175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r13</a:t>
            </a:r>
          </a:p>
        </p:txBody>
      </p:sp>
      <p:sp>
        <p:nvSpPr>
          <p:cNvPr id="117771" name="Text Box 82"/>
          <p:cNvSpPr txBox="1">
            <a:spLocks noChangeArrowheads="1"/>
          </p:cNvSpPr>
          <p:nvPr>
            <p:custDataLst>
              <p:tags r:id="rId10"/>
            </p:custDataLst>
          </p:nvPr>
        </p:nvSpPr>
        <p:spPr bwMode="auto">
          <a:xfrm>
            <a:off x="3590925" y="4614863"/>
            <a:ext cx="6175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r14</a:t>
            </a:r>
          </a:p>
        </p:txBody>
      </p:sp>
      <p:grpSp>
        <p:nvGrpSpPr>
          <p:cNvPr id="117772" name="Group 83"/>
          <p:cNvGrpSpPr>
            <a:grpSpLocks/>
          </p:cNvGrpSpPr>
          <p:nvPr>
            <p:custDataLst>
              <p:tags r:id="rId11"/>
            </p:custDataLst>
          </p:nvPr>
        </p:nvGrpSpPr>
        <p:grpSpPr bwMode="auto">
          <a:xfrm>
            <a:off x="5938838" y="2165350"/>
            <a:ext cx="201612" cy="244475"/>
            <a:chOff x="2928" y="1051"/>
            <a:chExt cx="840" cy="957"/>
          </a:xfrm>
        </p:grpSpPr>
        <p:sp>
          <p:nvSpPr>
            <p:cNvPr id="117849" name="Freeform 84"/>
            <p:cNvSpPr>
              <a:spLocks/>
            </p:cNvSpPr>
            <p:nvPr>
              <p:custDataLst>
                <p:tags r:id="rId40"/>
              </p:custDataLst>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7850" name="Oval 85"/>
            <p:cNvSpPr>
              <a:spLocks noChangeArrowheads="1"/>
            </p:cNvSpPr>
            <p:nvPr>
              <p:custDataLst>
                <p:tags r:id="rId4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17851" name="Oval 86"/>
            <p:cNvSpPr>
              <a:spLocks noChangeArrowheads="1"/>
            </p:cNvSpPr>
            <p:nvPr>
              <p:custDataLst>
                <p:tags r:id="rId42"/>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852" name="Oval 87"/>
            <p:cNvSpPr>
              <a:spLocks noChangeArrowheads="1"/>
            </p:cNvSpPr>
            <p:nvPr>
              <p:custDataLst>
                <p:tags r:id="rId43"/>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853" name="Oval 88"/>
            <p:cNvSpPr>
              <a:spLocks noChangeArrowheads="1"/>
            </p:cNvSpPr>
            <p:nvPr>
              <p:custDataLst>
                <p:tags r:id="rId44"/>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854" name="Oval 89"/>
            <p:cNvSpPr>
              <a:spLocks noChangeArrowheads="1"/>
            </p:cNvSpPr>
            <p:nvPr>
              <p:custDataLst>
                <p:tags r:id="rId45"/>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855" name="Oval 90"/>
            <p:cNvSpPr>
              <a:spLocks noChangeArrowheads="1"/>
            </p:cNvSpPr>
            <p:nvPr>
              <p:custDataLst>
                <p:tags r:id="rId46"/>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856" name="Oval 91"/>
            <p:cNvSpPr>
              <a:spLocks noChangeArrowheads="1"/>
            </p:cNvSpPr>
            <p:nvPr>
              <p:custDataLst>
                <p:tags r:id="rId47"/>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857" name="AutoShape 92"/>
            <p:cNvSpPr>
              <a:spLocks noChangeArrowheads="1"/>
            </p:cNvSpPr>
            <p:nvPr>
              <p:custDataLst>
                <p:tags r:id="rId4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17858" name="Freeform 93"/>
            <p:cNvSpPr>
              <a:spLocks/>
            </p:cNvSpPr>
            <p:nvPr>
              <p:custDataLst>
                <p:tags r:id="rId4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7859" name="Freeform 94"/>
            <p:cNvSpPr>
              <a:spLocks/>
            </p:cNvSpPr>
            <p:nvPr>
              <p:custDataLst>
                <p:tags r:id="rId5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7860" name="Freeform 95"/>
            <p:cNvSpPr>
              <a:spLocks/>
            </p:cNvSpPr>
            <p:nvPr>
              <p:custDataLst>
                <p:tags r:id="rId5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7861" name="Freeform 96"/>
            <p:cNvSpPr>
              <a:spLocks/>
            </p:cNvSpPr>
            <p:nvPr>
              <p:custDataLst>
                <p:tags r:id="rId5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17773" name="Text Box 97"/>
          <p:cNvSpPr txBox="1">
            <a:spLocks noChangeArrowheads="1"/>
          </p:cNvSpPr>
          <p:nvPr>
            <p:custDataLst>
              <p:tags r:id="rId12"/>
            </p:custDataLst>
          </p:nvPr>
        </p:nvSpPr>
        <p:spPr bwMode="auto">
          <a:xfrm>
            <a:off x="7540625" y="199072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7774" name="Text Box 98"/>
          <p:cNvSpPr txBox="1">
            <a:spLocks noChangeArrowheads="1"/>
          </p:cNvSpPr>
          <p:nvPr>
            <p:custDataLst>
              <p:tags r:id="rId13"/>
            </p:custDataLst>
          </p:nvPr>
        </p:nvSpPr>
        <p:spPr bwMode="auto">
          <a:xfrm>
            <a:off x="7540625" y="2362200"/>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7775" name="Text Box 99"/>
          <p:cNvSpPr txBox="1">
            <a:spLocks noChangeArrowheads="1"/>
          </p:cNvSpPr>
          <p:nvPr>
            <p:custDataLst>
              <p:tags r:id="rId14"/>
            </p:custDataLst>
          </p:nvPr>
        </p:nvSpPr>
        <p:spPr bwMode="auto">
          <a:xfrm>
            <a:off x="7540625" y="2743200"/>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7776" name="Text Box 100"/>
          <p:cNvSpPr txBox="1">
            <a:spLocks noChangeArrowheads="1"/>
          </p:cNvSpPr>
          <p:nvPr>
            <p:custDataLst>
              <p:tags r:id="rId15"/>
            </p:custDataLst>
          </p:nvPr>
        </p:nvSpPr>
        <p:spPr bwMode="auto">
          <a:xfrm>
            <a:off x="7540625" y="3116263"/>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7777" name="Text Box 101"/>
          <p:cNvSpPr txBox="1">
            <a:spLocks noChangeArrowheads="1"/>
          </p:cNvSpPr>
          <p:nvPr>
            <p:custDataLst>
              <p:tags r:id="rId16"/>
            </p:custDataLst>
          </p:nvPr>
        </p:nvSpPr>
        <p:spPr bwMode="auto">
          <a:xfrm>
            <a:off x="7540625" y="3492500"/>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7778" name="Text Box 102"/>
          <p:cNvSpPr txBox="1">
            <a:spLocks noChangeArrowheads="1"/>
          </p:cNvSpPr>
          <p:nvPr>
            <p:custDataLst>
              <p:tags r:id="rId17"/>
            </p:custDataLst>
          </p:nvPr>
        </p:nvSpPr>
        <p:spPr bwMode="auto">
          <a:xfrm>
            <a:off x="7540625" y="3868738"/>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7779" name="Text Box 103"/>
          <p:cNvSpPr txBox="1">
            <a:spLocks noChangeArrowheads="1"/>
          </p:cNvSpPr>
          <p:nvPr>
            <p:custDataLst>
              <p:tags r:id="rId18"/>
            </p:custDataLst>
          </p:nvPr>
        </p:nvSpPr>
        <p:spPr bwMode="auto">
          <a:xfrm>
            <a:off x="7540625" y="4243388"/>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7780" name="Text Box 104"/>
          <p:cNvSpPr txBox="1">
            <a:spLocks noChangeArrowheads="1"/>
          </p:cNvSpPr>
          <p:nvPr>
            <p:custDataLst>
              <p:tags r:id="rId19"/>
            </p:custDataLst>
          </p:nvPr>
        </p:nvSpPr>
        <p:spPr bwMode="auto">
          <a:xfrm>
            <a:off x="6977063" y="2003425"/>
            <a:ext cx="5286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117781" name="Rectangle 105"/>
          <p:cNvSpPr>
            <a:spLocks noChangeArrowheads="1"/>
          </p:cNvSpPr>
          <p:nvPr>
            <p:custDataLst>
              <p:tags r:id="rId20"/>
            </p:custDataLst>
          </p:nvPr>
        </p:nvSpPr>
        <p:spPr bwMode="auto">
          <a:xfrm>
            <a:off x="7059613" y="1279525"/>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Memory (high RAM)</a:t>
            </a:r>
          </a:p>
        </p:txBody>
      </p:sp>
      <p:sp>
        <p:nvSpPr>
          <p:cNvPr id="117782" name="Text Box 106"/>
          <p:cNvSpPr txBox="1">
            <a:spLocks noChangeArrowheads="1"/>
          </p:cNvSpPr>
          <p:nvPr>
            <p:custDataLst>
              <p:tags r:id="rId21"/>
            </p:custDataLst>
          </p:nvPr>
        </p:nvSpPr>
        <p:spPr bwMode="auto">
          <a:xfrm>
            <a:off x="7540625" y="49942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7783" name="Text Box 107"/>
          <p:cNvSpPr txBox="1">
            <a:spLocks noChangeArrowheads="1"/>
          </p:cNvSpPr>
          <p:nvPr>
            <p:custDataLst>
              <p:tags r:id="rId22"/>
            </p:custDataLst>
          </p:nvPr>
        </p:nvSpPr>
        <p:spPr bwMode="auto">
          <a:xfrm>
            <a:off x="7540625" y="5367338"/>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7784" name="Text Box 108"/>
          <p:cNvSpPr txBox="1">
            <a:spLocks noChangeArrowheads="1"/>
          </p:cNvSpPr>
          <p:nvPr>
            <p:custDataLst>
              <p:tags r:id="rId23"/>
            </p:custDataLst>
          </p:nvPr>
        </p:nvSpPr>
        <p:spPr bwMode="auto">
          <a:xfrm>
            <a:off x="7537450" y="57435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7785" name="Rectangle 109"/>
          <p:cNvSpPr>
            <a:spLocks noChangeArrowheads="1"/>
          </p:cNvSpPr>
          <p:nvPr>
            <p:custDataLst>
              <p:tags r:id="rId24"/>
            </p:custDataLst>
          </p:nvPr>
        </p:nvSpPr>
        <p:spPr bwMode="auto">
          <a:xfrm>
            <a:off x="4440238" y="1208088"/>
            <a:ext cx="1360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CPU Registers</a:t>
            </a:r>
          </a:p>
        </p:txBody>
      </p:sp>
      <p:sp>
        <p:nvSpPr>
          <p:cNvPr id="117786" name="Text Box 110"/>
          <p:cNvSpPr txBox="1">
            <a:spLocks noChangeArrowheads="1"/>
          </p:cNvSpPr>
          <p:nvPr>
            <p:custDataLst>
              <p:tags r:id="rId25"/>
            </p:custDataLst>
          </p:nvPr>
        </p:nvSpPr>
        <p:spPr bwMode="auto">
          <a:xfrm>
            <a:off x="6896100" y="23606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117787" name="Text Box 111"/>
          <p:cNvSpPr txBox="1">
            <a:spLocks noChangeArrowheads="1"/>
          </p:cNvSpPr>
          <p:nvPr>
            <p:custDataLst>
              <p:tags r:id="rId26"/>
            </p:custDataLst>
          </p:nvPr>
        </p:nvSpPr>
        <p:spPr bwMode="auto">
          <a:xfrm>
            <a:off x="6896100" y="27416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117788" name="Text Box 112"/>
          <p:cNvSpPr txBox="1">
            <a:spLocks noChangeArrowheads="1"/>
          </p:cNvSpPr>
          <p:nvPr>
            <p:custDataLst>
              <p:tags r:id="rId27"/>
            </p:custDataLst>
          </p:nvPr>
        </p:nvSpPr>
        <p:spPr bwMode="auto">
          <a:xfrm>
            <a:off x="6819900" y="3122613"/>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117789" name="Text Box 113"/>
          <p:cNvSpPr txBox="1">
            <a:spLocks noChangeArrowheads="1"/>
          </p:cNvSpPr>
          <p:nvPr>
            <p:custDataLst>
              <p:tags r:id="rId28"/>
            </p:custDataLst>
          </p:nvPr>
        </p:nvSpPr>
        <p:spPr bwMode="auto">
          <a:xfrm>
            <a:off x="6819900" y="3503613"/>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117790" name="Text Box 114"/>
          <p:cNvSpPr txBox="1">
            <a:spLocks noChangeArrowheads="1"/>
          </p:cNvSpPr>
          <p:nvPr>
            <p:custDataLst>
              <p:tags r:id="rId29"/>
            </p:custDataLst>
          </p:nvPr>
        </p:nvSpPr>
        <p:spPr bwMode="auto">
          <a:xfrm>
            <a:off x="6896100" y="38846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117791" name="Text Box 115"/>
          <p:cNvSpPr txBox="1">
            <a:spLocks noChangeArrowheads="1"/>
          </p:cNvSpPr>
          <p:nvPr>
            <p:custDataLst>
              <p:tags r:id="rId30"/>
            </p:custDataLst>
          </p:nvPr>
        </p:nvSpPr>
        <p:spPr bwMode="auto">
          <a:xfrm>
            <a:off x="6896100" y="42656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48</a:t>
            </a:r>
          </a:p>
        </p:txBody>
      </p:sp>
      <p:sp>
        <p:nvSpPr>
          <p:cNvPr id="117792" name="Text Box 116"/>
          <p:cNvSpPr txBox="1">
            <a:spLocks noChangeArrowheads="1"/>
          </p:cNvSpPr>
          <p:nvPr>
            <p:custDataLst>
              <p:tags r:id="rId31"/>
            </p:custDataLst>
          </p:nvPr>
        </p:nvSpPr>
        <p:spPr bwMode="auto">
          <a:xfrm>
            <a:off x="6819900" y="4646613"/>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49</a:t>
            </a:r>
          </a:p>
        </p:txBody>
      </p:sp>
      <p:sp>
        <p:nvSpPr>
          <p:cNvPr id="117793" name="Text Box 117"/>
          <p:cNvSpPr txBox="1">
            <a:spLocks noChangeArrowheads="1"/>
          </p:cNvSpPr>
          <p:nvPr>
            <p:custDataLst>
              <p:tags r:id="rId32"/>
            </p:custDataLst>
          </p:nvPr>
        </p:nvSpPr>
        <p:spPr bwMode="auto">
          <a:xfrm>
            <a:off x="6819900" y="5027613"/>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50</a:t>
            </a:r>
          </a:p>
        </p:txBody>
      </p:sp>
      <p:sp>
        <p:nvSpPr>
          <p:cNvPr id="117794" name="Text Box 118"/>
          <p:cNvSpPr txBox="1">
            <a:spLocks noChangeArrowheads="1"/>
          </p:cNvSpPr>
          <p:nvPr>
            <p:custDataLst>
              <p:tags r:id="rId33"/>
            </p:custDataLst>
          </p:nvPr>
        </p:nvSpPr>
        <p:spPr bwMode="auto">
          <a:xfrm>
            <a:off x="7048500" y="540861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51</a:t>
            </a:r>
          </a:p>
        </p:txBody>
      </p:sp>
      <p:sp>
        <p:nvSpPr>
          <p:cNvPr id="117795" name="Text Box 119"/>
          <p:cNvSpPr txBox="1">
            <a:spLocks noChangeArrowheads="1"/>
          </p:cNvSpPr>
          <p:nvPr>
            <p:custDataLst>
              <p:tags r:id="rId34"/>
            </p:custDataLst>
          </p:nvPr>
        </p:nvSpPr>
        <p:spPr bwMode="auto">
          <a:xfrm>
            <a:off x="6819900" y="5789613"/>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52</a:t>
            </a:r>
          </a:p>
        </p:txBody>
      </p:sp>
      <p:sp>
        <p:nvSpPr>
          <p:cNvPr id="117796" name="Text Box 120"/>
          <p:cNvSpPr txBox="1">
            <a:spLocks noChangeArrowheads="1"/>
          </p:cNvSpPr>
          <p:nvPr>
            <p:custDataLst>
              <p:tags r:id="rId35"/>
            </p:custDataLst>
          </p:nvPr>
        </p:nvSpPr>
        <p:spPr bwMode="auto">
          <a:xfrm>
            <a:off x="4346575" y="548640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7797" name="Text Box 121"/>
          <p:cNvSpPr txBox="1">
            <a:spLocks noChangeArrowheads="1"/>
          </p:cNvSpPr>
          <p:nvPr>
            <p:custDataLst>
              <p:tags r:id="rId36"/>
            </p:custDataLst>
          </p:nvPr>
        </p:nvSpPr>
        <p:spPr bwMode="auto">
          <a:xfrm>
            <a:off x="3597275" y="5502275"/>
            <a:ext cx="6175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r15</a:t>
            </a:r>
          </a:p>
        </p:txBody>
      </p:sp>
      <p:sp>
        <p:nvSpPr>
          <p:cNvPr id="117798" name="Rectangle 122"/>
          <p:cNvSpPr>
            <a:spLocks noChangeArrowheads="1"/>
          </p:cNvSpPr>
          <p:nvPr>
            <p:custDataLst>
              <p:tags r:id="rId37"/>
            </p:custDataLst>
          </p:nvPr>
        </p:nvSpPr>
        <p:spPr bwMode="auto">
          <a:xfrm>
            <a:off x="7375525" y="1508125"/>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117799" name="Rectangle 123"/>
          <p:cNvSpPr>
            <a:spLocks noChangeArrowheads="1"/>
          </p:cNvSpPr>
          <p:nvPr/>
        </p:nvSpPr>
        <p:spPr bwMode="auto">
          <a:xfrm>
            <a:off x="1239838" y="822325"/>
            <a:ext cx="2020887" cy="541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solidFill>
                  <a:srgbClr val="D2D2D2"/>
                </a:solidFill>
                <a:latin typeface="Courier New" pitchFamily="-106" charset="0"/>
              </a:rPr>
              <a:t>04 nop</a:t>
            </a:r>
            <a:endParaRPr lang="en-US" sz="1400" b="1">
              <a:latin typeface="Courier New" pitchFamily="-106" charset="0"/>
            </a:endParaRPr>
          </a:p>
          <a:p>
            <a:pPr algn="l"/>
            <a:endParaRPr lang="en-US" sz="1400" b="1">
              <a:latin typeface="Courier New" pitchFamily="-106" charset="0"/>
            </a:endParaRP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endParaRPr lang="en-US" sz="1400" b="1">
              <a:latin typeface="Courier New" pitchFamily="-106" charset="0"/>
            </a:endParaRP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solidFill>
                  <a:srgbClr val="D2D2D2"/>
                </a:solidFill>
                <a:latin typeface="Courier New" pitchFamily="-106" charset="0"/>
              </a:rPr>
              <a:t>20 nop</a:t>
            </a:r>
            <a:endParaRPr lang="en-US" sz="1400" b="1">
              <a:latin typeface="Courier New" pitchFamily="-106" charset="0"/>
            </a:endParaRP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117800" name="Text Box 124"/>
          <p:cNvSpPr txBox="1">
            <a:spLocks noChangeArrowheads="1"/>
          </p:cNvSpPr>
          <p:nvPr/>
        </p:nvSpPr>
        <p:spPr bwMode="auto">
          <a:xfrm>
            <a:off x="4298950" y="2089150"/>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t>Yesterday I couldn't spell "Recursive Assembler," but now I </a:t>
            </a:r>
            <a:r>
              <a:rPr lang="en-US" sz="800" b="1">
                <a:latin typeface="Arial" charset="0"/>
              </a:rPr>
              <a:t>r1</a:t>
            </a:r>
            <a:r>
              <a:rPr lang="en-US" sz="800"/>
              <a:t>.</a:t>
            </a:r>
          </a:p>
        </p:txBody>
      </p:sp>
      <p:sp>
        <p:nvSpPr>
          <p:cNvPr id="117801" name="Text Box 125"/>
          <p:cNvSpPr txBox="1">
            <a:spLocks noChangeArrowheads="1"/>
          </p:cNvSpPr>
          <p:nvPr/>
        </p:nvSpPr>
        <p:spPr bwMode="auto">
          <a:xfrm>
            <a:off x="4818063" y="27114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x</a:t>
            </a:r>
          </a:p>
        </p:txBody>
      </p:sp>
      <p:sp>
        <p:nvSpPr>
          <p:cNvPr id="117802" name="Text Box 126"/>
          <p:cNvSpPr txBox="1">
            <a:spLocks noChangeArrowheads="1"/>
          </p:cNvSpPr>
          <p:nvPr/>
        </p:nvSpPr>
        <p:spPr bwMode="auto">
          <a:xfrm>
            <a:off x="4840288" y="353377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result, return value</a:t>
            </a:r>
          </a:p>
        </p:txBody>
      </p:sp>
      <p:sp>
        <p:nvSpPr>
          <p:cNvPr id="117803" name="Text Box 127"/>
          <p:cNvSpPr txBox="1">
            <a:spLocks noChangeArrowheads="1"/>
          </p:cNvSpPr>
          <p:nvPr/>
        </p:nvSpPr>
        <p:spPr bwMode="auto">
          <a:xfrm>
            <a:off x="4832350" y="44037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(line #)</a:t>
            </a:r>
          </a:p>
        </p:txBody>
      </p:sp>
      <p:sp>
        <p:nvSpPr>
          <p:cNvPr id="117804" name="Text Box 128"/>
          <p:cNvSpPr txBox="1">
            <a:spLocks noChangeArrowheads="1"/>
          </p:cNvSpPr>
          <p:nvPr/>
        </p:nvSpPr>
        <p:spPr bwMode="auto">
          <a:xfrm>
            <a:off x="4819650" y="528955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Stack Pointer</a:t>
            </a:r>
          </a:p>
        </p:txBody>
      </p:sp>
      <p:sp>
        <p:nvSpPr>
          <p:cNvPr id="117805" name="Rectangle 129"/>
          <p:cNvSpPr>
            <a:spLocks noChangeArrowheads="1"/>
          </p:cNvSpPr>
          <p:nvPr>
            <p:custDataLst>
              <p:tags r:id="rId38"/>
            </p:custDataLst>
          </p:nvPr>
        </p:nvSpPr>
        <p:spPr bwMode="auto">
          <a:xfrm>
            <a:off x="4613275" y="1431925"/>
            <a:ext cx="10144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with labels</a:t>
            </a:r>
          </a:p>
        </p:txBody>
      </p:sp>
      <p:sp>
        <p:nvSpPr>
          <p:cNvPr id="117806" name="AutoShape 130"/>
          <p:cNvSpPr>
            <a:spLocks/>
          </p:cNvSpPr>
          <p:nvPr/>
        </p:nvSpPr>
        <p:spPr bwMode="auto">
          <a:xfrm>
            <a:off x="384175" y="2103438"/>
            <a:ext cx="122238" cy="3370262"/>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7807" name="Text Box 131"/>
          <p:cNvSpPr txBox="1">
            <a:spLocks noChangeArrowheads="1"/>
          </p:cNvSpPr>
          <p:nvPr/>
        </p:nvSpPr>
        <p:spPr bwMode="auto">
          <a:xfrm rot="-5400000">
            <a:off x="-706437" y="3644900"/>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factorial</a:t>
            </a:r>
          </a:p>
        </p:txBody>
      </p:sp>
      <p:sp>
        <p:nvSpPr>
          <p:cNvPr id="117808" name="Text Box 132"/>
          <p:cNvSpPr txBox="1">
            <a:spLocks noChangeArrowheads="1"/>
          </p:cNvSpPr>
          <p:nvPr/>
        </p:nvSpPr>
        <p:spPr bwMode="auto">
          <a:xfrm>
            <a:off x="4849813" y="185737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always-0 register</a:t>
            </a:r>
          </a:p>
        </p:txBody>
      </p:sp>
      <p:sp>
        <p:nvSpPr>
          <p:cNvPr id="117809" name="Text Box 133"/>
          <p:cNvSpPr txBox="1">
            <a:spLocks noChangeArrowheads="1"/>
          </p:cNvSpPr>
          <p:nvPr>
            <p:custDataLst>
              <p:tags r:id="rId39"/>
            </p:custDataLst>
          </p:nvPr>
        </p:nvSpPr>
        <p:spPr bwMode="auto">
          <a:xfrm>
            <a:off x="7539038" y="4627563"/>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7810" name="Text Box 134"/>
          <p:cNvSpPr txBox="1">
            <a:spLocks noChangeArrowheads="1"/>
          </p:cNvSpPr>
          <p:nvPr/>
        </p:nvSpPr>
        <p:spPr bwMode="auto">
          <a:xfrm rot="-5400000">
            <a:off x="-255587" y="392271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17811" name="AutoShape 135"/>
          <p:cNvSpPr>
            <a:spLocks/>
          </p:cNvSpPr>
          <p:nvPr/>
        </p:nvSpPr>
        <p:spPr bwMode="auto">
          <a:xfrm>
            <a:off x="841375" y="2879725"/>
            <a:ext cx="166688" cy="25939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7812" name="AutoShape 136"/>
          <p:cNvSpPr>
            <a:spLocks/>
          </p:cNvSpPr>
          <p:nvPr/>
        </p:nvSpPr>
        <p:spPr bwMode="auto">
          <a:xfrm>
            <a:off x="827088" y="2133600"/>
            <a:ext cx="171450" cy="674688"/>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7813" name="Text Box 137"/>
          <p:cNvSpPr txBox="1">
            <a:spLocks noChangeArrowheads="1"/>
          </p:cNvSpPr>
          <p:nvPr/>
        </p:nvSpPr>
        <p:spPr bwMode="auto">
          <a:xfrm rot="-5400000">
            <a:off x="304007" y="2343944"/>
            <a:ext cx="85883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 case</a:t>
            </a:r>
          </a:p>
        </p:txBody>
      </p:sp>
      <p:sp>
        <p:nvSpPr>
          <p:cNvPr id="117814" name="Rectangle 138"/>
          <p:cNvSpPr>
            <a:spLocks noChangeArrowheads="1"/>
          </p:cNvSpPr>
          <p:nvPr/>
        </p:nvSpPr>
        <p:spPr bwMode="auto">
          <a:xfrm>
            <a:off x="6234113" y="2068513"/>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0</a:t>
            </a:r>
          </a:p>
        </p:txBody>
      </p:sp>
      <p:sp>
        <p:nvSpPr>
          <p:cNvPr id="117815" name="Line 139"/>
          <p:cNvSpPr>
            <a:spLocks noChangeShapeType="1"/>
          </p:cNvSpPr>
          <p:nvPr/>
        </p:nvSpPr>
        <p:spPr bwMode="auto">
          <a:xfrm flipH="1">
            <a:off x="2409825" y="401638"/>
            <a:ext cx="781050" cy="541337"/>
          </a:xfrm>
          <a:prstGeom prst="line">
            <a:avLst/>
          </a:prstGeom>
          <a:noFill/>
          <a:ln w="19050">
            <a:solidFill>
              <a:srgbClr val="FF0513"/>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17816" name="AutoShape 140"/>
          <p:cNvSpPr>
            <a:spLocks/>
          </p:cNvSpPr>
          <p:nvPr/>
        </p:nvSpPr>
        <p:spPr bwMode="auto">
          <a:xfrm>
            <a:off x="384175" y="885825"/>
            <a:ext cx="166688" cy="1079500"/>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7817" name="Text Box 141"/>
          <p:cNvSpPr txBox="1">
            <a:spLocks noChangeArrowheads="1"/>
          </p:cNvSpPr>
          <p:nvPr/>
        </p:nvSpPr>
        <p:spPr bwMode="auto">
          <a:xfrm rot="-5400000">
            <a:off x="-84931" y="1253331"/>
            <a:ext cx="757238"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main</a:t>
            </a:r>
          </a:p>
        </p:txBody>
      </p:sp>
      <p:sp>
        <p:nvSpPr>
          <p:cNvPr id="117818" name="AutoShape 142"/>
          <p:cNvSpPr>
            <a:spLocks noChangeArrowheads="1"/>
          </p:cNvSpPr>
          <p:nvPr/>
        </p:nvSpPr>
        <p:spPr bwMode="auto">
          <a:xfrm>
            <a:off x="1223963" y="2995613"/>
            <a:ext cx="2005012" cy="844550"/>
          </a:xfrm>
          <a:prstGeom prst="roundRect">
            <a:avLst>
              <a:gd name="adj" fmla="val 16667"/>
            </a:avLst>
          </a:prstGeom>
          <a:noFill/>
          <a:ln w="19050">
            <a:solidFill>
              <a:srgbClr val="09AC2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7819" name="AutoShape 143"/>
          <p:cNvSpPr>
            <a:spLocks noChangeArrowheads="1"/>
          </p:cNvSpPr>
          <p:nvPr/>
        </p:nvSpPr>
        <p:spPr bwMode="auto">
          <a:xfrm>
            <a:off x="1223963" y="4262438"/>
            <a:ext cx="2005012" cy="850900"/>
          </a:xfrm>
          <a:prstGeom prst="roundRect">
            <a:avLst>
              <a:gd name="adj" fmla="val 16667"/>
            </a:avLst>
          </a:prstGeom>
          <a:noFill/>
          <a:ln w="19050">
            <a:solidFill>
              <a:srgbClr val="09AC2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7820" name="Text Box 144"/>
          <p:cNvSpPr txBox="1">
            <a:spLocks noChangeArrowheads="1"/>
          </p:cNvSpPr>
          <p:nvPr/>
        </p:nvSpPr>
        <p:spPr bwMode="auto">
          <a:xfrm rot="-5400000">
            <a:off x="588963" y="3290887"/>
            <a:ext cx="914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STORE</a:t>
            </a:r>
          </a:p>
        </p:txBody>
      </p:sp>
      <p:sp>
        <p:nvSpPr>
          <p:cNvPr id="117821" name="Rectangle 145"/>
          <p:cNvSpPr>
            <a:spLocks noChangeArrowheads="1"/>
          </p:cNvSpPr>
          <p:nvPr/>
        </p:nvSpPr>
        <p:spPr bwMode="auto">
          <a:xfrm rot="-5400000">
            <a:off x="911225" y="3316288"/>
            <a:ext cx="496888"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to stack</a:t>
            </a:r>
          </a:p>
        </p:txBody>
      </p:sp>
      <p:sp>
        <p:nvSpPr>
          <p:cNvPr id="117822" name="Text Box 146"/>
          <p:cNvSpPr txBox="1">
            <a:spLocks noChangeArrowheads="1"/>
          </p:cNvSpPr>
          <p:nvPr/>
        </p:nvSpPr>
        <p:spPr bwMode="auto">
          <a:xfrm rot="-5400000">
            <a:off x="588963" y="4586287"/>
            <a:ext cx="914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LOAD</a:t>
            </a:r>
          </a:p>
        </p:txBody>
      </p:sp>
      <p:sp>
        <p:nvSpPr>
          <p:cNvPr id="117823" name="Rectangle 147"/>
          <p:cNvSpPr>
            <a:spLocks noChangeArrowheads="1"/>
          </p:cNvSpPr>
          <p:nvPr/>
        </p:nvSpPr>
        <p:spPr bwMode="auto">
          <a:xfrm rot="-5400000">
            <a:off x="851694" y="4607719"/>
            <a:ext cx="615950"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from stack</a:t>
            </a:r>
          </a:p>
        </p:txBody>
      </p:sp>
      <p:sp>
        <p:nvSpPr>
          <p:cNvPr id="117824" name="Rectangle 150"/>
          <p:cNvSpPr>
            <a:spLocks noChangeArrowheads="1"/>
          </p:cNvSpPr>
          <p:nvPr/>
        </p:nvSpPr>
        <p:spPr bwMode="auto">
          <a:xfrm>
            <a:off x="58738" y="6529388"/>
            <a:ext cx="90424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900" b="1">
                <a:latin typeface="Arial" charset="0"/>
              </a:rPr>
              <a:t>0, 1, 2,    5, 8, 9, 10, 11, 12, 13,    5, 8, 9, 10, 11, 12, 13,    5, 8, 9, 10, 11, 12, 13,    5, 6, 7,    14, 15, 16, 17, 18, 19,    14, 15, 16, 17, 18, 19,    14, 15, 16, 17, 18, 19,   3, 21, 22  </a:t>
            </a:r>
          </a:p>
        </p:txBody>
      </p:sp>
      <p:sp>
        <p:nvSpPr>
          <p:cNvPr id="117825" name="Rectangle 151"/>
          <p:cNvSpPr>
            <a:spLocks noChangeArrowheads="1"/>
          </p:cNvSpPr>
          <p:nvPr/>
        </p:nvSpPr>
        <p:spPr bwMode="auto">
          <a:xfrm>
            <a:off x="76200" y="6308725"/>
            <a:ext cx="2627313"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900">
                <a:latin typeface="Times New Roman" pitchFamily="-106" charset="0"/>
              </a:rPr>
              <a:t>follow along these line numbers if you're uncertain…</a:t>
            </a:r>
          </a:p>
        </p:txBody>
      </p:sp>
      <p:sp>
        <p:nvSpPr>
          <p:cNvPr id="117826" name="Rectangle 152"/>
          <p:cNvSpPr>
            <a:spLocks noChangeArrowheads="1"/>
          </p:cNvSpPr>
          <p:nvPr/>
        </p:nvSpPr>
        <p:spPr bwMode="auto">
          <a:xfrm>
            <a:off x="5149850" y="527050"/>
            <a:ext cx="2857500" cy="5175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17827" name="Ink 153"/>
          <p:cNvSpPr>
            <a:spLocks noRot="1" noChangeAspect="1" noEditPoints="1" noChangeArrowheads="1" noChangeShapeType="1" noTextEdit="1"/>
          </p:cNvSpPr>
          <p:nvPr/>
        </p:nvSpPr>
        <p:spPr bwMode="auto">
          <a:xfrm>
            <a:off x="5068888" y="5492750"/>
            <a:ext cx="1354137" cy="477838"/>
          </a:xfrm>
          <a:custGeom>
            <a:avLst/>
            <a:gdLst>
              <a:gd name="T0" fmla="*/ 2147483647 w 3760"/>
              <a:gd name="T1" fmla="*/ 2147483647 h 1330"/>
              <a:gd name="T2" fmla="*/ 2147483647 w 3760"/>
              <a:gd name="T3" fmla="*/ 2147483647 h 1330"/>
              <a:gd name="T4" fmla="*/ 2147483647 w 3760"/>
              <a:gd name="T5" fmla="*/ 2147483647 h 1330"/>
              <a:gd name="T6" fmla="*/ 2147483647 w 3760"/>
              <a:gd name="T7" fmla="*/ 2147483647 h 1330"/>
              <a:gd name="T8" fmla="*/ 2147483647 w 3760"/>
              <a:gd name="T9" fmla="*/ 2147483647 h 1330"/>
              <a:gd name="T10" fmla="*/ 2147483647 w 3760"/>
              <a:gd name="T11" fmla="*/ 2147483647 h 1330"/>
              <a:gd name="T12" fmla="*/ 2147483647 w 3760"/>
              <a:gd name="T13" fmla="*/ 2147483647 h 1330"/>
              <a:gd name="T14" fmla="*/ 2147483647 w 3760"/>
              <a:gd name="T15" fmla="*/ 2147483647 h 1330"/>
              <a:gd name="T16" fmla="*/ 2147483647 w 3760"/>
              <a:gd name="T17" fmla="*/ 2147483647 h 1330"/>
              <a:gd name="T18" fmla="*/ 2147483647 w 3760"/>
              <a:gd name="T19" fmla="*/ 2147483647 h 1330"/>
              <a:gd name="T20" fmla="*/ 2147483647 w 3760"/>
              <a:gd name="T21" fmla="*/ 2147483647 h 1330"/>
              <a:gd name="T22" fmla="*/ 2147483647 w 3760"/>
              <a:gd name="T23" fmla="*/ 2147483647 h 1330"/>
              <a:gd name="T24" fmla="*/ 2147483647 w 3760"/>
              <a:gd name="T25" fmla="*/ 2147483647 h 1330"/>
              <a:gd name="T26" fmla="*/ 2147483647 w 3760"/>
              <a:gd name="T27" fmla="*/ 2147483647 h 1330"/>
              <a:gd name="T28" fmla="*/ 2147483647 w 3760"/>
              <a:gd name="T29" fmla="*/ 2147483647 h 1330"/>
              <a:gd name="T30" fmla="*/ 2147483647 w 3760"/>
              <a:gd name="T31" fmla="*/ 2147483647 h 1330"/>
              <a:gd name="T32" fmla="*/ 2147483647 w 3760"/>
              <a:gd name="T33" fmla="*/ 2147483647 h 1330"/>
              <a:gd name="T34" fmla="*/ 2147483647 w 3760"/>
              <a:gd name="T35" fmla="*/ 2147483647 h 1330"/>
              <a:gd name="T36" fmla="*/ 2147483647 w 3760"/>
              <a:gd name="T37" fmla="*/ 2147483647 h 1330"/>
              <a:gd name="T38" fmla="*/ 2147483647 w 3760"/>
              <a:gd name="T39" fmla="*/ 2147483647 h 1330"/>
              <a:gd name="T40" fmla="*/ 2147483647 w 3760"/>
              <a:gd name="T41" fmla="*/ 2147483647 h 1330"/>
              <a:gd name="T42" fmla="*/ 2147483647 w 3760"/>
              <a:gd name="T43" fmla="*/ 2147483647 h 1330"/>
              <a:gd name="T44" fmla="*/ 2147483647 w 3760"/>
              <a:gd name="T45" fmla="*/ 2147483647 h 1330"/>
              <a:gd name="T46" fmla="*/ 2147483647 w 3760"/>
              <a:gd name="T47" fmla="*/ 2147483647 h 1330"/>
              <a:gd name="T48" fmla="*/ 2147483647 w 3760"/>
              <a:gd name="T49" fmla="*/ 2147483647 h 1330"/>
              <a:gd name="T50" fmla="*/ 2147483647 w 3760"/>
              <a:gd name="T51" fmla="*/ 2147483647 h 1330"/>
              <a:gd name="T52" fmla="*/ 2147483647 w 3760"/>
              <a:gd name="T53" fmla="*/ 2147483647 h 1330"/>
              <a:gd name="T54" fmla="*/ 2147483647 w 3760"/>
              <a:gd name="T55" fmla="*/ 2147483647 h 1330"/>
              <a:gd name="T56" fmla="*/ 2147483647 w 3760"/>
              <a:gd name="T57" fmla="*/ 2147483647 h 1330"/>
              <a:gd name="T58" fmla="*/ 2147483647 w 3760"/>
              <a:gd name="T59" fmla="*/ 2147483647 h 1330"/>
              <a:gd name="T60" fmla="*/ 2147483647 w 3760"/>
              <a:gd name="T61" fmla="*/ 2147483647 h 1330"/>
              <a:gd name="T62" fmla="*/ 2147483647 w 3760"/>
              <a:gd name="T63" fmla="*/ 2147483647 h 1330"/>
              <a:gd name="T64" fmla="*/ 2147483647 w 3760"/>
              <a:gd name="T65" fmla="*/ 2147483647 h 1330"/>
              <a:gd name="T66" fmla="*/ 2147483647 w 3760"/>
              <a:gd name="T67" fmla="*/ 2147483647 h 1330"/>
              <a:gd name="T68" fmla="*/ 2147483647 w 3760"/>
              <a:gd name="T69" fmla="*/ 2147483647 h 1330"/>
              <a:gd name="T70" fmla="*/ 2147483647 w 3760"/>
              <a:gd name="T71" fmla="*/ 2147483647 h 1330"/>
              <a:gd name="T72" fmla="*/ 2147483647 w 3760"/>
              <a:gd name="T73" fmla="*/ 2147483647 h 1330"/>
              <a:gd name="T74" fmla="*/ 2147483647 w 3760"/>
              <a:gd name="T75" fmla="*/ 2147483647 h 1330"/>
              <a:gd name="T76" fmla="*/ 2147483647 w 3760"/>
              <a:gd name="T77" fmla="*/ 2147483647 h 1330"/>
              <a:gd name="T78" fmla="*/ 2147483647 w 3760"/>
              <a:gd name="T79" fmla="*/ 2147483647 h 1330"/>
              <a:gd name="T80" fmla="*/ 2147483647 w 3760"/>
              <a:gd name="T81" fmla="*/ 2147483647 h 1330"/>
              <a:gd name="T82" fmla="*/ 2147483647 w 3760"/>
              <a:gd name="T83" fmla="*/ 2147483647 h 1330"/>
              <a:gd name="T84" fmla="*/ 2147483647 w 3760"/>
              <a:gd name="T85" fmla="*/ 2147483647 h 1330"/>
              <a:gd name="T86" fmla="*/ 2147483647 w 3760"/>
              <a:gd name="T87" fmla="*/ 2147483647 h 1330"/>
              <a:gd name="T88" fmla="*/ 2147483647 w 3760"/>
              <a:gd name="T89" fmla="*/ 2147483647 h 1330"/>
              <a:gd name="T90" fmla="*/ 2147483647 w 3760"/>
              <a:gd name="T91" fmla="*/ 2147483647 h 1330"/>
              <a:gd name="T92" fmla="*/ 2147483647 w 3760"/>
              <a:gd name="T93" fmla="*/ 2147483647 h 1330"/>
              <a:gd name="T94" fmla="*/ 2147483647 w 3760"/>
              <a:gd name="T95" fmla="*/ 2147483647 h 1330"/>
              <a:gd name="T96" fmla="*/ 2147483647 w 3760"/>
              <a:gd name="T97" fmla="*/ 2147483647 h 1330"/>
              <a:gd name="T98" fmla="*/ 2147483647 w 3760"/>
              <a:gd name="T99" fmla="*/ 2147483647 h 1330"/>
              <a:gd name="T100" fmla="*/ 2147483647 w 3760"/>
              <a:gd name="T101" fmla="*/ 2147483647 h 133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60"/>
              <a:gd name="T154" fmla="*/ 0 h 1330"/>
              <a:gd name="T155" fmla="*/ 3760 w 3760"/>
              <a:gd name="T156" fmla="*/ 1330 h 133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60" h="1330" extrusionOk="0">
                <a:moveTo>
                  <a:pt x="2738" y="98"/>
                </a:moveTo>
                <a:cubicBezTo>
                  <a:pt x="2738" y="112"/>
                  <a:pt x="2739" y="135"/>
                  <a:pt x="2739" y="152"/>
                </a:cubicBezTo>
                <a:cubicBezTo>
                  <a:pt x="2738" y="191"/>
                  <a:pt x="2728" y="201"/>
                  <a:pt x="2701" y="230"/>
                </a:cubicBezTo>
                <a:cubicBezTo>
                  <a:pt x="2660" y="275"/>
                  <a:pt x="2610" y="317"/>
                  <a:pt x="2562" y="355"/>
                </a:cubicBezTo>
                <a:cubicBezTo>
                  <a:pt x="2502" y="403"/>
                  <a:pt x="2440" y="456"/>
                  <a:pt x="2374" y="495"/>
                </a:cubicBezTo>
                <a:cubicBezTo>
                  <a:pt x="2369" y="496"/>
                  <a:pt x="2364" y="498"/>
                  <a:pt x="2359" y="499"/>
                </a:cubicBezTo>
                <a:cubicBezTo>
                  <a:pt x="2381" y="450"/>
                  <a:pt x="2406" y="415"/>
                  <a:pt x="2445" y="372"/>
                </a:cubicBezTo>
                <a:cubicBezTo>
                  <a:pt x="2566" y="238"/>
                  <a:pt x="2698" y="120"/>
                  <a:pt x="2853" y="27"/>
                </a:cubicBezTo>
                <a:cubicBezTo>
                  <a:pt x="2823" y="73"/>
                  <a:pt x="2793" y="107"/>
                  <a:pt x="2749" y="147"/>
                </a:cubicBezTo>
                <a:cubicBezTo>
                  <a:pt x="2703" y="189"/>
                  <a:pt x="2655" y="235"/>
                  <a:pt x="2601" y="268"/>
                </a:cubicBezTo>
                <a:cubicBezTo>
                  <a:pt x="2595" y="271"/>
                  <a:pt x="2588" y="274"/>
                  <a:pt x="2582" y="277"/>
                </a:cubicBezTo>
                <a:cubicBezTo>
                  <a:pt x="2610" y="242"/>
                  <a:pt x="2639" y="214"/>
                  <a:pt x="2676" y="185"/>
                </a:cubicBezTo>
                <a:cubicBezTo>
                  <a:pt x="2737" y="137"/>
                  <a:pt x="2791" y="104"/>
                  <a:pt x="2861" y="77"/>
                </a:cubicBezTo>
                <a:cubicBezTo>
                  <a:pt x="2872" y="134"/>
                  <a:pt x="2868" y="159"/>
                  <a:pt x="2842" y="223"/>
                </a:cubicBezTo>
                <a:cubicBezTo>
                  <a:pt x="2790" y="349"/>
                  <a:pt x="2678" y="491"/>
                  <a:pt x="2662" y="628"/>
                </a:cubicBezTo>
                <a:cubicBezTo>
                  <a:pt x="2664" y="638"/>
                  <a:pt x="2666" y="647"/>
                  <a:pt x="2668" y="657"/>
                </a:cubicBezTo>
                <a:cubicBezTo>
                  <a:pt x="2762" y="634"/>
                  <a:pt x="2836" y="600"/>
                  <a:pt x="2926" y="545"/>
                </a:cubicBezTo>
                <a:cubicBezTo>
                  <a:pt x="3170" y="394"/>
                  <a:pt x="3395" y="215"/>
                  <a:pt x="3636" y="59"/>
                </a:cubicBezTo>
                <a:cubicBezTo>
                  <a:pt x="3695" y="21"/>
                  <a:pt x="3715" y="22"/>
                  <a:pt x="3759" y="10"/>
                </a:cubicBezTo>
                <a:cubicBezTo>
                  <a:pt x="3688" y="111"/>
                  <a:pt x="3601" y="196"/>
                  <a:pt x="3513" y="283"/>
                </a:cubicBezTo>
                <a:cubicBezTo>
                  <a:pt x="3344" y="449"/>
                  <a:pt x="3170" y="623"/>
                  <a:pt x="2974" y="756"/>
                </a:cubicBezTo>
                <a:cubicBezTo>
                  <a:pt x="2967" y="760"/>
                  <a:pt x="2959" y="764"/>
                  <a:pt x="2952" y="768"/>
                </a:cubicBezTo>
                <a:cubicBezTo>
                  <a:pt x="2987" y="722"/>
                  <a:pt x="3023" y="685"/>
                  <a:pt x="3070" y="648"/>
                </a:cubicBezTo>
                <a:cubicBezTo>
                  <a:pt x="3133" y="598"/>
                  <a:pt x="3192" y="557"/>
                  <a:pt x="3269" y="534"/>
                </a:cubicBezTo>
                <a:cubicBezTo>
                  <a:pt x="3291" y="586"/>
                  <a:pt x="3298" y="599"/>
                  <a:pt x="3271" y="669"/>
                </a:cubicBezTo>
                <a:cubicBezTo>
                  <a:pt x="3262" y="693"/>
                  <a:pt x="3169" y="855"/>
                  <a:pt x="3195" y="878"/>
                </a:cubicBezTo>
                <a:cubicBezTo>
                  <a:pt x="3223" y="903"/>
                  <a:pt x="3250" y="870"/>
                  <a:pt x="3279" y="862"/>
                </a:cubicBezTo>
                <a:cubicBezTo>
                  <a:pt x="3309" y="854"/>
                  <a:pt x="3337" y="844"/>
                  <a:pt x="3365" y="833"/>
                </a:cubicBezTo>
              </a:path>
              <a:path w="3760" h="1330" extrusionOk="0">
                <a:moveTo>
                  <a:pt x="1101" y="325"/>
                </a:moveTo>
                <a:cubicBezTo>
                  <a:pt x="1119" y="309"/>
                  <a:pt x="1115" y="305"/>
                  <a:pt x="1114" y="285"/>
                </a:cubicBezTo>
                <a:cubicBezTo>
                  <a:pt x="1085" y="321"/>
                  <a:pt x="1060" y="358"/>
                  <a:pt x="1037" y="398"/>
                </a:cubicBezTo>
                <a:cubicBezTo>
                  <a:pt x="1018" y="432"/>
                  <a:pt x="1001" y="467"/>
                  <a:pt x="984" y="501"/>
                </a:cubicBezTo>
                <a:cubicBezTo>
                  <a:pt x="975" y="520"/>
                  <a:pt x="957" y="546"/>
                  <a:pt x="962" y="569"/>
                </a:cubicBezTo>
                <a:cubicBezTo>
                  <a:pt x="967" y="593"/>
                  <a:pt x="1027" y="569"/>
                  <a:pt x="1036" y="567"/>
                </a:cubicBezTo>
                <a:cubicBezTo>
                  <a:pt x="1093" y="554"/>
                  <a:pt x="1148" y="537"/>
                  <a:pt x="1205" y="523"/>
                </a:cubicBezTo>
                <a:cubicBezTo>
                  <a:pt x="1260" y="509"/>
                  <a:pt x="1327" y="489"/>
                  <a:pt x="1385" y="496"/>
                </a:cubicBezTo>
                <a:cubicBezTo>
                  <a:pt x="1409" y="499"/>
                  <a:pt x="1435" y="506"/>
                  <a:pt x="1451" y="525"/>
                </a:cubicBezTo>
                <a:cubicBezTo>
                  <a:pt x="1455" y="531"/>
                  <a:pt x="1459" y="538"/>
                  <a:pt x="1463" y="544"/>
                </a:cubicBezTo>
              </a:path>
              <a:path w="3760" h="1330" extrusionOk="0">
                <a:moveTo>
                  <a:pt x="1525" y="109"/>
                </a:moveTo>
                <a:cubicBezTo>
                  <a:pt x="1519" y="124"/>
                  <a:pt x="1511" y="139"/>
                  <a:pt x="1509" y="156"/>
                </a:cubicBezTo>
                <a:cubicBezTo>
                  <a:pt x="1503" y="197"/>
                  <a:pt x="1499" y="238"/>
                  <a:pt x="1496" y="279"/>
                </a:cubicBezTo>
                <a:cubicBezTo>
                  <a:pt x="1491" y="349"/>
                  <a:pt x="1487" y="418"/>
                  <a:pt x="1484" y="488"/>
                </a:cubicBezTo>
                <a:cubicBezTo>
                  <a:pt x="1480" y="565"/>
                  <a:pt x="1472" y="641"/>
                  <a:pt x="1466" y="718"/>
                </a:cubicBezTo>
                <a:cubicBezTo>
                  <a:pt x="1461" y="776"/>
                  <a:pt x="1457" y="834"/>
                  <a:pt x="1455" y="892"/>
                </a:cubicBezTo>
                <a:cubicBezTo>
                  <a:pt x="1454" y="921"/>
                  <a:pt x="1454" y="950"/>
                  <a:pt x="1455" y="979"/>
                </a:cubicBezTo>
                <a:cubicBezTo>
                  <a:pt x="1444" y="958"/>
                  <a:pt x="1442" y="949"/>
                  <a:pt x="1439" y="923"/>
                </a:cubicBezTo>
              </a:path>
              <a:path w="3760" h="1330" extrusionOk="0">
                <a:moveTo>
                  <a:pt x="1644" y="367"/>
                </a:moveTo>
                <a:cubicBezTo>
                  <a:pt x="1674" y="320"/>
                  <a:pt x="1703" y="263"/>
                  <a:pt x="1739" y="221"/>
                </a:cubicBezTo>
                <a:cubicBezTo>
                  <a:pt x="1777" y="176"/>
                  <a:pt x="1829" y="130"/>
                  <a:pt x="1879" y="99"/>
                </a:cubicBezTo>
                <a:cubicBezTo>
                  <a:pt x="1906" y="85"/>
                  <a:pt x="1913" y="81"/>
                  <a:pt x="1933" y="79"/>
                </a:cubicBezTo>
                <a:cubicBezTo>
                  <a:pt x="1956" y="113"/>
                  <a:pt x="1962" y="119"/>
                  <a:pt x="1950" y="170"/>
                </a:cubicBezTo>
                <a:cubicBezTo>
                  <a:pt x="1934" y="238"/>
                  <a:pt x="1906" y="303"/>
                  <a:pt x="1886" y="370"/>
                </a:cubicBezTo>
                <a:cubicBezTo>
                  <a:pt x="1865" y="441"/>
                  <a:pt x="1849" y="509"/>
                  <a:pt x="1900" y="571"/>
                </a:cubicBezTo>
                <a:cubicBezTo>
                  <a:pt x="1953" y="635"/>
                  <a:pt x="2081" y="662"/>
                  <a:pt x="2107" y="745"/>
                </a:cubicBezTo>
                <a:cubicBezTo>
                  <a:pt x="2123" y="796"/>
                  <a:pt x="2081" y="843"/>
                  <a:pt x="2048" y="875"/>
                </a:cubicBezTo>
                <a:cubicBezTo>
                  <a:pt x="1998" y="923"/>
                  <a:pt x="1933" y="957"/>
                  <a:pt x="1865" y="971"/>
                </a:cubicBezTo>
                <a:cubicBezTo>
                  <a:pt x="1817" y="981"/>
                  <a:pt x="1759" y="989"/>
                  <a:pt x="1730" y="939"/>
                </a:cubicBezTo>
                <a:cubicBezTo>
                  <a:pt x="1718" y="900"/>
                  <a:pt x="1714" y="884"/>
                  <a:pt x="1720" y="855"/>
                </a:cubicBezTo>
              </a:path>
              <a:path w="3760" h="1330" extrusionOk="0">
                <a:moveTo>
                  <a:pt x="1524" y="101"/>
                </a:moveTo>
                <a:cubicBezTo>
                  <a:pt x="1469" y="132"/>
                  <a:pt x="1417" y="164"/>
                  <a:pt x="1366" y="200"/>
                </a:cubicBezTo>
                <a:cubicBezTo>
                  <a:pt x="1338" y="218"/>
                  <a:pt x="1331" y="222"/>
                  <a:pt x="1316" y="237"/>
                </a:cubicBezTo>
                <a:cubicBezTo>
                  <a:pt x="1363" y="188"/>
                  <a:pt x="1413" y="155"/>
                  <a:pt x="1473" y="122"/>
                </a:cubicBezTo>
                <a:cubicBezTo>
                  <a:pt x="1523" y="95"/>
                  <a:pt x="1542" y="91"/>
                  <a:pt x="1595" y="97"/>
                </a:cubicBezTo>
                <a:cubicBezTo>
                  <a:pt x="1620" y="186"/>
                  <a:pt x="1594" y="257"/>
                  <a:pt x="1561" y="344"/>
                </a:cubicBezTo>
                <a:cubicBezTo>
                  <a:pt x="1511" y="474"/>
                  <a:pt x="1427" y="599"/>
                  <a:pt x="1391" y="733"/>
                </a:cubicBezTo>
                <a:cubicBezTo>
                  <a:pt x="1390" y="743"/>
                  <a:pt x="1390" y="752"/>
                  <a:pt x="1389" y="762"/>
                </a:cubicBezTo>
                <a:cubicBezTo>
                  <a:pt x="1437" y="748"/>
                  <a:pt x="1478" y="725"/>
                  <a:pt x="1526" y="693"/>
                </a:cubicBezTo>
                <a:cubicBezTo>
                  <a:pt x="1592" y="649"/>
                  <a:pt x="1653" y="602"/>
                  <a:pt x="1722" y="567"/>
                </a:cubicBezTo>
                <a:cubicBezTo>
                  <a:pt x="1718" y="603"/>
                  <a:pt x="1710" y="631"/>
                  <a:pt x="1693" y="668"/>
                </a:cubicBezTo>
                <a:cubicBezTo>
                  <a:pt x="1680" y="695"/>
                  <a:pt x="1674" y="718"/>
                  <a:pt x="1666" y="745"/>
                </a:cubicBezTo>
                <a:cubicBezTo>
                  <a:pt x="1712" y="725"/>
                  <a:pt x="1756" y="698"/>
                  <a:pt x="1801" y="667"/>
                </a:cubicBezTo>
                <a:cubicBezTo>
                  <a:pt x="1855" y="631"/>
                  <a:pt x="1938" y="561"/>
                  <a:pt x="2010" y="575"/>
                </a:cubicBezTo>
                <a:cubicBezTo>
                  <a:pt x="2094" y="592"/>
                  <a:pt x="2070" y="741"/>
                  <a:pt x="2066" y="795"/>
                </a:cubicBezTo>
                <a:cubicBezTo>
                  <a:pt x="2053" y="981"/>
                  <a:pt x="2024" y="1153"/>
                  <a:pt x="1964" y="1329"/>
                </a:cubicBezTo>
              </a:path>
              <a:path w="3760" h="1330" extrusionOk="0">
                <a:moveTo>
                  <a:pt x="101" y="341"/>
                </a:moveTo>
                <a:cubicBezTo>
                  <a:pt x="89" y="329"/>
                  <a:pt x="74" y="304"/>
                  <a:pt x="53" y="316"/>
                </a:cubicBezTo>
                <a:cubicBezTo>
                  <a:pt x="29" y="330"/>
                  <a:pt x="15" y="362"/>
                  <a:pt x="7" y="386"/>
                </a:cubicBezTo>
                <a:cubicBezTo>
                  <a:pt x="-3" y="415"/>
                  <a:pt x="-3" y="447"/>
                  <a:pt x="5" y="476"/>
                </a:cubicBezTo>
                <a:cubicBezTo>
                  <a:pt x="14" y="508"/>
                  <a:pt x="41" y="530"/>
                  <a:pt x="70" y="544"/>
                </a:cubicBezTo>
                <a:cubicBezTo>
                  <a:pt x="101" y="559"/>
                  <a:pt x="137" y="564"/>
                  <a:pt x="171" y="571"/>
                </a:cubicBezTo>
                <a:cubicBezTo>
                  <a:pt x="199" y="577"/>
                  <a:pt x="228" y="579"/>
                  <a:pt x="257" y="580"/>
                </a:cubicBezTo>
                <a:cubicBezTo>
                  <a:pt x="273" y="581"/>
                  <a:pt x="287" y="583"/>
                  <a:pt x="302" y="583"/>
                </a:cubicBezTo>
              </a:path>
              <a:path w="3760" h="1330" extrusionOk="0">
                <a:moveTo>
                  <a:pt x="508" y="158"/>
                </a:moveTo>
                <a:cubicBezTo>
                  <a:pt x="494" y="189"/>
                  <a:pt x="477" y="223"/>
                  <a:pt x="468" y="258"/>
                </a:cubicBezTo>
                <a:cubicBezTo>
                  <a:pt x="449" y="334"/>
                  <a:pt x="437" y="412"/>
                  <a:pt x="425" y="489"/>
                </a:cubicBezTo>
                <a:cubicBezTo>
                  <a:pt x="411" y="580"/>
                  <a:pt x="401" y="672"/>
                  <a:pt x="391" y="764"/>
                </a:cubicBezTo>
                <a:cubicBezTo>
                  <a:pt x="384" y="828"/>
                  <a:pt x="378" y="893"/>
                  <a:pt x="374" y="957"/>
                </a:cubicBezTo>
                <a:cubicBezTo>
                  <a:pt x="373" y="973"/>
                  <a:pt x="366" y="1013"/>
                  <a:pt x="379" y="1028"/>
                </a:cubicBezTo>
                <a:cubicBezTo>
                  <a:pt x="382" y="1027"/>
                  <a:pt x="385" y="1026"/>
                  <a:pt x="388" y="1025"/>
                </a:cubicBezTo>
              </a:path>
              <a:path w="3760" h="1330" extrusionOk="0">
                <a:moveTo>
                  <a:pt x="601" y="450"/>
                </a:moveTo>
                <a:cubicBezTo>
                  <a:pt x="595" y="468"/>
                  <a:pt x="592" y="487"/>
                  <a:pt x="590" y="506"/>
                </a:cubicBezTo>
                <a:cubicBezTo>
                  <a:pt x="587" y="532"/>
                  <a:pt x="580" y="558"/>
                  <a:pt x="579" y="585"/>
                </a:cubicBezTo>
                <a:cubicBezTo>
                  <a:pt x="577" y="613"/>
                  <a:pt x="576" y="644"/>
                  <a:pt x="584" y="672"/>
                </a:cubicBezTo>
                <a:cubicBezTo>
                  <a:pt x="590" y="694"/>
                  <a:pt x="605" y="718"/>
                  <a:pt x="624" y="731"/>
                </a:cubicBezTo>
                <a:cubicBezTo>
                  <a:pt x="640" y="742"/>
                  <a:pt x="668" y="754"/>
                  <a:pt x="688" y="753"/>
                </a:cubicBezTo>
                <a:cubicBezTo>
                  <a:pt x="711" y="752"/>
                  <a:pt x="728" y="734"/>
                  <a:pt x="741" y="719"/>
                </a:cubicBezTo>
              </a:path>
              <a:path w="3760" h="1330" extrusionOk="0">
                <a:moveTo>
                  <a:pt x="938" y="192"/>
                </a:moveTo>
                <a:cubicBezTo>
                  <a:pt x="939" y="189"/>
                  <a:pt x="941" y="186"/>
                  <a:pt x="942" y="183"/>
                </a:cubicBezTo>
                <a:cubicBezTo>
                  <a:pt x="931" y="187"/>
                  <a:pt x="923" y="188"/>
                  <a:pt x="916" y="223"/>
                </a:cubicBezTo>
                <a:cubicBezTo>
                  <a:pt x="903" y="286"/>
                  <a:pt x="897" y="350"/>
                  <a:pt x="895" y="414"/>
                </a:cubicBezTo>
                <a:cubicBezTo>
                  <a:pt x="890" y="555"/>
                  <a:pt x="895" y="697"/>
                  <a:pt x="887" y="838"/>
                </a:cubicBezTo>
                <a:cubicBezTo>
                  <a:pt x="884" y="898"/>
                  <a:pt x="881" y="960"/>
                  <a:pt x="868" y="1019"/>
                </a:cubicBezTo>
                <a:cubicBezTo>
                  <a:pt x="864" y="1036"/>
                  <a:pt x="859" y="1053"/>
                  <a:pt x="856" y="107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28" name="Ink 154"/>
          <p:cNvSpPr>
            <a:spLocks noRot="1" noChangeAspect="1" noEditPoints="1" noChangeArrowheads="1" noChangeShapeType="1" noTextEdit="1"/>
          </p:cNvSpPr>
          <p:nvPr/>
        </p:nvSpPr>
        <p:spPr bwMode="auto">
          <a:xfrm>
            <a:off x="2443163" y="3581400"/>
            <a:ext cx="214312" cy="17463"/>
          </a:xfrm>
          <a:custGeom>
            <a:avLst/>
            <a:gdLst>
              <a:gd name="T0" fmla="*/ 0 w 596"/>
              <a:gd name="T1" fmla="*/ 2147483647 h 48"/>
              <a:gd name="T2" fmla="*/ 2147483647 w 596"/>
              <a:gd name="T3" fmla="*/ 0 h 48"/>
              <a:gd name="T4" fmla="*/ 2147483647 w 596"/>
              <a:gd name="T5" fmla="*/ 2147483647 h 48"/>
              <a:gd name="T6" fmla="*/ 2147483647 w 596"/>
              <a:gd name="T7" fmla="*/ 2147483647 h 48"/>
              <a:gd name="T8" fmla="*/ 2147483647 w 596"/>
              <a:gd name="T9" fmla="*/ 2147483647 h 48"/>
              <a:gd name="T10" fmla="*/ 2147483647 w 596"/>
              <a:gd name="T11" fmla="*/ 2147483647 h 48"/>
              <a:gd name="T12" fmla="*/ 2147483647 w 596"/>
              <a:gd name="T13" fmla="*/ 2147483647 h 48"/>
              <a:gd name="T14" fmla="*/ 2147483647 w 596"/>
              <a:gd name="T15" fmla="*/ 2147483647 h 48"/>
              <a:gd name="T16" fmla="*/ 2147483647 w 596"/>
              <a:gd name="T17" fmla="*/ 2147483647 h 48"/>
              <a:gd name="T18" fmla="*/ 2147483647 w 596"/>
              <a:gd name="T19" fmla="*/ 2147483647 h 48"/>
              <a:gd name="T20" fmla="*/ 2147483647 w 596"/>
              <a:gd name="T21" fmla="*/ 2147483647 h 48"/>
              <a:gd name="T22" fmla="*/ 2147483647 w 596"/>
              <a:gd name="T23" fmla="*/ 2147483647 h 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96"/>
              <a:gd name="T37" fmla="*/ 0 h 48"/>
              <a:gd name="T38" fmla="*/ 596 w 596"/>
              <a:gd name="T39" fmla="*/ 48 h 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96" h="48" extrusionOk="0">
                <a:moveTo>
                  <a:pt x="0" y="11"/>
                </a:moveTo>
                <a:cubicBezTo>
                  <a:pt x="15" y="4"/>
                  <a:pt x="25" y="0"/>
                  <a:pt x="41" y="0"/>
                </a:cubicBezTo>
                <a:cubicBezTo>
                  <a:pt x="58" y="0"/>
                  <a:pt x="74" y="2"/>
                  <a:pt x="91" y="3"/>
                </a:cubicBezTo>
                <a:cubicBezTo>
                  <a:pt x="107" y="4"/>
                  <a:pt x="124" y="5"/>
                  <a:pt x="140" y="6"/>
                </a:cubicBezTo>
                <a:cubicBezTo>
                  <a:pt x="176" y="9"/>
                  <a:pt x="212" y="15"/>
                  <a:pt x="248" y="14"/>
                </a:cubicBezTo>
                <a:cubicBezTo>
                  <a:pt x="267" y="13"/>
                  <a:pt x="287" y="10"/>
                  <a:pt x="306" y="8"/>
                </a:cubicBezTo>
                <a:cubicBezTo>
                  <a:pt x="334" y="6"/>
                  <a:pt x="364" y="6"/>
                  <a:pt x="392" y="9"/>
                </a:cubicBezTo>
                <a:cubicBezTo>
                  <a:pt x="408" y="11"/>
                  <a:pt x="426" y="14"/>
                  <a:pt x="442" y="19"/>
                </a:cubicBezTo>
                <a:cubicBezTo>
                  <a:pt x="457" y="24"/>
                  <a:pt x="472" y="31"/>
                  <a:pt x="488" y="34"/>
                </a:cubicBezTo>
                <a:cubicBezTo>
                  <a:pt x="503" y="37"/>
                  <a:pt x="518" y="40"/>
                  <a:pt x="533" y="42"/>
                </a:cubicBezTo>
                <a:cubicBezTo>
                  <a:pt x="547" y="44"/>
                  <a:pt x="561" y="45"/>
                  <a:pt x="575" y="46"/>
                </a:cubicBezTo>
                <a:cubicBezTo>
                  <a:pt x="585" y="47"/>
                  <a:pt x="588" y="47"/>
                  <a:pt x="595" y="46"/>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29" name="Ink 155"/>
          <p:cNvSpPr>
            <a:spLocks noRot="1" noChangeAspect="1" noEditPoints="1" noChangeArrowheads="1" noChangeShapeType="1" noTextEdit="1"/>
          </p:cNvSpPr>
          <p:nvPr/>
        </p:nvSpPr>
        <p:spPr bwMode="auto">
          <a:xfrm>
            <a:off x="2876550" y="4089400"/>
            <a:ext cx="352425" cy="147638"/>
          </a:xfrm>
          <a:custGeom>
            <a:avLst/>
            <a:gdLst>
              <a:gd name="T0" fmla="*/ 2147483647 w 978"/>
              <a:gd name="T1" fmla="*/ 2147483647 h 409"/>
              <a:gd name="T2" fmla="*/ 2147483647 w 978"/>
              <a:gd name="T3" fmla="*/ 2147483647 h 409"/>
              <a:gd name="T4" fmla="*/ 2147483647 w 978"/>
              <a:gd name="T5" fmla="*/ 2147483647 h 409"/>
              <a:gd name="T6" fmla="*/ 2147483647 w 978"/>
              <a:gd name="T7" fmla="*/ 2147483647 h 409"/>
              <a:gd name="T8" fmla="*/ 2147483647 w 978"/>
              <a:gd name="T9" fmla="*/ 2147483647 h 409"/>
              <a:gd name="T10" fmla="*/ 2147483647 w 978"/>
              <a:gd name="T11" fmla="*/ 2147483647 h 409"/>
              <a:gd name="T12" fmla="*/ 2147483647 w 978"/>
              <a:gd name="T13" fmla="*/ 2147483647 h 409"/>
              <a:gd name="T14" fmla="*/ 2147483647 w 978"/>
              <a:gd name="T15" fmla="*/ 2147483647 h 409"/>
              <a:gd name="T16" fmla="*/ 2147483647 w 978"/>
              <a:gd name="T17" fmla="*/ 2147483647 h 409"/>
              <a:gd name="T18" fmla="*/ 2147483647 w 978"/>
              <a:gd name="T19" fmla="*/ 2147483647 h 409"/>
              <a:gd name="T20" fmla="*/ 2147483647 w 978"/>
              <a:gd name="T21" fmla="*/ 2147483647 h 409"/>
              <a:gd name="T22" fmla="*/ 2147483647 w 978"/>
              <a:gd name="T23" fmla="*/ 2147483647 h 409"/>
              <a:gd name="T24" fmla="*/ 2147483647 w 978"/>
              <a:gd name="T25" fmla="*/ 2147483647 h 409"/>
              <a:gd name="T26" fmla="*/ 2147483647 w 978"/>
              <a:gd name="T27" fmla="*/ 2147483647 h 409"/>
              <a:gd name="T28" fmla="*/ 2147483647 w 978"/>
              <a:gd name="T29" fmla="*/ 2147483647 h 40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78"/>
              <a:gd name="T46" fmla="*/ 0 h 409"/>
              <a:gd name="T47" fmla="*/ 978 w 978"/>
              <a:gd name="T48" fmla="*/ 409 h 40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78" h="409" extrusionOk="0">
                <a:moveTo>
                  <a:pt x="224" y="4"/>
                </a:moveTo>
                <a:cubicBezTo>
                  <a:pt x="211" y="20"/>
                  <a:pt x="211" y="21"/>
                  <a:pt x="196" y="35"/>
                </a:cubicBezTo>
                <a:cubicBezTo>
                  <a:pt x="154" y="76"/>
                  <a:pt x="117" y="122"/>
                  <a:pt x="82" y="169"/>
                </a:cubicBezTo>
                <a:cubicBezTo>
                  <a:pt x="52" y="209"/>
                  <a:pt x="22" y="252"/>
                  <a:pt x="6" y="300"/>
                </a:cubicBezTo>
                <a:cubicBezTo>
                  <a:pt x="-3" y="329"/>
                  <a:pt x="-5" y="363"/>
                  <a:pt x="23" y="382"/>
                </a:cubicBezTo>
                <a:cubicBezTo>
                  <a:pt x="55" y="404"/>
                  <a:pt x="99" y="405"/>
                  <a:pt x="136" y="407"/>
                </a:cubicBezTo>
                <a:cubicBezTo>
                  <a:pt x="178" y="409"/>
                  <a:pt x="217" y="404"/>
                  <a:pt x="258" y="398"/>
                </a:cubicBezTo>
                <a:cubicBezTo>
                  <a:pt x="292" y="393"/>
                  <a:pt x="297" y="390"/>
                  <a:pt x="316" y="361"/>
                </a:cubicBezTo>
              </a:path>
              <a:path w="978" h="409" extrusionOk="0">
                <a:moveTo>
                  <a:pt x="205" y="234"/>
                </a:moveTo>
                <a:cubicBezTo>
                  <a:pt x="221" y="229"/>
                  <a:pt x="244" y="218"/>
                  <a:pt x="263" y="213"/>
                </a:cubicBezTo>
                <a:cubicBezTo>
                  <a:pt x="299" y="204"/>
                  <a:pt x="336" y="196"/>
                  <a:pt x="373" y="191"/>
                </a:cubicBezTo>
                <a:cubicBezTo>
                  <a:pt x="427" y="184"/>
                  <a:pt x="482" y="179"/>
                  <a:pt x="537" y="174"/>
                </a:cubicBezTo>
                <a:cubicBezTo>
                  <a:pt x="600" y="168"/>
                  <a:pt x="662" y="160"/>
                  <a:pt x="725" y="151"/>
                </a:cubicBezTo>
                <a:cubicBezTo>
                  <a:pt x="794" y="141"/>
                  <a:pt x="862" y="127"/>
                  <a:pt x="930" y="115"/>
                </a:cubicBezTo>
                <a:cubicBezTo>
                  <a:pt x="949" y="112"/>
                  <a:pt x="950" y="113"/>
                  <a:pt x="968" y="10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30" name="Ink 156"/>
          <p:cNvSpPr>
            <a:spLocks noRot="1" noChangeAspect="1" noEditPoints="1" noChangeArrowheads="1" noChangeShapeType="1" noTextEdit="1"/>
          </p:cNvSpPr>
          <p:nvPr/>
        </p:nvSpPr>
        <p:spPr bwMode="auto">
          <a:xfrm>
            <a:off x="3568700" y="4395788"/>
            <a:ext cx="1430338" cy="887412"/>
          </a:xfrm>
          <a:custGeom>
            <a:avLst/>
            <a:gdLst>
              <a:gd name="T0" fmla="*/ 2147483647 w 3972"/>
              <a:gd name="T1" fmla="*/ 2147483647 h 2463"/>
              <a:gd name="T2" fmla="*/ 2147483647 w 3972"/>
              <a:gd name="T3" fmla="*/ 2147483647 h 2463"/>
              <a:gd name="T4" fmla="*/ 2147483647 w 3972"/>
              <a:gd name="T5" fmla="*/ 2147483647 h 2463"/>
              <a:gd name="T6" fmla="*/ 2147483647 w 3972"/>
              <a:gd name="T7" fmla="*/ 2147483647 h 2463"/>
              <a:gd name="T8" fmla="*/ 2147483647 w 3972"/>
              <a:gd name="T9" fmla="*/ 2147483647 h 2463"/>
              <a:gd name="T10" fmla="*/ 2147483647 w 3972"/>
              <a:gd name="T11" fmla="*/ 2147483647 h 2463"/>
              <a:gd name="T12" fmla="*/ 2147483647 w 3972"/>
              <a:gd name="T13" fmla="*/ 2147483647 h 2463"/>
              <a:gd name="T14" fmla="*/ 2147483647 w 3972"/>
              <a:gd name="T15" fmla="*/ 2147483647 h 2463"/>
              <a:gd name="T16" fmla="*/ 2147483647 w 3972"/>
              <a:gd name="T17" fmla="*/ 2147483647 h 2463"/>
              <a:gd name="T18" fmla="*/ 2147483647 w 3972"/>
              <a:gd name="T19" fmla="*/ 2147483647 h 2463"/>
              <a:gd name="T20" fmla="*/ 2147483647 w 3972"/>
              <a:gd name="T21" fmla="*/ 2147483647 h 2463"/>
              <a:gd name="T22" fmla="*/ 2147483647 w 3972"/>
              <a:gd name="T23" fmla="*/ 2147483647 h 2463"/>
              <a:gd name="T24" fmla="*/ 2147483647 w 3972"/>
              <a:gd name="T25" fmla="*/ 2147483647 h 2463"/>
              <a:gd name="T26" fmla="*/ 2147483647 w 3972"/>
              <a:gd name="T27" fmla="*/ 2147483647 h 2463"/>
              <a:gd name="T28" fmla="*/ 2147483647 w 3972"/>
              <a:gd name="T29" fmla="*/ 2147483647 h 2463"/>
              <a:gd name="T30" fmla="*/ 2147483647 w 3972"/>
              <a:gd name="T31" fmla="*/ 2147483647 h 2463"/>
              <a:gd name="T32" fmla="*/ 2147483647 w 3972"/>
              <a:gd name="T33" fmla="*/ 2147483647 h 2463"/>
              <a:gd name="T34" fmla="*/ 2147483647 w 3972"/>
              <a:gd name="T35" fmla="*/ 2147483647 h 2463"/>
              <a:gd name="T36" fmla="*/ 2147483647 w 3972"/>
              <a:gd name="T37" fmla="*/ 2147483647 h 2463"/>
              <a:gd name="T38" fmla="*/ 2147483647 w 3972"/>
              <a:gd name="T39" fmla="*/ 2147483647 h 2463"/>
              <a:gd name="T40" fmla="*/ 2147483647 w 3972"/>
              <a:gd name="T41" fmla="*/ 2147483647 h 2463"/>
              <a:gd name="T42" fmla="*/ 2147483647 w 3972"/>
              <a:gd name="T43" fmla="*/ 2147483647 h 2463"/>
              <a:gd name="T44" fmla="*/ 2147483647 w 3972"/>
              <a:gd name="T45" fmla="*/ 2147483647 h 2463"/>
              <a:gd name="T46" fmla="*/ 2147483647 w 3972"/>
              <a:gd name="T47" fmla="*/ 2147483647 h 2463"/>
              <a:gd name="T48" fmla="*/ 2147483647 w 3972"/>
              <a:gd name="T49" fmla="*/ 2147483647 h 2463"/>
              <a:gd name="T50" fmla="*/ 2147483647 w 3972"/>
              <a:gd name="T51" fmla="*/ 2147483647 h 2463"/>
              <a:gd name="T52" fmla="*/ 2147483647 w 3972"/>
              <a:gd name="T53" fmla="*/ 2147483647 h 2463"/>
              <a:gd name="T54" fmla="*/ 2147483647 w 3972"/>
              <a:gd name="T55" fmla="*/ 2147483647 h 2463"/>
              <a:gd name="T56" fmla="*/ 2147483647 w 3972"/>
              <a:gd name="T57" fmla="*/ 2147483647 h 2463"/>
              <a:gd name="T58" fmla="*/ 2147483647 w 3972"/>
              <a:gd name="T59" fmla="*/ 2147483647 h 2463"/>
              <a:gd name="T60" fmla="*/ 2147483647 w 3972"/>
              <a:gd name="T61" fmla="*/ 2147483647 h 2463"/>
              <a:gd name="T62" fmla="*/ 2147483647 w 3972"/>
              <a:gd name="T63" fmla="*/ 2147483647 h 2463"/>
              <a:gd name="T64" fmla="*/ 2147483647 w 3972"/>
              <a:gd name="T65" fmla="*/ 2147483647 h 2463"/>
              <a:gd name="T66" fmla="*/ 2147483647 w 3972"/>
              <a:gd name="T67" fmla="*/ 2147483647 h 2463"/>
              <a:gd name="T68" fmla="*/ 2147483647 w 3972"/>
              <a:gd name="T69" fmla="*/ 2147483647 h 2463"/>
              <a:gd name="T70" fmla="*/ 2147483647 w 3972"/>
              <a:gd name="T71" fmla="*/ 2147483647 h 2463"/>
              <a:gd name="T72" fmla="*/ 2147483647 w 3972"/>
              <a:gd name="T73" fmla="*/ 2147483647 h 2463"/>
              <a:gd name="T74" fmla="*/ 2147483647 w 3972"/>
              <a:gd name="T75" fmla="*/ 2147483647 h 2463"/>
              <a:gd name="T76" fmla="*/ 2147483647 w 3972"/>
              <a:gd name="T77" fmla="*/ 2147483647 h 2463"/>
              <a:gd name="T78" fmla="*/ 2147483647 w 3972"/>
              <a:gd name="T79" fmla="*/ 2147483647 h 2463"/>
              <a:gd name="T80" fmla="*/ 2147483647 w 3972"/>
              <a:gd name="T81" fmla="*/ 2147483647 h 2463"/>
              <a:gd name="T82" fmla="*/ 2147483647 w 3972"/>
              <a:gd name="T83" fmla="*/ 2147483647 h 2463"/>
              <a:gd name="T84" fmla="*/ 2147483647 w 3972"/>
              <a:gd name="T85" fmla="*/ 2147483647 h 2463"/>
              <a:gd name="T86" fmla="*/ 2147483647 w 3972"/>
              <a:gd name="T87" fmla="*/ 2147483647 h 2463"/>
              <a:gd name="T88" fmla="*/ 2147483647 w 3972"/>
              <a:gd name="T89" fmla="*/ 2147483647 h 2463"/>
              <a:gd name="T90" fmla="*/ 2147483647 w 3972"/>
              <a:gd name="T91" fmla="*/ 2147483647 h 2463"/>
              <a:gd name="T92" fmla="*/ 2147483647 w 3972"/>
              <a:gd name="T93" fmla="*/ 2147483647 h 2463"/>
              <a:gd name="T94" fmla="*/ 2147483647 w 3972"/>
              <a:gd name="T95" fmla="*/ 2147483647 h 2463"/>
              <a:gd name="T96" fmla="*/ 2147483647 w 3972"/>
              <a:gd name="T97" fmla="*/ 2147483647 h 2463"/>
              <a:gd name="T98" fmla="*/ 2147483647 w 3972"/>
              <a:gd name="T99" fmla="*/ 2147483647 h 2463"/>
              <a:gd name="T100" fmla="*/ 2147483647 w 3972"/>
              <a:gd name="T101" fmla="*/ 2147483647 h 2463"/>
              <a:gd name="T102" fmla="*/ 0 w 3972"/>
              <a:gd name="T103" fmla="*/ 2147483647 h 2463"/>
              <a:gd name="T104" fmla="*/ 2147483647 w 3972"/>
              <a:gd name="T105" fmla="*/ 2147483647 h 2463"/>
              <a:gd name="T106" fmla="*/ 2147483647 w 3972"/>
              <a:gd name="T107" fmla="*/ 2147483647 h 246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972"/>
              <a:gd name="T163" fmla="*/ 0 h 2463"/>
              <a:gd name="T164" fmla="*/ 3972 w 3972"/>
              <a:gd name="T165" fmla="*/ 2463 h 246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972" h="2463" extrusionOk="0">
                <a:moveTo>
                  <a:pt x="3000" y="724"/>
                </a:moveTo>
                <a:cubicBezTo>
                  <a:pt x="3002" y="710"/>
                  <a:pt x="3003" y="702"/>
                  <a:pt x="3003" y="689"/>
                </a:cubicBezTo>
                <a:cubicBezTo>
                  <a:pt x="2998" y="726"/>
                  <a:pt x="2995" y="764"/>
                  <a:pt x="2990" y="801"/>
                </a:cubicBezTo>
                <a:cubicBezTo>
                  <a:pt x="2979" y="890"/>
                  <a:pt x="2969" y="980"/>
                  <a:pt x="2958" y="1069"/>
                </a:cubicBezTo>
                <a:cubicBezTo>
                  <a:pt x="2940" y="1215"/>
                  <a:pt x="2911" y="1362"/>
                  <a:pt x="2909" y="1509"/>
                </a:cubicBezTo>
                <a:cubicBezTo>
                  <a:pt x="2909" y="1548"/>
                  <a:pt x="2911" y="1565"/>
                  <a:pt x="2929" y="1597"/>
                </a:cubicBezTo>
                <a:cubicBezTo>
                  <a:pt x="2962" y="1586"/>
                  <a:pt x="2980" y="1581"/>
                  <a:pt x="3003" y="1549"/>
                </a:cubicBezTo>
                <a:cubicBezTo>
                  <a:pt x="3010" y="1538"/>
                  <a:pt x="3016" y="1528"/>
                  <a:pt x="3023" y="1517"/>
                </a:cubicBezTo>
              </a:path>
              <a:path w="3972" h="2463" extrusionOk="0">
                <a:moveTo>
                  <a:pt x="3347" y="947"/>
                </a:moveTo>
                <a:cubicBezTo>
                  <a:pt x="3330" y="972"/>
                  <a:pt x="3307" y="994"/>
                  <a:pt x="3292" y="1020"/>
                </a:cubicBezTo>
                <a:cubicBezTo>
                  <a:pt x="3278" y="1046"/>
                  <a:pt x="3259" y="1082"/>
                  <a:pt x="3255" y="1112"/>
                </a:cubicBezTo>
                <a:cubicBezTo>
                  <a:pt x="3252" y="1140"/>
                  <a:pt x="3262" y="1165"/>
                  <a:pt x="3288" y="1178"/>
                </a:cubicBezTo>
                <a:cubicBezTo>
                  <a:pt x="3336" y="1201"/>
                  <a:pt x="3395" y="1186"/>
                  <a:pt x="3444" y="1176"/>
                </a:cubicBezTo>
                <a:cubicBezTo>
                  <a:pt x="3491" y="1167"/>
                  <a:pt x="3537" y="1149"/>
                  <a:pt x="3579" y="1126"/>
                </a:cubicBezTo>
                <a:cubicBezTo>
                  <a:pt x="3603" y="1110"/>
                  <a:pt x="3611" y="1106"/>
                  <a:pt x="3624" y="1092"/>
                </a:cubicBezTo>
              </a:path>
              <a:path w="3972" h="2463" extrusionOk="0">
                <a:moveTo>
                  <a:pt x="3650" y="631"/>
                </a:moveTo>
                <a:cubicBezTo>
                  <a:pt x="3647" y="616"/>
                  <a:pt x="3647" y="613"/>
                  <a:pt x="3643" y="605"/>
                </a:cubicBezTo>
                <a:cubicBezTo>
                  <a:pt x="3626" y="650"/>
                  <a:pt x="3626" y="692"/>
                  <a:pt x="3625" y="740"/>
                </a:cubicBezTo>
                <a:cubicBezTo>
                  <a:pt x="3623" y="839"/>
                  <a:pt x="3621" y="937"/>
                  <a:pt x="3620" y="1036"/>
                </a:cubicBezTo>
                <a:cubicBezTo>
                  <a:pt x="3619" y="1140"/>
                  <a:pt x="3615" y="1244"/>
                  <a:pt x="3610" y="1348"/>
                </a:cubicBezTo>
                <a:cubicBezTo>
                  <a:pt x="3607" y="1411"/>
                  <a:pt x="3599" y="1478"/>
                  <a:pt x="3613" y="1540"/>
                </a:cubicBezTo>
                <a:cubicBezTo>
                  <a:pt x="3620" y="1569"/>
                  <a:pt x="3629" y="1576"/>
                  <a:pt x="3651" y="1592"/>
                </a:cubicBezTo>
              </a:path>
              <a:path w="3972" h="2463" extrusionOk="0">
                <a:moveTo>
                  <a:pt x="2940" y="1972"/>
                </a:moveTo>
                <a:cubicBezTo>
                  <a:pt x="2943" y="1952"/>
                  <a:pt x="2944" y="1937"/>
                  <a:pt x="2950" y="1918"/>
                </a:cubicBezTo>
                <a:cubicBezTo>
                  <a:pt x="2959" y="1891"/>
                  <a:pt x="2963" y="1881"/>
                  <a:pt x="2990" y="1867"/>
                </a:cubicBezTo>
                <a:cubicBezTo>
                  <a:pt x="3034" y="1845"/>
                  <a:pt x="3090" y="1844"/>
                  <a:pt x="3137" y="1836"/>
                </a:cubicBezTo>
                <a:cubicBezTo>
                  <a:pt x="3237" y="1819"/>
                  <a:pt x="3338" y="1805"/>
                  <a:pt x="3438" y="1788"/>
                </a:cubicBezTo>
                <a:cubicBezTo>
                  <a:pt x="3600" y="1760"/>
                  <a:pt x="3761" y="1725"/>
                  <a:pt x="3923" y="1703"/>
                </a:cubicBezTo>
                <a:cubicBezTo>
                  <a:pt x="3949" y="1700"/>
                  <a:pt x="3955" y="1698"/>
                  <a:pt x="3971" y="1700"/>
                </a:cubicBezTo>
              </a:path>
              <a:path w="3972" h="2463" extrusionOk="0">
                <a:moveTo>
                  <a:pt x="2943" y="2048"/>
                </a:moveTo>
                <a:cubicBezTo>
                  <a:pt x="2958" y="2043"/>
                  <a:pt x="2972" y="2038"/>
                  <a:pt x="2984" y="2031"/>
                </a:cubicBezTo>
                <a:cubicBezTo>
                  <a:pt x="3014" y="2014"/>
                  <a:pt x="3054" y="2012"/>
                  <a:pt x="3089" y="2008"/>
                </a:cubicBezTo>
                <a:cubicBezTo>
                  <a:pt x="3156" y="2001"/>
                  <a:pt x="3223" y="2001"/>
                  <a:pt x="3290" y="1996"/>
                </a:cubicBezTo>
                <a:cubicBezTo>
                  <a:pt x="3400" y="1988"/>
                  <a:pt x="3511" y="1969"/>
                  <a:pt x="3618" y="1939"/>
                </a:cubicBezTo>
                <a:cubicBezTo>
                  <a:pt x="3682" y="1921"/>
                  <a:pt x="3752" y="1900"/>
                  <a:pt x="3810" y="1868"/>
                </a:cubicBezTo>
                <a:cubicBezTo>
                  <a:pt x="3831" y="1856"/>
                  <a:pt x="3843" y="1842"/>
                  <a:pt x="3856" y="1830"/>
                </a:cubicBezTo>
                <a:cubicBezTo>
                  <a:pt x="3833" y="1823"/>
                  <a:pt x="3817" y="1823"/>
                  <a:pt x="3792" y="1823"/>
                </a:cubicBezTo>
              </a:path>
              <a:path w="3972" h="2463" extrusionOk="0">
                <a:moveTo>
                  <a:pt x="2869" y="2140"/>
                </a:moveTo>
                <a:cubicBezTo>
                  <a:pt x="2890" y="2149"/>
                  <a:pt x="2907" y="2154"/>
                  <a:pt x="2940" y="2150"/>
                </a:cubicBezTo>
                <a:cubicBezTo>
                  <a:pt x="3005" y="2142"/>
                  <a:pt x="3070" y="2132"/>
                  <a:pt x="3134" y="2121"/>
                </a:cubicBezTo>
                <a:cubicBezTo>
                  <a:pt x="3231" y="2104"/>
                  <a:pt x="3329" y="2086"/>
                  <a:pt x="3426" y="2067"/>
                </a:cubicBezTo>
                <a:cubicBezTo>
                  <a:pt x="3524" y="2047"/>
                  <a:pt x="3622" y="2025"/>
                  <a:pt x="3721" y="2007"/>
                </a:cubicBezTo>
                <a:cubicBezTo>
                  <a:pt x="3748" y="2002"/>
                  <a:pt x="3785" y="1992"/>
                  <a:pt x="3813" y="1995"/>
                </a:cubicBezTo>
                <a:cubicBezTo>
                  <a:pt x="3817" y="1997"/>
                  <a:pt x="3820" y="2000"/>
                  <a:pt x="3824" y="2002"/>
                </a:cubicBezTo>
                <a:cubicBezTo>
                  <a:pt x="3811" y="2016"/>
                  <a:pt x="3808" y="2032"/>
                  <a:pt x="3783" y="2030"/>
                </a:cubicBezTo>
                <a:cubicBezTo>
                  <a:pt x="3764" y="2028"/>
                  <a:pt x="3754" y="2019"/>
                  <a:pt x="3739" y="2008"/>
                </a:cubicBezTo>
              </a:path>
              <a:path w="3972" h="2463" extrusionOk="0">
                <a:moveTo>
                  <a:pt x="3277" y="1782"/>
                </a:moveTo>
                <a:cubicBezTo>
                  <a:pt x="3246" y="1785"/>
                  <a:pt x="3214" y="1791"/>
                  <a:pt x="3184" y="1803"/>
                </a:cubicBezTo>
                <a:cubicBezTo>
                  <a:pt x="3153" y="1816"/>
                  <a:pt x="3135" y="1830"/>
                  <a:pt x="3111" y="1852"/>
                </a:cubicBezTo>
                <a:cubicBezTo>
                  <a:pt x="3144" y="1885"/>
                  <a:pt x="3156" y="1890"/>
                  <a:pt x="3211" y="1897"/>
                </a:cubicBezTo>
                <a:cubicBezTo>
                  <a:pt x="3308" y="1909"/>
                  <a:pt x="3406" y="1904"/>
                  <a:pt x="3504" y="1898"/>
                </a:cubicBezTo>
                <a:cubicBezTo>
                  <a:pt x="3594" y="1892"/>
                  <a:pt x="3685" y="1882"/>
                  <a:pt x="3774" y="1867"/>
                </a:cubicBezTo>
                <a:cubicBezTo>
                  <a:pt x="3808" y="1860"/>
                  <a:pt x="3816" y="1858"/>
                  <a:pt x="3837" y="1854"/>
                </a:cubicBezTo>
                <a:cubicBezTo>
                  <a:pt x="3794" y="1856"/>
                  <a:pt x="3770" y="1860"/>
                  <a:pt x="3727" y="1865"/>
                </a:cubicBezTo>
                <a:cubicBezTo>
                  <a:pt x="3622" y="1878"/>
                  <a:pt x="3516" y="1892"/>
                  <a:pt x="3412" y="1911"/>
                </a:cubicBezTo>
                <a:cubicBezTo>
                  <a:pt x="3285" y="1934"/>
                  <a:pt x="3157" y="1955"/>
                  <a:pt x="3032" y="1988"/>
                </a:cubicBezTo>
                <a:cubicBezTo>
                  <a:pt x="2996" y="1999"/>
                  <a:pt x="2988" y="2001"/>
                  <a:pt x="2966" y="2010"/>
                </a:cubicBezTo>
                <a:cubicBezTo>
                  <a:pt x="3027" y="2014"/>
                  <a:pt x="3088" y="2010"/>
                  <a:pt x="3153" y="2002"/>
                </a:cubicBezTo>
                <a:cubicBezTo>
                  <a:pt x="3319" y="1981"/>
                  <a:pt x="3483" y="1945"/>
                  <a:pt x="3646" y="1905"/>
                </a:cubicBezTo>
                <a:cubicBezTo>
                  <a:pt x="3734" y="1883"/>
                  <a:pt x="3828" y="1864"/>
                  <a:pt x="3910" y="1824"/>
                </a:cubicBezTo>
                <a:cubicBezTo>
                  <a:pt x="3839" y="1828"/>
                  <a:pt x="3771" y="1848"/>
                  <a:pt x="3702" y="1865"/>
                </a:cubicBezTo>
                <a:cubicBezTo>
                  <a:pt x="3572" y="1898"/>
                  <a:pt x="3445" y="1937"/>
                  <a:pt x="3318" y="1980"/>
                </a:cubicBezTo>
                <a:cubicBezTo>
                  <a:pt x="3191" y="2023"/>
                  <a:pt x="2849" y="2030"/>
                  <a:pt x="2944" y="2125"/>
                </a:cubicBezTo>
                <a:cubicBezTo>
                  <a:pt x="2955" y="2136"/>
                  <a:pt x="3030" y="2084"/>
                  <a:pt x="3040" y="2079"/>
                </a:cubicBezTo>
                <a:cubicBezTo>
                  <a:pt x="3069" y="2063"/>
                  <a:pt x="3085" y="2047"/>
                  <a:pt x="3089" y="2012"/>
                </a:cubicBezTo>
                <a:cubicBezTo>
                  <a:pt x="3089" y="2002"/>
                  <a:pt x="3090" y="1992"/>
                  <a:pt x="3090" y="1982"/>
                </a:cubicBezTo>
              </a:path>
              <a:path w="3972" h="2463" extrusionOk="0">
                <a:moveTo>
                  <a:pt x="3165" y="847"/>
                </a:moveTo>
                <a:cubicBezTo>
                  <a:pt x="3131" y="840"/>
                  <a:pt x="3099" y="864"/>
                  <a:pt x="3149" y="809"/>
                </a:cubicBezTo>
                <a:cubicBezTo>
                  <a:pt x="3217" y="734"/>
                  <a:pt x="3320" y="684"/>
                  <a:pt x="3405" y="633"/>
                </a:cubicBezTo>
                <a:cubicBezTo>
                  <a:pt x="3479" y="589"/>
                  <a:pt x="3588" y="505"/>
                  <a:pt x="3679" y="502"/>
                </a:cubicBezTo>
                <a:cubicBezTo>
                  <a:pt x="3686" y="506"/>
                  <a:pt x="3694" y="509"/>
                  <a:pt x="3701" y="513"/>
                </a:cubicBezTo>
                <a:cubicBezTo>
                  <a:pt x="3669" y="601"/>
                  <a:pt x="3595" y="666"/>
                  <a:pt x="3527" y="732"/>
                </a:cubicBezTo>
                <a:cubicBezTo>
                  <a:pt x="3375" y="879"/>
                  <a:pt x="3211" y="1012"/>
                  <a:pt x="3052" y="1150"/>
                </a:cubicBezTo>
                <a:cubicBezTo>
                  <a:pt x="3012" y="1185"/>
                  <a:pt x="2984" y="1215"/>
                  <a:pt x="2950" y="1252"/>
                </a:cubicBezTo>
                <a:cubicBezTo>
                  <a:pt x="3036" y="1226"/>
                  <a:pt x="3116" y="1180"/>
                  <a:pt x="3198" y="1142"/>
                </a:cubicBezTo>
                <a:cubicBezTo>
                  <a:pt x="3327" y="1083"/>
                  <a:pt x="3460" y="1013"/>
                  <a:pt x="3599" y="981"/>
                </a:cubicBezTo>
                <a:cubicBezTo>
                  <a:pt x="3669" y="965"/>
                  <a:pt x="3691" y="969"/>
                  <a:pt x="3742" y="1005"/>
                </a:cubicBezTo>
                <a:cubicBezTo>
                  <a:pt x="3731" y="1089"/>
                  <a:pt x="3696" y="1149"/>
                  <a:pt x="3649" y="1221"/>
                </a:cubicBezTo>
                <a:cubicBezTo>
                  <a:pt x="3614" y="1274"/>
                  <a:pt x="3575" y="1326"/>
                  <a:pt x="3540" y="1379"/>
                </a:cubicBezTo>
                <a:cubicBezTo>
                  <a:pt x="3588" y="1364"/>
                  <a:pt x="3625" y="1337"/>
                  <a:pt x="3669" y="1311"/>
                </a:cubicBezTo>
                <a:cubicBezTo>
                  <a:pt x="3698" y="1294"/>
                  <a:pt x="3711" y="1294"/>
                  <a:pt x="3737" y="1288"/>
                </a:cubicBezTo>
                <a:cubicBezTo>
                  <a:pt x="3722" y="1325"/>
                  <a:pt x="3705" y="1345"/>
                  <a:pt x="3681" y="1378"/>
                </a:cubicBezTo>
                <a:cubicBezTo>
                  <a:pt x="3651" y="1418"/>
                  <a:pt x="3626" y="1451"/>
                  <a:pt x="3571" y="1444"/>
                </a:cubicBezTo>
                <a:cubicBezTo>
                  <a:pt x="3562" y="1441"/>
                  <a:pt x="3553" y="1439"/>
                  <a:pt x="3544" y="1436"/>
                </a:cubicBezTo>
              </a:path>
              <a:path w="3972" h="2463" extrusionOk="0">
                <a:moveTo>
                  <a:pt x="1965" y="932"/>
                </a:moveTo>
                <a:cubicBezTo>
                  <a:pt x="1945" y="921"/>
                  <a:pt x="1945" y="958"/>
                  <a:pt x="1922" y="920"/>
                </a:cubicBezTo>
                <a:cubicBezTo>
                  <a:pt x="1909" y="898"/>
                  <a:pt x="1911" y="845"/>
                  <a:pt x="1913" y="821"/>
                </a:cubicBezTo>
                <a:cubicBezTo>
                  <a:pt x="1917" y="768"/>
                  <a:pt x="1932" y="719"/>
                  <a:pt x="1960" y="674"/>
                </a:cubicBezTo>
                <a:cubicBezTo>
                  <a:pt x="2050" y="529"/>
                  <a:pt x="2256" y="527"/>
                  <a:pt x="2368" y="648"/>
                </a:cubicBezTo>
                <a:cubicBezTo>
                  <a:pt x="2438" y="724"/>
                  <a:pt x="2447" y="826"/>
                  <a:pt x="2405" y="918"/>
                </a:cubicBezTo>
                <a:cubicBezTo>
                  <a:pt x="2366" y="1003"/>
                  <a:pt x="2288" y="1070"/>
                  <a:pt x="2217" y="1128"/>
                </a:cubicBezTo>
                <a:cubicBezTo>
                  <a:pt x="2131" y="1198"/>
                  <a:pt x="2029" y="1250"/>
                  <a:pt x="1948" y="1324"/>
                </a:cubicBezTo>
                <a:cubicBezTo>
                  <a:pt x="1944" y="1330"/>
                  <a:pt x="1941" y="1335"/>
                  <a:pt x="1937" y="1341"/>
                </a:cubicBezTo>
                <a:cubicBezTo>
                  <a:pt x="1968" y="1362"/>
                  <a:pt x="1991" y="1378"/>
                  <a:pt x="2032" y="1395"/>
                </a:cubicBezTo>
                <a:cubicBezTo>
                  <a:pt x="2110" y="1427"/>
                  <a:pt x="2189" y="1455"/>
                  <a:pt x="2265" y="1491"/>
                </a:cubicBezTo>
                <a:cubicBezTo>
                  <a:pt x="2330" y="1521"/>
                  <a:pt x="2406" y="1561"/>
                  <a:pt x="2436" y="1630"/>
                </a:cubicBezTo>
                <a:cubicBezTo>
                  <a:pt x="2465" y="1696"/>
                  <a:pt x="2419" y="1764"/>
                  <a:pt x="2374" y="1809"/>
                </a:cubicBezTo>
                <a:cubicBezTo>
                  <a:pt x="2227" y="1954"/>
                  <a:pt x="1988" y="2026"/>
                  <a:pt x="1787" y="2028"/>
                </a:cubicBezTo>
                <a:cubicBezTo>
                  <a:pt x="1668" y="2029"/>
                  <a:pt x="1521" y="2002"/>
                  <a:pt x="1434" y="1914"/>
                </a:cubicBezTo>
                <a:cubicBezTo>
                  <a:pt x="1379" y="1858"/>
                  <a:pt x="1387" y="1788"/>
                  <a:pt x="1421" y="1724"/>
                </a:cubicBezTo>
                <a:cubicBezTo>
                  <a:pt x="1434" y="1705"/>
                  <a:pt x="1446" y="1686"/>
                  <a:pt x="1459" y="1667"/>
                </a:cubicBezTo>
              </a:path>
              <a:path w="3972" h="2463" extrusionOk="0">
                <a:moveTo>
                  <a:pt x="2208" y="102"/>
                </a:moveTo>
                <a:cubicBezTo>
                  <a:pt x="1741" y="-40"/>
                  <a:pt x="1315" y="-21"/>
                  <a:pt x="880" y="225"/>
                </a:cubicBezTo>
                <a:cubicBezTo>
                  <a:pt x="438" y="475"/>
                  <a:pt x="12" y="943"/>
                  <a:pt x="0" y="1476"/>
                </a:cubicBezTo>
                <a:cubicBezTo>
                  <a:pt x="-8" y="1828"/>
                  <a:pt x="218" y="2085"/>
                  <a:pt x="522" y="2232"/>
                </a:cubicBezTo>
                <a:cubicBezTo>
                  <a:pt x="1112" y="2517"/>
                  <a:pt x="1876" y="2509"/>
                  <a:pt x="2507" y="2402"/>
                </a:cubicBezTo>
                <a:cubicBezTo>
                  <a:pt x="3025" y="2314"/>
                  <a:pt x="3573" y="2085"/>
                  <a:pt x="3793" y="1571"/>
                </a:cubicBezTo>
                <a:cubicBezTo>
                  <a:pt x="4061" y="945"/>
                  <a:pt x="3684" y="210"/>
                  <a:pt x="3021" y="61"/>
                </a:cubicBezTo>
                <a:cubicBezTo>
                  <a:pt x="2828" y="17"/>
                  <a:pt x="2644" y="37"/>
                  <a:pt x="2450" y="5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31" name="Ink 157"/>
          <p:cNvSpPr>
            <a:spLocks noRot="1" noChangeAspect="1" noEditPoints="1" noChangeArrowheads="1" noChangeShapeType="1" noTextEdit="1"/>
          </p:cNvSpPr>
          <p:nvPr/>
        </p:nvSpPr>
        <p:spPr bwMode="auto">
          <a:xfrm>
            <a:off x="5935663" y="5464175"/>
            <a:ext cx="595312" cy="414338"/>
          </a:xfrm>
          <a:custGeom>
            <a:avLst/>
            <a:gdLst>
              <a:gd name="T0" fmla="*/ 2147483647 w 1655"/>
              <a:gd name="T1" fmla="*/ 2147483647 h 1151"/>
              <a:gd name="T2" fmla="*/ 2147483647 w 1655"/>
              <a:gd name="T3" fmla="*/ 2147483647 h 1151"/>
              <a:gd name="T4" fmla="*/ 2147483647 w 1655"/>
              <a:gd name="T5" fmla="*/ 2147483647 h 1151"/>
              <a:gd name="T6" fmla="*/ 2147483647 w 1655"/>
              <a:gd name="T7" fmla="*/ 2147483647 h 1151"/>
              <a:gd name="T8" fmla="*/ 0 w 1655"/>
              <a:gd name="T9" fmla="*/ 2147483647 h 1151"/>
              <a:gd name="T10" fmla="*/ 2147483647 w 1655"/>
              <a:gd name="T11" fmla="*/ 2147483647 h 1151"/>
              <a:gd name="T12" fmla="*/ 2147483647 w 1655"/>
              <a:gd name="T13" fmla="*/ 2147483647 h 1151"/>
              <a:gd name="T14" fmla="*/ 2147483647 w 1655"/>
              <a:gd name="T15" fmla="*/ 2147483647 h 1151"/>
              <a:gd name="T16" fmla="*/ 2147483647 w 1655"/>
              <a:gd name="T17" fmla="*/ 2147483647 h 1151"/>
              <a:gd name="T18" fmla="*/ 2147483647 w 1655"/>
              <a:gd name="T19" fmla="*/ 2147483647 h 1151"/>
              <a:gd name="T20" fmla="*/ 2147483647 w 1655"/>
              <a:gd name="T21" fmla="*/ 2147483647 h 1151"/>
              <a:gd name="T22" fmla="*/ 2147483647 w 1655"/>
              <a:gd name="T23" fmla="*/ 2147483647 h 1151"/>
              <a:gd name="T24" fmla="*/ 2147483647 w 1655"/>
              <a:gd name="T25" fmla="*/ 2147483647 h 1151"/>
              <a:gd name="T26" fmla="*/ 2147483647 w 1655"/>
              <a:gd name="T27" fmla="*/ 2147483647 h 1151"/>
              <a:gd name="T28" fmla="*/ 2147483647 w 1655"/>
              <a:gd name="T29" fmla="*/ 2147483647 h 1151"/>
              <a:gd name="T30" fmla="*/ 2147483647 w 1655"/>
              <a:gd name="T31" fmla="*/ 2147483647 h 1151"/>
              <a:gd name="T32" fmla="*/ 2147483647 w 1655"/>
              <a:gd name="T33" fmla="*/ 2147483647 h 1151"/>
              <a:gd name="T34" fmla="*/ 2147483647 w 1655"/>
              <a:gd name="T35" fmla="*/ 2147483647 h 1151"/>
              <a:gd name="T36" fmla="*/ 2147483647 w 1655"/>
              <a:gd name="T37" fmla="*/ 2147483647 h 1151"/>
              <a:gd name="T38" fmla="*/ 2147483647 w 1655"/>
              <a:gd name="T39" fmla="*/ 2147483647 h 1151"/>
              <a:gd name="T40" fmla="*/ 2147483647 w 1655"/>
              <a:gd name="T41" fmla="*/ 2147483647 h 1151"/>
              <a:gd name="T42" fmla="*/ 2147483647 w 1655"/>
              <a:gd name="T43" fmla="*/ 2147483647 h 1151"/>
              <a:gd name="T44" fmla="*/ 2147483647 w 1655"/>
              <a:gd name="T45" fmla="*/ 2147483647 h 1151"/>
              <a:gd name="T46" fmla="*/ 2147483647 w 1655"/>
              <a:gd name="T47" fmla="*/ 2147483647 h 1151"/>
              <a:gd name="T48" fmla="*/ 2147483647 w 1655"/>
              <a:gd name="T49" fmla="*/ 2147483647 h 1151"/>
              <a:gd name="T50" fmla="*/ 2147483647 w 1655"/>
              <a:gd name="T51" fmla="*/ 2147483647 h 1151"/>
              <a:gd name="T52" fmla="*/ 2147483647 w 1655"/>
              <a:gd name="T53" fmla="*/ 2147483647 h 1151"/>
              <a:gd name="T54" fmla="*/ 2147483647 w 1655"/>
              <a:gd name="T55" fmla="*/ 2147483647 h 1151"/>
              <a:gd name="T56" fmla="*/ 2147483647 w 1655"/>
              <a:gd name="T57" fmla="*/ 2147483647 h 1151"/>
              <a:gd name="T58" fmla="*/ 2147483647 w 1655"/>
              <a:gd name="T59" fmla="*/ 2147483647 h 1151"/>
              <a:gd name="T60" fmla="*/ 2147483647 w 1655"/>
              <a:gd name="T61" fmla="*/ 2147483647 h 1151"/>
              <a:gd name="T62" fmla="*/ 2147483647 w 1655"/>
              <a:gd name="T63" fmla="*/ 2147483647 h 1151"/>
              <a:gd name="T64" fmla="*/ 2147483647 w 1655"/>
              <a:gd name="T65" fmla="*/ 2147483647 h 11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55"/>
              <a:gd name="T100" fmla="*/ 0 h 1151"/>
              <a:gd name="T101" fmla="*/ 1655 w 1655"/>
              <a:gd name="T102" fmla="*/ 1151 h 11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55" h="1151" extrusionOk="0">
                <a:moveTo>
                  <a:pt x="146" y="277"/>
                </a:moveTo>
                <a:cubicBezTo>
                  <a:pt x="163" y="266"/>
                  <a:pt x="175" y="259"/>
                  <a:pt x="185" y="243"/>
                </a:cubicBezTo>
                <a:cubicBezTo>
                  <a:pt x="157" y="272"/>
                  <a:pt x="129" y="303"/>
                  <a:pt x="104" y="335"/>
                </a:cubicBezTo>
                <a:cubicBezTo>
                  <a:pt x="82" y="364"/>
                  <a:pt x="60" y="392"/>
                  <a:pt x="38" y="421"/>
                </a:cubicBezTo>
                <a:cubicBezTo>
                  <a:pt x="21" y="443"/>
                  <a:pt x="8" y="460"/>
                  <a:pt x="0" y="485"/>
                </a:cubicBezTo>
                <a:cubicBezTo>
                  <a:pt x="23" y="489"/>
                  <a:pt x="45" y="490"/>
                  <a:pt x="68" y="490"/>
                </a:cubicBezTo>
                <a:cubicBezTo>
                  <a:pt x="105" y="490"/>
                  <a:pt x="141" y="489"/>
                  <a:pt x="178" y="489"/>
                </a:cubicBezTo>
                <a:cubicBezTo>
                  <a:pt x="230" y="489"/>
                  <a:pt x="281" y="493"/>
                  <a:pt x="332" y="503"/>
                </a:cubicBezTo>
                <a:cubicBezTo>
                  <a:pt x="354" y="507"/>
                  <a:pt x="374" y="521"/>
                  <a:pt x="395" y="525"/>
                </a:cubicBezTo>
                <a:cubicBezTo>
                  <a:pt x="401" y="525"/>
                  <a:pt x="406" y="524"/>
                  <a:pt x="412" y="524"/>
                </a:cubicBezTo>
              </a:path>
              <a:path w="1655" h="1151" extrusionOk="0">
                <a:moveTo>
                  <a:pt x="606" y="55"/>
                </a:moveTo>
                <a:cubicBezTo>
                  <a:pt x="584" y="73"/>
                  <a:pt x="579" y="70"/>
                  <a:pt x="568" y="106"/>
                </a:cubicBezTo>
                <a:cubicBezTo>
                  <a:pt x="550" y="161"/>
                  <a:pt x="539" y="219"/>
                  <a:pt x="525" y="275"/>
                </a:cubicBezTo>
                <a:cubicBezTo>
                  <a:pt x="502" y="370"/>
                  <a:pt x="478" y="465"/>
                  <a:pt x="455" y="560"/>
                </a:cubicBezTo>
                <a:cubicBezTo>
                  <a:pt x="431" y="658"/>
                  <a:pt x="405" y="756"/>
                  <a:pt x="382" y="855"/>
                </a:cubicBezTo>
                <a:cubicBezTo>
                  <a:pt x="366" y="924"/>
                  <a:pt x="348" y="994"/>
                  <a:pt x="336" y="1064"/>
                </a:cubicBezTo>
                <a:cubicBezTo>
                  <a:pt x="331" y="1093"/>
                  <a:pt x="328" y="1121"/>
                  <a:pt x="326" y="1150"/>
                </a:cubicBezTo>
                <a:cubicBezTo>
                  <a:pt x="334" y="1126"/>
                  <a:pt x="340" y="1103"/>
                  <a:pt x="346" y="1078"/>
                </a:cubicBezTo>
              </a:path>
              <a:path w="1655" h="1151" extrusionOk="0">
                <a:moveTo>
                  <a:pt x="845" y="277"/>
                </a:moveTo>
                <a:cubicBezTo>
                  <a:pt x="863" y="249"/>
                  <a:pt x="881" y="221"/>
                  <a:pt x="898" y="193"/>
                </a:cubicBezTo>
                <a:cubicBezTo>
                  <a:pt x="925" y="148"/>
                  <a:pt x="956" y="110"/>
                  <a:pt x="995" y="74"/>
                </a:cubicBezTo>
                <a:cubicBezTo>
                  <a:pt x="1025" y="46"/>
                  <a:pt x="1064" y="13"/>
                  <a:pt x="1106" y="5"/>
                </a:cubicBezTo>
                <a:cubicBezTo>
                  <a:pt x="1145" y="-2"/>
                  <a:pt x="1159" y="12"/>
                  <a:pt x="1184" y="41"/>
                </a:cubicBezTo>
                <a:cubicBezTo>
                  <a:pt x="1230" y="95"/>
                  <a:pt x="1223" y="212"/>
                  <a:pt x="1219" y="276"/>
                </a:cubicBezTo>
                <a:cubicBezTo>
                  <a:pt x="1200" y="573"/>
                  <a:pt x="1025" y="899"/>
                  <a:pt x="758" y="1043"/>
                </a:cubicBezTo>
                <a:cubicBezTo>
                  <a:pt x="708" y="1070"/>
                  <a:pt x="647" y="1089"/>
                  <a:pt x="595" y="1057"/>
                </a:cubicBezTo>
                <a:cubicBezTo>
                  <a:pt x="545" y="1026"/>
                  <a:pt x="536" y="958"/>
                  <a:pt x="540" y="905"/>
                </a:cubicBezTo>
                <a:cubicBezTo>
                  <a:pt x="548" y="810"/>
                  <a:pt x="595" y="731"/>
                  <a:pt x="669" y="673"/>
                </a:cubicBezTo>
                <a:cubicBezTo>
                  <a:pt x="721" y="633"/>
                  <a:pt x="785" y="617"/>
                  <a:pt x="849" y="632"/>
                </a:cubicBezTo>
                <a:cubicBezTo>
                  <a:pt x="962" y="658"/>
                  <a:pt x="1041" y="763"/>
                  <a:pt x="1111" y="847"/>
                </a:cubicBezTo>
                <a:cubicBezTo>
                  <a:pt x="1175" y="924"/>
                  <a:pt x="1250" y="1044"/>
                  <a:pt x="1356" y="1068"/>
                </a:cubicBezTo>
                <a:cubicBezTo>
                  <a:pt x="1454" y="1090"/>
                  <a:pt x="1529" y="1013"/>
                  <a:pt x="1577" y="939"/>
                </a:cubicBezTo>
                <a:cubicBezTo>
                  <a:pt x="1607" y="893"/>
                  <a:pt x="1630" y="844"/>
                  <a:pt x="1654" y="79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32" name="Ink 158"/>
          <p:cNvSpPr>
            <a:spLocks noRot="1" noChangeAspect="1" noEditPoints="1" noChangeArrowheads="1" noChangeShapeType="1" noTextEdit="1"/>
          </p:cNvSpPr>
          <p:nvPr/>
        </p:nvSpPr>
        <p:spPr bwMode="auto">
          <a:xfrm>
            <a:off x="5070475" y="4587875"/>
            <a:ext cx="277813" cy="371475"/>
          </a:xfrm>
          <a:custGeom>
            <a:avLst/>
            <a:gdLst>
              <a:gd name="T0" fmla="*/ 0 w 774"/>
              <a:gd name="T1" fmla="*/ 2147483647 h 1034"/>
              <a:gd name="T2" fmla="*/ 2147483647 w 774"/>
              <a:gd name="T3" fmla="*/ 2147483647 h 1034"/>
              <a:gd name="T4" fmla="*/ 2147483647 w 774"/>
              <a:gd name="T5" fmla="*/ 2147483647 h 1034"/>
              <a:gd name="T6" fmla="*/ 2147483647 w 774"/>
              <a:gd name="T7" fmla="*/ 2147483647 h 1034"/>
              <a:gd name="T8" fmla="*/ 2147483647 w 774"/>
              <a:gd name="T9" fmla="*/ 2147483647 h 1034"/>
              <a:gd name="T10" fmla="*/ 2147483647 w 774"/>
              <a:gd name="T11" fmla="*/ 2147483647 h 1034"/>
              <a:gd name="T12" fmla="*/ 2147483647 w 774"/>
              <a:gd name="T13" fmla="*/ 2147483647 h 1034"/>
              <a:gd name="T14" fmla="*/ 2147483647 w 774"/>
              <a:gd name="T15" fmla="*/ 2147483647 h 1034"/>
              <a:gd name="T16" fmla="*/ 2147483647 w 774"/>
              <a:gd name="T17" fmla="*/ 2147483647 h 1034"/>
              <a:gd name="T18" fmla="*/ 2147483647 w 774"/>
              <a:gd name="T19" fmla="*/ 2147483647 h 1034"/>
              <a:gd name="T20" fmla="*/ 2147483647 w 774"/>
              <a:gd name="T21" fmla="*/ 2147483647 h 1034"/>
              <a:gd name="T22" fmla="*/ 2147483647 w 774"/>
              <a:gd name="T23" fmla="*/ 2147483647 h 1034"/>
              <a:gd name="T24" fmla="*/ 2147483647 w 774"/>
              <a:gd name="T25" fmla="*/ 2147483647 h 1034"/>
              <a:gd name="T26" fmla="*/ 2147483647 w 774"/>
              <a:gd name="T27" fmla="*/ 2147483647 h 1034"/>
              <a:gd name="T28" fmla="*/ 2147483647 w 774"/>
              <a:gd name="T29" fmla="*/ 2147483647 h 1034"/>
              <a:gd name="T30" fmla="*/ 2147483647 w 774"/>
              <a:gd name="T31" fmla="*/ 2147483647 h 1034"/>
              <a:gd name="T32" fmla="*/ 2147483647 w 774"/>
              <a:gd name="T33" fmla="*/ 2147483647 h 1034"/>
              <a:gd name="T34" fmla="*/ 2147483647 w 774"/>
              <a:gd name="T35" fmla="*/ 2147483647 h 1034"/>
              <a:gd name="T36" fmla="*/ 2147483647 w 774"/>
              <a:gd name="T37" fmla="*/ 2147483647 h 1034"/>
              <a:gd name="T38" fmla="*/ 2147483647 w 774"/>
              <a:gd name="T39" fmla="*/ 2147483647 h 1034"/>
              <a:gd name="T40" fmla="*/ 2147483647 w 774"/>
              <a:gd name="T41" fmla="*/ 2147483647 h 1034"/>
              <a:gd name="T42" fmla="*/ 2147483647 w 774"/>
              <a:gd name="T43" fmla="*/ 2147483647 h 1034"/>
              <a:gd name="T44" fmla="*/ 2147483647 w 774"/>
              <a:gd name="T45" fmla="*/ 2147483647 h 1034"/>
              <a:gd name="T46" fmla="*/ 2147483647 w 774"/>
              <a:gd name="T47" fmla="*/ 2147483647 h 1034"/>
              <a:gd name="T48" fmla="*/ 2147483647 w 774"/>
              <a:gd name="T49" fmla="*/ 2147483647 h 1034"/>
              <a:gd name="T50" fmla="*/ 2147483647 w 774"/>
              <a:gd name="T51" fmla="*/ 2147483647 h 1034"/>
              <a:gd name="T52" fmla="*/ 2147483647 w 774"/>
              <a:gd name="T53" fmla="*/ 2147483647 h 1034"/>
              <a:gd name="T54" fmla="*/ 2147483647 w 774"/>
              <a:gd name="T55" fmla="*/ 2147483647 h 1034"/>
              <a:gd name="T56" fmla="*/ 2147483647 w 774"/>
              <a:gd name="T57" fmla="*/ 2147483647 h 1034"/>
              <a:gd name="T58" fmla="*/ 2147483647 w 774"/>
              <a:gd name="T59" fmla="*/ 2147483647 h 1034"/>
              <a:gd name="T60" fmla="*/ 2147483647 w 774"/>
              <a:gd name="T61" fmla="*/ 2147483647 h 1034"/>
              <a:gd name="T62" fmla="*/ 2147483647 w 774"/>
              <a:gd name="T63" fmla="*/ 2147483647 h 1034"/>
              <a:gd name="T64" fmla="*/ 2147483647 w 774"/>
              <a:gd name="T65" fmla="*/ 2147483647 h 1034"/>
              <a:gd name="T66" fmla="*/ 2147483647 w 774"/>
              <a:gd name="T67" fmla="*/ 2147483647 h 1034"/>
              <a:gd name="T68" fmla="*/ 2147483647 w 774"/>
              <a:gd name="T69" fmla="*/ 2147483647 h 1034"/>
              <a:gd name="T70" fmla="*/ 2147483647 w 774"/>
              <a:gd name="T71" fmla="*/ 2147483647 h 1034"/>
              <a:gd name="T72" fmla="*/ 2147483647 w 774"/>
              <a:gd name="T73" fmla="*/ 2147483647 h 1034"/>
              <a:gd name="T74" fmla="*/ 2147483647 w 774"/>
              <a:gd name="T75" fmla="*/ 2147483647 h 103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74"/>
              <a:gd name="T115" fmla="*/ 0 h 1034"/>
              <a:gd name="T116" fmla="*/ 774 w 774"/>
              <a:gd name="T117" fmla="*/ 1034 h 103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74" h="1034" extrusionOk="0">
                <a:moveTo>
                  <a:pt x="0" y="218"/>
                </a:moveTo>
                <a:cubicBezTo>
                  <a:pt x="25" y="201"/>
                  <a:pt x="39" y="206"/>
                  <a:pt x="51" y="241"/>
                </a:cubicBezTo>
                <a:cubicBezTo>
                  <a:pt x="73" y="303"/>
                  <a:pt x="73" y="383"/>
                  <a:pt x="76" y="447"/>
                </a:cubicBezTo>
                <a:cubicBezTo>
                  <a:pt x="80" y="545"/>
                  <a:pt x="79" y="643"/>
                  <a:pt x="74" y="741"/>
                </a:cubicBezTo>
                <a:cubicBezTo>
                  <a:pt x="70" y="807"/>
                  <a:pt x="62" y="873"/>
                  <a:pt x="56" y="939"/>
                </a:cubicBezTo>
                <a:cubicBezTo>
                  <a:pt x="50" y="1010"/>
                  <a:pt x="67" y="887"/>
                  <a:pt x="68" y="881"/>
                </a:cubicBezTo>
              </a:path>
              <a:path w="774" h="1034" extrusionOk="0">
                <a:moveTo>
                  <a:pt x="370" y="213"/>
                </a:moveTo>
                <a:cubicBezTo>
                  <a:pt x="373" y="251"/>
                  <a:pt x="362" y="288"/>
                  <a:pt x="350" y="324"/>
                </a:cubicBezTo>
                <a:cubicBezTo>
                  <a:pt x="331" y="379"/>
                  <a:pt x="311" y="436"/>
                  <a:pt x="313" y="495"/>
                </a:cubicBezTo>
                <a:cubicBezTo>
                  <a:pt x="314" y="541"/>
                  <a:pt x="337" y="572"/>
                  <a:pt x="384" y="578"/>
                </a:cubicBezTo>
                <a:cubicBezTo>
                  <a:pt x="447" y="586"/>
                  <a:pt x="502" y="558"/>
                  <a:pt x="556" y="532"/>
                </a:cubicBezTo>
                <a:cubicBezTo>
                  <a:pt x="615" y="504"/>
                  <a:pt x="673" y="462"/>
                  <a:pt x="713" y="410"/>
                </a:cubicBezTo>
                <a:cubicBezTo>
                  <a:pt x="743" y="371"/>
                  <a:pt x="757" y="330"/>
                  <a:pt x="773" y="284"/>
                </a:cubicBezTo>
              </a:path>
              <a:path w="774" h="1034" extrusionOk="0">
                <a:moveTo>
                  <a:pt x="765" y="11"/>
                </a:moveTo>
                <a:cubicBezTo>
                  <a:pt x="750" y="49"/>
                  <a:pt x="752" y="70"/>
                  <a:pt x="752" y="111"/>
                </a:cubicBezTo>
                <a:cubicBezTo>
                  <a:pt x="752" y="216"/>
                  <a:pt x="744" y="319"/>
                  <a:pt x="732" y="423"/>
                </a:cubicBezTo>
                <a:cubicBezTo>
                  <a:pt x="719" y="535"/>
                  <a:pt x="698" y="644"/>
                  <a:pt x="675" y="754"/>
                </a:cubicBezTo>
                <a:cubicBezTo>
                  <a:pt x="661" y="820"/>
                  <a:pt x="646" y="885"/>
                  <a:pt x="637" y="952"/>
                </a:cubicBezTo>
                <a:cubicBezTo>
                  <a:pt x="634" y="975"/>
                  <a:pt x="632" y="1015"/>
                  <a:pt x="657" y="1027"/>
                </a:cubicBezTo>
                <a:cubicBezTo>
                  <a:pt x="673" y="1032"/>
                  <a:pt x="678" y="1034"/>
                  <a:pt x="689" y="1033"/>
                </a:cubicBezTo>
              </a:path>
              <a:path w="774" h="1034" extrusionOk="0">
                <a:moveTo>
                  <a:pt x="537" y="330"/>
                </a:moveTo>
                <a:cubicBezTo>
                  <a:pt x="484" y="255"/>
                  <a:pt x="418" y="238"/>
                  <a:pt x="328" y="264"/>
                </a:cubicBezTo>
                <a:cubicBezTo>
                  <a:pt x="256" y="284"/>
                  <a:pt x="186" y="322"/>
                  <a:pt x="122" y="359"/>
                </a:cubicBezTo>
                <a:cubicBezTo>
                  <a:pt x="109" y="366"/>
                  <a:pt x="16" y="441"/>
                  <a:pt x="64" y="393"/>
                </a:cubicBezTo>
                <a:cubicBezTo>
                  <a:pt x="130" y="343"/>
                  <a:pt x="197" y="298"/>
                  <a:pt x="268" y="255"/>
                </a:cubicBezTo>
                <a:cubicBezTo>
                  <a:pt x="322" y="222"/>
                  <a:pt x="416" y="153"/>
                  <a:pt x="485" y="176"/>
                </a:cubicBezTo>
                <a:cubicBezTo>
                  <a:pt x="493" y="183"/>
                  <a:pt x="500" y="190"/>
                  <a:pt x="508" y="197"/>
                </a:cubicBezTo>
                <a:cubicBezTo>
                  <a:pt x="516" y="284"/>
                  <a:pt x="489" y="345"/>
                  <a:pt x="449" y="423"/>
                </a:cubicBezTo>
                <a:cubicBezTo>
                  <a:pt x="382" y="555"/>
                  <a:pt x="288" y="670"/>
                  <a:pt x="214" y="797"/>
                </a:cubicBezTo>
                <a:cubicBezTo>
                  <a:pt x="263" y="759"/>
                  <a:pt x="310" y="718"/>
                  <a:pt x="357" y="675"/>
                </a:cubicBezTo>
                <a:cubicBezTo>
                  <a:pt x="434" y="605"/>
                  <a:pt x="512" y="537"/>
                  <a:pt x="591" y="469"/>
                </a:cubicBezTo>
                <a:cubicBezTo>
                  <a:pt x="618" y="446"/>
                  <a:pt x="622" y="440"/>
                  <a:pt x="642" y="432"/>
                </a:cubicBezTo>
                <a:cubicBezTo>
                  <a:pt x="604" y="480"/>
                  <a:pt x="563" y="529"/>
                  <a:pt x="521" y="576"/>
                </a:cubicBezTo>
                <a:cubicBezTo>
                  <a:pt x="450" y="656"/>
                  <a:pt x="371" y="732"/>
                  <a:pt x="314" y="823"/>
                </a:cubicBezTo>
                <a:cubicBezTo>
                  <a:pt x="298" y="855"/>
                  <a:pt x="292" y="861"/>
                  <a:pt x="295" y="884"/>
                </a:cubicBezTo>
                <a:cubicBezTo>
                  <a:pt x="357" y="872"/>
                  <a:pt x="402" y="854"/>
                  <a:pt x="462" y="822"/>
                </a:cubicBezTo>
                <a:cubicBezTo>
                  <a:pt x="535" y="783"/>
                  <a:pt x="611" y="737"/>
                  <a:pt x="671" y="679"/>
                </a:cubicBezTo>
                <a:cubicBezTo>
                  <a:pt x="691" y="655"/>
                  <a:pt x="698" y="649"/>
                  <a:pt x="700" y="62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33" name="Ink 159"/>
          <p:cNvSpPr>
            <a:spLocks noRot="1" noChangeAspect="1" noEditPoints="1" noChangeArrowheads="1" noChangeShapeType="1" noTextEdit="1"/>
          </p:cNvSpPr>
          <p:nvPr/>
        </p:nvSpPr>
        <p:spPr bwMode="auto">
          <a:xfrm>
            <a:off x="5597525" y="4597400"/>
            <a:ext cx="328613" cy="415925"/>
          </a:xfrm>
          <a:custGeom>
            <a:avLst/>
            <a:gdLst>
              <a:gd name="T0" fmla="*/ 2147483647 w 916"/>
              <a:gd name="T1" fmla="*/ 2147483647 h 1158"/>
              <a:gd name="T2" fmla="*/ 2147483647 w 916"/>
              <a:gd name="T3" fmla="*/ 2147483647 h 1158"/>
              <a:gd name="T4" fmla="*/ 2147483647 w 916"/>
              <a:gd name="T5" fmla="*/ 2147483647 h 1158"/>
              <a:gd name="T6" fmla="*/ 2147483647 w 916"/>
              <a:gd name="T7" fmla="*/ 2147483647 h 1158"/>
              <a:gd name="T8" fmla="*/ 2147483647 w 916"/>
              <a:gd name="T9" fmla="*/ 2147483647 h 1158"/>
              <a:gd name="T10" fmla="*/ 2147483647 w 916"/>
              <a:gd name="T11" fmla="*/ 2147483647 h 1158"/>
              <a:gd name="T12" fmla="*/ 2147483647 w 916"/>
              <a:gd name="T13" fmla="*/ 2147483647 h 1158"/>
              <a:gd name="T14" fmla="*/ 0 w 916"/>
              <a:gd name="T15" fmla="*/ 2147483647 h 1158"/>
              <a:gd name="T16" fmla="*/ 2147483647 w 916"/>
              <a:gd name="T17" fmla="*/ 2147483647 h 1158"/>
              <a:gd name="T18" fmla="*/ 2147483647 w 916"/>
              <a:gd name="T19" fmla="*/ 2147483647 h 1158"/>
              <a:gd name="T20" fmla="*/ 2147483647 w 916"/>
              <a:gd name="T21" fmla="*/ 2147483647 h 1158"/>
              <a:gd name="T22" fmla="*/ 2147483647 w 916"/>
              <a:gd name="T23" fmla="*/ 2147483647 h 1158"/>
              <a:gd name="T24" fmla="*/ 2147483647 w 916"/>
              <a:gd name="T25" fmla="*/ 2147483647 h 1158"/>
              <a:gd name="T26" fmla="*/ 2147483647 w 916"/>
              <a:gd name="T27" fmla="*/ 2147483647 h 1158"/>
              <a:gd name="T28" fmla="*/ 2147483647 w 916"/>
              <a:gd name="T29" fmla="*/ 2147483647 h 1158"/>
              <a:gd name="T30" fmla="*/ 2147483647 w 916"/>
              <a:gd name="T31" fmla="*/ 2147483647 h 1158"/>
              <a:gd name="T32" fmla="*/ 2147483647 w 916"/>
              <a:gd name="T33" fmla="*/ 2147483647 h 1158"/>
              <a:gd name="T34" fmla="*/ 2147483647 w 916"/>
              <a:gd name="T35" fmla="*/ 2147483647 h 1158"/>
              <a:gd name="T36" fmla="*/ 2147483647 w 916"/>
              <a:gd name="T37" fmla="*/ 2147483647 h 1158"/>
              <a:gd name="T38" fmla="*/ 2147483647 w 916"/>
              <a:gd name="T39" fmla="*/ 2147483647 h 1158"/>
              <a:gd name="T40" fmla="*/ 2147483647 w 916"/>
              <a:gd name="T41" fmla="*/ 2147483647 h 1158"/>
              <a:gd name="T42" fmla="*/ 2147483647 w 916"/>
              <a:gd name="T43" fmla="*/ 2147483647 h 1158"/>
              <a:gd name="T44" fmla="*/ 2147483647 w 916"/>
              <a:gd name="T45" fmla="*/ 2147483647 h 1158"/>
              <a:gd name="T46" fmla="*/ 2147483647 w 916"/>
              <a:gd name="T47" fmla="*/ 2147483647 h 1158"/>
              <a:gd name="T48" fmla="*/ 2147483647 w 916"/>
              <a:gd name="T49" fmla="*/ 2147483647 h 1158"/>
              <a:gd name="T50" fmla="*/ 2147483647 w 916"/>
              <a:gd name="T51" fmla="*/ 2147483647 h 1158"/>
              <a:gd name="T52" fmla="*/ 2147483647 w 916"/>
              <a:gd name="T53" fmla="*/ 2147483647 h 1158"/>
              <a:gd name="T54" fmla="*/ 2147483647 w 916"/>
              <a:gd name="T55" fmla="*/ 0 h 1158"/>
              <a:gd name="T56" fmla="*/ 2147483647 w 916"/>
              <a:gd name="T57" fmla="*/ 2147483647 h 1158"/>
              <a:gd name="T58" fmla="*/ 2147483647 w 916"/>
              <a:gd name="T59" fmla="*/ 2147483647 h 1158"/>
              <a:gd name="T60" fmla="*/ 2147483647 w 916"/>
              <a:gd name="T61" fmla="*/ 2147483647 h 1158"/>
              <a:gd name="T62" fmla="*/ 2147483647 w 916"/>
              <a:gd name="T63" fmla="*/ 2147483647 h 1158"/>
              <a:gd name="T64" fmla="*/ 2147483647 w 916"/>
              <a:gd name="T65" fmla="*/ 2147483647 h 1158"/>
              <a:gd name="T66" fmla="*/ 2147483647 w 916"/>
              <a:gd name="T67" fmla="*/ 2147483647 h 1158"/>
              <a:gd name="T68" fmla="*/ 2147483647 w 916"/>
              <a:gd name="T69" fmla="*/ 2147483647 h 1158"/>
              <a:gd name="T70" fmla="*/ 2147483647 w 916"/>
              <a:gd name="T71" fmla="*/ 2147483647 h 1158"/>
              <a:gd name="T72" fmla="*/ 2147483647 w 916"/>
              <a:gd name="T73" fmla="*/ 2147483647 h 1158"/>
              <a:gd name="T74" fmla="*/ 2147483647 w 916"/>
              <a:gd name="T75" fmla="*/ 2147483647 h 1158"/>
              <a:gd name="T76" fmla="*/ 2147483647 w 916"/>
              <a:gd name="T77" fmla="*/ 2147483647 h 1158"/>
              <a:gd name="T78" fmla="*/ 2147483647 w 916"/>
              <a:gd name="T79" fmla="*/ 2147483647 h 1158"/>
              <a:gd name="T80" fmla="*/ 2147483647 w 916"/>
              <a:gd name="T81" fmla="*/ 2147483647 h 1158"/>
              <a:gd name="T82" fmla="*/ 2147483647 w 916"/>
              <a:gd name="T83" fmla="*/ 2147483647 h 1158"/>
              <a:gd name="T84" fmla="*/ 2147483647 w 916"/>
              <a:gd name="T85" fmla="*/ 2147483647 h 1158"/>
              <a:gd name="T86" fmla="*/ 2147483647 w 916"/>
              <a:gd name="T87" fmla="*/ 2147483647 h 1158"/>
              <a:gd name="T88" fmla="*/ 2147483647 w 916"/>
              <a:gd name="T89" fmla="*/ 2147483647 h 1158"/>
              <a:gd name="T90" fmla="*/ 2147483647 w 916"/>
              <a:gd name="T91" fmla="*/ 2147483647 h 115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16"/>
              <a:gd name="T139" fmla="*/ 0 h 1158"/>
              <a:gd name="T140" fmla="*/ 916 w 916"/>
              <a:gd name="T141" fmla="*/ 1158 h 115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16" h="1158" extrusionOk="0">
                <a:moveTo>
                  <a:pt x="74" y="183"/>
                </a:moveTo>
                <a:cubicBezTo>
                  <a:pt x="55" y="172"/>
                  <a:pt x="36" y="162"/>
                  <a:pt x="16" y="153"/>
                </a:cubicBezTo>
                <a:cubicBezTo>
                  <a:pt x="12" y="151"/>
                  <a:pt x="9" y="150"/>
                  <a:pt x="5" y="148"/>
                </a:cubicBezTo>
                <a:cubicBezTo>
                  <a:pt x="5" y="175"/>
                  <a:pt x="8" y="202"/>
                  <a:pt x="12" y="231"/>
                </a:cubicBezTo>
                <a:cubicBezTo>
                  <a:pt x="32" y="394"/>
                  <a:pt x="28" y="560"/>
                  <a:pt x="23" y="724"/>
                </a:cubicBezTo>
                <a:cubicBezTo>
                  <a:pt x="20" y="805"/>
                  <a:pt x="16" y="886"/>
                  <a:pt x="11" y="967"/>
                </a:cubicBezTo>
                <a:cubicBezTo>
                  <a:pt x="8" y="1012"/>
                  <a:pt x="5" y="1057"/>
                  <a:pt x="2" y="1102"/>
                </a:cubicBezTo>
                <a:cubicBezTo>
                  <a:pt x="1" y="1117"/>
                  <a:pt x="1" y="1121"/>
                  <a:pt x="0" y="1130"/>
                </a:cubicBezTo>
                <a:cubicBezTo>
                  <a:pt x="16" y="1097"/>
                  <a:pt x="23" y="1065"/>
                  <a:pt x="31" y="1029"/>
                </a:cubicBezTo>
              </a:path>
              <a:path w="916" h="1158" extrusionOk="0">
                <a:moveTo>
                  <a:pt x="352" y="293"/>
                </a:moveTo>
                <a:cubicBezTo>
                  <a:pt x="343" y="316"/>
                  <a:pt x="335" y="339"/>
                  <a:pt x="326" y="361"/>
                </a:cubicBezTo>
                <a:cubicBezTo>
                  <a:pt x="310" y="400"/>
                  <a:pt x="291" y="439"/>
                  <a:pt x="272" y="476"/>
                </a:cubicBezTo>
                <a:cubicBezTo>
                  <a:pt x="255" y="510"/>
                  <a:pt x="236" y="542"/>
                  <a:pt x="229" y="579"/>
                </a:cubicBezTo>
                <a:cubicBezTo>
                  <a:pt x="223" y="609"/>
                  <a:pt x="239" y="621"/>
                  <a:pt x="267" y="628"/>
                </a:cubicBezTo>
                <a:cubicBezTo>
                  <a:pt x="313" y="639"/>
                  <a:pt x="365" y="634"/>
                  <a:pt x="412" y="633"/>
                </a:cubicBezTo>
                <a:cubicBezTo>
                  <a:pt x="465" y="632"/>
                  <a:pt x="518" y="628"/>
                  <a:pt x="571" y="631"/>
                </a:cubicBezTo>
                <a:cubicBezTo>
                  <a:pt x="595" y="632"/>
                  <a:pt x="627" y="634"/>
                  <a:pt x="649" y="642"/>
                </a:cubicBezTo>
                <a:cubicBezTo>
                  <a:pt x="678" y="652"/>
                  <a:pt x="670" y="656"/>
                  <a:pt x="699" y="642"/>
                </a:cubicBezTo>
              </a:path>
              <a:path w="916" h="1158" extrusionOk="0">
                <a:moveTo>
                  <a:pt x="748" y="50"/>
                </a:moveTo>
                <a:cubicBezTo>
                  <a:pt x="741" y="38"/>
                  <a:pt x="740" y="34"/>
                  <a:pt x="731" y="30"/>
                </a:cubicBezTo>
                <a:cubicBezTo>
                  <a:pt x="729" y="63"/>
                  <a:pt x="731" y="93"/>
                  <a:pt x="738" y="127"/>
                </a:cubicBezTo>
                <a:cubicBezTo>
                  <a:pt x="755" y="213"/>
                  <a:pt x="772" y="298"/>
                  <a:pt x="785" y="384"/>
                </a:cubicBezTo>
                <a:cubicBezTo>
                  <a:pt x="801" y="489"/>
                  <a:pt x="810" y="592"/>
                  <a:pt x="813" y="698"/>
                </a:cubicBezTo>
                <a:cubicBezTo>
                  <a:pt x="815" y="777"/>
                  <a:pt x="811" y="855"/>
                  <a:pt x="808" y="934"/>
                </a:cubicBezTo>
                <a:cubicBezTo>
                  <a:pt x="806" y="979"/>
                  <a:pt x="802" y="1023"/>
                  <a:pt x="803" y="1068"/>
                </a:cubicBezTo>
                <a:cubicBezTo>
                  <a:pt x="804" y="1091"/>
                  <a:pt x="806" y="1116"/>
                  <a:pt x="812" y="1138"/>
                </a:cubicBezTo>
                <a:cubicBezTo>
                  <a:pt x="824" y="1179"/>
                  <a:pt x="831" y="1141"/>
                  <a:pt x="846" y="1128"/>
                </a:cubicBezTo>
              </a:path>
              <a:path w="916" h="1158" extrusionOk="0">
                <a:moveTo>
                  <a:pt x="482" y="0"/>
                </a:moveTo>
                <a:cubicBezTo>
                  <a:pt x="399" y="53"/>
                  <a:pt x="313" y="110"/>
                  <a:pt x="238" y="175"/>
                </a:cubicBezTo>
                <a:cubicBezTo>
                  <a:pt x="176" y="229"/>
                  <a:pt x="119" y="286"/>
                  <a:pt x="65" y="348"/>
                </a:cubicBezTo>
                <a:cubicBezTo>
                  <a:pt x="157" y="321"/>
                  <a:pt x="240" y="266"/>
                  <a:pt x="324" y="219"/>
                </a:cubicBezTo>
                <a:cubicBezTo>
                  <a:pt x="435" y="157"/>
                  <a:pt x="549" y="78"/>
                  <a:pt x="672" y="41"/>
                </a:cubicBezTo>
                <a:cubicBezTo>
                  <a:pt x="713" y="35"/>
                  <a:pt x="724" y="28"/>
                  <a:pt x="740" y="53"/>
                </a:cubicBezTo>
                <a:cubicBezTo>
                  <a:pt x="703" y="160"/>
                  <a:pt x="636" y="238"/>
                  <a:pt x="564" y="326"/>
                </a:cubicBezTo>
                <a:cubicBezTo>
                  <a:pt x="469" y="440"/>
                  <a:pt x="366" y="545"/>
                  <a:pt x="266" y="654"/>
                </a:cubicBezTo>
                <a:cubicBezTo>
                  <a:pt x="235" y="688"/>
                  <a:pt x="217" y="719"/>
                  <a:pt x="195" y="753"/>
                </a:cubicBezTo>
                <a:cubicBezTo>
                  <a:pt x="254" y="733"/>
                  <a:pt x="311" y="710"/>
                  <a:pt x="368" y="683"/>
                </a:cubicBezTo>
                <a:cubicBezTo>
                  <a:pt x="438" y="650"/>
                  <a:pt x="503" y="618"/>
                  <a:pt x="578" y="600"/>
                </a:cubicBezTo>
                <a:cubicBezTo>
                  <a:pt x="594" y="656"/>
                  <a:pt x="593" y="668"/>
                  <a:pt x="547" y="741"/>
                </a:cubicBezTo>
                <a:cubicBezTo>
                  <a:pt x="499" y="818"/>
                  <a:pt x="437" y="889"/>
                  <a:pt x="400" y="972"/>
                </a:cubicBezTo>
                <a:cubicBezTo>
                  <a:pt x="397" y="983"/>
                  <a:pt x="393" y="994"/>
                  <a:pt x="390" y="1005"/>
                </a:cubicBezTo>
                <a:cubicBezTo>
                  <a:pt x="453" y="1008"/>
                  <a:pt x="494" y="993"/>
                  <a:pt x="566" y="961"/>
                </a:cubicBezTo>
                <a:cubicBezTo>
                  <a:pt x="656" y="920"/>
                  <a:pt x="814" y="799"/>
                  <a:pt x="915" y="801"/>
                </a:cubicBezTo>
                <a:cubicBezTo>
                  <a:pt x="907" y="808"/>
                  <a:pt x="899" y="814"/>
                  <a:pt x="891" y="821"/>
                </a:cubicBezTo>
                <a:cubicBezTo>
                  <a:pt x="825" y="851"/>
                  <a:pt x="756" y="875"/>
                  <a:pt x="683" y="885"/>
                </a:cubicBezTo>
                <a:cubicBezTo>
                  <a:pt x="618" y="890"/>
                  <a:pt x="597" y="892"/>
                  <a:pt x="554" y="88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34" name="Ink 160"/>
          <p:cNvSpPr>
            <a:spLocks noRot="1" noChangeAspect="1" noEditPoints="1" noChangeArrowheads="1" noChangeShapeType="1" noTextEdit="1"/>
          </p:cNvSpPr>
          <p:nvPr/>
        </p:nvSpPr>
        <p:spPr bwMode="auto">
          <a:xfrm>
            <a:off x="6118225" y="4576763"/>
            <a:ext cx="492125" cy="454025"/>
          </a:xfrm>
          <a:custGeom>
            <a:avLst/>
            <a:gdLst>
              <a:gd name="T0" fmla="*/ 2147483647 w 1365"/>
              <a:gd name="T1" fmla="*/ 2147483647 h 1260"/>
              <a:gd name="T2" fmla="*/ 2147483647 w 1365"/>
              <a:gd name="T3" fmla="*/ 2147483647 h 1260"/>
              <a:gd name="T4" fmla="*/ 2147483647 w 1365"/>
              <a:gd name="T5" fmla="*/ 2147483647 h 1260"/>
              <a:gd name="T6" fmla="*/ 2147483647 w 1365"/>
              <a:gd name="T7" fmla="*/ 2147483647 h 1260"/>
              <a:gd name="T8" fmla="*/ 2147483647 w 1365"/>
              <a:gd name="T9" fmla="*/ 2147483647 h 1260"/>
              <a:gd name="T10" fmla="*/ 2147483647 w 1365"/>
              <a:gd name="T11" fmla="*/ 2147483647 h 1260"/>
              <a:gd name="T12" fmla="*/ 2147483647 w 1365"/>
              <a:gd name="T13" fmla="*/ 2147483647 h 1260"/>
              <a:gd name="T14" fmla="*/ 2147483647 w 1365"/>
              <a:gd name="T15" fmla="*/ 2147483647 h 1260"/>
              <a:gd name="T16" fmla="*/ 2147483647 w 1365"/>
              <a:gd name="T17" fmla="*/ 2147483647 h 1260"/>
              <a:gd name="T18" fmla="*/ 2147483647 w 1365"/>
              <a:gd name="T19" fmla="*/ 2147483647 h 1260"/>
              <a:gd name="T20" fmla="*/ 2147483647 w 1365"/>
              <a:gd name="T21" fmla="*/ 2147483647 h 1260"/>
              <a:gd name="T22" fmla="*/ 2147483647 w 1365"/>
              <a:gd name="T23" fmla="*/ 2147483647 h 1260"/>
              <a:gd name="T24" fmla="*/ 2147483647 w 1365"/>
              <a:gd name="T25" fmla="*/ 2147483647 h 1260"/>
              <a:gd name="T26" fmla="*/ 2147483647 w 1365"/>
              <a:gd name="T27" fmla="*/ 2147483647 h 1260"/>
              <a:gd name="T28" fmla="*/ 2147483647 w 1365"/>
              <a:gd name="T29" fmla="*/ 2147483647 h 1260"/>
              <a:gd name="T30" fmla="*/ 2147483647 w 1365"/>
              <a:gd name="T31" fmla="*/ 2147483647 h 1260"/>
              <a:gd name="T32" fmla="*/ 2147483647 w 1365"/>
              <a:gd name="T33" fmla="*/ 2147483647 h 1260"/>
              <a:gd name="T34" fmla="*/ 2147483647 w 1365"/>
              <a:gd name="T35" fmla="*/ 2147483647 h 1260"/>
              <a:gd name="T36" fmla="*/ 2147483647 w 1365"/>
              <a:gd name="T37" fmla="*/ 2147483647 h 1260"/>
              <a:gd name="T38" fmla="*/ 2147483647 w 1365"/>
              <a:gd name="T39" fmla="*/ 2147483647 h 1260"/>
              <a:gd name="T40" fmla="*/ 2147483647 w 1365"/>
              <a:gd name="T41" fmla="*/ 2147483647 h 1260"/>
              <a:gd name="T42" fmla="*/ 2147483647 w 1365"/>
              <a:gd name="T43" fmla="*/ 2147483647 h 1260"/>
              <a:gd name="T44" fmla="*/ 2147483647 w 1365"/>
              <a:gd name="T45" fmla="*/ 2147483647 h 1260"/>
              <a:gd name="T46" fmla="*/ 2147483647 w 1365"/>
              <a:gd name="T47" fmla="*/ 2147483647 h 1260"/>
              <a:gd name="T48" fmla="*/ 2147483647 w 1365"/>
              <a:gd name="T49" fmla="*/ 2147483647 h 1260"/>
              <a:gd name="T50" fmla="*/ 0 w 1365"/>
              <a:gd name="T51" fmla="*/ 2147483647 h 1260"/>
              <a:gd name="T52" fmla="*/ 2147483647 w 1365"/>
              <a:gd name="T53" fmla="*/ 2147483647 h 1260"/>
              <a:gd name="T54" fmla="*/ 2147483647 w 1365"/>
              <a:gd name="T55" fmla="*/ 0 h 1260"/>
              <a:gd name="T56" fmla="*/ 2147483647 w 1365"/>
              <a:gd name="T57" fmla="*/ 2147483647 h 1260"/>
              <a:gd name="T58" fmla="*/ 2147483647 w 1365"/>
              <a:gd name="T59" fmla="*/ 2147483647 h 1260"/>
              <a:gd name="T60" fmla="*/ 2147483647 w 1365"/>
              <a:gd name="T61" fmla="*/ 2147483647 h 1260"/>
              <a:gd name="T62" fmla="*/ 2147483647 w 1365"/>
              <a:gd name="T63" fmla="*/ 2147483647 h 1260"/>
              <a:gd name="T64" fmla="*/ 2147483647 w 1365"/>
              <a:gd name="T65" fmla="*/ 2147483647 h 1260"/>
              <a:gd name="T66" fmla="*/ 2147483647 w 1365"/>
              <a:gd name="T67" fmla="*/ 2147483647 h 1260"/>
              <a:gd name="T68" fmla="*/ 2147483647 w 1365"/>
              <a:gd name="T69" fmla="*/ 2147483647 h 1260"/>
              <a:gd name="T70" fmla="*/ 2147483647 w 1365"/>
              <a:gd name="T71" fmla="*/ 2147483647 h 1260"/>
              <a:gd name="T72" fmla="*/ 2147483647 w 1365"/>
              <a:gd name="T73" fmla="*/ 2147483647 h 1260"/>
              <a:gd name="T74" fmla="*/ 2147483647 w 1365"/>
              <a:gd name="T75" fmla="*/ 2147483647 h 1260"/>
              <a:gd name="T76" fmla="*/ 2147483647 w 1365"/>
              <a:gd name="T77" fmla="*/ 2147483647 h 1260"/>
              <a:gd name="T78" fmla="*/ 2147483647 w 1365"/>
              <a:gd name="T79" fmla="*/ 2147483647 h 126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65"/>
              <a:gd name="T121" fmla="*/ 0 h 1260"/>
              <a:gd name="T122" fmla="*/ 1365 w 1365"/>
              <a:gd name="T123" fmla="*/ 1260 h 126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65" h="1260" extrusionOk="0">
                <a:moveTo>
                  <a:pt x="81" y="284"/>
                </a:moveTo>
                <a:cubicBezTo>
                  <a:pt x="92" y="265"/>
                  <a:pt x="91" y="257"/>
                  <a:pt x="108" y="245"/>
                </a:cubicBezTo>
                <a:cubicBezTo>
                  <a:pt x="129" y="230"/>
                  <a:pt x="164" y="223"/>
                  <a:pt x="189" y="216"/>
                </a:cubicBezTo>
                <a:cubicBezTo>
                  <a:pt x="247" y="199"/>
                  <a:pt x="307" y="190"/>
                  <a:pt x="366" y="182"/>
                </a:cubicBezTo>
                <a:cubicBezTo>
                  <a:pt x="445" y="171"/>
                  <a:pt x="526" y="167"/>
                  <a:pt x="606" y="175"/>
                </a:cubicBezTo>
                <a:cubicBezTo>
                  <a:pt x="635" y="178"/>
                  <a:pt x="690" y="184"/>
                  <a:pt x="705" y="216"/>
                </a:cubicBezTo>
                <a:cubicBezTo>
                  <a:pt x="721" y="252"/>
                  <a:pt x="694" y="283"/>
                  <a:pt x="673" y="309"/>
                </a:cubicBezTo>
                <a:cubicBezTo>
                  <a:pt x="640" y="350"/>
                  <a:pt x="602" y="380"/>
                  <a:pt x="559" y="409"/>
                </a:cubicBezTo>
                <a:cubicBezTo>
                  <a:pt x="522" y="434"/>
                  <a:pt x="485" y="459"/>
                  <a:pt x="450" y="486"/>
                </a:cubicBezTo>
                <a:cubicBezTo>
                  <a:pt x="470" y="495"/>
                  <a:pt x="489" y="503"/>
                  <a:pt x="509" y="512"/>
                </a:cubicBezTo>
                <a:cubicBezTo>
                  <a:pt x="611" y="558"/>
                  <a:pt x="698" y="629"/>
                  <a:pt x="753" y="728"/>
                </a:cubicBezTo>
                <a:cubicBezTo>
                  <a:pt x="786" y="787"/>
                  <a:pt x="807" y="857"/>
                  <a:pt x="812" y="924"/>
                </a:cubicBezTo>
                <a:cubicBezTo>
                  <a:pt x="816" y="974"/>
                  <a:pt x="810" y="1040"/>
                  <a:pt x="781" y="1083"/>
                </a:cubicBezTo>
                <a:cubicBezTo>
                  <a:pt x="727" y="1162"/>
                  <a:pt x="606" y="1152"/>
                  <a:pt x="526" y="1130"/>
                </a:cubicBezTo>
                <a:cubicBezTo>
                  <a:pt x="395" y="1095"/>
                  <a:pt x="228" y="982"/>
                  <a:pt x="176" y="850"/>
                </a:cubicBezTo>
                <a:cubicBezTo>
                  <a:pt x="171" y="834"/>
                  <a:pt x="170" y="830"/>
                  <a:pt x="170" y="819"/>
                </a:cubicBezTo>
              </a:path>
              <a:path w="1365" h="1260" extrusionOk="0">
                <a:moveTo>
                  <a:pt x="1140" y="1102"/>
                </a:moveTo>
                <a:cubicBezTo>
                  <a:pt x="1133" y="1092"/>
                  <a:pt x="1130" y="1088"/>
                  <a:pt x="1123" y="1083"/>
                </a:cubicBezTo>
                <a:cubicBezTo>
                  <a:pt x="1139" y="1099"/>
                  <a:pt x="1156" y="1113"/>
                  <a:pt x="1173" y="1127"/>
                </a:cubicBezTo>
                <a:cubicBezTo>
                  <a:pt x="1200" y="1150"/>
                  <a:pt x="1229" y="1171"/>
                  <a:pt x="1257" y="1192"/>
                </a:cubicBezTo>
                <a:cubicBezTo>
                  <a:pt x="1281" y="1210"/>
                  <a:pt x="1305" y="1227"/>
                  <a:pt x="1330" y="1244"/>
                </a:cubicBezTo>
                <a:cubicBezTo>
                  <a:pt x="1342" y="1253"/>
                  <a:pt x="1350" y="1256"/>
                  <a:pt x="1364" y="1259"/>
                </a:cubicBezTo>
              </a:path>
              <a:path w="1365" h="1260" extrusionOk="0">
                <a:moveTo>
                  <a:pt x="374" y="137"/>
                </a:moveTo>
                <a:cubicBezTo>
                  <a:pt x="322" y="132"/>
                  <a:pt x="303" y="127"/>
                  <a:pt x="249" y="175"/>
                </a:cubicBezTo>
                <a:cubicBezTo>
                  <a:pt x="180" y="237"/>
                  <a:pt x="120" y="310"/>
                  <a:pt x="57" y="377"/>
                </a:cubicBezTo>
                <a:cubicBezTo>
                  <a:pt x="28" y="409"/>
                  <a:pt x="22" y="417"/>
                  <a:pt x="0" y="431"/>
                </a:cubicBezTo>
                <a:cubicBezTo>
                  <a:pt x="27" y="349"/>
                  <a:pt x="82" y="282"/>
                  <a:pt x="136" y="213"/>
                </a:cubicBezTo>
                <a:cubicBezTo>
                  <a:pt x="202" y="129"/>
                  <a:pt x="268" y="57"/>
                  <a:pt x="357" y="0"/>
                </a:cubicBezTo>
                <a:cubicBezTo>
                  <a:pt x="445" y="34"/>
                  <a:pt x="416" y="120"/>
                  <a:pt x="397" y="207"/>
                </a:cubicBezTo>
                <a:cubicBezTo>
                  <a:pt x="344" y="447"/>
                  <a:pt x="224" y="671"/>
                  <a:pt x="179" y="912"/>
                </a:cubicBezTo>
                <a:cubicBezTo>
                  <a:pt x="179" y="926"/>
                  <a:pt x="178" y="939"/>
                  <a:pt x="178" y="953"/>
                </a:cubicBezTo>
                <a:cubicBezTo>
                  <a:pt x="248" y="923"/>
                  <a:pt x="304" y="879"/>
                  <a:pt x="371" y="814"/>
                </a:cubicBezTo>
                <a:cubicBezTo>
                  <a:pt x="457" y="730"/>
                  <a:pt x="539" y="629"/>
                  <a:pt x="640" y="562"/>
                </a:cubicBezTo>
                <a:cubicBezTo>
                  <a:pt x="671" y="547"/>
                  <a:pt x="676" y="539"/>
                  <a:pt x="696" y="549"/>
                </a:cubicBezTo>
                <a:cubicBezTo>
                  <a:pt x="696" y="613"/>
                  <a:pt x="673" y="658"/>
                  <a:pt x="649" y="717"/>
                </a:cubicBezTo>
                <a:cubicBezTo>
                  <a:pt x="637" y="746"/>
                  <a:pt x="628" y="776"/>
                  <a:pt x="618" y="805"/>
                </a:cubicBezTo>
                <a:cubicBezTo>
                  <a:pt x="639" y="795"/>
                  <a:pt x="671" y="769"/>
                  <a:pt x="695" y="765"/>
                </a:cubicBezTo>
                <a:cubicBezTo>
                  <a:pt x="735" y="759"/>
                  <a:pt x="743" y="763"/>
                  <a:pt x="756" y="798"/>
                </a:cubicBezTo>
                <a:cubicBezTo>
                  <a:pt x="762" y="814"/>
                  <a:pt x="755" y="865"/>
                  <a:pt x="735" y="848"/>
                </a:cubicBezTo>
                <a:cubicBezTo>
                  <a:pt x="732" y="839"/>
                  <a:pt x="729" y="829"/>
                  <a:pt x="726" y="82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35" name="Ink 161"/>
          <p:cNvSpPr>
            <a:spLocks noRot="1" noChangeAspect="1" noEditPoints="1" noChangeArrowheads="1" noChangeShapeType="1" noTextEdit="1"/>
          </p:cNvSpPr>
          <p:nvPr/>
        </p:nvSpPr>
        <p:spPr bwMode="auto">
          <a:xfrm>
            <a:off x="5799138" y="3683000"/>
            <a:ext cx="628650" cy="536575"/>
          </a:xfrm>
          <a:custGeom>
            <a:avLst/>
            <a:gdLst>
              <a:gd name="T0" fmla="*/ 2147483647 w 1747"/>
              <a:gd name="T1" fmla="*/ 2147483647 h 1492"/>
              <a:gd name="T2" fmla="*/ 2147483647 w 1747"/>
              <a:gd name="T3" fmla="*/ 2147483647 h 1492"/>
              <a:gd name="T4" fmla="*/ 2147483647 w 1747"/>
              <a:gd name="T5" fmla="*/ 2147483647 h 1492"/>
              <a:gd name="T6" fmla="*/ 2147483647 w 1747"/>
              <a:gd name="T7" fmla="*/ 2147483647 h 1492"/>
              <a:gd name="T8" fmla="*/ 2147483647 w 1747"/>
              <a:gd name="T9" fmla="*/ 2147483647 h 1492"/>
              <a:gd name="T10" fmla="*/ 2147483647 w 1747"/>
              <a:gd name="T11" fmla="*/ 2147483647 h 1492"/>
              <a:gd name="T12" fmla="*/ 2147483647 w 1747"/>
              <a:gd name="T13" fmla="*/ 2147483647 h 1492"/>
              <a:gd name="T14" fmla="*/ 2147483647 w 1747"/>
              <a:gd name="T15" fmla="*/ 2147483647 h 1492"/>
              <a:gd name="T16" fmla="*/ 2147483647 w 1747"/>
              <a:gd name="T17" fmla="*/ 0 h 1492"/>
              <a:gd name="T18" fmla="*/ 2147483647 w 1747"/>
              <a:gd name="T19" fmla="*/ 2147483647 h 1492"/>
              <a:gd name="T20" fmla="*/ 2147483647 w 1747"/>
              <a:gd name="T21" fmla="*/ 2147483647 h 1492"/>
              <a:gd name="T22" fmla="*/ 2147483647 w 1747"/>
              <a:gd name="T23" fmla="*/ 2147483647 h 1492"/>
              <a:gd name="T24" fmla="*/ 2147483647 w 1747"/>
              <a:gd name="T25" fmla="*/ 2147483647 h 1492"/>
              <a:gd name="T26" fmla="*/ 2147483647 w 1747"/>
              <a:gd name="T27" fmla="*/ 2147483647 h 1492"/>
              <a:gd name="T28" fmla="*/ 2147483647 w 1747"/>
              <a:gd name="T29" fmla="*/ 2147483647 h 1492"/>
              <a:gd name="T30" fmla="*/ 2147483647 w 1747"/>
              <a:gd name="T31" fmla="*/ 2147483647 h 1492"/>
              <a:gd name="T32" fmla="*/ 2147483647 w 1747"/>
              <a:gd name="T33" fmla="*/ 2147483647 h 1492"/>
              <a:gd name="T34" fmla="*/ 2147483647 w 1747"/>
              <a:gd name="T35" fmla="*/ 2147483647 h 1492"/>
              <a:gd name="T36" fmla="*/ 2147483647 w 1747"/>
              <a:gd name="T37" fmla="*/ 2147483647 h 1492"/>
              <a:gd name="T38" fmla="*/ 2147483647 w 1747"/>
              <a:gd name="T39" fmla="*/ 2147483647 h 1492"/>
              <a:gd name="T40" fmla="*/ 2147483647 w 1747"/>
              <a:gd name="T41" fmla="*/ 2147483647 h 1492"/>
              <a:gd name="T42" fmla="*/ 2147483647 w 1747"/>
              <a:gd name="T43" fmla="*/ 2147483647 h 1492"/>
              <a:gd name="T44" fmla="*/ 2147483647 w 1747"/>
              <a:gd name="T45" fmla="*/ 2147483647 h 1492"/>
              <a:gd name="T46" fmla="*/ 2147483647 w 1747"/>
              <a:gd name="T47" fmla="*/ 2147483647 h 1492"/>
              <a:gd name="T48" fmla="*/ 2147483647 w 1747"/>
              <a:gd name="T49" fmla="*/ 2147483647 h 1492"/>
              <a:gd name="T50" fmla="*/ 2147483647 w 1747"/>
              <a:gd name="T51" fmla="*/ 2147483647 h 1492"/>
              <a:gd name="T52" fmla="*/ 2147483647 w 1747"/>
              <a:gd name="T53" fmla="*/ 2147483647 h 1492"/>
              <a:gd name="T54" fmla="*/ 2147483647 w 1747"/>
              <a:gd name="T55" fmla="*/ 2147483647 h 1492"/>
              <a:gd name="T56" fmla="*/ 2147483647 w 1747"/>
              <a:gd name="T57" fmla="*/ 2147483647 h 1492"/>
              <a:gd name="T58" fmla="*/ 2147483647 w 1747"/>
              <a:gd name="T59" fmla="*/ 2147483647 h 1492"/>
              <a:gd name="T60" fmla="*/ 2147483647 w 1747"/>
              <a:gd name="T61" fmla="*/ 2147483647 h 1492"/>
              <a:gd name="T62" fmla="*/ 2147483647 w 1747"/>
              <a:gd name="T63" fmla="*/ 2147483647 h 1492"/>
              <a:gd name="T64" fmla="*/ 2147483647 w 1747"/>
              <a:gd name="T65" fmla="*/ 2147483647 h 1492"/>
              <a:gd name="T66" fmla="*/ 2147483647 w 1747"/>
              <a:gd name="T67" fmla="*/ 2147483647 h 149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47"/>
              <a:gd name="T103" fmla="*/ 0 h 1492"/>
              <a:gd name="T104" fmla="*/ 1747 w 1747"/>
              <a:gd name="T105" fmla="*/ 1492 h 149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47" h="1492" extrusionOk="0">
                <a:moveTo>
                  <a:pt x="1491" y="263"/>
                </a:moveTo>
                <a:cubicBezTo>
                  <a:pt x="1476" y="248"/>
                  <a:pt x="1466" y="240"/>
                  <a:pt x="1444" y="248"/>
                </a:cubicBezTo>
                <a:cubicBezTo>
                  <a:pt x="1426" y="255"/>
                  <a:pt x="1431" y="277"/>
                  <a:pt x="1428" y="292"/>
                </a:cubicBezTo>
                <a:cubicBezTo>
                  <a:pt x="1422" y="324"/>
                  <a:pt x="1423" y="358"/>
                  <a:pt x="1423" y="390"/>
                </a:cubicBezTo>
                <a:cubicBezTo>
                  <a:pt x="1422" y="475"/>
                  <a:pt x="1429" y="560"/>
                  <a:pt x="1436" y="644"/>
                </a:cubicBezTo>
                <a:cubicBezTo>
                  <a:pt x="1442" y="714"/>
                  <a:pt x="1450" y="783"/>
                  <a:pt x="1459" y="853"/>
                </a:cubicBezTo>
                <a:cubicBezTo>
                  <a:pt x="1464" y="892"/>
                  <a:pt x="1467" y="932"/>
                  <a:pt x="1481" y="969"/>
                </a:cubicBezTo>
                <a:cubicBezTo>
                  <a:pt x="1482" y="973"/>
                  <a:pt x="1484" y="976"/>
                  <a:pt x="1485" y="980"/>
                </a:cubicBezTo>
                <a:cubicBezTo>
                  <a:pt x="1472" y="968"/>
                  <a:pt x="1454" y="957"/>
                  <a:pt x="1450" y="938"/>
                </a:cubicBezTo>
                <a:cubicBezTo>
                  <a:pt x="1449" y="927"/>
                  <a:pt x="1449" y="923"/>
                  <a:pt x="1449" y="916"/>
                </a:cubicBezTo>
              </a:path>
              <a:path w="1747" h="1492" extrusionOk="0">
                <a:moveTo>
                  <a:pt x="1527" y="1469"/>
                </a:moveTo>
                <a:cubicBezTo>
                  <a:pt x="1504" y="1463"/>
                  <a:pt x="1486" y="1463"/>
                  <a:pt x="1465" y="1451"/>
                </a:cubicBezTo>
                <a:cubicBezTo>
                  <a:pt x="1447" y="1441"/>
                  <a:pt x="1435" y="1424"/>
                  <a:pt x="1422" y="1408"/>
                </a:cubicBezTo>
                <a:cubicBezTo>
                  <a:pt x="1418" y="1403"/>
                  <a:pt x="1415" y="1399"/>
                  <a:pt x="1411" y="1394"/>
                </a:cubicBezTo>
                <a:cubicBezTo>
                  <a:pt x="1445" y="1414"/>
                  <a:pt x="1476" y="1434"/>
                  <a:pt x="1513" y="1450"/>
                </a:cubicBezTo>
                <a:cubicBezTo>
                  <a:pt x="1594" y="1484"/>
                  <a:pt x="1659" y="1490"/>
                  <a:pt x="1746" y="1489"/>
                </a:cubicBezTo>
              </a:path>
              <a:path w="1747" h="1492" extrusionOk="0">
                <a:moveTo>
                  <a:pt x="1502" y="91"/>
                </a:moveTo>
                <a:cubicBezTo>
                  <a:pt x="1496" y="39"/>
                  <a:pt x="1494" y="33"/>
                  <a:pt x="1466" y="0"/>
                </a:cubicBezTo>
                <a:cubicBezTo>
                  <a:pt x="1412" y="39"/>
                  <a:pt x="1365" y="79"/>
                  <a:pt x="1317" y="126"/>
                </a:cubicBezTo>
                <a:cubicBezTo>
                  <a:pt x="1252" y="190"/>
                  <a:pt x="1188" y="256"/>
                  <a:pt x="1125" y="322"/>
                </a:cubicBezTo>
                <a:cubicBezTo>
                  <a:pt x="1117" y="331"/>
                  <a:pt x="1109" y="339"/>
                  <a:pt x="1101" y="348"/>
                </a:cubicBezTo>
                <a:cubicBezTo>
                  <a:pt x="1146" y="315"/>
                  <a:pt x="1191" y="278"/>
                  <a:pt x="1235" y="241"/>
                </a:cubicBezTo>
                <a:cubicBezTo>
                  <a:pt x="1286" y="199"/>
                  <a:pt x="1358" y="120"/>
                  <a:pt x="1430" y="118"/>
                </a:cubicBezTo>
                <a:cubicBezTo>
                  <a:pt x="1439" y="121"/>
                  <a:pt x="1447" y="125"/>
                  <a:pt x="1456" y="128"/>
                </a:cubicBezTo>
                <a:cubicBezTo>
                  <a:pt x="1471" y="214"/>
                  <a:pt x="1449" y="288"/>
                  <a:pt x="1419" y="371"/>
                </a:cubicBezTo>
                <a:cubicBezTo>
                  <a:pt x="1381" y="478"/>
                  <a:pt x="1327" y="578"/>
                  <a:pt x="1282" y="682"/>
                </a:cubicBezTo>
                <a:cubicBezTo>
                  <a:pt x="1267" y="719"/>
                  <a:pt x="1263" y="727"/>
                  <a:pt x="1260" y="752"/>
                </a:cubicBezTo>
                <a:cubicBezTo>
                  <a:pt x="1298" y="735"/>
                  <a:pt x="1333" y="710"/>
                  <a:pt x="1369" y="680"/>
                </a:cubicBezTo>
                <a:cubicBezTo>
                  <a:pt x="1413" y="643"/>
                  <a:pt x="1454" y="602"/>
                  <a:pt x="1500" y="568"/>
                </a:cubicBezTo>
                <a:cubicBezTo>
                  <a:pt x="1486" y="628"/>
                  <a:pt x="1467" y="678"/>
                  <a:pt x="1435" y="739"/>
                </a:cubicBezTo>
                <a:cubicBezTo>
                  <a:pt x="1402" y="801"/>
                  <a:pt x="1368" y="861"/>
                  <a:pt x="1342" y="926"/>
                </a:cubicBezTo>
                <a:cubicBezTo>
                  <a:pt x="1397" y="883"/>
                  <a:pt x="1448" y="836"/>
                  <a:pt x="1498" y="783"/>
                </a:cubicBezTo>
                <a:cubicBezTo>
                  <a:pt x="1551" y="728"/>
                  <a:pt x="1608" y="642"/>
                  <a:pt x="1678" y="608"/>
                </a:cubicBezTo>
                <a:cubicBezTo>
                  <a:pt x="1686" y="607"/>
                  <a:pt x="1693" y="606"/>
                  <a:pt x="1701" y="605"/>
                </a:cubicBezTo>
                <a:cubicBezTo>
                  <a:pt x="1704" y="663"/>
                  <a:pt x="1699" y="710"/>
                  <a:pt x="1682" y="772"/>
                </a:cubicBezTo>
                <a:cubicBezTo>
                  <a:pt x="1658" y="858"/>
                  <a:pt x="1633" y="943"/>
                  <a:pt x="1606" y="1028"/>
                </a:cubicBezTo>
                <a:cubicBezTo>
                  <a:pt x="1605" y="1033"/>
                  <a:pt x="1579" y="1136"/>
                  <a:pt x="1576" y="1137"/>
                </a:cubicBezTo>
                <a:cubicBezTo>
                  <a:pt x="1564" y="1141"/>
                  <a:pt x="1532" y="1056"/>
                  <a:pt x="1529" y="1051"/>
                </a:cubicBezTo>
              </a:path>
              <a:path w="1747" h="1492" extrusionOk="0">
                <a:moveTo>
                  <a:pt x="136" y="418"/>
                </a:moveTo>
                <a:cubicBezTo>
                  <a:pt x="158" y="373"/>
                  <a:pt x="178" y="330"/>
                  <a:pt x="204" y="287"/>
                </a:cubicBezTo>
                <a:cubicBezTo>
                  <a:pt x="239" y="231"/>
                  <a:pt x="281" y="190"/>
                  <a:pt x="336" y="153"/>
                </a:cubicBezTo>
                <a:cubicBezTo>
                  <a:pt x="395" y="113"/>
                  <a:pt x="458" y="86"/>
                  <a:pt x="530" y="82"/>
                </a:cubicBezTo>
                <a:cubicBezTo>
                  <a:pt x="635" y="76"/>
                  <a:pt x="717" y="137"/>
                  <a:pt x="762" y="229"/>
                </a:cubicBezTo>
                <a:cubicBezTo>
                  <a:pt x="823" y="354"/>
                  <a:pt x="811" y="500"/>
                  <a:pt x="763" y="627"/>
                </a:cubicBezTo>
                <a:cubicBezTo>
                  <a:pt x="691" y="816"/>
                  <a:pt x="522" y="991"/>
                  <a:pt x="334" y="1067"/>
                </a:cubicBezTo>
                <a:cubicBezTo>
                  <a:pt x="258" y="1098"/>
                  <a:pt x="174" y="1108"/>
                  <a:pt x="99" y="1068"/>
                </a:cubicBezTo>
                <a:cubicBezTo>
                  <a:pt x="44" y="1039"/>
                  <a:pt x="4" y="979"/>
                  <a:pt x="0" y="916"/>
                </a:cubicBezTo>
                <a:cubicBezTo>
                  <a:pt x="-4" y="849"/>
                  <a:pt x="46" y="828"/>
                  <a:pt x="104" y="827"/>
                </a:cubicBezTo>
                <a:cubicBezTo>
                  <a:pt x="194" y="825"/>
                  <a:pt x="284" y="861"/>
                  <a:pt x="367" y="889"/>
                </a:cubicBezTo>
                <a:cubicBezTo>
                  <a:pt x="453" y="918"/>
                  <a:pt x="539" y="947"/>
                  <a:pt x="626" y="972"/>
                </a:cubicBezTo>
                <a:cubicBezTo>
                  <a:pt x="629" y="973"/>
                  <a:pt x="757" y="1006"/>
                  <a:pt x="757" y="1002"/>
                </a:cubicBezTo>
                <a:cubicBezTo>
                  <a:pt x="756" y="982"/>
                  <a:pt x="728" y="976"/>
                  <a:pt x="715" y="961"/>
                </a:cubicBezTo>
              </a:path>
              <a:path w="1747" h="1492" extrusionOk="0">
                <a:moveTo>
                  <a:pt x="790" y="103"/>
                </a:moveTo>
                <a:cubicBezTo>
                  <a:pt x="726" y="92"/>
                  <a:pt x="675" y="90"/>
                  <a:pt x="611" y="99"/>
                </a:cubicBezTo>
                <a:cubicBezTo>
                  <a:pt x="542" y="108"/>
                  <a:pt x="473" y="127"/>
                  <a:pt x="411" y="160"/>
                </a:cubicBezTo>
                <a:cubicBezTo>
                  <a:pt x="387" y="175"/>
                  <a:pt x="381" y="176"/>
                  <a:pt x="373" y="191"/>
                </a:cubicBezTo>
                <a:cubicBezTo>
                  <a:pt x="419" y="190"/>
                  <a:pt x="464" y="182"/>
                  <a:pt x="511" y="177"/>
                </a:cubicBezTo>
                <a:cubicBezTo>
                  <a:pt x="555" y="172"/>
                  <a:pt x="658" y="158"/>
                  <a:pt x="678" y="216"/>
                </a:cubicBezTo>
                <a:cubicBezTo>
                  <a:pt x="702" y="285"/>
                  <a:pt x="602" y="393"/>
                  <a:pt x="567" y="439"/>
                </a:cubicBezTo>
                <a:cubicBezTo>
                  <a:pt x="510" y="515"/>
                  <a:pt x="432" y="586"/>
                  <a:pt x="391" y="673"/>
                </a:cubicBezTo>
                <a:cubicBezTo>
                  <a:pt x="362" y="733"/>
                  <a:pt x="417" y="740"/>
                  <a:pt x="463" y="743"/>
                </a:cubicBezTo>
                <a:cubicBezTo>
                  <a:pt x="514" y="746"/>
                  <a:pt x="559" y="740"/>
                  <a:pt x="607" y="756"/>
                </a:cubicBezTo>
                <a:cubicBezTo>
                  <a:pt x="578" y="808"/>
                  <a:pt x="550" y="837"/>
                  <a:pt x="498" y="879"/>
                </a:cubicBezTo>
                <a:cubicBezTo>
                  <a:pt x="440" y="926"/>
                  <a:pt x="378" y="967"/>
                  <a:pt x="317" y="1009"/>
                </a:cubicBezTo>
                <a:cubicBezTo>
                  <a:pt x="314" y="1011"/>
                  <a:pt x="311" y="1014"/>
                  <a:pt x="308" y="1016"/>
                </a:cubicBezTo>
                <a:cubicBezTo>
                  <a:pt x="353" y="1006"/>
                  <a:pt x="397" y="992"/>
                  <a:pt x="442" y="981"/>
                </a:cubicBezTo>
                <a:cubicBezTo>
                  <a:pt x="514" y="963"/>
                  <a:pt x="560" y="959"/>
                  <a:pt x="627" y="980"/>
                </a:cubicBezTo>
                <a:cubicBezTo>
                  <a:pt x="615" y="1006"/>
                  <a:pt x="633" y="1016"/>
                  <a:pt x="589" y="1022"/>
                </a:cubicBezTo>
                <a:cubicBezTo>
                  <a:pt x="540" y="1029"/>
                  <a:pt x="503" y="995"/>
                  <a:pt x="465" y="97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36" name="Ink 162"/>
          <p:cNvSpPr>
            <a:spLocks noRot="1" noChangeAspect="1" noEditPoints="1" noChangeArrowheads="1" noChangeShapeType="1" noTextEdit="1"/>
          </p:cNvSpPr>
          <p:nvPr/>
        </p:nvSpPr>
        <p:spPr bwMode="auto">
          <a:xfrm>
            <a:off x="5283200" y="3719513"/>
            <a:ext cx="230188" cy="330200"/>
          </a:xfrm>
          <a:custGeom>
            <a:avLst/>
            <a:gdLst>
              <a:gd name="T0" fmla="*/ 2147483647 w 639"/>
              <a:gd name="T1" fmla="*/ 0 h 921"/>
              <a:gd name="T2" fmla="*/ 2147483647 w 639"/>
              <a:gd name="T3" fmla="*/ 2147483647 h 921"/>
              <a:gd name="T4" fmla="*/ 2147483647 w 639"/>
              <a:gd name="T5" fmla="*/ 2147483647 h 921"/>
              <a:gd name="T6" fmla="*/ 2147483647 w 639"/>
              <a:gd name="T7" fmla="*/ 2147483647 h 921"/>
              <a:gd name="T8" fmla="*/ 2147483647 w 639"/>
              <a:gd name="T9" fmla="*/ 2147483647 h 921"/>
              <a:gd name="T10" fmla="*/ 2147483647 w 639"/>
              <a:gd name="T11" fmla="*/ 2147483647 h 921"/>
              <a:gd name="T12" fmla="*/ 2147483647 w 639"/>
              <a:gd name="T13" fmla="*/ 2147483647 h 921"/>
              <a:gd name="T14" fmla="*/ 2147483647 w 639"/>
              <a:gd name="T15" fmla="*/ 2147483647 h 921"/>
              <a:gd name="T16" fmla="*/ 2147483647 w 639"/>
              <a:gd name="T17" fmla="*/ 2147483647 h 921"/>
              <a:gd name="T18" fmla="*/ 2147483647 w 639"/>
              <a:gd name="T19" fmla="*/ 2147483647 h 921"/>
              <a:gd name="T20" fmla="*/ 2147483647 w 639"/>
              <a:gd name="T21" fmla="*/ 2147483647 h 921"/>
              <a:gd name="T22" fmla="*/ 2147483647 w 639"/>
              <a:gd name="T23" fmla="*/ 2147483647 h 9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39"/>
              <a:gd name="T37" fmla="*/ 0 h 921"/>
              <a:gd name="T38" fmla="*/ 639 w 639"/>
              <a:gd name="T39" fmla="*/ 921 h 92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39" h="921" extrusionOk="0">
                <a:moveTo>
                  <a:pt x="151" y="0"/>
                </a:moveTo>
                <a:cubicBezTo>
                  <a:pt x="131" y="19"/>
                  <a:pt x="118" y="27"/>
                  <a:pt x="102" y="57"/>
                </a:cubicBezTo>
                <a:cubicBezTo>
                  <a:pt x="73" y="110"/>
                  <a:pt x="57" y="168"/>
                  <a:pt x="42" y="226"/>
                </a:cubicBezTo>
                <a:cubicBezTo>
                  <a:pt x="19" y="315"/>
                  <a:pt x="7" y="407"/>
                  <a:pt x="2" y="499"/>
                </a:cubicBezTo>
                <a:cubicBezTo>
                  <a:pt x="-4" y="604"/>
                  <a:pt x="1" y="716"/>
                  <a:pt x="53" y="810"/>
                </a:cubicBezTo>
                <a:cubicBezTo>
                  <a:pt x="86" y="869"/>
                  <a:pt x="137" y="903"/>
                  <a:pt x="202" y="915"/>
                </a:cubicBezTo>
                <a:cubicBezTo>
                  <a:pt x="320" y="938"/>
                  <a:pt x="442" y="877"/>
                  <a:pt x="527" y="798"/>
                </a:cubicBezTo>
                <a:cubicBezTo>
                  <a:pt x="588" y="742"/>
                  <a:pt x="650" y="655"/>
                  <a:pt x="637" y="568"/>
                </a:cubicBezTo>
                <a:cubicBezTo>
                  <a:pt x="625" y="482"/>
                  <a:pt x="526" y="424"/>
                  <a:pt x="453" y="482"/>
                </a:cubicBezTo>
                <a:cubicBezTo>
                  <a:pt x="395" y="528"/>
                  <a:pt x="384" y="617"/>
                  <a:pt x="384" y="686"/>
                </a:cubicBezTo>
                <a:cubicBezTo>
                  <a:pt x="384" y="732"/>
                  <a:pt x="389" y="797"/>
                  <a:pt x="415" y="837"/>
                </a:cubicBezTo>
                <a:cubicBezTo>
                  <a:pt x="420" y="840"/>
                  <a:pt x="426" y="844"/>
                  <a:pt x="431" y="84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37" name="Ink 163"/>
          <p:cNvSpPr>
            <a:spLocks noRot="1" noChangeAspect="1" noEditPoints="1" noChangeArrowheads="1" noChangeShapeType="1" noTextEdit="1"/>
          </p:cNvSpPr>
          <p:nvPr/>
        </p:nvSpPr>
        <p:spPr bwMode="auto">
          <a:xfrm>
            <a:off x="3690938" y="2825750"/>
            <a:ext cx="2776537" cy="522288"/>
          </a:xfrm>
          <a:custGeom>
            <a:avLst/>
            <a:gdLst>
              <a:gd name="T0" fmla="*/ 2147483647 w 7714"/>
              <a:gd name="T1" fmla="*/ 2147483647 h 1454"/>
              <a:gd name="T2" fmla="*/ 2147483647 w 7714"/>
              <a:gd name="T3" fmla="*/ 2147483647 h 1454"/>
              <a:gd name="T4" fmla="*/ 2147483647 w 7714"/>
              <a:gd name="T5" fmla="*/ 2147483647 h 1454"/>
              <a:gd name="T6" fmla="*/ 2147483647 w 7714"/>
              <a:gd name="T7" fmla="*/ 2147483647 h 1454"/>
              <a:gd name="T8" fmla="*/ 2147483647 w 7714"/>
              <a:gd name="T9" fmla="*/ 2147483647 h 1454"/>
              <a:gd name="T10" fmla="*/ 2147483647 w 7714"/>
              <a:gd name="T11" fmla="*/ 2147483647 h 1454"/>
              <a:gd name="T12" fmla="*/ 2147483647 w 7714"/>
              <a:gd name="T13" fmla="*/ 2147483647 h 1454"/>
              <a:gd name="T14" fmla="*/ 2147483647 w 7714"/>
              <a:gd name="T15" fmla="*/ 2147483647 h 1454"/>
              <a:gd name="T16" fmla="*/ 2147483647 w 7714"/>
              <a:gd name="T17" fmla="*/ 2147483647 h 1454"/>
              <a:gd name="T18" fmla="*/ 2147483647 w 7714"/>
              <a:gd name="T19" fmla="*/ 2147483647 h 1454"/>
              <a:gd name="T20" fmla="*/ 2147483647 w 7714"/>
              <a:gd name="T21" fmla="*/ 2147483647 h 1454"/>
              <a:gd name="T22" fmla="*/ 2147483647 w 7714"/>
              <a:gd name="T23" fmla="*/ 2147483647 h 1454"/>
              <a:gd name="T24" fmla="*/ 2147483647 w 7714"/>
              <a:gd name="T25" fmla="*/ 2147483647 h 1454"/>
              <a:gd name="T26" fmla="*/ 2147483647 w 7714"/>
              <a:gd name="T27" fmla="*/ 2147483647 h 1454"/>
              <a:gd name="T28" fmla="*/ 2147483647 w 7714"/>
              <a:gd name="T29" fmla="*/ 0 h 1454"/>
              <a:gd name="T30" fmla="*/ 2147483647 w 7714"/>
              <a:gd name="T31" fmla="*/ 2147483647 h 1454"/>
              <a:gd name="T32" fmla="*/ 2147483647 w 7714"/>
              <a:gd name="T33" fmla="*/ 2147483647 h 1454"/>
              <a:gd name="T34" fmla="*/ 2147483647 w 7714"/>
              <a:gd name="T35" fmla="*/ 2147483647 h 1454"/>
              <a:gd name="T36" fmla="*/ 2147483647 w 7714"/>
              <a:gd name="T37" fmla="*/ 2147483647 h 1454"/>
              <a:gd name="T38" fmla="*/ 2147483647 w 7714"/>
              <a:gd name="T39" fmla="*/ 2147483647 h 1454"/>
              <a:gd name="T40" fmla="*/ 2147483647 w 7714"/>
              <a:gd name="T41" fmla="*/ 2147483647 h 1454"/>
              <a:gd name="T42" fmla="*/ 2147483647 w 7714"/>
              <a:gd name="T43" fmla="*/ 2147483647 h 1454"/>
              <a:gd name="T44" fmla="*/ 2147483647 w 7714"/>
              <a:gd name="T45" fmla="*/ 2147483647 h 1454"/>
              <a:gd name="T46" fmla="*/ 2147483647 w 7714"/>
              <a:gd name="T47" fmla="*/ 2147483647 h 1454"/>
              <a:gd name="T48" fmla="*/ 2147483647 w 7714"/>
              <a:gd name="T49" fmla="*/ 2147483647 h 1454"/>
              <a:gd name="T50" fmla="*/ 2147483647 w 7714"/>
              <a:gd name="T51" fmla="*/ 2147483647 h 1454"/>
              <a:gd name="T52" fmla="*/ 2147483647 w 7714"/>
              <a:gd name="T53" fmla="*/ 2147483647 h 1454"/>
              <a:gd name="T54" fmla="*/ 2147483647 w 7714"/>
              <a:gd name="T55" fmla="*/ 2147483647 h 1454"/>
              <a:gd name="T56" fmla="*/ 2147483647 w 7714"/>
              <a:gd name="T57" fmla="*/ 2147483647 h 1454"/>
              <a:gd name="T58" fmla="*/ 2147483647 w 7714"/>
              <a:gd name="T59" fmla="*/ 2147483647 h 1454"/>
              <a:gd name="T60" fmla="*/ 2147483647 w 7714"/>
              <a:gd name="T61" fmla="*/ 2147483647 h 1454"/>
              <a:gd name="T62" fmla="*/ 2147483647 w 7714"/>
              <a:gd name="T63" fmla="*/ 2147483647 h 1454"/>
              <a:gd name="T64" fmla="*/ 2147483647 w 7714"/>
              <a:gd name="T65" fmla="*/ 2147483647 h 1454"/>
              <a:gd name="T66" fmla="*/ 2147483647 w 7714"/>
              <a:gd name="T67" fmla="*/ 2147483647 h 1454"/>
              <a:gd name="T68" fmla="*/ 2147483647 w 7714"/>
              <a:gd name="T69" fmla="*/ 2147483647 h 1454"/>
              <a:gd name="T70" fmla="*/ 2147483647 w 7714"/>
              <a:gd name="T71" fmla="*/ 2147483647 h 1454"/>
              <a:gd name="T72" fmla="*/ 2147483647 w 7714"/>
              <a:gd name="T73" fmla="*/ 2147483647 h 1454"/>
              <a:gd name="T74" fmla="*/ 2147483647 w 7714"/>
              <a:gd name="T75" fmla="*/ 2147483647 h 1454"/>
              <a:gd name="T76" fmla="*/ 2147483647 w 7714"/>
              <a:gd name="T77" fmla="*/ 2147483647 h 1454"/>
              <a:gd name="T78" fmla="*/ 2147483647 w 7714"/>
              <a:gd name="T79" fmla="*/ 2147483647 h 1454"/>
              <a:gd name="T80" fmla="*/ 2147483647 w 7714"/>
              <a:gd name="T81" fmla="*/ 2147483647 h 1454"/>
              <a:gd name="T82" fmla="*/ 2147483647 w 7714"/>
              <a:gd name="T83" fmla="*/ 2147483647 h 1454"/>
              <a:gd name="T84" fmla="*/ 2147483647 w 7714"/>
              <a:gd name="T85" fmla="*/ 2147483647 h 1454"/>
              <a:gd name="T86" fmla="*/ 2147483647 w 7714"/>
              <a:gd name="T87" fmla="*/ 2147483647 h 1454"/>
              <a:gd name="T88" fmla="*/ 2147483647 w 7714"/>
              <a:gd name="T89" fmla="*/ 2147483647 h 1454"/>
              <a:gd name="T90" fmla="*/ 2147483647 w 7714"/>
              <a:gd name="T91" fmla="*/ 2147483647 h 1454"/>
              <a:gd name="T92" fmla="*/ 2147483647 w 7714"/>
              <a:gd name="T93" fmla="*/ 2147483647 h 1454"/>
              <a:gd name="T94" fmla="*/ 2147483647 w 7714"/>
              <a:gd name="T95" fmla="*/ 2147483647 h 1454"/>
              <a:gd name="T96" fmla="*/ 2147483647 w 7714"/>
              <a:gd name="T97" fmla="*/ 2147483647 h 1454"/>
              <a:gd name="T98" fmla="*/ 2147483647 w 7714"/>
              <a:gd name="T99" fmla="*/ 2147483647 h 1454"/>
              <a:gd name="T100" fmla="*/ 2147483647 w 7714"/>
              <a:gd name="T101" fmla="*/ 2147483647 h 1454"/>
              <a:gd name="T102" fmla="*/ 2147483647 w 7714"/>
              <a:gd name="T103" fmla="*/ 2147483647 h 1454"/>
              <a:gd name="T104" fmla="*/ 2147483647 w 7714"/>
              <a:gd name="T105" fmla="*/ 2147483647 h 1454"/>
              <a:gd name="T106" fmla="*/ 2147483647 w 7714"/>
              <a:gd name="T107" fmla="*/ 2147483647 h 1454"/>
              <a:gd name="T108" fmla="*/ 2147483647 w 7714"/>
              <a:gd name="T109" fmla="*/ 2147483647 h 1454"/>
              <a:gd name="T110" fmla="*/ 2147483647 w 7714"/>
              <a:gd name="T111" fmla="*/ 2147483647 h 1454"/>
              <a:gd name="T112" fmla="*/ 2147483647 w 7714"/>
              <a:gd name="T113" fmla="*/ 2147483647 h 1454"/>
              <a:gd name="T114" fmla="*/ 2147483647 w 7714"/>
              <a:gd name="T115" fmla="*/ 2147483647 h 1454"/>
              <a:gd name="T116" fmla="*/ 2147483647 w 7714"/>
              <a:gd name="T117" fmla="*/ 2147483647 h 1454"/>
              <a:gd name="T118" fmla="*/ 2147483647 w 7714"/>
              <a:gd name="T119" fmla="*/ 2147483647 h 1454"/>
              <a:gd name="T120" fmla="*/ 2147483647 w 7714"/>
              <a:gd name="T121" fmla="*/ 2147483647 h 1454"/>
              <a:gd name="T122" fmla="*/ 2147483647 w 7714"/>
              <a:gd name="T123" fmla="*/ 2147483647 h 1454"/>
              <a:gd name="T124" fmla="*/ 2147483647 w 7714"/>
              <a:gd name="T125" fmla="*/ 2147483647 h 14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714"/>
              <a:gd name="T190" fmla="*/ 0 h 1454"/>
              <a:gd name="T191" fmla="*/ 7714 w 7714"/>
              <a:gd name="T192" fmla="*/ 1454 h 14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714" h="1454" extrusionOk="0">
                <a:moveTo>
                  <a:pt x="6742" y="655"/>
                </a:moveTo>
                <a:cubicBezTo>
                  <a:pt x="6749" y="635"/>
                  <a:pt x="6753" y="614"/>
                  <a:pt x="6760" y="594"/>
                </a:cubicBezTo>
                <a:cubicBezTo>
                  <a:pt x="6766" y="578"/>
                  <a:pt x="6771" y="564"/>
                  <a:pt x="6781" y="550"/>
                </a:cubicBezTo>
                <a:cubicBezTo>
                  <a:pt x="6798" y="527"/>
                  <a:pt x="6825" y="500"/>
                  <a:pt x="6849" y="484"/>
                </a:cubicBezTo>
                <a:cubicBezTo>
                  <a:pt x="6897" y="452"/>
                  <a:pt x="6952" y="427"/>
                  <a:pt x="7006" y="406"/>
                </a:cubicBezTo>
                <a:cubicBezTo>
                  <a:pt x="7116" y="364"/>
                  <a:pt x="7254" y="336"/>
                  <a:pt x="7370" y="376"/>
                </a:cubicBezTo>
                <a:cubicBezTo>
                  <a:pt x="7411" y="390"/>
                  <a:pt x="7449" y="420"/>
                  <a:pt x="7470" y="457"/>
                </a:cubicBezTo>
                <a:cubicBezTo>
                  <a:pt x="7509" y="525"/>
                  <a:pt x="7462" y="596"/>
                  <a:pt x="7405" y="634"/>
                </a:cubicBezTo>
                <a:cubicBezTo>
                  <a:pt x="7338" y="679"/>
                  <a:pt x="7256" y="695"/>
                  <a:pt x="7179" y="710"/>
                </a:cubicBezTo>
                <a:cubicBezTo>
                  <a:pt x="7207" y="716"/>
                  <a:pt x="7232" y="721"/>
                  <a:pt x="7259" y="732"/>
                </a:cubicBezTo>
                <a:cubicBezTo>
                  <a:pt x="7361" y="776"/>
                  <a:pt x="7471" y="896"/>
                  <a:pt x="7490" y="1007"/>
                </a:cubicBezTo>
                <a:cubicBezTo>
                  <a:pt x="7506" y="1096"/>
                  <a:pt x="7435" y="1169"/>
                  <a:pt x="7365" y="1212"/>
                </a:cubicBezTo>
                <a:cubicBezTo>
                  <a:pt x="7260" y="1276"/>
                  <a:pt x="7139" y="1287"/>
                  <a:pt x="7023" y="1250"/>
                </a:cubicBezTo>
                <a:cubicBezTo>
                  <a:pt x="6932" y="1221"/>
                  <a:pt x="6847" y="1157"/>
                  <a:pt x="6773" y="1098"/>
                </a:cubicBezTo>
                <a:cubicBezTo>
                  <a:pt x="6745" y="1076"/>
                  <a:pt x="6703" y="1047"/>
                  <a:pt x="6684" y="1016"/>
                </a:cubicBezTo>
                <a:cubicBezTo>
                  <a:pt x="6671" y="994"/>
                  <a:pt x="6678" y="976"/>
                  <a:pt x="6685" y="952"/>
                </a:cubicBezTo>
                <a:cubicBezTo>
                  <a:pt x="6689" y="945"/>
                  <a:pt x="6692" y="937"/>
                  <a:pt x="6696" y="930"/>
                </a:cubicBezTo>
              </a:path>
              <a:path w="7714" h="1454" extrusionOk="0">
                <a:moveTo>
                  <a:pt x="6979" y="7"/>
                </a:moveTo>
                <a:cubicBezTo>
                  <a:pt x="7008" y="41"/>
                  <a:pt x="7003" y="43"/>
                  <a:pt x="6963" y="111"/>
                </a:cubicBezTo>
                <a:cubicBezTo>
                  <a:pt x="6887" y="240"/>
                  <a:pt x="6791" y="353"/>
                  <a:pt x="6693" y="466"/>
                </a:cubicBezTo>
                <a:cubicBezTo>
                  <a:pt x="6623" y="546"/>
                  <a:pt x="6552" y="623"/>
                  <a:pt x="6480" y="701"/>
                </a:cubicBezTo>
                <a:cubicBezTo>
                  <a:pt x="6568" y="616"/>
                  <a:pt x="6660" y="535"/>
                  <a:pt x="6753" y="455"/>
                </a:cubicBezTo>
                <a:cubicBezTo>
                  <a:pt x="6854" y="368"/>
                  <a:pt x="6962" y="259"/>
                  <a:pt x="7085" y="202"/>
                </a:cubicBezTo>
                <a:cubicBezTo>
                  <a:pt x="7098" y="199"/>
                  <a:pt x="7110" y="197"/>
                  <a:pt x="7123" y="194"/>
                </a:cubicBezTo>
                <a:cubicBezTo>
                  <a:pt x="7102" y="274"/>
                  <a:pt x="7072" y="329"/>
                  <a:pt x="7013" y="406"/>
                </a:cubicBezTo>
                <a:cubicBezTo>
                  <a:pt x="6948" y="491"/>
                  <a:pt x="6879" y="575"/>
                  <a:pt x="6822" y="664"/>
                </a:cubicBezTo>
                <a:cubicBezTo>
                  <a:pt x="6888" y="638"/>
                  <a:pt x="6954" y="607"/>
                  <a:pt x="7022" y="586"/>
                </a:cubicBezTo>
                <a:cubicBezTo>
                  <a:pt x="7092" y="564"/>
                  <a:pt x="7117" y="565"/>
                  <a:pt x="7180" y="589"/>
                </a:cubicBezTo>
                <a:cubicBezTo>
                  <a:pt x="7195" y="694"/>
                  <a:pt x="7156" y="764"/>
                  <a:pt x="7103" y="858"/>
                </a:cubicBezTo>
                <a:cubicBezTo>
                  <a:pt x="7055" y="944"/>
                  <a:pt x="6998" y="1024"/>
                  <a:pt x="6949" y="1109"/>
                </a:cubicBezTo>
                <a:cubicBezTo>
                  <a:pt x="7008" y="1083"/>
                  <a:pt x="7071" y="1040"/>
                  <a:pt x="7131" y="999"/>
                </a:cubicBezTo>
                <a:cubicBezTo>
                  <a:pt x="7207" y="947"/>
                  <a:pt x="7312" y="852"/>
                  <a:pt x="7406" y="836"/>
                </a:cubicBezTo>
                <a:cubicBezTo>
                  <a:pt x="7413" y="839"/>
                  <a:pt x="7419" y="841"/>
                  <a:pt x="7426" y="844"/>
                </a:cubicBezTo>
                <a:cubicBezTo>
                  <a:pt x="7390" y="937"/>
                  <a:pt x="7328" y="1004"/>
                  <a:pt x="7262" y="1079"/>
                </a:cubicBezTo>
                <a:cubicBezTo>
                  <a:pt x="7211" y="1137"/>
                  <a:pt x="7159" y="1195"/>
                  <a:pt x="7113" y="1256"/>
                </a:cubicBezTo>
                <a:cubicBezTo>
                  <a:pt x="7194" y="1207"/>
                  <a:pt x="7274" y="1156"/>
                  <a:pt x="7356" y="1108"/>
                </a:cubicBezTo>
                <a:cubicBezTo>
                  <a:pt x="7452" y="1052"/>
                  <a:pt x="7555" y="981"/>
                  <a:pt x="7666" y="961"/>
                </a:cubicBezTo>
                <a:cubicBezTo>
                  <a:pt x="7677" y="961"/>
                  <a:pt x="7689" y="961"/>
                  <a:pt x="7700" y="961"/>
                </a:cubicBezTo>
                <a:cubicBezTo>
                  <a:pt x="7693" y="999"/>
                  <a:pt x="7700" y="1021"/>
                  <a:pt x="7653" y="1062"/>
                </a:cubicBezTo>
                <a:cubicBezTo>
                  <a:pt x="7601" y="1107"/>
                  <a:pt x="7545" y="1103"/>
                  <a:pt x="7482" y="1098"/>
                </a:cubicBezTo>
              </a:path>
              <a:path w="7714" h="1454" extrusionOk="0">
                <a:moveTo>
                  <a:pt x="5253" y="633"/>
                </a:moveTo>
                <a:cubicBezTo>
                  <a:pt x="5252" y="622"/>
                  <a:pt x="5239" y="593"/>
                  <a:pt x="5264" y="538"/>
                </a:cubicBezTo>
                <a:cubicBezTo>
                  <a:pt x="5306" y="445"/>
                  <a:pt x="5366" y="357"/>
                  <a:pt x="5423" y="272"/>
                </a:cubicBezTo>
                <a:cubicBezTo>
                  <a:pt x="5479" y="189"/>
                  <a:pt x="5540" y="96"/>
                  <a:pt x="5617" y="31"/>
                </a:cubicBezTo>
                <a:cubicBezTo>
                  <a:pt x="5654" y="7"/>
                  <a:pt x="5665" y="-2"/>
                  <a:pt x="5695" y="0"/>
                </a:cubicBezTo>
                <a:cubicBezTo>
                  <a:pt x="5750" y="85"/>
                  <a:pt x="5772" y="123"/>
                  <a:pt x="5761" y="242"/>
                </a:cubicBezTo>
                <a:cubicBezTo>
                  <a:pt x="5729" y="605"/>
                  <a:pt x="5550" y="941"/>
                  <a:pt x="5282" y="1185"/>
                </a:cubicBezTo>
                <a:cubicBezTo>
                  <a:pt x="5188" y="1271"/>
                  <a:pt x="5041" y="1382"/>
                  <a:pt x="4904" y="1340"/>
                </a:cubicBezTo>
                <a:cubicBezTo>
                  <a:pt x="4828" y="1317"/>
                  <a:pt x="4810" y="1231"/>
                  <a:pt x="4837" y="1164"/>
                </a:cubicBezTo>
                <a:cubicBezTo>
                  <a:pt x="4896" y="1019"/>
                  <a:pt x="5085" y="969"/>
                  <a:pt x="5222" y="948"/>
                </a:cubicBezTo>
                <a:cubicBezTo>
                  <a:pt x="5404" y="921"/>
                  <a:pt x="5591" y="939"/>
                  <a:pt x="5773" y="962"/>
                </a:cubicBezTo>
                <a:cubicBezTo>
                  <a:pt x="5929" y="982"/>
                  <a:pt x="6085" y="1009"/>
                  <a:pt x="6239" y="1040"/>
                </a:cubicBezTo>
                <a:cubicBezTo>
                  <a:pt x="6262" y="1045"/>
                  <a:pt x="6416" y="1099"/>
                  <a:pt x="6439" y="1081"/>
                </a:cubicBezTo>
                <a:cubicBezTo>
                  <a:pt x="6471" y="1056"/>
                  <a:pt x="6430" y="1063"/>
                  <a:pt x="6445" y="1027"/>
                </a:cubicBezTo>
              </a:path>
              <a:path w="7714" h="1454" extrusionOk="0">
                <a:moveTo>
                  <a:pt x="5480" y="125"/>
                </a:moveTo>
                <a:cubicBezTo>
                  <a:pt x="5386" y="142"/>
                  <a:pt x="5290" y="167"/>
                  <a:pt x="5202" y="207"/>
                </a:cubicBezTo>
                <a:cubicBezTo>
                  <a:pt x="5126" y="242"/>
                  <a:pt x="5063" y="290"/>
                  <a:pt x="5000" y="344"/>
                </a:cubicBezTo>
                <a:cubicBezTo>
                  <a:pt x="5006" y="343"/>
                  <a:pt x="5105" y="303"/>
                  <a:pt x="5136" y="288"/>
                </a:cubicBezTo>
                <a:cubicBezTo>
                  <a:pt x="5230" y="242"/>
                  <a:pt x="5335" y="174"/>
                  <a:pt x="5441" y="163"/>
                </a:cubicBezTo>
                <a:cubicBezTo>
                  <a:pt x="5558" y="151"/>
                  <a:pt x="5531" y="274"/>
                  <a:pt x="5508" y="344"/>
                </a:cubicBezTo>
                <a:cubicBezTo>
                  <a:pt x="5457" y="500"/>
                  <a:pt x="5359" y="643"/>
                  <a:pt x="5273" y="781"/>
                </a:cubicBezTo>
                <a:cubicBezTo>
                  <a:pt x="5218" y="869"/>
                  <a:pt x="5151" y="952"/>
                  <a:pt x="5118" y="1050"/>
                </a:cubicBezTo>
                <a:cubicBezTo>
                  <a:pt x="5196" y="1032"/>
                  <a:pt x="5255" y="1004"/>
                  <a:pt x="5330" y="955"/>
                </a:cubicBezTo>
                <a:cubicBezTo>
                  <a:pt x="5446" y="880"/>
                  <a:pt x="5556" y="796"/>
                  <a:pt x="5666" y="714"/>
                </a:cubicBezTo>
                <a:cubicBezTo>
                  <a:pt x="5697" y="691"/>
                  <a:pt x="5728" y="670"/>
                  <a:pt x="5760" y="648"/>
                </a:cubicBezTo>
                <a:cubicBezTo>
                  <a:pt x="5718" y="694"/>
                  <a:pt x="5675" y="740"/>
                  <a:pt x="5632" y="785"/>
                </a:cubicBezTo>
                <a:cubicBezTo>
                  <a:pt x="5579" y="840"/>
                  <a:pt x="5533" y="891"/>
                  <a:pt x="5499" y="957"/>
                </a:cubicBezTo>
                <a:cubicBezTo>
                  <a:pt x="5547" y="955"/>
                  <a:pt x="5580" y="940"/>
                  <a:pt x="5618" y="906"/>
                </a:cubicBezTo>
                <a:cubicBezTo>
                  <a:pt x="5653" y="875"/>
                  <a:pt x="5664" y="846"/>
                  <a:pt x="5681" y="804"/>
                </a:cubicBezTo>
              </a:path>
              <a:path w="7714" h="1454" extrusionOk="0">
                <a:moveTo>
                  <a:pt x="4237" y="634"/>
                </a:moveTo>
                <a:cubicBezTo>
                  <a:pt x="4236" y="599"/>
                  <a:pt x="4237" y="558"/>
                  <a:pt x="4226" y="524"/>
                </a:cubicBezTo>
                <a:cubicBezTo>
                  <a:pt x="4223" y="518"/>
                  <a:pt x="4220" y="511"/>
                  <a:pt x="4217" y="505"/>
                </a:cubicBezTo>
                <a:cubicBezTo>
                  <a:pt x="4213" y="511"/>
                  <a:pt x="4206" y="544"/>
                  <a:pt x="4204" y="578"/>
                </a:cubicBezTo>
                <a:cubicBezTo>
                  <a:pt x="4200" y="666"/>
                  <a:pt x="4198" y="754"/>
                  <a:pt x="4194" y="842"/>
                </a:cubicBezTo>
                <a:cubicBezTo>
                  <a:pt x="4189" y="934"/>
                  <a:pt x="4184" y="1026"/>
                  <a:pt x="4176" y="1117"/>
                </a:cubicBezTo>
                <a:cubicBezTo>
                  <a:pt x="4173" y="1154"/>
                  <a:pt x="4159" y="1202"/>
                  <a:pt x="4164" y="1240"/>
                </a:cubicBezTo>
                <a:cubicBezTo>
                  <a:pt x="4168" y="1273"/>
                  <a:pt x="4199" y="1244"/>
                  <a:pt x="4212" y="1235"/>
                </a:cubicBezTo>
              </a:path>
              <a:path w="7714" h="1454" extrusionOk="0">
                <a:moveTo>
                  <a:pt x="4174" y="389"/>
                </a:moveTo>
                <a:cubicBezTo>
                  <a:pt x="4188" y="369"/>
                  <a:pt x="4203" y="350"/>
                  <a:pt x="4217" y="330"/>
                </a:cubicBezTo>
                <a:cubicBezTo>
                  <a:pt x="4219" y="327"/>
                  <a:pt x="4222" y="323"/>
                  <a:pt x="4224" y="320"/>
                </a:cubicBezTo>
                <a:cubicBezTo>
                  <a:pt x="4208" y="372"/>
                  <a:pt x="4178" y="414"/>
                  <a:pt x="4150" y="462"/>
                </a:cubicBezTo>
                <a:cubicBezTo>
                  <a:pt x="4109" y="533"/>
                  <a:pt x="4064" y="605"/>
                  <a:pt x="4032" y="680"/>
                </a:cubicBezTo>
                <a:cubicBezTo>
                  <a:pt x="4020" y="716"/>
                  <a:pt x="4016" y="723"/>
                  <a:pt x="4016" y="747"/>
                </a:cubicBezTo>
                <a:cubicBezTo>
                  <a:pt x="4066" y="758"/>
                  <a:pt x="4080" y="755"/>
                  <a:pt x="4139" y="727"/>
                </a:cubicBezTo>
                <a:cubicBezTo>
                  <a:pt x="4217" y="690"/>
                  <a:pt x="4290" y="642"/>
                  <a:pt x="4366" y="602"/>
                </a:cubicBezTo>
                <a:cubicBezTo>
                  <a:pt x="4401" y="584"/>
                  <a:pt x="4416" y="585"/>
                  <a:pt x="4445" y="579"/>
                </a:cubicBezTo>
                <a:cubicBezTo>
                  <a:pt x="4404" y="654"/>
                  <a:pt x="4338" y="713"/>
                  <a:pt x="4279" y="774"/>
                </a:cubicBezTo>
                <a:cubicBezTo>
                  <a:pt x="4234" y="820"/>
                  <a:pt x="4189" y="866"/>
                  <a:pt x="4148" y="915"/>
                </a:cubicBezTo>
                <a:cubicBezTo>
                  <a:pt x="4173" y="910"/>
                  <a:pt x="4205" y="897"/>
                  <a:pt x="4235" y="889"/>
                </a:cubicBezTo>
                <a:cubicBezTo>
                  <a:pt x="4277" y="877"/>
                  <a:pt x="4292" y="898"/>
                  <a:pt x="4289" y="939"/>
                </a:cubicBezTo>
                <a:cubicBezTo>
                  <a:pt x="4283" y="1022"/>
                  <a:pt x="4228" y="1113"/>
                  <a:pt x="4192" y="1186"/>
                </a:cubicBezTo>
                <a:cubicBezTo>
                  <a:pt x="4167" y="1237"/>
                  <a:pt x="4181" y="1204"/>
                  <a:pt x="4175" y="1167"/>
                </a:cubicBezTo>
                <a:cubicBezTo>
                  <a:pt x="4173" y="1156"/>
                  <a:pt x="4170" y="1144"/>
                  <a:pt x="4168" y="1133"/>
                </a:cubicBezTo>
              </a:path>
              <a:path w="7714" h="1454" extrusionOk="0">
                <a:moveTo>
                  <a:pt x="3284" y="551"/>
                </a:moveTo>
                <a:cubicBezTo>
                  <a:pt x="3259" y="525"/>
                  <a:pt x="3244" y="495"/>
                  <a:pt x="3202" y="497"/>
                </a:cubicBezTo>
                <a:cubicBezTo>
                  <a:pt x="3152" y="500"/>
                  <a:pt x="3112" y="546"/>
                  <a:pt x="3086" y="584"/>
                </a:cubicBezTo>
                <a:cubicBezTo>
                  <a:pt x="3033" y="660"/>
                  <a:pt x="3008" y="746"/>
                  <a:pt x="2992" y="836"/>
                </a:cubicBezTo>
                <a:cubicBezTo>
                  <a:pt x="2975" y="931"/>
                  <a:pt x="2974" y="1029"/>
                  <a:pt x="3014" y="1119"/>
                </a:cubicBezTo>
                <a:cubicBezTo>
                  <a:pt x="3045" y="1188"/>
                  <a:pt x="3107" y="1241"/>
                  <a:pt x="3186" y="1240"/>
                </a:cubicBezTo>
                <a:cubicBezTo>
                  <a:pt x="3279" y="1239"/>
                  <a:pt x="3368" y="1177"/>
                  <a:pt x="3432" y="1114"/>
                </a:cubicBezTo>
                <a:cubicBezTo>
                  <a:pt x="3531" y="1017"/>
                  <a:pt x="3602" y="882"/>
                  <a:pt x="3604" y="742"/>
                </a:cubicBezTo>
                <a:cubicBezTo>
                  <a:pt x="3606" y="601"/>
                  <a:pt x="3512" y="477"/>
                  <a:pt x="3366" y="473"/>
                </a:cubicBezTo>
                <a:cubicBezTo>
                  <a:pt x="3283" y="471"/>
                  <a:pt x="3246" y="505"/>
                  <a:pt x="3208" y="570"/>
                </a:cubicBezTo>
              </a:path>
              <a:path w="7714" h="1454" extrusionOk="0">
                <a:moveTo>
                  <a:pt x="3723" y="505"/>
                </a:moveTo>
                <a:cubicBezTo>
                  <a:pt x="3641" y="513"/>
                  <a:pt x="3590" y="539"/>
                  <a:pt x="3520" y="586"/>
                </a:cubicBezTo>
                <a:cubicBezTo>
                  <a:pt x="3393" y="672"/>
                  <a:pt x="3286" y="785"/>
                  <a:pt x="3174" y="889"/>
                </a:cubicBezTo>
                <a:cubicBezTo>
                  <a:pt x="3076" y="980"/>
                  <a:pt x="2979" y="1092"/>
                  <a:pt x="2869" y="1169"/>
                </a:cubicBezTo>
                <a:cubicBezTo>
                  <a:pt x="2839" y="1183"/>
                  <a:pt x="2835" y="1193"/>
                  <a:pt x="2818" y="1182"/>
                </a:cubicBezTo>
                <a:cubicBezTo>
                  <a:pt x="2852" y="1086"/>
                  <a:pt x="2914" y="1009"/>
                  <a:pt x="2976" y="928"/>
                </a:cubicBezTo>
                <a:cubicBezTo>
                  <a:pt x="3055" y="825"/>
                  <a:pt x="3138" y="711"/>
                  <a:pt x="3243" y="633"/>
                </a:cubicBezTo>
                <a:cubicBezTo>
                  <a:pt x="3281" y="612"/>
                  <a:pt x="3289" y="602"/>
                  <a:pt x="3316" y="612"/>
                </a:cubicBezTo>
                <a:cubicBezTo>
                  <a:pt x="3318" y="705"/>
                  <a:pt x="3286" y="781"/>
                  <a:pt x="3245" y="866"/>
                </a:cubicBezTo>
                <a:cubicBezTo>
                  <a:pt x="3202" y="956"/>
                  <a:pt x="3152" y="1042"/>
                  <a:pt x="3098" y="1125"/>
                </a:cubicBezTo>
                <a:cubicBezTo>
                  <a:pt x="3142" y="1066"/>
                  <a:pt x="3188" y="1012"/>
                  <a:pt x="3240" y="959"/>
                </a:cubicBezTo>
                <a:cubicBezTo>
                  <a:pt x="3310" y="887"/>
                  <a:pt x="3377" y="816"/>
                  <a:pt x="3480" y="830"/>
                </a:cubicBezTo>
                <a:cubicBezTo>
                  <a:pt x="3520" y="888"/>
                  <a:pt x="3529" y="935"/>
                  <a:pt x="3534" y="1006"/>
                </a:cubicBezTo>
                <a:cubicBezTo>
                  <a:pt x="3537" y="1051"/>
                  <a:pt x="3546" y="1114"/>
                  <a:pt x="3533" y="1158"/>
                </a:cubicBezTo>
                <a:cubicBezTo>
                  <a:pt x="3529" y="1172"/>
                  <a:pt x="3519" y="1139"/>
                  <a:pt x="3508" y="1122"/>
                </a:cubicBezTo>
              </a:path>
              <a:path w="7714" h="1454" extrusionOk="0">
                <a:moveTo>
                  <a:pt x="2230" y="362"/>
                </a:moveTo>
                <a:cubicBezTo>
                  <a:pt x="2231" y="387"/>
                  <a:pt x="2231" y="414"/>
                  <a:pt x="2236" y="439"/>
                </a:cubicBezTo>
                <a:cubicBezTo>
                  <a:pt x="2249" y="513"/>
                  <a:pt x="2254" y="587"/>
                  <a:pt x="2256" y="662"/>
                </a:cubicBezTo>
                <a:cubicBezTo>
                  <a:pt x="2258" y="757"/>
                  <a:pt x="2251" y="851"/>
                  <a:pt x="2242" y="945"/>
                </a:cubicBezTo>
                <a:cubicBezTo>
                  <a:pt x="2235" y="1022"/>
                  <a:pt x="2225" y="1099"/>
                  <a:pt x="2216" y="1176"/>
                </a:cubicBezTo>
                <a:cubicBezTo>
                  <a:pt x="2215" y="1189"/>
                  <a:pt x="2215" y="1192"/>
                  <a:pt x="2215" y="1200"/>
                </a:cubicBezTo>
                <a:cubicBezTo>
                  <a:pt x="2223" y="1170"/>
                  <a:pt x="2235" y="1142"/>
                  <a:pt x="2251" y="1114"/>
                </a:cubicBezTo>
                <a:cubicBezTo>
                  <a:pt x="2258" y="1103"/>
                  <a:pt x="2264" y="1093"/>
                  <a:pt x="2271" y="1082"/>
                </a:cubicBezTo>
              </a:path>
              <a:path w="7714" h="1454" extrusionOk="0">
                <a:moveTo>
                  <a:pt x="2387" y="519"/>
                </a:moveTo>
                <a:cubicBezTo>
                  <a:pt x="2402" y="472"/>
                  <a:pt x="2426" y="418"/>
                  <a:pt x="2433" y="370"/>
                </a:cubicBezTo>
                <a:cubicBezTo>
                  <a:pt x="2432" y="364"/>
                  <a:pt x="2432" y="358"/>
                  <a:pt x="2431" y="352"/>
                </a:cubicBezTo>
                <a:cubicBezTo>
                  <a:pt x="2377" y="395"/>
                  <a:pt x="2330" y="444"/>
                  <a:pt x="2280" y="492"/>
                </a:cubicBezTo>
                <a:cubicBezTo>
                  <a:pt x="2210" y="559"/>
                  <a:pt x="2139" y="623"/>
                  <a:pt x="2077" y="697"/>
                </a:cubicBezTo>
                <a:cubicBezTo>
                  <a:pt x="2059" y="720"/>
                  <a:pt x="2051" y="723"/>
                  <a:pt x="2056" y="741"/>
                </a:cubicBezTo>
                <a:cubicBezTo>
                  <a:pt x="2136" y="719"/>
                  <a:pt x="2210" y="683"/>
                  <a:pt x="2286" y="649"/>
                </a:cubicBezTo>
                <a:cubicBezTo>
                  <a:pt x="2381" y="606"/>
                  <a:pt x="2491" y="539"/>
                  <a:pt x="2598" y="531"/>
                </a:cubicBezTo>
                <a:cubicBezTo>
                  <a:pt x="2608" y="533"/>
                  <a:pt x="2619" y="536"/>
                  <a:pt x="2629" y="538"/>
                </a:cubicBezTo>
                <a:cubicBezTo>
                  <a:pt x="2601" y="620"/>
                  <a:pt x="2517" y="671"/>
                  <a:pt x="2448" y="725"/>
                </a:cubicBezTo>
                <a:cubicBezTo>
                  <a:pt x="2342" y="809"/>
                  <a:pt x="2233" y="882"/>
                  <a:pt x="2118" y="952"/>
                </a:cubicBezTo>
                <a:cubicBezTo>
                  <a:pt x="2202" y="923"/>
                  <a:pt x="2285" y="888"/>
                  <a:pt x="2371" y="864"/>
                </a:cubicBezTo>
                <a:cubicBezTo>
                  <a:pt x="2442" y="844"/>
                  <a:pt x="2509" y="821"/>
                  <a:pt x="2563" y="871"/>
                </a:cubicBezTo>
                <a:cubicBezTo>
                  <a:pt x="2533" y="946"/>
                  <a:pt x="2483" y="998"/>
                  <a:pt x="2422" y="1053"/>
                </a:cubicBezTo>
                <a:cubicBezTo>
                  <a:pt x="2359" y="1110"/>
                  <a:pt x="2290" y="1163"/>
                  <a:pt x="2220" y="1211"/>
                </a:cubicBezTo>
                <a:cubicBezTo>
                  <a:pt x="2209" y="1218"/>
                  <a:pt x="2149" y="1270"/>
                  <a:pt x="2145" y="1228"/>
                </a:cubicBezTo>
                <a:cubicBezTo>
                  <a:pt x="2143" y="1202"/>
                  <a:pt x="2168" y="1146"/>
                  <a:pt x="2173" y="1119"/>
                </a:cubicBezTo>
              </a:path>
              <a:path w="7714" h="1454" extrusionOk="0">
                <a:moveTo>
                  <a:pt x="1235" y="537"/>
                </a:moveTo>
                <a:cubicBezTo>
                  <a:pt x="1256" y="492"/>
                  <a:pt x="1278" y="448"/>
                  <a:pt x="1300" y="404"/>
                </a:cubicBezTo>
                <a:cubicBezTo>
                  <a:pt x="1322" y="360"/>
                  <a:pt x="1347" y="325"/>
                  <a:pt x="1380" y="288"/>
                </a:cubicBezTo>
                <a:cubicBezTo>
                  <a:pt x="1416" y="247"/>
                  <a:pt x="1458" y="211"/>
                  <a:pt x="1508" y="188"/>
                </a:cubicBezTo>
                <a:cubicBezTo>
                  <a:pt x="1560" y="164"/>
                  <a:pt x="1602" y="176"/>
                  <a:pt x="1628" y="229"/>
                </a:cubicBezTo>
                <a:cubicBezTo>
                  <a:pt x="1688" y="351"/>
                  <a:pt x="1646" y="526"/>
                  <a:pt x="1611" y="648"/>
                </a:cubicBezTo>
                <a:cubicBezTo>
                  <a:pt x="1556" y="842"/>
                  <a:pt x="1455" y="1021"/>
                  <a:pt x="1326" y="1175"/>
                </a:cubicBezTo>
                <a:cubicBezTo>
                  <a:pt x="1268" y="1244"/>
                  <a:pt x="1090" y="1462"/>
                  <a:pt x="976" y="1437"/>
                </a:cubicBezTo>
                <a:cubicBezTo>
                  <a:pt x="952" y="1431"/>
                  <a:pt x="944" y="1430"/>
                  <a:pt x="937" y="1413"/>
                </a:cubicBezTo>
                <a:cubicBezTo>
                  <a:pt x="960" y="1366"/>
                  <a:pt x="967" y="1340"/>
                  <a:pt x="1025" y="1317"/>
                </a:cubicBezTo>
                <a:cubicBezTo>
                  <a:pt x="1096" y="1289"/>
                  <a:pt x="1182" y="1301"/>
                  <a:pt x="1253" y="1321"/>
                </a:cubicBezTo>
                <a:cubicBezTo>
                  <a:pt x="1321" y="1340"/>
                  <a:pt x="1390" y="1372"/>
                  <a:pt x="1452" y="1405"/>
                </a:cubicBezTo>
                <a:cubicBezTo>
                  <a:pt x="1480" y="1420"/>
                  <a:pt x="1507" y="1438"/>
                  <a:pt x="1534" y="1453"/>
                </a:cubicBezTo>
              </a:path>
              <a:path w="7714" h="1454" extrusionOk="0">
                <a:moveTo>
                  <a:pt x="1249" y="524"/>
                </a:moveTo>
                <a:cubicBezTo>
                  <a:pt x="1227" y="530"/>
                  <a:pt x="1214" y="532"/>
                  <a:pt x="1193" y="534"/>
                </a:cubicBezTo>
                <a:cubicBezTo>
                  <a:pt x="1197" y="495"/>
                  <a:pt x="1207" y="478"/>
                  <a:pt x="1247" y="440"/>
                </a:cubicBezTo>
                <a:cubicBezTo>
                  <a:pt x="1329" y="362"/>
                  <a:pt x="1421" y="291"/>
                  <a:pt x="1513" y="225"/>
                </a:cubicBezTo>
                <a:cubicBezTo>
                  <a:pt x="1592" y="168"/>
                  <a:pt x="1680" y="99"/>
                  <a:pt x="1771" y="61"/>
                </a:cubicBezTo>
                <a:cubicBezTo>
                  <a:pt x="1780" y="59"/>
                  <a:pt x="1789" y="57"/>
                  <a:pt x="1798" y="55"/>
                </a:cubicBezTo>
                <a:cubicBezTo>
                  <a:pt x="1775" y="104"/>
                  <a:pt x="1742" y="148"/>
                  <a:pt x="1704" y="195"/>
                </a:cubicBezTo>
                <a:cubicBezTo>
                  <a:pt x="1637" y="277"/>
                  <a:pt x="1561" y="357"/>
                  <a:pt x="1505" y="448"/>
                </a:cubicBezTo>
                <a:cubicBezTo>
                  <a:pt x="1475" y="496"/>
                  <a:pt x="1459" y="540"/>
                  <a:pt x="1477" y="594"/>
                </a:cubicBezTo>
                <a:cubicBezTo>
                  <a:pt x="1504" y="675"/>
                  <a:pt x="1517" y="700"/>
                  <a:pt x="1475" y="790"/>
                </a:cubicBezTo>
                <a:cubicBezTo>
                  <a:pt x="1397" y="958"/>
                  <a:pt x="1264" y="1092"/>
                  <a:pt x="1177" y="1254"/>
                </a:cubicBezTo>
                <a:cubicBezTo>
                  <a:pt x="1260" y="1229"/>
                  <a:pt x="1328" y="1175"/>
                  <a:pt x="1400" y="1124"/>
                </a:cubicBezTo>
                <a:cubicBezTo>
                  <a:pt x="1472" y="1074"/>
                  <a:pt x="1549" y="1004"/>
                  <a:pt x="1631" y="971"/>
                </a:cubicBezTo>
                <a:cubicBezTo>
                  <a:pt x="1636" y="971"/>
                  <a:pt x="1641" y="971"/>
                  <a:pt x="1646" y="971"/>
                </a:cubicBezTo>
                <a:cubicBezTo>
                  <a:pt x="1602" y="1027"/>
                  <a:pt x="1556" y="1076"/>
                  <a:pt x="1504" y="1126"/>
                </a:cubicBezTo>
                <a:cubicBezTo>
                  <a:pt x="1435" y="1194"/>
                  <a:pt x="1361" y="1263"/>
                  <a:pt x="1303" y="1341"/>
                </a:cubicBezTo>
                <a:cubicBezTo>
                  <a:pt x="1284" y="1371"/>
                  <a:pt x="1278" y="1377"/>
                  <a:pt x="1276" y="1399"/>
                </a:cubicBezTo>
                <a:cubicBezTo>
                  <a:pt x="1309" y="1402"/>
                  <a:pt x="1317" y="1408"/>
                  <a:pt x="1357" y="1389"/>
                </a:cubicBezTo>
                <a:cubicBezTo>
                  <a:pt x="1402" y="1367"/>
                  <a:pt x="1437" y="1321"/>
                  <a:pt x="1443" y="1271"/>
                </a:cubicBezTo>
                <a:cubicBezTo>
                  <a:pt x="1442" y="1259"/>
                  <a:pt x="1442" y="1248"/>
                  <a:pt x="1441" y="1236"/>
                </a:cubicBezTo>
              </a:path>
              <a:path w="7714" h="1454" extrusionOk="0">
                <a:moveTo>
                  <a:pt x="293" y="340"/>
                </a:moveTo>
                <a:cubicBezTo>
                  <a:pt x="273" y="320"/>
                  <a:pt x="249" y="300"/>
                  <a:pt x="231" y="278"/>
                </a:cubicBezTo>
                <a:cubicBezTo>
                  <a:pt x="217" y="260"/>
                  <a:pt x="205" y="238"/>
                  <a:pt x="222" y="217"/>
                </a:cubicBezTo>
                <a:cubicBezTo>
                  <a:pt x="257" y="174"/>
                  <a:pt x="329" y="158"/>
                  <a:pt x="381" y="154"/>
                </a:cubicBezTo>
                <a:cubicBezTo>
                  <a:pt x="452" y="148"/>
                  <a:pt x="521" y="170"/>
                  <a:pt x="538" y="246"/>
                </a:cubicBezTo>
                <a:cubicBezTo>
                  <a:pt x="558" y="337"/>
                  <a:pt x="495" y="434"/>
                  <a:pt x="447" y="505"/>
                </a:cubicBezTo>
                <a:cubicBezTo>
                  <a:pt x="403" y="570"/>
                  <a:pt x="299" y="653"/>
                  <a:pt x="301" y="739"/>
                </a:cubicBezTo>
                <a:cubicBezTo>
                  <a:pt x="302" y="786"/>
                  <a:pt x="352" y="828"/>
                  <a:pt x="383" y="856"/>
                </a:cubicBezTo>
                <a:cubicBezTo>
                  <a:pt x="460" y="928"/>
                  <a:pt x="577" y="984"/>
                  <a:pt x="618" y="1087"/>
                </a:cubicBezTo>
                <a:cubicBezTo>
                  <a:pt x="652" y="1174"/>
                  <a:pt x="580" y="1253"/>
                  <a:pt x="517" y="1303"/>
                </a:cubicBezTo>
                <a:cubicBezTo>
                  <a:pt x="411" y="1388"/>
                  <a:pt x="267" y="1428"/>
                  <a:pt x="141" y="1365"/>
                </a:cubicBezTo>
                <a:cubicBezTo>
                  <a:pt x="92" y="1341"/>
                  <a:pt x="16" y="1293"/>
                  <a:pt x="2" y="1237"/>
                </a:cubicBezTo>
                <a:cubicBezTo>
                  <a:pt x="-4" y="1214"/>
                  <a:pt x="8" y="1208"/>
                  <a:pt x="14" y="118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38" name="Ink 164"/>
          <p:cNvSpPr>
            <a:spLocks noRot="1" noChangeAspect="1" noEditPoints="1" noChangeArrowheads="1" noChangeShapeType="1" noTextEdit="1"/>
          </p:cNvSpPr>
          <p:nvPr/>
        </p:nvSpPr>
        <p:spPr bwMode="auto">
          <a:xfrm>
            <a:off x="3124200" y="2992438"/>
            <a:ext cx="176213" cy="804862"/>
          </a:xfrm>
          <a:custGeom>
            <a:avLst/>
            <a:gdLst>
              <a:gd name="T0" fmla="*/ 2147483647 w 489"/>
              <a:gd name="T1" fmla="*/ 2147483647 h 2236"/>
              <a:gd name="T2" fmla="*/ 2147483647 w 489"/>
              <a:gd name="T3" fmla="*/ 2147483647 h 2236"/>
              <a:gd name="T4" fmla="*/ 2147483647 w 489"/>
              <a:gd name="T5" fmla="*/ 2147483647 h 2236"/>
              <a:gd name="T6" fmla="*/ 2147483647 w 489"/>
              <a:gd name="T7" fmla="*/ 2147483647 h 2236"/>
              <a:gd name="T8" fmla="*/ 2147483647 w 489"/>
              <a:gd name="T9" fmla="*/ 2147483647 h 2236"/>
              <a:gd name="T10" fmla="*/ 2147483647 w 489"/>
              <a:gd name="T11" fmla="*/ 2147483647 h 2236"/>
              <a:gd name="T12" fmla="*/ 2147483647 w 489"/>
              <a:gd name="T13" fmla="*/ 2147483647 h 2236"/>
              <a:gd name="T14" fmla="*/ 2147483647 w 489"/>
              <a:gd name="T15" fmla="*/ 2147483647 h 2236"/>
              <a:gd name="T16" fmla="*/ 2147483647 w 489"/>
              <a:gd name="T17" fmla="*/ 2147483647 h 2236"/>
              <a:gd name="T18" fmla="*/ 2147483647 w 489"/>
              <a:gd name="T19" fmla="*/ 2147483647 h 2236"/>
              <a:gd name="T20" fmla="*/ 2147483647 w 489"/>
              <a:gd name="T21" fmla="*/ 2147483647 h 2236"/>
              <a:gd name="T22" fmla="*/ 2147483647 w 489"/>
              <a:gd name="T23" fmla="*/ 2147483647 h 2236"/>
              <a:gd name="T24" fmla="*/ 2147483647 w 489"/>
              <a:gd name="T25" fmla="*/ 2147483647 h 2236"/>
              <a:gd name="T26" fmla="*/ 2147483647 w 489"/>
              <a:gd name="T27" fmla="*/ 2147483647 h 2236"/>
              <a:gd name="T28" fmla="*/ 2147483647 w 489"/>
              <a:gd name="T29" fmla="*/ 2147483647 h 2236"/>
              <a:gd name="T30" fmla="*/ 2147483647 w 489"/>
              <a:gd name="T31" fmla="*/ 2147483647 h 2236"/>
              <a:gd name="T32" fmla="*/ 2147483647 w 489"/>
              <a:gd name="T33" fmla="*/ 2147483647 h 2236"/>
              <a:gd name="T34" fmla="*/ 2147483647 w 489"/>
              <a:gd name="T35" fmla="*/ 2147483647 h 2236"/>
              <a:gd name="T36" fmla="*/ 2147483647 w 489"/>
              <a:gd name="T37" fmla="*/ 2147483647 h 2236"/>
              <a:gd name="T38" fmla="*/ 2147483647 w 489"/>
              <a:gd name="T39" fmla="*/ 2147483647 h 2236"/>
              <a:gd name="T40" fmla="*/ 2147483647 w 489"/>
              <a:gd name="T41" fmla="*/ 2147483647 h 2236"/>
              <a:gd name="T42" fmla="*/ 2147483647 w 489"/>
              <a:gd name="T43" fmla="*/ 2147483647 h 2236"/>
              <a:gd name="T44" fmla="*/ 2147483647 w 489"/>
              <a:gd name="T45" fmla="*/ 2147483647 h 2236"/>
              <a:gd name="T46" fmla="*/ 2147483647 w 489"/>
              <a:gd name="T47" fmla="*/ 2147483647 h 2236"/>
              <a:gd name="T48" fmla="*/ 2147483647 w 489"/>
              <a:gd name="T49" fmla="*/ 2147483647 h 2236"/>
              <a:gd name="T50" fmla="*/ 2147483647 w 489"/>
              <a:gd name="T51" fmla="*/ 2147483647 h 2236"/>
              <a:gd name="T52" fmla="*/ 2147483647 w 489"/>
              <a:gd name="T53" fmla="*/ 2147483647 h 2236"/>
              <a:gd name="T54" fmla="*/ 2147483647 w 489"/>
              <a:gd name="T55" fmla="*/ 2147483647 h 2236"/>
              <a:gd name="T56" fmla="*/ 2147483647 w 489"/>
              <a:gd name="T57" fmla="*/ 2147483647 h 2236"/>
              <a:gd name="T58" fmla="*/ 2147483647 w 489"/>
              <a:gd name="T59" fmla="*/ 2147483647 h 2236"/>
              <a:gd name="T60" fmla="*/ 2147483647 w 489"/>
              <a:gd name="T61" fmla="*/ 2147483647 h 2236"/>
              <a:gd name="T62" fmla="*/ 2147483647 w 489"/>
              <a:gd name="T63" fmla="*/ 2147483647 h 22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89"/>
              <a:gd name="T97" fmla="*/ 0 h 2236"/>
              <a:gd name="T98" fmla="*/ 489 w 489"/>
              <a:gd name="T99" fmla="*/ 2236 h 22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89" h="2236" extrusionOk="0">
                <a:moveTo>
                  <a:pt x="51" y="28"/>
                </a:moveTo>
                <a:cubicBezTo>
                  <a:pt x="43" y="17"/>
                  <a:pt x="40" y="14"/>
                  <a:pt x="39" y="4"/>
                </a:cubicBezTo>
                <a:cubicBezTo>
                  <a:pt x="57" y="3"/>
                  <a:pt x="75" y="2"/>
                  <a:pt x="93" y="1"/>
                </a:cubicBezTo>
                <a:cubicBezTo>
                  <a:pt x="159" y="-1"/>
                  <a:pt x="223" y="21"/>
                  <a:pt x="289" y="22"/>
                </a:cubicBezTo>
                <a:cubicBezTo>
                  <a:pt x="307" y="22"/>
                  <a:pt x="347" y="12"/>
                  <a:pt x="361" y="26"/>
                </a:cubicBezTo>
                <a:cubicBezTo>
                  <a:pt x="380" y="44"/>
                  <a:pt x="386" y="73"/>
                  <a:pt x="391" y="97"/>
                </a:cubicBezTo>
                <a:cubicBezTo>
                  <a:pt x="403" y="155"/>
                  <a:pt x="397" y="216"/>
                  <a:pt x="391" y="274"/>
                </a:cubicBezTo>
                <a:cubicBezTo>
                  <a:pt x="381" y="370"/>
                  <a:pt x="370" y="462"/>
                  <a:pt x="374" y="558"/>
                </a:cubicBezTo>
                <a:cubicBezTo>
                  <a:pt x="376" y="615"/>
                  <a:pt x="377" y="672"/>
                  <a:pt x="377" y="729"/>
                </a:cubicBezTo>
                <a:cubicBezTo>
                  <a:pt x="377" y="767"/>
                  <a:pt x="378" y="805"/>
                  <a:pt x="379" y="843"/>
                </a:cubicBezTo>
                <a:cubicBezTo>
                  <a:pt x="379" y="873"/>
                  <a:pt x="384" y="915"/>
                  <a:pt x="373" y="944"/>
                </a:cubicBezTo>
                <a:cubicBezTo>
                  <a:pt x="365" y="964"/>
                  <a:pt x="358" y="963"/>
                  <a:pt x="338" y="970"/>
                </a:cubicBezTo>
                <a:cubicBezTo>
                  <a:pt x="325" y="975"/>
                  <a:pt x="310" y="979"/>
                  <a:pt x="296" y="983"/>
                </a:cubicBezTo>
                <a:cubicBezTo>
                  <a:pt x="277" y="988"/>
                  <a:pt x="258" y="994"/>
                  <a:pt x="239" y="998"/>
                </a:cubicBezTo>
                <a:cubicBezTo>
                  <a:pt x="179" y="1012"/>
                  <a:pt x="117" y="1005"/>
                  <a:pt x="56" y="1016"/>
                </a:cubicBezTo>
                <a:cubicBezTo>
                  <a:pt x="45" y="1018"/>
                  <a:pt x="21" y="1028"/>
                  <a:pt x="10" y="1025"/>
                </a:cubicBezTo>
                <a:cubicBezTo>
                  <a:pt x="-1" y="1028"/>
                  <a:pt x="-4" y="1028"/>
                  <a:pt x="2" y="1015"/>
                </a:cubicBezTo>
              </a:path>
              <a:path w="489" h="2236" extrusionOk="0">
                <a:moveTo>
                  <a:pt x="178" y="1206"/>
                </a:moveTo>
                <a:cubicBezTo>
                  <a:pt x="164" y="1203"/>
                  <a:pt x="148" y="1201"/>
                  <a:pt x="134" y="1197"/>
                </a:cubicBezTo>
                <a:cubicBezTo>
                  <a:pt x="130" y="1195"/>
                  <a:pt x="127" y="1194"/>
                  <a:pt x="123" y="1192"/>
                </a:cubicBezTo>
                <a:cubicBezTo>
                  <a:pt x="141" y="1199"/>
                  <a:pt x="156" y="1207"/>
                  <a:pt x="175" y="1211"/>
                </a:cubicBezTo>
                <a:cubicBezTo>
                  <a:pt x="202" y="1217"/>
                  <a:pt x="231" y="1220"/>
                  <a:pt x="258" y="1225"/>
                </a:cubicBezTo>
                <a:cubicBezTo>
                  <a:pt x="307" y="1234"/>
                  <a:pt x="356" y="1240"/>
                  <a:pt x="404" y="1251"/>
                </a:cubicBezTo>
                <a:cubicBezTo>
                  <a:pt x="423" y="1255"/>
                  <a:pt x="468" y="1259"/>
                  <a:pt x="480" y="1276"/>
                </a:cubicBezTo>
                <a:cubicBezTo>
                  <a:pt x="506" y="1315"/>
                  <a:pt x="484" y="1403"/>
                  <a:pt x="482" y="1445"/>
                </a:cubicBezTo>
                <a:cubicBezTo>
                  <a:pt x="474" y="1592"/>
                  <a:pt x="475" y="1739"/>
                  <a:pt x="469" y="1886"/>
                </a:cubicBezTo>
                <a:cubicBezTo>
                  <a:pt x="466" y="1961"/>
                  <a:pt x="469" y="2038"/>
                  <a:pt x="434" y="2107"/>
                </a:cubicBezTo>
                <a:cubicBezTo>
                  <a:pt x="426" y="2124"/>
                  <a:pt x="423" y="2135"/>
                  <a:pt x="418" y="2150"/>
                </a:cubicBezTo>
                <a:cubicBezTo>
                  <a:pt x="412" y="2169"/>
                  <a:pt x="412" y="2176"/>
                  <a:pt x="391" y="2187"/>
                </a:cubicBezTo>
                <a:cubicBezTo>
                  <a:pt x="353" y="2206"/>
                  <a:pt x="284" y="2200"/>
                  <a:pt x="242" y="2205"/>
                </a:cubicBezTo>
                <a:cubicBezTo>
                  <a:pt x="213" y="2208"/>
                  <a:pt x="185" y="2214"/>
                  <a:pt x="157" y="2219"/>
                </a:cubicBezTo>
                <a:cubicBezTo>
                  <a:pt x="133" y="2224"/>
                  <a:pt x="109" y="2230"/>
                  <a:pt x="86" y="2235"/>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39" name="Ink 165"/>
          <p:cNvSpPr>
            <a:spLocks noRot="1" noChangeAspect="1" noEditPoints="1" noChangeArrowheads="1" noChangeShapeType="1" noTextEdit="1"/>
          </p:cNvSpPr>
          <p:nvPr/>
        </p:nvSpPr>
        <p:spPr bwMode="auto">
          <a:xfrm>
            <a:off x="1176338" y="1379538"/>
            <a:ext cx="1900237" cy="1417637"/>
          </a:xfrm>
          <a:custGeom>
            <a:avLst/>
            <a:gdLst>
              <a:gd name="T0" fmla="*/ 2147483647 w 5276"/>
              <a:gd name="T1" fmla="*/ 2147483647 h 3937"/>
              <a:gd name="T2" fmla="*/ 2147483647 w 5276"/>
              <a:gd name="T3" fmla="*/ 2147483647 h 3937"/>
              <a:gd name="T4" fmla="*/ 2147483647 w 5276"/>
              <a:gd name="T5" fmla="*/ 2147483647 h 3937"/>
              <a:gd name="T6" fmla="*/ 2147483647 w 5276"/>
              <a:gd name="T7" fmla="*/ 2147483647 h 3937"/>
              <a:gd name="T8" fmla="*/ 2147483647 w 5276"/>
              <a:gd name="T9" fmla="*/ 2147483647 h 3937"/>
              <a:gd name="T10" fmla="*/ 2147483647 w 5276"/>
              <a:gd name="T11" fmla="*/ 2147483647 h 3937"/>
              <a:gd name="T12" fmla="*/ 2147483647 w 5276"/>
              <a:gd name="T13" fmla="*/ 2147483647 h 3937"/>
              <a:gd name="T14" fmla="*/ 2147483647 w 5276"/>
              <a:gd name="T15" fmla="*/ 2147483647 h 3937"/>
              <a:gd name="T16" fmla="*/ 2147483647 w 5276"/>
              <a:gd name="T17" fmla="*/ 2147483647 h 3937"/>
              <a:gd name="T18" fmla="*/ 2147483647 w 5276"/>
              <a:gd name="T19" fmla="*/ 2147483647 h 3937"/>
              <a:gd name="T20" fmla="*/ 2147483647 w 5276"/>
              <a:gd name="T21" fmla="*/ 2147483647 h 3937"/>
              <a:gd name="T22" fmla="*/ 2147483647 w 5276"/>
              <a:gd name="T23" fmla="*/ 2147483647 h 3937"/>
              <a:gd name="T24" fmla="*/ 2147483647 w 5276"/>
              <a:gd name="T25" fmla="*/ 2147483647 h 3937"/>
              <a:gd name="T26" fmla="*/ 2147483647 w 5276"/>
              <a:gd name="T27" fmla="*/ 2147483647 h 3937"/>
              <a:gd name="T28" fmla="*/ 2147483647 w 5276"/>
              <a:gd name="T29" fmla="*/ 2147483647 h 3937"/>
              <a:gd name="T30" fmla="*/ 2147483647 w 5276"/>
              <a:gd name="T31" fmla="*/ 2147483647 h 3937"/>
              <a:gd name="T32" fmla="*/ 2147483647 w 5276"/>
              <a:gd name="T33" fmla="*/ 2147483647 h 3937"/>
              <a:gd name="T34" fmla="*/ 2147483647 w 5276"/>
              <a:gd name="T35" fmla="*/ 2147483647 h 3937"/>
              <a:gd name="T36" fmla="*/ 2147483647 w 5276"/>
              <a:gd name="T37" fmla="*/ 2147483647 h 3937"/>
              <a:gd name="T38" fmla="*/ 2147483647 w 5276"/>
              <a:gd name="T39" fmla="*/ 2147483647 h 39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5276"/>
              <a:gd name="T61" fmla="*/ 0 h 3937"/>
              <a:gd name="T62" fmla="*/ 5276 w 5276"/>
              <a:gd name="T63" fmla="*/ 3937 h 393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5276" h="3937" extrusionOk="0">
                <a:moveTo>
                  <a:pt x="4584" y="5"/>
                </a:moveTo>
                <a:cubicBezTo>
                  <a:pt x="4620" y="4"/>
                  <a:pt x="4650" y="2"/>
                  <a:pt x="4687" y="10"/>
                </a:cubicBezTo>
                <a:cubicBezTo>
                  <a:pt x="4933" y="64"/>
                  <a:pt x="5106" y="299"/>
                  <a:pt x="5204" y="516"/>
                </a:cubicBezTo>
                <a:cubicBezTo>
                  <a:pt x="5271" y="665"/>
                  <a:pt x="5293" y="830"/>
                  <a:pt x="5261" y="991"/>
                </a:cubicBezTo>
                <a:cubicBezTo>
                  <a:pt x="5205" y="1274"/>
                  <a:pt x="4998" y="1499"/>
                  <a:pt x="4812" y="1707"/>
                </a:cubicBezTo>
                <a:cubicBezTo>
                  <a:pt x="4727" y="1802"/>
                  <a:pt x="4643" y="1899"/>
                  <a:pt x="4565" y="2001"/>
                </a:cubicBezTo>
                <a:cubicBezTo>
                  <a:pt x="4532" y="2045"/>
                  <a:pt x="4502" y="2091"/>
                  <a:pt x="4471" y="2136"/>
                </a:cubicBezTo>
                <a:cubicBezTo>
                  <a:pt x="4462" y="2149"/>
                  <a:pt x="4453" y="2161"/>
                  <a:pt x="4444" y="2174"/>
                </a:cubicBezTo>
                <a:cubicBezTo>
                  <a:pt x="4453" y="2151"/>
                  <a:pt x="4464" y="2129"/>
                  <a:pt x="4472" y="2106"/>
                </a:cubicBezTo>
                <a:cubicBezTo>
                  <a:pt x="4479" y="2086"/>
                  <a:pt x="4483" y="2066"/>
                  <a:pt x="4489" y="2047"/>
                </a:cubicBezTo>
                <a:cubicBezTo>
                  <a:pt x="4455" y="2132"/>
                  <a:pt x="4419" y="2205"/>
                  <a:pt x="4363" y="2278"/>
                </a:cubicBezTo>
                <a:cubicBezTo>
                  <a:pt x="4439" y="2210"/>
                  <a:pt x="4529" y="2156"/>
                  <a:pt x="4616" y="2113"/>
                </a:cubicBezTo>
              </a:path>
              <a:path w="5276" h="3937" extrusionOk="0">
                <a:moveTo>
                  <a:pt x="32" y="3444"/>
                </a:moveTo>
                <a:cubicBezTo>
                  <a:pt x="33" y="3545"/>
                  <a:pt x="-46" y="3810"/>
                  <a:pt x="19" y="3885"/>
                </a:cubicBezTo>
                <a:cubicBezTo>
                  <a:pt x="80" y="3956"/>
                  <a:pt x="239" y="3936"/>
                  <a:pt x="319" y="3934"/>
                </a:cubicBezTo>
                <a:cubicBezTo>
                  <a:pt x="599" y="3928"/>
                  <a:pt x="875" y="3904"/>
                  <a:pt x="1156" y="3907"/>
                </a:cubicBezTo>
                <a:cubicBezTo>
                  <a:pt x="1695" y="3912"/>
                  <a:pt x="2229" y="3813"/>
                  <a:pt x="2768" y="3806"/>
                </a:cubicBezTo>
                <a:cubicBezTo>
                  <a:pt x="3342" y="3798"/>
                  <a:pt x="3909" y="3798"/>
                  <a:pt x="4481" y="3747"/>
                </a:cubicBezTo>
                <a:cubicBezTo>
                  <a:pt x="4547" y="3741"/>
                  <a:pt x="4611" y="3730"/>
                  <a:pt x="4674" y="3717"/>
                </a:cubicBezTo>
                <a:cubicBezTo>
                  <a:pt x="4679" y="3714"/>
                  <a:pt x="4683" y="3711"/>
                  <a:pt x="4688" y="370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40" name="Ink 166"/>
          <p:cNvSpPr>
            <a:spLocks noRot="1" noChangeAspect="1" noEditPoints="1" noChangeArrowheads="1" noChangeShapeType="1" noTextEdit="1"/>
          </p:cNvSpPr>
          <p:nvPr/>
        </p:nvSpPr>
        <p:spPr bwMode="auto">
          <a:xfrm>
            <a:off x="1450975" y="6396038"/>
            <a:ext cx="1736725" cy="114300"/>
          </a:xfrm>
          <a:custGeom>
            <a:avLst/>
            <a:gdLst>
              <a:gd name="T0" fmla="*/ 0 w 4822"/>
              <a:gd name="T1" fmla="*/ 2147483647 h 315"/>
              <a:gd name="T2" fmla="*/ 2147483647 w 4822"/>
              <a:gd name="T3" fmla="*/ 2147483647 h 315"/>
              <a:gd name="T4" fmla="*/ 2147483647 w 4822"/>
              <a:gd name="T5" fmla="*/ 2147483647 h 315"/>
              <a:gd name="T6" fmla="*/ 2147483647 w 4822"/>
              <a:gd name="T7" fmla="*/ 2147483647 h 315"/>
              <a:gd name="T8" fmla="*/ 2147483647 w 4822"/>
              <a:gd name="T9" fmla="*/ 2147483647 h 315"/>
              <a:gd name="T10" fmla="*/ 2147483647 w 4822"/>
              <a:gd name="T11" fmla="*/ 2147483647 h 315"/>
              <a:gd name="T12" fmla="*/ 2147483647 w 4822"/>
              <a:gd name="T13" fmla="*/ 2147483647 h 315"/>
              <a:gd name="T14" fmla="*/ 2147483647 w 4822"/>
              <a:gd name="T15" fmla="*/ 2147483647 h 315"/>
              <a:gd name="T16" fmla="*/ 2147483647 w 4822"/>
              <a:gd name="T17" fmla="*/ 2147483647 h 315"/>
              <a:gd name="T18" fmla="*/ 2147483647 w 4822"/>
              <a:gd name="T19" fmla="*/ 2147483647 h 3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22"/>
              <a:gd name="T31" fmla="*/ 0 h 315"/>
              <a:gd name="T32" fmla="*/ 4822 w 4822"/>
              <a:gd name="T33" fmla="*/ 315 h 3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22" h="315" extrusionOk="0">
                <a:moveTo>
                  <a:pt x="0" y="288"/>
                </a:moveTo>
                <a:cubicBezTo>
                  <a:pt x="48" y="236"/>
                  <a:pt x="90" y="178"/>
                  <a:pt x="149" y="137"/>
                </a:cubicBezTo>
                <a:cubicBezTo>
                  <a:pt x="176" y="118"/>
                  <a:pt x="207" y="104"/>
                  <a:pt x="236" y="89"/>
                </a:cubicBezTo>
                <a:cubicBezTo>
                  <a:pt x="341" y="34"/>
                  <a:pt x="452" y="14"/>
                  <a:pt x="569" y="5"/>
                </a:cubicBezTo>
                <a:cubicBezTo>
                  <a:pt x="799" y="-13"/>
                  <a:pt x="893" y="56"/>
                  <a:pt x="1079" y="179"/>
                </a:cubicBezTo>
                <a:cubicBezTo>
                  <a:pt x="1240" y="285"/>
                  <a:pt x="1432" y="278"/>
                  <a:pt x="1618" y="265"/>
                </a:cubicBezTo>
                <a:cubicBezTo>
                  <a:pt x="1873" y="248"/>
                  <a:pt x="2118" y="192"/>
                  <a:pt x="2366" y="132"/>
                </a:cubicBezTo>
                <a:cubicBezTo>
                  <a:pt x="2647" y="64"/>
                  <a:pt x="3010" y="-54"/>
                  <a:pt x="3300" y="27"/>
                </a:cubicBezTo>
                <a:cubicBezTo>
                  <a:pt x="3460" y="71"/>
                  <a:pt x="3593" y="176"/>
                  <a:pt x="3758" y="213"/>
                </a:cubicBezTo>
                <a:cubicBezTo>
                  <a:pt x="4109" y="292"/>
                  <a:pt x="4467" y="222"/>
                  <a:pt x="4821" y="31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41" name="Ink 167"/>
          <p:cNvSpPr>
            <a:spLocks noRot="1" noChangeAspect="1" noEditPoints="1" noChangeArrowheads="1" noChangeShapeType="1" noTextEdit="1"/>
          </p:cNvSpPr>
          <p:nvPr/>
        </p:nvSpPr>
        <p:spPr bwMode="auto">
          <a:xfrm>
            <a:off x="511175" y="2212975"/>
            <a:ext cx="788988" cy="3279775"/>
          </a:xfrm>
          <a:custGeom>
            <a:avLst/>
            <a:gdLst>
              <a:gd name="T0" fmla="*/ 2147483647 w 2192"/>
              <a:gd name="T1" fmla="*/ 2147483647 h 9109"/>
              <a:gd name="T2" fmla="*/ 2147483647 w 2192"/>
              <a:gd name="T3" fmla="*/ 2147483647 h 9109"/>
              <a:gd name="T4" fmla="*/ 2147483647 w 2192"/>
              <a:gd name="T5" fmla="*/ 2147483647 h 9109"/>
              <a:gd name="T6" fmla="*/ 2147483647 w 2192"/>
              <a:gd name="T7" fmla="*/ 2147483647 h 9109"/>
              <a:gd name="T8" fmla="*/ 2147483647 w 2192"/>
              <a:gd name="T9" fmla="*/ 2147483647 h 9109"/>
              <a:gd name="T10" fmla="*/ 2147483647 w 2192"/>
              <a:gd name="T11" fmla="*/ 2147483647 h 9109"/>
              <a:gd name="T12" fmla="*/ 2147483647 w 2192"/>
              <a:gd name="T13" fmla="*/ 2147483647 h 9109"/>
              <a:gd name="T14" fmla="*/ 2147483647 w 2192"/>
              <a:gd name="T15" fmla="*/ 2147483647 h 9109"/>
              <a:gd name="T16" fmla="*/ 2147483647 w 2192"/>
              <a:gd name="T17" fmla="*/ 2147483647 h 9109"/>
              <a:gd name="T18" fmla="*/ 2147483647 w 2192"/>
              <a:gd name="T19" fmla="*/ 2147483647 h 9109"/>
              <a:gd name="T20" fmla="*/ 2147483647 w 2192"/>
              <a:gd name="T21" fmla="*/ 2147483647 h 9109"/>
              <a:gd name="T22" fmla="*/ 2147483647 w 2192"/>
              <a:gd name="T23" fmla="*/ 2147483647 h 9109"/>
              <a:gd name="T24" fmla="*/ 2147483647 w 2192"/>
              <a:gd name="T25" fmla="*/ 2147483647 h 9109"/>
              <a:gd name="T26" fmla="*/ 2147483647 w 2192"/>
              <a:gd name="T27" fmla="*/ 2147483647 h 9109"/>
              <a:gd name="T28" fmla="*/ 2147483647 w 2192"/>
              <a:gd name="T29" fmla="*/ 2147483647 h 9109"/>
              <a:gd name="T30" fmla="*/ 2147483647 w 2192"/>
              <a:gd name="T31" fmla="*/ 2147483647 h 9109"/>
              <a:gd name="T32" fmla="*/ 2147483647 w 2192"/>
              <a:gd name="T33" fmla="*/ 2147483647 h 9109"/>
              <a:gd name="T34" fmla="*/ 2147483647 w 2192"/>
              <a:gd name="T35" fmla="*/ 2147483647 h 9109"/>
              <a:gd name="T36" fmla="*/ 2147483647 w 2192"/>
              <a:gd name="T37" fmla="*/ 2147483647 h 9109"/>
              <a:gd name="T38" fmla="*/ 2147483647 w 2192"/>
              <a:gd name="T39" fmla="*/ 2147483647 h 9109"/>
              <a:gd name="T40" fmla="*/ 2147483647 w 2192"/>
              <a:gd name="T41" fmla="*/ 2147483647 h 9109"/>
              <a:gd name="T42" fmla="*/ 2147483647 w 2192"/>
              <a:gd name="T43" fmla="*/ 2147483647 h 9109"/>
              <a:gd name="T44" fmla="*/ 2147483647 w 2192"/>
              <a:gd name="T45" fmla="*/ 2147483647 h 9109"/>
              <a:gd name="T46" fmla="*/ 2147483647 w 2192"/>
              <a:gd name="T47" fmla="*/ 2147483647 h 9109"/>
              <a:gd name="T48" fmla="*/ 2147483647 w 2192"/>
              <a:gd name="T49" fmla="*/ 2147483647 h 9109"/>
              <a:gd name="T50" fmla="*/ 2147483647 w 2192"/>
              <a:gd name="T51" fmla="*/ 2147483647 h 9109"/>
              <a:gd name="T52" fmla="*/ 2147483647 w 2192"/>
              <a:gd name="T53" fmla="*/ 2147483647 h 9109"/>
              <a:gd name="T54" fmla="*/ 2147483647 w 2192"/>
              <a:gd name="T55" fmla="*/ 2147483647 h 9109"/>
              <a:gd name="T56" fmla="*/ 2147483647 w 2192"/>
              <a:gd name="T57" fmla="*/ 2147483647 h 9109"/>
              <a:gd name="T58" fmla="*/ 2147483647 w 2192"/>
              <a:gd name="T59" fmla="*/ 2147483647 h 9109"/>
              <a:gd name="T60" fmla="*/ 2147483647 w 2192"/>
              <a:gd name="T61" fmla="*/ 2147483647 h 9109"/>
              <a:gd name="T62" fmla="*/ 2147483647 w 2192"/>
              <a:gd name="T63" fmla="*/ 2147483647 h 9109"/>
              <a:gd name="T64" fmla="*/ 2147483647 w 2192"/>
              <a:gd name="T65" fmla="*/ 2147483647 h 9109"/>
              <a:gd name="T66" fmla="*/ 2147483647 w 2192"/>
              <a:gd name="T67" fmla="*/ 2147483647 h 9109"/>
              <a:gd name="T68" fmla="*/ 2147483647 w 2192"/>
              <a:gd name="T69" fmla="*/ 2147483647 h 9109"/>
              <a:gd name="T70" fmla="*/ 2147483647 w 2192"/>
              <a:gd name="T71" fmla="*/ 2147483647 h 9109"/>
              <a:gd name="T72" fmla="*/ 2147483647 w 2192"/>
              <a:gd name="T73" fmla="*/ 2147483647 h 9109"/>
              <a:gd name="T74" fmla="*/ 2147483647 w 2192"/>
              <a:gd name="T75" fmla="*/ 2147483647 h 9109"/>
              <a:gd name="T76" fmla="*/ 2147483647 w 2192"/>
              <a:gd name="T77" fmla="*/ 2147483647 h 9109"/>
              <a:gd name="T78" fmla="*/ 2147483647 w 2192"/>
              <a:gd name="T79" fmla="*/ 2147483647 h 9109"/>
              <a:gd name="T80" fmla="*/ 2147483647 w 2192"/>
              <a:gd name="T81" fmla="*/ 2147483647 h 9109"/>
              <a:gd name="T82" fmla="*/ 2147483647 w 2192"/>
              <a:gd name="T83" fmla="*/ 2147483647 h 9109"/>
              <a:gd name="T84" fmla="*/ 2147483647 w 2192"/>
              <a:gd name="T85" fmla="*/ 2147483647 h 9109"/>
              <a:gd name="T86" fmla="*/ 2147483647 w 2192"/>
              <a:gd name="T87" fmla="*/ 2147483647 h 9109"/>
              <a:gd name="T88" fmla="*/ 2147483647 w 2192"/>
              <a:gd name="T89" fmla="*/ 2147483647 h 9109"/>
              <a:gd name="T90" fmla="*/ 2147483647 w 2192"/>
              <a:gd name="T91" fmla="*/ 2147483647 h 9109"/>
              <a:gd name="T92" fmla="*/ 2147483647 w 2192"/>
              <a:gd name="T93" fmla="*/ 2147483647 h 9109"/>
              <a:gd name="T94" fmla="*/ 2147483647 w 2192"/>
              <a:gd name="T95" fmla="*/ 2147483647 h 9109"/>
              <a:gd name="T96" fmla="*/ 2147483647 w 2192"/>
              <a:gd name="T97" fmla="*/ 2147483647 h 9109"/>
              <a:gd name="T98" fmla="*/ 2147483647 w 2192"/>
              <a:gd name="T99" fmla="*/ 2147483647 h 9109"/>
              <a:gd name="T100" fmla="*/ 2147483647 w 2192"/>
              <a:gd name="T101" fmla="*/ 2147483647 h 910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192"/>
              <a:gd name="T154" fmla="*/ 0 h 9109"/>
              <a:gd name="T155" fmla="*/ 2192 w 2192"/>
              <a:gd name="T156" fmla="*/ 9109 h 910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192" h="9109" extrusionOk="0">
                <a:moveTo>
                  <a:pt x="1714" y="149"/>
                </a:moveTo>
                <a:cubicBezTo>
                  <a:pt x="1738" y="151"/>
                  <a:pt x="1760" y="152"/>
                  <a:pt x="1784" y="152"/>
                </a:cubicBezTo>
                <a:cubicBezTo>
                  <a:pt x="1808" y="152"/>
                  <a:pt x="1832" y="151"/>
                  <a:pt x="1856" y="149"/>
                </a:cubicBezTo>
                <a:cubicBezTo>
                  <a:pt x="1881" y="146"/>
                  <a:pt x="1905" y="145"/>
                  <a:pt x="1930" y="144"/>
                </a:cubicBezTo>
                <a:cubicBezTo>
                  <a:pt x="1947" y="144"/>
                  <a:pt x="1964" y="142"/>
                  <a:pt x="1981" y="144"/>
                </a:cubicBezTo>
                <a:cubicBezTo>
                  <a:pt x="1997" y="146"/>
                  <a:pt x="2011" y="154"/>
                  <a:pt x="2027" y="156"/>
                </a:cubicBezTo>
                <a:cubicBezTo>
                  <a:pt x="2039" y="157"/>
                  <a:pt x="2068" y="162"/>
                  <a:pt x="2066" y="141"/>
                </a:cubicBezTo>
                <a:cubicBezTo>
                  <a:pt x="2064" y="110"/>
                  <a:pt x="2025" y="85"/>
                  <a:pt x="2006" y="65"/>
                </a:cubicBezTo>
                <a:cubicBezTo>
                  <a:pt x="1990" y="49"/>
                  <a:pt x="1973" y="32"/>
                  <a:pt x="1961" y="13"/>
                </a:cubicBezTo>
                <a:cubicBezTo>
                  <a:pt x="1959" y="10"/>
                  <a:pt x="1958" y="6"/>
                  <a:pt x="1956" y="3"/>
                </a:cubicBezTo>
                <a:cubicBezTo>
                  <a:pt x="1975" y="2"/>
                  <a:pt x="1990" y="5"/>
                  <a:pt x="2009" y="11"/>
                </a:cubicBezTo>
                <a:cubicBezTo>
                  <a:pt x="2050" y="24"/>
                  <a:pt x="2086" y="50"/>
                  <a:pt x="2122" y="73"/>
                </a:cubicBezTo>
                <a:cubicBezTo>
                  <a:pt x="2138" y="83"/>
                  <a:pt x="2154" y="93"/>
                  <a:pt x="2169" y="105"/>
                </a:cubicBezTo>
                <a:cubicBezTo>
                  <a:pt x="2189" y="121"/>
                  <a:pt x="2197" y="134"/>
                  <a:pt x="2185" y="159"/>
                </a:cubicBezTo>
                <a:cubicBezTo>
                  <a:pt x="2178" y="174"/>
                  <a:pt x="2168" y="186"/>
                  <a:pt x="2157" y="198"/>
                </a:cubicBezTo>
                <a:cubicBezTo>
                  <a:pt x="2135" y="223"/>
                  <a:pt x="2110" y="246"/>
                  <a:pt x="2086" y="269"/>
                </a:cubicBezTo>
                <a:cubicBezTo>
                  <a:pt x="2069" y="285"/>
                  <a:pt x="2056" y="303"/>
                  <a:pt x="2042" y="322"/>
                </a:cubicBezTo>
              </a:path>
              <a:path w="2192" h="9109" extrusionOk="0">
                <a:moveTo>
                  <a:pt x="1563" y="5178"/>
                </a:moveTo>
                <a:cubicBezTo>
                  <a:pt x="1533" y="5161"/>
                  <a:pt x="1528" y="5163"/>
                  <a:pt x="1500" y="5143"/>
                </a:cubicBezTo>
                <a:cubicBezTo>
                  <a:pt x="1180" y="4907"/>
                  <a:pt x="865" y="4641"/>
                  <a:pt x="601" y="4344"/>
                </a:cubicBezTo>
                <a:cubicBezTo>
                  <a:pt x="423" y="4144"/>
                  <a:pt x="282" y="3921"/>
                  <a:pt x="176" y="3675"/>
                </a:cubicBezTo>
                <a:cubicBezTo>
                  <a:pt x="50" y="3384"/>
                  <a:pt x="-69" y="3022"/>
                  <a:pt x="48" y="2710"/>
                </a:cubicBezTo>
                <a:cubicBezTo>
                  <a:pt x="145" y="2452"/>
                  <a:pt x="362" y="2182"/>
                  <a:pt x="591" y="2030"/>
                </a:cubicBezTo>
                <a:cubicBezTo>
                  <a:pt x="760" y="1918"/>
                  <a:pt x="937" y="1885"/>
                  <a:pt x="1116" y="1986"/>
                </a:cubicBezTo>
                <a:cubicBezTo>
                  <a:pt x="1230" y="2050"/>
                  <a:pt x="1316" y="2164"/>
                  <a:pt x="1407" y="2256"/>
                </a:cubicBezTo>
                <a:cubicBezTo>
                  <a:pt x="1410" y="2259"/>
                  <a:pt x="1413" y="2262"/>
                  <a:pt x="1416" y="2265"/>
                </a:cubicBezTo>
                <a:cubicBezTo>
                  <a:pt x="1328" y="2205"/>
                  <a:pt x="1274" y="2181"/>
                  <a:pt x="1174" y="2168"/>
                </a:cubicBezTo>
                <a:cubicBezTo>
                  <a:pt x="1196" y="2191"/>
                  <a:pt x="1218" y="2218"/>
                  <a:pt x="1243" y="2242"/>
                </a:cubicBezTo>
                <a:cubicBezTo>
                  <a:pt x="1318" y="2314"/>
                  <a:pt x="1396" y="2384"/>
                  <a:pt x="1474" y="2452"/>
                </a:cubicBezTo>
                <a:cubicBezTo>
                  <a:pt x="1468" y="2425"/>
                  <a:pt x="1463" y="2393"/>
                  <a:pt x="1456" y="2364"/>
                </a:cubicBezTo>
                <a:cubicBezTo>
                  <a:pt x="1427" y="2249"/>
                  <a:pt x="1403" y="2141"/>
                  <a:pt x="1429" y="2023"/>
                </a:cubicBezTo>
                <a:cubicBezTo>
                  <a:pt x="1434" y="1999"/>
                  <a:pt x="1446" y="1976"/>
                  <a:pt x="1453" y="1952"/>
                </a:cubicBezTo>
              </a:path>
              <a:path w="2192" h="9109" extrusionOk="0">
                <a:moveTo>
                  <a:pt x="1906" y="9074"/>
                </a:moveTo>
                <a:cubicBezTo>
                  <a:pt x="1896" y="9062"/>
                  <a:pt x="1891" y="9056"/>
                  <a:pt x="1878" y="9049"/>
                </a:cubicBezTo>
                <a:cubicBezTo>
                  <a:pt x="1887" y="9056"/>
                  <a:pt x="1890" y="9058"/>
                  <a:pt x="1898" y="9055"/>
                </a:cubicBezTo>
              </a:path>
              <a:path w="2192" h="9109" extrusionOk="0">
                <a:moveTo>
                  <a:pt x="1982" y="9099"/>
                </a:moveTo>
                <a:cubicBezTo>
                  <a:pt x="1965" y="9099"/>
                  <a:pt x="1947" y="9109"/>
                  <a:pt x="1931" y="9108"/>
                </a:cubicBezTo>
                <a:cubicBezTo>
                  <a:pt x="1905" y="9106"/>
                  <a:pt x="1882" y="9104"/>
                  <a:pt x="1857" y="9095"/>
                </a:cubicBezTo>
                <a:cubicBezTo>
                  <a:pt x="1706" y="9043"/>
                  <a:pt x="1541" y="8956"/>
                  <a:pt x="1403" y="8877"/>
                </a:cubicBezTo>
                <a:cubicBezTo>
                  <a:pt x="1086" y="8696"/>
                  <a:pt x="832" y="8420"/>
                  <a:pt x="662" y="8098"/>
                </a:cubicBezTo>
                <a:cubicBezTo>
                  <a:pt x="594" y="7970"/>
                  <a:pt x="546" y="7832"/>
                  <a:pt x="513" y="7691"/>
                </a:cubicBezTo>
                <a:cubicBezTo>
                  <a:pt x="432" y="7343"/>
                  <a:pt x="428" y="6906"/>
                  <a:pt x="588" y="6579"/>
                </a:cubicBezTo>
                <a:cubicBezTo>
                  <a:pt x="741" y="6265"/>
                  <a:pt x="1081" y="6116"/>
                  <a:pt x="1406" y="6051"/>
                </a:cubicBezTo>
                <a:cubicBezTo>
                  <a:pt x="1445" y="6043"/>
                  <a:pt x="1684" y="6040"/>
                  <a:pt x="1696" y="6001"/>
                </a:cubicBezTo>
                <a:cubicBezTo>
                  <a:pt x="1718" y="5931"/>
                  <a:pt x="1626" y="5906"/>
                  <a:pt x="1578" y="5891"/>
                </a:cubicBezTo>
                <a:cubicBezTo>
                  <a:pt x="1547" y="5881"/>
                  <a:pt x="1518" y="5883"/>
                  <a:pt x="1488" y="5877"/>
                </a:cubicBezTo>
                <a:cubicBezTo>
                  <a:pt x="1505" y="5881"/>
                  <a:pt x="1528" y="5898"/>
                  <a:pt x="1555" y="5901"/>
                </a:cubicBezTo>
                <a:cubicBezTo>
                  <a:pt x="1603" y="5907"/>
                  <a:pt x="1786" y="5867"/>
                  <a:pt x="1818" y="5903"/>
                </a:cubicBezTo>
                <a:cubicBezTo>
                  <a:pt x="1847" y="5936"/>
                  <a:pt x="1817" y="5973"/>
                  <a:pt x="1799" y="6006"/>
                </a:cubicBezTo>
                <a:cubicBezTo>
                  <a:pt x="1766" y="6064"/>
                  <a:pt x="1700" y="6116"/>
                  <a:pt x="1648" y="6152"/>
                </a:cubicBezTo>
                <a:cubicBezTo>
                  <a:pt x="1637" y="6163"/>
                  <a:pt x="1634" y="6167"/>
                  <a:pt x="1622" y="6165"/>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42" name="Ink 168"/>
          <p:cNvSpPr>
            <a:spLocks noRot="1" noChangeAspect="1" noEditPoints="1" noChangeArrowheads="1" noChangeShapeType="1" noTextEdit="1"/>
          </p:cNvSpPr>
          <p:nvPr/>
        </p:nvSpPr>
        <p:spPr bwMode="auto">
          <a:xfrm>
            <a:off x="7824788" y="1943100"/>
            <a:ext cx="1208087" cy="3514725"/>
          </a:xfrm>
          <a:custGeom>
            <a:avLst/>
            <a:gdLst>
              <a:gd name="T0" fmla="*/ 2147483647 w 3355"/>
              <a:gd name="T1" fmla="*/ 2147483647 h 9762"/>
              <a:gd name="T2" fmla="*/ 2147483647 w 3355"/>
              <a:gd name="T3" fmla="*/ 2147483647 h 9762"/>
              <a:gd name="T4" fmla="*/ 2147483647 w 3355"/>
              <a:gd name="T5" fmla="*/ 2147483647 h 9762"/>
              <a:gd name="T6" fmla="*/ 2147483647 w 3355"/>
              <a:gd name="T7" fmla="*/ 2147483647 h 9762"/>
              <a:gd name="T8" fmla="*/ 2147483647 w 3355"/>
              <a:gd name="T9" fmla="*/ 2147483647 h 9762"/>
              <a:gd name="T10" fmla="*/ 2147483647 w 3355"/>
              <a:gd name="T11" fmla="*/ 2147483647 h 9762"/>
              <a:gd name="T12" fmla="*/ 2147483647 w 3355"/>
              <a:gd name="T13" fmla="*/ 2147483647 h 9762"/>
              <a:gd name="T14" fmla="*/ 2147483647 w 3355"/>
              <a:gd name="T15" fmla="*/ 2147483647 h 9762"/>
              <a:gd name="T16" fmla="*/ 2147483647 w 3355"/>
              <a:gd name="T17" fmla="*/ 2147483647 h 9762"/>
              <a:gd name="T18" fmla="*/ 2147483647 w 3355"/>
              <a:gd name="T19" fmla="*/ 2147483647 h 9762"/>
              <a:gd name="T20" fmla="*/ 2147483647 w 3355"/>
              <a:gd name="T21" fmla="*/ 2147483647 h 9762"/>
              <a:gd name="T22" fmla="*/ 2147483647 w 3355"/>
              <a:gd name="T23" fmla="*/ 2147483647 h 9762"/>
              <a:gd name="T24" fmla="*/ 2147483647 w 3355"/>
              <a:gd name="T25" fmla="*/ 2147483647 h 9762"/>
              <a:gd name="T26" fmla="*/ 2147483647 w 3355"/>
              <a:gd name="T27" fmla="*/ 2147483647 h 9762"/>
              <a:gd name="T28" fmla="*/ 2147483647 w 3355"/>
              <a:gd name="T29" fmla="*/ 2147483647 h 9762"/>
              <a:gd name="T30" fmla="*/ 2147483647 w 3355"/>
              <a:gd name="T31" fmla="*/ 2147483647 h 9762"/>
              <a:gd name="T32" fmla="*/ 2147483647 w 3355"/>
              <a:gd name="T33" fmla="*/ 2147483647 h 9762"/>
              <a:gd name="T34" fmla="*/ 2147483647 w 3355"/>
              <a:gd name="T35" fmla="*/ 2147483647 h 9762"/>
              <a:gd name="T36" fmla="*/ 2147483647 w 3355"/>
              <a:gd name="T37" fmla="*/ 2147483647 h 9762"/>
              <a:gd name="T38" fmla="*/ 2147483647 w 3355"/>
              <a:gd name="T39" fmla="*/ 2147483647 h 9762"/>
              <a:gd name="T40" fmla="*/ 2147483647 w 3355"/>
              <a:gd name="T41" fmla="*/ 2147483647 h 9762"/>
              <a:gd name="T42" fmla="*/ 2147483647 w 3355"/>
              <a:gd name="T43" fmla="*/ 2147483647 h 9762"/>
              <a:gd name="T44" fmla="*/ 2147483647 w 3355"/>
              <a:gd name="T45" fmla="*/ 2147483647 h 9762"/>
              <a:gd name="T46" fmla="*/ 2147483647 w 3355"/>
              <a:gd name="T47" fmla="*/ 2147483647 h 9762"/>
              <a:gd name="T48" fmla="*/ 2147483647 w 3355"/>
              <a:gd name="T49" fmla="*/ 2147483647 h 9762"/>
              <a:gd name="T50" fmla="*/ 2147483647 w 3355"/>
              <a:gd name="T51" fmla="*/ 2147483647 h 9762"/>
              <a:gd name="T52" fmla="*/ 2147483647 w 3355"/>
              <a:gd name="T53" fmla="*/ 2147483647 h 9762"/>
              <a:gd name="T54" fmla="*/ 2147483647 w 3355"/>
              <a:gd name="T55" fmla="*/ 2147483647 h 9762"/>
              <a:gd name="T56" fmla="*/ 2147483647 w 3355"/>
              <a:gd name="T57" fmla="*/ 2147483647 h 9762"/>
              <a:gd name="T58" fmla="*/ 2147483647 w 3355"/>
              <a:gd name="T59" fmla="*/ 2147483647 h 9762"/>
              <a:gd name="T60" fmla="*/ 2147483647 w 3355"/>
              <a:gd name="T61" fmla="*/ 2147483647 h 9762"/>
              <a:gd name="T62" fmla="*/ 2147483647 w 3355"/>
              <a:gd name="T63" fmla="*/ 2147483647 h 9762"/>
              <a:gd name="T64" fmla="*/ 2147483647 w 3355"/>
              <a:gd name="T65" fmla="*/ 2147483647 h 9762"/>
              <a:gd name="T66" fmla="*/ 2147483647 w 3355"/>
              <a:gd name="T67" fmla="*/ 2147483647 h 9762"/>
              <a:gd name="T68" fmla="*/ 2147483647 w 3355"/>
              <a:gd name="T69" fmla="*/ 2147483647 h 9762"/>
              <a:gd name="T70" fmla="*/ 2147483647 w 3355"/>
              <a:gd name="T71" fmla="*/ 2147483647 h 9762"/>
              <a:gd name="T72" fmla="*/ 2147483647 w 3355"/>
              <a:gd name="T73" fmla="*/ 2147483647 h 9762"/>
              <a:gd name="T74" fmla="*/ 2147483647 w 3355"/>
              <a:gd name="T75" fmla="*/ 2147483647 h 9762"/>
              <a:gd name="T76" fmla="*/ 2147483647 w 3355"/>
              <a:gd name="T77" fmla="*/ 2147483647 h 9762"/>
              <a:gd name="T78" fmla="*/ 2147483647 w 3355"/>
              <a:gd name="T79" fmla="*/ 2147483647 h 9762"/>
              <a:gd name="T80" fmla="*/ 2147483647 w 3355"/>
              <a:gd name="T81" fmla="*/ 2147483647 h 9762"/>
              <a:gd name="T82" fmla="*/ 2147483647 w 3355"/>
              <a:gd name="T83" fmla="*/ 2147483647 h 9762"/>
              <a:gd name="T84" fmla="*/ 2147483647 w 3355"/>
              <a:gd name="T85" fmla="*/ 2147483647 h 9762"/>
              <a:gd name="T86" fmla="*/ 2147483647 w 3355"/>
              <a:gd name="T87" fmla="*/ 2147483647 h 9762"/>
              <a:gd name="T88" fmla="*/ 2147483647 w 3355"/>
              <a:gd name="T89" fmla="*/ 2147483647 h 9762"/>
              <a:gd name="T90" fmla="*/ 2147483647 w 3355"/>
              <a:gd name="T91" fmla="*/ 2147483647 h 9762"/>
              <a:gd name="T92" fmla="*/ 2147483647 w 3355"/>
              <a:gd name="T93" fmla="*/ 2147483647 h 9762"/>
              <a:gd name="T94" fmla="*/ 2147483647 w 3355"/>
              <a:gd name="T95" fmla="*/ 2147483647 h 9762"/>
              <a:gd name="T96" fmla="*/ 2147483647 w 3355"/>
              <a:gd name="T97" fmla="*/ 2147483647 h 9762"/>
              <a:gd name="T98" fmla="*/ 2147483647 w 3355"/>
              <a:gd name="T99" fmla="*/ 2147483647 h 9762"/>
              <a:gd name="T100" fmla="*/ 2147483647 w 3355"/>
              <a:gd name="T101" fmla="*/ 2147483647 h 9762"/>
              <a:gd name="T102" fmla="*/ 2147483647 w 3355"/>
              <a:gd name="T103" fmla="*/ 2147483647 h 97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55"/>
              <a:gd name="T157" fmla="*/ 0 h 9762"/>
              <a:gd name="T158" fmla="*/ 3355 w 3355"/>
              <a:gd name="T159" fmla="*/ 9762 h 97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55" h="9762" extrusionOk="0">
                <a:moveTo>
                  <a:pt x="394" y="457"/>
                </a:moveTo>
                <a:cubicBezTo>
                  <a:pt x="384" y="453"/>
                  <a:pt x="380" y="451"/>
                  <a:pt x="373" y="448"/>
                </a:cubicBezTo>
                <a:cubicBezTo>
                  <a:pt x="392" y="442"/>
                  <a:pt x="409" y="435"/>
                  <a:pt x="428" y="428"/>
                </a:cubicBezTo>
                <a:cubicBezTo>
                  <a:pt x="488" y="405"/>
                  <a:pt x="548" y="386"/>
                  <a:pt x="611" y="376"/>
                </a:cubicBezTo>
                <a:cubicBezTo>
                  <a:pt x="695" y="362"/>
                  <a:pt x="785" y="366"/>
                  <a:pt x="866" y="394"/>
                </a:cubicBezTo>
                <a:cubicBezTo>
                  <a:pt x="905" y="407"/>
                  <a:pt x="945" y="427"/>
                  <a:pt x="971" y="459"/>
                </a:cubicBezTo>
                <a:cubicBezTo>
                  <a:pt x="1001" y="496"/>
                  <a:pt x="1007" y="537"/>
                  <a:pt x="985" y="579"/>
                </a:cubicBezTo>
                <a:cubicBezTo>
                  <a:pt x="965" y="619"/>
                  <a:pt x="921" y="649"/>
                  <a:pt x="884" y="671"/>
                </a:cubicBezTo>
                <a:cubicBezTo>
                  <a:pt x="840" y="697"/>
                  <a:pt x="793" y="718"/>
                  <a:pt x="747" y="740"/>
                </a:cubicBezTo>
                <a:cubicBezTo>
                  <a:pt x="719" y="754"/>
                  <a:pt x="690" y="766"/>
                  <a:pt x="661" y="779"/>
                </a:cubicBezTo>
                <a:cubicBezTo>
                  <a:pt x="681" y="782"/>
                  <a:pt x="701" y="784"/>
                  <a:pt x="721" y="787"/>
                </a:cubicBezTo>
                <a:cubicBezTo>
                  <a:pt x="779" y="795"/>
                  <a:pt x="831" y="808"/>
                  <a:pt x="879" y="842"/>
                </a:cubicBezTo>
                <a:cubicBezTo>
                  <a:pt x="920" y="871"/>
                  <a:pt x="957" y="919"/>
                  <a:pt x="932" y="969"/>
                </a:cubicBezTo>
                <a:cubicBezTo>
                  <a:pt x="916" y="1002"/>
                  <a:pt x="889" y="1016"/>
                  <a:pt x="857" y="1031"/>
                </a:cubicBezTo>
                <a:cubicBezTo>
                  <a:pt x="812" y="1052"/>
                  <a:pt x="763" y="1061"/>
                  <a:pt x="714" y="1068"/>
                </a:cubicBezTo>
                <a:cubicBezTo>
                  <a:pt x="646" y="1077"/>
                  <a:pt x="575" y="1078"/>
                  <a:pt x="507" y="1076"/>
                </a:cubicBezTo>
                <a:cubicBezTo>
                  <a:pt x="421" y="1074"/>
                  <a:pt x="329" y="1068"/>
                  <a:pt x="249" y="1034"/>
                </a:cubicBezTo>
                <a:cubicBezTo>
                  <a:pt x="191" y="1010"/>
                  <a:pt x="121" y="961"/>
                  <a:pt x="122" y="904"/>
                </a:cubicBezTo>
              </a:path>
              <a:path w="3355" h="9762" extrusionOk="0">
                <a:moveTo>
                  <a:pt x="387" y="1411"/>
                </a:moveTo>
                <a:cubicBezTo>
                  <a:pt x="362" y="1419"/>
                  <a:pt x="358" y="1425"/>
                  <a:pt x="386" y="1400"/>
                </a:cubicBezTo>
                <a:cubicBezTo>
                  <a:pt x="409" y="1380"/>
                  <a:pt x="435" y="1364"/>
                  <a:pt x="463" y="1350"/>
                </a:cubicBezTo>
                <a:cubicBezTo>
                  <a:pt x="534" y="1313"/>
                  <a:pt x="616" y="1287"/>
                  <a:pt x="696" y="1285"/>
                </a:cubicBezTo>
                <a:cubicBezTo>
                  <a:pt x="785" y="1282"/>
                  <a:pt x="886" y="1319"/>
                  <a:pt x="913" y="1413"/>
                </a:cubicBezTo>
                <a:cubicBezTo>
                  <a:pt x="930" y="1470"/>
                  <a:pt x="906" y="1526"/>
                  <a:pt x="875" y="1573"/>
                </a:cubicBezTo>
                <a:cubicBezTo>
                  <a:pt x="837" y="1630"/>
                  <a:pt x="779" y="1673"/>
                  <a:pt x="722" y="1710"/>
                </a:cubicBezTo>
                <a:cubicBezTo>
                  <a:pt x="681" y="1736"/>
                  <a:pt x="638" y="1756"/>
                  <a:pt x="594" y="1775"/>
                </a:cubicBezTo>
                <a:cubicBezTo>
                  <a:pt x="614" y="1765"/>
                  <a:pt x="605" y="1769"/>
                  <a:pt x="626" y="1765"/>
                </a:cubicBezTo>
                <a:cubicBezTo>
                  <a:pt x="706" y="1750"/>
                  <a:pt x="804" y="1772"/>
                  <a:pt x="865" y="1827"/>
                </a:cubicBezTo>
                <a:cubicBezTo>
                  <a:pt x="904" y="1862"/>
                  <a:pt x="918" y="1914"/>
                  <a:pt x="881" y="1955"/>
                </a:cubicBezTo>
                <a:cubicBezTo>
                  <a:pt x="808" y="2035"/>
                  <a:pt x="643" y="2050"/>
                  <a:pt x="544" y="2051"/>
                </a:cubicBezTo>
                <a:cubicBezTo>
                  <a:pt x="447" y="2052"/>
                  <a:pt x="264" y="2022"/>
                  <a:pt x="219" y="1915"/>
                </a:cubicBezTo>
                <a:cubicBezTo>
                  <a:pt x="213" y="1901"/>
                  <a:pt x="218" y="1888"/>
                  <a:pt x="216" y="1874"/>
                </a:cubicBezTo>
              </a:path>
              <a:path w="3355" h="9762" extrusionOk="0">
                <a:moveTo>
                  <a:pt x="2802" y="0"/>
                </a:moveTo>
                <a:cubicBezTo>
                  <a:pt x="2786" y="60"/>
                  <a:pt x="2760" y="123"/>
                  <a:pt x="2746" y="187"/>
                </a:cubicBezTo>
                <a:cubicBezTo>
                  <a:pt x="2677" y="500"/>
                  <a:pt x="2677" y="805"/>
                  <a:pt x="2673" y="1123"/>
                </a:cubicBezTo>
                <a:cubicBezTo>
                  <a:pt x="2666" y="1647"/>
                  <a:pt x="2658" y="2170"/>
                  <a:pt x="2645" y="2694"/>
                </a:cubicBezTo>
                <a:cubicBezTo>
                  <a:pt x="2635" y="3092"/>
                  <a:pt x="2669" y="3464"/>
                  <a:pt x="2725" y="3858"/>
                </a:cubicBezTo>
                <a:cubicBezTo>
                  <a:pt x="2787" y="4291"/>
                  <a:pt x="2818" y="4711"/>
                  <a:pt x="2820" y="5148"/>
                </a:cubicBezTo>
                <a:cubicBezTo>
                  <a:pt x="2823" y="5687"/>
                  <a:pt x="2762" y="6224"/>
                  <a:pt x="2747" y="6763"/>
                </a:cubicBezTo>
                <a:cubicBezTo>
                  <a:pt x="2732" y="7319"/>
                  <a:pt x="2714" y="7918"/>
                  <a:pt x="2838" y="8462"/>
                </a:cubicBezTo>
                <a:cubicBezTo>
                  <a:pt x="2936" y="8893"/>
                  <a:pt x="3078" y="9291"/>
                  <a:pt x="3121" y="9733"/>
                </a:cubicBezTo>
                <a:cubicBezTo>
                  <a:pt x="3074" y="9630"/>
                  <a:pt x="3027" y="9525"/>
                  <a:pt x="2979" y="9421"/>
                </a:cubicBezTo>
                <a:cubicBezTo>
                  <a:pt x="2863" y="9169"/>
                  <a:pt x="2721" y="8929"/>
                  <a:pt x="2594" y="8683"/>
                </a:cubicBezTo>
                <a:cubicBezTo>
                  <a:pt x="2780" y="9042"/>
                  <a:pt x="2876" y="9437"/>
                  <a:pt x="3115" y="9761"/>
                </a:cubicBezTo>
                <a:cubicBezTo>
                  <a:pt x="3161" y="9632"/>
                  <a:pt x="3200" y="9518"/>
                  <a:pt x="3229" y="9377"/>
                </a:cubicBezTo>
                <a:cubicBezTo>
                  <a:pt x="3296" y="9051"/>
                  <a:pt x="3350" y="8746"/>
                  <a:pt x="3353" y="8414"/>
                </a:cubicBezTo>
              </a:path>
              <a:path w="3355" h="9762" extrusionOk="0">
                <a:moveTo>
                  <a:pt x="377" y="2484"/>
                </a:moveTo>
                <a:cubicBezTo>
                  <a:pt x="370" y="2458"/>
                  <a:pt x="355" y="2454"/>
                  <a:pt x="376" y="2429"/>
                </a:cubicBezTo>
                <a:cubicBezTo>
                  <a:pt x="406" y="2394"/>
                  <a:pt x="451" y="2380"/>
                  <a:pt x="494" y="2364"/>
                </a:cubicBezTo>
                <a:cubicBezTo>
                  <a:pt x="570" y="2336"/>
                  <a:pt x="649" y="2322"/>
                  <a:pt x="730" y="2317"/>
                </a:cubicBezTo>
                <a:cubicBezTo>
                  <a:pt x="821" y="2311"/>
                  <a:pt x="924" y="2319"/>
                  <a:pt x="1003" y="2369"/>
                </a:cubicBezTo>
                <a:cubicBezTo>
                  <a:pt x="1074" y="2414"/>
                  <a:pt x="1106" y="2496"/>
                  <a:pt x="1096" y="2578"/>
                </a:cubicBezTo>
                <a:cubicBezTo>
                  <a:pt x="1073" y="2758"/>
                  <a:pt x="906" y="2894"/>
                  <a:pt x="755" y="2971"/>
                </a:cubicBezTo>
                <a:cubicBezTo>
                  <a:pt x="616" y="3042"/>
                  <a:pt x="443" y="3073"/>
                  <a:pt x="296" y="3011"/>
                </a:cubicBezTo>
                <a:cubicBezTo>
                  <a:pt x="248" y="2991"/>
                  <a:pt x="174" y="2941"/>
                  <a:pt x="193" y="2877"/>
                </a:cubicBezTo>
                <a:cubicBezTo>
                  <a:pt x="211" y="2817"/>
                  <a:pt x="312" y="2820"/>
                  <a:pt x="357" y="2823"/>
                </a:cubicBezTo>
                <a:cubicBezTo>
                  <a:pt x="505" y="2833"/>
                  <a:pt x="648" y="2899"/>
                  <a:pt x="785" y="2951"/>
                </a:cubicBezTo>
                <a:cubicBezTo>
                  <a:pt x="843" y="2973"/>
                  <a:pt x="897" y="2996"/>
                  <a:pt x="957" y="3009"/>
                </a:cubicBezTo>
                <a:cubicBezTo>
                  <a:pt x="980" y="3014"/>
                  <a:pt x="1003" y="3015"/>
                  <a:pt x="1026" y="3018"/>
                </a:cubicBezTo>
              </a:path>
              <a:path w="3355" h="9762" extrusionOk="0">
                <a:moveTo>
                  <a:pt x="308" y="3550"/>
                </a:moveTo>
                <a:cubicBezTo>
                  <a:pt x="307" y="3538"/>
                  <a:pt x="306" y="3533"/>
                  <a:pt x="305" y="3524"/>
                </a:cubicBezTo>
                <a:cubicBezTo>
                  <a:pt x="303" y="3554"/>
                  <a:pt x="302" y="3564"/>
                  <a:pt x="301" y="3594"/>
                </a:cubicBezTo>
                <a:cubicBezTo>
                  <a:pt x="298" y="3663"/>
                  <a:pt x="300" y="3734"/>
                  <a:pt x="301" y="3803"/>
                </a:cubicBezTo>
                <a:cubicBezTo>
                  <a:pt x="303" y="3880"/>
                  <a:pt x="308" y="3958"/>
                  <a:pt x="311" y="4035"/>
                </a:cubicBezTo>
                <a:cubicBezTo>
                  <a:pt x="313" y="4085"/>
                  <a:pt x="313" y="4135"/>
                  <a:pt x="313" y="4185"/>
                </a:cubicBezTo>
                <a:cubicBezTo>
                  <a:pt x="313" y="4203"/>
                  <a:pt x="313" y="4206"/>
                  <a:pt x="313" y="4216"/>
                </a:cubicBezTo>
                <a:cubicBezTo>
                  <a:pt x="324" y="4180"/>
                  <a:pt x="334" y="4143"/>
                  <a:pt x="344" y="4106"/>
                </a:cubicBezTo>
                <a:cubicBezTo>
                  <a:pt x="349" y="4088"/>
                  <a:pt x="353" y="4069"/>
                  <a:pt x="358" y="4051"/>
                </a:cubicBezTo>
              </a:path>
              <a:path w="3355" h="9762" extrusionOk="0">
                <a:moveTo>
                  <a:pt x="708" y="3425"/>
                </a:moveTo>
                <a:cubicBezTo>
                  <a:pt x="695" y="3454"/>
                  <a:pt x="674" y="3478"/>
                  <a:pt x="661" y="3506"/>
                </a:cubicBezTo>
                <a:cubicBezTo>
                  <a:pt x="642" y="3546"/>
                  <a:pt x="617" y="3594"/>
                  <a:pt x="611" y="3638"/>
                </a:cubicBezTo>
                <a:cubicBezTo>
                  <a:pt x="605" y="3679"/>
                  <a:pt x="613" y="3723"/>
                  <a:pt x="644" y="3752"/>
                </a:cubicBezTo>
                <a:cubicBezTo>
                  <a:pt x="678" y="3783"/>
                  <a:pt x="732" y="3793"/>
                  <a:pt x="776" y="3790"/>
                </a:cubicBezTo>
                <a:cubicBezTo>
                  <a:pt x="825" y="3787"/>
                  <a:pt x="889" y="3771"/>
                  <a:pt x="930" y="3743"/>
                </a:cubicBezTo>
                <a:cubicBezTo>
                  <a:pt x="973" y="3713"/>
                  <a:pt x="1005" y="3663"/>
                  <a:pt x="1033" y="3620"/>
                </a:cubicBezTo>
              </a:path>
              <a:path w="3355" h="9762" extrusionOk="0">
                <a:moveTo>
                  <a:pt x="1094" y="3320"/>
                </a:moveTo>
                <a:cubicBezTo>
                  <a:pt x="1078" y="3391"/>
                  <a:pt x="1070" y="3462"/>
                  <a:pt x="1063" y="3535"/>
                </a:cubicBezTo>
                <a:cubicBezTo>
                  <a:pt x="1051" y="3654"/>
                  <a:pt x="1034" y="3772"/>
                  <a:pt x="1018" y="3891"/>
                </a:cubicBezTo>
                <a:cubicBezTo>
                  <a:pt x="1005" y="3984"/>
                  <a:pt x="989" y="4076"/>
                  <a:pt x="974" y="4168"/>
                </a:cubicBezTo>
                <a:cubicBezTo>
                  <a:pt x="969" y="4201"/>
                  <a:pt x="967" y="4208"/>
                  <a:pt x="969" y="4229"/>
                </a:cubicBezTo>
                <a:cubicBezTo>
                  <a:pt x="1007" y="4185"/>
                  <a:pt x="1028" y="4124"/>
                  <a:pt x="1053" y="4071"/>
                </a:cubicBezTo>
              </a:path>
              <a:path w="3355" h="9762" extrusionOk="0">
                <a:moveTo>
                  <a:pt x="1818" y="2664"/>
                </a:moveTo>
                <a:cubicBezTo>
                  <a:pt x="1801" y="2686"/>
                  <a:pt x="1787" y="2714"/>
                  <a:pt x="1781" y="2742"/>
                </a:cubicBezTo>
                <a:cubicBezTo>
                  <a:pt x="1776" y="2766"/>
                  <a:pt x="1769" y="2784"/>
                  <a:pt x="1765" y="2809"/>
                </a:cubicBezTo>
                <a:cubicBezTo>
                  <a:pt x="1766" y="2789"/>
                  <a:pt x="1768" y="2768"/>
                  <a:pt x="1770" y="2748"/>
                </a:cubicBezTo>
                <a:cubicBezTo>
                  <a:pt x="1774" y="2716"/>
                  <a:pt x="1776" y="2686"/>
                  <a:pt x="1792" y="2658"/>
                </a:cubicBezTo>
                <a:cubicBezTo>
                  <a:pt x="1805" y="2636"/>
                  <a:pt x="1825" y="2615"/>
                  <a:pt x="1849" y="2606"/>
                </a:cubicBezTo>
                <a:cubicBezTo>
                  <a:pt x="1870" y="2598"/>
                  <a:pt x="1893" y="2598"/>
                  <a:pt x="1913" y="2592"/>
                </a:cubicBezTo>
                <a:cubicBezTo>
                  <a:pt x="1934" y="2586"/>
                  <a:pt x="1954" y="2581"/>
                  <a:pt x="1974" y="2572"/>
                </a:cubicBezTo>
                <a:cubicBezTo>
                  <a:pt x="1979" y="2569"/>
                  <a:pt x="1985" y="2567"/>
                  <a:pt x="1990" y="2564"/>
                </a:cubicBezTo>
              </a:path>
              <a:path w="3355" h="9762" extrusionOk="0">
                <a:moveTo>
                  <a:pt x="2223" y="2413"/>
                </a:moveTo>
                <a:cubicBezTo>
                  <a:pt x="2236" y="2443"/>
                  <a:pt x="2228" y="2460"/>
                  <a:pt x="2224" y="2493"/>
                </a:cubicBezTo>
                <a:cubicBezTo>
                  <a:pt x="2218" y="2536"/>
                  <a:pt x="2211" y="2578"/>
                  <a:pt x="2206" y="2621"/>
                </a:cubicBezTo>
                <a:cubicBezTo>
                  <a:pt x="2202" y="2653"/>
                  <a:pt x="2199" y="2685"/>
                  <a:pt x="2193" y="2716"/>
                </a:cubicBezTo>
                <a:cubicBezTo>
                  <a:pt x="2190" y="2734"/>
                  <a:pt x="2194" y="2750"/>
                  <a:pt x="2193" y="2768"/>
                </a:cubicBezTo>
                <a:cubicBezTo>
                  <a:pt x="2192" y="2773"/>
                  <a:pt x="2192" y="2778"/>
                  <a:pt x="2191" y="2783"/>
                </a:cubicBezTo>
              </a:path>
              <a:path w="3355" h="9762" extrusionOk="0">
                <a:moveTo>
                  <a:pt x="1846" y="3845"/>
                </a:moveTo>
                <a:cubicBezTo>
                  <a:pt x="1837" y="3838"/>
                  <a:pt x="1834" y="3836"/>
                  <a:pt x="1835" y="3828"/>
                </a:cubicBezTo>
                <a:cubicBezTo>
                  <a:pt x="1833" y="3857"/>
                  <a:pt x="1838" y="3881"/>
                  <a:pt x="1840" y="3909"/>
                </a:cubicBezTo>
                <a:cubicBezTo>
                  <a:pt x="1843" y="3939"/>
                  <a:pt x="1846" y="3966"/>
                  <a:pt x="1856" y="3994"/>
                </a:cubicBezTo>
                <a:cubicBezTo>
                  <a:pt x="1857" y="3998"/>
                  <a:pt x="1859" y="4002"/>
                  <a:pt x="1860" y="4006"/>
                </a:cubicBezTo>
                <a:cubicBezTo>
                  <a:pt x="1858" y="3970"/>
                  <a:pt x="1859" y="3933"/>
                  <a:pt x="1863" y="3897"/>
                </a:cubicBezTo>
                <a:cubicBezTo>
                  <a:pt x="1867" y="3857"/>
                  <a:pt x="1875" y="3813"/>
                  <a:pt x="1894" y="3777"/>
                </a:cubicBezTo>
                <a:cubicBezTo>
                  <a:pt x="1906" y="3753"/>
                  <a:pt x="1931" y="3723"/>
                  <a:pt x="1957" y="3712"/>
                </a:cubicBezTo>
                <a:cubicBezTo>
                  <a:pt x="1983" y="3700"/>
                  <a:pt x="2013" y="3695"/>
                  <a:pt x="2039" y="3682"/>
                </a:cubicBezTo>
                <a:cubicBezTo>
                  <a:pt x="2056" y="3670"/>
                  <a:pt x="2062" y="3666"/>
                  <a:pt x="2074" y="3658"/>
                </a:cubicBezTo>
              </a:path>
              <a:path w="3355" h="9762" extrusionOk="0">
                <a:moveTo>
                  <a:pt x="2196" y="3527"/>
                </a:moveTo>
                <a:cubicBezTo>
                  <a:pt x="2189" y="3556"/>
                  <a:pt x="2184" y="3585"/>
                  <a:pt x="2176" y="3613"/>
                </a:cubicBezTo>
                <a:cubicBezTo>
                  <a:pt x="2162" y="3662"/>
                  <a:pt x="2155" y="3711"/>
                  <a:pt x="2147" y="3761"/>
                </a:cubicBezTo>
                <a:cubicBezTo>
                  <a:pt x="2139" y="3811"/>
                  <a:pt x="2133" y="3861"/>
                  <a:pt x="2129" y="3912"/>
                </a:cubicBezTo>
                <a:cubicBezTo>
                  <a:pt x="2127" y="3943"/>
                  <a:pt x="2122" y="3979"/>
                  <a:pt x="2129" y="4010"/>
                </a:cubicBezTo>
                <a:cubicBezTo>
                  <a:pt x="2134" y="4033"/>
                  <a:pt x="2133" y="4035"/>
                  <a:pt x="2151" y="4035"/>
                </a:cubicBezTo>
              </a:path>
              <a:path w="3355" h="9762" extrusionOk="0">
                <a:moveTo>
                  <a:pt x="2318" y="3629"/>
                </a:moveTo>
                <a:cubicBezTo>
                  <a:pt x="2322" y="3655"/>
                  <a:pt x="2325" y="3683"/>
                  <a:pt x="2333" y="3708"/>
                </a:cubicBezTo>
                <a:cubicBezTo>
                  <a:pt x="2341" y="3735"/>
                  <a:pt x="2355" y="3761"/>
                  <a:pt x="2386" y="3764"/>
                </a:cubicBezTo>
                <a:cubicBezTo>
                  <a:pt x="2448" y="3770"/>
                  <a:pt x="2513" y="3695"/>
                  <a:pt x="2546" y="3653"/>
                </a:cubicBezTo>
                <a:cubicBezTo>
                  <a:pt x="2556" y="3638"/>
                  <a:pt x="2565" y="3622"/>
                  <a:pt x="2575" y="3607"/>
                </a:cubicBezTo>
                <a:cubicBezTo>
                  <a:pt x="2561" y="3680"/>
                  <a:pt x="2548" y="3752"/>
                  <a:pt x="2534" y="3825"/>
                </a:cubicBezTo>
                <a:cubicBezTo>
                  <a:pt x="2526" y="3869"/>
                  <a:pt x="2514" y="3917"/>
                  <a:pt x="2514" y="3962"/>
                </a:cubicBezTo>
                <a:cubicBezTo>
                  <a:pt x="2516" y="3987"/>
                  <a:pt x="2516" y="4003"/>
                  <a:pt x="2521" y="3979"/>
                </a:cubicBezTo>
              </a:path>
              <a:path w="3355" h="9762" extrusionOk="0">
                <a:moveTo>
                  <a:pt x="663" y="4773"/>
                </a:moveTo>
                <a:cubicBezTo>
                  <a:pt x="662" y="4746"/>
                  <a:pt x="658" y="4711"/>
                  <a:pt x="662" y="4685"/>
                </a:cubicBezTo>
                <a:cubicBezTo>
                  <a:pt x="666" y="4657"/>
                  <a:pt x="671" y="4626"/>
                  <a:pt x="678" y="4598"/>
                </a:cubicBezTo>
                <a:cubicBezTo>
                  <a:pt x="681" y="4585"/>
                  <a:pt x="685" y="4572"/>
                  <a:pt x="690" y="4559"/>
                </a:cubicBezTo>
                <a:cubicBezTo>
                  <a:pt x="683" y="4597"/>
                  <a:pt x="678" y="4636"/>
                  <a:pt x="673" y="4675"/>
                </a:cubicBezTo>
                <a:cubicBezTo>
                  <a:pt x="663" y="4746"/>
                  <a:pt x="653" y="4817"/>
                  <a:pt x="642" y="4888"/>
                </a:cubicBezTo>
                <a:cubicBezTo>
                  <a:pt x="632" y="4953"/>
                  <a:pt x="620" y="5018"/>
                  <a:pt x="606" y="5082"/>
                </a:cubicBezTo>
                <a:cubicBezTo>
                  <a:pt x="599" y="5115"/>
                  <a:pt x="579" y="5158"/>
                  <a:pt x="578" y="5191"/>
                </a:cubicBezTo>
                <a:cubicBezTo>
                  <a:pt x="577" y="5225"/>
                  <a:pt x="582" y="5210"/>
                  <a:pt x="598" y="5211"/>
                </a:cubicBezTo>
              </a:path>
              <a:path w="3355" h="9762" extrusionOk="0">
                <a:moveTo>
                  <a:pt x="303" y="5444"/>
                </a:moveTo>
                <a:cubicBezTo>
                  <a:pt x="303" y="5428"/>
                  <a:pt x="304" y="5420"/>
                  <a:pt x="303" y="5404"/>
                </a:cubicBezTo>
                <a:cubicBezTo>
                  <a:pt x="299" y="5446"/>
                  <a:pt x="291" y="5486"/>
                  <a:pt x="282" y="5528"/>
                </a:cubicBezTo>
                <a:cubicBezTo>
                  <a:pt x="263" y="5614"/>
                  <a:pt x="247" y="5700"/>
                  <a:pt x="236" y="5787"/>
                </a:cubicBezTo>
                <a:cubicBezTo>
                  <a:pt x="222" y="5897"/>
                  <a:pt x="215" y="6008"/>
                  <a:pt x="223" y="6119"/>
                </a:cubicBezTo>
                <a:cubicBezTo>
                  <a:pt x="226" y="6165"/>
                  <a:pt x="230" y="6216"/>
                  <a:pt x="244" y="6261"/>
                </a:cubicBezTo>
                <a:cubicBezTo>
                  <a:pt x="247" y="6273"/>
                  <a:pt x="247" y="6277"/>
                  <a:pt x="253" y="6283"/>
                </a:cubicBezTo>
                <a:cubicBezTo>
                  <a:pt x="259" y="6260"/>
                  <a:pt x="265" y="6235"/>
                  <a:pt x="268" y="6210"/>
                </a:cubicBezTo>
                <a:cubicBezTo>
                  <a:pt x="269" y="6198"/>
                  <a:pt x="271" y="6186"/>
                  <a:pt x="272" y="6174"/>
                </a:cubicBezTo>
              </a:path>
              <a:path w="3355" h="9762" extrusionOk="0">
                <a:moveTo>
                  <a:pt x="542" y="5560"/>
                </a:moveTo>
                <a:cubicBezTo>
                  <a:pt x="541" y="5578"/>
                  <a:pt x="538" y="5602"/>
                  <a:pt x="527" y="5628"/>
                </a:cubicBezTo>
                <a:cubicBezTo>
                  <a:pt x="506" y="5678"/>
                  <a:pt x="489" y="5725"/>
                  <a:pt x="478" y="5779"/>
                </a:cubicBezTo>
                <a:cubicBezTo>
                  <a:pt x="467" y="5829"/>
                  <a:pt x="467" y="5880"/>
                  <a:pt x="497" y="5924"/>
                </a:cubicBezTo>
                <a:cubicBezTo>
                  <a:pt x="528" y="5969"/>
                  <a:pt x="581" y="5978"/>
                  <a:pt x="632" y="5977"/>
                </a:cubicBezTo>
                <a:cubicBezTo>
                  <a:pt x="706" y="5976"/>
                  <a:pt x="769" y="5943"/>
                  <a:pt x="831" y="5908"/>
                </a:cubicBezTo>
                <a:cubicBezTo>
                  <a:pt x="903" y="5868"/>
                  <a:pt x="953" y="5822"/>
                  <a:pt x="1009" y="5762"/>
                </a:cubicBezTo>
              </a:path>
              <a:path w="3355" h="9762" extrusionOk="0">
                <a:moveTo>
                  <a:pt x="1035" y="5457"/>
                </a:moveTo>
                <a:cubicBezTo>
                  <a:pt x="993" y="5481"/>
                  <a:pt x="985" y="5503"/>
                  <a:pt x="964" y="5546"/>
                </a:cubicBezTo>
                <a:cubicBezTo>
                  <a:pt x="928" y="5619"/>
                  <a:pt x="912" y="5696"/>
                  <a:pt x="898" y="5776"/>
                </a:cubicBezTo>
                <a:cubicBezTo>
                  <a:pt x="883" y="5865"/>
                  <a:pt x="880" y="5953"/>
                  <a:pt x="880" y="6043"/>
                </a:cubicBezTo>
                <a:cubicBezTo>
                  <a:pt x="880" y="6101"/>
                  <a:pt x="880" y="6166"/>
                  <a:pt x="891" y="6223"/>
                </a:cubicBezTo>
                <a:cubicBezTo>
                  <a:pt x="899" y="6261"/>
                  <a:pt x="899" y="6291"/>
                  <a:pt x="929" y="6255"/>
                </a:cubicBezTo>
              </a:path>
              <a:path w="3355" h="9762" extrusionOk="0">
                <a:moveTo>
                  <a:pt x="1881" y="4890"/>
                </a:moveTo>
                <a:cubicBezTo>
                  <a:pt x="1894" y="4899"/>
                  <a:pt x="1891" y="4910"/>
                  <a:pt x="1899" y="4926"/>
                </a:cubicBezTo>
                <a:cubicBezTo>
                  <a:pt x="1908" y="4940"/>
                  <a:pt x="1911" y="4946"/>
                  <a:pt x="1914" y="4958"/>
                </a:cubicBezTo>
                <a:cubicBezTo>
                  <a:pt x="1921" y="4933"/>
                  <a:pt x="1910" y="4910"/>
                  <a:pt x="1901" y="4886"/>
                </a:cubicBezTo>
                <a:cubicBezTo>
                  <a:pt x="1884" y="4838"/>
                  <a:pt x="1868" y="4790"/>
                  <a:pt x="1855" y="4741"/>
                </a:cubicBezTo>
                <a:cubicBezTo>
                  <a:pt x="1847" y="4712"/>
                  <a:pt x="1835" y="4667"/>
                  <a:pt x="1856" y="4640"/>
                </a:cubicBezTo>
                <a:cubicBezTo>
                  <a:pt x="1873" y="4619"/>
                  <a:pt x="1908" y="4614"/>
                  <a:pt x="1933" y="4613"/>
                </a:cubicBezTo>
                <a:cubicBezTo>
                  <a:pt x="1967" y="4611"/>
                  <a:pt x="2001" y="4615"/>
                  <a:pt x="2035" y="4615"/>
                </a:cubicBezTo>
              </a:path>
              <a:path w="3355" h="9762" extrusionOk="0">
                <a:moveTo>
                  <a:pt x="2452" y="4400"/>
                </a:moveTo>
                <a:cubicBezTo>
                  <a:pt x="2428" y="4370"/>
                  <a:pt x="2411" y="4413"/>
                  <a:pt x="2398" y="4440"/>
                </a:cubicBezTo>
                <a:cubicBezTo>
                  <a:pt x="2369" y="4498"/>
                  <a:pt x="2353" y="4561"/>
                  <a:pt x="2341" y="4624"/>
                </a:cubicBezTo>
                <a:cubicBezTo>
                  <a:pt x="2330" y="4680"/>
                  <a:pt x="2315" y="4746"/>
                  <a:pt x="2317" y="4803"/>
                </a:cubicBezTo>
                <a:cubicBezTo>
                  <a:pt x="2318" y="4835"/>
                  <a:pt x="2329" y="4870"/>
                  <a:pt x="2337" y="4901"/>
                </a:cubicBezTo>
                <a:cubicBezTo>
                  <a:pt x="2338" y="4904"/>
                  <a:pt x="2339" y="4908"/>
                  <a:pt x="2340" y="4911"/>
                </a:cubicBezTo>
              </a:path>
              <a:path w="3355" h="9762" extrusionOk="0">
                <a:moveTo>
                  <a:pt x="1998" y="5809"/>
                </a:moveTo>
                <a:cubicBezTo>
                  <a:pt x="2003" y="5833"/>
                  <a:pt x="2011" y="5856"/>
                  <a:pt x="2019" y="5880"/>
                </a:cubicBezTo>
                <a:cubicBezTo>
                  <a:pt x="2025" y="5899"/>
                  <a:pt x="2030" y="5919"/>
                  <a:pt x="2036" y="5938"/>
                </a:cubicBezTo>
                <a:cubicBezTo>
                  <a:pt x="2032" y="5921"/>
                  <a:pt x="2026" y="5905"/>
                  <a:pt x="2021" y="5888"/>
                </a:cubicBezTo>
                <a:cubicBezTo>
                  <a:pt x="2013" y="5862"/>
                  <a:pt x="2004" y="5836"/>
                  <a:pt x="1999" y="5810"/>
                </a:cubicBezTo>
                <a:cubicBezTo>
                  <a:pt x="1993" y="5783"/>
                  <a:pt x="1995" y="5763"/>
                  <a:pt x="2005" y="5738"/>
                </a:cubicBezTo>
                <a:cubicBezTo>
                  <a:pt x="2014" y="5716"/>
                  <a:pt x="2041" y="5686"/>
                  <a:pt x="2059" y="5669"/>
                </a:cubicBezTo>
                <a:cubicBezTo>
                  <a:pt x="2077" y="5657"/>
                  <a:pt x="2083" y="5653"/>
                  <a:pt x="2092" y="5642"/>
                </a:cubicBezTo>
              </a:path>
              <a:path w="3355" h="9762" extrusionOk="0">
                <a:moveTo>
                  <a:pt x="2338" y="5579"/>
                </a:moveTo>
                <a:cubicBezTo>
                  <a:pt x="2316" y="5569"/>
                  <a:pt x="2319" y="5587"/>
                  <a:pt x="2315" y="5612"/>
                </a:cubicBezTo>
                <a:cubicBezTo>
                  <a:pt x="2310" y="5649"/>
                  <a:pt x="2308" y="5686"/>
                  <a:pt x="2307" y="5723"/>
                </a:cubicBezTo>
                <a:cubicBezTo>
                  <a:pt x="2306" y="5765"/>
                  <a:pt x="2306" y="5808"/>
                  <a:pt x="2304" y="5850"/>
                </a:cubicBezTo>
                <a:cubicBezTo>
                  <a:pt x="2303" y="5873"/>
                  <a:pt x="2301" y="5897"/>
                  <a:pt x="2299" y="5920"/>
                </a:cubicBezTo>
                <a:cubicBezTo>
                  <a:pt x="2309" y="5900"/>
                  <a:pt x="2313" y="5888"/>
                  <a:pt x="2317" y="5865"/>
                </a:cubicBezTo>
              </a:path>
              <a:path w="3355" h="9762" extrusionOk="0">
                <a:moveTo>
                  <a:pt x="2453" y="5496"/>
                </a:moveTo>
                <a:cubicBezTo>
                  <a:pt x="2452" y="5522"/>
                  <a:pt x="2452" y="5549"/>
                  <a:pt x="2450" y="5575"/>
                </a:cubicBezTo>
                <a:cubicBezTo>
                  <a:pt x="2449" y="5588"/>
                  <a:pt x="2439" y="5642"/>
                  <a:pt x="2458" y="5650"/>
                </a:cubicBezTo>
                <a:cubicBezTo>
                  <a:pt x="2543" y="5686"/>
                  <a:pt x="2609" y="5614"/>
                  <a:pt x="2663" y="5555"/>
                </a:cubicBezTo>
                <a:cubicBezTo>
                  <a:pt x="2697" y="5512"/>
                  <a:pt x="2708" y="5500"/>
                  <a:pt x="2719" y="5465"/>
                </a:cubicBezTo>
                <a:cubicBezTo>
                  <a:pt x="2688" y="5538"/>
                  <a:pt x="2670" y="5610"/>
                  <a:pt x="2648" y="5686"/>
                </a:cubicBezTo>
                <a:cubicBezTo>
                  <a:pt x="2626" y="5761"/>
                  <a:pt x="2599" y="5829"/>
                  <a:pt x="2589" y="5906"/>
                </a:cubicBezTo>
              </a:path>
              <a:path w="3355" h="9762" extrusionOk="0">
                <a:moveTo>
                  <a:pt x="1285" y="6401"/>
                </a:moveTo>
                <a:cubicBezTo>
                  <a:pt x="1264" y="6359"/>
                  <a:pt x="1275" y="6340"/>
                  <a:pt x="1221" y="6318"/>
                </a:cubicBezTo>
                <a:cubicBezTo>
                  <a:pt x="1162" y="6294"/>
                  <a:pt x="1083" y="6296"/>
                  <a:pt x="1020" y="6293"/>
                </a:cubicBezTo>
                <a:cubicBezTo>
                  <a:pt x="784" y="6280"/>
                  <a:pt x="545" y="6293"/>
                  <a:pt x="312" y="6259"/>
                </a:cubicBezTo>
                <a:cubicBezTo>
                  <a:pt x="383" y="6232"/>
                  <a:pt x="458" y="6215"/>
                  <a:pt x="536" y="6200"/>
                </a:cubicBezTo>
                <a:cubicBezTo>
                  <a:pt x="882" y="6135"/>
                  <a:pt x="1230" y="6082"/>
                  <a:pt x="1578" y="6026"/>
                </a:cubicBezTo>
                <a:cubicBezTo>
                  <a:pt x="1407" y="6047"/>
                  <a:pt x="1235" y="6071"/>
                  <a:pt x="1064" y="6094"/>
                </a:cubicBezTo>
                <a:cubicBezTo>
                  <a:pt x="833" y="6125"/>
                  <a:pt x="599" y="6154"/>
                  <a:pt x="366" y="6166"/>
                </a:cubicBezTo>
                <a:cubicBezTo>
                  <a:pt x="271" y="6171"/>
                  <a:pt x="237" y="6157"/>
                  <a:pt x="161" y="6140"/>
                </a:cubicBezTo>
                <a:cubicBezTo>
                  <a:pt x="288" y="6074"/>
                  <a:pt x="412" y="6023"/>
                  <a:pt x="554" y="5981"/>
                </a:cubicBezTo>
                <a:cubicBezTo>
                  <a:pt x="811" y="5905"/>
                  <a:pt x="1223" y="5891"/>
                  <a:pt x="1446" y="5739"/>
                </a:cubicBezTo>
                <a:cubicBezTo>
                  <a:pt x="1470" y="5723"/>
                  <a:pt x="1481" y="5718"/>
                  <a:pt x="1449" y="5712"/>
                </a:cubicBezTo>
                <a:cubicBezTo>
                  <a:pt x="1099" y="5727"/>
                  <a:pt x="751" y="5786"/>
                  <a:pt x="408" y="5856"/>
                </a:cubicBezTo>
                <a:cubicBezTo>
                  <a:pt x="323" y="5873"/>
                  <a:pt x="118" y="5911"/>
                  <a:pt x="204" y="5912"/>
                </a:cubicBezTo>
                <a:cubicBezTo>
                  <a:pt x="503" y="5916"/>
                  <a:pt x="827" y="5827"/>
                  <a:pt x="1124" y="5787"/>
                </a:cubicBezTo>
                <a:cubicBezTo>
                  <a:pt x="1187" y="5779"/>
                  <a:pt x="1198" y="5778"/>
                  <a:pt x="1234" y="5772"/>
                </a:cubicBezTo>
                <a:cubicBezTo>
                  <a:pt x="828" y="5835"/>
                  <a:pt x="410" y="5927"/>
                  <a:pt x="0" y="5938"/>
                </a:cubicBezTo>
                <a:cubicBezTo>
                  <a:pt x="107" y="5896"/>
                  <a:pt x="227" y="5864"/>
                  <a:pt x="344" y="5836"/>
                </a:cubicBezTo>
                <a:cubicBezTo>
                  <a:pt x="627" y="5769"/>
                  <a:pt x="1003" y="5745"/>
                  <a:pt x="1257" y="5594"/>
                </a:cubicBezTo>
                <a:cubicBezTo>
                  <a:pt x="1266" y="5584"/>
                  <a:pt x="1274" y="5574"/>
                  <a:pt x="1283" y="5564"/>
                </a:cubicBezTo>
                <a:cubicBezTo>
                  <a:pt x="1181" y="5525"/>
                  <a:pt x="1086" y="5504"/>
                  <a:pt x="970" y="5490"/>
                </a:cubicBezTo>
                <a:cubicBezTo>
                  <a:pt x="941" y="5487"/>
                  <a:pt x="621" y="5475"/>
                  <a:pt x="617" y="5429"/>
                </a:cubicBezTo>
                <a:cubicBezTo>
                  <a:pt x="611" y="5357"/>
                  <a:pt x="785" y="5321"/>
                  <a:pt x="836" y="5302"/>
                </a:cubicBezTo>
                <a:cubicBezTo>
                  <a:pt x="988" y="5246"/>
                  <a:pt x="1144" y="5206"/>
                  <a:pt x="1283" y="5122"/>
                </a:cubicBezTo>
                <a:cubicBezTo>
                  <a:pt x="1223" y="5076"/>
                  <a:pt x="1171" y="5062"/>
                  <a:pt x="1073" y="5048"/>
                </a:cubicBezTo>
                <a:cubicBezTo>
                  <a:pt x="1041" y="5043"/>
                  <a:pt x="704" y="5029"/>
                  <a:pt x="705" y="4980"/>
                </a:cubicBezTo>
                <a:cubicBezTo>
                  <a:pt x="707" y="4919"/>
                  <a:pt x="918" y="4881"/>
                  <a:pt x="954" y="4871"/>
                </a:cubicBezTo>
                <a:cubicBezTo>
                  <a:pt x="1073" y="4837"/>
                  <a:pt x="1142" y="4820"/>
                  <a:pt x="1264" y="4799"/>
                </a:cubicBezTo>
                <a:cubicBezTo>
                  <a:pt x="1115" y="4832"/>
                  <a:pt x="967" y="4866"/>
                  <a:pt x="819" y="4902"/>
                </a:cubicBezTo>
                <a:cubicBezTo>
                  <a:pt x="800" y="4907"/>
                  <a:pt x="415" y="5022"/>
                  <a:pt x="423" y="5031"/>
                </a:cubicBezTo>
                <a:cubicBezTo>
                  <a:pt x="461" y="5072"/>
                  <a:pt x="652" y="5033"/>
                  <a:pt x="697" y="5030"/>
                </a:cubicBezTo>
                <a:cubicBezTo>
                  <a:pt x="802" y="5024"/>
                  <a:pt x="903" y="5012"/>
                  <a:pt x="1007" y="4998"/>
                </a:cubicBezTo>
                <a:cubicBezTo>
                  <a:pt x="897" y="4992"/>
                  <a:pt x="787" y="4992"/>
                  <a:pt x="676" y="4994"/>
                </a:cubicBezTo>
                <a:cubicBezTo>
                  <a:pt x="509" y="4997"/>
                  <a:pt x="344" y="5002"/>
                  <a:pt x="178" y="4995"/>
                </a:cubicBezTo>
                <a:cubicBezTo>
                  <a:pt x="219" y="4965"/>
                  <a:pt x="299" y="4937"/>
                  <a:pt x="370" y="4918"/>
                </a:cubicBezTo>
                <a:cubicBezTo>
                  <a:pt x="498" y="4883"/>
                  <a:pt x="757" y="4866"/>
                  <a:pt x="859" y="4775"/>
                </a:cubicBezTo>
                <a:cubicBezTo>
                  <a:pt x="924" y="4717"/>
                  <a:pt x="733" y="4736"/>
                  <a:pt x="715" y="4736"/>
                </a:cubicBezTo>
                <a:cubicBezTo>
                  <a:pt x="510" y="4738"/>
                  <a:pt x="306" y="4759"/>
                  <a:pt x="101" y="4771"/>
                </a:cubicBezTo>
                <a:cubicBezTo>
                  <a:pt x="160" y="4756"/>
                  <a:pt x="188" y="4749"/>
                  <a:pt x="248" y="4740"/>
                </a:cubicBezTo>
                <a:cubicBezTo>
                  <a:pt x="396" y="4718"/>
                  <a:pt x="545" y="4697"/>
                  <a:pt x="694" y="4684"/>
                </a:cubicBezTo>
                <a:cubicBezTo>
                  <a:pt x="597" y="4713"/>
                  <a:pt x="499" y="4736"/>
                  <a:pt x="401" y="4760"/>
                </a:cubicBezTo>
                <a:cubicBezTo>
                  <a:pt x="374" y="4767"/>
                  <a:pt x="175" y="4798"/>
                  <a:pt x="164" y="4834"/>
                </a:cubicBezTo>
                <a:cubicBezTo>
                  <a:pt x="154" y="4867"/>
                  <a:pt x="241" y="4860"/>
                  <a:pt x="260" y="4863"/>
                </a:cubicBezTo>
                <a:cubicBezTo>
                  <a:pt x="318" y="4873"/>
                  <a:pt x="405" y="4880"/>
                  <a:pt x="462" y="4866"/>
                </a:cubicBezTo>
                <a:cubicBezTo>
                  <a:pt x="514" y="4853"/>
                  <a:pt x="496" y="4836"/>
                  <a:pt x="527" y="4808"/>
                </a:cubicBezTo>
              </a:path>
              <a:path w="3355" h="9762" extrusionOk="0">
                <a:moveTo>
                  <a:pt x="1074" y="3927"/>
                </a:moveTo>
                <a:cubicBezTo>
                  <a:pt x="1038" y="3959"/>
                  <a:pt x="997" y="4004"/>
                  <a:pt x="955" y="4026"/>
                </a:cubicBezTo>
                <a:cubicBezTo>
                  <a:pt x="905" y="4052"/>
                  <a:pt x="838" y="4055"/>
                  <a:pt x="784" y="4061"/>
                </a:cubicBezTo>
                <a:cubicBezTo>
                  <a:pt x="687" y="4072"/>
                  <a:pt x="589" y="4080"/>
                  <a:pt x="492" y="4085"/>
                </a:cubicBezTo>
                <a:cubicBezTo>
                  <a:pt x="453" y="4088"/>
                  <a:pt x="446" y="4090"/>
                  <a:pt x="423" y="4087"/>
                </a:cubicBezTo>
                <a:cubicBezTo>
                  <a:pt x="587" y="4058"/>
                  <a:pt x="752" y="4037"/>
                  <a:pt x="918" y="4017"/>
                </a:cubicBezTo>
                <a:cubicBezTo>
                  <a:pt x="1239" y="3979"/>
                  <a:pt x="1563" y="3933"/>
                  <a:pt x="1885" y="3930"/>
                </a:cubicBezTo>
                <a:cubicBezTo>
                  <a:pt x="1748" y="3966"/>
                  <a:pt x="1610" y="3997"/>
                  <a:pt x="1471" y="4027"/>
                </a:cubicBezTo>
                <a:cubicBezTo>
                  <a:pt x="1194" y="4087"/>
                  <a:pt x="912" y="4168"/>
                  <a:pt x="629" y="4193"/>
                </a:cubicBezTo>
                <a:cubicBezTo>
                  <a:pt x="712" y="4129"/>
                  <a:pt x="812" y="4078"/>
                  <a:pt x="915" y="4029"/>
                </a:cubicBezTo>
                <a:cubicBezTo>
                  <a:pt x="1102" y="3939"/>
                  <a:pt x="1265" y="3853"/>
                  <a:pt x="1415" y="3721"/>
                </a:cubicBezTo>
                <a:cubicBezTo>
                  <a:pt x="1259" y="3688"/>
                  <a:pt x="1120" y="3686"/>
                  <a:pt x="945" y="3703"/>
                </a:cubicBezTo>
                <a:cubicBezTo>
                  <a:pt x="648" y="3732"/>
                  <a:pt x="343" y="3799"/>
                  <a:pt x="54" y="3785"/>
                </a:cubicBezTo>
                <a:cubicBezTo>
                  <a:pt x="215" y="3695"/>
                  <a:pt x="374" y="3623"/>
                  <a:pt x="551" y="3558"/>
                </a:cubicBezTo>
                <a:cubicBezTo>
                  <a:pt x="852" y="3448"/>
                  <a:pt x="1160" y="3359"/>
                  <a:pt x="1456" y="3239"/>
                </a:cubicBezTo>
                <a:cubicBezTo>
                  <a:pt x="1355" y="3240"/>
                  <a:pt x="1256" y="3250"/>
                  <a:pt x="1154" y="3261"/>
                </a:cubicBezTo>
                <a:cubicBezTo>
                  <a:pt x="1048" y="3272"/>
                  <a:pt x="950" y="3277"/>
                  <a:pt x="849" y="3269"/>
                </a:cubicBezTo>
                <a:cubicBezTo>
                  <a:pt x="935" y="3212"/>
                  <a:pt x="1023" y="3164"/>
                  <a:pt x="1120" y="3119"/>
                </a:cubicBezTo>
                <a:cubicBezTo>
                  <a:pt x="1221" y="3072"/>
                  <a:pt x="1298" y="3025"/>
                  <a:pt x="1379" y="2958"/>
                </a:cubicBezTo>
                <a:cubicBezTo>
                  <a:pt x="1288" y="2931"/>
                  <a:pt x="1205" y="2921"/>
                  <a:pt x="1102" y="2916"/>
                </a:cubicBezTo>
                <a:cubicBezTo>
                  <a:pt x="1052" y="2914"/>
                  <a:pt x="834" y="2932"/>
                  <a:pt x="806" y="2867"/>
                </a:cubicBezTo>
                <a:cubicBezTo>
                  <a:pt x="781" y="2808"/>
                  <a:pt x="946" y="2739"/>
                  <a:pt x="977" y="2722"/>
                </a:cubicBezTo>
                <a:cubicBezTo>
                  <a:pt x="1050" y="2681"/>
                  <a:pt x="1097" y="2648"/>
                  <a:pt x="1142" y="2594"/>
                </a:cubicBezTo>
                <a:cubicBezTo>
                  <a:pt x="1038" y="2577"/>
                  <a:pt x="941" y="2569"/>
                  <a:pt x="834" y="2568"/>
                </a:cubicBezTo>
                <a:cubicBezTo>
                  <a:pt x="720" y="2566"/>
                  <a:pt x="606" y="2580"/>
                  <a:pt x="492" y="2571"/>
                </a:cubicBezTo>
                <a:cubicBezTo>
                  <a:pt x="488" y="2568"/>
                  <a:pt x="483" y="2566"/>
                  <a:pt x="479" y="2563"/>
                </a:cubicBezTo>
                <a:cubicBezTo>
                  <a:pt x="564" y="2541"/>
                  <a:pt x="649" y="2524"/>
                  <a:pt x="736" y="2509"/>
                </a:cubicBezTo>
                <a:cubicBezTo>
                  <a:pt x="850" y="2489"/>
                  <a:pt x="964" y="2473"/>
                  <a:pt x="1079" y="2459"/>
                </a:cubicBezTo>
                <a:cubicBezTo>
                  <a:pt x="1086" y="2458"/>
                  <a:pt x="1094" y="2458"/>
                  <a:pt x="1101" y="2457"/>
                </a:cubicBezTo>
                <a:cubicBezTo>
                  <a:pt x="1014" y="2474"/>
                  <a:pt x="221" y="2655"/>
                  <a:pt x="209" y="2612"/>
                </a:cubicBezTo>
                <a:cubicBezTo>
                  <a:pt x="196" y="2565"/>
                  <a:pt x="278" y="2500"/>
                  <a:pt x="302" y="247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43" name="Ink 169"/>
          <p:cNvSpPr>
            <a:spLocks noRot="1" noChangeAspect="1" noEditPoints="1" noChangeArrowheads="1" noChangeShapeType="1" noTextEdit="1"/>
          </p:cNvSpPr>
          <p:nvPr/>
        </p:nvSpPr>
        <p:spPr bwMode="auto">
          <a:xfrm>
            <a:off x="8396288" y="1889125"/>
            <a:ext cx="155575" cy="222250"/>
          </a:xfrm>
          <a:custGeom>
            <a:avLst/>
            <a:gdLst>
              <a:gd name="T0" fmla="*/ 2147483647 w 431"/>
              <a:gd name="T1" fmla="*/ 2147483647 h 615"/>
              <a:gd name="T2" fmla="*/ 2147483647 w 431"/>
              <a:gd name="T3" fmla="*/ 2147483647 h 615"/>
              <a:gd name="T4" fmla="*/ 2147483647 w 431"/>
              <a:gd name="T5" fmla="*/ 2147483647 h 615"/>
              <a:gd name="T6" fmla="*/ 2147483647 w 431"/>
              <a:gd name="T7" fmla="*/ 2147483647 h 615"/>
              <a:gd name="T8" fmla="*/ 2147483647 w 431"/>
              <a:gd name="T9" fmla="*/ 2147483647 h 615"/>
              <a:gd name="T10" fmla="*/ 2147483647 w 431"/>
              <a:gd name="T11" fmla="*/ 2147483647 h 615"/>
              <a:gd name="T12" fmla="*/ 2147483647 w 431"/>
              <a:gd name="T13" fmla="*/ 2147483647 h 615"/>
              <a:gd name="T14" fmla="*/ 2147483647 w 431"/>
              <a:gd name="T15" fmla="*/ 2147483647 h 615"/>
              <a:gd name="T16" fmla="*/ 2147483647 w 431"/>
              <a:gd name="T17" fmla="*/ 2147483647 h 615"/>
              <a:gd name="T18" fmla="*/ 2147483647 w 431"/>
              <a:gd name="T19" fmla="*/ 2147483647 h 615"/>
              <a:gd name="T20" fmla="*/ 2147483647 w 431"/>
              <a:gd name="T21" fmla="*/ 0 h 615"/>
              <a:gd name="T22" fmla="*/ 2147483647 w 431"/>
              <a:gd name="T23" fmla="*/ 2147483647 h 615"/>
              <a:gd name="T24" fmla="*/ 2147483647 w 431"/>
              <a:gd name="T25" fmla="*/ 2147483647 h 615"/>
              <a:gd name="T26" fmla="*/ 2147483647 w 431"/>
              <a:gd name="T27" fmla="*/ 2147483647 h 615"/>
              <a:gd name="T28" fmla="*/ 2147483647 w 431"/>
              <a:gd name="T29" fmla="*/ 2147483647 h 615"/>
              <a:gd name="T30" fmla="*/ 2147483647 w 431"/>
              <a:gd name="T31" fmla="*/ 2147483647 h 6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31"/>
              <a:gd name="T49" fmla="*/ 0 h 615"/>
              <a:gd name="T50" fmla="*/ 431 w 431"/>
              <a:gd name="T51" fmla="*/ 615 h 6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31" h="615" extrusionOk="0">
                <a:moveTo>
                  <a:pt x="2" y="404"/>
                </a:moveTo>
                <a:cubicBezTo>
                  <a:pt x="2" y="431"/>
                  <a:pt x="8" y="462"/>
                  <a:pt x="16" y="489"/>
                </a:cubicBezTo>
                <a:cubicBezTo>
                  <a:pt x="25" y="519"/>
                  <a:pt x="33" y="550"/>
                  <a:pt x="45" y="579"/>
                </a:cubicBezTo>
                <a:cubicBezTo>
                  <a:pt x="53" y="596"/>
                  <a:pt x="55" y="601"/>
                  <a:pt x="64" y="610"/>
                </a:cubicBezTo>
                <a:cubicBezTo>
                  <a:pt x="60" y="588"/>
                  <a:pt x="51" y="570"/>
                  <a:pt x="42" y="549"/>
                </a:cubicBezTo>
                <a:cubicBezTo>
                  <a:pt x="30" y="520"/>
                  <a:pt x="14" y="490"/>
                  <a:pt x="10" y="458"/>
                </a:cubicBezTo>
                <a:cubicBezTo>
                  <a:pt x="7" y="433"/>
                  <a:pt x="14" y="416"/>
                  <a:pt x="39" y="409"/>
                </a:cubicBezTo>
                <a:cubicBezTo>
                  <a:pt x="62" y="403"/>
                  <a:pt x="93" y="410"/>
                  <a:pt x="116" y="413"/>
                </a:cubicBezTo>
                <a:cubicBezTo>
                  <a:pt x="151" y="417"/>
                  <a:pt x="175" y="418"/>
                  <a:pt x="208" y="405"/>
                </a:cubicBezTo>
                <a:cubicBezTo>
                  <a:pt x="216" y="401"/>
                  <a:pt x="224" y="398"/>
                  <a:pt x="232" y="394"/>
                </a:cubicBezTo>
              </a:path>
              <a:path w="431" h="615" extrusionOk="0">
                <a:moveTo>
                  <a:pt x="430" y="0"/>
                </a:moveTo>
                <a:cubicBezTo>
                  <a:pt x="414" y="40"/>
                  <a:pt x="406" y="78"/>
                  <a:pt x="397" y="121"/>
                </a:cubicBezTo>
                <a:cubicBezTo>
                  <a:pt x="381" y="195"/>
                  <a:pt x="371" y="271"/>
                  <a:pt x="359" y="346"/>
                </a:cubicBezTo>
                <a:cubicBezTo>
                  <a:pt x="349" y="405"/>
                  <a:pt x="336" y="465"/>
                  <a:pt x="329" y="525"/>
                </a:cubicBezTo>
                <a:cubicBezTo>
                  <a:pt x="326" y="549"/>
                  <a:pt x="318" y="584"/>
                  <a:pt x="338" y="603"/>
                </a:cubicBezTo>
                <a:cubicBezTo>
                  <a:pt x="351" y="610"/>
                  <a:pt x="353" y="612"/>
                  <a:pt x="362" y="61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44" name="Ink 170"/>
          <p:cNvSpPr>
            <a:spLocks noRot="1" noChangeAspect="1" noEditPoints="1" noChangeArrowheads="1" noChangeShapeType="1" noTextEdit="1"/>
          </p:cNvSpPr>
          <p:nvPr/>
        </p:nvSpPr>
        <p:spPr bwMode="auto">
          <a:xfrm>
            <a:off x="8432800" y="2374900"/>
            <a:ext cx="298450" cy="225425"/>
          </a:xfrm>
          <a:custGeom>
            <a:avLst/>
            <a:gdLst>
              <a:gd name="T0" fmla="*/ 2147483647 w 829"/>
              <a:gd name="T1" fmla="*/ 2147483647 h 627"/>
              <a:gd name="T2" fmla="*/ 2147483647 w 829"/>
              <a:gd name="T3" fmla="*/ 2147483647 h 627"/>
              <a:gd name="T4" fmla="*/ 2147483647 w 829"/>
              <a:gd name="T5" fmla="*/ 2147483647 h 627"/>
              <a:gd name="T6" fmla="*/ 2147483647 w 829"/>
              <a:gd name="T7" fmla="*/ 2147483647 h 627"/>
              <a:gd name="T8" fmla="*/ 2147483647 w 829"/>
              <a:gd name="T9" fmla="*/ 2147483647 h 627"/>
              <a:gd name="T10" fmla="*/ 2147483647 w 829"/>
              <a:gd name="T11" fmla="*/ 2147483647 h 627"/>
              <a:gd name="T12" fmla="*/ 2147483647 w 829"/>
              <a:gd name="T13" fmla="*/ 2147483647 h 627"/>
              <a:gd name="T14" fmla="*/ 2147483647 w 829"/>
              <a:gd name="T15" fmla="*/ 2147483647 h 627"/>
              <a:gd name="T16" fmla="*/ 2147483647 w 829"/>
              <a:gd name="T17" fmla="*/ 2147483647 h 627"/>
              <a:gd name="T18" fmla="*/ 2147483647 w 829"/>
              <a:gd name="T19" fmla="*/ 2147483647 h 627"/>
              <a:gd name="T20" fmla="*/ 2147483647 w 829"/>
              <a:gd name="T21" fmla="*/ 2147483647 h 627"/>
              <a:gd name="T22" fmla="*/ 2147483647 w 829"/>
              <a:gd name="T23" fmla="*/ 2147483647 h 627"/>
              <a:gd name="T24" fmla="*/ 2147483647 w 829"/>
              <a:gd name="T25" fmla="*/ 2147483647 h 627"/>
              <a:gd name="T26" fmla="*/ 2147483647 w 829"/>
              <a:gd name="T27" fmla="*/ 2147483647 h 627"/>
              <a:gd name="T28" fmla="*/ 2147483647 w 829"/>
              <a:gd name="T29" fmla="*/ 2147483647 h 627"/>
              <a:gd name="T30" fmla="*/ 2147483647 w 829"/>
              <a:gd name="T31" fmla="*/ 2147483647 h 627"/>
              <a:gd name="T32" fmla="*/ 2147483647 w 829"/>
              <a:gd name="T33" fmla="*/ 2147483647 h 627"/>
              <a:gd name="T34" fmla="*/ 2147483647 w 829"/>
              <a:gd name="T35" fmla="*/ 2147483647 h 627"/>
              <a:gd name="T36" fmla="*/ 2147483647 w 829"/>
              <a:gd name="T37" fmla="*/ 2147483647 h 627"/>
              <a:gd name="T38" fmla="*/ 2147483647 w 829"/>
              <a:gd name="T39" fmla="*/ 2147483647 h 627"/>
              <a:gd name="T40" fmla="*/ 2147483647 w 829"/>
              <a:gd name="T41" fmla="*/ 2147483647 h 627"/>
              <a:gd name="T42" fmla="*/ 2147483647 w 829"/>
              <a:gd name="T43" fmla="*/ 0 h 627"/>
              <a:gd name="T44" fmla="*/ 2147483647 w 829"/>
              <a:gd name="T45" fmla="*/ 2147483647 h 627"/>
              <a:gd name="T46" fmla="*/ 2147483647 w 829"/>
              <a:gd name="T47" fmla="*/ 2147483647 h 627"/>
              <a:gd name="T48" fmla="*/ 2147483647 w 829"/>
              <a:gd name="T49" fmla="*/ 2147483647 h 627"/>
              <a:gd name="T50" fmla="*/ 2147483647 w 829"/>
              <a:gd name="T51" fmla="*/ 2147483647 h 627"/>
              <a:gd name="T52" fmla="*/ 2147483647 w 829"/>
              <a:gd name="T53" fmla="*/ 2147483647 h 627"/>
              <a:gd name="T54" fmla="*/ 2147483647 w 829"/>
              <a:gd name="T55" fmla="*/ 2147483647 h 6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829"/>
              <a:gd name="T85" fmla="*/ 0 h 627"/>
              <a:gd name="T86" fmla="*/ 829 w 829"/>
              <a:gd name="T87" fmla="*/ 627 h 6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829" h="627" extrusionOk="0">
                <a:moveTo>
                  <a:pt x="31" y="529"/>
                </a:moveTo>
                <a:cubicBezTo>
                  <a:pt x="37" y="551"/>
                  <a:pt x="42" y="569"/>
                  <a:pt x="52" y="590"/>
                </a:cubicBezTo>
                <a:cubicBezTo>
                  <a:pt x="59" y="604"/>
                  <a:pt x="58" y="610"/>
                  <a:pt x="69" y="607"/>
                </a:cubicBezTo>
                <a:cubicBezTo>
                  <a:pt x="63" y="580"/>
                  <a:pt x="59" y="552"/>
                  <a:pt x="53" y="525"/>
                </a:cubicBezTo>
                <a:cubicBezTo>
                  <a:pt x="37" y="454"/>
                  <a:pt x="22" y="383"/>
                  <a:pt x="7" y="312"/>
                </a:cubicBezTo>
                <a:cubicBezTo>
                  <a:pt x="4" y="298"/>
                  <a:pt x="-10" y="259"/>
                  <a:pt x="5" y="246"/>
                </a:cubicBezTo>
                <a:cubicBezTo>
                  <a:pt x="30" y="225"/>
                  <a:pt x="71" y="223"/>
                  <a:pt x="101" y="219"/>
                </a:cubicBezTo>
                <a:cubicBezTo>
                  <a:pt x="145" y="214"/>
                  <a:pt x="187" y="204"/>
                  <a:pt x="230" y="194"/>
                </a:cubicBezTo>
              </a:path>
              <a:path w="829" h="627" extrusionOk="0">
                <a:moveTo>
                  <a:pt x="355" y="169"/>
                </a:moveTo>
                <a:cubicBezTo>
                  <a:pt x="357" y="148"/>
                  <a:pt x="362" y="147"/>
                  <a:pt x="347" y="138"/>
                </a:cubicBezTo>
                <a:cubicBezTo>
                  <a:pt x="332" y="162"/>
                  <a:pt x="329" y="184"/>
                  <a:pt x="328" y="213"/>
                </a:cubicBezTo>
                <a:cubicBezTo>
                  <a:pt x="326" y="268"/>
                  <a:pt x="324" y="325"/>
                  <a:pt x="326" y="380"/>
                </a:cubicBezTo>
                <a:cubicBezTo>
                  <a:pt x="328" y="434"/>
                  <a:pt x="333" y="488"/>
                  <a:pt x="336" y="542"/>
                </a:cubicBezTo>
                <a:cubicBezTo>
                  <a:pt x="337" y="565"/>
                  <a:pt x="335" y="595"/>
                  <a:pt x="343" y="617"/>
                </a:cubicBezTo>
                <a:cubicBezTo>
                  <a:pt x="352" y="643"/>
                  <a:pt x="353" y="586"/>
                  <a:pt x="353" y="583"/>
                </a:cubicBezTo>
              </a:path>
              <a:path w="829" h="627" extrusionOk="0">
                <a:moveTo>
                  <a:pt x="564" y="175"/>
                </a:moveTo>
                <a:cubicBezTo>
                  <a:pt x="578" y="195"/>
                  <a:pt x="570" y="205"/>
                  <a:pt x="563" y="229"/>
                </a:cubicBezTo>
                <a:cubicBezTo>
                  <a:pt x="556" y="254"/>
                  <a:pt x="551" y="283"/>
                  <a:pt x="557" y="309"/>
                </a:cubicBezTo>
                <a:cubicBezTo>
                  <a:pt x="562" y="333"/>
                  <a:pt x="579" y="345"/>
                  <a:pt x="603" y="347"/>
                </a:cubicBezTo>
                <a:cubicBezTo>
                  <a:pt x="634" y="349"/>
                  <a:pt x="652" y="330"/>
                  <a:pt x="674" y="312"/>
                </a:cubicBezTo>
                <a:cubicBezTo>
                  <a:pt x="706" y="286"/>
                  <a:pt x="721" y="256"/>
                  <a:pt x="742" y="221"/>
                </a:cubicBezTo>
              </a:path>
              <a:path w="829" h="627" extrusionOk="0">
                <a:moveTo>
                  <a:pt x="828" y="0"/>
                </a:moveTo>
                <a:cubicBezTo>
                  <a:pt x="806" y="26"/>
                  <a:pt x="800" y="58"/>
                  <a:pt x="787" y="90"/>
                </a:cubicBezTo>
                <a:cubicBezTo>
                  <a:pt x="765" y="146"/>
                  <a:pt x="748" y="201"/>
                  <a:pt x="733" y="259"/>
                </a:cubicBezTo>
                <a:cubicBezTo>
                  <a:pt x="721" y="307"/>
                  <a:pt x="709" y="358"/>
                  <a:pt x="710" y="409"/>
                </a:cubicBezTo>
                <a:cubicBezTo>
                  <a:pt x="711" y="447"/>
                  <a:pt x="723" y="481"/>
                  <a:pt x="735" y="517"/>
                </a:cubicBezTo>
                <a:cubicBezTo>
                  <a:pt x="741" y="537"/>
                  <a:pt x="750" y="557"/>
                  <a:pt x="751" y="577"/>
                </a:cubicBezTo>
                <a:cubicBezTo>
                  <a:pt x="751" y="582"/>
                  <a:pt x="751" y="586"/>
                  <a:pt x="751" y="591"/>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45" name="Ink 171"/>
          <p:cNvSpPr>
            <a:spLocks noRot="1" noChangeAspect="1" noEditPoints="1" noChangeArrowheads="1" noChangeShapeType="1" noTextEdit="1"/>
          </p:cNvSpPr>
          <p:nvPr/>
        </p:nvSpPr>
        <p:spPr bwMode="auto">
          <a:xfrm>
            <a:off x="284163" y="6470650"/>
            <a:ext cx="293687" cy="39688"/>
          </a:xfrm>
          <a:custGeom>
            <a:avLst/>
            <a:gdLst>
              <a:gd name="T0" fmla="*/ 2147483647 w 812"/>
              <a:gd name="T1" fmla="*/ 2147483647 h 113"/>
              <a:gd name="T2" fmla="*/ 0 w 812"/>
              <a:gd name="T3" fmla="*/ 2147483647 h 113"/>
              <a:gd name="T4" fmla="*/ 2147483647 w 812"/>
              <a:gd name="T5" fmla="*/ 2147483647 h 113"/>
              <a:gd name="T6" fmla="*/ 2147483647 w 812"/>
              <a:gd name="T7" fmla="*/ 0 h 113"/>
              <a:gd name="T8" fmla="*/ 0 60000 65536"/>
              <a:gd name="T9" fmla="*/ 0 60000 65536"/>
              <a:gd name="T10" fmla="*/ 0 60000 65536"/>
              <a:gd name="T11" fmla="*/ 0 60000 65536"/>
              <a:gd name="T12" fmla="*/ 0 w 812"/>
              <a:gd name="T13" fmla="*/ 0 h 113"/>
              <a:gd name="T14" fmla="*/ 812 w 812"/>
              <a:gd name="T15" fmla="*/ 113 h 113"/>
            </a:gdLst>
            <a:ahLst/>
            <a:cxnLst>
              <a:cxn ang="T8">
                <a:pos x="T0" y="T1"/>
              </a:cxn>
              <a:cxn ang="T9">
                <a:pos x="T2" y="T3"/>
              </a:cxn>
              <a:cxn ang="T10">
                <a:pos x="T4" y="T5"/>
              </a:cxn>
              <a:cxn ang="T11">
                <a:pos x="T6" y="T7"/>
              </a:cxn>
            </a:cxnLst>
            <a:rect l="T12" t="T13" r="T14" b="T15"/>
            <a:pathLst>
              <a:path w="812" h="113" extrusionOk="0">
                <a:moveTo>
                  <a:pt x="1" y="112"/>
                </a:moveTo>
                <a:cubicBezTo>
                  <a:pt x="1" y="98"/>
                  <a:pt x="0" y="83"/>
                  <a:pt x="0" y="69"/>
                </a:cubicBezTo>
              </a:path>
              <a:path w="812" h="113" extrusionOk="0">
                <a:moveTo>
                  <a:pt x="696" y="65"/>
                </a:moveTo>
                <a:cubicBezTo>
                  <a:pt x="725" y="157"/>
                  <a:pt x="778" y="42"/>
                  <a:pt x="811" y="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46" name="Ink 172"/>
          <p:cNvSpPr>
            <a:spLocks noRot="1" noChangeAspect="1" noEditPoints="1" noChangeArrowheads="1" noChangeShapeType="1" noTextEdit="1"/>
          </p:cNvSpPr>
          <p:nvPr/>
        </p:nvSpPr>
        <p:spPr bwMode="auto">
          <a:xfrm>
            <a:off x="914400" y="6281738"/>
            <a:ext cx="979488" cy="246062"/>
          </a:xfrm>
          <a:custGeom>
            <a:avLst/>
            <a:gdLst>
              <a:gd name="T0" fmla="*/ 2147483647 w 2722"/>
              <a:gd name="T1" fmla="*/ 2147483647 h 680"/>
              <a:gd name="T2" fmla="*/ 2147483647 w 2722"/>
              <a:gd name="T3" fmla="*/ 2147483647 h 680"/>
              <a:gd name="T4" fmla="*/ 2147483647 w 2722"/>
              <a:gd name="T5" fmla="*/ 0 h 680"/>
              <a:gd name="T6" fmla="*/ 2147483647 w 2722"/>
              <a:gd name="T7" fmla="*/ 2147483647 h 680"/>
              <a:gd name="T8" fmla="*/ 2147483647 w 2722"/>
              <a:gd name="T9" fmla="*/ 2147483647 h 680"/>
              <a:gd name="T10" fmla="*/ 2147483647 w 2722"/>
              <a:gd name="T11" fmla="*/ 2147483647 h 680"/>
              <a:gd name="T12" fmla="*/ 0 w 2722"/>
              <a:gd name="T13" fmla="*/ 2147483647 h 680"/>
              <a:gd name="T14" fmla="*/ 2147483647 w 2722"/>
              <a:gd name="T15" fmla="*/ 2147483647 h 680"/>
              <a:gd name="T16" fmla="*/ 2147483647 w 2722"/>
              <a:gd name="T17" fmla="*/ 2147483647 h 680"/>
              <a:gd name="T18" fmla="*/ 2147483647 w 2722"/>
              <a:gd name="T19" fmla="*/ 2147483647 h 680"/>
              <a:gd name="T20" fmla="*/ 2147483647 w 2722"/>
              <a:gd name="T21" fmla="*/ 2147483647 h 680"/>
              <a:gd name="T22" fmla="*/ 2147483647 w 2722"/>
              <a:gd name="T23" fmla="*/ 2147483647 h 680"/>
              <a:gd name="T24" fmla="*/ 2147483647 w 2722"/>
              <a:gd name="T25" fmla="*/ 2147483647 h 680"/>
              <a:gd name="T26" fmla="*/ 2147483647 w 2722"/>
              <a:gd name="T27" fmla="*/ 2147483647 h 680"/>
              <a:gd name="T28" fmla="*/ 2147483647 w 2722"/>
              <a:gd name="T29" fmla="*/ 2147483647 h 680"/>
              <a:gd name="T30" fmla="*/ 2147483647 w 2722"/>
              <a:gd name="T31" fmla="*/ 2147483647 h 680"/>
              <a:gd name="T32" fmla="*/ 2147483647 w 2722"/>
              <a:gd name="T33" fmla="*/ 2147483647 h 680"/>
              <a:gd name="T34" fmla="*/ 2147483647 w 2722"/>
              <a:gd name="T35" fmla="*/ 2147483647 h 680"/>
              <a:gd name="T36" fmla="*/ 2147483647 w 2722"/>
              <a:gd name="T37" fmla="*/ 2147483647 h 680"/>
              <a:gd name="T38" fmla="*/ 2147483647 w 2722"/>
              <a:gd name="T39" fmla="*/ 2147483647 h 680"/>
              <a:gd name="T40" fmla="*/ 2147483647 w 2722"/>
              <a:gd name="T41" fmla="*/ 2147483647 h 680"/>
              <a:gd name="T42" fmla="*/ 2147483647 w 2722"/>
              <a:gd name="T43" fmla="*/ 2147483647 h 680"/>
              <a:gd name="T44" fmla="*/ 2147483647 w 2722"/>
              <a:gd name="T45" fmla="*/ 2147483647 h 680"/>
              <a:gd name="T46" fmla="*/ 2147483647 w 2722"/>
              <a:gd name="T47" fmla="*/ 2147483647 h 680"/>
              <a:gd name="T48" fmla="*/ 2147483647 w 2722"/>
              <a:gd name="T49" fmla="*/ 2147483647 h 680"/>
              <a:gd name="T50" fmla="*/ 2147483647 w 2722"/>
              <a:gd name="T51" fmla="*/ 2147483647 h 680"/>
              <a:gd name="T52" fmla="*/ 2147483647 w 2722"/>
              <a:gd name="T53" fmla="*/ 2147483647 h 680"/>
              <a:gd name="T54" fmla="*/ 2147483647 w 2722"/>
              <a:gd name="T55" fmla="*/ 2147483647 h 680"/>
              <a:gd name="T56" fmla="*/ 2147483647 w 2722"/>
              <a:gd name="T57" fmla="*/ 2147483647 h 680"/>
              <a:gd name="T58" fmla="*/ 2147483647 w 2722"/>
              <a:gd name="T59" fmla="*/ 2147483647 h 680"/>
              <a:gd name="T60" fmla="*/ 2147483647 w 2722"/>
              <a:gd name="T61" fmla="*/ 2147483647 h 680"/>
              <a:gd name="T62" fmla="*/ 2147483647 w 2722"/>
              <a:gd name="T63" fmla="*/ 2147483647 h 680"/>
              <a:gd name="T64" fmla="*/ 2147483647 w 2722"/>
              <a:gd name="T65" fmla="*/ 2147483647 h 680"/>
              <a:gd name="T66" fmla="*/ 2147483647 w 2722"/>
              <a:gd name="T67" fmla="*/ 2147483647 h 680"/>
              <a:gd name="T68" fmla="*/ 2147483647 w 2722"/>
              <a:gd name="T69" fmla="*/ 2147483647 h 680"/>
              <a:gd name="T70" fmla="*/ 2147483647 w 2722"/>
              <a:gd name="T71" fmla="*/ 2147483647 h 680"/>
              <a:gd name="T72" fmla="*/ 2147483647 w 2722"/>
              <a:gd name="T73" fmla="*/ 2147483647 h 68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22"/>
              <a:gd name="T112" fmla="*/ 0 h 680"/>
              <a:gd name="T113" fmla="*/ 2722 w 2722"/>
              <a:gd name="T114" fmla="*/ 680 h 68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22" h="680" extrusionOk="0">
                <a:moveTo>
                  <a:pt x="290" y="76"/>
                </a:moveTo>
                <a:cubicBezTo>
                  <a:pt x="299" y="53"/>
                  <a:pt x="310" y="35"/>
                  <a:pt x="323" y="14"/>
                </a:cubicBezTo>
                <a:cubicBezTo>
                  <a:pt x="326" y="9"/>
                  <a:pt x="328" y="5"/>
                  <a:pt x="331" y="0"/>
                </a:cubicBezTo>
                <a:cubicBezTo>
                  <a:pt x="313" y="27"/>
                  <a:pt x="296" y="55"/>
                  <a:pt x="278" y="82"/>
                </a:cubicBezTo>
                <a:cubicBezTo>
                  <a:pt x="247" y="128"/>
                  <a:pt x="215" y="174"/>
                  <a:pt x="186" y="221"/>
                </a:cubicBezTo>
                <a:cubicBezTo>
                  <a:pt x="135" y="302"/>
                  <a:pt x="85" y="386"/>
                  <a:pt x="41" y="471"/>
                </a:cubicBezTo>
                <a:cubicBezTo>
                  <a:pt x="17" y="523"/>
                  <a:pt x="9" y="540"/>
                  <a:pt x="0" y="577"/>
                </a:cubicBezTo>
              </a:path>
              <a:path w="2722" h="680" extrusionOk="0">
                <a:moveTo>
                  <a:pt x="570" y="183"/>
                </a:moveTo>
                <a:cubicBezTo>
                  <a:pt x="570" y="170"/>
                  <a:pt x="571" y="164"/>
                  <a:pt x="579" y="156"/>
                </a:cubicBezTo>
                <a:cubicBezTo>
                  <a:pt x="568" y="186"/>
                  <a:pt x="556" y="216"/>
                  <a:pt x="544" y="245"/>
                </a:cubicBezTo>
                <a:cubicBezTo>
                  <a:pt x="513" y="320"/>
                  <a:pt x="480" y="395"/>
                  <a:pt x="445" y="469"/>
                </a:cubicBezTo>
                <a:cubicBezTo>
                  <a:pt x="420" y="522"/>
                  <a:pt x="394" y="572"/>
                  <a:pt x="369" y="625"/>
                </a:cubicBezTo>
              </a:path>
              <a:path w="2722" h="680" extrusionOk="0">
                <a:moveTo>
                  <a:pt x="955" y="145"/>
                </a:moveTo>
                <a:cubicBezTo>
                  <a:pt x="943" y="174"/>
                  <a:pt x="933" y="199"/>
                  <a:pt x="918" y="228"/>
                </a:cubicBezTo>
                <a:cubicBezTo>
                  <a:pt x="881" y="300"/>
                  <a:pt x="849" y="375"/>
                  <a:pt x="813" y="447"/>
                </a:cubicBezTo>
                <a:cubicBezTo>
                  <a:pt x="776" y="521"/>
                  <a:pt x="742" y="595"/>
                  <a:pt x="709" y="671"/>
                </a:cubicBezTo>
              </a:path>
              <a:path w="2722" h="680" extrusionOk="0">
                <a:moveTo>
                  <a:pt x="1416" y="180"/>
                </a:moveTo>
                <a:cubicBezTo>
                  <a:pt x="1402" y="198"/>
                  <a:pt x="1389" y="217"/>
                  <a:pt x="1375" y="235"/>
                </a:cubicBezTo>
                <a:cubicBezTo>
                  <a:pt x="1332" y="288"/>
                  <a:pt x="1294" y="347"/>
                  <a:pt x="1254" y="403"/>
                </a:cubicBezTo>
                <a:cubicBezTo>
                  <a:pt x="1214" y="459"/>
                  <a:pt x="1173" y="514"/>
                  <a:pt x="1131" y="569"/>
                </a:cubicBezTo>
              </a:path>
              <a:path w="2722" h="680" extrusionOk="0">
                <a:moveTo>
                  <a:pt x="1691" y="679"/>
                </a:moveTo>
                <a:cubicBezTo>
                  <a:pt x="1688" y="601"/>
                  <a:pt x="1705" y="564"/>
                  <a:pt x="1757" y="502"/>
                </a:cubicBezTo>
                <a:cubicBezTo>
                  <a:pt x="1805" y="444"/>
                  <a:pt x="1861" y="395"/>
                  <a:pt x="1915" y="344"/>
                </a:cubicBezTo>
                <a:cubicBezTo>
                  <a:pt x="1954" y="307"/>
                  <a:pt x="1994" y="270"/>
                  <a:pt x="2034" y="233"/>
                </a:cubicBezTo>
              </a:path>
              <a:path w="2722" h="680" extrusionOk="0">
                <a:moveTo>
                  <a:pt x="2704" y="112"/>
                </a:moveTo>
                <a:cubicBezTo>
                  <a:pt x="2729" y="89"/>
                  <a:pt x="2709" y="102"/>
                  <a:pt x="2691" y="117"/>
                </a:cubicBezTo>
                <a:cubicBezTo>
                  <a:pt x="2660" y="143"/>
                  <a:pt x="2631" y="171"/>
                  <a:pt x="2604" y="201"/>
                </a:cubicBezTo>
                <a:cubicBezTo>
                  <a:pt x="2548" y="262"/>
                  <a:pt x="2498" y="329"/>
                  <a:pt x="2446" y="394"/>
                </a:cubicBezTo>
                <a:cubicBezTo>
                  <a:pt x="2392" y="462"/>
                  <a:pt x="2336" y="517"/>
                  <a:pt x="2265" y="567"/>
                </a:cubicBezTo>
                <a:cubicBezTo>
                  <a:pt x="2230" y="523"/>
                  <a:pt x="2215" y="507"/>
                  <a:pt x="2210" y="453"/>
                </a:cubicBezTo>
                <a:cubicBezTo>
                  <a:pt x="2206" y="412"/>
                  <a:pt x="2206" y="373"/>
                  <a:pt x="2209" y="332"/>
                </a:cubicBezTo>
                <a:cubicBezTo>
                  <a:pt x="2209" y="328"/>
                  <a:pt x="2210" y="323"/>
                  <a:pt x="2210" y="319"/>
                </a:cubicBezTo>
                <a:cubicBezTo>
                  <a:pt x="2217" y="377"/>
                  <a:pt x="2219" y="423"/>
                  <a:pt x="2209" y="482"/>
                </a:cubicBezTo>
                <a:cubicBezTo>
                  <a:pt x="2206" y="496"/>
                  <a:pt x="2204" y="509"/>
                  <a:pt x="2201" y="523"/>
                </a:cubicBezTo>
                <a:cubicBezTo>
                  <a:pt x="2269" y="531"/>
                  <a:pt x="2328" y="532"/>
                  <a:pt x="2396" y="516"/>
                </a:cubicBezTo>
                <a:cubicBezTo>
                  <a:pt x="2491" y="494"/>
                  <a:pt x="2576" y="448"/>
                  <a:pt x="2667" y="414"/>
                </a:cubicBezTo>
                <a:cubicBezTo>
                  <a:pt x="2678" y="410"/>
                  <a:pt x="2682" y="408"/>
                  <a:pt x="2690" y="405"/>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47" name="Ink 173"/>
          <p:cNvSpPr>
            <a:spLocks noRot="1" noChangeAspect="1" noEditPoints="1" noChangeArrowheads="1" noChangeShapeType="1" noTextEdit="1"/>
          </p:cNvSpPr>
          <p:nvPr/>
        </p:nvSpPr>
        <p:spPr bwMode="auto">
          <a:xfrm>
            <a:off x="2265363" y="6223000"/>
            <a:ext cx="571500" cy="273050"/>
          </a:xfrm>
          <a:custGeom>
            <a:avLst/>
            <a:gdLst>
              <a:gd name="T0" fmla="*/ 2147483647 w 1590"/>
              <a:gd name="T1" fmla="*/ 2147483647 h 758"/>
              <a:gd name="T2" fmla="*/ 0 w 1590"/>
              <a:gd name="T3" fmla="*/ 2147483647 h 758"/>
              <a:gd name="T4" fmla="*/ 2147483647 w 1590"/>
              <a:gd name="T5" fmla="*/ 2147483647 h 758"/>
              <a:gd name="T6" fmla="*/ 2147483647 w 1590"/>
              <a:gd name="T7" fmla="*/ 2147483647 h 758"/>
              <a:gd name="T8" fmla="*/ 2147483647 w 1590"/>
              <a:gd name="T9" fmla="*/ 2147483647 h 758"/>
              <a:gd name="T10" fmla="*/ 2147483647 w 1590"/>
              <a:gd name="T11" fmla="*/ 2147483647 h 758"/>
              <a:gd name="T12" fmla="*/ 2147483647 w 1590"/>
              <a:gd name="T13" fmla="*/ 2147483647 h 758"/>
              <a:gd name="T14" fmla="*/ 0 60000 65536"/>
              <a:gd name="T15" fmla="*/ 0 60000 65536"/>
              <a:gd name="T16" fmla="*/ 0 60000 65536"/>
              <a:gd name="T17" fmla="*/ 0 60000 65536"/>
              <a:gd name="T18" fmla="*/ 0 60000 65536"/>
              <a:gd name="T19" fmla="*/ 0 60000 65536"/>
              <a:gd name="T20" fmla="*/ 0 60000 65536"/>
              <a:gd name="T21" fmla="*/ 0 w 1590"/>
              <a:gd name="T22" fmla="*/ 0 h 758"/>
              <a:gd name="T23" fmla="*/ 1590 w 1590"/>
              <a:gd name="T24" fmla="*/ 758 h 75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90" h="758" extrusionOk="0">
                <a:moveTo>
                  <a:pt x="41" y="697"/>
                </a:moveTo>
                <a:cubicBezTo>
                  <a:pt x="27" y="686"/>
                  <a:pt x="14" y="675"/>
                  <a:pt x="0" y="664"/>
                </a:cubicBezTo>
                <a:cubicBezTo>
                  <a:pt x="43" y="752"/>
                  <a:pt x="69" y="776"/>
                  <a:pt x="172" y="742"/>
                </a:cubicBezTo>
                <a:cubicBezTo>
                  <a:pt x="307" y="698"/>
                  <a:pt x="436" y="620"/>
                  <a:pt x="559" y="550"/>
                </a:cubicBezTo>
                <a:cubicBezTo>
                  <a:pt x="729" y="454"/>
                  <a:pt x="898" y="356"/>
                  <a:pt x="1070" y="263"/>
                </a:cubicBezTo>
                <a:cubicBezTo>
                  <a:pt x="1224" y="180"/>
                  <a:pt x="1379" y="98"/>
                  <a:pt x="1537" y="23"/>
                </a:cubicBezTo>
                <a:cubicBezTo>
                  <a:pt x="1557" y="13"/>
                  <a:pt x="1558" y="12"/>
                  <a:pt x="1579" y="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48" name="Ink 174"/>
          <p:cNvSpPr>
            <a:spLocks noRot="1" noChangeAspect="1" noEditPoints="1" noChangeArrowheads="1" noChangeShapeType="1" noTextEdit="1"/>
          </p:cNvSpPr>
          <p:nvPr/>
        </p:nvSpPr>
        <p:spPr bwMode="auto">
          <a:xfrm>
            <a:off x="3478213" y="6311900"/>
            <a:ext cx="379412" cy="179388"/>
          </a:xfrm>
          <a:custGeom>
            <a:avLst/>
            <a:gdLst>
              <a:gd name="T0" fmla="*/ 2147483647 w 1052"/>
              <a:gd name="T1" fmla="*/ 2147483647 h 500"/>
              <a:gd name="T2" fmla="*/ 0 w 1052"/>
              <a:gd name="T3" fmla="*/ 2147483647 h 500"/>
              <a:gd name="T4" fmla="*/ 2147483647 w 1052"/>
              <a:gd name="T5" fmla="*/ 2147483647 h 500"/>
              <a:gd name="T6" fmla="*/ 2147483647 w 1052"/>
              <a:gd name="T7" fmla="*/ 2147483647 h 500"/>
              <a:gd name="T8" fmla="*/ 2147483647 w 1052"/>
              <a:gd name="T9" fmla="*/ 2147483647 h 500"/>
              <a:gd name="T10" fmla="*/ 2147483647 w 1052"/>
              <a:gd name="T11" fmla="*/ 2147483647 h 500"/>
              <a:gd name="T12" fmla="*/ 2147483647 w 1052"/>
              <a:gd name="T13" fmla="*/ 0 h 500"/>
              <a:gd name="T14" fmla="*/ 0 60000 65536"/>
              <a:gd name="T15" fmla="*/ 0 60000 65536"/>
              <a:gd name="T16" fmla="*/ 0 60000 65536"/>
              <a:gd name="T17" fmla="*/ 0 60000 65536"/>
              <a:gd name="T18" fmla="*/ 0 60000 65536"/>
              <a:gd name="T19" fmla="*/ 0 60000 65536"/>
              <a:gd name="T20" fmla="*/ 0 60000 65536"/>
              <a:gd name="T21" fmla="*/ 0 w 1052"/>
              <a:gd name="T22" fmla="*/ 0 h 500"/>
              <a:gd name="T23" fmla="*/ 1052 w 1052"/>
              <a:gd name="T24" fmla="*/ 500 h 5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52" h="500" extrusionOk="0">
                <a:moveTo>
                  <a:pt x="21" y="398"/>
                </a:moveTo>
                <a:cubicBezTo>
                  <a:pt x="10" y="373"/>
                  <a:pt x="9" y="368"/>
                  <a:pt x="0" y="355"/>
                </a:cubicBezTo>
                <a:cubicBezTo>
                  <a:pt x="25" y="421"/>
                  <a:pt x="37" y="518"/>
                  <a:pt x="130" y="496"/>
                </a:cubicBezTo>
                <a:cubicBezTo>
                  <a:pt x="263" y="464"/>
                  <a:pt x="395" y="355"/>
                  <a:pt x="512" y="289"/>
                </a:cubicBezTo>
                <a:cubicBezTo>
                  <a:pt x="620" y="228"/>
                  <a:pt x="728" y="163"/>
                  <a:pt x="840" y="108"/>
                </a:cubicBezTo>
                <a:cubicBezTo>
                  <a:pt x="898" y="79"/>
                  <a:pt x="983" y="58"/>
                  <a:pt x="1035" y="19"/>
                </a:cubicBezTo>
                <a:cubicBezTo>
                  <a:pt x="1040" y="13"/>
                  <a:pt x="1046" y="6"/>
                  <a:pt x="1051" y="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Text Box 2"/>
          <p:cNvSpPr txBox="1">
            <a:spLocks noChangeArrowheads="1"/>
          </p:cNvSpPr>
          <p:nvPr>
            <p:custDataLst>
              <p:tags r:id="rId1"/>
            </p:custDataLst>
          </p:nvPr>
        </p:nvSpPr>
        <p:spPr bwMode="auto">
          <a:xfrm>
            <a:off x="4703763" y="76200"/>
            <a:ext cx="42799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3600"/>
              <a:t>Quiz: </a:t>
            </a:r>
            <a:r>
              <a:rPr lang="en-US" sz="3600" i="1"/>
              <a:t>base case only!</a:t>
            </a:r>
            <a:endParaRPr lang="en-US" sz="3600"/>
          </a:p>
        </p:txBody>
      </p:sp>
      <p:sp>
        <p:nvSpPr>
          <p:cNvPr id="118787"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Name(s)</a:t>
            </a:r>
          </a:p>
        </p:txBody>
      </p:sp>
      <p:sp>
        <p:nvSpPr>
          <p:cNvPr id="118788"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8789" name="Text Box 5"/>
          <p:cNvSpPr txBox="1">
            <a:spLocks noChangeArrowheads="1"/>
          </p:cNvSpPr>
          <p:nvPr>
            <p:custDataLst>
              <p:tags r:id="rId4"/>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Write down what happens in the registers and memory (the stack) as this program runs…</a:t>
            </a:r>
          </a:p>
        </p:txBody>
      </p:sp>
      <p:sp>
        <p:nvSpPr>
          <p:cNvPr id="118790" name="Text Box 6"/>
          <p:cNvSpPr txBox="1">
            <a:spLocks noChangeArrowheads="1"/>
          </p:cNvSpPr>
          <p:nvPr>
            <p:custDataLst>
              <p:tags r:id="rId5"/>
            </p:custDataLst>
          </p:nvPr>
        </p:nvSpPr>
        <p:spPr bwMode="auto">
          <a:xfrm>
            <a:off x="3644900" y="25368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8791" name="Text Box 7"/>
          <p:cNvSpPr txBox="1">
            <a:spLocks noChangeArrowheads="1"/>
          </p:cNvSpPr>
          <p:nvPr>
            <p:custDataLst>
              <p:tags r:id="rId6"/>
            </p:custDataLst>
          </p:nvPr>
        </p:nvSpPr>
        <p:spPr bwMode="auto">
          <a:xfrm>
            <a:off x="3644900" y="33893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8792" name="Text Box 8"/>
          <p:cNvSpPr txBox="1">
            <a:spLocks noChangeArrowheads="1"/>
          </p:cNvSpPr>
          <p:nvPr>
            <p:custDataLst>
              <p:tags r:id="rId7"/>
            </p:custDataLst>
          </p:nvPr>
        </p:nvSpPr>
        <p:spPr bwMode="auto">
          <a:xfrm>
            <a:off x="3644900" y="42100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8793" name="Text Box 9"/>
          <p:cNvSpPr txBox="1">
            <a:spLocks noChangeArrowheads="1"/>
          </p:cNvSpPr>
          <p:nvPr>
            <p:custDataLst>
              <p:tags r:id="rId8"/>
            </p:custDataLst>
          </p:nvPr>
        </p:nvSpPr>
        <p:spPr bwMode="auto">
          <a:xfrm>
            <a:off x="3644900" y="50720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8794" name="Text Box 10"/>
          <p:cNvSpPr txBox="1">
            <a:spLocks noChangeArrowheads="1"/>
          </p:cNvSpPr>
          <p:nvPr>
            <p:custDataLst>
              <p:tags r:id="rId9"/>
            </p:custDataLst>
          </p:nvPr>
        </p:nvSpPr>
        <p:spPr bwMode="auto">
          <a:xfrm>
            <a:off x="2755900" y="25384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r0</a:t>
            </a:r>
          </a:p>
        </p:txBody>
      </p:sp>
      <p:sp>
        <p:nvSpPr>
          <p:cNvPr id="118795" name="Text Box 11"/>
          <p:cNvSpPr txBox="1">
            <a:spLocks noChangeArrowheads="1"/>
          </p:cNvSpPr>
          <p:nvPr>
            <p:custDataLst>
              <p:tags r:id="rId10"/>
            </p:custDataLst>
          </p:nvPr>
        </p:nvSpPr>
        <p:spPr bwMode="auto">
          <a:xfrm>
            <a:off x="2755900" y="33718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a:t>
            </a:r>
          </a:p>
        </p:txBody>
      </p:sp>
      <p:sp>
        <p:nvSpPr>
          <p:cNvPr id="118796" name="Text Box 12"/>
          <p:cNvSpPr txBox="1">
            <a:spLocks noChangeArrowheads="1"/>
          </p:cNvSpPr>
          <p:nvPr>
            <p:custDataLst>
              <p:tags r:id="rId11"/>
            </p:custDataLst>
          </p:nvPr>
        </p:nvSpPr>
        <p:spPr bwMode="auto">
          <a:xfrm>
            <a:off x="2755900" y="42052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r13</a:t>
            </a:r>
          </a:p>
        </p:txBody>
      </p:sp>
      <p:sp>
        <p:nvSpPr>
          <p:cNvPr id="118797" name="Text Box 13"/>
          <p:cNvSpPr txBox="1">
            <a:spLocks noChangeArrowheads="1"/>
          </p:cNvSpPr>
          <p:nvPr>
            <p:custDataLst>
              <p:tags r:id="rId12"/>
            </p:custDataLst>
          </p:nvPr>
        </p:nvSpPr>
        <p:spPr bwMode="auto">
          <a:xfrm>
            <a:off x="2755900" y="50879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r14</a:t>
            </a:r>
          </a:p>
        </p:txBody>
      </p:sp>
      <p:grpSp>
        <p:nvGrpSpPr>
          <p:cNvPr id="118798" name="Group 14"/>
          <p:cNvGrpSpPr>
            <a:grpSpLocks/>
          </p:cNvGrpSpPr>
          <p:nvPr>
            <p:custDataLst>
              <p:tags r:id="rId13"/>
            </p:custDataLst>
          </p:nvPr>
        </p:nvGrpSpPr>
        <p:grpSpPr bwMode="auto">
          <a:xfrm>
            <a:off x="5243513" y="2638425"/>
            <a:ext cx="201612" cy="244475"/>
            <a:chOff x="2928" y="1051"/>
            <a:chExt cx="840" cy="957"/>
          </a:xfrm>
        </p:grpSpPr>
        <p:sp>
          <p:nvSpPr>
            <p:cNvPr id="118853" name="Freeform 15"/>
            <p:cNvSpPr>
              <a:spLocks/>
            </p:cNvSpPr>
            <p:nvPr>
              <p:custDataLst>
                <p:tags r:id="rId4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8854" name="Oval 16"/>
            <p:cNvSpPr>
              <a:spLocks noChangeArrowheads="1"/>
            </p:cNvSpPr>
            <p:nvPr>
              <p:custDataLst>
                <p:tags r:id="rId4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18855" name="Oval 17"/>
            <p:cNvSpPr>
              <a:spLocks noChangeArrowheads="1"/>
            </p:cNvSpPr>
            <p:nvPr>
              <p:custDataLst>
                <p:tags r:id="rId4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856" name="Oval 18"/>
            <p:cNvSpPr>
              <a:spLocks noChangeArrowheads="1"/>
            </p:cNvSpPr>
            <p:nvPr>
              <p:custDataLst>
                <p:tags r:id="rId4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857" name="Oval 19"/>
            <p:cNvSpPr>
              <a:spLocks noChangeArrowheads="1"/>
            </p:cNvSpPr>
            <p:nvPr>
              <p:custDataLst>
                <p:tags r:id="rId4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858" name="Oval 20"/>
            <p:cNvSpPr>
              <a:spLocks noChangeArrowheads="1"/>
            </p:cNvSpPr>
            <p:nvPr>
              <p:custDataLst>
                <p:tags r:id="rId4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859" name="Oval 21"/>
            <p:cNvSpPr>
              <a:spLocks noChangeArrowheads="1"/>
            </p:cNvSpPr>
            <p:nvPr>
              <p:custDataLst>
                <p:tags r:id="rId5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860" name="Oval 22"/>
            <p:cNvSpPr>
              <a:spLocks noChangeArrowheads="1"/>
            </p:cNvSpPr>
            <p:nvPr>
              <p:custDataLst>
                <p:tags r:id="rId5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861" name="AutoShape 23"/>
            <p:cNvSpPr>
              <a:spLocks noChangeArrowheads="1"/>
            </p:cNvSpPr>
            <p:nvPr>
              <p:custDataLst>
                <p:tags r:id="rId5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18862" name="Freeform 24"/>
            <p:cNvSpPr>
              <a:spLocks/>
            </p:cNvSpPr>
            <p:nvPr>
              <p:custDataLst>
                <p:tags r:id="rId5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8863" name="Freeform 25"/>
            <p:cNvSpPr>
              <a:spLocks/>
            </p:cNvSpPr>
            <p:nvPr>
              <p:custDataLst>
                <p:tags r:id="rId5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8864" name="Freeform 26"/>
            <p:cNvSpPr>
              <a:spLocks/>
            </p:cNvSpPr>
            <p:nvPr>
              <p:custDataLst>
                <p:tags r:id="rId5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8865" name="Freeform 27"/>
            <p:cNvSpPr>
              <a:spLocks/>
            </p:cNvSpPr>
            <p:nvPr>
              <p:custDataLst>
                <p:tags r:id="rId5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18799" name="Text Box 28"/>
          <p:cNvSpPr txBox="1">
            <a:spLocks noChangeArrowheads="1"/>
          </p:cNvSpPr>
          <p:nvPr>
            <p:custDataLst>
              <p:tags r:id="rId14"/>
            </p:custDataLst>
          </p:nvPr>
        </p:nvSpPr>
        <p:spPr bwMode="auto">
          <a:xfrm>
            <a:off x="6726238" y="24638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8800" name="Text Box 29"/>
          <p:cNvSpPr txBox="1">
            <a:spLocks noChangeArrowheads="1"/>
          </p:cNvSpPr>
          <p:nvPr>
            <p:custDataLst>
              <p:tags r:id="rId15"/>
            </p:custDataLst>
          </p:nvPr>
        </p:nvSpPr>
        <p:spPr bwMode="auto">
          <a:xfrm>
            <a:off x="6726238" y="2835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8801" name="Text Box 30"/>
          <p:cNvSpPr txBox="1">
            <a:spLocks noChangeArrowheads="1"/>
          </p:cNvSpPr>
          <p:nvPr>
            <p:custDataLst>
              <p:tags r:id="rId16"/>
            </p:custDataLst>
          </p:nvPr>
        </p:nvSpPr>
        <p:spPr bwMode="auto">
          <a:xfrm>
            <a:off x="6726238" y="3216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8802" name="Text Box 31"/>
          <p:cNvSpPr txBox="1">
            <a:spLocks noChangeArrowheads="1"/>
          </p:cNvSpPr>
          <p:nvPr>
            <p:custDataLst>
              <p:tags r:id="rId17"/>
            </p:custDataLst>
          </p:nvPr>
        </p:nvSpPr>
        <p:spPr bwMode="auto">
          <a:xfrm>
            <a:off x="6726238" y="35893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8803" name="Text Box 32"/>
          <p:cNvSpPr txBox="1">
            <a:spLocks noChangeArrowheads="1"/>
          </p:cNvSpPr>
          <p:nvPr>
            <p:custDataLst>
              <p:tags r:id="rId18"/>
            </p:custDataLst>
          </p:nvPr>
        </p:nvSpPr>
        <p:spPr bwMode="auto">
          <a:xfrm>
            <a:off x="6726238" y="39655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8804" name="Text Box 33"/>
          <p:cNvSpPr txBox="1">
            <a:spLocks noChangeArrowheads="1"/>
          </p:cNvSpPr>
          <p:nvPr>
            <p:custDataLst>
              <p:tags r:id="rId19"/>
            </p:custDataLst>
          </p:nvPr>
        </p:nvSpPr>
        <p:spPr bwMode="auto">
          <a:xfrm>
            <a:off x="6726238" y="434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8805" name="Text Box 34"/>
          <p:cNvSpPr txBox="1">
            <a:spLocks noChangeArrowheads="1"/>
          </p:cNvSpPr>
          <p:nvPr>
            <p:custDataLst>
              <p:tags r:id="rId20"/>
            </p:custDataLst>
          </p:nvPr>
        </p:nvSpPr>
        <p:spPr bwMode="auto">
          <a:xfrm>
            <a:off x="6726238" y="47164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8806" name="Text Box 35"/>
          <p:cNvSpPr txBox="1">
            <a:spLocks noChangeArrowheads="1"/>
          </p:cNvSpPr>
          <p:nvPr>
            <p:custDataLst>
              <p:tags r:id="rId21"/>
            </p:custDataLst>
          </p:nvPr>
        </p:nvSpPr>
        <p:spPr bwMode="auto">
          <a:xfrm>
            <a:off x="6162675" y="24765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118807" name="Rectangle 36"/>
          <p:cNvSpPr>
            <a:spLocks noChangeArrowheads="1"/>
          </p:cNvSpPr>
          <p:nvPr>
            <p:custDataLst>
              <p:tags r:id="rId22"/>
            </p:custDataLst>
          </p:nvPr>
        </p:nvSpPr>
        <p:spPr bwMode="auto">
          <a:xfrm>
            <a:off x="6807200" y="17526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Memory (high RAM)</a:t>
            </a:r>
          </a:p>
        </p:txBody>
      </p:sp>
      <p:sp>
        <p:nvSpPr>
          <p:cNvPr id="118808" name="Text Box 37"/>
          <p:cNvSpPr txBox="1">
            <a:spLocks noChangeArrowheads="1"/>
          </p:cNvSpPr>
          <p:nvPr>
            <p:custDataLst>
              <p:tags r:id="rId23"/>
            </p:custDataLst>
          </p:nvPr>
        </p:nvSpPr>
        <p:spPr bwMode="auto">
          <a:xfrm>
            <a:off x="6726238" y="54673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8809" name="Text Box 38"/>
          <p:cNvSpPr txBox="1">
            <a:spLocks noChangeArrowheads="1"/>
          </p:cNvSpPr>
          <p:nvPr>
            <p:custDataLst>
              <p:tags r:id="rId24"/>
            </p:custDataLst>
          </p:nvPr>
        </p:nvSpPr>
        <p:spPr bwMode="auto">
          <a:xfrm>
            <a:off x="6726238" y="58404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8810" name="Text Box 39"/>
          <p:cNvSpPr txBox="1">
            <a:spLocks noChangeArrowheads="1"/>
          </p:cNvSpPr>
          <p:nvPr>
            <p:custDataLst>
              <p:tags r:id="rId25"/>
            </p:custDataLst>
          </p:nvPr>
        </p:nvSpPr>
        <p:spPr bwMode="auto">
          <a:xfrm>
            <a:off x="6723063" y="62166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8811" name="Rectangle 40"/>
          <p:cNvSpPr>
            <a:spLocks noChangeArrowheads="1"/>
          </p:cNvSpPr>
          <p:nvPr>
            <p:custDataLst>
              <p:tags r:id="rId26"/>
            </p:custDataLst>
          </p:nvPr>
        </p:nvSpPr>
        <p:spPr bwMode="auto">
          <a:xfrm>
            <a:off x="4035425" y="16811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CPU Registers</a:t>
            </a:r>
          </a:p>
        </p:txBody>
      </p:sp>
      <p:sp>
        <p:nvSpPr>
          <p:cNvPr id="118812" name="Text Box 41"/>
          <p:cNvSpPr txBox="1">
            <a:spLocks noChangeArrowheads="1"/>
          </p:cNvSpPr>
          <p:nvPr>
            <p:custDataLst>
              <p:tags r:id="rId27"/>
            </p:custDataLst>
          </p:nvPr>
        </p:nvSpPr>
        <p:spPr bwMode="auto">
          <a:xfrm>
            <a:off x="6081713" y="2833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118813" name="Text Box 42"/>
          <p:cNvSpPr txBox="1">
            <a:spLocks noChangeArrowheads="1"/>
          </p:cNvSpPr>
          <p:nvPr>
            <p:custDataLst>
              <p:tags r:id="rId28"/>
            </p:custDataLst>
          </p:nvPr>
        </p:nvSpPr>
        <p:spPr bwMode="auto">
          <a:xfrm>
            <a:off x="6081713" y="3214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118814" name="Text Box 43"/>
          <p:cNvSpPr txBox="1">
            <a:spLocks noChangeArrowheads="1"/>
          </p:cNvSpPr>
          <p:nvPr>
            <p:custDataLst>
              <p:tags r:id="rId29"/>
            </p:custDataLst>
          </p:nvPr>
        </p:nvSpPr>
        <p:spPr bwMode="auto">
          <a:xfrm>
            <a:off x="6005513" y="35956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118815" name="Text Box 44"/>
          <p:cNvSpPr txBox="1">
            <a:spLocks noChangeArrowheads="1"/>
          </p:cNvSpPr>
          <p:nvPr>
            <p:custDataLst>
              <p:tags r:id="rId30"/>
            </p:custDataLst>
          </p:nvPr>
        </p:nvSpPr>
        <p:spPr bwMode="auto">
          <a:xfrm>
            <a:off x="6005513" y="39766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118816" name="Text Box 45"/>
          <p:cNvSpPr txBox="1">
            <a:spLocks noChangeArrowheads="1"/>
          </p:cNvSpPr>
          <p:nvPr>
            <p:custDataLst>
              <p:tags r:id="rId31"/>
            </p:custDataLst>
          </p:nvPr>
        </p:nvSpPr>
        <p:spPr bwMode="auto">
          <a:xfrm>
            <a:off x="6081713" y="4357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118817" name="Text Box 46"/>
          <p:cNvSpPr txBox="1">
            <a:spLocks noChangeArrowheads="1"/>
          </p:cNvSpPr>
          <p:nvPr>
            <p:custDataLst>
              <p:tags r:id="rId32"/>
            </p:custDataLst>
          </p:nvPr>
        </p:nvSpPr>
        <p:spPr bwMode="auto">
          <a:xfrm>
            <a:off x="6081713" y="4738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48</a:t>
            </a:r>
          </a:p>
        </p:txBody>
      </p:sp>
      <p:sp>
        <p:nvSpPr>
          <p:cNvPr id="118818" name="Text Box 47"/>
          <p:cNvSpPr txBox="1">
            <a:spLocks noChangeArrowheads="1"/>
          </p:cNvSpPr>
          <p:nvPr>
            <p:custDataLst>
              <p:tags r:id="rId33"/>
            </p:custDataLst>
          </p:nvPr>
        </p:nvSpPr>
        <p:spPr bwMode="auto">
          <a:xfrm>
            <a:off x="6005513" y="51196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49</a:t>
            </a:r>
          </a:p>
        </p:txBody>
      </p:sp>
      <p:sp>
        <p:nvSpPr>
          <p:cNvPr id="118819" name="Text Box 48"/>
          <p:cNvSpPr txBox="1">
            <a:spLocks noChangeArrowheads="1"/>
          </p:cNvSpPr>
          <p:nvPr>
            <p:custDataLst>
              <p:tags r:id="rId34"/>
            </p:custDataLst>
          </p:nvPr>
        </p:nvSpPr>
        <p:spPr bwMode="auto">
          <a:xfrm>
            <a:off x="6005513" y="55006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50</a:t>
            </a:r>
          </a:p>
        </p:txBody>
      </p:sp>
      <p:sp>
        <p:nvSpPr>
          <p:cNvPr id="118820" name="Text Box 49"/>
          <p:cNvSpPr txBox="1">
            <a:spLocks noChangeArrowheads="1"/>
          </p:cNvSpPr>
          <p:nvPr>
            <p:custDataLst>
              <p:tags r:id="rId35"/>
            </p:custDataLst>
          </p:nvPr>
        </p:nvSpPr>
        <p:spPr bwMode="auto">
          <a:xfrm>
            <a:off x="6234113" y="58816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51</a:t>
            </a:r>
          </a:p>
        </p:txBody>
      </p:sp>
      <p:sp>
        <p:nvSpPr>
          <p:cNvPr id="118821" name="Text Box 50"/>
          <p:cNvSpPr txBox="1">
            <a:spLocks noChangeArrowheads="1"/>
          </p:cNvSpPr>
          <p:nvPr>
            <p:custDataLst>
              <p:tags r:id="rId36"/>
            </p:custDataLst>
          </p:nvPr>
        </p:nvSpPr>
        <p:spPr bwMode="auto">
          <a:xfrm>
            <a:off x="6005513" y="62626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52</a:t>
            </a:r>
          </a:p>
        </p:txBody>
      </p:sp>
      <p:sp>
        <p:nvSpPr>
          <p:cNvPr id="118822" name="Text Box 51"/>
          <p:cNvSpPr txBox="1">
            <a:spLocks noChangeArrowheads="1"/>
          </p:cNvSpPr>
          <p:nvPr>
            <p:custDataLst>
              <p:tags r:id="rId37"/>
            </p:custDataLst>
          </p:nvPr>
        </p:nvSpPr>
        <p:spPr bwMode="auto">
          <a:xfrm>
            <a:off x="3651250" y="59594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8823" name="Text Box 52"/>
          <p:cNvSpPr txBox="1">
            <a:spLocks noChangeArrowheads="1"/>
          </p:cNvSpPr>
          <p:nvPr>
            <p:custDataLst>
              <p:tags r:id="rId38"/>
            </p:custDataLst>
          </p:nvPr>
        </p:nvSpPr>
        <p:spPr bwMode="auto">
          <a:xfrm>
            <a:off x="2762250" y="59753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r15</a:t>
            </a:r>
          </a:p>
        </p:txBody>
      </p:sp>
      <p:sp>
        <p:nvSpPr>
          <p:cNvPr id="118824" name="Rectangle 53"/>
          <p:cNvSpPr>
            <a:spLocks noChangeArrowheads="1"/>
          </p:cNvSpPr>
          <p:nvPr>
            <p:custDataLst>
              <p:tags r:id="rId39"/>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Program (low RAM)</a:t>
            </a:r>
          </a:p>
        </p:txBody>
      </p:sp>
      <p:sp>
        <p:nvSpPr>
          <p:cNvPr id="118825" name="Rectangle 54"/>
          <p:cNvSpPr>
            <a:spLocks noChangeArrowheads="1"/>
          </p:cNvSpPr>
          <p:nvPr>
            <p:custDataLst>
              <p:tags r:id="rId40"/>
            </p:custDataLst>
          </p:nvPr>
        </p:nvSpPr>
        <p:spPr bwMode="auto">
          <a:xfrm>
            <a:off x="7123113" y="19812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118826" name="Rectangle 55"/>
          <p:cNvSpPr>
            <a:spLocks noChangeArrowheads="1"/>
          </p:cNvSpPr>
          <p:nvPr/>
        </p:nvSpPr>
        <p:spPr bwMode="auto">
          <a:xfrm>
            <a:off x="773113" y="17970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latin typeface="Courier New" pitchFamily="-106" charset="0"/>
              </a:rPr>
              <a:t>04 nop</a:t>
            </a: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118827" name="Text Box 56"/>
          <p:cNvSpPr txBox="1">
            <a:spLocks noChangeArrowheads="1"/>
          </p:cNvSpPr>
          <p:nvPr/>
        </p:nvSpPr>
        <p:spPr bwMode="auto">
          <a:xfrm>
            <a:off x="3603625" y="25622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t>Yesterday I couldn't spell "Recursive Assembler," but now I </a:t>
            </a:r>
            <a:r>
              <a:rPr lang="en-US" sz="800" b="1">
                <a:latin typeface="Arial" charset="0"/>
              </a:rPr>
              <a:t>r1</a:t>
            </a:r>
            <a:r>
              <a:rPr lang="en-US" sz="800"/>
              <a:t>.</a:t>
            </a:r>
          </a:p>
        </p:txBody>
      </p:sp>
      <p:sp>
        <p:nvSpPr>
          <p:cNvPr id="118828" name="Text Box 57"/>
          <p:cNvSpPr txBox="1">
            <a:spLocks noChangeArrowheads="1"/>
          </p:cNvSpPr>
          <p:nvPr>
            <p:custDataLst>
              <p:tags r:id="rId41"/>
            </p:custDataLst>
          </p:nvPr>
        </p:nvSpPr>
        <p:spPr bwMode="auto">
          <a:xfrm>
            <a:off x="228600" y="1447800"/>
            <a:ext cx="1720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FF0513"/>
                </a:solidFill>
                <a:latin typeface="Arial" charset="0"/>
              </a:rPr>
              <a:t>The input is 0 </a:t>
            </a:r>
          </a:p>
        </p:txBody>
      </p:sp>
      <p:sp>
        <p:nvSpPr>
          <p:cNvPr id="118829" name="Text Box 58"/>
          <p:cNvSpPr txBox="1">
            <a:spLocks noChangeArrowheads="1"/>
          </p:cNvSpPr>
          <p:nvPr/>
        </p:nvSpPr>
        <p:spPr bwMode="auto">
          <a:xfrm>
            <a:off x="4122738" y="31845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x</a:t>
            </a:r>
          </a:p>
        </p:txBody>
      </p:sp>
      <p:sp>
        <p:nvSpPr>
          <p:cNvPr id="118830" name="Text Box 59"/>
          <p:cNvSpPr txBox="1">
            <a:spLocks noChangeArrowheads="1"/>
          </p:cNvSpPr>
          <p:nvPr/>
        </p:nvSpPr>
        <p:spPr bwMode="auto">
          <a:xfrm>
            <a:off x="4144963" y="4006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result, return value</a:t>
            </a:r>
          </a:p>
        </p:txBody>
      </p:sp>
      <p:sp>
        <p:nvSpPr>
          <p:cNvPr id="118831" name="Text Box 60"/>
          <p:cNvSpPr txBox="1">
            <a:spLocks noChangeArrowheads="1"/>
          </p:cNvSpPr>
          <p:nvPr/>
        </p:nvSpPr>
        <p:spPr bwMode="auto">
          <a:xfrm>
            <a:off x="4137025" y="48768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(line #)</a:t>
            </a:r>
          </a:p>
        </p:txBody>
      </p:sp>
      <p:sp>
        <p:nvSpPr>
          <p:cNvPr id="118832" name="Text Box 61"/>
          <p:cNvSpPr txBox="1">
            <a:spLocks noChangeArrowheads="1"/>
          </p:cNvSpPr>
          <p:nvPr/>
        </p:nvSpPr>
        <p:spPr bwMode="auto">
          <a:xfrm>
            <a:off x="4124325" y="57626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Stack Pointer</a:t>
            </a:r>
          </a:p>
        </p:txBody>
      </p:sp>
      <p:sp>
        <p:nvSpPr>
          <p:cNvPr id="118833" name="Rectangle 62"/>
          <p:cNvSpPr>
            <a:spLocks noChangeArrowheads="1"/>
          </p:cNvSpPr>
          <p:nvPr>
            <p:custDataLst>
              <p:tags r:id="rId42"/>
            </p:custDataLst>
          </p:nvPr>
        </p:nvSpPr>
        <p:spPr bwMode="auto">
          <a:xfrm>
            <a:off x="4208463" y="19050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with labels</a:t>
            </a:r>
          </a:p>
        </p:txBody>
      </p:sp>
      <p:sp>
        <p:nvSpPr>
          <p:cNvPr id="118834" name="AutoShape 63"/>
          <p:cNvSpPr>
            <a:spLocks/>
          </p:cNvSpPr>
          <p:nvPr/>
        </p:nvSpPr>
        <p:spPr bwMode="auto">
          <a:xfrm>
            <a:off x="455613" y="28971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8835" name="Text Box 64"/>
          <p:cNvSpPr txBox="1">
            <a:spLocks noChangeArrowheads="1"/>
          </p:cNvSpPr>
          <p:nvPr/>
        </p:nvSpPr>
        <p:spPr bwMode="auto">
          <a:xfrm rot="-5400000">
            <a:off x="-639762" y="41354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factorial function</a:t>
            </a:r>
          </a:p>
        </p:txBody>
      </p:sp>
      <p:sp>
        <p:nvSpPr>
          <p:cNvPr id="118836" name="Text Box 66"/>
          <p:cNvSpPr txBox="1">
            <a:spLocks noChangeArrowheads="1"/>
          </p:cNvSpPr>
          <p:nvPr/>
        </p:nvSpPr>
        <p:spPr bwMode="auto">
          <a:xfrm>
            <a:off x="4154488" y="23304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always-0 register</a:t>
            </a:r>
          </a:p>
        </p:txBody>
      </p:sp>
      <p:sp>
        <p:nvSpPr>
          <p:cNvPr id="118837" name="Text Box 68"/>
          <p:cNvSpPr txBox="1">
            <a:spLocks noChangeArrowheads="1"/>
          </p:cNvSpPr>
          <p:nvPr>
            <p:custDataLst>
              <p:tags r:id="rId43"/>
            </p:custDataLst>
          </p:nvPr>
        </p:nvSpPr>
        <p:spPr bwMode="auto">
          <a:xfrm>
            <a:off x="6724650" y="51006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8838" name="Text Box 69"/>
          <p:cNvSpPr txBox="1">
            <a:spLocks noChangeArrowheads="1"/>
          </p:cNvSpPr>
          <p:nvPr/>
        </p:nvSpPr>
        <p:spPr bwMode="auto">
          <a:xfrm rot="-5400000">
            <a:off x="-265112" y="466248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18839" name="AutoShape 70"/>
          <p:cNvSpPr>
            <a:spLocks/>
          </p:cNvSpPr>
          <p:nvPr/>
        </p:nvSpPr>
        <p:spPr bwMode="auto">
          <a:xfrm>
            <a:off x="823913" y="35353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8840" name="AutoShape 71"/>
          <p:cNvSpPr>
            <a:spLocks/>
          </p:cNvSpPr>
          <p:nvPr/>
        </p:nvSpPr>
        <p:spPr bwMode="auto">
          <a:xfrm>
            <a:off x="819150" y="28987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8841" name="Text Box 72"/>
          <p:cNvSpPr txBox="1">
            <a:spLocks noChangeArrowheads="1"/>
          </p:cNvSpPr>
          <p:nvPr/>
        </p:nvSpPr>
        <p:spPr bwMode="auto">
          <a:xfrm rot="-5400000">
            <a:off x="-265112" y="300672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 case</a:t>
            </a:r>
          </a:p>
        </p:txBody>
      </p:sp>
      <p:sp>
        <p:nvSpPr>
          <p:cNvPr id="118842" name="Rectangle 73"/>
          <p:cNvSpPr>
            <a:spLocks noChangeArrowheads="1"/>
          </p:cNvSpPr>
          <p:nvPr/>
        </p:nvSpPr>
        <p:spPr bwMode="auto">
          <a:xfrm>
            <a:off x="5538788" y="25415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0</a:t>
            </a:r>
          </a:p>
        </p:txBody>
      </p:sp>
      <p:sp>
        <p:nvSpPr>
          <p:cNvPr id="118843" name="Freeform 74"/>
          <p:cNvSpPr>
            <a:spLocks/>
          </p:cNvSpPr>
          <p:nvPr/>
        </p:nvSpPr>
        <p:spPr bwMode="auto">
          <a:xfrm>
            <a:off x="1897063" y="1581150"/>
            <a:ext cx="225425" cy="309563"/>
          </a:xfrm>
          <a:custGeom>
            <a:avLst/>
            <a:gdLst>
              <a:gd name="T0" fmla="*/ 0 w 142"/>
              <a:gd name="T1" fmla="*/ 2147483647 h 195"/>
              <a:gd name="T2" fmla="*/ 2147483647 w 142"/>
              <a:gd name="T3" fmla="*/ 2147483647 h 195"/>
              <a:gd name="T4" fmla="*/ 2147483647 w 142"/>
              <a:gd name="T5" fmla="*/ 2147483647 h 195"/>
              <a:gd name="T6" fmla="*/ 2147483647 w 142"/>
              <a:gd name="T7" fmla="*/ 2147483647 h 195"/>
              <a:gd name="T8" fmla="*/ 0 60000 65536"/>
              <a:gd name="T9" fmla="*/ 0 60000 65536"/>
              <a:gd name="T10" fmla="*/ 0 60000 65536"/>
              <a:gd name="T11" fmla="*/ 0 60000 65536"/>
              <a:gd name="T12" fmla="*/ 0 w 142"/>
              <a:gd name="T13" fmla="*/ 0 h 195"/>
              <a:gd name="T14" fmla="*/ 142 w 142"/>
              <a:gd name="T15" fmla="*/ 195 h 195"/>
            </a:gdLst>
            <a:ahLst/>
            <a:cxnLst>
              <a:cxn ang="T8">
                <a:pos x="T0" y="T1"/>
              </a:cxn>
              <a:cxn ang="T9">
                <a:pos x="T2" y="T3"/>
              </a:cxn>
              <a:cxn ang="T10">
                <a:pos x="T4" y="T5"/>
              </a:cxn>
              <a:cxn ang="T11">
                <a:pos x="T6" y="T7"/>
              </a:cxn>
            </a:cxnLst>
            <a:rect l="T12" t="T13" r="T14" b="T15"/>
            <a:pathLst>
              <a:path w="142" h="195">
                <a:moveTo>
                  <a:pt x="0" y="19"/>
                </a:moveTo>
                <a:cubicBezTo>
                  <a:pt x="89" y="22"/>
                  <a:pt x="116" y="0"/>
                  <a:pt x="142" y="72"/>
                </a:cubicBezTo>
                <a:cubicBezTo>
                  <a:pt x="133" y="136"/>
                  <a:pt x="119" y="145"/>
                  <a:pt x="68" y="180"/>
                </a:cubicBezTo>
                <a:cubicBezTo>
                  <a:pt x="63" y="195"/>
                  <a:pt x="68" y="194"/>
                  <a:pt x="59" y="194"/>
                </a:cubicBezTo>
              </a:path>
            </a:pathLst>
          </a:custGeom>
          <a:noFill/>
          <a:ln w="19050">
            <a:solidFill>
              <a:srgbClr val="FF0513"/>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18844" name="Ink 75"/>
          <p:cNvSpPr>
            <a:spLocks noRot="1" noChangeAspect="1" noEditPoints="1" noChangeArrowheads="1" noChangeShapeType="1" noTextEdit="1"/>
          </p:cNvSpPr>
          <p:nvPr/>
        </p:nvSpPr>
        <p:spPr bwMode="auto">
          <a:xfrm>
            <a:off x="2220913" y="1755775"/>
            <a:ext cx="1338262" cy="1301750"/>
          </a:xfrm>
          <a:custGeom>
            <a:avLst/>
            <a:gdLst>
              <a:gd name="T0" fmla="*/ 2147483647 w 3718"/>
              <a:gd name="T1" fmla="*/ 2147483647 h 3616"/>
              <a:gd name="T2" fmla="*/ 2147483647 w 3718"/>
              <a:gd name="T3" fmla="*/ 2147483647 h 3616"/>
              <a:gd name="T4" fmla="*/ 2147483647 w 3718"/>
              <a:gd name="T5" fmla="*/ 2147483647 h 3616"/>
              <a:gd name="T6" fmla="*/ 2147483647 w 3718"/>
              <a:gd name="T7" fmla="*/ 2147483647 h 3616"/>
              <a:gd name="T8" fmla="*/ 2147483647 w 3718"/>
              <a:gd name="T9" fmla="*/ 2147483647 h 3616"/>
              <a:gd name="T10" fmla="*/ 2147483647 w 3718"/>
              <a:gd name="T11" fmla="*/ 2147483647 h 3616"/>
              <a:gd name="T12" fmla="*/ 2147483647 w 3718"/>
              <a:gd name="T13" fmla="*/ 2147483647 h 3616"/>
              <a:gd name="T14" fmla="*/ 2147483647 w 3718"/>
              <a:gd name="T15" fmla="*/ 2147483647 h 3616"/>
              <a:gd name="T16" fmla="*/ 2147483647 w 3718"/>
              <a:gd name="T17" fmla="*/ 2147483647 h 3616"/>
              <a:gd name="T18" fmla="*/ 2147483647 w 3718"/>
              <a:gd name="T19" fmla="*/ 2147483647 h 3616"/>
              <a:gd name="T20" fmla="*/ 2147483647 w 3718"/>
              <a:gd name="T21" fmla="*/ 2147483647 h 3616"/>
              <a:gd name="T22" fmla="*/ 2147483647 w 3718"/>
              <a:gd name="T23" fmla="*/ 2147483647 h 3616"/>
              <a:gd name="T24" fmla="*/ 2147483647 w 3718"/>
              <a:gd name="T25" fmla="*/ 2147483647 h 3616"/>
              <a:gd name="T26" fmla="*/ 2147483647 w 3718"/>
              <a:gd name="T27" fmla="*/ 2147483647 h 3616"/>
              <a:gd name="T28" fmla="*/ 2147483647 w 3718"/>
              <a:gd name="T29" fmla="*/ 2147483647 h 3616"/>
              <a:gd name="T30" fmla="*/ 2147483647 w 3718"/>
              <a:gd name="T31" fmla="*/ 2147483647 h 3616"/>
              <a:gd name="T32" fmla="*/ 2147483647 w 3718"/>
              <a:gd name="T33" fmla="*/ 2147483647 h 3616"/>
              <a:gd name="T34" fmla="*/ 2147483647 w 3718"/>
              <a:gd name="T35" fmla="*/ 2147483647 h 3616"/>
              <a:gd name="T36" fmla="*/ 2147483647 w 3718"/>
              <a:gd name="T37" fmla="*/ 2147483647 h 3616"/>
              <a:gd name="T38" fmla="*/ 2147483647 w 3718"/>
              <a:gd name="T39" fmla="*/ 2147483647 h 3616"/>
              <a:gd name="T40" fmla="*/ 2147483647 w 3718"/>
              <a:gd name="T41" fmla="*/ 2147483647 h 3616"/>
              <a:gd name="T42" fmla="*/ 2147483647 w 3718"/>
              <a:gd name="T43" fmla="*/ 2147483647 h 3616"/>
              <a:gd name="T44" fmla="*/ 2147483647 w 3718"/>
              <a:gd name="T45" fmla="*/ 2147483647 h 3616"/>
              <a:gd name="T46" fmla="*/ 2147483647 w 3718"/>
              <a:gd name="T47" fmla="*/ 2147483647 h 3616"/>
              <a:gd name="T48" fmla="*/ 2147483647 w 3718"/>
              <a:gd name="T49" fmla="*/ 2147483647 h 3616"/>
              <a:gd name="T50" fmla="*/ 2147483647 w 3718"/>
              <a:gd name="T51" fmla="*/ 2147483647 h 3616"/>
              <a:gd name="T52" fmla="*/ 2147483647 w 3718"/>
              <a:gd name="T53" fmla="*/ 2147483647 h 3616"/>
              <a:gd name="T54" fmla="*/ 2147483647 w 3718"/>
              <a:gd name="T55" fmla="*/ 2147483647 h 3616"/>
              <a:gd name="T56" fmla="*/ 2147483647 w 3718"/>
              <a:gd name="T57" fmla="*/ 2147483647 h 3616"/>
              <a:gd name="T58" fmla="*/ 2147483647 w 3718"/>
              <a:gd name="T59" fmla="*/ 2147483647 h 3616"/>
              <a:gd name="T60" fmla="*/ 2147483647 w 3718"/>
              <a:gd name="T61" fmla="*/ 2147483647 h 3616"/>
              <a:gd name="T62" fmla="*/ 2147483647 w 3718"/>
              <a:gd name="T63" fmla="*/ 2147483647 h 3616"/>
              <a:gd name="T64" fmla="*/ 2147483647 w 3718"/>
              <a:gd name="T65" fmla="*/ 2147483647 h 3616"/>
              <a:gd name="T66" fmla="*/ 2147483647 w 3718"/>
              <a:gd name="T67" fmla="*/ 2147483647 h 3616"/>
              <a:gd name="T68" fmla="*/ 2147483647 w 3718"/>
              <a:gd name="T69" fmla="*/ 2147483647 h 3616"/>
              <a:gd name="T70" fmla="*/ 2147483647 w 3718"/>
              <a:gd name="T71" fmla="*/ 2147483647 h 3616"/>
              <a:gd name="T72" fmla="*/ 2147483647 w 3718"/>
              <a:gd name="T73" fmla="*/ 2147483647 h 3616"/>
              <a:gd name="T74" fmla="*/ 2147483647 w 3718"/>
              <a:gd name="T75" fmla="*/ 2147483647 h 3616"/>
              <a:gd name="T76" fmla="*/ 2147483647 w 3718"/>
              <a:gd name="T77" fmla="*/ 2147483647 h 3616"/>
              <a:gd name="T78" fmla="*/ 2147483647 w 3718"/>
              <a:gd name="T79" fmla="*/ 2147483647 h 3616"/>
              <a:gd name="T80" fmla="*/ 2147483647 w 3718"/>
              <a:gd name="T81" fmla="*/ 2147483647 h 3616"/>
              <a:gd name="T82" fmla="*/ 2147483647 w 3718"/>
              <a:gd name="T83" fmla="*/ 2147483647 h 3616"/>
              <a:gd name="T84" fmla="*/ 2147483647 w 3718"/>
              <a:gd name="T85" fmla="*/ 2147483647 h 3616"/>
              <a:gd name="T86" fmla="*/ 2147483647 w 3718"/>
              <a:gd name="T87" fmla="*/ 2147483647 h 3616"/>
              <a:gd name="T88" fmla="*/ 2147483647 w 3718"/>
              <a:gd name="T89" fmla="*/ 2147483647 h 3616"/>
              <a:gd name="T90" fmla="*/ 2147483647 w 3718"/>
              <a:gd name="T91" fmla="*/ 2147483647 h 3616"/>
              <a:gd name="T92" fmla="*/ 2147483647 w 3718"/>
              <a:gd name="T93" fmla="*/ 2147483647 h 3616"/>
              <a:gd name="T94" fmla="*/ 2147483647 w 3718"/>
              <a:gd name="T95" fmla="*/ 2147483647 h 3616"/>
              <a:gd name="T96" fmla="*/ 2147483647 w 3718"/>
              <a:gd name="T97" fmla="*/ 2147483647 h 3616"/>
              <a:gd name="T98" fmla="*/ 2147483647 w 3718"/>
              <a:gd name="T99" fmla="*/ 2147483647 h 361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718"/>
              <a:gd name="T151" fmla="*/ 0 h 3616"/>
              <a:gd name="T152" fmla="*/ 3718 w 3718"/>
              <a:gd name="T153" fmla="*/ 3616 h 361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718" h="3616" extrusionOk="0">
                <a:moveTo>
                  <a:pt x="2659" y="249"/>
                </a:moveTo>
                <a:cubicBezTo>
                  <a:pt x="2651" y="214"/>
                  <a:pt x="2675" y="207"/>
                  <a:pt x="2639" y="172"/>
                </a:cubicBezTo>
                <a:cubicBezTo>
                  <a:pt x="2594" y="129"/>
                  <a:pt x="2531" y="125"/>
                  <a:pt x="2472" y="128"/>
                </a:cubicBezTo>
                <a:cubicBezTo>
                  <a:pt x="2398" y="132"/>
                  <a:pt x="2328" y="154"/>
                  <a:pt x="2263" y="188"/>
                </a:cubicBezTo>
                <a:cubicBezTo>
                  <a:pt x="2116" y="264"/>
                  <a:pt x="2011" y="399"/>
                  <a:pt x="2037" y="571"/>
                </a:cubicBezTo>
                <a:cubicBezTo>
                  <a:pt x="2049" y="652"/>
                  <a:pt x="2100" y="724"/>
                  <a:pt x="2108" y="805"/>
                </a:cubicBezTo>
                <a:cubicBezTo>
                  <a:pt x="2115" y="877"/>
                  <a:pt x="2080" y="901"/>
                  <a:pt x="2021" y="934"/>
                </a:cubicBezTo>
                <a:cubicBezTo>
                  <a:pt x="1861" y="1023"/>
                  <a:pt x="1595" y="982"/>
                  <a:pt x="1414" y="1028"/>
                </a:cubicBezTo>
                <a:cubicBezTo>
                  <a:pt x="1373" y="1038"/>
                  <a:pt x="1334" y="1055"/>
                  <a:pt x="1294" y="1066"/>
                </a:cubicBezTo>
                <a:cubicBezTo>
                  <a:pt x="1282" y="1071"/>
                  <a:pt x="1279" y="1074"/>
                  <a:pt x="1270" y="1070"/>
                </a:cubicBezTo>
                <a:cubicBezTo>
                  <a:pt x="1286" y="1059"/>
                  <a:pt x="1304" y="1048"/>
                  <a:pt x="1321" y="1036"/>
                </a:cubicBezTo>
                <a:cubicBezTo>
                  <a:pt x="1347" y="1017"/>
                  <a:pt x="1373" y="994"/>
                  <a:pt x="1398" y="973"/>
                </a:cubicBezTo>
                <a:cubicBezTo>
                  <a:pt x="1443" y="934"/>
                  <a:pt x="1487" y="894"/>
                  <a:pt x="1532" y="856"/>
                </a:cubicBezTo>
                <a:cubicBezTo>
                  <a:pt x="1499" y="883"/>
                  <a:pt x="1470" y="909"/>
                  <a:pt x="1433" y="931"/>
                </a:cubicBezTo>
                <a:cubicBezTo>
                  <a:pt x="1359" y="974"/>
                  <a:pt x="1277" y="998"/>
                  <a:pt x="1202" y="1037"/>
                </a:cubicBezTo>
                <a:cubicBezTo>
                  <a:pt x="1180" y="1049"/>
                  <a:pt x="1162" y="1062"/>
                  <a:pt x="1145" y="1080"/>
                </a:cubicBezTo>
                <a:cubicBezTo>
                  <a:pt x="1145" y="1083"/>
                  <a:pt x="1144" y="1087"/>
                  <a:pt x="1144" y="1090"/>
                </a:cubicBezTo>
                <a:cubicBezTo>
                  <a:pt x="1166" y="1104"/>
                  <a:pt x="1184" y="1120"/>
                  <a:pt x="1213" y="1132"/>
                </a:cubicBezTo>
                <a:cubicBezTo>
                  <a:pt x="1301" y="1168"/>
                  <a:pt x="1390" y="1193"/>
                  <a:pt x="1469" y="1248"/>
                </a:cubicBezTo>
                <a:cubicBezTo>
                  <a:pt x="1487" y="1260"/>
                  <a:pt x="1503" y="1281"/>
                  <a:pt x="1521" y="1285"/>
                </a:cubicBezTo>
                <a:cubicBezTo>
                  <a:pt x="1523" y="1281"/>
                  <a:pt x="1524" y="1277"/>
                  <a:pt x="1526" y="1273"/>
                </a:cubicBezTo>
              </a:path>
              <a:path w="3718" h="3616" extrusionOk="0">
                <a:moveTo>
                  <a:pt x="3694" y="214"/>
                </a:moveTo>
                <a:cubicBezTo>
                  <a:pt x="3695" y="160"/>
                  <a:pt x="3736" y="142"/>
                  <a:pt x="3701" y="85"/>
                </a:cubicBezTo>
                <a:cubicBezTo>
                  <a:pt x="3650" y="1"/>
                  <a:pt x="3534" y="-20"/>
                  <a:pt x="3447" y="18"/>
                </a:cubicBezTo>
                <a:cubicBezTo>
                  <a:pt x="3349" y="60"/>
                  <a:pt x="3301" y="155"/>
                  <a:pt x="3252" y="243"/>
                </a:cubicBezTo>
                <a:cubicBezTo>
                  <a:pt x="3118" y="483"/>
                  <a:pt x="3124" y="776"/>
                  <a:pt x="2883" y="949"/>
                </a:cubicBezTo>
                <a:cubicBezTo>
                  <a:pt x="2647" y="1118"/>
                  <a:pt x="2313" y="1135"/>
                  <a:pt x="2035" y="1168"/>
                </a:cubicBezTo>
                <a:cubicBezTo>
                  <a:pt x="1779" y="1199"/>
                  <a:pt x="1496" y="1216"/>
                  <a:pt x="1254" y="1315"/>
                </a:cubicBezTo>
                <a:cubicBezTo>
                  <a:pt x="1040" y="1402"/>
                  <a:pt x="833" y="1491"/>
                  <a:pt x="606" y="1533"/>
                </a:cubicBezTo>
                <a:cubicBezTo>
                  <a:pt x="545" y="1544"/>
                  <a:pt x="483" y="1555"/>
                  <a:pt x="422" y="1566"/>
                </a:cubicBezTo>
                <a:cubicBezTo>
                  <a:pt x="428" y="1549"/>
                  <a:pt x="414" y="1529"/>
                  <a:pt x="430" y="1502"/>
                </a:cubicBezTo>
                <a:cubicBezTo>
                  <a:pt x="480" y="1418"/>
                  <a:pt x="549" y="1366"/>
                  <a:pt x="623" y="1307"/>
                </a:cubicBezTo>
                <a:cubicBezTo>
                  <a:pt x="592" y="1334"/>
                  <a:pt x="560" y="1364"/>
                  <a:pt x="527" y="1390"/>
                </a:cubicBezTo>
                <a:cubicBezTo>
                  <a:pt x="482" y="1426"/>
                  <a:pt x="322" y="1518"/>
                  <a:pt x="323" y="1585"/>
                </a:cubicBezTo>
                <a:cubicBezTo>
                  <a:pt x="324" y="1643"/>
                  <a:pt x="364" y="1640"/>
                  <a:pt x="411" y="1661"/>
                </a:cubicBezTo>
                <a:cubicBezTo>
                  <a:pt x="502" y="1702"/>
                  <a:pt x="653" y="1703"/>
                  <a:pt x="738" y="1709"/>
                </a:cubicBezTo>
              </a:path>
              <a:path w="3718" h="3616" extrusionOk="0">
                <a:moveTo>
                  <a:pt x="315" y="1803"/>
                </a:moveTo>
                <a:cubicBezTo>
                  <a:pt x="339" y="1789"/>
                  <a:pt x="351" y="1771"/>
                  <a:pt x="382" y="1765"/>
                </a:cubicBezTo>
                <a:cubicBezTo>
                  <a:pt x="448" y="1752"/>
                  <a:pt x="536" y="1775"/>
                  <a:pt x="602" y="1783"/>
                </a:cubicBezTo>
                <a:cubicBezTo>
                  <a:pt x="789" y="1805"/>
                  <a:pt x="976" y="1842"/>
                  <a:pt x="1122" y="1970"/>
                </a:cubicBezTo>
                <a:cubicBezTo>
                  <a:pt x="1347" y="2167"/>
                  <a:pt x="1389" y="2521"/>
                  <a:pt x="1244" y="2777"/>
                </a:cubicBezTo>
                <a:cubicBezTo>
                  <a:pt x="1164" y="2917"/>
                  <a:pt x="1016" y="3004"/>
                  <a:pt x="874" y="3069"/>
                </a:cubicBezTo>
                <a:cubicBezTo>
                  <a:pt x="740" y="3130"/>
                  <a:pt x="597" y="3164"/>
                  <a:pt x="454" y="3199"/>
                </a:cubicBezTo>
                <a:cubicBezTo>
                  <a:pt x="405" y="3211"/>
                  <a:pt x="355" y="3222"/>
                  <a:pt x="306" y="3235"/>
                </a:cubicBezTo>
                <a:cubicBezTo>
                  <a:pt x="272" y="3244"/>
                  <a:pt x="240" y="3256"/>
                  <a:pt x="207" y="3267"/>
                </a:cubicBezTo>
                <a:cubicBezTo>
                  <a:pt x="187" y="3274"/>
                  <a:pt x="171" y="3282"/>
                  <a:pt x="151" y="3288"/>
                </a:cubicBezTo>
                <a:cubicBezTo>
                  <a:pt x="147" y="3288"/>
                  <a:pt x="144" y="3289"/>
                  <a:pt x="140" y="3289"/>
                </a:cubicBezTo>
                <a:cubicBezTo>
                  <a:pt x="143" y="3270"/>
                  <a:pt x="142" y="3252"/>
                  <a:pt x="148" y="3231"/>
                </a:cubicBezTo>
                <a:cubicBezTo>
                  <a:pt x="167" y="3158"/>
                  <a:pt x="208" y="3090"/>
                  <a:pt x="240" y="3022"/>
                </a:cubicBezTo>
                <a:cubicBezTo>
                  <a:pt x="215" y="3095"/>
                  <a:pt x="182" y="3155"/>
                  <a:pt x="134" y="3217"/>
                </a:cubicBezTo>
                <a:cubicBezTo>
                  <a:pt x="93" y="3270"/>
                  <a:pt x="32" y="3316"/>
                  <a:pt x="0" y="3376"/>
                </a:cubicBezTo>
                <a:cubicBezTo>
                  <a:pt x="1" y="3380"/>
                  <a:pt x="3" y="3383"/>
                  <a:pt x="4" y="3387"/>
                </a:cubicBezTo>
                <a:cubicBezTo>
                  <a:pt x="23" y="3392"/>
                  <a:pt x="42" y="3394"/>
                  <a:pt x="61" y="3400"/>
                </a:cubicBezTo>
                <a:cubicBezTo>
                  <a:pt x="168" y="3436"/>
                  <a:pt x="274" y="3500"/>
                  <a:pt x="373" y="3553"/>
                </a:cubicBezTo>
                <a:cubicBezTo>
                  <a:pt x="378" y="3556"/>
                  <a:pt x="382" y="3558"/>
                  <a:pt x="387" y="3561"/>
                </a:cubicBezTo>
              </a:path>
              <a:path w="3718" h="3616" extrusionOk="0">
                <a:moveTo>
                  <a:pt x="321" y="3036"/>
                </a:moveTo>
                <a:cubicBezTo>
                  <a:pt x="326" y="3033"/>
                  <a:pt x="330" y="3029"/>
                  <a:pt x="335" y="3026"/>
                </a:cubicBezTo>
                <a:cubicBezTo>
                  <a:pt x="339" y="3004"/>
                  <a:pt x="350" y="3006"/>
                  <a:pt x="325" y="3019"/>
                </a:cubicBezTo>
                <a:cubicBezTo>
                  <a:pt x="302" y="3031"/>
                  <a:pt x="282" y="3060"/>
                  <a:pt x="265" y="3079"/>
                </a:cubicBezTo>
                <a:cubicBezTo>
                  <a:pt x="235" y="3113"/>
                  <a:pt x="206" y="3147"/>
                  <a:pt x="178" y="3182"/>
                </a:cubicBezTo>
                <a:cubicBezTo>
                  <a:pt x="155" y="3212"/>
                  <a:pt x="132" y="3241"/>
                  <a:pt x="109" y="3271"/>
                </a:cubicBezTo>
                <a:cubicBezTo>
                  <a:pt x="99" y="3283"/>
                  <a:pt x="76" y="3306"/>
                  <a:pt x="76" y="3323"/>
                </a:cubicBezTo>
                <a:cubicBezTo>
                  <a:pt x="76" y="3343"/>
                  <a:pt x="90" y="3352"/>
                  <a:pt x="105" y="3363"/>
                </a:cubicBezTo>
                <a:cubicBezTo>
                  <a:pt x="123" y="3376"/>
                  <a:pt x="145" y="3384"/>
                  <a:pt x="163" y="3397"/>
                </a:cubicBezTo>
                <a:cubicBezTo>
                  <a:pt x="188" y="3415"/>
                  <a:pt x="211" y="3435"/>
                  <a:pt x="234" y="3455"/>
                </a:cubicBezTo>
                <a:cubicBezTo>
                  <a:pt x="259" y="3477"/>
                  <a:pt x="282" y="3500"/>
                  <a:pt x="306" y="3523"/>
                </a:cubicBezTo>
                <a:cubicBezTo>
                  <a:pt x="324" y="3541"/>
                  <a:pt x="344" y="3558"/>
                  <a:pt x="362" y="3576"/>
                </a:cubicBezTo>
                <a:cubicBezTo>
                  <a:pt x="376" y="3590"/>
                  <a:pt x="389" y="3603"/>
                  <a:pt x="404" y="3615"/>
                </a:cubicBezTo>
                <a:cubicBezTo>
                  <a:pt x="406" y="3596"/>
                  <a:pt x="409" y="3577"/>
                  <a:pt x="409" y="3558"/>
                </a:cubicBezTo>
                <a:cubicBezTo>
                  <a:pt x="410" y="3522"/>
                  <a:pt x="411" y="3486"/>
                  <a:pt x="410" y="3450"/>
                </a:cubicBezTo>
                <a:cubicBezTo>
                  <a:pt x="408" y="3398"/>
                  <a:pt x="403" y="3346"/>
                  <a:pt x="395" y="3294"/>
                </a:cubicBezTo>
                <a:cubicBezTo>
                  <a:pt x="387" y="3241"/>
                  <a:pt x="374" y="3190"/>
                  <a:pt x="365" y="3137"/>
                </a:cubicBezTo>
                <a:cubicBezTo>
                  <a:pt x="361" y="3115"/>
                  <a:pt x="359" y="3091"/>
                  <a:pt x="354" y="3069"/>
                </a:cubicBezTo>
                <a:cubicBezTo>
                  <a:pt x="352" y="3059"/>
                  <a:pt x="348" y="3050"/>
                  <a:pt x="345" y="3040"/>
                </a:cubicBezTo>
                <a:cubicBezTo>
                  <a:pt x="344" y="3073"/>
                  <a:pt x="347" y="3107"/>
                  <a:pt x="348" y="3140"/>
                </a:cubicBezTo>
                <a:cubicBezTo>
                  <a:pt x="350" y="3221"/>
                  <a:pt x="345" y="3300"/>
                  <a:pt x="338" y="3380"/>
                </a:cubicBezTo>
                <a:cubicBezTo>
                  <a:pt x="337" y="3394"/>
                  <a:pt x="336" y="3407"/>
                  <a:pt x="335" y="3421"/>
                </a:cubicBezTo>
                <a:cubicBezTo>
                  <a:pt x="331" y="3351"/>
                  <a:pt x="330" y="3280"/>
                  <a:pt x="321" y="3210"/>
                </a:cubicBezTo>
                <a:cubicBezTo>
                  <a:pt x="320" y="3199"/>
                  <a:pt x="319" y="3195"/>
                  <a:pt x="318" y="3187"/>
                </a:cubicBezTo>
                <a:cubicBezTo>
                  <a:pt x="306" y="3207"/>
                  <a:pt x="296" y="3227"/>
                  <a:pt x="288" y="3249"/>
                </a:cubicBezTo>
                <a:cubicBezTo>
                  <a:pt x="269" y="3300"/>
                  <a:pt x="253" y="3352"/>
                  <a:pt x="234" y="3403"/>
                </a:cubicBezTo>
                <a:cubicBezTo>
                  <a:pt x="243" y="3369"/>
                  <a:pt x="252" y="3334"/>
                  <a:pt x="264" y="3301"/>
                </a:cubicBezTo>
                <a:cubicBezTo>
                  <a:pt x="275" y="3270"/>
                  <a:pt x="286" y="3241"/>
                  <a:pt x="295" y="3209"/>
                </a:cubicBezTo>
                <a:cubicBezTo>
                  <a:pt x="267" y="3219"/>
                  <a:pt x="256" y="3234"/>
                  <a:pt x="237" y="3259"/>
                </a:cubicBezTo>
                <a:cubicBezTo>
                  <a:pt x="218" y="3284"/>
                  <a:pt x="201" y="3308"/>
                  <a:pt x="186" y="3335"/>
                </a:cubicBezTo>
                <a:cubicBezTo>
                  <a:pt x="179" y="3348"/>
                  <a:pt x="173" y="3360"/>
                  <a:pt x="167" y="3373"/>
                </a:cubicBezTo>
                <a:cubicBezTo>
                  <a:pt x="185" y="3351"/>
                  <a:pt x="198" y="3329"/>
                  <a:pt x="211" y="3304"/>
                </a:cubicBezTo>
                <a:cubicBezTo>
                  <a:pt x="225" y="3277"/>
                  <a:pt x="267" y="3216"/>
                  <a:pt x="264" y="3184"/>
                </a:cubicBezTo>
                <a:cubicBezTo>
                  <a:pt x="267" y="3173"/>
                  <a:pt x="268" y="3170"/>
                  <a:pt x="257" y="3174"/>
                </a:cubicBezTo>
                <a:cubicBezTo>
                  <a:pt x="242" y="3198"/>
                  <a:pt x="228" y="3222"/>
                  <a:pt x="215" y="3247"/>
                </a:cubicBezTo>
                <a:cubicBezTo>
                  <a:pt x="196" y="3283"/>
                  <a:pt x="179" y="3319"/>
                  <a:pt x="162" y="3356"/>
                </a:cubicBezTo>
                <a:cubicBezTo>
                  <a:pt x="159" y="3363"/>
                  <a:pt x="146" y="3399"/>
                  <a:pt x="159" y="3361"/>
                </a:cubicBezTo>
                <a:cubicBezTo>
                  <a:pt x="172" y="3334"/>
                  <a:pt x="186" y="3308"/>
                  <a:pt x="199" y="3281"/>
                </a:cubicBezTo>
                <a:cubicBezTo>
                  <a:pt x="219" y="3238"/>
                  <a:pt x="238" y="3193"/>
                  <a:pt x="251" y="3147"/>
                </a:cubicBezTo>
                <a:cubicBezTo>
                  <a:pt x="236" y="3155"/>
                  <a:pt x="225" y="3163"/>
                  <a:pt x="210" y="3180"/>
                </a:cubicBezTo>
                <a:cubicBezTo>
                  <a:pt x="192" y="3201"/>
                  <a:pt x="174" y="3223"/>
                  <a:pt x="158" y="3245"/>
                </a:cubicBezTo>
                <a:cubicBezTo>
                  <a:pt x="149" y="3257"/>
                  <a:pt x="142" y="3268"/>
                  <a:pt x="133" y="3280"/>
                </a:cubicBezTo>
                <a:cubicBezTo>
                  <a:pt x="150" y="3261"/>
                  <a:pt x="168" y="3243"/>
                  <a:pt x="186" y="3225"/>
                </a:cubicBezTo>
                <a:cubicBezTo>
                  <a:pt x="201" y="3210"/>
                  <a:pt x="215" y="3194"/>
                  <a:pt x="228" y="3177"/>
                </a:cubicBezTo>
                <a:cubicBezTo>
                  <a:pt x="243" y="3157"/>
                  <a:pt x="249" y="3153"/>
                  <a:pt x="233" y="3177"/>
                </a:cubicBezTo>
                <a:cubicBezTo>
                  <a:pt x="230" y="3181"/>
                  <a:pt x="228" y="3184"/>
                  <a:pt x="225" y="318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845" name="Ink 76"/>
          <p:cNvSpPr>
            <a:spLocks noRot="1" noChangeAspect="1" noEditPoints="1" noChangeArrowheads="1" noChangeShapeType="1" noTextEdit="1"/>
          </p:cNvSpPr>
          <p:nvPr/>
        </p:nvSpPr>
        <p:spPr bwMode="auto">
          <a:xfrm>
            <a:off x="1771650" y="1285875"/>
            <a:ext cx="1466850" cy="738188"/>
          </a:xfrm>
          <a:custGeom>
            <a:avLst/>
            <a:gdLst>
              <a:gd name="T0" fmla="*/ 2147483647 w 4071"/>
              <a:gd name="T1" fmla="*/ 2147483647 h 2052"/>
              <a:gd name="T2" fmla="*/ 2147483647 w 4071"/>
              <a:gd name="T3" fmla="*/ 2147483647 h 2052"/>
              <a:gd name="T4" fmla="*/ 2147483647 w 4071"/>
              <a:gd name="T5" fmla="*/ 2147483647 h 2052"/>
              <a:gd name="T6" fmla="*/ 2147483647 w 4071"/>
              <a:gd name="T7" fmla="*/ 2147483647 h 2052"/>
              <a:gd name="T8" fmla="*/ 2147483647 w 4071"/>
              <a:gd name="T9" fmla="*/ 2147483647 h 2052"/>
              <a:gd name="T10" fmla="*/ 2147483647 w 4071"/>
              <a:gd name="T11" fmla="*/ 2147483647 h 2052"/>
              <a:gd name="T12" fmla="*/ 2147483647 w 4071"/>
              <a:gd name="T13" fmla="*/ 2147483647 h 2052"/>
              <a:gd name="T14" fmla="*/ 2147483647 w 4071"/>
              <a:gd name="T15" fmla="*/ 2147483647 h 2052"/>
              <a:gd name="T16" fmla="*/ 2147483647 w 4071"/>
              <a:gd name="T17" fmla="*/ 2147483647 h 2052"/>
              <a:gd name="T18" fmla="*/ 2147483647 w 4071"/>
              <a:gd name="T19" fmla="*/ 2147483647 h 2052"/>
              <a:gd name="T20" fmla="*/ 2147483647 w 4071"/>
              <a:gd name="T21" fmla="*/ 2147483647 h 2052"/>
              <a:gd name="T22" fmla="*/ 2147483647 w 4071"/>
              <a:gd name="T23" fmla="*/ 2147483647 h 2052"/>
              <a:gd name="T24" fmla="*/ 2147483647 w 4071"/>
              <a:gd name="T25" fmla="*/ 2147483647 h 2052"/>
              <a:gd name="T26" fmla="*/ 2147483647 w 4071"/>
              <a:gd name="T27" fmla="*/ 2147483647 h 2052"/>
              <a:gd name="T28" fmla="*/ 2147483647 w 4071"/>
              <a:gd name="T29" fmla="*/ 2147483647 h 2052"/>
              <a:gd name="T30" fmla="*/ 2147483647 w 4071"/>
              <a:gd name="T31" fmla="*/ 2147483647 h 2052"/>
              <a:gd name="T32" fmla="*/ 2147483647 w 4071"/>
              <a:gd name="T33" fmla="*/ 2147483647 h 2052"/>
              <a:gd name="T34" fmla="*/ 2147483647 w 4071"/>
              <a:gd name="T35" fmla="*/ 2147483647 h 2052"/>
              <a:gd name="T36" fmla="*/ 2147483647 w 4071"/>
              <a:gd name="T37" fmla="*/ 2147483647 h 2052"/>
              <a:gd name="T38" fmla="*/ 2147483647 w 4071"/>
              <a:gd name="T39" fmla="*/ 2147483647 h 2052"/>
              <a:gd name="T40" fmla="*/ 2147483647 w 4071"/>
              <a:gd name="T41" fmla="*/ 2147483647 h 2052"/>
              <a:gd name="T42" fmla="*/ 2147483647 w 4071"/>
              <a:gd name="T43" fmla="*/ 2147483647 h 2052"/>
              <a:gd name="T44" fmla="*/ 2147483647 w 4071"/>
              <a:gd name="T45" fmla="*/ 2147483647 h 2052"/>
              <a:gd name="T46" fmla="*/ 2147483647 w 4071"/>
              <a:gd name="T47" fmla="*/ 2147483647 h 2052"/>
              <a:gd name="T48" fmla="*/ 2147483647 w 4071"/>
              <a:gd name="T49" fmla="*/ 2147483647 h 2052"/>
              <a:gd name="T50" fmla="*/ 0 w 4071"/>
              <a:gd name="T51" fmla="*/ 2147483647 h 2052"/>
              <a:gd name="T52" fmla="*/ 2147483647 w 4071"/>
              <a:gd name="T53" fmla="*/ 2147483647 h 2052"/>
              <a:gd name="T54" fmla="*/ 2147483647 w 4071"/>
              <a:gd name="T55" fmla="*/ 2147483647 h 2052"/>
              <a:gd name="T56" fmla="*/ 2147483647 w 4071"/>
              <a:gd name="T57" fmla="*/ 2147483647 h 2052"/>
              <a:gd name="T58" fmla="*/ 2147483647 w 4071"/>
              <a:gd name="T59" fmla="*/ 2147483647 h 2052"/>
              <a:gd name="T60" fmla="*/ 2147483647 w 4071"/>
              <a:gd name="T61" fmla="*/ 2147483647 h 2052"/>
              <a:gd name="T62" fmla="*/ 2147483647 w 4071"/>
              <a:gd name="T63" fmla="*/ 2147483647 h 2052"/>
              <a:gd name="T64" fmla="*/ 2147483647 w 4071"/>
              <a:gd name="T65" fmla="*/ 2147483647 h 20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71"/>
              <a:gd name="T100" fmla="*/ 0 h 2052"/>
              <a:gd name="T101" fmla="*/ 4071 w 4071"/>
              <a:gd name="T102" fmla="*/ 2052 h 20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71" h="2052" extrusionOk="0">
                <a:moveTo>
                  <a:pt x="2867" y="242"/>
                </a:moveTo>
                <a:cubicBezTo>
                  <a:pt x="2869" y="265"/>
                  <a:pt x="2894" y="262"/>
                  <a:pt x="2884" y="295"/>
                </a:cubicBezTo>
                <a:cubicBezTo>
                  <a:pt x="2869" y="344"/>
                  <a:pt x="2811" y="387"/>
                  <a:pt x="2777" y="422"/>
                </a:cubicBezTo>
                <a:cubicBezTo>
                  <a:pt x="2694" y="506"/>
                  <a:pt x="2601" y="580"/>
                  <a:pt x="2509" y="654"/>
                </a:cubicBezTo>
                <a:cubicBezTo>
                  <a:pt x="2113" y="970"/>
                  <a:pt x="1647" y="1178"/>
                  <a:pt x="1238" y="1474"/>
                </a:cubicBezTo>
                <a:cubicBezTo>
                  <a:pt x="1181" y="1515"/>
                  <a:pt x="1136" y="1556"/>
                  <a:pt x="1089" y="1605"/>
                </a:cubicBezTo>
                <a:cubicBezTo>
                  <a:pt x="1100" y="1437"/>
                  <a:pt x="1167" y="1302"/>
                  <a:pt x="1262" y="1164"/>
                </a:cubicBezTo>
                <a:cubicBezTo>
                  <a:pt x="1266" y="1159"/>
                  <a:pt x="1269" y="1153"/>
                  <a:pt x="1273" y="1148"/>
                </a:cubicBezTo>
                <a:cubicBezTo>
                  <a:pt x="1247" y="1193"/>
                  <a:pt x="1219" y="1235"/>
                  <a:pt x="1188" y="1278"/>
                </a:cubicBezTo>
                <a:cubicBezTo>
                  <a:pt x="1109" y="1385"/>
                  <a:pt x="971" y="1517"/>
                  <a:pt x="941" y="1651"/>
                </a:cubicBezTo>
                <a:cubicBezTo>
                  <a:pt x="929" y="1705"/>
                  <a:pt x="956" y="1727"/>
                  <a:pt x="1004" y="1742"/>
                </a:cubicBezTo>
                <a:cubicBezTo>
                  <a:pt x="1069" y="1762"/>
                  <a:pt x="1154" y="1754"/>
                  <a:pt x="1219" y="1738"/>
                </a:cubicBezTo>
                <a:cubicBezTo>
                  <a:pt x="1296" y="1719"/>
                  <a:pt x="1378" y="1686"/>
                  <a:pt x="1444" y="1642"/>
                </a:cubicBezTo>
                <a:cubicBezTo>
                  <a:pt x="1462" y="1628"/>
                  <a:pt x="1479" y="1615"/>
                  <a:pt x="1497" y="1601"/>
                </a:cubicBezTo>
              </a:path>
              <a:path w="4071" h="2052" extrusionOk="0">
                <a:moveTo>
                  <a:pt x="3580" y="47"/>
                </a:moveTo>
                <a:cubicBezTo>
                  <a:pt x="3569" y="28"/>
                  <a:pt x="3576" y="10"/>
                  <a:pt x="3544" y="3"/>
                </a:cubicBezTo>
                <a:cubicBezTo>
                  <a:pt x="3511" y="-4"/>
                  <a:pt x="3484" y="11"/>
                  <a:pt x="3458" y="31"/>
                </a:cubicBezTo>
                <a:cubicBezTo>
                  <a:pt x="3409" y="69"/>
                  <a:pt x="3376" y="132"/>
                  <a:pt x="3350" y="187"/>
                </a:cubicBezTo>
                <a:cubicBezTo>
                  <a:pt x="3272" y="353"/>
                  <a:pt x="3234" y="579"/>
                  <a:pt x="3339" y="743"/>
                </a:cubicBezTo>
                <a:cubicBezTo>
                  <a:pt x="3415" y="862"/>
                  <a:pt x="3560" y="886"/>
                  <a:pt x="3687" y="848"/>
                </a:cubicBezTo>
                <a:cubicBezTo>
                  <a:pt x="3864" y="794"/>
                  <a:pt x="4001" y="639"/>
                  <a:pt x="4053" y="465"/>
                </a:cubicBezTo>
                <a:cubicBezTo>
                  <a:pt x="4091" y="339"/>
                  <a:pt x="4070" y="199"/>
                  <a:pt x="3956" y="118"/>
                </a:cubicBezTo>
                <a:cubicBezTo>
                  <a:pt x="3868" y="56"/>
                  <a:pt x="3745" y="48"/>
                  <a:pt x="3643" y="68"/>
                </a:cubicBezTo>
                <a:cubicBezTo>
                  <a:pt x="3619" y="75"/>
                  <a:pt x="3594" y="83"/>
                  <a:pt x="3570" y="90"/>
                </a:cubicBezTo>
              </a:path>
              <a:path w="4071" h="2052" extrusionOk="0">
                <a:moveTo>
                  <a:pt x="9" y="2051"/>
                </a:moveTo>
                <a:cubicBezTo>
                  <a:pt x="6" y="2049"/>
                  <a:pt x="3" y="2048"/>
                  <a:pt x="0" y="2046"/>
                </a:cubicBezTo>
                <a:cubicBezTo>
                  <a:pt x="16" y="2038"/>
                  <a:pt x="27" y="2037"/>
                  <a:pt x="45" y="2036"/>
                </a:cubicBezTo>
                <a:cubicBezTo>
                  <a:pt x="58" y="2035"/>
                  <a:pt x="72" y="2036"/>
                  <a:pt x="85" y="2035"/>
                </a:cubicBezTo>
                <a:cubicBezTo>
                  <a:pt x="105" y="2034"/>
                  <a:pt x="126" y="2032"/>
                  <a:pt x="146" y="2031"/>
                </a:cubicBezTo>
                <a:cubicBezTo>
                  <a:pt x="163" y="2031"/>
                  <a:pt x="178" y="2026"/>
                  <a:pt x="194" y="2022"/>
                </a:cubicBezTo>
                <a:cubicBezTo>
                  <a:pt x="208" y="2019"/>
                  <a:pt x="225" y="2013"/>
                  <a:pt x="239" y="2013"/>
                </a:cubicBezTo>
                <a:cubicBezTo>
                  <a:pt x="253" y="2013"/>
                  <a:pt x="273" y="2020"/>
                  <a:pt x="285" y="2027"/>
                </a:cubicBezTo>
                <a:cubicBezTo>
                  <a:pt x="301" y="2035"/>
                  <a:pt x="297" y="2026"/>
                  <a:pt x="301" y="2011"/>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846" name="Ink 77"/>
          <p:cNvSpPr>
            <a:spLocks noRot="1" noChangeAspect="1" noEditPoints="1" noChangeArrowheads="1" noChangeShapeType="1" noTextEdit="1"/>
          </p:cNvSpPr>
          <p:nvPr/>
        </p:nvSpPr>
        <p:spPr bwMode="auto">
          <a:xfrm>
            <a:off x="5311775" y="5970588"/>
            <a:ext cx="463550" cy="333375"/>
          </a:xfrm>
          <a:custGeom>
            <a:avLst/>
            <a:gdLst>
              <a:gd name="T0" fmla="*/ 2147483647 w 1288"/>
              <a:gd name="T1" fmla="*/ 2147483647 h 930"/>
              <a:gd name="T2" fmla="*/ 2147483647 w 1288"/>
              <a:gd name="T3" fmla="*/ 2147483647 h 930"/>
              <a:gd name="T4" fmla="*/ 2147483647 w 1288"/>
              <a:gd name="T5" fmla="*/ 2147483647 h 930"/>
              <a:gd name="T6" fmla="*/ 2147483647 w 1288"/>
              <a:gd name="T7" fmla="*/ 2147483647 h 930"/>
              <a:gd name="T8" fmla="*/ 0 w 1288"/>
              <a:gd name="T9" fmla="*/ 2147483647 h 930"/>
              <a:gd name="T10" fmla="*/ 2147483647 w 1288"/>
              <a:gd name="T11" fmla="*/ 2147483647 h 930"/>
              <a:gd name="T12" fmla="*/ 2147483647 w 1288"/>
              <a:gd name="T13" fmla="*/ 2147483647 h 930"/>
              <a:gd name="T14" fmla="*/ 2147483647 w 1288"/>
              <a:gd name="T15" fmla="*/ 2147483647 h 930"/>
              <a:gd name="T16" fmla="*/ 2147483647 w 1288"/>
              <a:gd name="T17" fmla="*/ 2147483647 h 930"/>
              <a:gd name="T18" fmla="*/ 2147483647 w 1288"/>
              <a:gd name="T19" fmla="*/ 2147483647 h 930"/>
              <a:gd name="T20" fmla="*/ 2147483647 w 1288"/>
              <a:gd name="T21" fmla="*/ 2147483647 h 930"/>
              <a:gd name="T22" fmla="*/ 2147483647 w 1288"/>
              <a:gd name="T23" fmla="*/ 2147483647 h 930"/>
              <a:gd name="T24" fmla="*/ 2147483647 w 1288"/>
              <a:gd name="T25" fmla="*/ 2147483647 h 930"/>
              <a:gd name="T26" fmla="*/ 2147483647 w 1288"/>
              <a:gd name="T27" fmla="*/ 2147483647 h 930"/>
              <a:gd name="T28" fmla="*/ 2147483647 w 1288"/>
              <a:gd name="T29" fmla="*/ 2147483647 h 930"/>
              <a:gd name="T30" fmla="*/ 2147483647 w 1288"/>
              <a:gd name="T31" fmla="*/ 2147483647 h 930"/>
              <a:gd name="T32" fmla="*/ 2147483647 w 1288"/>
              <a:gd name="T33" fmla="*/ 2147483647 h 930"/>
              <a:gd name="T34" fmla="*/ 2147483647 w 1288"/>
              <a:gd name="T35" fmla="*/ 2147483647 h 930"/>
              <a:gd name="T36" fmla="*/ 2147483647 w 1288"/>
              <a:gd name="T37" fmla="*/ 2147483647 h 930"/>
              <a:gd name="T38" fmla="*/ 2147483647 w 1288"/>
              <a:gd name="T39" fmla="*/ 2147483647 h 930"/>
              <a:gd name="T40" fmla="*/ 2147483647 w 1288"/>
              <a:gd name="T41" fmla="*/ 2147483647 h 930"/>
              <a:gd name="T42" fmla="*/ 2147483647 w 1288"/>
              <a:gd name="T43" fmla="*/ 2147483647 h 930"/>
              <a:gd name="T44" fmla="*/ 2147483647 w 1288"/>
              <a:gd name="T45" fmla="*/ 2147483647 h 930"/>
              <a:gd name="T46" fmla="*/ 2147483647 w 1288"/>
              <a:gd name="T47" fmla="*/ 2147483647 h 930"/>
              <a:gd name="T48" fmla="*/ 2147483647 w 1288"/>
              <a:gd name="T49" fmla="*/ 2147483647 h 930"/>
              <a:gd name="T50" fmla="*/ 2147483647 w 1288"/>
              <a:gd name="T51" fmla="*/ 2147483647 h 930"/>
              <a:gd name="T52" fmla="*/ 2147483647 w 1288"/>
              <a:gd name="T53" fmla="*/ 2147483647 h 930"/>
              <a:gd name="T54" fmla="*/ 2147483647 w 1288"/>
              <a:gd name="T55" fmla="*/ 2147483647 h 930"/>
              <a:gd name="T56" fmla="*/ 2147483647 w 1288"/>
              <a:gd name="T57" fmla="*/ 2147483647 h 930"/>
              <a:gd name="T58" fmla="*/ 2147483647 w 1288"/>
              <a:gd name="T59" fmla="*/ 2147483647 h 930"/>
              <a:gd name="T60" fmla="*/ 2147483647 w 1288"/>
              <a:gd name="T61" fmla="*/ 2147483647 h 930"/>
              <a:gd name="T62" fmla="*/ 2147483647 w 1288"/>
              <a:gd name="T63" fmla="*/ 2147483647 h 9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88"/>
              <a:gd name="T97" fmla="*/ 0 h 930"/>
              <a:gd name="T98" fmla="*/ 1288 w 1288"/>
              <a:gd name="T99" fmla="*/ 930 h 93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88" h="930" extrusionOk="0">
                <a:moveTo>
                  <a:pt x="84" y="195"/>
                </a:moveTo>
                <a:cubicBezTo>
                  <a:pt x="85" y="214"/>
                  <a:pt x="80" y="231"/>
                  <a:pt x="73" y="250"/>
                </a:cubicBezTo>
                <a:cubicBezTo>
                  <a:pt x="62" y="283"/>
                  <a:pt x="49" y="317"/>
                  <a:pt x="34" y="348"/>
                </a:cubicBezTo>
                <a:cubicBezTo>
                  <a:pt x="24" y="370"/>
                  <a:pt x="7" y="392"/>
                  <a:pt x="1" y="415"/>
                </a:cubicBezTo>
                <a:cubicBezTo>
                  <a:pt x="1" y="418"/>
                  <a:pt x="0" y="422"/>
                  <a:pt x="0" y="425"/>
                </a:cubicBezTo>
                <a:cubicBezTo>
                  <a:pt x="18" y="438"/>
                  <a:pt x="33" y="438"/>
                  <a:pt x="56" y="438"/>
                </a:cubicBezTo>
                <a:cubicBezTo>
                  <a:pt x="91" y="438"/>
                  <a:pt x="127" y="438"/>
                  <a:pt x="162" y="440"/>
                </a:cubicBezTo>
                <a:cubicBezTo>
                  <a:pt x="198" y="442"/>
                  <a:pt x="235" y="445"/>
                  <a:pt x="271" y="447"/>
                </a:cubicBezTo>
                <a:cubicBezTo>
                  <a:pt x="296" y="448"/>
                  <a:pt x="321" y="459"/>
                  <a:pt x="346" y="454"/>
                </a:cubicBezTo>
                <a:cubicBezTo>
                  <a:pt x="358" y="449"/>
                  <a:pt x="363" y="447"/>
                  <a:pt x="371" y="443"/>
                </a:cubicBezTo>
              </a:path>
              <a:path w="1288" h="930" extrusionOk="0">
                <a:moveTo>
                  <a:pt x="498" y="75"/>
                </a:moveTo>
                <a:cubicBezTo>
                  <a:pt x="504" y="57"/>
                  <a:pt x="508" y="38"/>
                  <a:pt x="513" y="20"/>
                </a:cubicBezTo>
                <a:cubicBezTo>
                  <a:pt x="512" y="65"/>
                  <a:pt x="504" y="110"/>
                  <a:pt x="498" y="155"/>
                </a:cubicBezTo>
                <a:cubicBezTo>
                  <a:pt x="487" y="237"/>
                  <a:pt x="475" y="320"/>
                  <a:pt x="461" y="402"/>
                </a:cubicBezTo>
                <a:cubicBezTo>
                  <a:pt x="438" y="539"/>
                  <a:pt x="406" y="677"/>
                  <a:pt x="366" y="810"/>
                </a:cubicBezTo>
                <a:cubicBezTo>
                  <a:pt x="364" y="816"/>
                  <a:pt x="343" y="874"/>
                  <a:pt x="348" y="880"/>
                </a:cubicBezTo>
                <a:cubicBezTo>
                  <a:pt x="359" y="894"/>
                  <a:pt x="366" y="850"/>
                  <a:pt x="375" y="835"/>
                </a:cubicBezTo>
              </a:path>
              <a:path w="1288" h="930" extrusionOk="0">
                <a:moveTo>
                  <a:pt x="788" y="179"/>
                </a:moveTo>
                <a:cubicBezTo>
                  <a:pt x="793" y="151"/>
                  <a:pt x="797" y="121"/>
                  <a:pt x="816" y="97"/>
                </a:cubicBezTo>
                <a:cubicBezTo>
                  <a:pt x="838" y="68"/>
                  <a:pt x="882" y="35"/>
                  <a:pt x="914" y="19"/>
                </a:cubicBezTo>
                <a:cubicBezTo>
                  <a:pt x="948" y="2"/>
                  <a:pt x="991" y="-10"/>
                  <a:pt x="1027" y="9"/>
                </a:cubicBezTo>
                <a:cubicBezTo>
                  <a:pt x="1076" y="34"/>
                  <a:pt x="1098" y="101"/>
                  <a:pt x="1113" y="149"/>
                </a:cubicBezTo>
                <a:cubicBezTo>
                  <a:pt x="1138" y="232"/>
                  <a:pt x="1143" y="323"/>
                  <a:pt x="1135" y="409"/>
                </a:cubicBezTo>
                <a:cubicBezTo>
                  <a:pt x="1123" y="531"/>
                  <a:pt x="1074" y="647"/>
                  <a:pt x="978" y="727"/>
                </a:cubicBezTo>
                <a:cubicBezTo>
                  <a:pt x="928" y="768"/>
                  <a:pt x="869" y="796"/>
                  <a:pt x="805" y="807"/>
                </a:cubicBezTo>
                <a:cubicBezTo>
                  <a:pt x="759" y="815"/>
                  <a:pt x="710" y="812"/>
                  <a:pt x="673" y="782"/>
                </a:cubicBezTo>
                <a:cubicBezTo>
                  <a:pt x="649" y="762"/>
                  <a:pt x="641" y="727"/>
                  <a:pt x="652" y="698"/>
                </a:cubicBezTo>
                <a:cubicBezTo>
                  <a:pt x="662" y="671"/>
                  <a:pt x="684" y="651"/>
                  <a:pt x="713" y="645"/>
                </a:cubicBezTo>
                <a:cubicBezTo>
                  <a:pt x="762" y="634"/>
                  <a:pt x="812" y="681"/>
                  <a:pt x="849" y="706"/>
                </a:cubicBezTo>
                <a:cubicBezTo>
                  <a:pt x="945" y="773"/>
                  <a:pt x="1055" y="816"/>
                  <a:pt x="1151" y="883"/>
                </a:cubicBezTo>
                <a:cubicBezTo>
                  <a:pt x="1177" y="901"/>
                  <a:pt x="1220" y="951"/>
                  <a:pt x="1252" y="919"/>
                </a:cubicBezTo>
                <a:cubicBezTo>
                  <a:pt x="1272" y="899"/>
                  <a:pt x="1278" y="864"/>
                  <a:pt x="1287" y="83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847" name="Ink 78"/>
          <p:cNvSpPr>
            <a:spLocks noRot="1" noChangeAspect="1" noEditPoints="1" noChangeArrowheads="1" noChangeShapeType="1" noTextEdit="1"/>
          </p:cNvSpPr>
          <p:nvPr/>
        </p:nvSpPr>
        <p:spPr bwMode="auto">
          <a:xfrm>
            <a:off x="5445125" y="5087938"/>
            <a:ext cx="254000" cy="323850"/>
          </a:xfrm>
          <a:custGeom>
            <a:avLst/>
            <a:gdLst>
              <a:gd name="T0" fmla="*/ 2147483647 w 704"/>
              <a:gd name="T1" fmla="*/ 2147483647 h 897"/>
              <a:gd name="T2" fmla="*/ 2147483647 w 704"/>
              <a:gd name="T3" fmla="*/ 2147483647 h 897"/>
              <a:gd name="T4" fmla="*/ 2147483647 w 704"/>
              <a:gd name="T5" fmla="*/ 2147483647 h 897"/>
              <a:gd name="T6" fmla="*/ 2147483647 w 704"/>
              <a:gd name="T7" fmla="*/ 2147483647 h 897"/>
              <a:gd name="T8" fmla="*/ 2147483647 w 704"/>
              <a:gd name="T9" fmla="*/ 2147483647 h 897"/>
              <a:gd name="T10" fmla="*/ 2147483647 w 704"/>
              <a:gd name="T11" fmla="*/ 2147483647 h 897"/>
              <a:gd name="T12" fmla="*/ 2147483647 w 704"/>
              <a:gd name="T13" fmla="*/ 2147483647 h 897"/>
              <a:gd name="T14" fmla="*/ 2147483647 w 704"/>
              <a:gd name="T15" fmla="*/ 2147483647 h 897"/>
              <a:gd name="T16" fmla="*/ 2147483647 w 704"/>
              <a:gd name="T17" fmla="*/ 2147483647 h 897"/>
              <a:gd name="T18" fmla="*/ 2147483647 w 704"/>
              <a:gd name="T19" fmla="*/ 2147483647 h 897"/>
              <a:gd name="T20" fmla="*/ 2147483647 w 704"/>
              <a:gd name="T21" fmla="*/ 2147483647 h 897"/>
              <a:gd name="T22" fmla="*/ 2147483647 w 704"/>
              <a:gd name="T23" fmla="*/ 2147483647 h 897"/>
              <a:gd name="T24" fmla="*/ 2147483647 w 704"/>
              <a:gd name="T25" fmla="*/ 2147483647 h 897"/>
              <a:gd name="T26" fmla="*/ 2147483647 w 704"/>
              <a:gd name="T27" fmla="*/ 2147483647 h 897"/>
              <a:gd name="T28" fmla="*/ 2147483647 w 704"/>
              <a:gd name="T29" fmla="*/ 2147483647 h 897"/>
              <a:gd name="T30" fmla="*/ 2147483647 w 704"/>
              <a:gd name="T31" fmla="*/ 2147483647 h 89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04"/>
              <a:gd name="T49" fmla="*/ 0 h 897"/>
              <a:gd name="T50" fmla="*/ 704 w 704"/>
              <a:gd name="T51" fmla="*/ 897 h 89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04" h="897" extrusionOk="0">
                <a:moveTo>
                  <a:pt x="9" y="285"/>
                </a:moveTo>
                <a:cubicBezTo>
                  <a:pt x="6" y="267"/>
                  <a:pt x="-4" y="266"/>
                  <a:pt x="11" y="232"/>
                </a:cubicBezTo>
                <a:cubicBezTo>
                  <a:pt x="21" y="211"/>
                  <a:pt x="35" y="185"/>
                  <a:pt x="48" y="165"/>
                </a:cubicBezTo>
                <a:cubicBezTo>
                  <a:pt x="66" y="138"/>
                  <a:pt x="89" y="109"/>
                  <a:pt x="114" y="89"/>
                </a:cubicBezTo>
                <a:cubicBezTo>
                  <a:pt x="153" y="58"/>
                  <a:pt x="201" y="32"/>
                  <a:pt x="248" y="17"/>
                </a:cubicBezTo>
                <a:cubicBezTo>
                  <a:pt x="339" y="-12"/>
                  <a:pt x="455" y="-12"/>
                  <a:pt x="522" y="65"/>
                </a:cubicBezTo>
                <a:cubicBezTo>
                  <a:pt x="555" y="103"/>
                  <a:pt x="565" y="156"/>
                  <a:pt x="551" y="204"/>
                </a:cubicBezTo>
                <a:cubicBezTo>
                  <a:pt x="524" y="295"/>
                  <a:pt x="434" y="354"/>
                  <a:pt x="360" y="404"/>
                </a:cubicBezTo>
                <a:cubicBezTo>
                  <a:pt x="343" y="415"/>
                  <a:pt x="326" y="427"/>
                  <a:pt x="309" y="438"/>
                </a:cubicBezTo>
                <a:cubicBezTo>
                  <a:pt x="328" y="454"/>
                  <a:pt x="343" y="465"/>
                  <a:pt x="373" y="477"/>
                </a:cubicBezTo>
                <a:cubicBezTo>
                  <a:pt x="466" y="514"/>
                  <a:pt x="552" y="565"/>
                  <a:pt x="622" y="638"/>
                </a:cubicBezTo>
                <a:cubicBezTo>
                  <a:pt x="666" y="684"/>
                  <a:pt x="738" y="779"/>
                  <a:pt x="690" y="846"/>
                </a:cubicBezTo>
                <a:cubicBezTo>
                  <a:pt x="659" y="889"/>
                  <a:pt x="591" y="894"/>
                  <a:pt x="544" y="896"/>
                </a:cubicBezTo>
                <a:cubicBezTo>
                  <a:pt x="440" y="901"/>
                  <a:pt x="332" y="876"/>
                  <a:pt x="232" y="848"/>
                </a:cubicBezTo>
                <a:cubicBezTo>
                  <a:pt x="187" y="835"/>
                  <a:pt x="83" y="818"/>
                  <a:pt x="52" y="776"/>
                </a:cubicBezTo>
                <a:cubicBezTo>
                  <a:pt x="20" y="732"/>
                  <a:pt x="60" y="706"/>
                  <a:pt x="89" y="67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848" name="Ink 79"/>
          <p:cNvSpPr>
            <a:spLocks noRot="1" noChangeAspect="1" noEditPoints="1" noChangeArrowheads="1" noChangeShapeType="1" noTextEdit="1"/>
          </p:cNvSpPr>
          <p:nvPr/>
        </p:nvSpPr>
        <p:spPr bwMode="auto">
          <a:xfrm>
            <a:off x="5629275" y="4286250"/>
            <a:ext cx="15875" cy="274638"/>
          </a:xfrm>
          <a:custGeom>
            <a:avLst/>
            <a:gdLst>
              <a:gd name="T0" fmla="*/ 2147483647 w 41"/>
              <a:gd name="T1" fmla="*/ 2147483647 h 763"/>
              <a:gd name="T2" fmla="*/ 2147483647 w 41"/>
              <a:gd name="T3" fmla="*/ 2147483647 h 763"/>
              <a:gd name="T4" fmla="*/ 2147483647 w 41"/>
              <a:gd name="T5" fmla="*/ 0 h 763"/>
              <a:gd name="T6" fmla="*/ 2147483647 w 41"/>
              <a:gd name="T7" fmla="*/ 2147483647 h 763"/>
              <a:gd name="T8" fmla="*/ 2147483647 w 41"/>
              <a:gd name="T9" fmla="*/ 2147483647 h 763"/>
              <a:gd name="T10" fmla="*/ 2147483647 w 41"/>
              <a:gd name="T11" fmla="*/ 2147483647 h 763"/>
              <a:gd name="T12" fmla="*/ 0 w 41"/>
              <a:gd name="T13" fmla="*/ 2147483647 h 763"/>
              <a:gd name="T14" fmla="*/ 0 60000 65536"/>
              <a:gd name="T15" fmla="*/ 0 60000 65536"/>
              <a:gd name="T16" fmla="*/ 0 60000 65536"/>
              <a:gd name="T17" fmla="*/ 0 60000 65536"/>
              <a:gd name="T18" fmla="*/ 0 60000 65536"/>
              <a:gd name="T19" fmla="*/ 0 60000 65536"/>
              <a:gd name="T20" fmla="*/ 0 60000 65536"/>
              <a:gd name="T21" fmla="*/ 0 w 41"/>
              <a:gd name="T22" fmla="*/ 0 h 763"/>
              <a:gd name="T23" fmla="*/ 41 w 41"/>
              <a:gd name="T24" fmla="*/ 763 h 76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 h="763" extrusionOk="0">
                <a:moveTo>
                  <a:pt x="32" y="82"/>
                </a:moveTo>
                <a:cubicBezTo>
                  <a:pt x="36" y="68"/>
                  <a:pt x="42" y="44"/>
                  <a:pt x="40" y="28"/>
                </a:cubicBezTo>
                <a:cubicBezTo>
                  <a:pt x="33" y="15"/>
                  <a:pt x="30" y="10"/>
                  <a:pt x="29" y="0"/>
                </a:cubicBezTo>
                <a:cubicBezTo>
                  <a:pt x="23" y="39"/>
                  <a:pt x="26" y="78"/>
                  <a:pt x="26" y="118"/>
                </a:cubicBezTo>
                <a:cubicBezTo>
                  <a:pt x="27" y="278"/>
                  <a:pt x="25" y="438"/>
                  <a:pt x="25" y="598"/>
                </a:cubicBezTo>
                <a:cubicBezTo>
                  <a:pt x="25" y="632"/>
                  <a:pt x="17" y="680"/>
                  <a:pt x="27" y="714"/>
                </a:cubicBezTo>
                <a:cubicBezTo>
                  <a:pt x="38" y="750"/>
                  <a:pt x="38" y="756"/>
                  <a:pt x="0" y="75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849" name="Ink 80"/>
          <p:cNvSpPr>
            <a:spLocks noRot="1" noChangeAspect="1" noEditPoints="1" noChangeArrowheads="1" noChangeShapeType="1" noTextEdit="1"/>
          </p:cNvSpPr>
          <p:nvPr/>
        </p:nvSpPr>
        <p:spPr bwMode="auto">
          <a:xfrm>
            <a:off x="5470525" y="3444875"/>
            <a:ext cx="306388" cy="277813"/>
          </a:xfrm>
          <a:custGeom>
            <a:avLst/>
            <a:gdLst>
              <a:gd name="T0" fmla="*/ 2147483647 w 854"/>
              <a:gd name="T1" fmla="*/ 2147483647 h 770"/>
              <a:gd name="T2" fmla="*/ 2147483647 w 854"/>
              <a:gd name="T3" fmla="*/ 2147483647 h 770"/>
              <a:gd name="T4" fmla="*/ 2147483647 w 854"/>
              <a:gd name="T5" fmla="*/ 2147483647 h 770"/>
              <a:gd name="T6" fmla="*/ 2147483647 w 854"/>
              <a:gd name="T7" fmla="*/ 2147483647 h 770"/>
              <a:gd name="T8" fmla="*/ 2147483647 w 854"/>
              <a:gd name="T9" fmla="*/ 2147483647 h 770"/>
              <a:gd name="T10" fmla="*/ 2147483647 w 854"/>
              <a:gd name="T11" fmla="*/ 2147483647 h 770"/>
              <a:gd name="T12" fmla="*/ 2147483647 w 854"/>
              <a:gd name="T13" fmla="*/ 2147483647 h 770"/>
              <a:gd name="T14" fmla="*/ 2147483647 w 854"/>
              <a:gd name="T15" fmla="*/ 2147483647 h 770"/>
              <a:gd name="T16" fmla="*/ 2147483647 w 854"/>
              <a:gd name="T17" fmla="*/ 2147483647 h 770"/>
              <a:gd name="T18" fmla="*/ 2147483647 w 854"/>
              <a:gd name="T19" fmla="*/ 2147483647 h 770"/>
              <a:gd name="T20" fmla="*/ 2147483647 w 854"/>
              <a:gd name="T21" fmla="*/ 2147483647 h 770"/>
              <a:gd name="T22" fmla="*/ 2147483647 w 854"/>
              <a:gd name="T23" fmla="*/ 2147483647 h 770"/>
              <a:gd name="T24" fmla="*/ 2147483647 w 854"/>
              <a:gd name="T25" fmla="*/ 2147483647 h 770"/>
              <a:gd name="T26" fmla="*/ 2147483647 w 854"/>
              <a:gd name="T27" fmla="*/ 2147483647 h 7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54"/>
              <a:gd name="T43" fmla="*/ 0 h 770"/>
              <a:gd name="T44" fmla="*/ 854 w 854"/>
              <a:gd name="T45" fmla="*/ 770 h 7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54" h="770" extrusionOk="0">
                <a:moveTo>
                  <a:pt x="439" y="78"/>
                </a:moveTo>
                <a:cubicBezTo>
                  <a:pt x="435" y="54"/>
                  <a:pt x="442" y="44"/>
                  <a:pt x="422" y="24"/>
                </a:cubicBezTo>
                <a:cubicBezTo>
                  <a:pt x="392" y="-6"/>
                  <a:pt x="326" y="-1"/>
                  <a:pt x="289" y="4"/>
                </a:cubicBezTo>
                <a:cubicBezTo>
                  <a:pt x="250" y="9"/>
                  <a:pt x="212" y="20"/>
                  <a:pt x="176" y="36"/>
                </a:cubicBezTo>
                <a:cubicBezTo>
                  <a:pt x="92" y="73"/>
                  <a:pt x="23" y="137"/>
                  <a:pt x="4" y="230"/>
                </a:cubicBezTo>
                <a:cubicBezTo>
                  <a:pt x="-29" y="392"/>
                  <a:pt x="81" y="530"/>
                  <a:pt x="205" y="616"/>
                </a:cubicBezTo>
                <a:cubicBezTo>
                  <a:pt x="245" y="644"/>
                  <a:pt x="287" y="670"/>
                  <a:pt x="328" y="696"/>
                </a:cubicBezTo>
                <a:cubicBezTo>
                  <a:pt x="362" y="718"/>
                  <a:pt x="397" y="739"/>
                  <a:pt x="434" y="754"/>
                </a:cubicBezTo>
                <a:cubicBezTo>
                  <a:pt x="466" y="767"/>
                  <a:pt x="497" y="774"/>
                  <a:pt x="532" y="765"/>
                </a:cubicBezTo>
                <a:cubicBezTo>
                  <a:pt x="573" y="754"/>
                  <a:pt x="613" y="721"/>
                  <a:pt x="642" y="692"/>
                </a:cubicBezTo>
                <a:cubicBezTo>
                  <a:pt x="729" y="607"/>
                  <a:pt x="826" y="492"/>
                  <a:pt x="849" y="369"/>
                </a:cubicBezTo>
                <a:cubicBezTo>
                  <a:pt x="865" y="284"/>
                  <a:pt x="816" y="234"/>
                  <a:pt x="739" y="208"/>
                </a:cubicBezTo>
                <a:cubicBezTo>
                  <a:pt x="675" y="186"/>
                  <a:pt x="600" y="178"/>
                  <a:pt x="533" y="184"/>
                </a:cubicBezTo>
                <a:cubicBezTo>
                  <a:pt x="493" y="188"/>
                  <a:pt x="455" y="198"/>
                  <a:pt x="417" y="20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850" name="Ink 81"/>
          <p:cNvSpPr>
            <a:spLocks noRot="1" noChangeAspect="1" noEditPoints="1" noChangeArrowheads="1" noChangeShapeType="1" noTextEdit="1"/>
          </p:cNvSpPr>
          <p:nvPr/>
        </p:nvSpPr>
        <p:spPr bwMode="auto">
          <a:xfrm>
            <a:off x="482600" y="2544763"/>
            <a:ext cx="3063875" cy="4073525"/>
          </a:xfrm>
          <a:custGeom>
            <a:avLst/>
            <a:gdLst>
              <a:gd name="T0" fmla="*/ 2147483647 w 8513"/>
              <a:gd name="T1" fmla="*/ 2147483647 h 11316"/>
              <a:gd name="T2" fmla="*/ 2147483647 w 8513"/>
              <a:gd name="T3" fmla="*/ 2147483647 h 11316"/>
              <a:gd name="T4" fmla="*/ 2147483647 w 8513"/>
              <a:gd name="T5" fmla="*/ 2147483647 h 11316"/>
              <a:gd name="T6" fmla="*/ 2147483647 w 8513"/>
              <a:gd name="T7" fmla="*/ 2147483647 h 11316"/>
              <a:gd name="T8" fmla="*/ 2147483647 w 8513"/>
              <a:gd name="T9" fmla="*/ 2147483647 h 11316"/>
              <a:gd name="T10" fmla="*/ 2147483647 w 8513"/>
              <a:gd name="T11" fmla="*/ 2147483647 h 11316"/>
              <a:gd name="T12" fmla="*/ 2147483647 w 8513"/>
              <a:gd name="T13" fmla="*/ 2147483647 h 11316"/>
              <a:gd name="T14" fmla="*/ 2147483647 w 8513"/>
              <a:gd name="T15" fmla="*/ 2147483647 h 11316"/>
              <a:gd name="T16" fmla="*/ 2147483647 w 8513"/>
              <a:gd name="T17" fmla="*/ 2147483647 h 11316"/>
              <a:gd name="T18" fmla="*/ 2147483647 w 8513"/>
              <a:gd name="T19" fmla="*/ 2147483647 h 11316"/>
              <a:gd name="T20" fmla="*/ 2147483647 w 8513"/>
              <a:gd name="T21" fmla="*/ 2147483647 h 11316"/>
              <a:gd name="T22" fmla="*/ 2147483647 w 8513"/>
              <a:gd name="T23" fmla="*/ 2147483647 h 11316"/>
              <a:gd name="T24" fmla="*/ 2147483647 w 8513"/>
              <a:gd name="T25" fmla="*/ 2147483647 h 11316"/>
              <a:gd name="T26" fmla="*/ 2147483647 w 8513"/>
              <a:gd name="T27" fmla="*/ 2147483647 h 11316"/>
              <a:gd name="T28" fmla="*/ 2147483647 w 8513"/>
              <a:gd name="T29" fmla="*/ 2147483647 h 11316"/>
              <a:gd name="T30" fmla="*/ 2147483647 w 8513"/>
              <a:gd name="T31" fmla="*/ 2147483647 h 11316"/>
              <a:gd name="T32" fmla="*/ 2147483647 w 8513"/>
              <a:gd name="T33" fmla="*/ 2147483647 h 11316"/>
              <a:gd name="T34" fmla="*/ 2147483647 w 8513"/>
              <a:gd name="T35" fmla="*/ 2147483647 h 11316"/>
              <a:gd name="T36" fmla="*/ 2147483647 w 8513"/>
              <a:gd name="T37" fmla="*/ 2147483647 h 11316"/>
              <a:gd name="T38" fmla="*/ 2147483647 w 8513"/>
              <a:gd name="T39" fmla="*/ 2147483647 h 11316"/>
              <a:gd name="T40" fmla="*/ 2147483647 w 8513"/>
              <a:gd name="T41" fmla="*/ 2147483647 h 11316"/>
              <a:gd name="T42" fmla="*/ 2147483647 w 8513"/>
              <a:gd name="T43" fmla="*/ 2147483647 h 11316"/>
              <a:gd name="T44" fmla="*/ 2147483647 w 8513"/>
              <a:gd name="T45" fmla="*/ 2147483647 h 11316"/>
              <a:gd name="T46" fmla="*/ 2147483647 w 8513"/>
              <a:gd name="T47" fmla="*/ 2147483647 h 11316"/>
              <a:gd name="T48" fmla="*/ 2147483647 w 8513"/>
              <a:gd name="T49" fmla="*/ 2147483647 h 11316"/>
              <a:gd name="T50" fmla="*/ 2147483647 w 8513"/>
              <a:gd name="T51" fmla="*/ 2147483647 h 11316"/>
              <a:gd name="T52" fmla="*/ 2147483647 w 8513"/>
              <a:gd name="T53" fmla="*/ 2147483647 h 11316"/>
              <a:gd name="T54" fmla="*/ 2147483647 w 8513"/>
              <a:gd name="T55" fmla="*/ 2147483647 h 11316"/>
              <a:gd name="T56" fmla="*/ 2147483647 w 8513"/>
              <a:gd name="T57" fmla="*/ 2147483647 h 11316"/>
              <a:gd name="T58" fmla="*/ 2147483647 w 8513"/>
              <a:gd name="T59" fmla="*/ 2147483647 h 11316"/>
              <a:gd name="T60" fmla="*/ 2147483647 w 8513"/>
              <a:gd name="T61" fmla="*/ 2147483647 h 11316"/>
              <a:gd name="T62" fmla="*/ 2147483647 w 8513"/>
              <a:gd name="T63" fmla="*/ 2147483647 h 11316"/>
              <a:gd name="T64" fmla="*/ 2147483647 w 8513"/>
              <a:gd name="T65" fmla="*/ 2147483647 h 11316"/>
              <a:gd name="T66" fmla="*/ 2147483647 w 8513"/>
              <a:gd name="T67" fmla="*/ 2147483647 h 11316"/>
              <a:gd name="T68" fmla="*/ 2147483647 w 8513"/>
              <a:gd name="T69" fmla="*/ 2147483647 h 11316"/>
              <a:gd name="T70" fmla="*/ 2147483647 w 8513"/>
              <a:gd name="T71" fmla="*/ 2147483647 h 1131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13"/>
              <a:gd name="T109" fmla="*/ 0 h 11316"/>
              <a:gd name="T110" fmla="*/ 8513 w 8513"/>
              <a:gd name="T111" fmla="*/ 11316 h 1131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13" h="11316" extrusionOk="0">
                <a:moveTo>
                  <a:pt x="2450" y="1513"/>
                </a:moveTo>
                <a:cubicBezTo>
                  <a:pt x="2450" y="1510"/>
                  <a:pt x="2450" y="1506"/>
                  <a:pt x="2450" y="1503"/>
                </a:cubicBezTo>
              </a:path>
              <a:path w="8513" h="11316" extrusionOk="0">
                <a:moveTo>
                  <a:pt x="566" y="2535"/>
                </a:moveTo>
                <a:cubicBezTo>
                  <a:pt x="520" y="2518"/>
                  <a:pt x="477" y="2504"/>
                  <a:pt x="434" y="2478"/>
                </a:cubicBezTo>
                <a:cubicBezTo>
                  <a:pt x="391" y="2452"/>
                  <a:pt x="357" y="2414"/>
                  <a:pt x="324" y="2376"/>
                </a:cubicBezTo>
                <a:cubicBezTo>
                  <a:pt x="224" y="2262"/>
                  <a:pt x="160" y="2136"/>
                  <a:pt x="118" y="1990"/>
                </a:cubicBezTo>
                <a:cubicBezTo>
                  <a:pt x="38" y="1713"/>
                  <a:pt x="14" y="1400"/>
                  <a:pt x="2" y="1112"/>
                </a:cubicBezTo>
                <a:cubicBezTo>
                  <a:pt x="-7" y="894"/>
                  <a:pt x="31" y="694"/>
                  <a:pt x="189" y="536"/>
                </a:cubicBezTo>
                <a:cubicBezTo>
                  <a:pt x="310" y="415"/>
                  <a:pt x="468" y="333"/>
                  <a:pt x="616" y="250"/>
                </a:cubicBezTo>
                <a:cubicBezTo>
                  <a:pt x="661" y="225"/>
                  <a:pt x="706" y="203"/>
                  <a:pt x="748" y="173"/>
                </a:cubicBezTo>
                <a:cubicBezTo>
                  <a:pt x="769" y="158"/>
                  <a:pt x="781" y="140"/>
                  <a:pt x="799" y="125"/>
                </a:cubicBezTo>
                <a:cubicBezTo>
                  <a:pt x="767" y="108"/>
                  <a:pt x="755" y="93"/>
                  <a:pt x="713" y="85"/>
                </a:cubicBezTo>
                <a:cubicBezTo>
                  <a:pt x="674" y="78"/>
                  <a:pt x="632" y="79"/>
                  <a:pt x="592" y="76"/>
                </a:cubicBezTo>
                <a:cubicBezTo>
                  <a:pt x="624" y="63"/>
                  <a:pt x="658" y="46"/>
                  <a:pt x="691" y="34"/>
                </a:cubicBezTo>
                <a:cubicBezTo>
                  <a:pt x="741" y="16"/>
                  <a:pt x="815" y="-14"/>
                  <a:pt x="868" y="6"/>
                </a:cubicBezTo>
                <a:cubicBezTo>
                  <a:pt x="893" y="15"/>
                  <a:pt x="914" y="34"/>
                  <a:pt x="911" y="62"/>
                </a:cubicBezTo>
                <a:cubicBezTo>
                  <a:pt x="902" y="160"/>
                  <a:pt x="758" y="250"/>
                  <a:pt x="702" y="322"/>
                </a:cubicBezTo>
                <a:cubicBezTo>
                  <a:pt x="692" y="336"/>
                  <a:pt x="686" y="351"/>
                  <a:pt x="677" y="364"/>
                </a:cubicBezTo>
                <a:cubicBezTo>
                  <a:pt x="705" y="363"/>
                  <a:pt x="732" y="364"/>
                  <a:pt x="762" y="361"/>
                </a:cubicBezTo>
              </a:path>
              <a:path w="8513" h="11316" extrusionOk="0">
                <a:moveTo>
                  <a:pt x="4362" y="155"/>
                </a:moveTo>
                <a:cubicBezTo>
                  <a:pt x="4491" y="195"/>
                  <a:pt x="4560" y="171"/>
                  <a:pt x="4703" y="272"/>
                </a:cubicBezTo>
                <a:cubicBezTo>
                  <a:pt x="5198" y="620"/>
                  <a:pt x="5629" y="1131"/>
                  <a:pt x="6057" y="1555"/>
                </a:cubicBezTo>
                <a:cubicBezTo>
                  <a:pt x="6868" y="2358"/>
                  <a:pt x="7728" y="3083"/>
                  <a:pt x="8195" y="4151"/>
                </a:cubicBezTo>
                <a:cubicBezTo>
                  <a:pt x="8622" y="5128"/>
                  <a:pt x="8564" y="6114"/>
                  <a:pt x="8193" y="7096"/>
                </a:cubicBezTo>
                <a:cubicBezTo>
                  <a:pt x="7950" y="7741"/>
                  <a:pt x="7638" y="8405"/>
                  <a:pt x="7290" y="9000"/>
                </a:cubicBezTo>
                <a:cubicBezTo>
                  <a:pt x="6941" y="9597"/>
                  <a:pt x="6456" y="9911"/>
                  <a:pt x="5844" y="10197"/>
                </a:cubicBezTo>
                <a:cubicBezTo>
                  <a:pt x="5479" y="10368"/>
                  <a:pt x="5117" y="10526"/>
                  <a:pt x="4738" y="10659"/>
                </a:cubicBezTo>
                <a:cubicBezTo>
                  <a:pt x="4797" y="10560"/>
                  <a:pt x="4855" y="10465"/>
                  <a:pt x="4923" y="10368"/>
                </a:cubicBezTo>
                <a:cubicBezTo>
                  <a:pt x="4850" y="10451"/>
                  <a:pt x="4773" y="10535"/>
                  <a:pt x="4690" y="10615"/>
                </a:cubicBezTo>
                <a:cubicBezTo>
                  <a:pt x="4897" y="10660"/>
                  <a:pt x="5189" y="10736"/>
                  <a:pt x="5342" y="10784"/>
                </a:cubicBezTo>
              </a:path>
              <a:path w="8513" h="11316" extrusionOk="0">
                <a:moveTo>
                  <a:pt x="3930" y="11201"/>
                </a:moveTo>
                <a:cubicBezTo>
                  <a:pt x="3902" y="11244"/>
                  <a:pt x="3892" y="11259"/>
                  <a:pt x="3878" y="11290"/>
                </a:cubicBezTo>
                <a:cubicBezTo>
                  <a:pt x="3976" y="11316"/>
                  <a:pt x="4016" y="11296"/>
                  <a:pt x="4114" y="11261"/>
                </a:cubicBezTo>
                <a:cubicBezTo>
                  <a:pt x="4228" y="11220"/>
                  <a:pt x="4338" y="11166"/>
                  <a:pt x="4451" y="11121"/>
                </a:cubicBezTo>
                <a:cubicBezTo>
                  <a:pt x="4541" y="11086"/>
                  <a:pt x="4636" y="11045"/>
                  <a:pt x="4732" y="11028"/>
                </a:cubicBezTo>
                <a:cubicBezTo>
                  <a:pt x="4782" y="11019"/>
                  <a:pt x="4835" y="11023"/>
                  <a:pt x="4886" y="1102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851" name="Ink 82"/>
          <p:cNvSpPr>
            <a:spLocks noRot="1" noChangeAspect="1" noEditPoints="1" noChangeArrowheads="1" noChangeShapeType="1" noTextEdit="1"/>
          </p:cNvSpPr>
          <p:nvPr/>
        </p:nvSpPr>
        <p:spPr bwMode="auto">
          <a:xfrm>
            <a:off x="2524125" y="2792413"/>
            <a:ext cx="985838" cy="346075"/>
          </a:xfrm>
          <a:custGeom>
            <a:avLst/>
            <a:gdLst>
              <a:gd name="T0" fmla="*/ 2147483647 w 2737"/>
              <a:gd name="T1" fmla="*/ 2147483647 h 964"/>
              <a:gd name="T2" fmla="*/ 2147483647 w 2737"/>
              <a:gd name="T3" fmla="*/ 2147483647 h 964"/>
              <a:gd name="T4" fmla="*/ 2147483647 w 2737"/>
              <a:gd name="T5" fmla="*/ 2147483647 h 964"/>
              <a:gd name="T6" fmla="*/ 2147483647 w 2737"/>
              <a:gd name="T7" fmla="*/ 2147483647 h 964"/>
              <a:gd name="T8" fmla="*/ 2147483647 w 2737"/>
              <a:gd name="T9" fmla="*/ 2147483647 h 964"/>
              <a:gd name="T10" fmla="*/ 2147483647 w 2737"/>
              <a:gd name="T11" fmla="*/ 2147483647 h 964"/>
              <a:gd name="T12" fmla="*/ 2147483647 w 2737"/>
              <a:gd name="T13" fmla="*/ 2147483647 h 964"/>
              <a:gd name="T14" fmla="*/ 2147483647 w 2737"/>
              <a:gd name="T15" fmla="*/ 2147483647 h 964"/>
              <a:gd name="T16" fmla="*/ 2147483647 w 2737"/>
              <a:gd name="T17" fmla="*/ 2147483647 h 964"/>
              <a:gd name="T18" fmla="*/ 2147483647 w 2737"/>
              <a:gd name="T19" fmla="*/ 2147483647 h 964"/>
              <a:gd name="T20" fmla="*/ 2147483647 w 2737"/>
              <a:gd name="T21" fmla="*/ 2147483647 h 964"/>
              <a:gd name="T22" fmla="*/ 2147483647 w 2737"/>
              <a:gd name="T23" fmla="*/ 2147483647 h 964"/>
              <a:gd name="T24" fmla="*/ 2147483647 w 2737"/>
              <a:gd name="T25" fmla="*/ 2147483647 h 964"/>
              <a:gd name="T26" fmla="*/ 2147483647 w 2737"/>
              <a:gd name="T27" fmla="*/ 2147483647 h 964"/>
              <a:gd name="T28" fmla="*/ 2147483647 w 2737"/>
              <a:gd name="T29" fmla="*/ 2147483647 h 964"/>
              <a:gd name="T30" fmla="*/ 2147483647 w 2737"/>
              <a:gd name="T31" fmla="*/ 2147483647 h 964"/>
              <a:gd name="T32" fmla="*/ 2147483647 w 2737"/>
              <a:gd name="T33" fmla="*/ 2147483647 h 964"/>
              <a:gd name="T34" fmla="*/ 2147483647 w 2737"/>
              <a:gd name="T35" fmla="*/ 2147483647 h 964"/>
              <a:gd name="T36" fmla="*/ 2147483647 w 2737"/>
              <a:gd name="T37" fmla="*/ 2147483647 h 964"/>
              <a:gd name="T38" fmla="*/ 2147483647 w 2737"/>
              <a:gd name="T39" fmla="*/ 2147483647 h 964"/>
              <a:gd name="T40" fmla="*/ 2147483647 w 2737"/>
              <a:gd name="T41" fmla="*/ 2147483647 h 964"/>
              <a:gd name="T42" fmla="*/ 2147483647 w 2737"/>
              <a:gd name="T43" fmla="*/ 2147483647 h 964"/>
              <a:gd name="T44" fmla="*/ 2147483647 w 2737"/>
              <a:gd name="T45" fmla="*/ 2147483647 h 964"/>
              <a:gd name="T46" fmla="*/ 2147483647 w 2737"/>
              <a:gd name="T47" fmla="*/ 2147483647 h 964"/>
              <a:gd name="T48" fmla="*/ 2147483647 w 2737"/>
              <a:gd name="T49" fmla="*/ 2147483647 h 964"/>
              <a:gd name="T50" fmla="*/ 2147483647 w 2737"/>
              <a:gd name="T51" fmla="*/ 2147483647 h 964"/>
              <a:gd name="T52" fmla="*/ 2147483647 w 2737"/>
              <a:gd name="T53" fmla="*/ 2147483647 h 964"/>
              <a:gd name="T54" fmla="*/ 2147483647 w 2737"/>
              <a:gd name="T55" fmla="*/ 2147483647 h 964"/>
              <a:gd name="T56" fmla="*/ 2147483647 w 2737"/>
              <a:gd name="T57" fmla="*/ 2147483647 h 964"/>
              <a:gd name="T58" fmla="*/ 2147483647 w 2737"/>
              <a:gd name="T59" fmla="*/ 2147483647 h 964"/>
              <a:gd name="T60" fmla="*/ 2147483647 w 2737"/>
              <a:gd name="T61" fmla="*/ 2147483647 h 964"/>
              <a:gd name="T62" fmla="*/ 2147483647 w 2737"/>
              <a:gd name="T63" fmla="*/ 2147483647 h 964"/>
              <a:gd name="T64" fmla="*/ 2147483647 w 2737"/>
              <a:gd name="T65" fmla="*/ 2147483647 h 964"/>
              <a:gd name="T66" fmla="*/ 2147483647 w 2737"/>
              <a:gd name="T67" fmla="*/ 2147483647 h 964"/>
              <a:gd name="T68" fmla="*/ 2147483647 w 2737"/>
              <a:gd name="T69" fmla="*/ 2147483647 h 964"/>
              <a:gd name="T70" fmla="*/ 2147483647 w 2737"/>
              <a:gd name="T71" fmla="*/ 2147483647 h 964"/>
              <a:gd name="T72" fmla="*/ 2147483647 w 2737"/>
              <a:gd name="T73" fmla="*/ 2147483647 h 964"/>
              <a:gd name="T74" fmla="*/ 2147483647 w 2737"/>
              <a:gd name="T75" fmla="*/ 2147483647 h 964"/>
              <a:gd name="T76" fmla="*/ 2147483647 w 2737"/>
              <a:gd name="T77" fmla="*/ 2147483647 h 964"/>
              <a:gd name="T78" fmla="*/ 2147483647 w 2737"/>
              <a:gd name="T79" fmla="*/ 2147483647 h 964"/>
              <a:gd name="T80" fmla="*/ 2147483647 w 2737"/>
              <a:gd name="T81" fmla="*/ 2147483647 h 964"/>
              <a:gd name="T82" fmla="*/ 2147483647 w 2737"/>
              <a:gd name="T83" fmla="*/ 2147483647 h 964"/>
              <a:gd name="T84" fmla="*/ 2147483647 w 2737"/>
              <a:gd name="T85" fmla="*/ 2147483647 h 964"/>
              <a:gd name="T86" fmla="*/ 2147483647 w 2737"/>
              <a:gd name="T87" fmla="*/ 2147483647 h 964"/>
              <a:gd name="T88" fmla="*/ 2147483647 w 2737"/>
              <a:gd name="T89" fmla="*/ 2147483647 h 964"/>
              <a:gd name="T90" fmla="*/ 2147483647 w 2737"/>
              <a:gd name="T91" fmla="*/ 2147483647 h 964"/>
              <a:gd name="T92" fmla="*/ 2147483647 w 2737"/>
              <a:gd name="T93" fmla="*/ 2147483647 h 964"/>
              <a:gd name="T94" fmla="*/ 2147483647 w 2737"/>
              <a:gd name="T95" fmla="*/ 2147483647 h 964"/>
              <a:gd name="T96" fmla="*/ 2147483647 w 2737"/>
              <a:gd name="T97" fmla="*/ 2147483647 h 964"/>
              <a:gd name="T98" fmla="*/ 2147483647 w 2737"/>
              <a:gd name="T99" fmla="*/ 2147483647 h 964"/>
              <a:gd name="T100" fmla="*/ 2147483647 w 2737"/>
              <a:gd name="T101" fmla="*/ 2147483647 h 964"/>
              <a:gd name="T102" fmla="*/ 2147483647 w 2737"/>
              <a:gd name="T103" fmla="*/ 2147483647 h 964"/>
              <a:gd name="T104" fmla="*/ 2147483647 w 2737"/>
              <a:gd name="T105" fmla="*/ 2147483647 h 964"/>
              <a:gd name="T106" fmla="*/ 2147483647 w 2737"/>
              <a:gd name="T107" fmla="*/ 2147483647 h 96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737"/>
              <a:gd name="T163" fmla="*/ 0 h 964"/>
              <a:gd name="T164" fmla="*/ 2737 w 2737"/>
              <a:gd name="T165" fmla="*/ 964 h 96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737" h="964" extrusionOk="0">
                <a:moveTo>
                  <a:pt x="213" y="304"/>
                </a:moveTo>
                <a:cubicBezTo>
                  <a:pt x="209" y="322"/>
                  <a:pt x="203" y="340"/>
                  <a:pt x="200" y="359"/>
                </a:cubicBezTo>
                <a:cubicBezTo>
                  <a:pt x="194" y="397"/>
                  <a:pt x="188" y="436"/>
                  <a:pt x="186" y="474"/>
                </a:cubicBezTo>
                <a:cubicBezTo>
                  <a:pt x="184" y="516"/>
                  <a:pt x="185" y="558"/>
                  <a:pt x="188" y="600"/>
                </a:cubicBezTo>
                <a:cubicBezTo>
                  <a:pt x="190" y="627"/>
                  <a:pt x="193" y="653"/>
                  <a:pt x="198" y="679"/>
                </a:cubicBezTo>
                <a:cubicBezTo>
                  <a:pt x="200" y="690"/>
                  <a:pt x="201" y="694"/>
                  <a:pt x="205" y="700"/>
                </a:cubicBezTo>
                <a:cubicBezTo>
                  <a:pt x="208" y="683"/>
                  <a:pt x="210" y="669"/>
                  <a:pt x="207" y="652"/>
                </a:cubicBezTo>
                <a:cubicBezTo>
                  <a:pt x="203" y="623"/>
                  <a:pt x="195" y="596"/>
                  <a:pt x="182" y="569"/>
                </a:cubicBezTo>
                <a:cubicBezTo>
                  <a:pt x="169" y="543"/>
                  <a:pt x="153" y="522"/>
                  <a:pt x="128" y="507"/>
                </a:cubicBezTo>
                <a:cubicBezTo>
                  <a:pt x="99" y="490"/>
                  <a:pt x="59" y="489"/>
                  <a:pt x="32" y="512"/>
                </a:cubicBezTo>
                <a:cubicBezTo>
                  <a:pt x="2" y="538"/>
                  <a:pt x="-4" y="586"/>
                  <a:pt x="4" y="623"/>
                </a:cubicBezTo>
                <a:cubicBezTo>
                  <a:pt x="11" y="653"/>
                  <a:pt x="27" y="674"/>
                  <a:pt x="51" y="692"/>
                </a:cubicBezTo>
                <a:cubicBezTo>
                  <a:pt x="72" y="707"/>
                  <a:pt x="95" y="717"/>
                  <a:pt x="121" y="720"/>
                </a:cubicBezTo>
                <a:cubicBezTo>
                  <a:pt x="143" y="722"/>
                  <a:pt x="171" y="718"/>
                  <a:pt x="190" y="707"/>
                </a:cubicBezTo>
                <a:cubicBezTo>
                  <a:pt x="206" y="695"/>
                  <a:pt x="212" y="691"/>
                  <a:pt x="225" y="686"/>
                </a:cubicBezTo>
              </a:path>
              <a:path w="2737" h="964" extrusionOk="0">
                <a:moveTo>
                  <a:pt x="364" y="578"/>
                </a:moveTo>
                <a:cubicBezTo>
                  <a:pt x="344" y="574"/>
                  <a:pt x="334" y="578"/>
                  <a:pt x="330" y="603"/>
                </a:cubicBezTo>
                <a:cubicBezTo>
                  <a:pt x="327" y="620"/>
                  <a:pt x="330" y="649"/>
                  <a:pt x="340" y="663"/>
                </a:cubicBezTo>
                <a:cubicBezTo>
                  <a:pt x="354" y="684"/>
                  <a:pt x="379" y="692"/>
                  <a:pt x="403" y="694"/>
                </a:cubicBezTo>
                <a:cubicBezTo>
                  <a:pt x="428" y="696"/>
                  <a:pt x="453" y="687"/>
                  <a:pt x="473" y="671"/>
                </a:cubicBezTo>
                <a:cubicBezTo>
                  <a:pt x="491" y="657"/>
                  <a:pt x="492" y="638"/>
                  <a:pt x="480" y="619"/>
                </a:cubicBezTo>
                <a:cubicBezTo>
                  <a:pt x="466" y="596"/>
                  <a:pt x="440" y="592"/>
                  <a:pt x="416" y="586"/>
                </a:cubicBezTo>
                <a:cubicBezTo>
                  <a:pt x="388" y="579"/>
                  <a:pt x="378" y="582"/>
                  <a:pt x="360" y="602"/>
                </a:cubicBezTo>
              </a:path>
              <a:path w="2737" h="964" extrusionOk="0">
                <a:moveTo>
                  <a:pt x="712" y="746"/>
                </a:moveTo>
                <a:cubicBezTo>
                  <a:pt x="726" y="729"/>
                  <a:pt x="724" y="722"/>
                  <a:pt x="728" y="700"/>
                </a:cubicBezTo>
                <a:cubicBezTo>
                  <a:pt x="733" y="678"/>
                  <a:pt x="734" y="656"/>
                  <a:pt x="735" y="633"/>
                </a:cubicBezTo>
                <a:cubicBezTo>
                  <a:pt x="736" y="620"/>
                  <a:pt x="735" y="608"/>
                  <a:pt x="735" y="595"/>
                </a:cubicBezTo>
                <a:cubicBezTo>
                  <a:pt x="746" y="616"/>
                  <a:pt x="753" y="640"/>
                  <a:pt x="766" y="660"/>
                </a:cubicBezTo>
                <a:cubicBezTo>
                  <a:pt x="777" y="677"/>
                  <a:pt x="794" y="695"/>
                  <a:pt x="814" y="700"/>
                </a:cubicBezTo>
                <a:cubicBezTo>
                  <a:pt x="831" y="704"/>
                  <a:pt x="844" y="697"/>
                  <a:pt x="851" y="682"/>
                </a:cubicBezTo>
                <a:cubicBezTo>
                  <a:pt x="860" y="663"/>
                  <a:pt x="855" y="638"/>
                  <a:pt x="852" y="618"/>
                </a:cubicBezTo>
                <a:cubicBezTo>
                  <a:pt x="849" y="597"/>
                  <a:pt x="843" y="577"/>
                  <a:pt x="843" y="556"/>
                </a:cubicBezTo>
                <a:cubicBezTo>
                  <a:pt x="843" y="531"/>
                  <a:pt x="870" y="528"/>
                  <a:pt x="893" y="523"/>
                </a:cubicBezTo>
                <a:cubicBezTo>
                  <a:pt x="900" y="522"/>
                  <a:pt x="908" y="520"/>
                  <a:pt x="915" y="519"/>
                </a:cubicBezTo>
              </a:path>
              <a:path w="2737" h="964" extrusionOk="0">
                <a:moveTo>
                  <a:pt x="1002" y="520"/>
                </a:moveTo>
                <a:cubicBezTo>
                  <a:pt x="995" y="548"/>
                  <a:pt x="983" y="573"/>
                  <a:pt x="976" y="602"/>
                </a:cubicBezTo>
                <a:cubicBezTo>
                  <a:pt x="969" y="630"/>
                  <a:pt x="967" y="664"/>
                  <a:pt x="986" y="688"/>
                </a:cubicBezTo>
                <a:cubicBezTo>
                  <a:pt x="1004" y="711"/>
                  <a:pt x="1045" y="717"/>
                  <a:pt x="1072" y="712"/>
                </a:cubicBezTo>
                <a:cubicBezTo>
                  <a:pt x="1102" y="706"/>
                  <a:pt x="1142" y="689"/>
                  <a:pt x="1158" y="661"/>
                </a:cubicBezTo>
                <a:cubicBezTo>
                  <a:pt x="1177" y="628"/>
                  <a:pt x="1167" y="589"/>
                  <a:pt x="1150" y="558"/>
                </a:cubicBezTo>
                <a:cubicBezTo>
                  <a:pt x="1130" y="521"/>
                  <a:pt x="1097" y="486"/>
                  <a:pt x="1065" y="458"/>
                </a:cubicBezTo>
                <a:cubicBezTo>
                  <a:pt x="1048" y="443"/>
                  <a:pt x="1018" y="427"/>
                  <a:pt x="1013" y="402"/>
                </a:cubicBezTo>
                <a:cubicBezTo>
                  <a:pt x="1013" y="396"/>
                  <a:pt x="1013" y="391"/>
                  <a:pt x="1013" y="385"/>
                </a:cubicBezTo>
              </a:path>
              <a:path w="2737" h="964" extrusionOk="0">
                <a:moveTo>
                  <a:pt x="1328" y="1"/>
                </a:moveTo>
                <a:cubicBezTo>
                  <a:pt x="1339" y="18"/>
                  <a:pt x="1337" y="28"/>
                  <a:pt x="1337" y="61"/>
                </a:cubicBezTo>
                <a:cubicBezTo>
                  <a:pt x="1337" y="126"/>
                  <a:pt x="1335" y="190"/>
                  <a:pt x="1335" y="255"/>
                </a:cubicBezTo>
                <a:cubicBezTo>
                  <a:pt x="1335" y="350"/>
                  <a:pt x="1336" y="445"/>
                  <a:pt x="1339" y="540"/>
                </a:cubicBezTo>
                <a:cubicBezTo>
                  <a:pt x="1340" y="584"/>
                  <a:pt x="1342" y="629"/>
                  <a:pt x="1347" y="673"/>
                </a:cubicBezTo>
              </a:path>
              <a:path w="2737" h="964" extrusionOk="0">
                <a:moveTo>
                  <a:pt x="1210" y="517"/>
                </a:moveTo>
                <a:cubicBezTo>
                  <a:pt x="1240" y="504"/>
                  <a:pt x="1269" y="502"/>
                  <a:pt x="1301" y="496"/>
                </a:cubicBezTo>
                <a:cubicBezTo>
                  <a:pt x="1343" y="488"/>
                  <a:pt x="1391" y="478"/>
                  <a:pt x="1429" y="460"/>
                </a:cubicBezTo>
                <a:cubicBezTo>
                  <a:pt x="1453" y="449"/>
                  <a:pt x="1476" y="435"/>
                  <a:pt x="1498" y="421"/>
                </a:cubicBezTo>
              </a:path>
              <a:path w="2737" h="964" extrusionOk="0">
                <a:moveTo>
                  <a:pt x="1695" y="439"/>
                </a:moveTo>
                <a:cubicBezTo>
                  <a:pt x="1708" y="487"/>
                  <a:pt x="1713" y="536"/>
                  <a:pt x="1717" y="586"/>
                </a:cubicBezTo>
                <a:cubicBezTo>
                  <a:pt x="1722" y="647"/>
                  <a:pt x="1725" y="710"/>
                  <a:pt x="1718" y="771"/>
                </a:cubicBezTo>
                <a:cubicBezTo>
                  <a:pt x="1714" y="810"/>
                  <a:pt x="1704" y="854"/>
                  <a:pt x="1677" y="885"/>
                </a:cubicBezTo>
                <a:cubicBezTo>
                  <a:pt x="1656" y="909"/>
                  <a:pt x="1625" y="918"/>
                  <a:pt x="1596" y="908"/>
                </a:cubicBezTo>
                <a:cubicBezTo>
                  <a:pt x="1554" y="893"/>
                  <a:pt x="1540" y="861"/>
                  <a:pt x="1522" y="824"/>
                </a:cubicBezTo>
              </a:path>
              <a:path w="2737" h="964" extrusionOk="0">
                <a:moveTo>
                  <a:pt x="1645" y="139"/>
                </a:moveTo>
                <a:cubicBezTo>
                  <a:pt x="1658" y="130"/>
                  <a:pt x="1678" y="116"/>
                  <a:pt x="1691" y="134"/>
                </a:cubicBezTo>
                <a:cubicBezTo>
                  <a:pt x="1698" y="144"/>
                  <a:pt x="1700" y="158"/>
                  <a:pt x="1702" y="169"/>
                </a:cubicBezTo>
              </a:path>
              <a:path w="2737" h="964" extrusionOk="0">
                <a:moveTo>
                  <a:pt x="1804" y="436"/>
                </a:moveTo>
                <a:cubicBezTo>
                  <a:pt x="1807" y="463"/>
                  <a:pt x="1807" y="486"/>
                  <a:pt x="1813" y="513"/>
                </a:cubicBezTo>
                <a:cubicBezTo>
                  <a:pt x="1818" y="534"/>
                  <a:pt x="1830" y="560"/>
                  <a:pt x="1854" y="564"/>
                </a:cubicBezTo>
                <a:cubicBezTo>
                  <a:pt x="1878" y="569"/>
                  <a:pt x="1909" y="551"/>
                  <a:pt x="1925" y="534"/>
                </a:cubicBezTo>
                <a:cubicBezTo>
                  <a:pt x="1952" y="506"/>
                  <a:pt x="1960" y="472"/>
                  <a:pt x="1970" y="436"/>
                </a:cubicBezTo>
                <a:cubicBezTo>
                  <a:pt x="1978" y="407"/>
                  <a:pt x="1976" y="386"/>
                  <a:pt x="1970" y="357"/>
                </a:cubicBezTo>
              </a:path>
              <a:path w="2737" h="964" extrusionOk="0">
                <a:moveTo>
                  <a:pt x="2014" y="618"/>
                </a:moveTo>
                <a:cubicBezTo>
                  <a:pt x="2040" y="602"/>
                  <a:pt x="2046" y="592"/>
                  <a:pt x="2065" y="569"/>
                </a:cubicBezTo>
                <a:cubicBezTo>
                  <a:pt x="2083" y="548"/>
                  <a:pt x="2094" y="527"/>
                  <a:pt x="2109" y="504"/>
                </a:cubicBezTo>
                <a:cubicBezTo>
                  <a:pt x="2111" y="501"/>
                  <a:pt x="2114" y="498"/>
                  <a:pt x="2116" y="495"/>
                </a:cubicBezTo>
                <a:cubicBezTo>
                  <a:pt x="2122" y="516"/>
                  <a:pt x="2107" y="534"/>
                  <a:pt x="2139" y="525"/>
                </a:cubicBezTo>
                <a:cubicBezTo>
                  <a:pt x="2156" y="520"/>
                  <a:pt x="2172" y="501"/>
                  <a:pt x="2192" y="509"/>
                </a:cubicBezTo>
                <a:cubicBezTo>
                  <a:pt x="2200" y="512"/>
                  <a:pt x="2204" y="556"/>
                  <a:pt x="2206" y="564"/>
                </a:cubicBezTo>
                <a:cubicBezTo>
                  <a:pt x="2224" y="558"/>
                  <a:pt x="2239" y="552"/>
                  <a:pt x="2257" y="542"/>
                </a:cubicBezTo>
                <a:cubicBezTo>
                  <a:pt x="2271" y="534"/>
                  <a:pt x="2284" y="530"/>
                  <a:pt x="2299" y="525"/>
                </a:cubicBezTo>
                <a:cubicBezTo>
                  <a:pt x="2315" y="554"/>
                  <a:pt x="2315" y="577"/>
                  <a:pt x="2313" y="611"/>
                </a:cubicBezTo>
                <a:cubicBezTo>
                  <a:pt x="2311" y="665"/>
                  <a:pt x="2306" y="719"/>
                  <a:pt x="2301" y="773"/>
                </a:cubicBezTo>
                <a:cubicBezTo>
                  <a:pt x="2296" y="819"/>
                  <a:pt x="2289" y="863"/>
                  <a:pt x="2278" y="908"/>
                </a:cubicBezTo>
                <a:cubicBezTo>
                  <a:pt x="2268" y="875"/>
                  <a:pt x="2273" y="844"/>
                  <a:pt x="2275" y="810"/>
                </a:cubicBezTo>
                <a:cubicBezTo>
                  <a:pt x="2279" y="740"/>
                  <a:pt x="2286" y="668"/>
                  <a:pt x="2300" y="599"/>
                </a:cubicBezTo>
                <a:cubicBezTo>
                  <a:pt x="2311" y="544"/>
                  <a:pt x="2323" y="474"/>
                  <a:pt x="2356" y="427"/>
                </a:cubicBezTo>
                <a:cubicBezTo>
                  <a:pt x="2380" y="393"/>
                  <a:pt x="2410" y="416"/>
                  <a:pt x="2427" y="442"/>
                </a:cubicBezTo>
                <a:cubicBezTo>
                  <a:pt x="2448" y="474"/>
                  <a:pt x="2461" y="515"/>
                  <a:pt x="2462" y="553"/>
                </a:cubicBezTo>
                <a:cubicBezTo>
                  <a:pt x="2463" y="580"/>
                  <a:pt x="2452" y="609"/>
                  <a:pt x="2430" y="626"/>
                </a:cubicBezTo>
                <a:cubicBezTo>
                  <a:pt x="2416" y="637"/>
                  <a:pt x="2398" y="641"/>
                  <a:pt x="2382" y="646"/>
                </a:cubicBezTo>
              </a:path>
              <a:path w="2737" h="964" extrusionOk="0">
                <a:moveTo>
                  <a:pt x="2663" y="150"/>
                </a:moveTo>
                <a:cubicBezTo>
                  <a:pt x="2676" y="125"/>
                  <a:pt x="2682" y="105"/>
                  <a:pt x="2708" y="98"/>
                </a:cubicBezTo>
                <a:cubicBezTo>
                  <a:pt x="2710" y="125"/>
                  <a:pt x="2711" y="148"/>
                  <a:pt x="2709" y="175"/>
                </a:cubicBezTo>
                <a:cubicBezTo>
                  <a:pt x="2706" y="216"/>
                  <a:pt x="2699" y="255"/>
                  <a:pt x="2692" y="294"/>
                </a:cubicBezTo>
                <a:cubicBezTo>
                  <a:pt x="2688" y="317"/>
                  <a:pt x="2688" y="339"/>
                  <a:pt x="2687" y="362"/>
                </a:cubicBezTo>
              </a:path>
              <a:path w="2737" h="964" extrusionOk="0">
                <a:moveTo>
                  <a:pt x="2708" y="685"/>
                </a:moveTo>
                <a:cubicBezTo>
                  <a:pt x="2713" y="701"/>
                  <a:pt x="2714" y="705"/>
                  <a:pt x="2721" y="714"/>
                </a:cubicBezTo>
                <a:cubicBezTo>
                  <a:pt x="2732" y="694"/>
                  <a:pt x="2740" y="679"/>
                  <a:pt x="2732" y="655"/>
                </a:cubicBezTo>
                <a:cubicBezTo>
                  <a:pt x="2730" y="650"/>
                  <a:pt x="2727" y="645"/>
                  <a:pt x="2725" y="640"/>
                </a:cubicBezTo>
              </a:path>
              <a:path w="2737" h="964" extrusionOk="0">
                <a:moveTo>
                  <a:pt x="113" y="879"/>
                </a:moveTo>
                <a:cubicBezTo>
                  <a:pt x="138" y="892"/>
                  <a:pt x="136" y="902"/>
                  <a:pt x="180" y="896"/>
                </a:cubicBezTo>
                <a:cubicBezTo>
                  <a:pt x="237" y="889"/>
                  <a:pt x="294" y="873"/>
                  <a:pt x="351" y="863"/>
                </a:cubicBezTo>
                <a:cubicBezTo>
                  <a:pt x="602" y="817"/>
                  <a:pt x="855" y="786"/>
                  <a:pt x="1109" y="765"/>
                </a:cubicBezTo>
                <a:cubicBezTo>
                  <a:pt x="1542" y="729"/>
                  <a:pt x="1979" y="690"/>
                  <a:pt x="2414" y="684"/>
                </a:cubicBezTo>
                <a:cubicBezTo>
                  <a:pt x="2439" y="684"/>
                  <a:pt x="2407" y="687"/>
                  <a:pt x="2430" y="676"/>
                </a:cubicBezTo>
              </a:path>
              <a:path w="2737" h="964" extrusionOk="0">
                <a:moveTo>
                  <a:pt x="445" y="963"/>
                </a:moveTo>
                <a:cubicBezTo>
                  <a:pt x="470" y="959"/>
                  <a:pt x="462" y="961"/>
                  <a:pt x="487" y="958"/>
                </a:cubicBezTo>
                <a:cubicBezTo>
                  <a:pt x="677" y="938"/>
                  <a:pt x="868" y="923"/>
                  <a:pt x="1059" y="910"/>
                </a:cubicBezTo>
                <a:cubicBezTo>
                  <a:pt x="1304" y="893"/>
                  <a:pt x="1549" y="880"/>
                  <a:pt x="1795" y="877"/>
                </a:cubicBezTo>
                <a:cubicBezTo>
                  <a:pt x="1905" y="876"/>
                  <a:pt x="2015" y="876"/>
                  <a:pt x="2125" y="871"/>
                </a:cubicBezTo>
                <a:cubicBezTo>
                  <a:pt x="2235" y="866"/>
                  <a:pt x="2357" y="834"/>
                  <a:pt x="2467" y="840"/>
                </a:cubicBezTo>
                <a:cubicBezTo>
                  <a:pt x="2504" y="842"/>
                  <a:pt x="2485" y="837"/>
                  <a:pt x="2489" y="861"/>
                </a:cubicBezTo>
                <a:cubicBezTo>
                  <a:pt x="2486" y="865"/>
                  <a:pt x="2484" y="869"/>
                  <a:pt x="2481" y="87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852" name="Ink 83"/>
          <p:cNvSpPr>
            <a:spLocks noRot="1" noChangeAspect="1" noEditPoints="1" noChangeArrowheads="1" noChangeShapeType="1" noTextEdit="1"/>
          </p:cNvSpPr>
          <p:nvPr/>
        </p:nvSpPr>
        <p:spPr bwMode="auto">
          <a:xfrm>
            <a:off x="6127750" y="903288"/>
            <a:ext cx="1579563" cy="852487"/>
          </a:xfrm>
          <a:custGeom>
            <a:avLst/>
            <a:gdLst>
              <a:gd name="T0" fmla="*/ 2147483647 w 4388"/>
              <a:gd name="T1" fmla="*/ 2147483647 h 2368"/>
              <a:gd name="T2" fmla="*/ 2147483647 w 4388"/>
              <a:gd name="T3" fmla="*/ 2147483647 h 2368"/>
              <a:gd name="T4" fmla="*/ 2147483647 w 4388"/>
              <a:gd name="T5" fmla="*/ 2147483647 h 2368"/>
              <a:gd name="T6" fmla="*/ 2147483647 w 4388"/>
              <a:gd name="T7" fmla="*/ 2147483647 h 2368"/>
              <a:gd name="T8" fmla="*/ 2147483647 w 4388"/>
              <a:gd name="T9" fmla="*/ 2147483647 h 2368"/>
              <a:gd name="T10" fmla="*/ 2147483647 w 4388"/>
              <a:gd name="T11" fmla="*/ 2147483647 h 2368"/>
              <a:gd name="T12" fmla="*/ 2147483647 w 4388"/>
              <a:gd name="T13" fmla="*/ 2147483647 h 2368"/>
              <a:gd name="T14" fmla="*/ 2147483647 w 4388"/>
              <a:gd name="T15" fmla="*/ 2147483647 h 2368"/>
              <a:gd name="T16" fmla="*/ 2147483647 w 4388"/>
              <a:gd name="T17" fmla="*/ 2147483647 h 2368"/>
              <a:gd name="T18" fmla="*/ 2147483647 w 4388"/>
              <a:gd name="T19" fmla="*/ 2147483647 h 2368"/>
              <a:gd name="T20" fmla="*/ 2147483647 w 4388"/>
              <a:gd name="T21" fmla="*/ 2147483647 h 2368"/>
              <a:gd name="T22" fmla="*/ 2147483647 w 4388"/>
              <a:gd name="T23" fmla="*/ 2147483647 h 2368"/>
              <a:gd name="T24" fmla="*/ 2147483647 w 4388"/>
              <a:gd name="T25" fmla="*/ 2147483647 h 2368"/>
              <a:gd name="T26" fmla="*/ 2147483647 w 4388"/>
              <a:gd name="T27" fmla="*/ 2147483647 h 2368"/>
              <a:gd name="T28" fmla="*/ 2147483647 w 4388"/>
              <a:gd name="T29" fmla="*/ 2147483647 h 2368"/>
              <a:gd name="T30" fmla="*/ 2147483647 w 4388"/>
              <a:gd name="T31" fmla="*/ 2147483647 h 2368"/>
              <a:gd name="T32" fmla="*/ 2147483647 w 4388"/>
              <a:gd name="T33" fmla="*/ 2147483647 h 2368"/>
              <a:gd name="T34" fmla="*/ 2147483647 w 4388"/>
              <a:gd name="T35" fmla="*/ 2147483647 h 2368"/>
              <a:gd name="T36" fmla="*/ 2147483647 w 4388"/>
              <a:gd name="T37" fmla="*/ 2147483647 h 2368"/>
              <a:gd name="T38" fmla="*/ 2147483647 w 4388"/>
              <a:gd name="T39" fmla="*/ 2147483647 h 2368"/>
              <a:gd name="T40" fmla="*/ 2147483647 w 4388"/>
              <a:gd name="T41" fmla="*/ 2147483647 h 2368"/>
              <a:gd name="T42" fmla="*/ 2147483647 w 4388"/>
              <a:gd name="T43" fmla="*/ 2147483647 h 2368"/>
              <a:gd name="T44" fmla="*/ 2147483647 w 4388"/>
              <a:gd name="T45" fmla="*/ 2147483647 h 2368"/>
              <a:gd name="T46" fmla="*/ 2147483647 w 4388"/>
              <a:gd name="T47" fmla="*/ 2147483647 h 2368"/>
              <a:gd name="T48" fmla="*/ 2147483647 w 4388"/>
              <a:gd name="T49" fmla="*/ 2147483647 h 2368"/>
              <a:gd name="T50" fmla="*/ 2147483647 w 4388"/>
              <a:gd name="T51" fmla="*/ 2147483647 h 2368"/>
              <a:gd name="T52" fmla="*/ 2147483647 w 4388"/>
              <a:gd name="T53" fmla="*/ 2147483647 h 2368"/>
              <a:gd name="T54" fmla="*/ 2147483647 w 4388"/>
              <a:gd name="T55" fmla="*/ 2147483647 h 2368"/>
              <a:gd name="T56" fmla="*/ 2147483647 w 4388"/>
              <a:gd name="T57" fmla="*/ 2147483647 h 2368"/>
              <a:gd name="T58" fmla="*/ 2147483647 w 4388"/>
              <a:gd name="T59" fmla="*/ 2147483647 h 2368"/>
              <a:gd name="T60" fmla="*/ 2147483647 w 4388"/>
              <a:gd name="T61" fmla="*/ 2147483647 h 2368"/>
              <a:gd name="T62" fmla="*/ 2147483647 w 4388"/>
              <a:gd name="T63" fmla="*/ 2147483647 h 2368"/>
              <a:gd name="T64" fmla="*/ 2147483647 w 4388"/>
              <a:gd name="T65" fmla="*/ 2147483647 h 236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388"/>
              <a:gd name="T100" fmla="*/ 0 h 2368"/>
              <a:gd name="T101" fmla="*/ 4388 w 4388"/>
              <a:gd name="T102" fmla="*/ 2368 h 236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388" h="2368" extrusionOk="0">
                <a:moveTo>
                  <a:pt x="604" y="1011"/>
                </a:moveTo>
                <a:cubicBezTo>
                  <a:pt x="591" y="982"/>
                  <a:pt x="598" y="974"/>
                  <a:pt x="562" y="954"/>
                </a:cubicBezTo>
                <a:cubicBezTo>
                  <a:pt x="506" y="923"/>
                  <a:pt x="425" y="946"/>
                  <a:pt x="372" y="969"/>
                </a:cubicBezTo>
                <a:cubicBezTo>
                  <a:pt x="176" y="1053"/>
                  <a:pt x="25" y="1254"/>
                  <a:pt x="1" y="1465"/>
                </a:cubicBezTo>
                <a:cubicBezTo>
                  <a:pt x="-17" y="1625"/>
                  <a:pt x="57" y="1770"/>
                  <a:pt x="199" y="1846"/>
                </a:cubicBezTo>
                <a:cubicBezTo>
                  <a:pt x="324" y="1913"/>
                  <a:pt x="474" y="1914"/>
                  <a:pt x="608" y="1880"/>
                </a:cubicBezTo>
                <a:cubicBezTo>
                  <a:pt x="749" y="1844"/>
                  <a:pt x="887" y="1766"/>
                  <a:pt x="981" y="1653"/>
                </a:cubicBezTo>
                <a:cubicBezTo>
                  <a:pt x="1061" y="1557"/>
                  <a:pt x="1098" y="1432"/>
                  <a:pt x="1071" y="1309"/>
                </a:cubicBezTo>
                <a:cubicBezTo>
                  <a:pt x="1047" y="1201"/>
                  <a:pt x="968" y="1109"/>
                  <a:pt x="879" y="1048"/>
                </a:cubicBezTo>
                <a:cubicBezTo>
                  <a:pt x="811" y="1001"/>
                  <a:pt x="733" y="992"/>
                  <a:pt x="662" y="957"/>
                </a:cubicBezTo>
                <a:cubicBezTo>
                  <a:pt x="640" y="948"/>
                  <a:pt x="633" y="948"/>
                  <a:pt x="626" y="934"/>
                </a:cubicBezTo>
              </a:path>
              <a:path w="4388" h="2368" extrusionOk="0">
                <a:moveTo>
                  <a:pt x="1174" y="577"/>
                </a:moveTo>
                <a:cubicBezTo>
                  <a:pt x="1204" y="578"/>
                  <a:pt x="1216" y="572"/>
                  <a:pt x="1218" y="617"/>
                </a:cubicBezTo>
                <a:cubicBezTo>
                  <a:pt x="1221" y="688"/>
                  <a:pt x="1205" y="771"/>
                  <a:pt x="1198" y="842"/>
                </a:cubicBezTo>
                <a:cubicBezTo>
                  <a:pt x="1183" y="998"/>
                  <a:pt x="1161" y="1154"/>
                  <a:pt x="1147" y="1311"/>
                </a:cubicBezTo>
                <a:cubicBezTo>
                  <a:pt x="1139" y="1399"/>
                  <a:pt x="1136" y="1484"/>
                  <a:pt x="1141" y="1571"/>
                </a:cubicBezTo>
                <a:cubicBezTo>
                  <a:pt x="1143" y="1613"/>
                  <a:pt x="1149" y="1626"/>
                  <a:pt x="1170" y="1660"/>
                </a:cubicBezTo>
              </a:path>
              <a:path w="4388" h="2368" extrusionOk="0">
                <a:moveTo>
                  <a:pt x="1319" y="2040"/>
                </a:moveTo>
                <a:cubicBezTo>
                  <a:pt x="1322" y="2058"/>
                  <a:pt x="1324" y="2071"/>
                  <a:pt x="1331" y="2087"/>
                </a:cubicBezTo>
                <a:cubicBezTo>
                  <a:pt x="1330" y="2059"/>
                  <a:pt x="1329" y="2032"/>
                  <a:pt x="1335" y="2004"/>
                </a:cubicBezTo>
                <a:cubicBezTo>
                  <a:pt x="1338" y="1993"/>
                  <a:pt x="1341" y="1982"/>
                  <a:pt x="1344" y="1971"/>
                </a:cubicBezTo>
              </a:path>
              <a:path w="4388" h="2368" extrusionOk="0">
                <a:moveTo>
                  <a:pt x="1813" y="1393"/>
                </a:moveTo>
                <a:cubicBezTo>
                  <a:pt x="1788" y="1419"/>
                  <a:pt x="1841" y="1405"/>
                  <a:pt x="1868" y="1404"/>
                </a:cubicBezTo>
                <a:cubicBezTo>
                  <a:pt x="1929" y="1403"/>
                  <a:pt x="1994" y="1403"/>
                  <a:pt x="2054" y="1397"/>
                </a:cubicBezTo>
                <a:cubicBezTo>
                  <a:pt x="2095" y="1393"/>
                  <a:pt x="2136" y="1385"/>
                  <a:pt x="2178" y="1382"/>
                </a:cubicBezTo>
              </a:path>
              <a:path w="4388" h="2368" extrusionOk="0">
                <a:moveTo>
                  <a:pt x="1870" y="1570"/>
                </a:moveTo>
                <a:cubicBezTo>
                  <a:pt x="1873" y="1599"/>
                  <a:pt x="1902" y="1594"/>
                  <a:pt x="1932" y="1592"/>
                </a:cubicBezTo>
                <a:cubicBezTo>
                  <a:pt x="1987" y="1589"/>
                  <a:pt x="2035" y="1581"/>
                  <a:pt x="2088" y="1566"/>
                </a:cubicBezTo>
                <a:cubicBezTo>
                  <a:pt x="2136" y="1552"/>
                  <a:pt x="2153" y="1547"/>
                  <a:pt x="2183" y="1531"/>
                </a:cubicBezTo>
              </a:path>
              <a:path w="4388" h="2368" extrusionOk="0">
                <a:moveTo>
                  <a:pt x="3319" y="1009"/>
                </a:moveTo>
                <a:cubicBezTo>
                  <a:pt x="3304" y="1046"/>
                  <a:pt x="3301" y="1088"/>
                  <a:pt x="3299" y="1128"/>
                </a:cubicBezTo>
                <a:cubicBezTo>
                  <a:pt x="3294" y="1215"/>
                  <a:pt x="3289" y="1301"/>
                  <a:pt x="3288" y="1388"/>
                </a:cubicBezTo>
                <a:cubicBezTo>
                  <a:pt x="3287" y="1463"/>
                  <a:pt x="3285" y="1538"/>
                  <a:pt x="3286" y="1613"/>
                </a:cubicBezTo>
                <a:cubicBezTo>
                  <a:pt x="3286" y="1644"/>
                  <a:pt x="3280" y="1731"/>
                  <a:pt x="3294" y="1704"/>
                </a:cubicBezTo>
                <a:cubicBezTo>
                  <a:pt x="3299" y="1692"/>
                  <a:pt x="3301" y="1686"/>
                  <a:pt x="3300" y="1676"/>
                </a:cubicBezTo>
              </a:path>
              <a:path w="4388" h="2368" extrusionOk="0">
                <a:moveTo>
                  <a:pt x="2969" y="944"/>
                </a:moveTo>
                <a:cubicBezTo>
                  <a:pt x="2970" y="971"/>
                  <a:pt x="2982" y="970"/>
                  <a:pt x="3012" y="962"/>
                </a:cubicBezTo>
                <a:cubicBezTo>
                  <a:pt x="3028" y="958"/>
                  <a:pt x="3052" y="945"/>
                  <a:pt x="3066" y="934"/>
                </a:cubicBezTo>
                <a:cubicBezTo>
                  <a:pt x="3087" y="917"/>
                  <a:pt x="3077" y="916"/>
                  <a:pt x="3081" y="898"/>
                </a:cubicBezTo>
                <a:cubicBezTo>
                  <a:pt x="3042" y="888"/>
                  <a:pt x="3037" y="891"/>
                  <a:pt x="3008" y="925"/>
                </a:cubicBezTo>
                <a:cubicBezTo>
                  <a:pt x="2986" y="952"/>
                  <a:pt x="2967" y="981"/>
                  <a:pt x="2949" y="1011"/>
                </a:cubicBezTo>
                <a:cubicBezTo>
                  <a:pt x="2935" y="1034"/>
                  <a:pt x="2925" y="1056"/>
                  <a:pt x="2916" y="1082"/>
                </a:cubicBezTo>
                <a:cubicBezTo>
                  <a:pt x="2940" y="1081"/>
                  <a:pt x="2954" y="1077"/>
                  <a:pt x="2981" y="1057"/>
                </a:cubicBezTo>
                <a:cubicBezTo>
                  <a:pt x="3024" y="1025"/>
                  <a:pt x="3067" y="992"/>
                  <a:pt x="3108" y="959"/>
                </a:cubicBezTo>
                <a:cubicBezTo>
                  <a:pt x="3146" y="928"/>
                  <a:pt x="3184" y="899"/>
                  <a:pt x="3224" y="870"/>
                </a:cubicBezTo>
                <a:cubicBezTo>
                  <a:pt x="3227" y="868"/>
                  <a:pt x="3230" y="865"/>
                  <a:pt x="3233" y="863"/>
                </a:cubicBezTo>
                <a:cubicBezTo>
                  <a:pt x="3240" y="880"/>
                  <a:pt x="3243" y="896"/>
                  <a:pt x="3244" y="921"/>
                </a:cubicBezTo>
                <a:cubicBezTo>
                  <a:pt x="3250" y="1040"/>
                  <a:pt x="3257" y="1159"/>
                  <a:pt x="3259" y="1279"/>
                </a:cubicBezTo>
                <a:cubicBezTo>
                  <a:pt x="3260" y="1353"/>
                  <a:pt x="3260" y="1427"/>
                  <a:pt x="3261" y="1501"/>
                </a:cubicBezTo>
                <a:cubicBezTo>
                  <a:pt x="3261" y="1531"/>
                  <a:pt x="3256" y="1559"/>
                  <a:pt x="3284" y="1546"/>
                </a:cubicBezTo>
              </a:path>
              <a:path w="4388" h="2368" extrusionOk="0">
                <a:moveTo>
                  <a:pt x="3098" y="1638"/>
                </a:moveTo>
                <a:cubicBezTo>
                  <a:pt x="3057" y="1663"/>
                  <a:pt x="3012" y="1691"/>
                  <a:pt x="2969" y="1711"/>
                </a:cubicBezTo>
                <a:cubicBezTo>
                  <a:pt x="2950" y="1716"/>
                  <a:pt x="2945" y="1716"/>
                  <a:pt x="2938" y="1727"/>
                </a:cubicBezTo>
                <a:cubicBezTo>
                  <a:pt x="2988" y="1725"/>
                  <a:pt x="3037" y="1716"/>
                  <a:pt x="3086" y="1706"/>
                </a:cubicBezTo>
                <a:cubicBezTo>
                  <a:pt x="3174" y="1689"/>
                  <a:pt x="3262" y="1670"/>
                  <a:pt x="3351" y="1658"/>
                </a:cubicBezTo>
                <a:cubicBezTo>
                  <a:pt x="3424" y="1648"/>
                  <a:pt x="3498" y="1640"/>
                  <a:pt x="3571" y="1635"/>
                </a:cubicBezTo>
                <a:cubicBezTo>
                  <a:pt x="3597" y="1633"/>
                  <a:pt x="3644" y="1641"/>
                  <a:pt x="3668" y="1627"/>
                </a:cubicBezTo>
                <a:cubicBezTo>
                  <a:pt x="3671" y="1624"/>
                  <a:pt x="3674" y="1620"/>
                  <a:pt x="3677" y="1617"/>
                </a:cubicBezTo>
              </a:path>
              <a:path w="4388" h="2368" extrusionOk="0">
                <a:moveTo>
                  <a:pt x="3732" y="318"/>
                </a:moveTo>
                <a:cubicBezTo>
                  <a:pt x="3590" y="124"/>
                  <a:pt x="3398" y="-25"/>
                  <a:pt x="3142" y="3"/>
                </a:cubicBezTo>
                <a:cubicBezTo>
                  <a:pt x="2865" y="33"/>
                  <a:pt x="2653" y="265"/>
                  <a:pt x="2502" y="480"/>
                </a:cubicBezTo>
                <a:cubicBezTo>
                  <a:pt x="2256" y="831"/>
                  <a:pt x="2096" y="1301"/>
                  <a:pt x="2163" y="1732"/>
                </a:cubicBezTo>
                <a:cubicBezTo>
                  <a:pt x="2222" y="2112"/>
                  <a:pt x="2519" y="2347"/>
                  <a:pt x="2894" y="2367"/>
                </a:cubicBezTo>
                <a:cubicBezTo>
                  <a:pt x="3323" y="2390"/>
                  <a:pt x="3740" y="2156"/>
                  <a:pt x="4030" y="1857"/>
                </a:cubicBezTo>
                <a:cubicBezTo>
                  <a:pt x="4231" y="1651"/>
                  <a:pt x="4353" y="1401"/>
                  <a:pt x="4384" y="1114"/>
                </a:cubicBezTo>
                <a:cubicBezTo>
                  <a:pt x="4424" y="744"/>
                  <a:pt x="4246" y="294"/>
                  <a:pt x="3902" y="118"/>
                </a:cubicBezTo>
                <a:cubicBezTo>
                  <a:pt x="3806" y="83"/>
                  <a:pt x="3779" y="71"/>
                  <a:pt x="3712" y="7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Text Box 2"/>
          <p:cNvSpPr txBox="1">
            <a:spLocks noChangeArrowheads="1"/>
          </p:cNvSpPr>
          <p:nvPr>
            <p:custDataLst>
              <p:tags r:id="rId1"/>
            </p:custDataLst>
          </p:nvPr>
        </p:nvSpPr>
        <p:spPr bwMode="auto">
          <a:xfrm>
            <a:off x="5013325" y="106363"/>
            <a:ext cx="4002088"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3600" i="1"/>
              <a:t>Recursive case…</a:t>
            </a:r>
          </a:p>
        </p:txBody>
      </p:sp>
      <p:sp>
        <p:nvSpPr>
          <p:cNvPr id="119811"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Name(s)</a:t>
            </a:r>
          </a:p>
        </p:txBody>
      </p:sp>
      <p:sp>
        <p:nvSpPr>
          <p:cNvPr id="119812"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9813" name="Text Box 5"/>
          <p:cNvSpPr txBox="1">
            <a:spLocks noChangeArrowheads="1"/>
          </p:cNvSpPr>
          <p:nvPr>
            <p:custDataLst>
              <p:tags r:id="rId4"/>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Write down what happens in the registers and memory (the stack) as this program runs…</a:t>
            </a:r>
          </a:p>
        </p:txBody>
      </p:sp>
      <p:sp>
        <p:nvSpPr>
          <p:cNvPr id="119814" name="Text Box 6"/>
          <p:cNvSpPr txBox="1">
            <a:spLocks noChangeArrowheads="1"/>
          </p:cNvSpPr>
          <p:nvPr>
            <p:custDataLst>
              <p:tags r:id="rId5"/>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9815" name="Text Box 7"/>
          <p:cNvSpPr txBox="1">
            <a:spLocks noChangeArrowheads="1"/>
          </p:cNvSpPr>
          <p:nvPr>
            <p:custDataLst>
              <p:tags r:id="rId6"/>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9816" name="Text Box 8"/>
          <p:cNvSpPr txBox="1">
            <a:spLocks noChangeArrowheads="1"/>
          </p:cNvSpPr>
          <p:nvPr>
            <p:custDataLst>
              <p:tags r:id="rId7"/>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9817" name="Text Box 9"/>
          <p:cNvSpPr txBox="1">
            <a:spLocks noChangeArrowheads="1"/>
          </p:cNvSpPr>
          <p:nvPr>
            <p:custDataLst>
              <p:tags r:id="rId8"/>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9818" name="Text Box 10"/>
          <p:cNvSpPr txBox="1">
            <a:spLocks noChangeArrowheads="1"/>
          </p:cNvSpPr>
          <p:nvPr>
            <p:custDataLst>
              <p:tags r:id="rId9"/>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r0</a:t>
            </a:r>
          </a:p>
        </p:txBody>
      </p:sp>
      <p:sp>
        <p:nvSpPr>
          <p:cNvPr id="119819" name="Text Box 11"/>
          <p:cNvSpPr txBox="1">
            <a:spLocks noChangeArrowheads="1"/>
          </p:cNvSpPr>
          <p:nvPr>
            <p:custDataLst>
              <p:tags r:id="rId10"/>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a:t>
            </a:r>
          </a:p>
        </p:txBody>
      </p:sp>
      <p:sp>
        <p:nvSpPr>
          <p:cNvPr id="119820" name="Text Box 12"/>
          <p:cNvSpPr txBox="1">
            <a:spLocks noChangeArrowheads="1"/>
          </p:cNvSpPr>
          <p:nvPr>
            <p:custDataLst>
              <p:tags r:id="rId11"/>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r13</a:t>
            </a:r>
          </a:p>
        </p:txBody>
      </p:sp>
      <p:sp>
        <p:nvSpPr>
          <p:cNvPr id="119821" name="Text Box 13"/>
          <p:cNvSpPr txBox="1">
            <a:spLocks noChangeArrowheads="1"/>
          </p:cNvSpPr>
          <p:nvPr>
            <p:custDataLst>
              <p:tags r:id="rId12"/>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r14</a:t>
            </a:r>
          </a:p>
        </p:txBody>
      </p:sp>
      <p:grpSp>
        <p:nvGrpSpPr>
          <p:cNvPr id="119822" name="Group 14"/>
          <p:cNvGrpSpPr>
            <a:grpSpLocks/>
          </p:cNvGrpSpPr>
          <p:nvPr>
            <p:custDataLst>
              <p:tags r:id="rId13"/>
            </p:custDataLst>
          </p:nvPr>
        </p:nvGrpSpPr>
        <p:grpSpPr bwMode="auto">
          <a:xfrm>
            <a:off x="5243513" y="2409825"/>
            <a:ext cx="201612" cy="244475"/>
            <a:chOff x="2928" y="1051"/>
            <a:chExt cx="840" cy="957"/>
          </a:xfrm>
        </p:grpSpPr>
        <p:sp>
          <p:nvSpPr>
            <p:cNvPr id="119869" name="Freeform 15"/>
            <p:cNvSpPr>
              <a:spLocks/>
            </p:cNvSpPr>
            <p:nvPr>
              <p:custDataLst>
                <p:tags r:id="rId4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9870" name="Oval 16"/>
            <p:cNvSpPr>
              <a:spLocks noChangeArrowheads="1"/>
            </p:cNvSpPr>
            <p:nvPr>
              <p:custDataLst>
                <p:tags r:id="rId4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19871" name="Oval 17"/>
            <p:cNvSpPr>
              <a:spLocks noChangeArrowheads="1"/>
            </p:cNvSpPr>
            <p:nvPr>
              <p:custDataLst>
                <p:tags r:id="rId4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9872" name="Oval 18"/>
            <p:cNvSpPr>
              <a:spLocks noChangeArrowheads="1"/>
            </p:cNvSpPr>
            <p:nvPr>
              <p:custDataLst>
                <p:tags r:id="rId4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9873" name="Oval 19"/>
            <p:cNvSpPr>
              <a:spLocks noChangeArrowheads="1"/>
            </p:cNvSpPr>
            <p:nvPr>
              <p:custDataLst>
                <p:tags r:id="rId4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9874" name="Oval 20"/>
            <p:cNvSpPr>
              <a:spLocks noChangeArrowheads="1"/>
            </p:cNvSpPr>
            <p:nvPr>
              <p:custDataLst>
                <p:tags r:id="rId4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9875" name="Oval 21"/>
            <p:cNvSpPr>
              <a:spLocks noChangeArrowheads="1"/>
            </p:cNvSpPr>
            <p:nvPr>
              <p:custDataLst>
                <p:tags r:id="rId5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9876" name="Oval 22"/>
            <p:cNvSpPr>
              <a:spLocks noChangeArrowheads="1"/>
            </p:cNvSpPr>
            <p:nvPr>
              <p:custDataLst>
                <p:tags r:id="rId5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9877" name="AutoShape 23"/>
            <p:cNvSpPr>
              <a:spLocks noChangeArrowheads="1"/>
            </p:cNvSpPr>
            <p:nvPr>
              <p:custDataLst>
                <p:tags r:id="rId5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19878" name="Freeform 24"/>
            <p:cNvSpPr>
              <a:spLocks/>
            </p:cNvSpPr>
            <p:nvPr>
              <p:custDataLst>
                <p:tags r:id="rId5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9879" name="Freeform 25"/>
            <p:cNvSpPr>
              <a:spLocks/>
            </p:cNvSpPr>
            <p:nvPr>
              <p:custDataLst>
                <p:tags r:id="rId5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9880" name="Freeform 26"/>
            <p:cNvSpPr>
              <a:spLocks/>
            </p:cNvSpPr>
            <p:nvPr>
              <p:custDataLst>
                <p:tags r:id="rId5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9881" name="Freeform 27"/>
            <p:cNvSpPr>
              <a:spLocks/>
            </p:cNvSpPr>
            <p:nvPr>
              <p:custDataLst>
                <p:tags r:id="rId5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19823" name="Text Box 28"/>
          <p:cNvSpPr txBox="1">
            <a:spLocks noChangeArrowheads="1"/>
          </p:cNvSpPr>
          <p:nvPr>
            <p:custDataLst>
              <p:tags r:id="rId14"/>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9824" name="Text Box 29"/>
          <p:cNvSpPr txBox="1">
            <a:spLocks noChangeArrowheads="1"/>
          </p:cNvSpPr>
          <p:nvPr>
            <p:custDataLst>
              <p:tags r:id="rId15"/>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9825" name="Text Box 30"/>
          <p:cNvSpPr txBox="1">
            <a:spLocks noChangeArrowheads="1"/>
          </p:cNvSpPr>
          <p:nvPr>
            <p:custDataLst>
              <p:tags r:id="rId16"/>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9826" name="Text Box 31"/>
          <p:cNvSpPr txBox="1">
            <a:spLocks noChangeArrowheads="1"/>
          </p:cNvSpPr>
          <p:nvPr>
            <p:custDataLst>
              <p:tags r:id="rId17"/>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9827" name="Text Box 32"/>
          <p:cNvSpPr txBox="1">
            <a:spLocks noChangeArrowheads="1"/>
          </p:cNvSpPr>
          <p:nvPr>
            <p:custDataLst>
              <p:tags r:id="rId18"/>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9828" name="Text Box 33"/>
          <p:cNvSpPr txBox="1">
            <a:spLocks noChangeArrowheads="1"/>
          </p:cNvSpPr>
          <p:nvPr>
            <p:custDataLst>
              <p:tags r:id="rId19"/>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9829" name="Text Box 34"/>
          <p:cNvSpPr txBox="1">
            <a:spLocks noChangeArrowheads="1"/>
          </p:cNvSpPr>
          <p:nvPr>
            <p:custDataLst>
              <p:tags r:id="rId20"/>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9830" name="Text Box 35"/>
          <p:cNvSpPr txBox="1">
            <a:spLocks noChangeArrowheads="1"/>
          </p:cNvSpPr>
          <p:nvPr>
            <p:custDataLst>
              <p:tags r:id="rId21"/>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119831" name="Rectangle 36"/>
          <p:cNvSpPr>
            <a:spLocks noChangeArrowheads="1"/>
          </p:cNvSpPr>
          <p:nvPr>
            <p:custDataLst>
              <p:tags r:id="rId22"/>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Memory (high RAM)</a:t>
            </a:r>
          </a:p>
        </p:txBody>
      </p:sp>
      <p:sp>
        <p:nvSpPr>
          <p:cNvPr id="119832" name="Text Box 37"/>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9833" name="Text Box 38"/>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9834" name="Text Box 39"/>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9835" name="Rectangle 40"/>
          <p:cNvSpPr>
            <a:spLocks noChangeArrowheads="1"/>
          </p:cNvSpPr>
          <p:nvPr>
            <p:custDataLst>
              <p:tags r:id="rId26"/>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CPU Registers</a:t>
            </a:r>
          </a:p>
        </p:txBody>
      </p:sp>
      <p:sp>
        <p:nvSpPr>
          <p:cNvPr id="119836" name="Text Box 41"/>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119837" name="Text Box 42"/>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119838" name="Text Box 43"/>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119839" name="Text Box 44"/>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119840" name="Text Box 45"/>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119841" name="Text Box 46"/>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48</a:t>
            </a:r>
          </a:p>
        </p:txBody>
      </p:sp>
      <p:sp>
        <p:nvSpPr>
          <p:cNvPr id="119842" name="Text Box 47"/>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49</a:t>
            </a:r>
          </a:p>
        </p:txBody>
      </p:sp>
      <p:sp>
        <p:nvSpPr>
          <p:cNvPr id="119843" name="Text Box 48"/>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50</a:t>
            </a:r>
          </a:p>
        </p:txBody>
      </p:sp>
      <p:sp>
        <p:nvSpPr>
          <p:cNvPr id="119844" name="Text Box 49"/>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51</a:t>
            </a:r>
          </a:p>
        </p:txBody>
      </p:sp>
      <p:sp>
        <p:nvSpPr>
          <p:cNvPr id="119845" name="Text Box 50"/>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52</a:t>
            </a:r>
          </a:p>
        </p:txBody>
      </p:sp>
      <p:sp>
        <p:nvSpPr>
          <p:cNvPr id="119846" name="Text Box 51"/>
          <p:cNvSpPr txBox="1">
            <a:spLocks noChangeArrowheads="1"/>
          </p:cNvSpPr>
          <p:nvPr>
            <p:custDataLst>
              <p:tags r:id="rId37"/>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9847" name="Text Box 52"/>
          <p:cNvSpPr txBox="1">
            <a:spLocks noChangeArrowheads="1"/>
          </p:cNvSpPr>
          <p:nvPr>
            <p:custDataLst>
              <p:tags r:id="rId38"/>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r15</a:t>
            </a:r>
          </a:p>
        </p:txBody>
      </p:sp>
      <p:sp>
        <p:nvSpPr>
          <p:cNvPr id="119848" name="Rectangle 53"/>
          <p:cNvSpPr>
            <a:spLocks noChangeArrowheads="1"/>
          </p:cNvSpPr>
          <p:nvPr>
            <p:custDataLst>
              <p:tags r:id="rId39"/>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Program (low RAM)</a:t>
            </a:r>
          </a:p>
        </p:txBody>
      </p:sp>
      <p:sp>
        <p:nvSpPr>
          <p:cNvPr id="119849" name="Rectangle 54"/>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119850"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latin typeface="Courier New" pitchFamily="-106" charset="0"/>
              </a:rPr>
              <a:t>04 nop</a:t>
            </a: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119851" name="Text Box 56"/>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t>Yesterday I couldn't spell "Recursive Assembler," but now I </a:t>
            </a:r>
            <a:r>
              <a:rPr lang="en-US" sz="800" b="1">
                <a:latin typeface="Arial" charset="0"/>
              </a:rPr>
              <a:t>r1</a:t>
            </a:r>
            <a:r>
              <a:rPr lang="en-US" sz="800"/>
              <a:t>.</a:t>
            </a:r>
          </a:p>
        </p:txBody>
      </p:sp>
      <p:sp>
        <p:nvSpPr>
          <p:cNvPr id="119852" name="Text Box 57"/>
          <p:cNvSpPr txBox="1">
            <a:spLocks noChangeArrowheads="1"/>
          </p:cNvSpPr>
          <p:nvPr>
            <p:custDataLst>
              <p:tags r:id="rId41"/>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F02E4"/>
                </a:solidFill>
                <a:latin typeface="Arial" charset="0"/>
              </a:rPr>
              <a:t>The input is 3.</a:t>
            </a:r>
          </a:p>
        </p:txBody>
      </p:sp>
      <p:sp>
        <p:nvSpPr>
          <p:cNvPr id="119853"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x</a:t>
            </a:r>
          </a:p>
        </p:txBody>
      </p:sp>
      <p:sp>
        <p:nvSpPr>
          <p:cNvPr id="119854"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result, return value</a:t>
            </a:r>
          </a:p>
        </p:txBody>
      </p:sp>
      <p:sp>
        <p:nvSpPr>
          <p:cNvPr id="119855"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(line #)</a:t>
            </a:r>
          </a:p>
        </p:txBody>
      </p:sp>
      <p:sp>
        <p:nvSpPr>
          <p:cNvPr id="119856"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Stack Pointer</a:t>
            </a:r>
          </a:p>
        </p:txBody>
      </p:sp>
      <p:sp>
        <p:nvSpPr>
          <p:cNvPr id="119857" name="Rectangle 62"/>
          <p:cNvSpPr>
            <a:spLocks noChangeArrowheads="1"/>
          </p:cNvSpPr>
          <p:nvPr>
            <p:custDataLst>
              <p:tags r:id="rId42"/>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with labels</a:t>
            </a:r>
          </a:p>
        </p:txBody>
      </p:sp>
      <p:sp>
        <p:nvSpPr>
          <p:cNvPr id="119858" name="Text Box 64"/>
          <p:cNvSpPr txBox="1">
            <a:spLocks noChangeArrowheads="1"/>
          </p:cNvSpPr>
          <p:nvPr/>
        </p:nvSpPr>
        <p:spPr bwMode="auto">
          <a:xfrm rot="-5400000">
            <a:off x="-639762" y="391477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factorial function</a:t>
            </a:r>
          </a:p>
        </p:txBody>
      </p:sp>
      <p:sp>
        <p:nvSpPr>
          <p:cNvPr id="119859"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900">
                <a:solidFill>
                  <a:schemeClr val="bg2"/>
                </a:solidFill>
                <a:latin typeface="Arial" charset="0"/>
              </a:rPr>
              <a:t>Are the first two stored values the same? How deep does the stack get? What are the possible values of r14?  </a:t>
            </a:r>
          </a:p>
        </p:txBody>
      </p:sp>
      <p:sp>
        <p:nvSpPr>
          <p:cNvPr id="119860" name="Text Box 66"/>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always-0 register</a:t>
            </a:r>
          </a:p>
        </p:txBody>
      </p:sp>
      <p:sp>
        <p:nvSpPr>
          <p:cNvPr id="119861"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19862" name="Text Box 68"/>
          <p:cNvSpPr txBox="1">
            <a:spLocks noChangeArrowheads="1"/>
          </p:cNvSpPr>
          <p:nvPr>
            <p:custDataLst>
              <p:tags r:id="rId43"/>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9863" name="Text Box 69"/>
          <p:cNvSpPr txBox="1">
            <a:spLocks noChangeArrowheads="1"/>
          </p:cNvSpPr>
          <p:nvPr/>
        </p:nvSpPr>
        <p:spPr bwMode="auto">
          <a:xfrm rot="-5400000">
            <a:off x="-265112" y="444182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19864" name="Text Box 72"/>
          <p:cNvSpPr txBox="1">
            <a:spLocks noChangeArrowheads="1"/>
          </p:cNvSpPr>
          <p:nvPr/>
        </p:nvSpPr>
        <p:spPr bwMode="auto">
          <a:xfrm rot="-5400000">
            <a:off x="-265112" y="278606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 case</a:t>
            </a:r>
          </a:p>
        </p:txBody>
      </p:sp>
      <p:sp>
        <p:nvSpPr>
          <p:cNvPr id="119865" name="Rectangle 73"/>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0</a:t>
            </a:r>
          </a:p>
        </p:txBody>
      </p:sp>
      <p:sp>
        <p:nvSpPr>
          <p:cNvPr id="119866" name="Ink 74"/>
          <p:cNvSpPr>
            <a:spLocks noRot="1" noChangeAspect="1" noEditPoints="1" noChangeArrowheads="1" noChangeShapeType="1" noTextEdit="1"/>
          </p:cNvSpPr>
          <p:nvPr/>
        </p:nvSpPr>
        <p:spPr bwMode="auto">
          <a:xfrm>
            <a:off x="3338513" y="452438"/>
            <a:ext cx="1223962" cy="1082675"/>
          </a:xfrm>
          <a:custGeom>
            <a:avLst/>
            <a:gdLst>
              <a:gd name="T0" fmla="*/ 2147483647 w 3401"/>
              <a:gd name="T1" fmla="*/ 2147483647 h 3005"/>
              <a:gd name="T2" fmla="*/ 2147483647 w 3401"/>
              <a:gd name="T3" fmla="*/ 2147483647 h 3005"/>
              <a:gd name="T4" fmla="*/ 2147483647 w 3401"/>
              <a:gd name="T5" fmla="*/ 2147483647 h 3005"/>
              <a:gd name="T6" fmla="*/ 2147483647 w 3401"/>
              <a:gd name="T7" fmla="*/ 2147483647 h 3005"/>
              <a:gd name="T8" fmla="*/ 2147483647 w 3401"/>
              <a:gd name="T9" fmla="*/ 2147483647 h 3005"/>
              <a:gd name="T10" fmla="*/ 2147483647 w 3401"/>
              <a:gd name="T11" fmla="*/ 2147483647 h 3005"/>
              <a:gd name="T12" fmla="*/ 2147483647 w 3401"/>
              <a:gd name="T13" fmla="*/ 2147483647 h 3005"/>
              <a:gd name="T14" fmla="*/ 2147483647 w 3401"/>
              <a:gd name="T15" fmla="*/ 2147483647 h 3005"/>
              <a:gd name="T16" fmla="*/ 2147483647 w 3401"/>
              <a:gd name="T17" fmla="*/ 2147483647 h 3005"/>
              <a:gd name="T18" fmla="*/ 2147483647 w 3401"/>
              <a:gd name="T19" fmla="*/ 2147483647 h 3005"/>
              <a:gd name="T20" fmla="*/ 2147483647 w 3401"/>
              <a:gd name="T21" fmla="*/ 2147483647 h 3005"/>
              <a:gd name="T22" fmla="*/ 2147483647 w 3401"/>
              <a:gd name="T23" fmla="*/ 2147483647 h 3005"/>
              <a:gd name="T24" fmla="*/ 2147483647 w 3401"/>
              <a:gd name="T25" fmla="*/ 2147483647 h 3005"/>
              <a:gd name="T26" fmla="*/ 2147483647 w 3401"/>
              <a:gd name="T27" fmla="*/ 2147483647 h 3005"/>
              <a:gd name="T28" fmla="*/ 2147483647 w 3401"/>
              <a:gd name="T29" fmla="*/ 2147483647 h 3005"/>
              <a:gd name="T30" fmla="*/ 2147483647 w 3401"/>
              <a:gd name="T31" fmla="*/ 2147483647 h 3005"/>
              <a:gd name="T32" fmla="*/ 2147483647 w 3401"/>
              <a:gd name="T33" fmla="*/ 2147483647 h 3005"/>
              <a:gd name="T34" fmla="*/ 2147483647 w 3401"/>
              <a:gd name="T35" fmla="*/ 2147483647 h 3005"/>
              <a:gd name="T36" fmla="*/ 2147483647 w 3401"/>
              <a:gd name="T37" fmla="*/ 2147483647 h 3005"/>
              <a:gd name="T38" fmla="*/ 2147483647 w 3401"/>
              <a:gd name="T39" fmla="*/ 2147483647 h 3005"/>
              <a:gd name="T40" fmla="*/ 2147483647 w 3401"/>
              <a:gd name="T41" fmla="*/ 2147483647 h 3005"/>
              <a:gd name="T42" fmla="*/ 2147483647 w 3401"/>
              <a:gd name="T43" fmla="*/ 2147483647 h 3005"/>
              <a:gd name="T44" fmla="*/ 2147483647 w 3401"/>
              <a:gd name="T45" fmla="*/ 2147483647 h 3005"/>
              <a:gd name="T46" fmla="*/ 2147483647 w 3401"/>
              <a:gd name="T47" fmla="*/ 2147483647 h 3005"/>
              <a:gd name="T48" fmla="*/ 2147483647 w 3401"/>
              <a:gd name="T49" fmla="*/ 2147483647 h 3005"/>
              <a:gd name="T50" fmla="*/ 2147483647 w 3401"/>
              <a:gd name="T51" fmla="*/ 2147483647 h 3005"/>
              <a:gd name="T52" fmla="*/ 2147483647 w 3401"/>
              <a:gd name="T53" fmla="*/ 2147483647 h 3005"/>
              <a:gd name="T54" fmla="*/ 2147483647 w 3401"/>
              <a:gd name="T55" fmla="*/ 2147483647 h 3005"/>
              <a:gd name="T56" fmla="*/ 2147483647 w 3401"/>
              <a:gd name="T57" fmla="*/ 2147483647 h 3005"/>
              <a:gd name="T58" fmla="*/ 2147483647 w 3401"/>
              <a:gd name="T59" fmla="*/ 2147483647 h 3005"/>
              <a:gd name="T60" fmla="*/ 2147483647 w 3401"/>
              <a:gd name="T61" fmla="*/ 2147483647 h 3005"/>
              <a:gd name="T62" fmla="*/ 2147483647 w 3401"/>
              <a:gd name="T63" fmla="*/ 2147483647 h 3005"/>
              <a:gd name="T64" fmla="*/ 2147483647 w 3401"/>
              <a:gd name="T65" fmla="*/ 2147483647 h 3005"/>
              <a:gd name="T66" fmla="*/ 2147483647 w 3401"/>
              <a:gd name="T67" fmla="*/ 2147483647 h 3005"/>
              <a:gd name="T68" fmla="*/ 2147483647 w 3401"/>
              <a:gd name="T69" fmla="*/ 2147483647 h 3005"/>
              <a:gd name="T70" fmla="*/ 2147483647 w 3401"/>
              <a:gd name="T71" fmla="*/ 2147483647 h 3005"/>
              <a:gd name="T72" fmla="*/ 2147483647 w 3401"/>
              <a:gd name="T73" fmla="*/ 2147483647 h 3005"/>
              <a:gd name="T74" fmla="*/ 2147483647 w 3401"/>
              <a:gd name="T75" fmla="*/ 2147483647 h 3005"/>
              <a:gd name="T76" fmla="*/ 2147483647 w 3401"/>
              <a:gd name="T77" fmla="*/ 2147483647 h 3005"/>
              <a:gd name="T78" fmla="*/ 2147483647 w 3401"/>
              <a:gd name="T79" fmla="*/ 2147483647 h 3005"/>
              <a:gd name="T80" fmla="*/ 2147483647 w 3401"/>
              <a:gd name="T81" fmla="*/ 2147483647 h 3005"/>
              <a:gd name="T82" fmla="*/ 2147483647 w 3401"/>
              <a:gd name="T83" fmla="*/ 2147483647 h 3005"/>
              <a:gd name="T84" fmla="*/ 2147483647 w 3401"/>
              <a:gd name="T85" fmla="*/ 2147483647 h 3005"/>
              <a:gd name="T86" fmla="*/ 2147483647 w 3401"/>
              <a:gd name="T87" fmla="*/ 2147483647 h 3005"/>
              <a:gd name="T88" fmla="*/ 2147483647 w 3401"/>
              <a:gd name="T89" fmla="*/ 2147483647 h 3005"/>
              <a:gd name="T90" fmla="*/ 2147483647 w 3401"/>
              <a:gd name="T91" fmla="*/ 2147483647 h 3005"/>
              <a:gd name="T92" fmla="*/ 2147483647 w 3401"/>
              <a:gd name="T93" fmla="*/ 2147483647 h 3005"/>
              <a:gd name="T94" fmla="*/ 2147483647 w 3401"/>
              <a:gd name="T95" fmla="*/ 2147483647 h 3005"/>
              <a:gd name="T96" fmla="*/ 2147483647 w 3401"/>
              <a:gd name="T97" fmla="*/ 2147483647 h 3005"/>
              <a:gd name="T98" fmla="*/ 0 w 3401"/>
              <a:gd name="T99" fmla="*/ 2147483647 h 3005"/>
              <a:gd name="T100" fmla="*/ 2147483647 w 3401"/>
              <a:gd name="T101" fmla="*/ 2147483647 h 3005"/>
              <a:gd name="T102" fmla="*/ 2147483647 w 3401"/>
              <a:gd name="T103" fmla="*/ 2147483647 h 300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401"/>
              <a:gd name="T157" fmla="*/ 0 h 3005"/>
              <a:gd name="T158" fmla="*/ 3401 w 3401"/>
              <a:gd name="T159" fmla="*/ 3005 h 300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401" h="3005" extrusionOk="0">
                <a:moveTo>
                  <a:pt x="1361" y="1774"/>
                </a:moveTo>
                <a:cubicBezTo>
                  <a:pt x="1336" y="1769"/>
                  <a:pt x="1339" y="1770"/>
                  <a:pt x="1318" y="1757"/>
                </a:cubicBezTo>
                <a:cubicBezTo>
                  <a:pt x="1323" y="1724"/>
                  <a:pt x="1321" y="1712"/>
                  <a:pt x="1350" y="1683"/>
                </a:cubicBezTo>
                <a:cubicBezTo>
                  <a:pt x="1398" y="1635"/>
                  <a:pt x="1459" y="1603"/>
                  <a:pt x="1521" y="1577"/>
                </a:cubicBezTo>
                <a:cubicBezTo>
                  <a:pt x="1595" y="1546"/>
                  <a:pt x="1682" y="1522"/>
                  <a:pt x="1763" y="1533"/>
                </a:cubicBezTo>
                <a:cubicBezTo>
                  <a:pt x="1820" y="1541"/>
                  <a:pt x="1866" y="1582"/>
                  <a:pt x="1844" y="1643"/>
                </a:cubicBezTo>
                <a:cubicBezTo>
                  <a:pt x="1790" y="1791"/>
                  <a:pt x="1617" y="1837"/>
                  <a:pt x="1525" y="1949"/>
                </a:cubicBezTo>
                <a:cubicBezTo>
                  <a:pt x="1478" y="2006"/>
                  <a:pt x="1539" y="2045"/>
                  <a:pt x="1583" y="2073"/>
                </a:cubicBezTo>
                <a:cubicBezTo>
                  <a:pt x="1665" y="2125"/>
                  <a:pt x="1755" y="2162"/>
                  <a:pt x="1837" y="2214"/>
                </a:cubicBezTo>
                <a:cubicBezTo>
                  <a:pt x="1885" y="2245"/>
                  <a:pt x="1952" y="2291"/>
                  <a:pt x="1895" y="2348"/>
                </a:cubicBezTo>
                <a:cubicBezTo>
                  <a:pt x="1833" y="2410"/>
                  <a:pt x="1718" y="2435"/>
                  <a:pt x="1636" y="2454"/>
                </a:cubicBezTo>
                <a:cubicBezTo>
                  <a:pt x="1565" y="2471"/>
                  <a:pt x="1459" y="2498"/>
                  <a:pt x="1389" y="2461"/>
                </a:cubicBezTo>
                <a:cubicBezTo>
                  <a:pt x="1343" y="2437"/>
                  <a:pt x="1364" y="2394"/>
                  <a:pt x="1369" y="2355"/>
                </a:cubicBezTo>
              </a:path>
              <a:path w="3401" h="3005" extrusionOk="0">
                <a:moveTo>
                  <a:pt x="2266" y="1043"/>
                </a:moveTo>
                <a:cubicBezTo>
                  <a:pt x="2271" y="1022"/>
                  <a:pt x="2270" y="1032"/>
                  <a:pt x="2274" y="1010"/>
                </a:cubicBezTo>
                <a:cubicBezTo>
                  <a:pt x="2273" y="1081"/>
                  <a:pt x="2266" y="1152"/>
                  <a:pt x="2264" y="1224"/>
                </a:cubicBezTo>
                <a:cubicBezTo>
                  <a:pt x="2260" y="1348"/>
                  <a:pt x="2257" y="1472"/>
                  <a:pt x="2252" y="1596"/>
                </a:cubicBezTo>
                <a:cubicBezTo>
                  <a:pt x="2248" y="1706"/>
                  <a:pt x="2244" y="1815"/>
                  <a:pt x="2238" y="1925"/>
                </a:cubicBezTo>
                <a:cubicBezTo>
                  <a:pt x="2235" y="1982"/>
                  <a:pt x="2234" y="2000"/>
                  <a:pt x="2231" y="2037"/>
                </a:cubicBezTo>
              </a:path>
              <a:path w="3401" h="3005" extrusionOk="0">
                <a:moveTo>
                  <a:pt x="2266" y="2371"/>
                </a:moveTo>
                <a:cubicBezTo>
                  <a:pt x="2289" y="2372"/>
                  <a:pt x="2304" y="2382"/>
                  <a:pt x="2299" y="2363"/>
                </a:cubicBezTo>
                <a:cubicBezTo>
                  <a:pt x="2286" y="2341"/>
                  <a:pt x="2280" y="2379"/>
                  <a:pt x="2285" y="2390"/>
                </a:cubicBezTo>
                <a:cubicBezTo>
                  <a:pt x="2294" y="2410"/>
                  <a:pt x="2302" y="2418"/>
                  <a:pt x="2304" y="2441"/>
                </a:cubicBezTo>
                <a:cubicBezTo>
                  <a:pt x="2305" y="2457"/>
                  <a:pt x="2305" y="2474"/>
                  <a:pt x="2306" y="2490"/>
                </a:cubicBezTo>
                <a:cubicBezTo>
                  <a:pt x="2321" y="2462"/>
                  <a:pt x="2333" y="2434"/>
                  <a:pt x="2346" y="2406"/>
                </a:cubicBezTo>
              </a:path>
              <a:path w="3401" h="3005" extrusionOk="0">
                <a:moveTo>
                  <a:pt x="2910" y="1845"/>
                </a:moveTo>
                <a:cubicBezTo>
                  <a:pt x="2926" y="1860"/>
                  <a:pt x="2945" y="1858"/>
                  <a:pt x="2968" y="1860"/>
                </a:cubicBezTo>
                <a:cubicBezTo>
                  <a:pt x="3005" y="1863"/>
                  <a:pt x="3044" y="1862"/>
                  <a:pt x="3081" y="1866"/>
                </a:cubicBezTo>
                <a:cubicBezTo>
                  <a:pt x="3118" y="1871"/>
                  <a:pt x="3152" y="1876"/>
                  <a:pt x="3190" y="1876"/>
                </a:cubicBezTo>
                <a:cubicBezTo>
                  <a:pt x="3197" y="1876"/>
                  <a:pt x="3204" y="1875"/>
                  <a:pt x="3211" y="1875"/>
                </a:cubicBezTo>
              </a:path>
              <a:path w="3401" h="3005" extrusionOk="0">
                <a:moveTo>
                  <a:pt x="2985" y="2035"/>
                </a:moveTo>
                <a:cubicBezTo>
                  <a:pt x="3010" y="2058"/>
                  <a:pt x="3037" y="2050"/>
                  <a:pt x="3071" y="2049"/>
                </a:cubicBezTo>
                <a:cubicBezTo>
                  <a:pt x="3135" y="2048"/>
                  <a:pt x="3195" y="2038"/>
                  <a:pt x="3258" y="2026"/>
                </a:cubicBezTo>
                <a:cubicBezTo>
                  <a:pt x="3306" y="2017"/>
                  <a:pt x="3353" y="2007"/>
                  <a:pt x="3400" y="1996"/>
                </a:cubicBezTo>
              </a:path>
              <a:path w="3401" h="3005" extrusionOk="0">
                <a:moveTo>
                  <a:pt x="3019" y="736"/>
                </a:moveTo>
                <a:cubicBezTo>
                  <a:pt x="3014" y="613"/>
                  <a:pt x="3014" y="520"/>
                  <a:pt x="2941" y="410"/>
                </a:cubicBezTo>
                <a:cubicBezTo>
                  <a:pt x="2661" y="-8"/>
                  <a:pt x="2113" y="-57"/>
                  <a:pt x="1667" y="65"/>
                </a:cubicBezTo>
                <a:cubicBezTo>
                  <a:pt x="1030" y="240"/>
                  <a:pt x="427" y="713"/>
                  <a:pt x="183" y="1337"/>
                </a:cubicBezTo>
                <a:cubicBezTo>
                  <a:pt x="18" y="1759"/>
                  <a:pt x="57" y="2233"/>
                  <a:pt x="410" y="2544"/>
                </a:cubicBezTo>
                <a:cubicBezTo>
                  <a:pt x="663" y="2768"/>
                  <a:pt x="996" y="2888"/>
                  <a:pt x="1310" y="2997"/>
                </a:cubicBezTo>
              </a:path>
              <a:path w="3401" h="3005" extrusionOk="0">
                <a:moveTo>
                  <a:pt x="450" y="3004"/>
                </a:moveTo>
                <a:cubicBezTo>
                  <a:pt x="463" y="2997"/>
                  <a:pt x="493" y="2978"/>
                  <a:pt x="475" y="2957"/>
                </a:cubicBezTo>
                <a:cubicBezTo>
                  <a:pt x="452" y="2930"/>
                  <a:pt x="397" y="2936"/>
                  <a:pt x="367" y="2938"/>
                </a:cubicBezTo>
                <a:cubicBezTo>
                  <a:pt x="316" y="2942"/>
                  <a:pt x="267" y="2954"/>
                  <a:pt x="218" y="2968"/>
                </a:cubicBezTo>
                <a:cubicBezTo>
                  <a:pt x="186" y="2977"/>
                  <a:pt x="155" y="2988"/>
                  <a:pt x="123" y="2998"/>
                </a:cubicBezTo>
                <a:cubicBezTo>
                  <a:pt x="94" y="3007"/>
                  <a:pt x="107" y="2987"/>
                  <a:pt x="114" y="2971"/>
                </a:cubicBezTo>
              </a:path>
              <a:path w="3401" h="3005" extrusionOk="0">
                <a:moveTo>
                  <a:pt x="99" y="2939"/>
                </a:moveTo>
                <a:cubicBezTo>
                  <a:pt x="87" y="2928"/>
                  <a:pt x="84" y="2914"/>
                  <a:pt x="66" y="2908"/>
                </a:cubicBezTo>
                <a:cubicBezTo>
                  <a:pt x="55" y="2904"/>
                  <a:pt x="30" y="2903"/>
                  <a:pt x="18" y="2906"/>
                </a:cubicBezTo>
                <a:cubicBezTo>
                  <a:pt x="8" y="2911"/>
                  <a:pt x="5" y="2914"/>
                  <a:pt x="0" y="2920"/>
                </a:cubicBezTo>
                <a:cubicBezTo>
                  <a:pt x="14" y="2934"/>
                  <a:pt x="30" y="2944"/>
                  <a:pt x="48" y="2953"/>
                </a:cubicBezTo>
                <a:cubicBezTo>
                  <a:pt x="71" y="2965"/>
                  <a:pt x="88" y="2977"/>
                  <a:pt x="106" y="2996"/>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867" name="Ink 75"/>
          <p:cNvSpPr>
            <a:spLocks noRot="1" noChangeAspect="1" noEditPoints="1" noChangeArrowheads="1" noChangeShapeType="1" noTextEdit="1"/>
          </p:cNvSpPr>
          <p:nvPr/>
        </p:nvSpPr>
        <p:spPr bwMode="auto">
          <a:xfrm>
            <a:off x="1955800" y="1557338"/>
            <a:ext cx="333375" cy="252412"/>
          </a:xfrm>
          <a:custGeom>
            <a:avLst/>
            <a:gdLst>
              <a:gd name="T0" fmla="*/ 2147483647 w 929"/>
              <a:gd name="T1" fmla="*/ 2147483647 h 701"/>
              <a:gd name="T2" fmla="*/ 2147483647 w 929"/>
              <a:gd name="T3" fmla="*/ 2147483647 h 701"/>
              <a:gd name="T4" fmla="*/ 2147483647 w 929"/>
              <a:gd name="T5" fmla="*/ 2147483647 h 701"/>
              <a:gd name="T6" fmla="*/ 2147483647 w 929"/>
              <a:gd name="T7" fmla="*/ 2147483647 h 701"/>
              <a:gd name="T8" fmla="*/ 2147483647 w 929"/>
              <a:gd name="T9" fmla="*/ 2147483647 h 701"/>
              <a:gd name="T10" fmla="*/ 2147483647 w 929"/>
              <a:gd name="T11" fmla="*/ 2147483647 h 701"/>
              <a:gd name="T12" fmla="*/ 2147483647 w 929"/>
              <a:gd name="T13" fmla="*/ 2147483647 h 701"/>
              <a:gd name="T14" fmla="*/ 2147483647 w 929"/>
              <a:gd name="T15" fmla="*/ 2147483647 h 701"/>
              <a:gd name="T16" fmla="*/ 2147483647 w 929"/>
              <a:gd name="T17" fmla="*/ 2147483647 h 701"/>
              <a:gd name="T18" fmla="*/ 2147483647 w 929"/>
              <a:gd name="T19" fmla="*/ 2147483647 h 701"/>
              <a:gd name="T20" fmla="*/ 2147483647 w 929"/>
              <a:gd name="T21" fmla="*/ 2147483647 h 701"/>
              <a:gd name="T22" fmla="*/ 2147483647 w 929"/>
              <a:gd name="T23" fmla="*/ 2147483647 h 701"/>
              <a:gd name="T24" fmla="*/ 2147483647 w 929"/>
              <a:gd name="T25" fmla="*/ 2147483647 h 701"/>
              <a:gd name="T26" fmla="*/ 2147483647 w 929"/>
              <a:gd name="T27" fmla="*/ 2147483647 h 701"/>
              <a:gd name="T28" fmla="*/ 2147483647 w 929"/>
              <a:gd name="T29" fmla="*/ 2147483647 h 701"/>
              <a:gd name="T30" fmla="*/ 0 w 929"/>
              <a:gd name="T31" fmla="*/ 2147483647 h 701"/>
              <a:gd name="T32" fmla="*/ 2147483647 w 929"/>
              <a:gd name="T33" fmla="*/ 2147483647 h 701"/>
              <a:gd name="T34" fmla="*/ 2147483647 w 929"/>
              <a:gd name="T35" fmla="*/ 2147483647 h 701"/>
              <a:gd name="T36" fmla="*/ 2147483647 w 929"/>
              <a:gd name="T37" fmla="*/ 2147483647 h 701"/>
              <a:gd name="T38" fmla="*/ 2147483647 w 929"/>
              <a:gd name="T39" fmla="*/ 2147483647 h 701"/>
              <a:gd name="T40" fmla="*/ 2147483647 w 929"/>
              <a:gd name="T41" fmla="*/ 2147483647 h 70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29"/>
              <a:gd name="T64" fmla="*/ 0 h 701"/>
              <a:gd name="T65" fmla="*/ 929 w 929"/>
              <a:gd name="T66" fmla="*/ 701 h 70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29" h="701" extrusionOk="0">
                <a:moveTo>
                  <a:pt x="919" y="23"/>
                </a:moveTo>
                <a:cubicBezTo>
                  <a:pt x="919" y="0"/>
                  <a:pt x="935" y="-5"/>
                  <a:pt x="901" y="16"/>
                </a:cubicBezTo>
                <a:cubicBezTo>
                  <a:pt x="867" y="37"/>
                  <a:pt x="837" y="63"/>
                  <a:pt x="805" y="86"/>
                </a:cubicBezTo>
                <a:cubicBezTo>
                  <a:pt x="749" y="125"/>
                  <a:pt x="692" y="162"/>
                  <a:pt x="635" y="200"/>
                </a:cubicBezTo>
                <a:cubicBezTo>
                  <a:pt x="545" y="260"/>
                  <a:pt x="454" y="322"/>
                  <a:pt x="369" y="389"/>
                </a:cubicBezTo>
                <a:cubicBezTo>
                  <a:pt x="326" y="423"/>
                  <a:pt x="279" y="476"/>
                  <a:pt x="227" y="495"/>
                </a:cubicBezTo>
                <a:cubicBezTo>
                  <a:pt x="212" y="501"/>
                  <a:pt x="200" y="497"/>
                  <a:pt x="185" y="495"/>
                </a:cubicBezTo>
                <a:cubicBezTo>
                  <a:pt x="170" y="493"/>
                  <a:pt x="153" y="490"/>
                  <a:pt x="138" y="486"/>
                </a:cubicBezTo>
                <a:cubicBezTo>
                  <a:pt x="105" y="478"/>
                  <a:pt x="82" y="466"/>
                  <a:pt x="57" y="449"/>
                </a:cubicBezTo>
                <a:cubicBezTo>
                  <a:pt x="76" y="425"/>
                  <a:pt x="92" y="404"/>
                  <a:pt x="115" y="382"/>
                </a:cubicBezTo>
                <a:cubicBezTo>
                  <a:pt x="148" y="350"/>
                  <a:pt x="181" y="320"/>
                  <a:pt x="215" y="289"/>
                </a:cubicBezTo>
                <a:cubicBezTo>
                  <a:pt x="241" y="266"/>
                  <a:pt x="266" y="242"/>
                  <a:pt x="290" y="217"/>
                </a:cubicBezTo>
                <a:cubicBezTo>
                  <a:pt x="293" y="213"/>
                  <a:pt x="297" y="210"/>
                  <a:pt x="300" y="206"/>
                </a:cubicBezTo>
                <a:cubicBezTo>
                  <a:pt x="281" y="226"/>
                  <a:pt x="286" y="222"/>
                  <a:pt x="267" y="242"/>
                </a:cubicBezTo>
                <a:cubicBezTo>
                  <a:pt x="188" y="327"/>
                  <a:pt x="91" y="390"/>
                  <a:pt x="7" y="468"/>
                </a:cubicBezTo>
                <a:cubicBezTo>
                  <a:pt x="5" y="471"/>
                  <a:pt x="2" y="474"/>
                  <a:pt x="0" y="477"/>
                </a:cubicBezTo>
                <a:cubicBezTo>
                  <a:pt x="20" y="490"/>
                  <a:pt x="28" y="497"/>
                  <a:pt x="57" y="505"/>
                </a:cubicBezTo>
                <a:cubicBezTo>
                  <a:pt x="109" y="520"/>
                  <a:pt x="166" y="525"/>
                  <a:pt x="219" y="536"/>
                </a:cubicBezTo>
                <a:cubicBezTo>
                  <a:pt x="304" y="554"/>
                  <a:pt x="392" y="586"/>
                  <a:pt x="471" y="623"/>
                </a:cubicBezTo>
                <a:cubicBezTo>
                  <a:pt x="494" y="634"/>
                  <a:pt x="521" y="646"/>
                  <a:pt x="535" y="668"/>
                </a:cubicBezTo>
                <a:cubicBezTo>
                  <a:pt x="541" y="678"/>
                  <a:pt x="542" y="689"/>
                  <a:pt x="547" y="70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868" name="Ink 76"/>
          <p:cNvSpPr>
            <a:spLocks noRot="1" noChangeAspect="1" noEditPoints="1" noChangeArrowheads="1" noChangeShapeType="1" noTextEdit="1"/>
          </p:cNvSpPr>
          <p:nvPr/>
        </p:nvSpPr>
        <p:spPr bwMode="auto">
          <a:xfrm>
            <a:off x="5414963" y="3255963"/>
            <a:ext cx="273050" cy="231775"/>
          </a:xfrm>
          <a:custGeom>
            <a:avLst/>
            <a:gdLst>
              <a:gd name="T0" fmla="*/ 2147483647 w 760"/>
              <a:gd name="T1" fmla="*/ 2147483647 h 646"/>
              <a:gd name="T2" fmla="*/ 2147483647 w 760"/>
              <a:gd name="T3" fmla="*/ 2147483647 h 646"/>
              <a:gd name="T4" fmla="*/ 2147483647 w 760"/>
              <a:gd name="T5" fmla="*/ 2147483647 h 646"/>
              <a:gd name="T6" fmla="*/ 2147483647 w 760"/>
              <a:gd name="T7" fmla="*/ 0 h 646"/>
              <a:gd name="T8" fmla="*/ 2147483647 w 760"/>
              <a:gd name="T9" fmla="*/ 2147483647 h 646"/>
              <a:gd name="T10" fmla="*/ 2147483647 w 760"/>
              <a:gd name="T11" fmla="*/ 2147483647 h 646"/>
              <a:gd name="T12" fmla="*/ 2147483647 w 760"/>
              <a:gd name="T13" fmla="*/ 2147483647 h 646"/>
              <a:gd name="T14" fmla="*/ 2147483647 w 760"/>
              <a:gd name="T15" fmla="*/ 2147483647 h 646"/>
              <a:gd name="T16" fmla="*/ 2147483647 w 760"/>
              <a:gd name="T17" fmla="*/ 2147483647 h 646"/>
              <a:gd name="T18" fmla="*/ 2147483647 w 760"/>
              <a:gd name="T19" fmla="*/ 2147483647 h 646"/>
              <a:gd name="T20" fmla="*/ 2147483647 w 760"/>
              <a:gd name="T21" fmla="*/ 2147483647 h 646"/>
              <a:gd name="T22" fmla="*/ 2147483647 w 760"/>
              <a:gd name="T23" fmla="*/ 2147483647 h 646"/>
              <a:gd name="T24" fmla="*/ 2147483647 w 760"/>
              <a:gd name="T25" fmla="*/ 2147483647 h 646"/>
              <a:gd name="T26" fmla="*/ 2147483647 w 760"/>
              <a:gd name="T27" fmla="*/ 2147483647 h 64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60"/>
              <a:gd name="T43" fmla="*/ 0 h 646"/>
              <a:gd name="T44" fmla="*/ 760 w 760"/>
              <a:gd name="T45" fmla="*/ 646 h 64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60" h="646" extrusionOk="0">
                <a:moveTo>
                  <a:pt x="160" y="159"/>
                </a:moveTo>
                <a:cubicBezTo>
                  <a:pt x="172" y="139"/>
                  <a:pt x="180" y="122"/>
                  <a:pt x="199" y="107"/>
                </a:cubicBezTo>
                <a:cubicBezTo>
                  <a:pt x="233" y="80"/>
                  <a:pt x="278" y="56"/>
                  <a:pt x="319" y="40"/>
                </a:cubicBezTo>
                <a:cubicBezTo>
                  <a:pt x="372" y="19"/>
                  <a:pt x="430" y="2"/>
                  <a:pt x="487" y="0"/>
                </a:cubicBezTo>
                <a:cubicBezTo>
                  <a:pt x="527" y="-1"/>
                  <a:pt x="578" y="7"/>
                  <a:pt x="601" y="44"/>
                </a:cubicBezTo>
                <a:cubicBezTo>
                  <a:pt x="631" y="93"/>
                  <a:pt x="593" y="156"/>
                  <a:pt x="563" y="194"/>
                </a:cubicBezTo>
                <a:cubicBezTo>
                  <a:pt x="545" y="217"/>
                  <a:pt x="454" y="282"/>
                  <a:pt x="470" y="317"/>
                </a:cubicBezTo>
                <a:cubicBezTo>
                  <a:pt x="486" y="352"/>
                  <a:pt x="541" y="378"/>
                  <a:pt x="571" y="396"/>
                </a:cubicBezTo>
                <a:cubicBezTo>
                  <a:pt x="622" y="427"/>
                  <a:pt x="676" y="456"/>
                  <a:pt x="722" y="495"/>
                </a:cubicBezTo>
                <a:cubicBezTo>
                  <a:pt x="751" y="520"/>
                  <a:pt x="775" y="545"/>
                  <a:pt x="743" y="576"/>
                </a:cubicBezTo>
                <a:cubicBezTo>
                  <a:pt x="675" y="643"/>
                  <a:pt x="509" y="643"/>
                  <a:pt x="423" y="645"/>
                </a:cubicBezTo>
                <a:cubicBezTo>
                  <a:pt x="299" y="647"/>
                  <a:pt x="136" y="631"/>
                  <a:pt x="36" y="547"/>
                </a:cubicBezTo>
                <a:cubicBezTo>
                  <a:pt x="23" y="536"/>
                  <a:pt x="-7" y="508"/>
                  <a:pt x="6" y="490"/>
                </a:cubicBezTo>
                <a:cubicBezTo>
                  <a:pt x="23" y="478"/>
                  <a:pt x="29" y="473"/>
                  <a:pt x="43" y="46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Name(s)</a:t>
            </a:r>
          </a:p>
        </p:txBody>
      </p:sp>
      <p:sp>
        <p:nvSpPr>
          <p:cNvPr id="120835"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0836"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Write down what happens in the registers and memory (the stack) as this program runs…</a:t>
            </a:r>
          </a:p>
        </p:txBody>
      </p:sp>
      <p:sp>
        <p:nvSpPr>
          <p:cNvPr id="120837"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0838"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0839"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0840"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r0</a:t>
            </a:r>
          </a:p>
        </p:txBody>
      </p:sp>
      <p:sp>
        <p:nvSpPr>
          <p:cNvPr id="120841"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a:t>
            </a:r>
          </a:p>
        </p:txBody>
      </p:sp>
      <p:sp>
        <p:nvSpPr>
          <p:cNvPr id="120842"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r13</a:t>
            </a:r>
          </a:p>
        </p:txBody>
      </p:sp>
      <p:sp>
        <p:nvSpPr>
          <p:cNvPr id="120843"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r14</a:t>
            </a:r>
          </a:p>
        </p:txBody>
      </p:sp>
      <p:sp>
        <p:nvSpPr>
          <p:cNvPr id="120844"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0845"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0846"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0847"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0848"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0849"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0850"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0851"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120852"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Memory (high RAM)</a:t>
            </a:r>
          </a:p>
        </p:txBody>
      </p:sp>
      <p:sp>
        <p:nvSpPr>
          <p:cNvPr id="120853"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0854"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0855"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0856"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CPU Registers</a:t>
            </a:r>
          </a:p>
        </p:txBody>
      </p:sp>
      <p:sp>
        <p:nvSpPr>
          <p:cNvPr id="120857"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120858"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120859"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120860"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120861"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120862"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48</a:t>
            </a:r>
          </a:p>
        </p:txBody>
      </p:sp>
      <p:sp>
        <p:nvSpPr>
          <p:cNvPr id="120863"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49</a:t>
            </a:r>
          </a:p>
        </p:txBody>
      </p:sp>
      <p:sp>
        <p:nvSpPr>
          <p:cNvPr id="120864"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50</a:t>
            </a:r>
          </a:p>
        </p:txBody>
      </p:sp>
      <p:sp>
        <p:nvSpPr>
          <p:cNvPr id="120865"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51</a:t>
            </a:r>
          </a:p>
        </p:txBody>
      </p:sp>
      <p:sp>
        <p:nvSpPr>
          <p:cNvPr id="120866"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52</a:t>
            </a:r>
          </a:p>
        </p:txBody>
      </p:sp>
      <p:sp>
        <p:nvSpPr>
          <p:cNvPr id="120867"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0868"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r15</a:t>
            </a:r>
          </a:p>
        </p:txBody>
      </p:sp>
      <p:sp>
        <p:nvSpPr>
          <p:cNvPr id="120869"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Program (low RAM)</a:t>
            </a:r>
          </a:p>
        </p:txBody>
      </p:sp>
      <p:sp>
        <p:nvSpPr>
          <p:cNvPr id="120870"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120871"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106" charset="0"/>
              </a:rPr>
              <a:t>00 read r1          </a:t>
            </a:r>
          </a:p>
          <a:p>
            <a:pPr algn="l"/>
            <a:r>
              <a:rPr lang="en-US" sz="1400" b="1">
                <a:solidFill>
                  <a:srgbClr val="FF0513"/>
                </a:solidFill>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latin typeface="Courier New" pitchFamily="-106" charset="0"/>
              </a:rPr>
              <a:t>04 nop</a:t>
            </a: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120872"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F02E4"/>
                </a:solidFill>
                <a:latin typeface="Arial" charset="0"/>
              </a:rPr>
              <a:t>The input is 3.</a:t>
            </a:r>
          </a:p>
        </p:txBody>
      </p:sp>
      <p:sp>
        <p:nvSpPr>
          <p:cNvPr id="120873"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x</a:t>
            </a:r>
          </a:p>
        </p:txBody>
      </p:sp>
      <p:sp>
        <p:nvSpPr>
          <p:cNvPr id="120874"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result, return value</a:t>
            </a:r>
          </a:p>
        </p:txBody>
      </p:sp>
      <p:sp>
        <p:nvSpPr>
          <p:cNvPr id="120875"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(line #)</a:t>
            </a:r>
          </a:p>
        </p:txBody>
      </p:sp>
      <p:sp>
        <p:nvSpPr>
          <p:cNvPr id="120876"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Stack Pointer</a:t>
            </a:r>
          </a:p>
        </p:txBody>
      </p:sp>
      <p:sp>
        <p:nvSpPr>
          <p:cNvPr id="120877"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with labels</a:t>
            </a:r>
          </a:p>
        </p:txBody>
      </p:sp>
      <p:sp>
        <p:nvSpPr>
          <p:cNvPr id="120878"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0879" name="Text Box 64"/>
          <p:cNvSpPr txBox="1">
            <a:spLocks noChangeArrowheads="1"/>
          </p:cNvSpPr>
          <p:nvPr/>
        </p:nvSpPr>
        <p:spPr bwMode="auto">
          <a:xfrm rot="-5400000">
            <a:off x="-500062" y="391636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factorial function</a:t>
            </a:r>
          </a:p>
        </p:txBody>
      </p:sp>
      <p:sp>
        <p:nvSpPr>
          <p:cNvPr id="120880"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900">
                <a:solidFill>
                  <a:schemeClr val="bg2"/>
                </a:solidFill>
                <a:latin typeface="Arial" charset="0"/>
              </a:rPr>
              <a:t>Are the first two stored values the same? How deep does the stack get? What are the possible values of r14?  </a:t>
            </a:r>
          </a:p>
        </p:txBody>
      </p:sp>
      <p:sp>
        <p:nvSpPr>
          <p:cNvPr id="120881"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0882"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0883" name="Text Box 69"/>
          <p:cNvSpPr txBox="1">
            <a:spLocks noChangeArrowheads="1"/>
          </p:cNvSpPr>
          <p:nvPr/>
        </p:nvSpPr>
        <p:spPr bwMode="auto">
          <a:xfrm rot="-5400000">
            <a:off x="-265112" y="4440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20884"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0885"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0886" name="Text Box 72"/>
          <p:cNvSpPr txBox="1">
            <a:spLocks noChangeArrowheads="1"/>
          </p:cNvSpPr>
          <p:nvPr/>
        </p:nvSpPr>
        <p:spPr bwMode="auto">
          <a:xfrm rot="-5400000">
            <a:off x="-265112" y="278447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 case</a:t>
            </a:r>
          </a:p>
        </p:txBody>
      </p:sp>
      <p:sp>
        <p:nvSpPr>
          <p:cNvPr id="120887"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3</a:t>
            </a:r>
          </a:p>
        </p:txBody>
      </p:sp>
      <p:sp>
        <p:nvSpPr>
          <p:cNvPr id="120888" name="Text Box 74"/>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grpSp>
        <p:nvGrpSpPr>
          <p:cNvPr id="120889" name="Group 75"/>
          <p:cNvGrpSpPr>
            <a:grpSpLocks/>
          </p:cNvGrpSpPr>
          <p:nvPr>
            <p:custDataLst>
              <p:tags r:id="rId42"/>
            </p:custDataLst>
          </p:nvPr>
        </p:nvGrpSpPr>
        <p:grpSpPr bwMode="auto">
          <a:xfrm>
            <a:off x="5243513" y="2409825"/>
            <a:ext cx="201612" cy="244475"/>
            <a:chOff x="2928" y="1051"/>
            <a:chExt cx="840" cy="957"/>
          </a:xfrm>
        </p:grpSpPr>
        <p:sp>
          <p:nvSpPr>
            <p:cNvPr id="120894" name="Freeform 76"/>
            <p:cNvSpPr>
              <a:spLocks/>
            </p:cNvSpPr>
            <p:nvPr>
              <p:custDataLst>
                <p:tags r:id="rId4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0895" name="Oval 77"/>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0896" name="Oval 78"/>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897" name="Oval 79"/>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898" name="Oval 80"/>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899" name="Oval 81"/>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900" name="Oval 82"/>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901" name="Oval 83"/>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902" name="AutoShape 84"/>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0903" name="Freeform 85"/>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0904" name="Freeform 86"/>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0905" name="Freeform 87"/>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0906" name="Freeform 88"/>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0890" name="Text Box 89"/>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t>Yesterday I couldn't spell "Recursive Assembler," but now I </a:t>
            </a:r>
            <a:r>
              <a:rPr lang="en-US" sz="800" b="1">
                <a:latin typeface="Arial" charset="0"/>
              </a:rPr>
              <a:t>r1</a:t>
            </a:r>
            <a:r>
              <a:rPr lang="en-US" sz="800"/>
              <a:t>.</a:t>
            </a:r>
          </a:p>
        </p:txBody>
      </p:sp>
      <p:sp>
        <p:nvSpPr>
          <p:cNvPr id="120891" name="Text Box 90"/>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always-0 register</a:t>
            </a:r>
          </a:p>
        </p:txBody>
      </p:sp>
      <p:sp>
        <p:nvSpPr>
          <p:cNvPr id="120892" name="Rectangle 91"/>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0</a:t>
            </a:r>
          </a:p>
        </p:txBody>
      </p:sp>
      <p:sp>
        <p:nvSpPr>
          <p:cNvPr id="120893" name="Ink 92"/>
          <p:cNvSpPr>
            <a:spLocks noRot="1" noChangeAspect="1" noEditPoints="1" noChangeArrowheads="1" noChangeShapeType="1" noTextEdit="1"/>
          </p:cNvSpPr>
          <p:nvPr/>
        </p:nvSpPr>
        <p:spPr bwMode="auto">
          <a:xfrm>
            <a:off x="5294313" y="5757863"/>
            <a:ext cx="531812" cy="342900"/>
          </a:xfrm>
          <a:custGeom>
            <a:avLst/>
            <a:gdLst>
              <a:gd name="T0" fmla="*/ 2147483647 w 1478"/>
              <a:gd name="T1" fmla="*/ 2147483647 h 950"/>
              <a:gd name="T2" fmla="*/ 2147483647 w 1478"/>
              <a:gd name="T3" fmla="*/ 2147483647 h 950"/>
              <a:gd name="T4" fmla="*/ 2147483647 w 1478"/>
              <a:gd name="T5" fmla="*/ 2147483647 h 950"/>
              <a:gd name="T6" fmla="*/ 2147483647 w 1478"/>
              <a:gd name="T7" fmla="*/ 2147483647 h 950"/>
              <a:gd name="T8" fmla="*/ 0 w 1478"/>
              <a:gd name="T9" fmla="*/ 2147483647 h 950"/>
              <a:gd name="T10" fmla="*/ 2147483647 w 1478"/>
              <a:gd name="T11" fmla="*/ 2147483647 h 950"/>
              <a:gd name="T12" fmla="*/ 2147483647 w 1478"/>
              <a:gd name="T13" fmla="*/ 2147483647 h 950"/>
              <a:gd name="T14" fmla="*/ 2147483647 w 1478"/>
              <a:gd name="T15" fmla="*/ 2147483647 h 950"/>
              <a:gd name="T16" fmla="*/ 2147483647 w 1478"/>
              <a:gd name="T17" fmla="*/ 2147483647 h 950"/>
              <a:gd name="T18" fmla="*/ 2147483647 w 1478"/>
              <a:gd name="T19" fmla="*/ 2147483647 h 950"/>
              <a:gd name="T20" fmla="*/ 2147483647 w 1478"/>
              <a:gd name="T21" fmla="*/ 2147483647 h 950"/>
              <a:gd name="T22" fmla="*/ 2147483647 w 1478"/>
              <a:gd name="T23" fmla="*/ 2147483647 h 950"/>
              <a:gd name="T24" fmla="*/ 2147483647 w 1478"/>
              <a:gd name="T25" fmla="*/ 2147483647 h 950"/>
              <a:gd name="T26" fmla="*/ 2147483647 w 1478"/>
              <a:gd name="T27" fmla="*/ 2147483647 h 950"/>
              <a:gd name="T28" fmla="*/ 2147483647 w 1478"/>
              <a:gd name="T29" fmla="*/ 2147483647 h 950"/>
              <a:gd name="T30" fmla="*/ 2147483647 w 1478"/>
              <a:gd name="T31" fmla="*/ 2147483647 h 950"/>
              <a:gd name="T32" fmla="*/ 2147483647 w 1478"/>
              <a:gd name="T33" fmla="*/ 2147483647 h 950"/>
              <a:gd name="T34" fmla="*/ 2147483647 w 1478"/>
              <a:gd name="T35" fmla="*/ 2147483647 h 950"/>
              <a:gd name="T36" fmla="*/ 2147483647 w 1478"/>
              <a:gd name="T37" fmla="*/ 2147483647 h 950"/>
              <a:gd name="T38" fmla="*/ 2147483647 w 1478"/>
              <a:gd name="T39" fmla="*/ 2147483647 h 950"/>
              <a:gd name="T40" fmla="*/ 2147483647 w 1478"/>
              <a:gd name="T41" fmla="*/ 2147483647 h 950"/>
              <a:gd name="T42" fmla="*/ 2147483647 w 1478"/>
              <a:gd name="T43" fmla="*/ 2147483647 h 950"/>
              <a:gd name="T44" fmla="*/ 2147483647 w 1478"/>
              <a:gd name="T45" fmla="*/ 2147483647 h 950"/>
              <a:gd name="T46" fmla="*/ 2147483647 w 1478"/>
              <a:gd name="T47" fmla="*/ 2147483647 h 950"/>
              <a:gd name="T48" fmla="*/ 2147483647 w 1478"/>
              <a:gd name="T49" fmla="*/ 2147483647 h 9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78"/>
              <a:gd name="T76" fmla="*/ 0 h 950"/>
              <a:gd name="T77" fmla="*/ 1478 w 1478"/>
              <a:gd name="T78" fmla="*/ 950 h 9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78" h="950" extrusionOk="0">
                <a:moveTo>
                  <a:pt x="212" y="260"/>
                </a:moveTo>
                <a:cubicBezTo>
                  <a:pt x="190" y="257"/>
                  <a:pt x="170" y="259"/>
                  <a:pt x="149" y="258"/>
                </a:cubicBezTo>
                <a:cubicBezTo>
                  <a:pt x="121" y="256"/>
                  <a:pt x="121" y="265"/>
                  <a:pt x="108" y="287"/>
                </a:cubicBezTo>
                <a:cubicBezTo>
                  <a:pt x="88" y="319"/>
                  <a:pt x="67" y="350"/>
                  <a:pt x="48" y="382"/>
                </a:cubicBezTo>
                <a:cubicBezTo>
                  <a:pt x="29" y="414"/>
                  <a:pt x="0" y="459"/>
                  <a:pt x="0" y="497"/>
                </a:cubicBezTo>
                <a:cubicBezTo>
                  <a:pt x="0" y="536"/>
                  <a:pt x="42" y="556"/>
                  <a:pt x="74" y="567"/>
                </a:cubicBezTo>
                <a:cubicBezTo>
                  <a:pt x="129" y="585"/>
                  <a:pt x="192" y="589"/>
                  <a:pt x="249" y="590"/>
                </a:cubicBezTo>
                <a:cubicBezTo>
                  <a:pt x="294" y="591"/>
                  <a:pt x="344" y="598"/>
                  <a:pt x="388" y="586"/>
                </a:cubicBezTo>
                <a:cubicBezTo>
                  <a:pt x="405" y="578"/>
                  <a:pt x="411" y="576"/>
                  <a:pt x="422" y="570"/>
                </a:cubicBezTo>
              </a:path>
              <a:path w="1478" h="950" extrusionOk="0">
                <a:moveTo>
                  <a:pt x="533" y="91"/>
                </a:moveTo>
                <a:cubicBezTo>
                  <a:pt x="531" y="93"/>
                  <a:pt x="507" y="132"/>
                  <a:pt x="498" y="160"/>
                </a:cubicBezTo>
                <a:cubicBezTo>
                  <a:pt x="471" y="249"/>
                  <a:pt x="455" y="340"/>
                  <a:pt x="431" y="429"/>
                </a:cubicBezTo>
                <a:cubicBezTo>
                  <a:pt x="402" y="538"/>
                  <a:pt x="372" y="646"/>
                  <a:pt x="345" y="755"/>
                </a:cubicBezTo>
                <a:cubicBezTo>
                  <a:pt x="334" y="801"/>
                  <a:pt x="291" y="898"/>
                  <a:pt x="307" y="947"/>
                </a:cubicBezTo>
                <a:cubicBezTo>
                  <a:pt x="312" y="948"/>
                  <a:pt x="316" y="948"/>
                  <a:pt x="321" y="949"/>
                </a:cubicBezTo>
                <a:cubicBezTo>
                  <a:pt x="342" y="916"/>
                  <a:pt x="357" y="883"/>
                  <a:pt x="372" y="847"/>
                </a:cubicBezTo>
              </a:path>
              <a:path w="1478" h="950" extrusionOk="0">
                <a:moveTo>
                  <a:pt x="757" y="147"/>
                </a:moveTo>
                <a:cubicBezTo>
                  <a:pt x="806" y="102"/>
                  <a:pt x="858" y="56"/>
                  <a:pt x="916" y="25"/>
                </a:cubicBezTo>
                <a:cubicBezTo>
                  <a:pt x="959" y="2"/>
                  <a:pt x="1016" y="-17"/>
                  <a:pt x="1050" y="30"/>
                </a:cubicBezTo>
                <a:cubicBezTo>
                  <a:pt x="1094" y="91"/>
                  <a:pt x="1054" y="190"/>
                  <a:pt x="1034" y="251"/>
                </a:cubicBezTo>
                <a:cubicBezTo>
                  <a:pt x="994" y="372"/>
                  <a:pt x="930" y="480"/>
                  <a:pt x="864" y="589"/>
                </a:cubicBezTo>
                <a:cubicBezTo>
                  <a:pt x="812" y="675"/>
                  <a:pt x="745" y="756"/>
                  <a:pt x="731" y="856"/>
                </a:cubicBezTo>
                <a:cubicBezTo>
                  <a:pt x="791" y="868"/>
                  <a:pt x="825" y="866"/>
                  <a:pt x="893" y="846"/>
                </a:cubicBezTo>
                <a:cubicBezTo>
                  <a:pt x="1007" y="813"/>
                  <a:pt x="1118" y="779"/>
                  <a:pt x="1234" y="753"/>
                </a:cubicBezTo>
                <a:cubicBezTo>
                  <a:pt x="1315" y="735"/>
                  <a:pt x="1396" y="718"/>
                  <a:pt x="1477" y="70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Name(s)</a:t>
            </a:r>
          </a:p>
        </p:txBody>
      </p:sp>
      <p:sp>
        <p:nvSpPr>
          <p:cNvPr id="121859"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1860"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Write down what happens in the registers and memory (the stack) as this program runs…</a:t>
            </a:r>
          </a:p>
        </p:txBody>
      </p:sp>
      <p:sp>
        <p:nvSpPr>
          <p:cNvPr id="121861"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1862"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1863"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1864"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r0</a:t>
            </a:r>
          </a:p>
        </p:txBody>
      </p:sp>
      <p:sp>
        <p:nvSpPr>
          <p:cNvPr id="121865"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a:t>
            </a:r>
          </a:p>
        </p:txBody>
      </p:sp>
      <p:sp>
        <p:nvSpPr>
          <p:cNvPr id="121866"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r13</a:t>
            </a:r>
          </a:p>
        </p:txBody>
      </p:sp>
      <p:sp>
        <p:nvSpPr>
          <p:cNvPr id="121867"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r14</a:t>
            </a:r>
          </a:p>
        </p:txBody>
      </p:sp>
      <p:sp>
        <p:nvSpPr>
          <p:cNvPr id="121868"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1869"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1870"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1871"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1872"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1873"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1874"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1875"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121876"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Memory (high RAM)</a:t>
            </a:r>
          </a:p>
        </p:txBody>
      </p:sp>
      <p:sp>
        <p:nvSpPr>
          <p:cNvPr id="121877"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1878"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1879"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1880"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CPU Registers</a:t>
            </a:r>
          </a:p>
        </p:txBody>
      </p:sp>
      <p:sp>
        <p:nvSpPr>
          <p:cNvPr id="121881"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121882"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121883"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121884"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121885"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121886"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48</a:t>
            </a:r>
          </a:p>
        </p:txBody>
      </p:sp>
      <p:sp>
        <p:nvSpPr>
          <p:cNvPr id="121887"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49</a:t>
            </a:r>
          </a:p>
        </p:txBody>
      </p:sp>
      <p:sp>
        <p:nvSpPr>
          <p:cNvPr id="121888"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50</a:t>
            </a:r>
          </a:p>
        </p:txBody>
      </p:sp>
      <p:sp>
        <p:nvSpPr>
          <p:cNvPr id="121889"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51</a:t>
            </a:r>
          </a:p>
        </p:txBody>
      </p:sp>
      <p:sp>
        <p:nvSpPr>
          <p:cNvPr id="121890"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52</a:t>
            </a:r>
          </a:p>
        </p:txBody>
      </p:sp>
      <p:sp>
        <p:nvSpPr>
          <p:cNvPr id="121891"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1892"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r15</a:t>
            </a:r>
          </a:p>
        </p:txBody>
      </p:sp>
      <p:sp>
        <p:nvSpPr>
          <p:cNvPr id="121893"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Program (low RAM)</a:t>
            </a:r>
          </a:p>
        </p:txBody>
      </p:sp>
      <p:sp>
        <p:nvSpPr>
          <p:cNvPr id="121894"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121895"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106" charset="0"/>
              </a:rPr>
              <a:t>00 read r1          </a:t>
            </a:r>
          </a:p>
          <a:p>
            <a:pPr algn="l"/>
            <a:r>
              <a:rPr lang="en-US" sz="1400" b="1">
                <a:latin typeface="Courier New" pitchFamily="-106" charset="0"/>
              </a:rPr>
              <a:t>01 loadn r15 42</a:t>
            </a:r>
          </a:p>
          <a:p>
            <a:pPr algn="l"/>
            <a:r>
              <a:rPr lang="en-US" sz="1400" b="1">
                <a:solidFill>
                  <a:srgbClr val="FF0513"/>
                </a:solidFill>
                <a:latin typeface="Courier New" pitchFamily="-106" charset="0"/>
              </a:rPr>
              <a:t>02 call r14 5</a:t>
            </a:r>
          </a:p>
          <a:p>
            <a:pPr algn="l"/>
            <a:r>
              <a:rPr lang="en-US" sz="1400" b="1">
                <a:latin typeface="Courier New" pitchFamily="-106" charset="0"/>
              </a:rPr>
              <a:t>03 jump 21</a:t>
            </a:r>
          </a:p>
          <a:p>
            <a:pPr algn="l"/>
            <a:r>
              <a:rPr lang="en-US" sz="1400" b="1">
                <a:latin typeface="Courier New" pitchFamily="-106" charset="0"/>
              </a:rPr>
              <a:t>04 nop</a:t>
            </a: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121896"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F02E4"/>
                </a:solidFill>
                <a:latin typeface="Arial" charset="0"/>
              </a:rPr>
              <a:t>The input is 3.</a:t>
            </a:r>
          </a:p>
        </p:txBody>
      </p:sp>
      <p:sp>
        <p:nvSpPr>
          <p:cNvPr id="121897"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x</a:t>
            </a:r>
          </a:p>
        </p:txBody>
      </p:sp>
      <p:sp>
        <p:nvSpPr>
          <p:cNvPr id="121898"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result, return value</a:t>
            </a:r>
          </a:p>
        </p:txBody>
      </p:sp>
      <p:sp>
        <p:nvSpPr>
          <p:cNvPr id="121899"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(line #)</a:t>
            </a:r>
          </a:p>
        </p:txBody>
      </p:sp>
      <p:sp>
        <p:nvSpPr>
          <p:cNvPr id="121900"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Stack Pointer</a:t>
            </a:r>
          </a:p>
        </p:txBody>
      </p:sp>
      <p:sp>
        <p:nvSpPr>
          <p:cNvPr id="121901"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with labels</a:t>
            </a:r>
          </a:p>
        </p:txBody>
      </p:sp>
      <p:sp>
        <p:nvSpPr>
          <p:cNvPr id="121902"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1903" name="Text Box 64"/>
          <p:cNvSpPr txBox="1">
            <a:spLocks noChangeArrowheads="1"/>
          </p:cNvSpPr>
          <p:nvPr/>
        </p:nvSpPr>
        <p:spPr bwMode="auto">
          <a:xfrm rot="-5400000">
            <a:off x="-500062" y="3917950"/>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factorial function</a:t>
            </a:r>
          </a:p>
        </p:txBody>
      </p:sp>
      <p:sp>
        <p:nvSpPr>
          <p:cNvPr id="121904"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900">
                <a:solidFill>
                  <a:schemeClr val="bg2"/>
                </a:solidFill>
                <a:latin typeface="Arial" charset="0"/>
              </a:rPr>
              <a:t>Are the first two stored values the same? How deep does the stack get? What are the possible values of r14?  </a:t>
            </a:r>
          </a:p>
        </p:txBody>
      </p:sp>
      <p:sp>
        <p:nvSpPr>
          <p:cNvPr id="121905"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1906"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1907" name="Text Box 69"/>
          <p:cNvSpPr txBox="1">
            <a:spLocks noChangeArrowheads="1"/>
          </p:cNvSpPr>
          <p:nvPr/>
        </p:nvSpPr>
        <p:spPr bwMode="auto">
          <a:xfrm rot="-5400000">
            <a:off x="-265112" y="444182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21908"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1909"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1910" name="Text Box 72"/>
          <p:cNvSpPr txBox="1">
            <a:spLocks noChangeArrowheads="1"/>
          </p:cNvSpPr>
          <p:nvPr/>
        </p:nvSpPr>
        <p:spPr bwMode="auto">
          <a:xfrm rot="-5400000">
            <a:off x="-265112" y="278606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 case</a:t>
            </a:r>
          </a:p>
        </p:txBody>
      </p:sp>
      <p:sp>
        <p:nvSpPr>
          <p:cNvPr id="121911"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3</a:t>
            </a:r>
          </a:p>
        </p:txBody>
      </p:sp>
      <p:sp>
        <p:nvSpPr>
          <p:cNvPr id="121912" name="Rectangle 74"/>
          <p:cNvSpPr>
            <a:spLocks noChangeArrowheads="1"/>
          </p:cNvSpPr>
          <p:nvPr/>
        </p:nvSpPr>
        <p:spPr bwMode="auto">
          <a:xfrm>
            <a:off x="5267325"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42</a:t>
            </a:r>
          </a:p>
        </p:txBody>
      </p:sp>
      <p:sp>
        <p:nvSpPr>
          <p:cNvPr id="121913" name="Text Box 75"/>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grpSp>
        <p:nvGrpSpPr>
          <p:cNvPr id="121914" name="Group 76"/>
          <p:cNvGrpSpPr>
            <a:grpSpLocks/>
          </p:cNvGrpSpPr>
          <p:nvPr>
            <p:custDataLst>
              <p:tags r:id="rId42"/>
            </p:custDataLst>
          </p:nvPr>
        </p:nvGrpSpPr>
        <p:grpSpPr bwMode="auto">
          <a:xfrm>
            <a:off x="5243513" y="2409825"/>
            <a:ext cx="201612" cy="244475"/>
            <a:chOff x="2928" y="1051"/>
            <a:chExt cx="840" cy="957"/>
          </a:xfrm>
        </p:grpSpPr>
        <p:sp>
          <p:nvSpPr>
            <p:cNvPr id="121921" name="Freeform 77"/>
            <p:cNvSpPr>
              <a:spLocks/>
            </p:cNvSpPr>
            <p:nvPr>
              <p:custDataLst>
                <p:tags r:id="rId4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1922" name="Oval 78"/>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1923" name="Oval 79"/>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1924" name="Oval 80"/>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1925" name="Oval 81"/>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1926" name="Oval 82"/>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1927" name="Oval 83"/>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1928" name="Oval 84"/>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1929" name="AutoShape 85"/>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1930" name="Freeform 86"/>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1931" name="Freeform 87"/>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1932" name="Freeform 88"/>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1933" name="Freeform 89"/>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1915" name="Text Box 90"/>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t>Yesterday I couldn't spell "Recursive Assembler," but now I </a:t>
            </a:r>
            <a:r>
              <a:rPr lang="en-US" sz="800" b="1">
                <a:latin typeface="Arial" charset="0"/>
              </a:rPr>
              <a:t>r1</a:t>
            </a:r>
            <a:r>
              <a:rPr lang="en-US" sz="800"/>
              <a:t>.</a:t>
            </a:r>
          </a:p>
        </p:txBody>
      </p:sp>
      <p:sp>
        <p:nvSpPr>
          <p:cNvPr id="121916" name="Text Box 91"/>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always-0 register</a:t>
            </a:r>
          </a:p>
        </p:txBody>
      </p:sp>
      <p:sp>
        <p:nvSpPr>
          <p:cNvPr id="121917" name="Rectangle 92"/>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0</a:t>
            </a:r>
          </a:p>
        </p:txBody>
      </p:sp>
      <p:sp>
        <p:nvSpPr>
          <p:cNvPr id="121918" name="Ink 93"/>
          <p:cNvSpPr>
            <a:spLocks noRot="1" noChangeAspect="1" noEditPoints="1" noChangeArrowheads="1" noChangeShapeType="1" noTextEdit="1"/>
          </p:cNvSpPr>
          <p:nvPr/>
        </p:nvSpPr>
        <p:spPr bwMode="auto">
          <a:xfrm>
            <a:off x="5362575" y="4873625"/>
            <a:ext cx="317500" cy="468313"/>
          </a:xfrm>
          <a:custGeom>
            <a:avLst/>
            <a:gdLst>
              <a:gd name="T0" fmla="*/ 2147483647 w 879"/>
              <a:gd name="T1" fmla="*/ 2147483647 h 1300"/>
              <a:gd name="T2" fmla="*/ 2147483647 w 879"/>
              <a:gd name="T3" fmla="*/ 2147483647 h 1300"/>
              <a:gd name="T4" fmla="*/ 2147483647 w 879"/>
              <a:gd name="T5" fmla="*/ 2147483647 h 1300"/>
              <a:gd name="T6" fmla="*/ 2147483647 w 879"/>
              <a:gd name="T7" fmla="*/ 2147483647 h 1300"/>
              <a:gd name="T8" fmla="*/ 2147483647 w 879"/>
              <a:gd name="T9" fmla="*/ 2147483647 h 1300"/>
              <a:gd name="T10" fmla="*/ 2147483647 w 879"/>
              <a:gd name="T11" fmla="*/ 0 h 1300"/>
              <a:gd name="T12" fmla="*/ 2147483647 w 879"/>
              <a:gd name="T13" fmla="*/ 2147483647 h 1300"/>
              <a:gd name="T14" fmla="*/ 2147483647 w 879"/>
              <a:gd name="T15" fmla="*/ 2147483647 h 1300"/>
              <a:gd name="T16" fmla="*/ 2147483647 w 879"/>
              <a:gd name="T17" fmla="*/ 2147483647 h 1300"/>
              <a:gd name="T18" fmla="*/ 2147483647 w 879"/>
              <a:gd name="T19" fmla="*/ 2147483647 h 1300"/>
              <a:gd name="T20" fmla="*/ 2147483647 w 879"/>
              <a:gd name="T21" fmla="*/ 2147483647 h 1300"/>
              <a:gd name="T22" fmla="*/ 2147483647 w 879"/>
              <a:gd name="T23" fmla="*/ 2147483647 h 1300"/>
              <a:gd name="T24" fmla="*/ 2147483647 w 879"/>
              <a:gd name="T25" fmla="*/ 2147483647 h 1300"/>
              <a:gd name="T26" fmla="*/ 2147483647 w 879"/>
              <a:gd name="T27" fmla="*/ 2147483647 h 1300"/>
              <a:gd name="T28" fmla="*/ 2147483647 w 879"/>
              <a:gd name="T29" fmla="*/ 2147483647 h 1300"/>
              <a:gd name="T30" fmla="*/ 0 w 879"/>
              <a:gd name="T31" fmla="*/ 2147483647 h 1300"/>
              <a:gd name="T32" fmla="*/ 2147483647 w 879"/>
              <a:gd name="T33" fmla="*/ 2147483647 h 1300"/>
              <a:gd name="T34" fmla="*/ 2147483647 w 879"/>
              <a:gd name="T35" fmla="*/ 2147483647 h 1300"/>
              <a:gd name="T36" fmla="*/ 2147483647 w 879"/>
              <a:gd name="T37" fmla="*/ 2147483647 h 1300"/>
              <a:gd name="T38" fmla="*/ 2147483647 w 879"/>
              <a:gd name="T39" fmla="*/ 2147483647 h 1300"/>
              <a:gd name="T40" fmla="*/ 2147483647 w 879"/>
              <a:gd name="T41" fmla="*/ 2147483647 h 1300"/>
              <a:gd name="T42" fmla="*/ 2147483647 w 879"/>
              <a:gd name="T43" fmla="*/ 2147483647 h 1300"/>
              <a:gd name="T44" fmla="*/ 2147483647 w 879"/>
              <a:gd name="T45" fmla="*/ 2147483647 h 1300"/>
              <a:gd name="T46" fmla="*/ 2147483647 w 879"/>
              <a:gd name="T47" fmla="*/ 2147483647 h 1300"/>
              <a:gd name="T48" fmla="*/ 2147483647 w 879"/>
              <a:gd name="T49" fmla="*/ 2147483647 h 1300"/>
              <a:gd name="T50" fmla="*/ 2147483647 w 879"/>
              <a:gd name="T51" fmla="*/ 2147483647 h 1300"/>
              <a:gd name="T52" fmla="*/ 2147483647 w 879"/>
              <a:gd name="T53" fmla="*/ 2147483647 h 130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879"/>
              <a:gd name="T82" fmla="*/ 0 h 1300"/>
              <a:gd name="T83" fmla="*/ 879 w 879"/>
              <a:gd name="T84" fmla="*/ 1300 h 130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879" h="1300" extrusionOk="0">
                <a:moveTo>
                  <a:pt x="298" y="140"/>
                </a:moveTo>
                <a:cubicBezTo>
                  <a:pt x="279" y="140"/>
                  <a:pt x="267" y="137"/>
                  <a:pt x="244" y="144"/>
                </a:cubicBezTo>
                <a:cubicBezTo>
                  <a:pt x="239" y="146"/>
                  <a:pt x="235" y="149"/>
                  <a:pt x="230" y="151"/>
                </a:cubicBezTo>
                <a:cubicBezTo>
                  <a:pt x="265" y="134"/>
                  <a:pt x="299" y="114"/>
                  <a:pt x="334" y="98"/>
                </a:cubicBezTo>
                <a:cubicBezTo>
                  <a:pt x="389" y="72"/>
                  <a:pt x="447" y="48"/>
                  <a:pt x="505" y="29"/>
                </a:cubicBezTo>
                <a:cubicBezTo>
                  <a:pt x="554" y="13"/>
                  <a:pt x="612" y="-5"/>
                  <a:pt x="665" y="0"/>
                </a:cubicBezTo>
                <a:cubicBezTo>
                  <a:pt x="728" y="6"/>
                  <a:pt x="774" y="55"/>
                  <a:pt x="792" y="114"/>
                </a:cubicBezTo>
                <a:cubicBezTo>
                  <a:pt x="829" y="234"/>
                  <a:pt x="755" y="336"/>
                  <a:pt x="666" y="405"/>
                </a:cubicBezTo>
                <a:cubicBezTo>
                  <a:pt x="635" y="429"/>
                  <a:pt x="596" y="446"/>
                  <a:pt x="566" y="470"/>
                </a:cubicBezTo>
                <a:cubicBezTo>
                  <a:pt x="552" y="479"/>
                  <a:pt x="548" y="481"/>
                  <a:pt x="547" y="493"/>
                </a:cubicBezTo>
                <a:cubicBezTo>
                  <a:pt x="583" y="517"/>
                  <a:pt x="621" y="537"/>
                  <a:pt x="657" y="560"/>
                </a:cubicBezTo>
                <a:cubicBezTo>
                  <a:pt x="717" y="598"/>
                  <a:pt x="832" y="668"/>
                  <a:pt x="819" y="754"/>
                </a:cubicBezTo>
                <a:cubicBezTo>
                  <a:pt x="812" y="800"/>
                  <a:pt x="757" y="826"/>
                  <a:pt x="719" y="838"/>
                </a:cubicBezTo>
                <a:cubicBezTo>
                  <a:pt x="650" y="861"/>
                  <a:pt x="574" y="858"/>
                  <a:pt x="503" y="846"/>
                </a:cubicBezTo>
                <a:cubicBezTo>
                  <a:pt x="374" y="824"/>
                  <a:pt x="230" y="770"/>
                  <a:pt x="118" y="702"/>
                </a:cubicBezTo>
                <a:cubicBezTo>
                  <a:pt x="56" y="659"/>
                  <a:pt x="35" y="644"/>
                  <a:pt x="0" y="607"/>
                </a:cubicBezTo>
              </a:path>
              <a:path w="879" h="1300" extrusionOk="0">
                <a:moveTo>
                  <a:pt x="372" y="1078"/>
                </a:moveTo>
                <a:cubicBezTo>
                  <a:pt x="377" y="1107"/>
                  <a:pt x="387" y="1109"/>
                  <a:pt x="417" y="1114"/>
                </a:cubicBezTo>
                <a:cubicBezTo>
                  <a:pt x="465" y="1122"/>
                  <a:pt x="514" y="1117"/>
                  <a:pt x="562" y="1112"/>
                </a:cubicBezTo>
                <a:cubicBezTo>
                  <a:pt x="619" y="1106"/>
                  <a:pt x="675" y="1096"/>
                  <a:pt x="732" y="1086"/>
                </a:cubicBezTo>
                <a:cubicBezTo>
                  <a:pt x="768" y="1080"/>
                  <a:pt x="805" y="1075"/>
                  <a:pt x="841" y="1072"/>
                </a:cubicBezTo>
                <a:cubicBezTo>
                  <a:pt x="854" y="1071"/>
                  <a:pt x="865" y="1069"/>
                  <a:pt x="878" y="1070"/>
                </a:cubicBezTo>
              </a:path>
              <a:path w="879" h="1300" extrusionOk="0">
                <a:moveTo>
                  <a:pt x="420" y="1293"/>
                </a:moveTo>
                <a:cubicBezTo>
                  <a:pt x="389" y="1300"/>
                  <a:pt x="458" y="1268"/>
                  <a:pt x="467" y="1265"/>
                </a:cubicBezTo>
                <a:cubicBezTo>
                  <a:pt x="513" y="1249"/>
                  <a:pt x="562" y="1235"/>
                  <a:pt x="611" y="1230"/>
                </a:cubicBezTo>
                <a:cubicBezTo>
                  <a:pt x="661" y="1225"/>
                  <a:pt x="715" y="1226"/>
                  <a:pt x="764" y="1232"/>
                </a:cubicBezTo>
                <a:cubicBezTo>
                  <a:pt x="790" y="1235"/>
                  <a:pt x="813" y="1242"/>
                  <a:pt x="837" y="125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1919" name="Ink 94"/>
          <p:cNvSpPr>
            <a:spLocks noRot="1" noChangeAspect="1" noEditPoints="1" noChangeArrowheads="1" noChangeShapeType="1" noTextEdit="1"/>
          </p:cNvSpPr>
          <p:nvPr/>
        </p:nvSpPr>
        <p:spPr bwMode="auto">
          <a:xfrm>
            <a:off x="804863" y="2262188"/>
            <a:ext cx="292100" cy="188912"/>
          </a:xfrm>
          <a:custGeom>
            <a:avLst/>
            <a:gdLst>
              <a:gd name="T0" fmla="*/ 2147483647 w 813"/>
              <a:gd name="T1" fmla="*/ 2147483647 h 523"/>
              <a:gd name="T2" fmla="*/ 2147483647 w 813"/>
              <a:gd name="T3" fmla="*/ 2147483647 h 523"/>
              <a:gd name="T4" fmla="*/ 2147483647 w 813"/>
              <a:gd name="T5" fmla="*/ 2147483647 h 523"/>
              <a:gd name="T6" fmla="*/ 2147483647 w 813"/>
              <a:gd name="T7" fmla="*/ 2147483647 h 523"/>
              <a:gd name="T8" fmla="*/ 2147483647 w 813"/>
              <a:gd name="T9" fmla="*/ 2147483647 h 523"/>
              <a:gd name="T10" fmla="*/ 2147483647 w 813"/>
              <a:gd name="T11" fmla="*/ 2147483647 h 523"/>
              <a:gd name="T12" fmla="*/ 2147483647 w 813"/>
              <a:gd name="T13" fmla="*/ 2147483647 h 523"/>
              <a:gd name="T14" fmla="*/ 2147483647 w 813"/>
              <a:gd name="T15" fmla="*/ 2147483647 h 523"/>
              <a:gd name="T16" fmla="*/ 2147483647 w 813"/>
              <a:gd name="T17" fmla="*/ 2147483647 h 523"/>
              <a:gd name="T18" fmla="*/ 2147483647 w 813"/>
              <a:gd name="T19" fmla="*/ 2147483647 h 523"/>
              <a:gd name="T20" fmla="*/ 2147483647 w 813"/>
              <a:gd name="T21" fmla="*/ 2147483647 h 523"/>
              <a:gd name="T22" fmla="*/ 2147483647 w 813"/>
              <a:gd name="T23" fmla="*/ 2147483647 h 523"/>
              <a:gd name="T24" fmla="*/ 2147483647 w 813"/>
              <a:gd name="T25" fmla="*/ 0 h 523"/>
              <a:gd name="T26" fmla="*/ 2147483647 w 813"/>
              <a:gd name="T27" fmla="*/ 2147483647 h 523"/>
              <a:gd name="T28" fmla="*/ 2147483647 w 813"/>
              <a:gd name="T29" fmla="*/ 2147483647 h 523"/>
              <a:gd name="T30" fmla="*/ 2147483647 w 813"/>
              <a:gd name="T31" fmla="*/ 2147483647 h 523"/>
              <a:gd name="T32" fmla="*/ 2147483647 w 813"/>
              <a:gd name="T33" fmla="*/ 2147483647 h 5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13"/>
              <a:gd name="T52" fmla="*/ 0 h 523"/>
              <a:gd name="T53" fmla="*/ 813 w 813"/>
              <a:gd name="T54" fmla="*/ 523 h 5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13" h="523" extrusionOk="0">
                <a:moveTo>
                  <a:pt x="63" y="93"/>
                </a:moveTo>
                <a:cubicBezTo>
                  <a:pt x="62" y="120"/>
                  <a:pt x="57" y="143"/>
                  <a:pt x="53" y="170"/>
                </a:cubicBezTo>
                <a:cubicBezTo>
                  <a:pt x="43" y="246"/>
                  <a:pt x="32" y="321"/>
                  <a:pt x="13" y="395"/>
                </a:cubicBezTo>
                <a:cubicBezTo>
                  <a:pt x="7" y="418"/>
                  <a:pt x="-2" y="443"/>
                  <a:pt x="2" y="467"/>
                </a:cubicBezTo>
                <a:cubicBezTo>
                  <a:pt x="6" y="496"/>
                  <a:pt x="34" y="500"/>
                  <a:pt x="58" y="505"/>
                </a:cubicBezTo>
                <a:cubicBezTo>
                  <a:pt x="81" y="510"/>
                  <a:pt x="105" y="514"/>
                  <a:pt x="128" y="517"/>
                </a:cubicBezTo>
                <a:cubicBezTo>
                  <a:pt x="176" y="523"/>
                  <a:pt x="224" y="522"/>
                  <a:pt x="272" y="521"/>
                </a:cubicBezTo>
                <a:cubicBezTo>
                  <a:pt x="369" y="519"/>
                  <a:pt x="465" y="509"/>
                  <a:pt x="561" y="493"/>
                </a:cubicBezTo>
                <a:cubicBezTo>
                  <a:pt x="594" y="487"/>
                  <a:pt x="633" y="482"/>
                  <a:pt x="664" y="471"/>
                </a:cubicBezTo>
                <a:cubicBezTo>
                  <a:pt x="683" y="461"/>
                  <a:pt x="690" y="457"/>
                  <a:pt x="704" y="453"/>
                </a:cubicBezTo>
              </a:path>
              <a:path w="813" h="523" extrusionOk="0">
                <a:moveTo>
                  <a:pt x="196" y="45"/>
                </a:moveTo>
                <a:cubicBezTo>
                  <a:pt x="250" y="29"/>
                  <a:pt x="306" y="18"/>
                  <a:pt x="362" y="11"/>
                </a:cubicBezTo>
                <a:cubicBezTo>
                  <a:pt x="422" y="3"/>
                  <a:pt x="484" y="-2"/>
                  <a:pt x="545" y="0"/>
                </a:cubicBezTo>
                <a:cubicBezTo>
                  <a:pt x="627" y="3"/>
                  <a:pt x="698" y="40"/>
                  <a:pt x="750" y="105"/>
                </a:cubicBezTo>
                <a:cubicBezTo>
                  <a:pt x="799" y="166"/>
                  <a:pt x="823" y="242"/>
                  <a:pt x="804" y="318"/>
                </a:cubicBezTo>
                <a:cubicBezTo>
                  <a:pt x="795" y="355"/>
                  <a:pt x="778" y="398"/>
                  <a:pt x="757" y="430"/>
                </a:cubicBezTo>
                <a:cubicBezTo>
                  <a:pt x="740" y="451"/>
                  <a:pt x="734" y="458"/>
                  <a:pt x="735" y="47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1920" name="Ink 95"/>
          <p:cNvSpPr>
            <a:spLocks noRot="1" noChangeAspect="1" noEditPoints="1" noChangeArrowheads="1" noChangeShapeType="1" noTextEdit="1"/>
          </p:cNvSpPr>
          <p:nvPr/>
        </p:nvSpPr>
        <p:spPr bwMode="auto">
          <a:xfrm>
            <a:off x="2220913" y="2152650"/>
            <a:ext cx="222250" cy="563563"/>
          </a:xfrm>
          <a:custGeom>
            <a:avLst/>
            <a:gdLst>
              <a:gd name="T0" fmla="*/ 2147483647 w 617"/>
              <a:gd name="T1" fmla="*/ 2147483647 h 1568"/>
              <a:gd name="T2" fmla="*/ 2147483647 w 617"/>
              <a:gd name="T3" fmla="*/ 2147483647 h 1568"/>
              <a:gd name="T4" fmla="*/ 2147483647 w 617"/>
              <a:gd name="T5" fmla="*/ 2147483647 h 1568"/>
              <a:gd name="T6" fmla="*/ 2147483647 w 617"/>
              <a:gd name="T7" fmla="*/ 2147483647 h 1568"/>
              <a:gd name="T8" fmla="*/ 2147483647 w 617"/>
              <a:gd name="T9" fmla="*/ 2147483647 h 1568"/>
              <a:gd name="T10" fmla="*/ 2147483647 w 617"/>
              <a:gd name="T11" fmla="*/ 2147483647 h 1568"/>
              <a:gd name="T12" fmla="*/ 2147483647 w 617"/>
              <a:gd name="T13" fmla="*/ 2147483647 h 1568"/>
              <a:gd name="T14" fmla="*/ 2147483647 w 617"/>
              <a:gd name="T15" fmla="*/ 2147483647 h 1568"/>
              <a:gd name="T16" fmla="*/ 2147483647 w 617"/>
              <a:gd name="T17" fmla="*/ 2147483647 h 1568"/>
              <a:gd name="T18" fmla="*/ 2147483647 w 617"/>
              <a:gd name="T19" fmla="*/ 2147483647 h 1568"/>
              <a:gd name="T20" fmla="*/ 2147483647 w 617"/>
              <a:gd name="T21" fmla="*/ 2147483647 h 1568"/>
              <a:gd name="T22" fmla="*/ 0 w 617"/>
              <a:gd name="T23" fmla="*/ 2147483647 h 1568"/>
              <a:gd name="T24" fmla="*/ 2147483647 w 617"/>
              <a:gd name="T25" fmla="*/ 2147483647 h 1568"/>
              <a:gd name="T26" fmla="*/ 2147483647 w 617"/>
              <a:gd name="T27" fmla="*/ 2147483647 h 1568"/>
              <a:gd name="T28" fmla="*/ 2147483647 w 617"/>
              <a:gd name="T29" fmla="*/ 2147483647 h 1568"/>
              <a:gd name="T30" fmla="*/ 2147483647 w 617"/>
              <a:gd name="T31" fmla="*/ 2147483647 h 156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17"/>
              <a:gd name="T49" fmla="*/ 0 h 1568"/>
              <a:gd name="T50" fmla="*/ 617 w 617"/>
              <a:gd name="T51" fmla="*/ 1568 h 156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17" h="1568" extrusionOk="0">
                <a:moveTo>
                  <a:pt x="317" y="8"/>
                </a:moveTo>
                <a:cubicBezTo>
                  <a:pt x="328" y="29"/>
                  <a:pt x="322" y="24"/>
                  <a:pt x="338" y="41"/>
                </a:cubicBezTo>
                <a:cubicBezTo>
                  <a:pt x="390" y="97"/>
                  <a:pt x="436" y="153"/>
                  <a:pt x="476" y="219"/>
                </a:cubicBezTo>
                <a:cubicBezTo>
                  <a:pt x="619" y="452"/>
                  <a:pt x="662" y="730"/>
                  <a:pt x="551" y="985"/>
                </a:cubicBezTo>
                <a:cubicBezTo>
                  <a:pt x="460" y="1194"/>
                  <a:pt x="291" y="1359"/>
                  <a:pt x="127" y="1511"/>
                </a:cubicBezTo>
                <a:cubicBezTo>
                  <a:pt x="103" y="1533"/>
                  <a:pt x="78" y="1549"/>
                  <a:pt x="54" y="1567"/>
                </a:cubicBezTo>
                <a:cubicBezTo>
                  <a:pt x="60" y="1529"/>
                  <a:pt x="66" y="1491"/>
                  <a:pt x="75" y="1453"/>
                </a:cubicBezTo>
                <a:cubicBezTo>
                  <a:pt x="85" y="1411"/>
                  <a:pt x="95" y="1370"/>
                  <a:pt x="106" y="1329"/>
                </a:cubicBezTo>
                <a:cubicBezTo>
                  <a:pt x="116" y="1293"/>
                  <a:pt x="128" y="1258"/>
                  <a:pt x="140" y="1223"/>
                </a:cubicBezTo>
                <a:cubicBezTo>
                  <a:pt x="142" y="1218"/>
                  <a:pt x="144" y="1212"/>
                  <a:pt x="146" y="1207"/>
                </a:cubicBezTo>
                <a:cubicBezTo>
                  <a:pt x="114" y="1258"/>
                  <a:pt x="85" y="1310"/>
                  <a:pt x="56" y="1363"/>
                </a:cubicBezTo>
                <a:cubicBezTo>
                  <a:pt x="33" y="1405"/>
                  <a:pt x="10" y="1447"/>
                  <a:pt x="0" y="1495"/>
                </a:cubicBezTo>
                <a:cubicBezTo>
                  <a:pt x="0" y="1502"/>
                  <a:pt x="1" y="1509"/>
                  <a:pt x="1" y="1516"/>
                </a:cubicBezTo>
                <a:cubicBezTo>
                  <a:pt x="34" y="1531"/>
                  <a:pt x="42" y="1536"/>
                  <a:pt x="84" y="1538"/>
                </a:cubicBezTo>
                <a:cubicBezTo>
                  <a:pt x="135" y="1540"/>
                  <a:pt x="186" y="1530"/>
                  <a:pt x="237" y="1531"/>
                </a:cubicBezTo>
                <a:cubicBezTo>
                  <a:pt x="271" y="1532"/>
                  <a:pt x="305" y="1535"/>
                  <a:pt x="339" y="153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Name(s)</a:t>
            </a:r>
          </a:p>
        </p:txBody>
      </p:sp>
      <p:sp>
        <p:nvSpPr>
          <p:cNvPr id="122883"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2884"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Write down what happens in the registers and memory (the stack) as this program runs…</a:t>
            </a:r>
          </a:p>
        </p:txBody>
      </p:sp>
      <p:sp>
        <p:nvSpPr>
          <p:cNvPr id="122885"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2886"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2887"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2888"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r0</a:t>
            </a:r>
          </a:p>
        </p:txBody>
      </p:sp>
      <p:sp>
        <p:nvSpPr>
          <p:cNvPr id="122889"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a:t>
            </a:r>
          </a:p>
        </p:txBody>
      </p:sp>
      <p:sp>
        <p:nvSpPr>
          <p:cNvPr id="122890"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r13</a:t>
            </a:r>
          </a:p>
        </p:txBody>
      </p:sp>
      <p:sp>
        <p:nvSpPr>
          <p:cNvPr id="122891"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r14</a:t>
            </a:r>
          </a:p>
        </p:txBody>
      </p:sp>
      <p:sp>
        <p:nvSpPr>
          <p:cNvPr id="122892"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2893"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2894"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2895"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2896"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2897"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2898"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2899"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122900"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Memory (high RAM)</a:t>
            </a:r>
          </a:p>
        </p:txBody>
      </p:sp>
      <p:sp>
        <p:nvSpPr>
          <p:cNvPr id="122901"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2902"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2903"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2904"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CPU Registers</a:t>
            </a:r>
          </a:p>
        </p:txBody>
      </p:sp>
      <p:sp>
        <p:nvSpPr>
          <p:cNvPr id="122905"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122906"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122907"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122908"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122909"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122910"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48</a:t>
            </a:r>
          </a:p>
        </p:txBody>
      </p:sp>
      <p:sp>
        <p:nvSpPr>
          <p:cNvPr id="122911"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49</a:t>
            </a:r>
          </a:p>
        </p:txBody>
      </p:sp>
      <p:sp>
        <p:nvSpPr>
          <p:cNvPr id="122912"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50</a:t>
            </a:r>
          </a:p>
        </p:txBody>
      </p:sp>
      <p:sp>
        <p:nvSpPr>
          <p:cNvPr id="122913"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51</a:t>
            </a:r>
          </a:p>
        </p:txBody>
      </p:sp>
      <p:sp>
        <p:nvSpPr>
          <p:cNvPr id="122914"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52</a:t>
            </a:r>
          </a:p>
        </p:txBody>
      </p:sp>
      <p:sp>
        <p:nvSpPr>
          <p:cNvPr id="122915"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2916"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r15</a:t>
            </a:r>
          </a:p>
        </p:txBody>
      </p:sp>
      <p:sp>
        <p:nvSpPr>
          <p:cNvPr id="122917"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Program (low RAM)</a:t>
            </a:r>
          </a:p>
        </p:txBody>
      </p:sp>
      <p:sp>
        <p:nvSpPr>
          <p:cNvPr id="122918"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122919"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latin typeface="Courier New" pitchFamily="-106" charset="0"/>
              </a:rPr>
              <a:t>04 nop</a:t>
            </a:r>
          </a:p>
          <a:p>
            <a:pPr algn="l"/>
            <a:r>
              <a:rPr lang="en-US" sz="1400" b="1">
                <a:solidFill>
                  <a:srgbClr val="FF0513"/>
                </a:solidFill>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122920"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F02E4"/>
                </a:solidFill>
                <a:latin typeface="Arial" charset="0"/>
              </a:rPr>
              <a:t>The input is 3.</a:t>
            </a:r>
          </a:p>
        </p:txBody>
      </p:sp>
      <p:sp>
        <p:nvSpPr>
          <p:cNvPr id="122921"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x</a:t>
            </a:r>
          </a:p>
        </p:txBody>
      </p:sp>
      <p:sp>
        <p:nvSpPr>
          <p:cNvPr id="122922"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result, return value</a:t>
            </a:r>
          </a:p>
        </p:txBody>
      </p:sp>
      <p:sp>
        <p:nvSpPr>
          <p:cNvPr id="122923"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(line #)</a:t>
            </a:r>
          </a:p>
        </p:txBody>
      </p:sp>
      <p:sp>
        <p:nvSpPr>
          <p:cNvPr id="122924"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Stack Pointer</a:t>
            </a:r>
          </a:p>
        </p:txBody>
      </p:sp>
      <p:sp>
        <p:nvSpPr>
          <p:cNvPr id="122925"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with labels</a:t>
            </a:r>
          </a:p>
        </p:txBody>
      </p:sp>
      <p:sp>
        <p:nvSpPr>
          <p:cNvPr id="122926"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2927" name="Text Box 64"/>
          <p:cNvSpPr txBox="1">
            <a:spLocks noChangeArrowheads="1"/>
          </p:cNvSpPr>
          <p:nvPr/>
        </p:nvSpPr>
        <p:spPr bwMode="auto">
          <a:xfrm rot="-5400000">
            <a:off x="-500062" y="3917950"/>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factorial function</a:t>
            </a:r>
          </a:p>
        </p:txBody>
      </p:sp>
      <p:sp>
        <p:nvSpPr>
          <p:cNvPr id="122928"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900">
                <a:solidFill>
                  <a:schemeClr val="bg2"/>
                </a:solidFill>
                <a:latin typeface="Arial" charset="0"/>
              </a:rPr>
              <a:t>Are the first two stored values the same? How deep does the stack get? What are the possible values of r14?  </a:t>
            </a:r>
          </a:p>
        </p:txBody>
      </p:sp>
      <p:sp>
        <p:nvSpPr>
          <p:cNvPr id="122929"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2930"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2931" name="Text Box 69"/>
          <p:cNvSpPr txBox="1">
            <a:spLocks noChangeArrowheads="1"/>
          </p:cNvSpPr>
          <p:nvPr/>
        </p:nvSpPr>
        <p:spPr bwMode="auto">
          <a:xfrm rot="-5400000">
            <a:off x="-265112" y="444182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22932"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2933"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2934" name="Text Box 72"/>
          <p:cNvSpPr txBox="1">
            <a:spLocks noChangeArrowheads="1"/>
          </p:cNvSpPr>
          <p:nvPr/>
        </p:nvSpPr>
        <p:spPr bwMode="auto">
          <a:xfrm rot="-5400000">
            <a:off x="-265112" y="278606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 case</a:t>
            </a:r>
          </a:p>
        </p:txBody>
      </p:sp>
      <p:sp>
        <p:nvSpPr>
          <p:cNvPr id="122935"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3</a:t>
            </a:r>
          </a:p>
        </p:txBody>
      </p:sp>
      <p:sp>
        <p:nvSpPr>
          <p:cNvPr id="122936" name="Rectangle 74"/>
          <p:cNvSpPr>
            <a:spLocks noChangeArrowheads="1"/>
          </p:cNvSpPr>
          <p:nvPr/>
        </p:nvSpPr>
        <p:spPr bwMode="auto">
          <a:xfrm>
            <a:off x="5267325"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42</a:t>
            </a:r>
          </a:p>
        </p:txBody>
      </p:sp>
      <p:sp>
        <p:nvSpPr>
          <p:cNvPr id="122937" name="Rectangle 75"/>
          <p:cNvSpPr>
            <a:spLocks noChangeArrowheads="1"/>
          </p:cNvSpPr>
          <p:nvPr/>
        </p:nvSpPr>
        <p:spPr bwMode="auto">
          <a:xfrm>
            <a:off x="5448300" y="48228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3</a:t>
            </a:r>
          </a:p>
        </p:txBody>
      </p:sp>
      <p:sp>
        <p:nvSpPr>
          <p:cNvPr id="122938" name="Text Box 76"/>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grpSp>
        <p:nvGrpSpPr>
          <p:cNvPr id="122939" name="Group 77"/>
          <p:cNvGrpSpPr>
            <a:grpSpLocks/>
          </p:cNvGrpSpPr>
          <p:nvPr>
            <p:custDataLst>
              <p:tags r:id="rId42"/>
            </p:custDataLst>
          </p:nvPr>
        </p:nvGrpSpPr>
        <p:grpSpPr bwMode="auto">
          <a:xfrm>
            <a:off x="5243513" y="2409825"/>
            <a:ext cx="201612" cy="244475"/>
            <a:chOff x="2928" y="1051"/>
            <a:chExt cx="840" cy="957"/>
          </a:xfrm>
        </p:grpSpPr>
        <p:sp>
          <p:nvSpPr>
            <p:cNvPr id="122943" name="Freeform 78"/>
            <p:cNvSpPr>
              <a:spLocks/>
            </p:cNvSpPr>
            <p:nvPr>
              <p:custDataLst>
                <p:tags r:id="rId4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2944" name="Oval 79"/>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2945" name="Oval 80"/>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2946" name="Oval 81"/>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2947" name="Oval 82"/>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2948" name="Oval 83"/>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2949" name="Oval 84"/>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2950" name="Oval 85"/>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2951" name="AutoShape 86"/>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2952" name="Freeform 87"/>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2953" name="Freeform 88"/>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2954" name="Freeform 89"/>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2955" name="Freeform 90"/>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2940" name="Text Box 91"/>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t>Yesterday I couldn't spell "Recursive Assembler," but now I </a:t>
            </a:r>
            <a:r>
              <a:rPr lang="en-US" sz="800" b="1">
                <a:latin typeface="Arial" charset="0"/>
              </a:rPr>
              <a:t>r1</a:t>
            </a:r>
            <a:r>
              <a:rPr lang="en-US" sz="800"/>
              <a:t>.</a:t>
            </a:r>
          </a:p>
        </p:txBody>
      </p:sp>
      <p:sp>
        <p:nvSpPr>
          <p:cNvPr id="122941" name="Text Box 92"/>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always-0 register</a:t>
            </a:r>
          </a:p>
        </p:txBody>
      </p:sp>
      <p:sp>
        <p:nvSpPr>
          <p:cNvPr id="122942" name="Rectangle 93"/>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0</a:t>
            </a:r>
          </a:p>
        </p:txBody>
      </p:sp>
    </p:spTree>
  </p:cSld>
  <p:clrMapOvr>
    <a:masterClrMapping/>
  </p:clrMapOvr>
  <p:timing>
    <p:tnLst>
      <p:par>
        <p:cT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Name(s)</a:t>
            </a:r>
          </a:p>
        </p:txBody>
      </p:sp>
      <p:sp>
        <p:nvSpPr>
          <p:cNvPr id="123907"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08"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Write down what happens in the registers and memory (the stack) as this program runs…</a:t>
            </a:r>
          </a:p>
        </p:txBody>
      </p:sp>
      <p:sp>
        <p:nvSpPr>
          <p:cNvPr id="123909"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3910"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3911"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3912"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r0</a:t>
            </a:r>
          </a:p>
        </p:txBody>
      </p:sp>
      <p:sp>
        <p:nvSpPr>
          <p:cNvPr id="123913"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a:t>
            </a:r>
          </a:p>
        </p:txBody>
      </p:sp>
      <p:sp>
        <p:nvSpPr>
          <p:cNvPr id="123914"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r13</a:t>
            </a:r>
          </a:p>
        </p:txBody>
      </p:sp>
      <p:sp>
        <p:nvSpPr>
          <p:cNvPr id="123915"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r14</a:t>
            </a:r>
          </a:p>
        </p:txBody>
      </p:sp>
      <p:sp>
        <p:nvSpPr>
          <p:cNvPr id="123916"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3917"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3918"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3919"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3920"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3921"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3922"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3923"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123924"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Memory (high RAM)</a:t>
            </a:r>
          </a:p>
        </p:txBody>
      </p:sp>
      <p:sp>
        <p:nvSpPr>
          <p:cNvPr id="123925"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3926"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3927"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3928"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CPU Registers</a:t>
            </a:r>
          </a:p>
        </p:txBody>
      </p:sp>
      <p:sp>
        <p:nvSpPr>
          <p:cNvPr id="123929"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123930"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123931"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123932"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123933"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123934"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48</a:t>
            </a:r>
          </a:p>
        </p:txBody>
      </p:sp>
      <p:sp>
        <p:nvSpPr>
          <p:cNvPr id="123935"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49</a:t>
            </a:r>
          </a:p>
        </p:txBody>
      </p:sp>
      <p:sp>
        <p:nvSpPr>
          <p:cNvPr id="123936"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50</a:t>
            </a:r>
          </a:p>
        </p:txBody>
      </p:sp>
      <p:sp>
        <p:nvSpPr>
          <p:cNvPr id="123937"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51</a:t>
            </a:r>
          </a:p>
        </p:txBody>
      </p:sp>
      <p:sp>
        <p:nvSpPr>
          <p:cNvPr id="123938"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52</a:t>
            </a:r>
          </a:p>
        </p:txBody>
      </p:sp>
      <p:sp>
        <p:nvSpPr>
          <p:cNvPr id="123939"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3940"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r15</a:t>
            </a:r>
          </a:p>
        </p:txBody>
      </p:sp>
      <p:sp>
        <p:nvSpPr>
          <p:cNvPr id="123941"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Program (low RAM)</a:t>
            </a:r>
          </a:p>
        </p:txBody>
      </p:sp>
      <p:sp>
        <p:nvSpPr>
          <p:cNvPr id="123942"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123943"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latin typeface="Courier New" pitchFamily="-106" charset="0"/>
              </a:rPr>
              <a:t>04 nop</a:t>
            </a: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r>
              <a:rPr lang="en-US" sz="1400" b="1">
                <a:solidFill>
                  <a:srgbClr val="FF0513"/>
                </a:solidFill>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123944"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F02E4"/>
                </a:solidFill>
                <a:latin typeface="Arial" charset="0"/>
              </a:rPr>
              <a:t>The input is 3.</a:t>
            </a:r>
          </a:p>
        </p:txBody>
      </p:sp>
      <p:sp>
        <p:nvSpPr>
          <p:cNvPr id="123945"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x</a:t>
            </a:r>
          </a:p>
        </p:txBody>
      </p:sp>
      <p:sp>
        <p:nvSpPr>
          <p:cNvPr id="123946"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result, return value</a:t>
            </a:r>
          </a:p>
        </p:txBody>
      </p:sp>
      <p:sp>
        <p:nvSpPr>
          <p:cNvPr id="123947"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(line #)</a:t>
            </a:r>
          </a:p>
        </p:txBody>
      </p:sp>
      <p:sp>
        <p:nvSpPr>
          <p:cNvPr id="123948"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Stack Pointer</a:t>
            </a:r>
          </a:p>
        </p:txBody>
      </p:sp>
      <p:sp>
        <p:nvSpPr>
          <p:cNvPr id="123949"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with labels</a:t>
            </a:r>
          </a:p>
        </p:txBody>
      </p:sp>
      <p:sp>
        <p:nvSpPr>
          <p:cNvPr id="123950"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3951" name="Text Box 64"/>
          <p:cNvSpPr txBox="1">
            <a:spLocks noChangeArrowheads="1"/>
          </p:cNvSpPr>
          <p:nvPr/>
        </p:nvSpPr>
        <p:spPr bwMode="auto">
          <a:xfrm rot="-5400000">
            <a:off x="-500062" y="392112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factorial function</a:t>
            </a:r>
          </a:p>
        </p:txBody>
      </p:sp>
      <p:sp>
        <p:nvSpPr>
          <p:cNvPr id="123952"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900">
                <a:solidFill>
                  <a:schemeClr val="bg2"/>
                </a:solidFill>
                <a:latin typeface="Arial" charset="0"/>
              </a:rPr>
              <a:t>Are the first two stored values the same? How deep does the stack get? What are the possible values of r14?  </a:t>
            </a:r>
          </a:p>
        </p:txBody>
      </p:sp>
      <p:sp>
        <p:nvSpPr>
          <p:cNvPr id="123953"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54"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3955" name="Text Box 69"/>
          <p:cNvSpPr txBox="1">
            <a:spLocks noChangeArrowheads="1"/>
          </p:cNvSpPr>
          <p:nvPr/>
        </p:nvSpPr>
        <p:spPr bwMode="auto">
          <a:xfrm rot="-5400000">
            <a:off x="-265112" y="4445000"/>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23956"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3957"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3958" name="Text Box 72"/>
          <p:cNvSpPr txBox="1">
            <a:spLocks noChangeArrowheads="1"/>
          </p:cNvSpPr>
          <p:nvPr/>
        </p:nvSpPr>
        <p:spPr bwMode="auto">
          <a:xfrm rot="-5400000">
            <a:off x="-265112" y="2789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 case</a:t>
            </a:r>
          </a:p>
        </p:txBody>
      </p:sp>
      <p:sp>
        <p:nvSpPr>
          <p:cNvPr id="123959"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3</a:t>
            </a:r>
          </a:p>
        </p:txBody>
      </p:sp>
      <p:sp>
        <p:nvSpPr>
          <p:cNvPr id="123960" name="Rectangle 74"/>
          <p:cNvSpPr>
            <a:spLocks noChangeArrowheads="1"/>
          </p:cNvSpPr>
          <p:nvPr/>
        </p:nvSpPr>
        <p:spPr bwMode="auto">
          <a:xfrm>
            <a:off x="5267325"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42</a:t>
            </a:r>
          </a:p>
        </p:txBody>
      </p:sp>
      <p:sp>
        <p:nvSpPr>
          <p:cNvPr id="123961" name="Rectangle 75"/>
          <p:cNvSpPr>
            <a:spLocks noChangeArrowheads="1"/>
          </p:cNvSpPr>
          <p:nvPr/>
        </p:nvSpPr>
        <p:spPr bwMode="auto">
          <a:xfrm>
            <a:off x="5448300" y="48228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3</a:t>
            </a:r>
          </a:p>
        </p:txBody>
      </p:sp>
      <p:sp>
        <p:nvSpPr>
          <p:cNvPr id="123962" name="Text Box 76"/>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grpSp>
        <p:nvGrpSpPr>
          <p:cNvPr id="123963" name="Group 77"/>
          <p:cNvGrpSpPr>
            <a:grpSpLocks/>
          </p:cNvGrpSpPr>
          <p:nvPr>
            <p:custDataLst>
              <p:tags r:id="rId42"/>
            </p:custDataLst>
          </p:nvPr>
        </p:nvGrpSpPr>
        <p:grpSpPr bwMode="auto">
          <a:xfrm>
            <a:off x="5243513" y="2409825"/>
            <a:ext cx="201612" cy="244475"/>
            <a:chOff x="2928" y="1051"/>
            <a:chExt cx="840" cy="957"/>
          </a:xfrm>
        </p:grpSpPr>
        <p:sp>
          <p:nvSpPr>
            <p:cNvPr id="123969" name="Freeform 78"/>
            <p:cNvSpPr>
              <a:spLocks/>
            </p:cNvSpPr>
            <p:nvPr>
              <p:custDataLst>
                <p:tags r:id="rId4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3970" name="Oval 79"/>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3971" name="Oval 80"/>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72" name="Oval 81"/>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73" name="Oval 82"/>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74" name="Oval 83"/>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75" name="Oval 84"/>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76" name="Oval 85"/>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77" name="AutoShape 86"/>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3978" name="Freeform 87"/>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3979" name="Freeform 88"/>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3980" name="Freeform 89"/>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3981" name="Freeform 90"/>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3964" name="Text Box 91"/>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t>Yesterday I couldn't spell "Recursive Assembler," but now I </a:t>
            </a:r>
            <a:r>
              <a:rPr lang="en-US" sz="800" b="1">
                <a:latin typeface="Arial" charset="0"/>
              </a:rPr>
              <a:t>r1</a:t>
            </a:r>
            <a:r>
              <a:rPr lang="en-US" sz="800"/>
              <a:t>.</a:t>
            </a:r>
          </a:p>
        </p:txBody>
      </p:sp>
      <p:sp>
        <p:nvSpPr>
          <p:cNvPr id="123965" name="Text Box 92"/>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always-0 register</a:t>
            </a:r>
          </a:p>
        </p:txBody>
      </p:sp>
      <p:sp>
        <p:nvSpPr>
          <p:cNvPr id="123966" name="Rectangle 93"/>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0</a:t>
            </a:r>
          </a:p>
        </p:txBody>
      </p:sp>
      <p:sp>
        <p:nvSpPr>
          <p:cNvPr id="123967" name="Ink 94"/>
          <p:cNvSpPr>
            <a:spLocks noRot="1" noChangeAspect="1" noEditPoints="1" noChangeArrowheads="1" noChangeShapeType="1" noTextEdit="1"/>
          </p:cNvSpPr>
          <p:nvPr/>
        </p:nvSpPr>
        <p:spPr bwMode="auto">
          <a:xfrm>
            <a:off x="5837238" y="2417763"/>
            <a:ext cx="1046162" cy="795337"/>
          </a:xfrm>
          <a:custGeom>
            <a:avLst/>
            <a:gdLst>
              <a:gd name="T0" fmla="*/ 2147483647 w 2908"/>
              <a:gd name="T1" fmla="*/ 2147483647 h 2210"/>
              <a:gd name="T2" fmla="*/ 0 w 2908"/>
              <a:gd name="T3" fmla="*/ 2147483647 h 2210"/>
              <a:gd name="T4" fmla="*/ 2147483647 w 2908"/>
              <a:gd name="T5" fmla="*/ 2147483647 h 2210"/>
              <a:gd name="T6" fmla="*/ 2147483647 w 2908"/>
              <a:gd name="T7" fmla="*/ 2147483647 h 2210"/>
              <a:gd name="T8" fmla="*/ 2147483647 w 2908"/>
              <a:gd name="T9" fmla="*/ 2147483647 h 2210"/>
              <a:gd name="T10" fmla="*/ 2147483647 w 2908"/>
              <a:gd name="T11" fmla="*/ 2147483647 h 2210"/>
              <a:gd name="T12" fmla="*/ 2147483647 w 2908"/>
              <a:gd name="T13" fmla="*/ 2147483647 h 2210"/>
              <a:gd name="T14" fmla="*/ 2147483647 w 2908"/>
              <a:gd name="T15" fmla="*/ 2147483647 h 2210"/>
              <a:gd name="T16" fmla="*/ 2147483647 w 2908"/>
              <a:gd name="T17" fmla="*/ 2147483647 h 2210"/>
              <a:gd name="T18" fmla="*/ 2147483647 w 2908"/>
              <a:gd name="T19" fmla="*/ 2147483647 h 2210"/>
              <a:gd name="T20" fmla="*/ 2147483647 w 2908"/>
              <a:gd name="T21" fmla="*/ 2147483647 h 2210"/>
              <a:gd name="T22" fmla="*/ 2147483647 w 2908"/>
              <a:gd name="T23" fmla="*/ 2147483647 h 22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908"/>
              <a:gd name="T37" fmla="*/ 0 h 2210"/>
              <a:gd name="T38" fmla="*/ 2908 w 2908"/>
              <a:gd name="T39" fmla="*/ 2210 h 22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908" h="2210" extrusionOk="0">
                <a:moveTo>
                  <a:pt x="34" y="2201"/>
                </a:moveTo>
                <a:cubicBezTo>
                  <a:pt x="29" y="2186"/>
                  <a:pt x="1" y="2205"/>
                  <a:pt x="0" y="2189"/>
                </a:cubicBezTo>
                <a:cubicBezTo>
                  <a:pt x="-8" y="2061"/>
                  <a:pt x="92" y="1930"/>
                  <a:pt x="156" y="1828"/>
                </a:cubicBezTo>
                <a:cubicBezTo>
                  <a:pt x="307" y="1589"/>
                  <a:pt x="488" y="1359"/>
                  <a:pt x="679" y="1151"/>
                </a:cubicBezTo>
                <a:cubicBezTo>
                  <a:pt x="976" y="827"/>
                  <a:pt x="1326" y="590"/>
                  <a:pt x="1725" y="410"/>
                </a:cubicBezTo>
                <a:cubicBezTo>
                  <a:pt x="2058" y="260"/>
                  <a:pt x="2414" y="169"/>
                  <a:pt x="2775" y="129"/>
                </a:cubicBezTo>
                <a:cubicBezTo>
                  <a:pt x="2687" y="87"/>
                  <a:pt x="2599" y="45"/>
                  <a:pt x="2510" y="4"/>
                </a:cubicBezTo>
                <a:cubicBezTo>
                  <a:pt x="2575" y="6"/>
                  <a:pt x="2639" y="7"/>
                  <a:pt x="2705" y="15"/>
                </a:cubicBezTo>
                <a:cubicBezTo>
                  <a:pt x="2747" y="20"/>
                  <a:pt x="2906" y="25"/>
                  <a:pt x="2907" y="92"/>
                </a:cubicBezTo>
                <a:cubicBezTo>
                  <a:pt x="2908" y="163"/>
                  <a:pt x="2791" y="256"/>
                  <a:pt x="2747" y="301"/>
                </a:cubicBezTo>
                <a:cubicBezTo>
                  <a:pt x="2716" y="332"/>
                  <a:pt x="2681" y="361"/>
                  <a:pt x="2649" y="389"/>
                </a:cubicBezTo>
                <a:cubicBezTo>
                  <a:pt x="2684" y="367"/>
                  <a:pt x="2719" y="345"/>
                  <a:pt x="2754" y="32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968" name="Ink 95"/>
          <p:cNvSpPr>
            <a:spLocks noRot="1" noChangeAspect="1" noEditPoints="1" noChangeArrowheads="1" noChangeShapeType="1" noTextEdit="1"/>
          </p:cNvSpPr>
          <p:nvPr/>
        </p:nvSpPr>
        <p:spPr bwMode="auto">
          <a:xfrm>
            <a:off x="8347075" y="2330450"/>
            <a:ext cx="168275" cy="230188"/>
          </a:xfrm>
          <a:custGeom>
            <a:avLst/>
            <a:gdLst>
              <a:gd name="T0" fmla="*/ 2147483647 w 469"/>
              <a:gd name="T1" fmla="*/ 2147483647 h 640"/>
              <a:gd name="T2" fmla="*/ 2147483647 w 469"/>
              <a:gd name="T3" fmla="*/ 2147483647 h 640"/>
              <a:gd name="T4" fmla="*/ 2147483647 w 469"/>
              <a:gd name="T5" fmla="*/ 2147483647 h 640"/>
              <a:gd name="T6" fmla="*/ 2147483647 w 469"/>
              <a:gd name="T7" fmla="*/ 0 h 640"/>
              <a:gd name="T8" fmla="*/ 2147483647 w 469"/>
              <a:gd name="T9" fmla="*/ 2147483647 h 640"/>
              <a:gd name="T10" fmla="*/ 2147483647 w 469"/>
              <a:gd name="T11" fmla="*/ 2147483647 h 640"/>
              <a:gd name="T12" fmla="*/ 2147483647 w 469"/>
              <a:gd name="T13" fmla="*/ 2147483647 h 640"/>
              <a:gd name="T14" fmla="*/ 2147483647 w 469"/>
              <a:gd name="T15" fmla="*/ 2147483647 h 640"/>
              <a:gd name="T16" fmla="*/ 2147483647 w 469"/>
              <a:gd name="T17" fmla="*/ 2147483647 h 640"/>
              <a:gd name="T18" fmla="*/ 2147483647 w 469"/>
              <a:gd name="T19" fmla="*/ 2147483647 h 640"/>
              <a:gd name="T20" fmla="*/ 2147483647 w 469"/>
              <a:gd name="T21" fmla="*/ 2147483647 h 640"/>
              <a:gd name="T22" fmla="*/ 2147483647 w 469"/>
              <a:gd name="T23" fmla="*/ 2147483647 h 640"/>
              <a:gd name="T24" fmla="*/ 2147483647 w 469"/>
              <a:gd name="T25" fmla="*/ 2147483647 h 640"/>
              <a:gd name="T26" fmla="*/ 2147483647 w 469"/>
              <a:gd name="T27" fmla="*/ 2147483647 h 64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69"/>
              <a:gd name="T43" fmla="*/ 0 h 640"/>
              <a:gd name="T44" fmla="*/ 469 w 469"/>
              <a:gd name="T45" fmla="*/ 640 h 64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69" h="640" extrusionOk="0">
                <a:moveTo>
                  <a:pt x="52" y="20"/>
                </a:moveTo>
                <a:cubicBezTo>
                  <a:pt x="37" y="24"/>
                  <a:pt x="24" y="28"/>
                  <a:pt x="10" y="32"/>
                </a:cubicBezTo>
                <a:cubicBezTo>
                  <a:pt x="28" y="28"/>
                  <a:pt x="26" y="28"/>
                  <a:pt x="44" y="23"/>
                </a:cubicBezTo>
                <a:cubicBezTo>
                  <a:pt x="93" y="11"/>
                  <a:pt x="143" y="2"/>
                  <a:pt x="194" y="0"/>
                </a:cubicBezTo>
                <a:cubicBezTo>
                  <a:pt x="252" y="-2"/>
                  <a:pt x="315" y="0"/>
                  <a:pt x="370" y="22"/>
                </a:cubicBezTo>
                <a:cubicBezTo>
                  <a:pt x="411" y="39"/>
                  <a:pt x="425" y="62"/>
                  <a:pt x="404" y="102"/>
                </a:cubicBezTo>
                <a:cubicBezTo>
                  <a:pt x="383" y="142"/>
                  <a:pt x="343" y="174"/>
                  <a:pt x="311" y="206"/>
                </a:cubicBezTo>
                <a:cubicBezTo>
                  <a:pt x="286" y="231"/>
                  <a:pt x="248" y="261"/>
                  <a:pt x="264" y="302"/>
                </a:cubicBezTo>
                <a:cubicBezTo>
                  <a:pt x="285" y="355"/>
                  <a:pt x="359" y="395"/>
                  <a:pt x="400" y="431"/>
                </a:cubicBezTo>
                <a:cubicBezTo>
                  <a:pt x="430" y="457"/>
                  <a:pt x="477" y="493"/>
                  <a:pt x="466" y="539"/>
                </a:cubicBezTo>
                <a:cubicBezTo>
                  <a:pt x="456" y="582"/>
                  <a:pt x="396" y="607"/>
                  <a:pt x="359" y="619"/>
                </a:cubicBezTo>
                <a:cubicBezTo>
                  <a:pt x="283" y="643"/>
                  <a:pt x="202" y="640"/>
                  <a:pt x="123" y="636"/>
                </a:cubicBezTo>
                <a:cubicBezTo>
                  <a:pt x="99" y="635"/>
                  <a:pt x="23" y="634"/>
                  <a:pt x="14" y="604"/>
                </a:cubicBezTo>
                <a:cubicBezTo>
                  <a:pt x="21" y="603"/>
                  <a:pt x="29" y="601"/>
                  <a:pt x="36" y="60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8" name="Text Box 8"/>
          <p:cNvSpPr txBox="1">
            <a:spLocks noChangeArrowheads="1"/>
          </p:cNvSpPr>
          <p:nvPr/>
        </p:nvSpPr>
        <p:spPr bwMode="auto">
          <a:xfrm>
            <a:off x="307623" y="2209800"/>
            <a:ext cx="5029200" cy="3970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lgn="l">
              <a:spcBef>
                <a:spcPts val="0"/>
              </a:spcBef>
            </a:pPr>
            <a:r>
              <a:rPr lang="en-US" sz="1800" b="1" dirty="0" smtClean="0">
                <a:solidFill>
                  <a:srgbClr val="FF9900"/>
                </a:solidFill>
                <a:latin typeface="Courier New" pitchFamily="49" charset="0"/>
              </a:rPr>
              <a:t> </a:t>
            </a:r>
            <a:r>
              <a:rPr lang="en-US" sz="1800" b="1" dirty="0" err="1" smtClean="0">
                <a:solidFill>
                  <a:srgbClr val="FF9900"/>
                </a:solidFill>
                <a:latin typeface="Courier New" pitchFamily="49" charset="0"/>
              </a:rPr>
              <a:t>def</a:t>
            </a:r>
            <a:r>
              <a:rPr lang="en-US" sz="1800" b="1" dirty="0" smtClean="0">
                <a:solidFill>
                  <a:srgbClr val="FF9900"/>
                </a:solidFill>
                <a:latin typeface="Courier New" pitchFamily="49" charset="0"/>
              </a:rPr>
              <a:t>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(x):</a:t>
            </a:r>
          </a:p>
          <a:p>
            <a:pPr algn="l">
              <a:spcBef>
                <a:spcPts val="0"/>
              </a:spcBef>
            </a:pPr>
            <a:r>
              <a:rPr lang="en-US" sz="1800" b="1" dirty="0" smtClean="0">
                <a:solidFill>
                  <a:srgbClr val="FFFFFF">
                    <a:lumMod val="65000"/>
                  </a:srgbClr>
                </a:solidFill>
                <a:latin typeface="Courier New" pitchFamily="49" charset="0"/>
              </a:rPr>
              <a:t>  """ factorial w/ printing </a:t>
            </a:r>
            <a:r>
              <a:rPr lang="en-US" sz="1800" b="1" dirty="0" smtClean="0">
                <a:solidFill>
                  <a:srgbClr val="FFFFFF">
                    <a:lumMod val="65000"/>
                  </a:srgbClr>
                </a:solidFill>
                <a:latin typeface="Courier New" pitchFamily="49" charset="0"/>
              </a:rPr>
              <a:t>"""</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CC3300"/>
                </a:solidFill>
                <a:latin typeface="Courier New" pitchFamily="49" charset="0"/>
              </a:rPr>
              <a:t> </a:t>
            </a:r>
            <a:r>
              <a:rPr lang="en-US" sz="1800" b="1" dirty="0" smtClean="0">
                <a:solidFill>
                  <a:srgbClr val="009900"/>
                </a:solidFill>
                <a:latin typeface="Courier New" pitchFamily="49" charset="0"/>
              </a:rPr>
              <a:t>"x is"</a:t>
            </a:r>
            <a:r>
              <a:rPr lang="en-US" sz="1800" b="1" dirty="0" smtClean="0">
                <a:solidFill>
                  <a:srgbClr val="000000"/>
                </a:solidFill>
                <a:latin typeface="Courier New" pitchFamily="49" charset="0"/>
              </a:rPr>
              <a:t>, </a:t>
            </a:r>
            <a:r>
              <a:rPr lang="en-US" sz="1800" b="1" dirty="0" smtClean="0">
                <a:solidFill>
                  <a:srgbClr val="000000"/>
                </a:solidFill>
                <a:latin typeface="Courier New" pitchFamily="49" charset="0"/>
              </a:rPr>
              <a:t>x</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if </a:t>
            </a:r>
            <a:r>
              <a:rPr lang="en-US" sz="1800" b="1" dirty="0" smtClean="0">
                <a:solidFill>
                  <a:srgbClr val="000000"/>
                </a:solidFill>
                <a:latin typeface="Courier New" pitchFamily="49" charset="0"/>
              </a:rPr>
              <a:t>x </a:t>
            </a:r>
            <a:r>
              <a:rPr lang="en-US" sz="1800" b="1" dirty="0" smtClean="0">
                <a:solidFill>
                  <a:srgbClr val="000000"/>
                </a:solidFill>
                <a:latin typeface="Courier New" pitchFamily="49" charset="0"/>
              </a:rPr>
              <a:t>== </a:t>
            </a:r>
            <a:r>
              <a:rPr lang="en-US" sz="1800" b="1" dirty="0">
                <a:solidFill>
                  <a:srgbClr val="000000"/>
                </a:solidFill>
                <a:latin typeface="Courier New" pitchFamily="49" charset="0"/>
              </a:rPr>
              <a:t>0</a:t>
            </a:r>
            <a:r>
              <a:rPr lang="en-US" sz="1800" b="1" dirty="0" smtClean="0">
                <a:solidFill>
                  <a:srgbClr val="000000"/>
                </a:solidFill>
                <a:latin typeface="Courier New" pitchFamily="49" charset="0"/>
              </a:rPr>
              <a:t>:</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u="sng" dirty="0">
                <a:solidFill>
                  <a:srgbClr val="C00000"/>
                </a:solidFill>
                <a:latin typeface="Courier New" pitchFamily="49" charset="0"/>
              </a:rPr>
              <a:t>print</a:t>
            </a:r>
            <a:r>
              <a:rPr lang="en-US" sz="1800" b="1" dirty="0">
                <a:solidFill>
                  <a:srgbClr val="000000"/>
                </a:solidFill>
                <a:latin typeface="Courier New" pitchFamily="49" charset="0"/>
              </a:rPr>
              <a:t> </a:t>
            </a:r>
            <a:r>
              <a:rPr lang="en-US" sz="1800" b="1" dirty="0">
                <a:solidFill>
                  <a:srgbClr val="009900"/>
                </a:solidFill>
                <a:latin typeface="Courier New" pitchFamily="49" charset="0"/>
              </a:rPr>
              <a:t>"x:"</a:t>
            </a:r>
            <a:r>
              <a:rPr lang="en-US" sz="1800" b="1" dirty="0">
                <a:latin typeface="Courier New" pitchFamily="49" charset="0"/>
              </a:rPr>
              <a:t>, x, </a:t>
            </a:r>
            <a:r>
              <a:rPr lang="en-US" sz="1800" b="1" dirty="0">
                <a:solidFill>
                  <a:srgbClr val="009900"/>
                </a:solidFill>
                <a:latin typeface="Courier New" pitchFamily="49" charset="0"/>
              </a:rPr>
              <a:t>" Ret</a:t>
            </a:r>
            <a:r>
              <a:rPr lang="en-US" sz="1800" b="1" dirty="0" smtClean="0">
                <a:solidFill>
                  <a:srgbClr val="009900"/>
                </a:solidFill>
                <a:latin typeface="Courier New" pitchFamily="49" charset="0"/>
              </a:rPr>
              <a:t>: 1"</a:t>
            </a:r>
            <a:endParaRPr lang="en-US" sz="1800" b="1" dirty="0">
              <a:solidFill>
                <a:srgbClr val="000000"/>
              </a:solidFill>
              <a:latin typeface="Courier New" pitchFamily="49" charset="0"/>
            </a:endParaRPr>
          </a:p>
          <a:p>
            <a:pPr algn="l">
              <a:spcBef>
                <a:spcPts val="0"/>
              </a:spcBef>
            </a:pPr>
            <a:r>
              <a:rPr lang="en-US" sz="1800" b="1" dirty="0" smtClean="0">
                <a:solidFill>
                  <a:srgbClr val="0099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9900"/>
                </a:solidFill>
                <a:latin typeface="Courier New" pitchFamily="49" charset="0"/>
              </a:rPr>
              <a:t> </a:t>
            </a:r>
            <a:r>
              <a:rPr lang="en-US" sz="1800" b="1" dirty="0" smtClean="0">
                <a:solidFill>
                  <a:srgbClr val="000000"/>
                </a:solidFill>
                <a:latin typeface="Courier New" pitchFamily="49" charset="0"/>
              </a:rPr>
              <a:t>1</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else</a:t>
            </a:r>
            <a:r>
              <a:rPr lang="en-US" sz="1800" b="1" dirty="0" smtClean="0">
                <a:solidFill>
                  <a:srgbClr val="000000"/>
                </a:solidFill>
                <a:latin typeface="Courier New" pitchFamily="49" charset="0"/>
              </a:rPr>
              <a:t>:</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000000"/>
                </a:solidFill>
                <a:latin typeface="Courier New" pitchFamily="49" charset="0"/>
              </a:rPr>
              <a:t> </a:t>
            </a:r>
            <a:r>
              <a:rPr lang="en-US" sz="1800" b="1" dirty="0" smtClean="0">
                <a:solidFill>
                  <a:srgbClr val="009900"/>
                </a:solidFill>
                <a:latin typeface="Courier New" pitchFamily="49" charset="0"/>
              </a:rPr>
              <a:t>"Calling </a:t>
            </a:r>
            <a:r>
              <a:rPr lang="en-US" sz="1800" b="1" dirty="0" err="1" smtClean="0">
                <a:solidFill>
                  <a:srgbClr val="009900"/>
                </a:solidFill>
                <a:latin typeface="Courier New" pitchFamily="49" charset="0"/>
              </a:rPr>
              <a:t>fac</a:t>
            </a:r>
            <a:r>
              <a:rPr lang="en-US" sz="1800" b="1" dirty="0" smtClean="0">
                <a:solidFill>
                  <a:srgbClr val="009900"/>
                </a:solidFill>
                <a:latin typeface="Courier New" pitchFamily="49" charset="0"/>
              </a:rPr>
              <a:t>("</a:t>
            </a:r>
            <a:r>
              <a:rPr lang="en-US" sz="1800" b="1" dirty="0" smtClean="0">
                <a:solidFill>
                  <a:srgbClr val="000000"/>
                </a:solidFill>
                <a:latin typeface="Courier New" pitchFamily="49" charset="0"/>
              </a:rPr>
              <a:t>, x-1, </a:t>
            </a:r>
            <a:r>
              <a:rPr lang="en-US" sz="1800" b="1" dirty="0" smtClean="0">
                <a:solidFill>
                  <a:srgbClr val="009900"/>
                </a:solidFill>
                <a:latin typeface="Courier New" pitchFamily="49" charset="0"/>
              </a:rPr>
              <a:t>")"</a:t>
            </a:r>
          </a:p>
          <a:p>
            <a:pPr algn="l">
              <a:spcBef>
                <a:spcPts val="0"/>
              </a:spcBef>
            </a:pPr>
            <a:r>
              <a:rPr lang="en-US" sz="1800" b="1" dirty="0" smtClean="0">
                <a:solidFill>
                  <a:srgbClr val="009900"/>
                </a:solidFill>
                <a:latin typeface="Courier New" pitchFamily="49" charset="0"/>
              </a:rPr>
              <a:t>    </a:t>
            </a:r>
            <a:r>
              <a:rPr lang="en-US" sz="1800" b="1" dirty="0" smtClean="0">
                <a:solidFill>
                  <a:srgbClr val="000000"/>
                </a:solidFill>
                <a:latin typeface="Courier New" pitchFamily="49" charset="0"/>
              </a:rPr>
              <a:t>smaller </a:t>
            </a:r>
            <a:r>
              <a:rPr lang="en-US" sz="1800" b="1" dirty="0" smtClean="0">
                <a:solidFill>
                  <a:srgbClr val="000000"/>
                </a:solidFill>
                <a:latin typeface="Courier New" pitchFamily="49" charset="0"/>
              </a:rPr>
              <a:t>=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 x-1 ) </a:t>
            </a:r>
          </a:p>
          <a:p>
            <a:pPr algn="l">
              <a:spcBef>
                <a:spcPts val="0"/>
              </a:spcBef>
            </a:pPr>
            <a:r>
              <a:rPr lang="en-US" sz="1800" b="1" dirty="0" smtClean="0">
                <a:solidFill>
                  <a:srgbClr val="000000"/>
                </a:solidFill>
                <a:latin typeface="Courier New" pitchFamily="49" charset="0"/>
              </a:rPr>
              <a:t>    </a:t>
            </a:r>
            <a:r>
              <a:rPr lang="en-US" sz="1800" b="1" dirty="0" smtClean="0">
                <a:solidFill>
                  <a:srgbClr val="000000"/>
                </a:solidFill>
                <a:latin typeface="Courier New" pitchFamily="49" charset="0"/>
              </a:rPr>
              <a:t>result </a:t>
            </a:r>
            <a:r>
              <a:rPr lang="en-US" sz="1800" b="1" dirty="0" smtClean="0">
                <a:solidFill>
                  <a:srgbClr val="000000"/>
                </a:solidFill>
                <a:latin typeface="Courier New" pitchFamily="49" charset="0"/>
              </a:rPr>
              <a:t>= x * </a:t>
            </a:r>
            <a:r>
              <a:rPr lang="en-US" sz="1800" b="1" dirty="0" smtClean="0">
                <a:solidFill>
                  <a:srgbClr val="000000"/>
                </a:solidFill>
                <a:latin typeface="Courier New" pitchFamily="49" charset="0"/>
              </a:rPr>
              <a:t>smaller</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000000"/>
                </a:solidFill>
                <a:latin typeface="Courier New" pitchFamily="49" charset="0"/>
              </a:rPr>
              <a:t> </a:t>
            </a:r>
            <a:r>
              <a:rPr lang="en-US" sz="1800" b="1" dirty="0" smtClean="0">
                <a:solidFill>
                  <a:srgbClr val="009900"/>
                </a:solidFill>
                <a:latin typeface="Courier New" pitchFamily="49" charset="0"/>
              </a:rPr>
              <a:t>"x:"</a:t>
            </a:r>
            <a:r>
              <a:rPr lang="en-US" sz="1800" b="1" dirty="0" smtClean="0">
                <a:latin typeface="Courier New" pitchFamily="49" charset="0"/>
              </a:rPr>
              <a:t>, x, </a:t>
            </a:r>
            <a:r>
              <a:rPr lang="en-US" sz="1800" b="1" dirty="0" smtClean="0">
                <a:solidFill>
                  <a:srgbClr val="009900"/>
                </a:solidFill>
                <a:latin typeface="Courier New" pitchFamily="49" charset="0"/>
              </a:rPr>
              <a:t>" Ret:"</a:t>
            </a:r>
            <a:r>
              <a:rPr lang="en-US" sz="1800" b="1" dirty="0" smtClean="0">
                <a:solidFill>
                  <a:srgbClr val="000000"/>
                </a:solidFill>
                <a:latin typeface="Courier New" pitchFamily="49" charset="0"/>
              </a:rPr>
              <a:t>, result</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0000"/>
                </a:solidFill>
                <a:latin typeface="Courier New" pitchFamily="49" charset="0"/>
              </a:rPr>
              <a:t> </a:t>
            </a:r>
            <a:r>
              <a:rPr lang="en-US" sz="1800" b="1" dirty="0" smtClean="0">
                <a:solidFill>
                  <a:srgbClr val="000000"/>
                </a:solidFill>
                <a:latin typeface="Courier New" pitchFamily="49" charset="0"/>
              </a:rPr>
              <a:t>result</a:t>
            </a:r>
            <a:endParaRPr lang="en-US" sz="1800" b="1" dirty="0" smtClean="0">
              <a:solidFill>
                <a:srgbClr val="000000"/>
              </a:solidFill>
              <a:latin typeface="Courier New" pitchFamily="49" charset="0"/>
            </a:endParaRPr>
          </a:p>
        </p:txBody>
      </p:sp>
      <p:sp>
        <p:nvSpPr>
          <p:cNvPr id="4" name="Rectangle 3"/>
          <p:cNvSpPr/>
          <p:nvPr/>
        </p:nvSpPr>
        <p:spPr bwMode="auto">
          <a:xfrm>
            <a:off x="5365044" y="2219283"/>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2" name="Rectangle 41"/>
          <p:cNvSpPr/>
          <p:nvPr/>
        </p:nvSpPr>
        <p:spPr bwMode="auto">
          <a:xfrm>
            <a:off x="5365044" y="2663807"/>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3" name="Rectangle 42"/>
          <p:cNvSpPr/>
          <p:nvPr/>
        </p:nvSpPr>
        <p:spPr bwMode="auto">
          <a:xfrm>
            <a:off x="5365044" y="3108331"/>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4" name="Rectangle 43"/>
          <p:cNvSpPr/>
          <p:nvPr/>
        </p:nvSpPr>
        <p:spPr bwMode="auto">
          <a:xfrm>
            <a:off x="5365044" y="3552855"/>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5" name="Rectangle 44"/>
          <p:cNvSpPr/>
          <p:nvPr/>
        </p:nvSpPr>
        <p:spPr bwMode="auto">
          <a:xfrm>
            <a:off x="5365044" y="3997379"/>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6" name="Rectangle 45"/>
          <p:cNvSpPr/>
          <p:nvPr/>
        </p:nvSpPr>
        <p:spPr bwMode="auto">
          <a:xfrm>
            <a:off x="5365044" y="4441903"/>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7" name="Rectangle 46"/>
          <p:cNvSpPr/>
          <p:nvPr/>
        </p:nvSpPr>
        <p:spPr bwMode="auto">
          <a:xfrm>
            <a:off x="5365044" y="4886427"/>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8" name="Rectangle 47"/>
          <p:cNvSpPr/>
          <p:nvPr/>
        </p:nvSpPr>
        <p:spPr bwMode="auto">
          <a:xfrm>
            <a:off x="5365044" y="5330951"/>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9" name="Rectangle 48"/>
          <p:cNvSpPr/>
          <p:nvPr/>
        </p:nvSpPr>
        <p:spPr bwMode="auto">
          <a:xfrm>
            <a:off x="5365044" y="5775475"/>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50" name="Rectangle 49"/>
          <p:cNvSpPr/>
          <p:nvPr/>
        </p:nvSpPr>
        <p:spPr bwMode="auto">
          <a:xfrm>
            <a:off x="5365044" y="6219999"/>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13317" name="Text Box 7"/>
          <p:cNvSpPr txBox="1">
            <a:spLocks noChangeArrowheads="1"/>
          </p:cNvSpPr>
          <p:nvPr/>
        </p:nvSpPr>
        <p:spPr bwMode="auto">
          <a:xfrm>
            <a:off x="5634567" y="222676"/>
            <a:ext cx="3048000" cy="830997"/>
          </a:xfrm>
          <a:prstGeom prst="rect">
            <a:avLst/>
          </a:prstGeom>
          <a:solidFill>
            <a:srgbClr val="FFCC99"/>
          </a:solidFill>
          <a:ln>
            <a:noFill/>
          </a:ln>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spcBef>
                <a:spcPct val="50000"/>
              </a:spcBef>
            </a:pPr>
            <a:r>
              <a:rPr lang="en-US" dirty="0" smtClean="0">
                <a:solidFill>
                  <a:srgbClr val="000000"/>
                </a:solidFill>
                <a:latin typeface="Cambria" pitchFamily="18" charset="0"/>
              </a:rPr>
              <a:t>What will this call to </a:t>
            </a:r>
            <a:r>
              <a:rPr lang="en-US" b="1" dirty="0" err="1" smtClean="0">
                <a:solidFill>
                  <a:srgbClr val="000000"/>
                </a:solidFill>
                <a:latin typeface="Cambria" pitchFamily="18" charset="0"/>
              </a:rPr>
              <a:t>fac</a:t>
            </a:r>
            <a:r>
              <a:rPr lang="en-US" b="1" dirty="0" smtClean="0">
                <a:solidFill>
                  <a:srgbClr val="000000"/>
                </a:solidFill>
                <a:latin typeface="Cambria" pitchFamily="18" charset="0"/>
              </a:rPr>
              <a:t>(3) </a:t>
            </a:r>
            <a:r>
              <a:rPr lang="en-US" dirty="0" smtClean="0">
                <a:solidFill>
                  <a:srgbClr val="000000"/>
                </a:solidFill>
                <a:latin typeface="Cambria" pitchFamily="18" charset="0"/>
              </a:rPr>
              <a:t>print?</a:t>
            </a:r>
            <a:endParaRPr lang="en-US" b="1" dirty="0">
              <a:solidFill>
                <a:srgbClr val="000000"/>
              </a:solidFill>
              <a:latin typeface="Cambria" pitchFamily="18" charset="0"/>
            </a:endParaRPr>
          </a:p>
        </p:txBody>
      </p:sp>
      <p:sp>
        <p:nvSpPr>
          <p:cNvPr id="13324" name="Rectangle 28"/>
          <p:cNvSpPr>
            <a:spLocks noChangeArrowheads="1"/>
          </p:cNvSpPr>
          <p:nvPr/>
        </p:nvSpPr>
        <p:spPr bwMode="auto">
          <a:xfrm>
            <a:off x="147329" y="130314"/>
            <a:ext cx="1148071"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i="1" dirty="0" smtClean="0">
                <a:solidFill>
                  <a:srgbClr val="000000"/>
                </a:solidFill>
                <a:latin typeface="Cambria" pitchFamily="18" charset="0"/>
              </a:rPr>
              <a:t>Quiz</a:t>
            </a:r>
            <a:endParaRPr lang="en-US" sz="4000" dirty="0">
              <a:solidFill>
                <a:srgbClr val="000000"/>
              </a:solidFill>
              <a:latin typeface="Cambria" pitchFamily="18" charset="0"/>
            </a:endParaRPr>
          </a:p>
        </p:txBody>
      </p:sp>
      <p:sp>
        <p:nvSpPr>
          <p:cNvPr id="3" name="Down Arrow 2"/>
          <p:cNvSpPr/>
          <p:nvPr/>
        </p:nvSpPr>
        <p:spPr bwMode="auto">
          <a:xfrm>
            <a:off x="6891867" y="1474101"/>
            <a:ext cx="533400" cy="778032"/>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2" name="TextBox 1"/>
          <p:cNvSpPr txBox="1"/>
          <p:nvPr/>
        </p:nvSpPr>
        <p:spPr>
          <a:xfrm>
            <a:off x="1508348" y="356092"/>
            <a:ext cx="3850036" cy="369332"/>
          </a:xfrm>
          <a:prstGeom prst="rect">
            <a:avLst/>
          </a:prstGeom>
          <a:noFill/>
        </p:spPr>
        <p:txBody>
          <a:bodyPr wrap="square" rtlCol="0">
            <a:spAutoFit/>
          </a:bodyPr>
          <a:lstStyle/>
          <a:p>
            <a:r>
              <a:rPr lang="en-US" sz="1800" dirty="0" smtClean="0">
                <a:solidFill>
                  <a:srgbClr val="000000"/>
                </a:solidFill>
                <a:latin typeface="Cambria" panose="02040503050406030204" pitchFamily="18" charset="0"/>
              </a:rPr>
              <a:t>Names(s) __________________________</a:t>
            </a:r>
            <a:endParaRPr lang="en-US" sz="1800" dirty="0">
              <a:solidFill>
                <a:srgbClr val="000000"/>
              </a:solidFill>
              <a:latin typeface="Cambria" panose="02040503050406030204" pitchFamily="18" charset="0"/>
            </a:endParaRPr>
          </a:p>
        </p:txBody>
      </p:sp>
      <p:sp>
        <p:nvSpPr>
          <p:cNvPr id="26" name="Rectangle 25"/>
          <p:cNvSpPr/>
          <p:nvPr/>
        </p:nvSpPr>
        <p:spPr>
          <a:xfrm>
            <a:off x="5437632" y="2128746"/>
            <a:ext cx="3553968" cy="4580741"/>
          </a:xfrm>
          <a:prstGeom prst="rect">
            <a:avLst/>
          </a:prstGeom>
        </p:spPr>
        <p:txBody>
          <a:bodyPr wrap="square">
            <a:spAutoFit/>
          </a:bodyPr>
          <a:lstStyle/>
          <a:p>
            <a:pPr algn="l">
              <a:lnSpc>
                <a:spcPts val="3500"/>
              </a:lnSpc>
            </a:pPr>
            <a:r>
              <a:rPr lang="en-US" sz="2000" b="1" dirty="0" smtClean="0">
                <a:solidFill>
                  <a:srgbClr val="C00000"/>
                </a:solidFill>
                <a:latin typeface="Courier New" panose="02070309020205020404" pitchFamily="49" charset="0"/>
                <a:cs typeface="Courier New" panose="02070309020205020404" pitchFamily="49" charset="0"/>
              </a:rPr>
              <a:t>x </a:t>
            </a:r>
            <a:r>
              <a:rPr lang="en-US" sz="2000" b="1" dirty="0">
                <a:solidFill>
                  <a:srgbClr val="C00000"/>
                </a:solidFill>
                <a:latin typeface="Courier New" panose="02070309020205020404" pitchFamily="49" charset="0"/>
                <a:cs typeface="Courier New" panose="02070309020205020404" pitchFamily="49" charset="0"/>
              </a:rPr>
              <a:t>is 3</a:t>
            </a:r>
          </a:p>
          <a:p>
            <a:pPr algn="l">
              <a:lnSpc>
                <a:spcPts val="3500"/>
              </a:lnSpc>
            </a:pPr>
            <a:r>
              <a:rPr lang="en-US" sz="2000" b="1" dirty="0">
                <a:solidFill>
                  <a:srgbClr val="C00000"/>
                </a:solidFill>
                <a:latin typeface="Courier New" panose="02070309020205020404" pitchFamily="49" charset="0"/>
                <a:cs typeface="Courier New" panose="02070309020205020404" pitchFamily="49" charset="0"/>
              </a:rPr>
              <a:t>Calling </a:t>
            </a:r>
            <a:r>
              <a:rPr lang="en-US" sz="2000" b="1" dirty="0" err="1">
                <a:solidFill>
                  <a:srgbClr val="C00000"/>
                </a:solidFill>
                <a:latin typeface="Courier New" panose="02070309020205020404" pitchFamily="49" charset="0"/>
                <a:cs typeface="Courier New" panose="02070309020205020404" pitchFamily="49" charset="0"/>
              </a:rPr>
              <a:t>fac</a:t>
            </a:r>
            <a:r>
              <a:rPr lang="en-US" sz="2000" b="1" dirty="0">
                <a:solidFill>
                  <a:srgbClr val="C00000"/>
                </a:solidFill>
                <a:latin typeface="Courier New" panose="02070309020205020404" pitchFamily="49" charset="0"/>
                <a:cs typeface="Courier New" panose="02070309020205020404" pitchFamily="49" charset="0"/>
              </a:rPr>
              <a:t>(2)</a:t>
            </a:r>
          </a:p>
          <a:p>
            <a:pPr algn="l">
              <a:lnSpc>
                <a:spcPts val="3500"/>
              </a:lnSpc>
            </a:pPr>
            <a:r>
              <a:rPr lang="en-US" sz="2000" b="1" dirty="0">
                <a:solidFill>
                  <a:srgbClr val="C00000"/>
                </a:solidFill>
                <a:latin typeface="Courier New" panose="02070309020205020404" pitchFamily="49" charset="0"/>
                <a:cs typeface="Courier New" panose="02070309020205020404" pitchFamily="49" charset="0"/>
              </a:rPr>
              <a:t>x is 2</a:t>
            </a:r>
          </a:p>
          <a:p>
            <a:pPr algn="l">
              <a:lnSpc>
                <a:spcPts val="3500"/>
              </a:lnSpc>
            </a:pPr>
            <a:r>
              <a:rPr lang="en-US" sz="2000" b="1" dirty="0">
                <a:solidFill>
                  <a:srgbClr val="C00000"/>
                </a:solidFill>
                <a:latin typeface="Courier New" panose="02070309020205020404" pitchFamily="49" charset="0"/>
                <a:cs typeface="Courier New" panose="02070309020205020404" pitchFamily="49" charset="0"/>
              </a:rPr>
              <a:t>Calling </a:t>
            </a:r>
            <a:r>
              <a:rPr lang="en-US" sz="2000" b="1" dirty="0" err="1">
                <a:solidFill>
                  <a:srgbClr val="C00000"/>
                </a:solidFill>
                <a:latin typeface="Courier New" panose="02070309020205020404" pitchFamily="49" charset="0"/>
                <a:cs typeface="Courier New" panose="02070309020205020404" pitchFamily="49" charset="0"/>
              </a:rPr>
              <a:t>fac</a:t>
            </a:r>
            <a:r>
              <a:rPr lang="en-US" sz="2000" b="1" dirty="0">
                <a:solidFill>
                  <a:srgbClr val="C00000"/>
                </a:solidFill>
                <a:latin typeface="Courier New" panose="02070309020205020404" pitchFamily="49" charset="0"/>
                <a:cs typeface="Courier New" panose="02070309020205020404" pitchFamily="49" charset="0"/>
              </a:rPr>
              <a:t>(1)</a:t>
            </a:r>
          </a:p>
          <a:p>
            <a:pPr algn="l">
              <a:lnSpc>
                <a:spcPts val="3500"/>
              </a:lnSpc>
            </a:pPr>
            <a:r>
              <a:rPr lang="en-US" sz="2000" b="1" dirty="0">
                <a:solidFill>
                  <a:srgbClr val="C00000"/>
                </a:solidFill>
                <a:latin typeface="Courier New" panose="02070309020205020404" pitchFamily="49" charset="0"/>
                <a:cs typeface="Courier New" panose="02070309020205020404" pitchFamily="49" charset="0"/>
              </a:rPr>
              <a:t>x is </a:t>
            </a:r>
            <a:r>
              <a:rPr lang="en-US" sz="2000" b="1" dirty="0" smtClean="0">
                <a:solidFill>
                  <a:srgbClr val="C00000"/>
                </a:solidFill>
                <a:latin typeface="Courier New" panose="02070309020205020404" pitchFamily="49" charset="0"/>
                <a:cs typeface="Courier New" panose="02070309020205020404" pitchFamily="49" charset="0"/>
              </a:rPr>
              <a:t>1</a:t>
            </a:r>
          </a:p>
          <a:p>
            <a:pPr algn="l">
              <a:lnSpc>
                <a:spcPts val="3500"/>
              </a:lnSpc>
            </a:pPr>
            <a:r>
              <a:rPr lang="en-US" sz="2000" b="1" dirty="0" smtClean="0">
                <a:solidFill>
                  <a:srgbClr val="C00000"/>
                </a:solidFill>
                <a:latin typeface="Courier New" panose="02070309020205020404" pitchFamily="49" charset="0"/>
                <a:cs typeface="Courier New" panose="02070309020205020404" pitchFamily="49" charset="0"/>
              </a:rPr>
              <a:t>Calling </a:t>
            </a:r>
            <a:r>
              <a:rPr lang="en-US" sz="2000" b="1" dirty="0" err="1" smtClean="0">
                <a:solidFill>
                  <a:srgbClr val="C00000"/>
                </a:solidFill>
                <a:latin typeface="Courier New" panose="02070309020205020404" pitchFamily="49" charset="0"/>
                <a:cs typeface="Courier New" panose="02070309020205020404" pitchFamily="49" charset="0"/>
              </a:rPr>
              <a:t>fac</a:t>
            </a:r>
            <a:r>
              <a:rPr lang="en-US" sz="2000" b="1" dirty="0" smtClean="0">
                <a:solidFill>
                  <a:srgbClr val="C00000"/>
                </a:solidFill>
                <a:latin typeface="Courier New" panose="02070309020205020404" pitchFamily="49" charset="0"/>
                <a:cs typeface="Courier New" panose="02070309020205020404" pitchFamily="49" charset="0"/>
              </a:rPr>
              <a:t>(0)</a:t>
            </a:r>
          </a:p>
          <a:p>
            <a:pPr algn="l">
              <a:lnSpc>
                <a:spcPts val="3500"/>
              </a:lnSpc>
            </a:pPr>
            <a:r>
              <a:rPr lang="en-US" sz="2000" b="1" dirty="0">
                <a:solidFill>
                  <a:srgbClr val="C00000"/>
                </a:solidFill>
                <a:latin typeface="Courier New" panose="02070309020205020404" pitchFamily="49" charset="0"/>
                <a:cs typeface="Courier New" panose="02070309020205020404" pitchFamily="49" charset="0"/>
              </a:rPr>
              <a:t>x: </a:t>
            </a:r>
            <a:r>
              <a:rPr lang="en-US" sz="2000" b="1" dirty="0" smtClean="0">
                <a:solidFill>
                  <a:srgbClr val="C00000"/>
                </a:solidFill>
                <a:latin typeface="Courier New" panose="02070309020205020404" pitchFamily="49" charset="0"/>
                <a:cs typeface="Courier New" panose="02070309020205020404" pitchFamily="49" charset="0"/>
              </a:rPr>
              <a:t>0  </a:t>
            </a:r>
            <a:r>
              <a:rPr lang="en-US" sz="2000" b="1" dirty="0">
                <a:solidFill>
                  <a:srgbClr val="C00000"/>
                </a:solidFill>
                <a:latin typeface="Courier New" panose="02070309020205020404" pitchFamily="49" charset="0"/>
                <a:cs typeface="Courier New" panose="02070309020205020404" pitchFamily="49" charset="0"/>
              </a:rPr>
              <a:t>Ret: 1</a:t>
            </a:r>
          </a:p>
          <a:p>
            <a:pPr algn="l">
              <a:lnSpc>
                <a:spcPts val="3500"/>
              </a:lnSpc>
            </a:pPr>
            <a:r>
              <a:rPr lang="en-US" sz="2000" b="1" dirty="0" smtClean="0">
                <a:solidFill>
                  <a:srgbClr val="C00000"/>
                </a:solidFill>
                <a:latin typeface="Courier New" panose="02070309020205020404" pitchFamily="49" charset="0"/>
                <a:cs typeface="Courier New" panose="02070309020205020404" pitchFamily="49" charset="0"/>
              </a:rPr>
              <a:t>x: 1</a:t>
            </a:r>
            <a:r>
              <a:rPr lang="en-US" sz="2000" b="1" dirty="0">
                <a:solidFill>
                  <a:srgbClr val="C00000"/>
                </a:solidFill>
                <a:latin typeface="Courier New" panose="02070309020205020404" pitchFamily="49" charset="0"/>
                <a:cs typeface="Courier New" panose="02070309020205020404" pitchFamily="49" charset="0"/>
              </a:rPr>
              <a:t> </a:t>
            </a:r>
            <a:r>
              <a:rPr lang="en-US" sz="2000" b="1" dirty="0" smtClean="0">
                <a:solidFill>
                  <a:srgbClr val="C00000"/>
                </a:solidFill>
                <a:latin typeface="Courier New" panose="02070309020205020404" pitchFamily="49" charset="0"/>
                <a:cs typeface="Courier New" panose="02070309020205020404" pitchFamily="49" charset="0"/>
              </a:rPr>
              <a:t> Ret: 1</a:t>
            </a:r>
            <a:endParaRPr lang="en-US" sz="2000" b="1" dirty="0">
              <a:solidFill>
                <a:srgbClr val="C00000"/>
              </a:solidFill>
              <a:latin typeface="Courier New" panose="02070309020205020404" pitchFamily="49" charset="0"/>
              <a:cs typeface="Courier New" panose="02070309020205020404" pitchFamily="49" charset="0"/>
            </a:endParaRPr>
          </a:p>
          <a:p>
            <a:pPr algn="l">
              <a:lnSpc>
                <a:spcPts val="3500"/>
              </a:lnSpc>
            </a:pPr>
            <a:r>
              <a:rPr lang="en-US" sz="2000" b="1" dirty="0">
                <a:solidFill>
                  <a:srgbClr val="C00000"/>
                </a:solidFill>
                <a:latin typeface="Courier New" panose="02070309020205020404" pitchFamily="49" charset="0"/>
                <a:cs typeface="Courier New" panose="02070309020205020404" pitchFamily="49" charset="0"/>
              </a:rPr>
              <a:t>x: </a:t>
            </a:r>
            <a:r>
              <a:rPr lang="en-US" sz="2000" b="1" dirty="0" smtClean="0">
                <a:solidFill>
                  <a:srgbClr val="C00000"/>
                </a:solidFill>
                <a:latin typeface="Courier New" panose="02070309020205020404" pitchFamily="49" charset="0"/>
                <a:cs typeface="Courier New" panose="02070309020205020404" pitchFamily="49" charset="0"/>
              </a:rPr>
              <a:t>2  </a:t>
            </a:r>
            <a:r>
              <a:rPr lang="en-US" sz="2000" b="1" dirty="0">
                <a:solidFill>
                  <a:srgbClr val="C00000"/>
                </a:solidFill>
                <a:latin typeface="Courier New" panose="02070309020205020404" pitchFamily="49" charset="0"/>
                <a:cs typeface="Courier New" panose="02070309020205020404" pitchFamily="49" charset="0"/>
              </a:rPr>
              <a:t>Ret: </a:t>
            </a:r>
            <a:r>
              <a:rPr lang="en-US" sz="2000" b="1" dirty="0" smtClean="0">
                <a:solidFill>
                  <a:srgbClr val="C00000"/>
                </a:solidFill>
                <a:latin typeface="Courier New" panose="02070309020205020404" pitchFamily="49" charset="0"/>
                <a:cs typeface="Courier New" panose="02070309020205020404" pitchFamily="49" charset="0"/>
              </a:rPr>
              <a:t>2</a:t>
            </a:r>
            <a:endParaRPr lang="en-US" sz="2000" b="1" dirty="0">
              <a:solidFill>
                <a:srgbClr val="C00000"/>
              </a:solidFill>
              <a:latin typeface="Courier New" panose="02070309020205020404" pitchFamily="49" charset="0"/>
              <a:cs typeface="Courier New" panose="02070309020205020404" pitchFamily="49" charset="0"/>
            </a:endParaRPr>
          </a:p>
          <a:p>
            <a:pPr algn="l">
              <a:lnSpc>
                <a:spcPts val="3500"/>
              </a:lnSpc>
            </a:pPr>
            <a:r>
              <a:rPr lang="en-US" sz="2000" b="1" dirty="0">
                <a:solidFill>
                  <a:srgbClr val="C00000"/>
                </a:solidFill>
                <a:latin typeface="Courier New" panose="02070309020205020404" pitchFamily="49" charset="0"/>
                <a:cs typeface="Courier New" panose="02070309020205020404" pitchFamily="49" charset="0"/>
              </a:rPr>
              <a:t>x: </a:t>
            </a:r>
            <a:r>
              <a:rPr lang="en-US" sz="2000" b="1" dirty="0" smtClean="0">
                <a:solidFill>
                  <a:srgbClr val="C00000"/>
                </a:solidFill>
                <a:latin typeface="Courier New" panose="02070309020205020404" pitchFamily="49" charset="0"/>
                <a:cs typeface="Courier New" panose="02070309020205020404" pitchFamily="49" charset="0"/>
              </a:rPr>
              <a:t>3  </a:t>
            </a:r>
            <a:r>
              <a:rPr lang="en-US" sz="2000" b="1" dirty="0">
                <a:solidFill>
                  <a:srgbClr val="C00000"/>
                </a:solidFill>
                <a:latin typeface="Courier New" panose="02070309020205020404" pitchFamily="49" charset="0"/>
                <a:cs typeface="Courier New" panose="02070309020205020404" pitchFamily="49" charset="0"/>
              </a:rPr>
              <a:t>Ret: </a:t>
            </a:r>
            <a:r>
              <a:rPr lang="en-US" sz="2000" b="1" dirty="0" smtClean="0">
                <a:solidFill>
                  <a:srgbClr val="C00000"/>
                </a:solidFill>
                <a:latin typeface="Courier New" panose="02070309020205020404" pitchFamily="49" charset="0"/>
                <a:cs typeface="Courier New" panose="02070309020205020404" pitchFamily="49" charset="0"/>
              </a:rPr>
              <a:t>6</a:t>
            </a:r>
            <a:endParaRPr lang="en-US" sz="2000" b="1" dirty="0">
              <a:solidFill>
                <a:srgbClr val="C00000"/>
              </a:solidFill>
              <a:latin typeface="Courier New" panose="02070309020205020404" pitchFamily="49" charset="0"/>
              <a:cs typeface="Courier New" panose="02070309020205020404" pitchFamily="49" charset="0"/>
            </a:endParaRPr>
          </a:p>
        </p:txBody>
      </p:sp>
      <p:sp>
        <p:nvSpPr>
          <p:cNvPr id="11" name="TextBox 10"/>
          <p:cNvSpPr txBox="1"/>
          <p:nvPr/>
        </p:nvSpPr>
        <p:spPr>
          <a:xfrm>
            <a:off x="56444" y="1275645"/>
            <a:ext cx="476956" cy="4924425"/>
          </a:xfrm>
          <a:prstGeom prst="rect">
            <a:avLst/>
          </a:prstGeom>
          <a:solidFill>
            <a:schemeClr val="bg1">
              <a:lumMod val="95000"/>
            </a:schemeClr>
          </a:solidFill>
        </p:spPr>
        <p:txBody>
          <a:bodyPr wrap="square" rtlCol="0">
            <a:spAutoFit/>
          </a:bodyPr>
          <a:lstStyle/>
          <a:p>
            <a:pPr algn="r"/>
            <a:r>
              <a:rPr lang="en-US" sz="1800" b="1" dirty="0" smtClean="0">
                <a:latin typeface="Courier New" panose="02070309020205020404" pitchFamily="49" charset="0"/>
                <a:cs typeface="Courier New" panose="02070309020205020404" pitchFamily="49" charset="0"/>
              </a:rPr>
              <a:t>0</a:t>
            </a: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1</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2</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3</a:t>
            </a:r>
          </a:p>
          <a:p>
            <a:pPr algn="r"/>
            <a:r>
              <a:rPr lang="en-US" sz="1800" b="1" dirty="0" smtClean="0">
                <a:latin typeface="Courier New" panose="02070309020205020404" pitchFamily="49" charset="0"/>
                <a:cs typeface="Courier New" panose="02070309020205020404" pitchFamily="49" charset="0"/>
              </a:rPr>
              <a:t>4</a:t>
            </a:r>
          </a:p>
          <a:p>
            <a:pPr algn="r"/>
            <a:r>
              <a:rPr lang="en-US" sz="1800" b="1" dirty="0" smtClean="0">
                <a:latin typeface="Courier New" panose="02070309020205020404" pitchFamily="49" charset="0"/>
                <a:cs typeface="Courier New" panose="02070309020205020404" pitchFamily="49" charset="0"/>
              </a:rPr>
              <a:t>5</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6</a:t>
            </a:r>
          </a:p>
          <a:p>
            <a:pPr algn="r"/>
            <a:r>
              <a:rPr lang="en-US" sz="1800" b="1" dirty="0" smtClean="0">
                <a:latin typeface="Courier New" panose="02070309020205020404" pitchFamily="49" charset="0"/>
                <a:cs typeface="Courier New" panose="02070309020205020404" pitchFamily="49" charset="0"/>
              </a:rPr>
              <a:t>7</a:t>
            </a:r>
          </a:p>
          <a:p>
            <a:pPr algn="r"/>
            <a:r>
              <a:rPr lang="en-US" sz="1800" b="1" dirty="0" smtClean="0">
                <a:latin typeface="Courier New" panose="02070309020205020404" pitchFamily="49" charset="0"/>
                <a:cs typeface="Courier New" panose="02070309020205020404" pitchFamily="49" charset="0"/>
              </a:rPr>
              <a:t>8</a:t>
            </a:r>
          </a:p>
          <a:p>
            <a:pPr algn="r"/>
            <a:r>
              <a:rPr lang="en-US" sz="1800" b="1" dirty="0" smtClean="0">
                <a:latin typeface="Courier New" panose="02070309020205020404" pitchFamily="49" charset="0"/>
                <a:cs typeface="Courier New" panose="02070309020205020404" pitchFamily="49" charset="0"/>
              </a:rPr>
              <a:t>9</a:t>
            </a:r>
          </a:p>
          <a:p>
            <a:pPr algn="r"/>
            <a:r>
              <a:rPr lang="en-US" sz="1800" b="1" dirty="0" smtClean="0">
                <a:latin typeface="Courier New" panose="02070309020205020404" pitchFamily="49" charset="0"/>
                <a:cs typeface="Courier New" panose="02070309020205020404" pitchFamily="49" charset="0"/>
              </a:rPr>
              <a:t>10</a:t>
            </a:r>
          </a:p>
          <a:p>
            <a:pPr algn="r"/>
            <a:r>
              <a:rPr lang="en-US" sz="1800" b="1" dirty="0" smtClean="0">
                <a:latin typeface="Courier New" panose="02070309020205020404" pitchFamily="49" charset="0"/>
                <a:cs typeface="Courier New" panose="02070309020205020404" pitchFamily="49" charset="0"/>
              </a:rPr>
              <a:t>11</a:t>
            </a:r>
          </a:p>
        </p:txBody>
      </p:sp>
      <p:sp>
        <p:nvSpPr>
          <p:cNvPr id="30" name="Down Arrow 29"/>
          <p:cNvSpPr/>
          <p:nvPr/>
        </p:nvSpPr>
        <p:spPr bwMode="auto">
          <a:xfrm rot="19714437">
            <a:off x="1271697" y="1622080"/>
            <a:ext cx="302212" cy="621983"/>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38" name="Rectangle 37"/>
          <p:cNvSpPr/>
          <p:nvPr/>
        </p:nvSpPr>
        <p:spPr>
          <a:xfrm>
            <a:off x="5636517" y="1061857"/>
            <a:ext cx="3044103" cy="338554"/>
          </a:xfrm>
          <a:prstGeom prst="rect">
            <a:avLst/>
          </a:prstGeom>
          <a:noFill/>
        </p:spPr>
        <p:txBody>
          <a:bodyPr wrap="none">
            <a:spAutoFit/>
          </a:bodyPr>
          <a:lstStyle/>
          <a:p>
            <a:r>
              <a:rPr lang="en-US" sz="1600" dirty="0" smtClean="0">
                <a:latin typeface="Calibri" panose="020F0502020204030204" pitchFamily="34" charset="0"/>
              </a:rPr>
              <a:t>[ and </a:t>
            </a:r>
            <a:r>
              <a:rPr lang="en-US" sz="1600" b="1" i="1" dirty="0" smtClean="0">
                <a:latin typeface="Calibri" panose="020F0502020204030204" pitchFamily="34" charset="0"/>
              </a:rPr>
              <a:t>which</a:t>
            </a:r>
            <a:r>
              <a:rPr lang="en-US" sz="1600" dirty="0" smtClean="0">
                <a:latin typeface="Calibri" panose="020F0502020204030204" pitchFamily="34" charset="0"/>
              </a:rPr>
              <a:t> line prints each one? ]</a:t>
            </a:r>
            <a:endParaRPr lang="en-US" sz="1600" dirty="0">
              <a:latin typeface="Calibri" panose="020F0502020204030204" pitchFamily="34" charset="0"/>
            </a:endParaRPr>
          </a:p>
        </p:txBody>
      </p:sp>
      <p:sp>
        <p:nvSpPr>
          <p:cNvPr id="41" name="Rectangle 40"/>
          <p:cNvSpPr/>
          <p:nvPr/>
        </p:nvSpPr>
        <p:spPr>
          <a:xfrm>
            <a:off x="457200" y="1231134"/>
            <a:ext cx="886782" cy="400110"/>
          </a:xfrm>
          <a:prstGeom prst="rect">
            <a:avLst/>
          </a:prstGeom>
          <a:solidFill>
            <a:srgbClr val="FFCC99"/>
          </a:solidFill>
        </p:spPr>
        <p:txBody>
          <a:bodyPr wrap="none">
            <a:spAutoFit/>
          </a:bodyPr>
          <a:lstStyle/>
          <a:p>
            <a:r>
              <a:rPr lang="en-US" sz="2000" b="1" dirty="0" err="1" smtClean="0">
                <a:solidFill>
                  <a:srgbClr val="000000"/>
                </a:solidFill>
                <a:latin typeface="Cambria" pitchFamily="18" charset="0"/>
              </a:rPr>
              <a:t>fac</a:t>
            </a:r>
            <a:r>
              <a:rPr lang="en-US" sz="2000" b="1" dirty="0" smtClean="0">
                <a:solidFill>
                  <a:srgbClr val="000000"/>
                </a:solidFill>
                <a:latin typeface="Cambria" pitchFamily="18" charset="0"/>
              </a:rPr>
              <a:t>(3)</a:t>
            </a:r>
            <a:endParaRPr lang="en-US" sz="2000" dirty="0">
              <a:solidFill>
                <a:srgbClr val="000000"/>
              </a:solidFill>
            </a:endParaRPr>
          </a:p>
        </p:txBody>
      </p:sp>
      <p:sp>
        <p:nvSpPr>
          <p:cNvPr id="51" name="Rectangle 50"/>
          <p:cNvSpPr/>
          <p:nvPr/>
        </p:nvSpPr>
        <p:spPr>
          <a:xfrm>
            <a:off x="7902222" y="2263422"/>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2 ]</a:t>
            </a:r>
            <a:endParaRPr lang="en-US" sz="1600" dirty="0">
              <a:latin typeface="Calibri" panose="020F0502020204030204" pitchFamily="34" charset="0"/>
            </a:endParaRPr>
          </a:p>
        </p:txBody>
      </p:sp>
      <p:sp>
        <p:nvSpPr>
          <p:cNvPr id="52" name="Rectangle 51"/>
          <p:cNvSpPr/>
          <p:nvPr/>
        </p:nvSpPr>
        <p:spPr>
          <a:xfrm>
            <a:off x="7902221" y="2709414"/>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7 ]</a:t>
            </a:r>
            <a:endParaRPr lang="en-US" sz="1600" dirty="0">
              <a:latin typeface="Calibri" panose="020F0502020204030204" pitchFamily="34" charset="0"/>
            </a:endParaRPr>
          </a:p>
        </p:txBody>
      </p:sp>
      <p:sp>
        <p:nvSpPr>
          <p:cNvPr id="53" name="Rectangle 52"/>
          <p:cNvSpPr/>
          <p:nvPr/>
        </p:nvSpPr>
        <p:spPr>
          <a:xfrm>
            <a:off x="7902223" y="3135521"/>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2 ]</a:t>
            </a:r>
            <a:endParaRPr lang="en-US" sz="1600" dirty="0">
              <a:latin typeface="Calibri" panose="020F0502020204030204" pitchFamily="34" charset="0"/>
            </a:endParaRPr>
          </a:p>
        </p:txBody>
      </p:sp>
      <p:sp>
        <p:nvSpPr>
          <p:cNvPr id="54" name="Rectangle 53"/>
          <p:cNvSpPr/>
          <p:nvPr/>
        </p:nvSpPr>
        <p:spPr>
          <a:xfrm>
            <a:off x="7902222" y="3581513"/>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7 ]</a:t>
            </a:r>
            <a:endParaRPr lang="en-US" sz="1600" dirty="0">
              <a:latin typeface="Calibri" panose="020F0502020204030204" pitchFamily="34" charset="0"/>
            </a:endParaRPr>
          </a:p>
        </p:txBody>
      </p:sp>
      <p:sp>
        <p:nvSpPr>
          <p:cNvPr id="55" name="Rectangle 54"/>
          <p:cNvSpPr/>
          <p:nvPr/>
        </p:nvSpPr>
        <p:spPr>
          <a:xfrm>
            <a:off x="7902223" y="4038632"/>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2 ]</a:t>
            </a:r>
            <a:endParaRPr lang="en-US" sz="1600" dirty="0">
              <a:latin typeface="Calibri" panose="020F0502020204030204" pitchFamily="34" charset="0"/>
            </a:endParaRPr>
          </a:p>
        </p:txBody>
      </p:sp>
      <p:sp>
        <p:nvSpPr>
          <p:cNvPr id="56" name="Rectangle 55"/>
          <p:cNvSpPr/>
          <p:nvPr/>
        </p:nvSpPr>
        <p:spPr>
          <a:xfrm>
            <a:off x="7902222" y="4484624"/>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7 ]</a:t>
            </a:r>
            <a:endParaRPr lang="en-US" sz="1600" dirty="0">
              <a:latin typeface="Calibri" panose="020F0502020204030204" pitchFamily="34" charset="0"/>
            </a:endParaRPr>
          </a:p>
        </p:txBody>
      </p:sp>
      <p:sp>
        <p:nvSpPr>
          <p:cNvPr id="57" name="Rectangle 56"/>
          <p:cNvSpPr/>
          <p:nvPr/>
        </p:nvSpPr>
        <p:spPr>
          <a:xfrm>
            <a:off x="7902223" y="4899410"/>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4 ]</a:t>
            </a:r>
            <a:endParaRPr lang="en-US" sz="1600" dirty="0">
              <a:latin typeface="Calibri" panose="020F0502020204030204" pitchFamily="34" charset="0"/>
            </a:endParaRPr>
          </a:p>
        </p:txBody>
      </p:sp>
      <p:sp>
        <p:nvSpPr>
          <p:cNvPr id="58" name="Rectangle 57"/>
          <p:cNvSpPr/>
          <p:nvPr/>
        </p:nvSpPr>
        <p:spPr>
          <a:xfrm>
            <a:off x="7850125" y="5345402"/>
            <a:ext cx="960519"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10 ]</a:t>
            </a:r>
            <a:endParaRPr lang="en-US" sz="1600" dirty="0">
              <a:latin typeface="Calibri" panose="020F0502020204030204" pitchFamily="34" charset="0"/>
            </a:endParaRPr>
          </a:p>
        </p:txBody>
      </p:sp>
      <p:sp>
        <p:nvSpPr>
          <p:cNvPr id="59" name="Rectangle 58"/>
          <p:cNvSpPr/>
          <p:nvPr/>
        </p:nvSpPr>
        <p:spPr>
          <a:xfrm>
            <a:off x="7859889" y="5822357"/>
            <a:ext cx="960519"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10 ]</a:t>
            </a:r>
            <a:endParaRPr lang="en-US" sz="1600" dirty="0">
              <a:latin typeface="Calibri" panose="020F0502020204030204" pitchFamily="34" charset="0"/>
            </a:endParaRPr>
          </a:p>
        </p:txBody>
      </p:sp>
      <p:sp>
        <p:nvSpPr>
          <p:cNvPr id="60" name="Rectangle 59"/>
          <p:cNvSpPr/>
          <p:nvPr/>
        </p:nvSpPr>
        <p:spPr>
          <a:xfrm>
            <a:off x="7859889" y="6268268"/>
            <a:ext cx="960519"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10 ]</a:t>
            </a:r>
            <a:endParaRPr lang="en-US" sz="1600" dirty="0">
              <a:latin typeface="Calibri" panose="020F0502020204030204" pitchFamily="34" charset="0"/>
            </a:endParaRPr>
          </a:p>
        </p:txBody>
      </p:sp>
      <p:sp>
        <p:nvSpPr>
          <p:cNvPr id="5" name="Curved Right Arrow 4"/>
          <p:cNvSpPr/>
          <p:nvPr/>
        </p:nvSpPr>
        <p:spPr bwMode="auto">
          <a:xfrm rot="9968896">
            <a:off x="1674033" y="4953153"/>
            <a:ext cx="477696" cy="1012903"/>
          </a:xfrm>
          <a:prstGeom prst="curvedRightArrow">
            <a:avLst/>
          </a:prstGeom>
          <a:solidFill>
            <a:srgbClr val="CCECFF"/>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3" name="Curved Right Arrow 32"/>
          <p:cNvSpPr/>
          <p:nvPr/>
        </p:nvSpPr>
        <p:spPr bwMode="auto">
          <a:xfrm rot="19793089" flipH="1" flipV="1">
            <a:off x="2742905" y="1375144"/>
            <a:ext cx="1569701" cy="3767024"/>
          </a:xfrm>
          <a:prstGeom prst="curvedRightArrow">
            <a:avLst>
              <a:gd name="adj1" fmla="val 19432"/>
              <a:gd name="adj2" fmla="val 48159"/>
              <a:gd name="adj3" fmla="val 33219"/>
            </a:avLst>
          </a:prstGeom>
          <a:solidFill>
            <a:srgbClr val="FFCC99"/>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4" name="Curved Right Arrow 33"/>
          <p:cNvSpPr/>
          <p:nvPr/>
        </p:nvSpPr>
        <p:spPr bwMode="auto">
          <a:xfrm rot="20350579">
            <a:off x="1121157" y="5136144"/>
            <a:ext cx="477696" cy="1012903"/>
          </a:xfrm>
          <a:prstGeom prst="curvedRightArrow">
            <a:avLst/>
          </a:prstGeom>
          <a:noFill/>
          <a:ln w="317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5" name="Curved Right Arrow 34"/>
          <p:cNvSpPr/>
          <p:nvPr/>
        </p:nvSpPr>
        <p:spPr bwMode="auto">
          <a:xfrm rot="9009820" flipH="1" flipV="1">
            <a:off x="1447351" y="2338211"/>
            <a:ext cx="1569701" cy="3767024"/>
          </a:xfrm>
          <a:prstGeom prst="curvedRightArrow">
            <a:avLst>
              <a:gd name="adj1" fmla="val 19432"/>
              <a:gd name="adj2" fmla="val 48159"/>
              <a:gd name="adj3" fmla="val 33219"/>
            </a:avLst>
          </a:prstGeom>
          <a:noFill/>
          <a:ln w="317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Tree>
    <p:extLst>
      <p:ext uri="{BB962C8B-B14F-4D97-AF65-F5344CB8AC3E}">
        <p14:creationId xmlns:p14="http://schemas.microsoft.com/office/powerpoint/2010/main" val="4286046459"/>
      </p:ext>
    </p:extLst>
  </p:cSld>
  <p:clrMapOvr>
    <a:masterClrMapping/>
  </p:clrMapOvr>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Name(s)</a:t>
            </a:r>
          </a:p>
        </p:txBody>
      </p:sp>
      <p:sp>
        <p:nvSpPr>
          <p:cNvPr id="124931"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932"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Write down what happens in the registers and memory (the stack) as this program runs…</a:t>
            </a:r>
          </a:p>
        </p:txBody>
      </p:sp>
      <p:sp>
        <p:nvSpPr>
          <p:cNvPr id="124933"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4934"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4935"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4936"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r0</a:t>
            </a:r>
          </a:p>
        </p:txBody>
      </p:sp>
      <p:sp>
        <p:nvSpPr>
          <p:cNvPr id="124937"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a:t>
            </a:r>
          </a:p>
        </p:txBody>
      </p:sp>
      <p:sp>
        <p:nvSpPr>
          <p:cNvPr id="124938"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r13</a:t>
            </a:r>
          </a:p>
        </p:txBody>
      </p:sp>
      <p:sp>
        <p:nvSpPr>
          <p:cNvPr id="124939"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r14</a:t>
            </a:r>
          </a:p>
        </p:txBody>
      </p:sp>
      <p:sp>
        <p:nvSpPr>
          <p:cNvPr id="124940"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4941"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4942"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4943"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4944"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4945"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4946"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4947"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124948"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Memory (high RAM)</a:t>
            </a:r>
          </a:p>
        </p:txBody>
      </p:sp>
      <p:sp>
        <p:nvSpPr>
          <p:cNvPr id="124949"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4950"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4951"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4952"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CPU Registers</a:t>
            </a:r>
          </a:p>
        </p:txBody>
      </p:sp>
      <p:sp>
        <p:nvSpPr>
          <p:cNvPr id="124953"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124954"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124955"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124956"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124957"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124958"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48</a:t>
            </a:r>
          </a:p>
        </p:txBody>
      </p:sp>
      <p:sp>
        <p:nvSpPr>
          <p:cNvPr id="124959"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49</a:t>
            </a:r>
          </a:p>
        </p:txBody>
      </p:sp>
      <p:sp>
        <p:nvSpPr>
          <p:cNvPr id="124960"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50</a:t>
            </a:r>
          </a:p>
        </p:txBody>
      </p:sp>
      <p:sp>
        <p:nvSpPr>
          <p:cNvPr id="124961"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51</a:t>
            </a:r>
          </a:p>
        </p:txBody>
      </p:sp>
      <p:sp>
        <p:nvSpPr>
          <p:cNvPr id="124962"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52</a:t>
            </a:r>
          </a:p>
        </p:txBody>
      </p:sp>
      <p:sp>
        <p:nvSpPr>
          <p:cNvPr id="124963"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4964"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r15</a:t>
            </a:r>
          </a:p>
        </p:txBody>
      </p:sp>
      <p:sp>
        <p:nvSpPr>
          <p:cNvPr id="124965"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Program (low RAM)</a:t>
            </a:r>
          </a:p>
        </p:txBody>
      </p:sp>
      <p:sp>
        <p:nvSpPr>
          <p:cNvPr id="124966"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124967"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latin typeface="Courier New" pitchFamily="-106" charset="0"/>
              </a:rPr>
              <a:t>04 nop</a:t>
            </a: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r>
              <a:rPr lang="en-US" sz="1400" b="1">
                <a:latin typeface="Courier New" pitchFamily="-106" charset="0"/>
              </a:rPr>
              <a:t>08 storei r1 r15</a:t>
            </a:r>
          </a:p>
          <a:p>
            <a:pPr algn="l"/>
            <a:r>
              <a:rPr lang="en-US" sz="1400" b="1">
                <a:solidFill>
                  <a:srgbClr val="FF0513"/>
                </a:solidFill>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124968"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F02E4"/>
                </a:solidFill>
                <a:latin typeface="Arial" charset="0"/>
              </a:rPr>
              <a:t>The input is 3.</a:t>
            </a:r>
          </a:p>
        </p:txBody>
      </p:sp>
      <p:sp>
        <p:nvSpPr>
          <p:cNvPr id="124969"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x</a:t>
            </a:r>
          </a:p>
        </p:txBody>
      </p:sp>
      <p:sp>
        <p:nvSpPr>
          <p:cNvPr id="124970"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result, return value</a:t>
            </a:r>
          </a:p>
        </p:txBody>
      </p:sp>
      <p:sp>
        <p:nvSpPr>
          <p:cNvPr id="124971"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(line #)</a:t>
            </a:r>
          </a:p>
        </p:txBody>
      </p:sp>
      <p:sp>
        <p:nvSpPr>
          <p:cNvPr id="124972"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Stack Pointer</a:t>
            </a:r>
          </a:p>
        </p:txBody>
      </p:sp>
      <p:sp>
        <p:nvSpPr>
          <p:cNvPr id="124973"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with labels</a:t>
            </a:r>
          </a:p>
        </p:txBody>
      </p:sp>
      <p:sp>
        <p:nvSpPr>
          <p:cNvPr id="124974"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4975" name="Text Box 64"/>
          <p:cNvSpPr txBox="1">
            <a:spLocks noChangeArrowheads="1"/>
          </p:cNvSpPr>
          <p:nvPr/>
        </p:nvSpPr>
        <p:spPr bwMode="auto">
          <a:xfrm rot="-5400000">
            <a:off x="-500062" y="3917950"/>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factorial function</a:t>
            </a:r>
          </a:p>
        </p:txBody>
      </p:sp>
      <p:sp>
        <p:nvSpPr>
          <p:cNvPr id="124976"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900">
                <a:solidFill>
                  <a:schemeClr val="bg2"/>
                </a:solidFill>
                <a:latin typeface="Arial" charset="0"/>
              </a:rPr>
              <a:t>Are the first two stored values the same? How deep does the stack get? What are the possible values of r14?  </a:t>
            </a:r>
          </a:p>
        </p:txBody>
      </p:sp>
      <p:sp>
        <p:nvSpPr>
          <p:cNvPr id="124977"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978"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4979" name="Text Box 69"/>
          <p:cNvSpPr txBox="1">
            <a:spLocks noChangeArrowheads="1"/>
          </p:cNvSpPr>
          <p:nvPr/>
        </p:nvSpPr>
        <p:spPr bwMode="auto">
          <a:xfrm rot="-5400000">
            <a:off x="-265112" y="444182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24980"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4981"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4982" name="Text Box 72"/>
          <p:cNvSpPr txBox="1">
            <a:spLocks noChangeArrowheads="1"/>
          </p:cNvSpPr>
          <p:nvPr/>
        </p:nvSpPr>
        <p:spPr bwMode="auto">
          <a:xfrm rot="-5400000">
            <a:off x="-265112" y="278606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 case</a:t>
            </a:r>
          </a:p>
        </p:txBody>
      </p:sp>
      <p:sp>
        <p:nvSpPr>
          <p:cNvPr id="124983"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3</a:t>
            </a:r>
          </a:p>
        </p:txBody>
      </p:sp>
      <p:sp>
        <p:nvSpPr>
          <p:cNvPr id="124984" name="Rectangle 74"/>
          <p:cNvSpPr>
            <a:spLocks noChangeArrowheads="1"/>
          </p:cNvSpPr>
          <p:nvPr/>
        </p:nvSpPr>
        <p:spPr bwMode="auto">
          <a:xfrm>
            <a:off x="5267325"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42</a:t>
            </a:r>
          </a:p>
        </p:txBody>
      </p:sp>
      <p:sp>
        <p:nvSpPr>
          <p:cNvPr id="124985" name="Rectangle 75"/>
          <p:cNvSpPr>
            <a:spLocks noChangeArrowheads="1"/>
          </p:cNvSpPr>
          <p:nvPr/>
        </p:nvSpPr>
        <p:spPr bwMode="auto">
          <a:xfrm>
            <a:off x="5448300" y="48228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3</a:t>
            </a:r>
          </a:p>
        </p:txBody>
      </p:sp>
      <p:sp>
        <p:nvSpPr>
          <p:cNvPr id="124986" name="Rectangle 76"/>
          <p:cNvSpPr>
            <a:spLocks noChangeArrowheads="1"/>
          </p:cNvSpPr>
          <p:nvPr/>
        </p:nvSpPr>
        <p:spPr bwMode="auto">
          <a:xfrm>
            <a:off x="7486650" y="22066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159627"/>
                </a:solidFill>
                <a:latin typeface="Courier New" pitchFamily="-106" charset="0"/>
              </a:rPr>
              <a:t>3</a:t>
            </a:r>
          </a:p>
        </p:txBody>
      </p:sp>
      <p:sp>
        <p:nvSpPr>
          <p:cNvPr id="124987" name="Text Box 77"/>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grpSp>
        <p:nvGrpSpPr>
          <p:cNvPr id="124988" name="Group 78"/>
          <p:cNvGrpSpPr>
            <a:grpSpLocks/>
          </p:cNvGrpSpPr>
          <p:nvPr>
            <p:custDataLst>
              <p:tags r:id="rId42"/>
            </p:custDataLst>
          </p:nvPr>
        </p:nvGrpSpPr>
        <p:grpSpPr bwMode="auto">
          <a:xfrm>
            <a:off x="5243513" y="2409825"/>
            <a:ext cx="201612" cy="244475"/>
            <a:chOff x="2928" y="1051"/>
            <a:chExt cx="840" cy="957"/>
          </a:xfrm>
        </p:grpSpPr>
        <p:sp>
          <p:nvSpPr>
            <p:cNvPr id="124993" name="Freeform 79"/>
            <p:cNvSpPr>
              <a:spLocks/>
            </p:cNvSpPr>
            <p:nvPr>
              <p:custDataLst>
                <p:tags r:id="rId4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4994" name="Oval 80"/>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4995" name="Oval 81"/>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4996" name="Oval 82"/>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4997" name="Oval 83"/>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4998" name="Oval 84"/>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4999" name="Oval 85"/>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5000" name="Oval 86"/>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5001" name="AutoShape 87"/>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5002" name="Freeform 88"/>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5003" name="Freeform 89"/>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5004" name="Freeform 90"/>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5005" name="Freeform 91"/>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4989" name="Text Box 92"/>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t>Yesterday I couldn't spell "Recursive Assembler," but now I </a:t>
            </a:r>
            <a:r>
              <a:rPr lang="en-US" sz="800" b="1">
                <a:latin typeface="Arial" charset="0"/>
              </a:rPr>
              <a:t>r1</a:t>
            </a:r>
            <a:r>
              <a:rPr lang="en-US" sz="800"/>
              <a:t>.</a:t>
            </a:r>
          </a:p>
        </p:txBody>
      </p:sp>
      <p:sp>
        <p:nvSpPr>
          <p:cNvPr id="124990" name="Text Box 93"/>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always-0 register</a:t>
            </a:r>
          </a:p>
        </p:txBody>
      </p:sp>
      <p:sp>
        <p:nvSpPr>
          <p:cNvPr id="124991" name="Rectangle 94"/>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0</a:t>
            </a:r>
          </a:p>
        </p:txBody>
      </p:sp>
      <p:sp>
        <p:nvSpPr>
          <p:cNvPr id="124992" name="Ink 95"/>
          <p:cNvSpPr>
            <a:spLocks noRot="1" noChangeAspect="1" noEditPoints="1" noChangeArrowheads="1" noChangeShapeType="1" noTextEdit="1"/>
          </p:cNvSpPr>
          <p:nvPr/>
        </p:nvSpPr>
        <p:spPr bwMode="auto">
          <a:xfrm>
            <a:off x="4916488" y="5756275"/>
            <a:ext cx="831850" cy="344488"/>
          </a:xfrm>
          <a:custGeom>
            <a:avLst/>
            <a:gdLst>
              <a:gd name="T0" fmla="*/ 2147483647 w 2309"/>
              <a:gd name="T1" fmla="*/ 2147483647 h 956"/>
              <a:gd name="T2" fmla="*/ 2147483647 w 2309"/>
              <a:gd name="T3" fmla="*/ 2147483647 h 956"/>
              <a:gd name="T4" fmla="*/ 2147483647 w 2309"/>
              <a:gd name="T5" fmla="*/ 2147483647 h 956"/>
              <a:gd name="T6" fmla="*/ 2147483647 w 2309"/>
              <a:gd name="T7" fmla="*/ 2147483647 h 956"/>
              <a:gd name="T8" fmla="*/ 2147483647 w 2309"/>
              <a:gd name="T9" fmla="*/ 2147483647 h 956"/>
              <a:gd name="T10" fmla="*/ 2147483647 w 2309"/>
              <a:gd name="T11" fmla="*/ 2147483647 h 956"/>
              <a:gd name="T12" fmla="*/ 2147483647 w 2309"/>
              <a:gd name="T13" fmla="*/ 2147483647 h 956"/>
              <a:gd name="T14" fmla="*/ 2147483647 w 2309"/>
              <a:gd name="T15" fmla="*/ 2147483647 h 956"/>
              <a:gd name="T16" fmla="*/ 2147483647 w 2309"/>
              <a:gd name="T17" fmla="*/ 2147483647 h 956"/>
              <a:gd name="T18" fmla="*/ 2147483647 w 2309"/>
              <a:gd name="T19" fmla="*/ 2147483647 h 956"/>
              <a:gd name="T20" fmla="*/ 2147483647 w 2309"/>
              <a:gd name="T21" fmla="*/ 2147483647 h 956"/>
              <a:gd name="T22" fmla="*/ 2147483647 w 2309"/>
              <a:gd name="T23" fmla="*/ 2147483647 h 956"/>
              <a:gd name="T24" fmla="*/ 2147483647 w 2309"/>
              <a:gd name="T25" fmla="*/ 2147483647 h 956"/>
              <a:gd name="T26" fmla="*/ 2147483647 w 2309"/>
              <a:gd name="T27" fmla="*/ 2147483647 h 956"/>
              <a:gd name="T28" fmla="*/ 2147483647 w 2309"/>
              <a:gd name="T29" fmla="*/ 2147483647 h 956"/>
              <a:gd name="T30" fmla="*/ 2147483647 w 2309"/>
              <a:gd name="T31" fmla="*/ 2147483647 h 956"/>
              <a:gd name="T32" fmla="*/ 2147483647 w 2309"/>
              <a:gd name="T33" fmla="*/ 2147483647 h 956"/>
              <a:gd name="T34" fmla="*/ 2147483647 w 2309"/>
              <a:gd name="T35" fmla="*/ 2147483647 h 956"/>
              <a:gd name="T36" fmla="*/ 2147483647 w 2309"/>
              <a:gd name="T37" fmla="*/ 2147483647 h 956"/>
              <a:gd name="T38" fmla="*/ 2147483647 w 2309"/>
              <a:gd name="T39" fmla="*/ 2147483647 h 956"/>
              <a:gd name="T40" fmla="*/ 2147483647 w 2309"/>
              <a:gd name="T41" fmla="*/ 0 h 956"/>
              <a:gd name="T42" fmla="*/ 2147483647 w 2309"/>
              <a:gd name="T43" fmla="*/ 2147483647 h 956"/>
              <a:gd name="T44" fmla="*/ 2147483647 w 2309"/>
              <a:gd name="T45" fmla="*/ 2147483647 h 956"/>
              <a:gd name="T46" fmla="*/ 2147483647 w 2309"/>
              <a:gd name="T47" fmla="*/ 2147483647 h 956"/>
              <a:gd name="T48" fmla="*/ 2147483647 w 2309"/>
              <a:gd name="T49" fmla="*/ 2147483647 h 956"/>
              <a:gd name="T50" fmla="*/ 2147483647 w 2309"/>
              <a:gd name="T51" fmla="*/ 2147483647 h 956"/>
              <a:gd name="T52" fmla="*/ 2147483647 w 2309"/>
              <a:gd name="T53" fmla="*/ 2147483647 h 956"/>
              <a:gd name="T54" fmla="*/ 2147483647 w 2309"/>
              <a:gd name="T55" fmla="*/ 2147483647 h 956"/>
              <a:gd name="T56" fmla="*/ 2147483647 w 2309"/>
              <a:gd name="T57" fmla="*/ 2147483647 h 956"/>
              <a:gd name="T58" fmla="*/ 2147483647 w 2309"/>
              <a:gd name="T59" fmla="*/ 2147483647 h 956"/>
              <a:gd name="T60" fmla="*/ 2147483647 w 2309"/>
              <a:gd name="T61" fmla="*/ 2147483647 h 956"/>
              <a:gd name="T62" fmla="*/ 2147483647 w 2309"/>
              <a:gd name="T63" fmla="*/ 2147483647 h 956"/>
              <a:gd name="T64" fmla="*/ 2147483647 w 2309"/>
              <a:gd name="T65" fmla="*/ 2147483647 h 956"/>
              <a:gd name="T66" fmla="*/ 2147483647 w 2309"/>
              <a:gd name="T67" fmla="*/ 2147483647 h 956"/>
              <a:gd name="T68" fmla="*/ 2147483647 w 2309"/>
              <a:gd name="T69" fmla="*/ 2147483647 h 956"/>
              <a:gd name="T70" fmla="*/ 2147483647 w 2309"/>
              <a:gd name="T71" fmla="*/ 2147483647 h 956"/>
              <a:gd name="T72" fmla="*/ 2147483647 w 2309"/>
              <a:gd name="T73" fmla="*/ 2147483647 h 956"/>
              <a:gd name="T74" fmla="*/ 2147483647 w 2309"/>
              <a:gd name="T75" fmla="*/ 2147483647 h 9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09"/>
              <a:gd name="T115" fmla="*/ 0 h 956"/>
              <a:gd name="T116" fmla="*/ 2309 w 2309"/>
              <a:gd name="T117" fmla="*/ 956 h 95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09" h="956" extrusionOk="0">
                <a:moveTo>
                  <a:pt x="1786" y="158"/>
                </a:moveTo>
                <a:cubicBezTo>
                  <a:pt x="1788" y="130"/>
                  <a:pt x="1789" y="123"/>
                  <a:pt x="1787" y="106"/>
                </a:cubicBezTo>
                <a:cubicBezTo>
                  <a:pt x="1744" y="119"/>
                  <a:pt x="1719" y="138"/>
                  <a:pt x="1683" y="183"/>
                </a:cubicBezTo>
                <a:cubicBezTo>
                  <a:pt x="1586" y="305"/>
                  <a:pt x="1476" y="437"/>
                  <a:pt x="1402" y="574"/>
                </a:cubicBezTo>
                <a:cubicBezTo>
                  <a:pt x="1457" y="531"/>
                  <a:pt x="1514" y="484"/>
                  <a:pt x="1572" y="444"/>
                </a:cubicBezTo>
                <a:cubicBezTo>
                  <a:pt x="1668" y="378"/>
                  <a:pt x="1801" y="282"/>
                  <a:pt x="1926" y="310"/>
                </a:cubicBezTo>
                <a:cubicBezTo>
                  <a:pt x="2009" y="329"/>
                  <a:pt x="2035" y="416"/>
                  <a:pt x="2040" y="489"/>
                </a:cubicBezTo>
                <a:cubicBezTo>
                  <a:pt x="2045" y="562"/>
                  <a:pt x="2030" y="639"/>
                  <a:pt x="2008" y="709"/>
                </a:cubicBezTo>
                <a:cubicBezTo>
                  <a:pt x="1999" y="734"/>
                  <a:pt x="1997" y="739"/>
                  <a:pt x="1990" y="754"/>
                </a:cubicBezTo>
                <a:cubicBezTo>
                  <a:pt x="2019" y="716"/>
                  <a:pt x="2046" y="676"/>
                  <a:pt x="2074" y="638"/>
                </a:cubicBezTo>
                <a:cubicBezTo>
                  <a:pt x="2089" y="618"/>
                  <a:pt x="2093" y="613"/>
                  <a:pt x="2105" y="602"/>
                </a:cubicBezTo>
                <a:cubicBezTo>
                  <a:pt x="2107" y="636"/>
                  <a:pt x="2102" y="678"/>
                  <a:pt x="2109" y="712"/>
                </a:cubicBezTo>
                <a:cubicBezTo>
                  <a:pt x="2120" y="766"/>
                  <a:pt x="2166" y="768"/>
                  <a:pt x="2209" y="744"/>
                </a:cubicBezTo>
                <a:cubicBezTo>
                  <a:pt x="2269" y="711"/>
                  <a:pt x="2282" y="663"/>
                  <a:pt x="2308" y="605"/>
                </a:cubicBezTo>
              </a:path>
              <a:path w="2309" h="956" extrusionOk="0">
                <a:moveTo>
                  <a:pt x="59" y="350"/>
                </a:moveTo>
                <a:cubicBezTo>
                  <a:pt x="48" y="356"/>
                  <a:pt x="18" y="367"/>
                  <a:pt x="10" y="376"/>
                </a:cubicBezTo>
                <a:cubicBezTo>
                  <a:pt x="-7" y="396"/>
                  <a:pt x="0" y="436"/>
                  <a:pt x="11" y="456"/>
                </a:cubicBezTo>
                <a:cubicBezTo>
                  <a:pt x="35" y="499"/>
                  <a:pt x="83" y="520"/>
                  <a:pt x="129" y="530"/>
                </a:cubicBezTo>
                <a:cubicBezTo>
                  <a:pt x="197" y="545"/>
                  <a:pt x="264" y="534"/>
                  <a:pt x="328" y="507"/>
                </a:cubicBezTo>
                <a:cubicBezTo>
                  <a:pt x="374" y="487"/>
                  <a:pt x="410" y="457"/>
                  <a:pt x="448" y="425"/>
                </a:cubicBezTo>
              </a:path>
              <a:path w="2309" h="956" extrusionOk="0">
                <a:moveTo>
                  <a:pt x="496" y="0"/>
                </a:moveTo>
                <a:cubicBezTo>
                  <a:pt x="472" y="24"/>
                  <a:pt x="452" y="49"/>
                  <a:pt x="443" y="91"/>
                </a:cubicBezTo>
                <a:cubicBezTo>
                  <a:pt x="421" y="191"/>
                  <a:pt x="411" y="297"/>
                  <a:pt x="400" y="399"/>
                </a:cubicBezTo>
                <a:cubicBezTo>
                  <a:pt x="387" y="519"/>
                  <a:pt x="381" y="638"/>
                  <a:pt x="385" y="758"/>
                </a:cubicBezTo>
                <a:cubicBezTo>
                  <a:pt x="387" y="812"/>
                  <a:pt x="385" y="908"/>
                  <a:pt x="430" y="950"/>
                </a:cubicBezTo>
                <a:cubicBezTo>
                  <a:pt x="448" y="955"/>
                  <a:pt x="455" y="956"/>
                  <a:pt x="464" y="941"/>
                </a:cubicBezTo>
              </a:path>
              <a:path w="2309" h="956" extrusionOk="0">
                <a:moveTo>
                  <a:pt x="653" y="366"/>
                </a:moveTo>
                <a:cubicBezTo>
                  <a:pt x="664" y="336"/>
                  <a:pt x="673" y="303"/>
                  <a:pt x="687" y="274"/>
                </a:cubicBezTo>
                <a:cubicBezTo>
                  <a:pt x="706" y="235"/>
                  <a:pt x="729" y="194"/>
                  <a:pt x="760" y="163"/>
                </a:cubicBezTo>
                <a:cubicBezTo>
                  <a:pt x="791" y="131"/>
                  <a:pt x="842" y="105"/>
                  <a:pt x="882" y="140"/>
                </a:cubicBezTo>
                <a:cubicBezTo>
                  <a:pt x="919" y="173"/>
                  <a:pt x="925" y="233"/>
                  <a:pt x="923" y="279"/>
                </a:cubicBezTo>
                <a:cubicBezTo>
                  <a:pt x="920" y="342"/>
                  <a:pt x="903" y="403"/>
                  <a:pt x="881" y="461"/>
                </a:cubicBezTo>
                <a:cubicBezTo>
                  <a:pt x="864" y="505"/>
                  <a:pt x="836" y="548"/>
                  <a:pt x="854" y="596"/>
                </a:cubicBezTo>
                <a:cubicBezTo>
                  <a:pt x="868" y="633"/>
                  <a:pt x="907" y="663"/>
                  <a:pt x="931" y="694"/>
                </a:cubicBezTo>
                <a:cubicBezTo>
                  <a:pt x="960" y="731"/>
                  <a:pt x="994" y="774"/>
                  <a:pt x="1005" y="821"/>
                </a:cubicBezTo>
                <a:cubicBezTo>
                  <a:pt x="1015" y="864"/>
                  <a:pt x="990" y="893"/>
                  <a:pt x="954" y="910"/>
                </a:cubicBezTo>
                <a:cubicBezTo>
                  <a:pt x="912" y="931"/>
                  <a:pt x="835" y="936"/>
                  <a:pt x="790" y="923"/>
                </a:cubicBezTo>
                <a:cubicBezTo>
                  <a:pt x="719" y="903"/>
                  <a:pt x="707" y="856"/>
                  <a:pt x="677" y="79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5954" name="Group 2"/>
          <p:cNvGrpSpPr>
            <a:grpSpLocks/>
          </p:cNvGrpSpPr>
          <p:nvPr>
            <p:custDataLst>
              <p:tags r:id="rId1"/>
            </p:custDataLst>
          </p:nvPr>
        </p:nvGrpSpPr>
        <p:grpSpPr bwMode="auto">
          <a:xfrm>
            <a:off x="581025" y="1011238"/>
            <a:ext cx="8096250" cy="138112"/>
            <a:chOff x="295" y="1311"/>
            <a:chExt cx="5177" cy="114"/>
          </a:xfrm>
        </p:grpSpPr>
        <p:sp>
          <p:nvSpPr>
            <p:cNvPr id="125966"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25967"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25955" name="Text Box 5"/>
          <p:cNvSpPr txBox="1">
            <a:spLocks noChangeArrowheads="1"/>
          </p:cNvSpPr>
          <p:nvPr>
            <p:custDataLst>
              <p:tags r:id="rId2"/>
            </p:custDataLst>
          </p:nvPr>
        </p:nvSpPr>
        <p:spPr bwMode="auto">
          <a:xfrm>
            <a:off x="1828800" y="228600"/>
            <a:ext cx="581977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400"/>
              <a:t>Inside gates: Transistors</a:t>
            </a:r>
          </a:p>
        </p:txBody>
      </p:sp>
      <p:pic>
        <p:nvPicPr>
          <p:cNvPr id="125956" name="Picture 6"/>
          <p:cNvPicPr>
            <a:picLocks noChangeAspect="1" noChangeArrowheads="1"/>
          </p:cNvPicPr>
          <p:nvPr>
            <p:custDataLst>
              <p:tags r:id="rId3"/>
            </p:custDataLst>
          </p:nvPr>
        </p:nvPicPr>
        <p:blipFill>
          <a:blip r:embed="rId8">
            <a:extLst>
              <a:ext uri="{28A0092B-C50C-407E-A947-70E740481C1C}">
                <a14:useLocalDpi xmlns:a14="http://schemas.microsoft.com/office/drawing/2010/main" val="0"/>
              </a:ext>
            </a:extLst>
          </a:blip>
          <a:srcRect/>
          <a:stretch>
            <a:fillRect/>
          </a:stretch>
        </p:blipFill>
        <p:spPr bwMode="auto">
          <a:xfrm>
            <a:off x="1066800" y="1600200"/>
            <a:ext cx="2943225"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25957" name="Text Box 7"/>
          <p:cNvSpPr txBox="1">
            <a:spLocks noChangeArrowheads="1"/>
          </p:cNvSpPr>
          <p:nvPr/>
        </p:nvSpPr>
        <p:spPr bwMode="auto">
          <a:xfrm>
            <a:off x="4191000" y="1752600"/>
            <a:ext cx="2514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1947: Bell Labs</a:t>
            </a:r>
          </a:p>
        </p:txBody>
      </p:sp>
      <p:sp>
        <p:nvSpPr>
          <p:cNvPr id="125958" name="Text Box 8"/>
          <p:cNvSpPr txBox="1">
            <a:spLocks noChangeArrowheads="1"/>
          </p:cNvSpPr>
          <p:nvPr/>
        </p:nvSpPr>
        <p:spPr bwMode="auto">
          <a:xfrm>
            <a:off x="4572000" y="2286000"/>
            <a:ext cx="34290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seeking cheaper, smaller amplifiers for phone lines </a:t>
            </a:r>
          </a:p>
        </p:txBody>
      </p:sp>
      <p:sp>
        <p:nvSpPr>
          <p:cNvPr id="125959" name="Text Box 9"/>
          <p:cNvSpPr txBox="1">
            <a:spLocks noChangeArrowheads="1"/>
          </p:cNvSpPr>
          <p:nvPr/>
        </p:nvSpPr>
        <p:spPr bwMode="auto">
          <a:xfrm>
            <a:off x="4572000" y="2895600"/>
            <a:ext cx="36576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team of scientists: </a:t>
            </a:r>
            <a:r>
              <a:rPr lang="en-US" sz="1800">
                <a:solidFill>
                  <a:srgbClr val="000000"/>
                </a:solidFill>
              </a:rPr>
              <a:t>Walter Brattain</a:t>
            </a:r>
            <a:r>
              <a:rPr lang="en-US" sz="1800"/>
              <a:t>, William Shockley, and </a:t>
            </a:r>
            <a:r>
              <a:rPr lang="en-US" sz="1800">
                <a:solidFill>
                  <a:srgbClr val="000000"/>
                </a:solidFill>
              </a:rPr>
              <a:t>John Bardeen</a:t>
            </a:r>
            <a:r>
              <a:rPr lang="en-US" sz="1800"/>
              <a:t> </a:t>
            </a:r>
          </a:p>
        </p:txBody>
      </p:sp>
      <p:sp>
        <p:nvSpPr>
          <p:cNvPr id="125960" name="Text Box 10"/>
          <p:cNvSpPr txBox="1">
            <a:spLocks noChangeArrowheads="1"/>
          </p:cNvSpPr>
          <p:nvPr/>
        </p:nvSpPr>
        <p:spPr bwMode="auto">
          <a:xfrm>
            <a:off x="4191000" y="3657600"/>
            <a:ext cx="3352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1948: junction transistor</a:t>
            </a:r>
          </a:p>
        </p:txBody>
      </p:sp>
      <p:sp>
        <p:nvSpPr>
          <p:cNvPr id="125961" name="Text Box 11"/>
          <p:cNvSpPr txBox="1">
            <a:spLocks noChangeArrowheads="1"/>
          </p:cNvSpPr>
          <p:nvPr/>
        </p:nvSpPr>
        <p:spPr bwMode="auto">
          <a:xfrm>
            <a:off x="4191000" y="4572000"/>
            <a:ext cx="4572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1956: Shockley semiconductor</a:t>
            </a:r>
          </a:p>
        </p:txBody>
      </p:sp>
      <p:sp>
        <p:nvSpPr>
          <p:cNvPr id="125962" name="Text Box 12"/>
          <p:cNvSpPr txBox="1">
            <a:spLocks noChangeArrowheads="1"/>
          </p:cNvSpPr>
          <p:nvPr/>
        </p:nvSpPr>
        <p:spPr bwMode="auto">
          <a:xfrm>
            <a:off x="4191000" y="5181600"/>
            <a:ext cx="4572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1957: Fairchild semiconductor</a:t>
            </a:r>
          </a:p>
        </p:txBody>
      </p:sp>
      <p:sp>
        <p:nvSpPr>
          <p:cNvPr id="125963" name="Rectangle 13"/>
          <p:cNvSpPr>
            <a:spLocks noChangeArrowheads="1"/>
          </p:cNvSpPr>
          <p:nvPr/>
        </p:nvSpPr>
        <p:spPr bwMode="auto">
          <a:xfrm>
            <a:off x="4572000" y="4114800"/>
            <a:ext cx="3657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t>much more robust, solid state</a:t>
            </a:r>
          </a:p>
        </p:txBody>
      </p:sp>
      <p:sp>
        <p:nvSpPr>
          <p:cNvPr id="125964" name="Rectangle 14"/>
          <p:cNvSpPr>
            <a:spLocks noChangeArrowheads="1"/>
          </p:cNvSpPr>
          <p:nvPr/>
        </p:nvSpPr>
        <p:spPr bwMode="auto">
          <a:xfrm>
            <a:off x="4572000" y="5576888"/>
            <a:ext cx="3657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t>the "traitorous eight" - ICs</a:t>
            </a:r>
          </a:p>
        </p:txBody>
      </p:sp>
      <p:sp>
        <p:nvSpPr>
          <p:cNvPr id="125965" name="Text Box 15"/>
          <p:cNvSpPr txBox="1">
            <a:spLocks noChangeArrowheads="1"/>
          </p:cNvSpPr>
          <p:nvPr/>
        </p:nvSpPr>
        <p:spPr bwMode="auto">
          <a:xfrm>
            <a:off x="1155700" y="1270000"/>
            <a:ext cx="2743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E0CFB"/>
                </a:solidFill>
                <a:latin typeface="Comic Sans MS" pitchFamily="-106" charset="0"/>
              </a:rPr>
              <a:t>point contact transistor</a:t>
            </a:r>
          </a:p>
        </p:txBody>
      </p:sp>
    </p:spTree>
  </p:cSld>
  <p:clrMapOvr>
    <a:masterClrMapping/>
  </p:clrMapOvr>
  <p:timing>
    <p:tnLst>
      <p:par>
        <p:cT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Name(s)</a:t>
            </a:r>
          </a:p>
        </p:txBody>
      </p:sp>
      <p:sp>
        <p:nvSpPr>
          <p:cNvPr id="126979"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6980"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Write down what happens in the registers and memory (the stack) as this program runs…</a:t>
            </a:r>
          </a:p>
        </p:txBody>
      </p:sp>
      <p:sp>
        <p:nvSpPr>
          <p:cNvPr id="126981"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6982"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6983"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6984"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r0</a:t>
            </a:r>
          </a:p>
        </p:txBody>
      </p:sp>
      <p:sp>
        <p:nvSpPr>
          <p:cNvPr id="126985"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a:t>
            </a:r>
          </a:p>
        </p:txBody>
      </p:sp>
      <p:sp>
        <p:nvSpPr>
          <p:cNvPr id="126986"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r13</a:t>
            </a:r>
          </a:p>
        </p:txBody>
      </p:sp>
      <p:sp>
        <p:nvSpPr>
          <p:cNvPr id="126987"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r14</a:t>
            </a:r>
          </a:p>
        </p:txBody>
      </p:sp>
      <p:sp>
        <p:nvSpPr>
          <p:cNvPr id="126988"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6989"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6990"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6991"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6992"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6993"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6994"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6995"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126996"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Memory (high RAM)</a:t>
            </a:r>
          </a:p>
        </p:txBody>
      </p:sp>
      <p:sp>
        <p:nvSpPr>
          <p:cNvPr id="126997"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6998"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6999"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7000"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CPU Registers</a:t>
            </a:r>
          </a:p>
        </p:txBody>
      </p:sp>
      <p:sp>
        <p:nvSpPr>
          <p:cNvPr id="127001"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127002"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127003"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127004"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127005"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127006"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48</a:t>
            </a:r>
          </a:p>
        </p:txBody>
      </p:sp>
      <p:sp>
        <p:nvSpPr>
          <p:cNvPr id="127007"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49</a:t>
            </a:r>
          </a:p>
        </p:txBody>
      </p:sp>
      <p:sp>
        <p:nvSpPr>
          <p:cNvPr id="127008"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50</a:t>
            </a:r>
          </a:p>
        </p:txBody>
      </p:sp>
      <p:sp>
        <p:nvSpPr>
          <p:cNvPr id="127009"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51</a:t>
            </a:r>
          </a:p>
        </p:txBody>
      </p:sp>
      <p:sp>
        <p:nvSpPr>
          <p:cNvPr id="127010"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52</a:t>
            </a:r>
          </a:p>
        </p:txBody>
      </p:sp>
      <p:sp>
        <p:nvSpPr>
          <p:cNvPr id="127011"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7012"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r15</a:t>
            </a:r>
          </a:p>
        </p:txBody>
      </p:sp>
      <p:sp>
        <p:nvSpPr>
          <p:cNvPr id="127013"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Program (low RAM)</a:t>
            </a:r>
          </a:p>
        </p:txBody>
      </p:sp>
      <p:sp>
        <p:nvSpPr>
          <p:cNvPr id="127014"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127015"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latin typeface="Courier New" pitchFamily="-106" charset="0"/>
              </a:rPr>
              <a:t>04 nop</a:t>
            </a: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solidFill>
                  <a:srgbClr val="FF0513"/>
                </a:solidFill>
                <a:latin typeface="Courier New" pitchFamily="-106" charset="0"/>
              </a:rPr>
              <a:t>10 storei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127016"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F02E4"/>
                </a:solidFill>
                <a:latin typeface="Arial" charset="0"/>
              </a:rPr>
              <a:t>The input is 3.</a:t>
            </a:r>
          </a:p>
        </p:txBody>
      </p:sp>
      <p:sp>
        <p:nvSpPr>
          <p:cNvPr id="127017"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x</a:t>
            </a:r>
          </a:p>
        </p:txBody>
      </p:sp>
      <p:sp>
        <p:nvSpPr>
          <p:cNvPr id="127018"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result, return value</a:t>
            </a:r>
          </a:p>
        </p:txBody>
      </p:sp>
      <p:sp>
        <p:nvSpPr>
          <p:cNvPr id="127019"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(line #)</a:t>
            </a:r>
          </a:p>
        </p:txBody>
      </p:sp>
      <p:sp>
        <p:nvSpPr>
          <p:cNvPr id="127020"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Stack Pointer</a:t>
            </a:r>
          </a:p>
        </p:txBody>
      </p:sp>
      <p:sp>
        <p:nvSpPr>
          <p:cNvPr id="127021"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with labels</a:t>
            </a:r>
          </a:p>
        </p:txBody>
      </p:sp>
      <p:sp>
        <p:nvSpPr>
          <p:cNvPr id="127022"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7023" name="Text Box 64"/>
          <p:cNvSpPr txBox="1">
            <a:spLocks noChangeArrowheads="1"/>
          </p:cNvSpPr>
          <p:nvPr/>
        </p:nvSpPr>
        <p:spPr bwMode="auto">
          <a:xfrm rot="-5400000">
            <a:off x="-500062" y="391636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factorial function</a:t>
            </a:r>
          </a:p>
        </p:txBody>
      </p:sp>
      <p:sp>
        <p:nvSpPr>
          <p:cNvPr id="127024"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900">
                <a:solidFill>
                  <a:schemeClr val="bg2"/>
                </a:solidFill>
                <a:latin typeface="Arial" charset="0"/>
              </a:rPr>
              <a:t>Are the first two stored values the same? How deep does the stack get? What are the possible values of r14?  </a:t>
            </a:r>
          </a:p>
        </p:txBody>
      </p:sp>
      <p:sp>
        <p:nvSpPr>
          <p:cNvPr id="127025"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7026"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7027" name="Text Box 69"/>
          <p:cNvSpPr txBox="1">
            <a:spLocks noChangeArrowheads="1"/>
          </p:cNvSpPr>
          <p:nvPr/>
        </p:nvSpPr>
        <p:spPr bwMode="auto">
          <a:xfrm rot="-5400000">
            <a:off x="-265112" y="4440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27028"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7029"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7030" name="Text Box 72"/>
          <p:cNvSpPr txBox="1">
            <a:spLocks noChangeArrowheads="1"/>
          </p:cNvSpPr>
          <p:nvPr/>
        </p:nvSpPr>
        <p:spPr bwMode="auto">
          <a:xfrm rot="-5400000">
            <a:off x="-265112" y="278447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 case</a:t>
            </a:r>
          </a:p>
        </p:txBody>
      </p:sp>
      <p:sp>
        <p:nvSpPr>
          <p:cNvPr id="127031"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3</a:t>
            </a:r>
          </a:p>
        </p:txBody>
      </p:sp>
      <p:sp>
        <p:nvSpPr>
          <p:cNvPr id="127032" name="Rectangle 74"/>
          <p:cNvSpPr>
            <a:spLocks noChangeArrowheads="1"/>
          </p:cNvSpPr>
          <p:nvPr/>
        </p:nvSpPr>
        <p:spPr bwMode="auto">
          <a:xfrm>
            <a:off x="5267325"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42</a:t>
            </a:r>
          </a:p>
        </p:txBody>
      </p:sp>
      <p:sp>
        <p:nvSpPr>
          <p:cNvPr id="127033" name="Rectangle 75"/>
          <p:cNvSpPr>
            <a:spLocks noChangeArrowheads="1"/>
          </p:cNvSpPr>
          <p:nvPr/>
        </p:nvSpPr>
        <p:spPr bwMode="auto">
          <a:xfrm>
            <a:off x="5448300" y="48228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3</a:t>
            </a:r>
          </a:p>
        </p:txBody>
      </p:sp>
      <p:sp>
        <p:nvSpPr>
          <p:cNvPr id="127034" name="Rectangle 76"/>
          <p:cNvSpPr>
            <a:spLocks noChangeArrowheads="1"/>
          </p:cNvSpPr>
          <p:nvPr/>
        </p:nvSpPr>
        <p:spPr bwMode="auto">
          <a:xfrm>
            <a:off x="7486650" y="22066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159627"/>
                </a:solidFill>
                <a:latin typeface="Courier New" pitchFamily="-106" charset="0"/>
              </a:rPr>
              <a:t>3</a:t>
            </a:r>
          </a:p>
        </p:txBody>
      </p:sp>
      <p:sp>
        <p:nvSpPr>
          <p:cNvPr id="127035" name="Rectangle 77"/>
          <p:cNvSpPr>
            <a:spLocks noChangeArrowheads="1"/>
          </p:cNvSpPr>
          <p:nvPr/>
        </p:nvSpPr>
        <p:spPr bwMode="auto">
          <a:xfrm>
            <a:off x="4837113"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43</a:t>
            </a:r>
          </a:p>
        </p:txBody>
      </p:sp>
      <p:sp>
        <p:nvSpPr>
          <p:cNvPr id="127036" name="Line 78"/>
          <p:cNvSpPr>
            <a:spLocks noChangeShapeType="1"/>
          </p:cNvSpPr>
          <p:nvPr/>
        </p:nvSpPr>
        <p:spPr bwMode="auto">
          <a:xfrm flipV="1">
            <a:off x="5305425" y="5691188"/>
            <a:ext cx="512763" cy="450850"/>
          </a:xfrm>
          <a:prstGeom prst="line">
            <a:avLst/>
          </a:prstGeom>
          <a:noFill/>
          <a:ln w="28575">
            <a:solidFill>
              <a:srgbClr val="FF0513"/>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7037" name="Text Box 79"/>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grpSp>
        <p:nvGrpSpPr>
          <p:cNvPr id="127038" name="Group 80"/>
          <p:cNvGrpSpPr>
            <a:grpSpLocks/>
          </p:cNvGrpSpPr>
          <p:nvPr>
            <p:custDataLst>
              <p:tags r:id="rId42"/>
            </p:custDataLst>
          </p:nvPr>
        </p:nvGrpSpPr>
        <p:grpSpPr bwMode="auto">
          <a:xfrm>
            <a:off x="5243513" y="2409825"/>
            <a:ext cx="201612" cy="244475"/>
            <a:chOff x="2928" y="1051"/>
            <a:chExt cx="840" cy="957"/>
          </a:xfrm>
        </p:grpSpPr>
        <p:sp>
          <p:nvSpPr>
            <p:cNvPr id="127045" name="Freeform 81"/>
            <p:cNvSpPr>
              <a:spLocks/>
            </p:cNvSpPr>
            <p:nvPr>
              <p:custDataLst>
                <p:tags r:id="rId4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7046" name="Oval 82"/>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7047" name="Oval 83"/>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7048" name="Oval 84"/>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7049" name="Oval 85"/>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7050" name="Oval 86"/>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7051" name="Oval 87"/>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7052" name="Oval 88"/>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7053" name="AutoShape 89"/>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7054" name="Freeform 90"/>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7055" name="Freeform 91"/>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7056" name="Freeform 92"/>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7057" name="Freeform 93"/>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7039" name="Text Box 94"/>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t>Yesterday I couldn't spell "Recursive Assembler," but now I </a:t>
            </a:r>
            <a:r>
              <a:rPr lang="en-US" sz="800" b="1">
                <a:latin typeface="Arial" charset="0"/>
              </a:rPr>
              <a:t>r1</a:t>
            </a:r>
            <a:r>
              <a:rPr lang="en-US" sz="800"/>
              <a:t>.</a:t>
            </a:r>
          </a:p>
        </p:txBody>
      </p:sp>
      <p:sp>
        <p:nvSpPr>
          <p:cNvPr id="127040" name="Text Box 95"/>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always-0 register</a:t>
            </a:r>
          </a:p>
        </p:txBody>
      </p:sp>
      <p:sp>
        <p:nvSpPr>
          <p:cNvPr id="127041" name="Rectangle 96"/>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0</a:t>
            </a:r>
          </a:p>
        </p:txBody>
      </p:sp>
      <p:sp>
        <p:nvSpPr>
          <p:cNvPr id="127042" name="Ink 97"/>
          <p:cNvSpPr>
            <a:spLocks noRot="1" noChangeAspect="1" noEditPoints="1" noChangeArrowheads="1" noChangeShapeType="1" noTextEdit="1"/>
          </p:cNvSpPr>
          <p:nvPr/>
        </p:nvSpPr>
        <p:spPr bwMode="auto">
          <a:xfrm>
            <a:off x="1949450" y="3706813"/>
            <a:ext cx="801688" cy="233362"/>
          </a:xfrm>
          <a:custGeom>
            <a:avLst/>
            <a:gdLst>
              <a:gd name="T0" fmla="*/ 2147483647 w 2230"/>
              <a:gd name="T1" fmla="*/ 2147483647 h 650"/>
              <a:gd name="T2" fmla="*/ 2147483647 w 2230"/>
              <a:gd name="T3" fmla="*/ 2147483647 h 650"/>
              <a:gd name="T4" fmla="*/ 2147483647 w 2230"/>
              <a:gd name="T5" fmla="*/ 2147483647 h 650"/>
              <a:gd name="T6" fmla="*/ 2147483647 w 2230"/>
              <a:gd name="T7" fmla="*/ 2147483647 h 650"/>
              <a:gd name="T8" fmla="*/ 2147483647 w 2230"/>
              <a:gd name="T9" fmla="*/ 2147483647 h 650"/>
              <a:gd name="T10" fmla="*/ 2147483647 w 2230"/>
              <a:gd name="T11" fmla="*/ 2147483647 h 650"/>
              <a:gd name="T12" fmla="*/ 2147483647 w 2230"/>
              <a:gd name="T13" fmla="*/ 2147483647 h 650"/>
              <a:gd name="T14" fmla="*/ 2147483647 w 2230"/>
              <a:gd name="T15" fmla="*/ 2147483647 h 650"/>
              <a:gd name="T16" fmla="*/ 2147483647 w 2230"/>
              <a:gd name="T17" fmla="*/ 2147483647 h 650"/>
              <a:gd name="T18" fmla="*/ 2147483647 w 2230"/>
              <a:gd name="T19" fmla="*/ 2147483647 h 650"/>
              <a:gd name="T20" fmla="*/ 2147483647 w 2230"/>
              <a:gd name="T21" fmla="*/ 2147483647 h 650"/>
              <a:gd name="T22" fmla="*/ 2147483647 w 2230"/>
              <a:gd name="T23" fmla="*/ 2147483647 h 650"/>
              <a:gd name="T24" fmla="*/ 2147483647 w 2230"/>
              <a:gd name="T25" fmla="*/ 2147483647 h 650"/>
              <a:gd name="T26" fmla="*/ 2147483647 w 2230"/>
              <a:gd name="T27" fmla="*/ 2147483647 h 650"/>
              <a:gd name="T28" fmla="*/ 2147483647 w 2230"/>
              <a:gd name="T29" fmla="*/ 2147483647 h 650"/>
              <a:gd name="T30" fmla="*/ 2147483647 w 2230"/>
              <a:gd name="T31" fmla="*/ 2147483647 h 650"/>
              <a:gd name="T32" fmla="*/ 2147483647 w 2230"/>
              <a:gd name="T33" fmla="*/ 2147483647 h 650"/>
              <a:gd name="T34" fmla="*/ 2147483647 w 2230"/>
              <a:gd name="T35" fmla="*/ 2147483647 h 650"/>
              <a:gd name="T36" fmla="*/ 2147483647 w 2230"/>
              <a:gd name="T37" fmla="*/ 2147483647 h 650"/>
              <a:gd name="T38" fmla="*/ 2147483647 w 2230"/>
              <a:gd name="T39" fmla="*/ 2147483647 h 650"/>
              <a:gd name="T40" fmla="*/ 2147483647 w 2230"/>
              <a:gd name="T41" fmla="*/ 2147483647 h 650"/>
              <a:gd name="T42" fmla="*/ 2147483647 w 2230"/>
              <a:gd name="T43" fmla="*/ 2147483647 h 650"/>
              <a:gd name="T44" fmla="*/ 2147483647 w 2230"/>
              <a:gd name="T45" fmla="*/ 2147483647 h 650"/>
              <a:gd name="T46" fmla="*/ 2147483647 w 2230"/>
              <a:gd name="T47" fmla="*/ 2147483647 h 650"/>
              <a:gd name="T48" fmla="*/ 2147483647 w 2230"/>
              <a:gd name="T49" fmla="*/ 2147483647 h 650"/>
              <a:gd name="T50" fmla="*/ 2147483647 w 2230"/>
              <a:gd name="T51" fmla="*/ 2147483647 h 650"/>
              <a:gd name="T52" fmla="*/ 2147483647 w 2230"/>
              <a:gd name="T53" fmla="*/ 2147483647 h 650"/>
              <a:gd name="T54" fmla="*/ 2147483647 w 2230"/>
              <a:gd name="T55" fmla="*/ 2147483647 h 650"/>
              <a:gd name="T56" fmla="*/ 2147483647 w 2230"/>
              <a:gd name="T57" fmla="*/ 2147483647 h 650"/>
              <a:gd name="T58" fmla="*/ 2147483647 w 2230"/>
              <a:gd name="T59" fmla="*/ 2147483647 h 650"/>
              <a:gd name="T60" fmla="*/ 2147483647 w 2230"/>
              <a:gd name="T61" fmla="*/ 2147483647 h 650"/>
              <a:gd name="T62" fmla="*/ 2147483647 w 2230"/>
              <a:gd name="T63" fmla="*/ 2147483647 h 650"/>
              <a:gd name="T64" fmla="*/ 2147483647 w 2230"/>
              <a:gd name="T65" fmla="*/ 2147483647 h 650"/>
              <a:gd name="T66" fmla="*/ 2147483647 w 2230"/>
              <a:gd name="T67" fmla="*/ 2147483647 h 65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30"/>
              <a:gd name="T103" fmla="*/ 0 h 650"/>
              <a:gd name="T104" fmla="*/ 2230 w 2230"/>
              <a:gd name="T105" fmla="*/ 650 h 65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30" h="650" extrusionOk="0">
                <a:moveTo>
                  <a:pt x="855" y="85"/>
                </a:moveTo>
                <a:cubicBezTo>
                  <a:pt x="847" y="83"/>
                  <a:pt x="832" y="73"/>
                  <a:pt x="810" y="73"/>
                </a:cubicBezTo>
                <a:cubicBezTo>
                  <a:pt x="763" y="73"/>
                  <a:pt x="720" y="73"/>
                  <a:pt x="673" y="63"/>
                </a:cubicBezTo>
                <a:cubicBezTo>
                  <a:pt x="641" y="56"/>
                  <a:pt x="610" y="48"/>
                  <a:pt x="578" y="42"/>
                </a:cubicBezTo>
                <a:cubicBezTo>
                  <a:pt x="437" y="16"/>
                  <a:pt x="301" y="51"/>
                  <a:pt x="186" y="135"/>
                </a:cubicBezTo>
                <a:cubicBezTo>
                  <a:pt x="152" y="160"/>
                  <a:pt x="119" y="190"/>
                  <a:pt x="90" y="221"/>
                </a:cubicBezTo>
                <a:cubicBezTo>
                  <a:pt x="64" y="249"/>
                  <a:pt x="38" y="278"/>
                  <a:pt x="23" y="314"/>
                </a:cubicBezTo>
                <a:cubicBezTo>
                  <a:pt x="5" y="357"/>
                  <a:pt x="-8" y="399"/>
                  <a:pt x="10" y="444"/>
                </a:cubicBezTo>
                <a:cubicBezTo>
                  <a:pt x="17" y="462"/>
                  <a:pt x="32" y="476"/>
                  <a:pt x="45" y="491"/>
                </a:cubicBezTo>
                <a:cubicBezTo>
                  <a:pt x="91" y="545"/>
                  <a:pt x="131" y="599"/>
                  <a:pt x="202" y="622"/>
                </a:cubicBezTo>
                <a:cubicBezTo>
                  <a:pt x="241" y="634"/>
                  <a:pt x="282" y="638"/>
                  <a:pt x="322" y="638"/>
                </a:cubicBezTo>
                <a:cubicBezTo>
                  <a:pt x="356" y="638"/>
                  <a:pt x="390" y="638"/>
                  <a:pt x="424" y="639"/>
                </a:cubicBezTo>
                <a:cubicBezTo>
                  <a:pt x="504" y="641"/>
                  <a:pt x="584" y="648"/>
                  <a:pt x="664" y="637"/>
                </a:cubicBezTo>
                <a:cubicBezTo>
                  <a:pt x="708" y="631"/>
                  <a:pt x="753" y="625"/>
                  <a:pt x="795" y="610"/>
                </a:cubicBezTo>
                <a:cubicBezTo>
                  <a:pt x="820" y="601"/>
                  <a:pt x="845" y="588"/>
                  <a:pt x="866" y="572"/>
                </a:cubicBezTo>
                <a:cubicBezTo>
                  <a:pt x="895" y="550"/>
                  <a:pt x="923" y="523"/>
                  <a:pt x="948" y="497"/>
                </a:cubicBezTo>
                <a:cubicBezTo>
                  <a:pt x="1001" y="441"/>
                  <a:pt x="1037" y="377"/>
                  <a:pt x="1049" y="300"/>
                </a:cubicBezTo>
                <a:cubicBezTo>
                  <a:pt x="1055" y="264"/>
                  <a:pt x="1057" y="214"/>
                  <a:pt x="1038" y="181"/>
                </a:cubicBezTo>
                <a:cubicBezTo>
                  <a:pt x="1018" y="148"/>
                  <a:pt x="1005" y="140"/>
                  <a:pt x="968" y="131"/>
                </a:cubicBezTo>
                <a:cubicBezTo>
                  <a:pt x="939" y="124"/>
                  <a:pt x="909" y="137"/>
                  <a:pt x="883" y="146"/>
                </a:cubicBezTo>
              </a:path>
              <a:path w="2230" h="650" extrusionOk="0">
                <a:moveTo>
                  <a:pt x="1746" y="82"/>
                </a:moveTo>
                <a:cubicBezTo>
                  <a:pt x="1687" y="57"/>
                  <a:pt x="1628" y="37"/>
                  <a:pt x="1566" y="22"/>
                </a:cubicBezTo>
                <a:cubicBezTo>
                  <a:pt x="1501" y="6"/>
                  <a:pt x="1433" y="-4"/>
                  <a:pt x="1366" y="2"/>
                </a:cubicBezTo>
                <a:cubicBezTo>
                  <a:pt x="1292" y="8"/>
                  <a:pt x="1226" y="40"/>
                  <a:pt x="1180" y="98"/>
                </a:cubicBezTo>
                <a:cubicBezTo>
                  <a:pt x="1136" y="154"/>
                  <a:pt x="1122" y="230"/>
                  <a:pt x="1124" y="299"/>
                </a:cubicBezTo>
                <a:cubicBezTo>
                  <a:pt x="1126" y="362"/>
                  <a:pt x="1144" y="414"/>
                  <a:pt x="1169" y="471"/>
                </a:cubicBezTo>
              </a:path>
              <a:path w="2230" h="650" extrusionOk="0">
                <a:moveTo>
                  <a:pt x="1257" y="569"/>
                </a:moveTo>
                <a:cubicBezTo>
                  <a:pt x="1360" y="625"/>
                  <a:pt x="1462" y="646"/>
                  <a:pt x="1579" y="649"/>
                </a:cubicBezTo>
                <a:cubicBezTo>
                  <a:pt x="1674" y="652"/>
                  <a:pt x="1769" y="640"/>
                  <a:pt x="1862" y="624"/>
                </a:cubicBezTo>
                <a:cubicBezTo>
                  <a:pt x="1909" y="615"/>
                  <a:pt x="1924" y="613"/>
                  <a:pt x="1953" y="600"/>
                </a:cubicBezTo>
              </a:path>
              <a:path w="2230" h="650" extrusionOk="0">
                <a:moveTo>
                  <a:pt x="2221" y="343"/>
                </a:moveTo>
                <a:cubicBezTo>
                  <a:pt x="2230" y="277"/>
                  <a:pt x="2236" y="222"/>
                  <a:pt x="2202" y="161"/>
                </a:cubicBezTo>
                <a:cubicBezTo>
                  <a:pt x="2168" y="99"/>
                  <a:pt x="2110" y="70"/>
                  <a:pt x="2044" y="53"/>
                </a:cubicBezTo>
                <a:cubicBezTo>
                  <a:pt x="1990" y="42"/>
                  <a:pt x="1974" y="37"/>
                  <a:pt x="1938" y="45"/>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7043" name="Ink 98"/>
          <p:cNvSpPr>
            <a:spLocks noRot="1" noChangeAspect="1" noEditPoints="1" noChangeArrowheads="1" noChangeShapeType="1" noTextEdit="1"/>
          </p:cNvSpPr>
          <p:nvPr/>
        </p:nvSpPr>
        <p:spPr bwMode="auto">
          <a:xfrm>
            <a:off x="5024438" y="6073775"/>
            <a:ext cx="266700" cy="58738"/>
          </a:xfrm>
          <a:custGeom>
            <a:avLst/>
            <a:gdLst>
              <a:gd name="T0" fmla="*/ 0 w 741"/>
              <a:gd name="T1" fmla="*/ 2147483647 h 163"/>
              <a:gd name="T2" fmla="*/ 2147483647 w 741"/>
              <a:gd name="T3" fmla="*/ 2147483647 h 163"/>
              <a:gd name="T4" fmla="*/ 2147483647 w 741"/>
              <a:gd name="T5" fmla="*/ 2147483647 h 163"/>
              <a:gd name="T6" fmla="*/ 2147483647 w 741"/>
              <a:gd name="T7" fmla="*/ 2147483647 h 163"/>
              <a:gd name="T8" fmla="*/ 2147483647 w 741"/>
              <a:gd name="T9" fmla="*/ 2147483647 h 163"/>
              <a:gd name="T10" fmla="*/ 2147483647 w 741"/>
              <a:gd name="T11" fmla="*/ 2147483647 h 163"/>
              <a:gd name="T12" fmla="*/ 2147483647 w 741"/>
              <a:gd name="T13" fmla="*/ 2147483647 h 163"/>
              <a:gd name="T14" fmla="*/ 2147483647 w 741"/>
              <a:gd name="T15" fmla="*/ 2147483647 h 163"/>
              <a:gd name="T16" fmla="*/ 2147483647 w 741"/>
              <a:gd name="T17" fmla="*/ 2147483647 h 163"/>
              <a:gd name="T18" fmla="*/ 2147483647 w 741"/>
              <a:gd name="T19" fmla="*/ 2147483647 h 163"/>
              <a:gd name="T20" fmla="*/ 2147483647 w 741"/>
              <a:gd name="T21" fmla="*/ 2147483647 h 163"/>
              <a:gd name="T22" fmla="*/ 2147483647 w 741"/>
              <a:gd name="T23" fmla="*/ 2147483647 h 16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41"/>
              <a:gd name="T37" fmla="*/ 0 h 163"/>
              <a:gd name="T38" fmla="*/ 741 w 741"/>
              <a:gd name="T39" fmla="*/ 163 h 16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41" h="163" extrusionOk="0">
                <a:moveTo>
                  <a:pt x="0" y="80"/>
                </a:moveTo>
                <a:cubicBezTo>
                  <a:pt x="25" y="62"/>
                  <a:pt x="50" y="50"/>
                  <a:pt x="82" y="44"/>
                </a:cubicBezTo>
                <a:cubicBezTo>
                  <a:pt x="154" y="30"/>
                  <a:pt x="228" y="23"/>
                  <a:pt x="301" y="18"/>
                </a:cubicBezTo>
                <a:cubicBezTo>
                  <a:pt x="379" y="13"/>
                  <a:pt x="458" y="17"/>
                  <a:pt x="535" y="11"/>
                </a:cubicBezTo>
                <a:cubicBezTo>
                  <a:pt x="544" y="10"/>
                  <a:pt x="642" y="-2"/>
                  <a:pt x="644" y="3"/>
                </a:cubicBezTo>
                <a:cubicBezTo>
                  <a:pt x="631" y="11"/>
                  <a:pt x="625" y="14"/>
                  <a:pt x="613" y="16"/>
                </a:cubicBezTo>
              </a:path>
              <a:path w="741" h="163" extrusionOk="0">
                <a:moveTo>
                  <a:pt x="201" y="140"/>
                </a:moveTo>
                <a:cubicBezTo>
                  <a:pt x="169" y="150"/>
                  <a:pt x="142" y="159"/>
                  <a:pt x="109" y="162"/>
                </a:cubicBezTo>
                <a:cubicBezTo>
                  <a:pt x="158" y="153"/>
                  <a:pt x="205" y="143"/>
                  <a:pt x="254" y="132"/>
                </a:cubicBezTo>
                <a:cubicBezTo>
                  <a:pt x="342" y="113"/>
                  <a:pt x="432" y="94"/>
                  <a:pt x="521" y="84"/>
                </a:cubicBezTo>
                <a:cubicBezTo>
                  <a:pt x="575" y="78"/>
                  <a:pt x="655" y="87"/>
                  <a:pt x="704" y="58"/>
                </a:cubicBezTo>
                <a:cubicBezTo>
                  <a:pt x="716" y="48"/>
                  <a:pt x="728" y="37"/>
                  <a:pt x="740" y="2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7044" name="Ink 99"/>
          <p:cNvSpPr>
            <a:spLocks noRot="1" noChangeAspect="1" noEditPoints="1" noChangeArrowheads="1" noChangeShapeType="1" noTextEdit="1"/>
          </p:cNvSpPr>
          <p:nvPr/>
        </p:nvSpPr>
        <p:spPr bwMode="auto">
          <a:xfrm>
            <a:off x="7634288" y="2643188"/>
            <a:ext cx="225425" cy="279400"/>
          </a:xfrm>
          <a:custGeom>
            <a:avLst/>
            <a:gdLst>
              <a:gd name="T0" fmla="*/ 2147483647 w 624"/>
              <a:gd name="T1" fmla="*/ 2147483647 h 777"/>
              <a:gd name="T2" fmla="*/ 2147483647 w 624"/>
              <a:gd name="T3" fmla="*/ 2147483647 h 777"/>
              <a:gd name="T4" fmla="*/ 2147483647 w 624"/>
              <a:gd name="T5" fmla="*/ 2147483647 h 777"/>
              <a:gd name="T6" fmla="*/ 2147483647 w 624"/>
              <a:gd name="T7" fmla="*/ 2147483647 h 777"/>
              <a:gd name="T8" fmla="*/ 2147483647 w 624"/>
              <a:gd name="T9" fmla="*/ 2147483647 h 777"/>
              <a:gd name="T10" fmla="*/ 2147483647 w 624"/>
              <a:gd name="T11" fmla="*/ 2147483647 h 777"/>
              <a:gd name="T12" fmla="*/ 2147483647 w 624"/>
              <a:gd name="T13" fmla="*/ 2147483647 h 777"/>
              <a:gd name="T14" fmla="*/ 2147483647 w 624"/>
              <a:gd name="T15" fmla="*/ 2147483647 h 777"/>
              <a:gd name="T16" fmla="*/ 2147483647 w 624"/>
              <a:gd name="T17" fmla="*/ 2147483647 h 777"/>
              <a:gd name="T18" fmla="*/ 2147483647 w 624"/>
              <a:gd name="T19" fmla="*/ 2147483647 h 777"/>
              <a:gd name="T20" fmla="*/ 2147483647 w 624"/>
              <a:gd name="T21" fmla="*/ 2147483647 h 777"/>
              <a:gd name="T22" fmla="*/ 2147483647 w 624"/>
              <a:gd name="T23" fmla="*/ 2147483647 h 777"/>
              <a:gd name="T24" fmla="*/ 2147483647 w 624"/>
              <a:gd name="T25" fmla="*/ 2147483647 h 777"/>
              <a:gd name="T26" fmla="*/ 2147483647 w 624"/>
              <a:gd name="T27" fmla="*/ 2147483647 h 777"/>
              <a:gd name="T28" fmla="*/ 0 w 624"/>
              <a:gd name="T29" fmla="*/ 2147483647 h 777"/>
              <a:gd name="T30" fmla="*/ 2147483647 w 624"/>
              <a:gd name="T31" fmla="*/ 2147483647 h 77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24"/>
              <a:gd name="T49" fmla="*/ 0 h 777"/>
              <a:gd name="T50" fmla="*/ 624 w 624"/>
              <a:gd name="T51" fmla="*/ 777 h 77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24" h="777" extrusionOk="0">
                <a:moveTo>
                  <a:pt x="7" y="241"/>
                </a:moveTo>
                <a:cubicBezTo>
                  <a:pt x="26" y="242"/>
                  <a:pt x="35" y="249"/>
                  <a:pt x="51" y="239"/>
                </a:cubicBezTo>
                <a:cubicBezTo>
                  <a:pt x="68" y="228"/>
                  <a:pt x="92" y="199"/>
                  <a:pt x="108" y="185"/>
                </a:cubicBezTo>
                <a:cubicBezTo>
                  <a:pt x="146" y="150"/>
                  <a:pt x="187" y="119"/>
                  <a:pt x="231" y="90"/>
                </a:cubicBezTo>
                <a:cubicBezTo>
                  <a:pt x="286" y="54"/>
                  <a:pt x="342" y="20"/>
                  <a:pt x="407" y="5"/>
                </a:cubicBezTo>
                <a:cubicBezTo>
                  <a:pt x="458" y="-7"/>
                  <a:pt x="521" y="0"/>
                  <a:pt x="547" y="52"/>
                </a:cubicBezTo>
                <a:cubicBezTo>
                  <a:pt x="562" y="82"/>
                  <a:pt x="556" y="121"/>
                  <a:pt x="542" y="150"/>
                </a:cubicBezTo>
                <a:cubicBezTo>
                  <a:pt x="525" y="183"/>
                  <a:pt x="493" y="213"/>
                  <a:pt x="463" y="235"/>
                </a:cubicBezTo>
                <a:cubicBezTo>
                  <a:pt x="440" y="252"/>
                  <a:pt x="421" y="265"/>
                  <a:pt x="402" y="283"/>
                </a:cubicBezTo>
                <a:cubicBezTo>
                  <a:pt x="422" y="308"/>
                  <a:pt x="442" y="330"/>
                  <a:pt x="465" y="353"/>
                </a:cubicBezTo>
                <a:cubicBezTo>
                  <a:pt x="520" y="407"/>
                  <a:pt x="591" y="464"/>
                  <a:pt x="616" y="539"/>
                </a:cubicBezTo>
                <a:cubicBezTo>
                  <a:pt x="636" y="599"/>
                  <a:pt x="613" y="655"/>
                  <a:pt x="568" y="696"/>
                </a:cubicBezTo>
                <a:cubicBezTo>
                  <a:pt x="492" y="766"/>
                  <a:pt x="387" y="780"/>
                  <a:pt x="288" y="776"/>
                </a:cubicBezTo>
                <a:cubicBezTo>
                  <a:pt x="219" y="773"/>
                  <a:pt x="145" y="760"/>
                  <a:pt x="81" y="732"/>
                </a:cubicBezTo>
                <a:cubicBezTo>
                  <a:pt x="26" y="708"/>
                  <a:pt x="-12" y="671"/>
                  <a:pt x="0" y="607"/>
                </a:cubicBezTo>
                <a:cubicBezTo>
                  <a:pt x="7" y="585"/>
                  <a:pt x="15" y="564"/>
                  <a:pt x="22" y="54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Name(s)</a:t>
            </a:r>
          </a:p>
        </p:txBody>
      </p:sp>
      <p:sp>
        <p:nvSpPr>
          <p:cNvPr id="128003"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8004"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Write down what happens in the registers and memory (the stack) as this program runs…</a:t>
            </a:r>
          </a:p>
        </p:txBody>
      </p:sp>
      <p:sp>
        <p:nvSpPr>
          <p:cNvPr id="128005"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8006"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8007"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8008"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r0</a:t>
            </a:r>
          </a:p>
        </p:txBody>
      </p:sp>
      <p:sp>
        <p:nvSpPr>
          <p:cNvPr id="128009"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a:t>
            </a:r>
          </a:p>
        </p:txBody>
      </p:sp>
      <p:sp>
        <p:nvSpPr>
          <p:cNvPr id="128010"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r13</a:t>
            </a:r>
          </a:p>
        </p:txBody>
      </p:sp>
      <p:sp>
        <p:nvSpPr>
          <p:cNvPr id="128011"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r14</a:t>
            </a:r>
          </a:p>
        </p:txBody>
      </p:sp>
      <p:sp>
        <p:nvSpPr>
          <p:cNvPr id="128012"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8013"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8014"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8015"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8016"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8017"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8018"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8019"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128020"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Memory (high RAM)</a:t>
            </a:r>
          </a:p>
        </p:txBody>
      </p:sp>
      <p:sp>
        <p:nvSpPr>
          <p:cNvPr id="128021"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8022"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8023"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8024"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CPU Registers</a:t>
            </a:r>
          </a:p>
        </p:txBody>
      </p:sp>
      <p:sp>
        <p:nvSpPr>
          <p:cNvPr id="128025"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128026"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128027"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128028"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128029"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128030"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48</a:t>
            </a:r>
          </a:p>
        </p:txBody>
      </p:sp>
      <p:sp>
        <p:nvSpPr>
          <p:cNvPr id="128031"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49</a:t>
            </a:r>
          </a:p>
        </p:txBody>
      </p:sp>
      <p:sp>
        <p:nvSpPr>
          <p:cNvPr id="128032"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50</a:t>
            </a:r>
          </a:p>
        </p:txBody>
      </p:sp>
      <p:sp>
        <p:nvSpPr>
          <p:cNvPr id="128033"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51</a:t>
            </a:r>
          </a:p>
        </p:txBody>
      </p:sp>
      <p:sp>
        <p:nvSpPr>
          <p:cNvPr id="128034"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52</a:t>
            </a:r>
          </a:p>
        </p:txBody>
      </p:sp>
      <p:sp>
        <p:nvSpPr>
          <p:cNvPr id="128035"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8036"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r15</a:t>
            </a:r>
          </a:p>
        </p:txBody>
      </p:sp>
      <p:sp>
        <p:nvSpPr>
          <p:cNvPr id="128037"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Program (low RAM)</a:t>
            </a:r>
          </a:p>
        </p:txBody>
      </p:sp>
      <p:sp>
        <p:nvSpPr>
          <p:cNvPr id="128038"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128039"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latin typeface="Courier New" pitchFamily="-106" charset="0"/>
              </a:rPr>
              <a:t>04 nop</a:t>
            </a: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solidFill>
                  <a:srgbClr val="FF0513"/>
                </a:solidFill>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128040"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F02E4"/>
                </a:solidFill>
                <a:latin typeface="Arial" charset="0"/>
              </a:rPr>
              <a:t>The input is 3.</a:t>
            </a:r>
          </a:p>
        </p:txBody>
      </p:sp>
      <p:sp>
        <p:nvSpPr>
          <p:cNvPr id="128041"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x</a:t>
            </a:r>
          </a:p>
        </p:txBody>
      </p:sp>
      <p:sp>
        <p:nvSpPr>
          <p:cNvPr id="128042"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result, return value</a:t>
            </a:r>
          </a:p>
        </p:txBody>
      </p:sp>
      <p:sp>
        <p:nvSpPr>
          <p:cNvPr id="128043"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(line #)</a:t>
            </a:r>
          </a:p>
        </p:txBody>
      </p:sp>
      <p:sp>
        <p:nvSpPr>
          <p:cNvPr id="128044"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Stack Pointer</a:t>
            </a:r>
          </a:p>
        </p:txBody>
      </p:sp>
      <p:sp>
        <p:nvSpPr>
          <p:cNvPr id="128045"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with labels</a:t>
            </a:r>
          </a:p>
        </p:txBody>
      </p:sp>
      <p:sp>
        <p:nvSpPr>
          <p:cNvPr id="128046"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8047" name="Text Box 64"/>
          <p:cNvSpPr txBox="1">
            <a:spLocks noChangeArrowheads="1"/>
          </p:cNvSpPr>
          <p:nvPr/>
        </p:nvSpPr>
        <p:spPr bwMode="auto">
          <a:xfrm rot="-5400000">
            <a:off x="-500062" y="392271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factorial function</a:t>
            </a:r>
          </a:p>
        </p:txBody>
      </p:sp>
      <p:sp>
        <p:nvSpPr>
          <p:cNvPr id="128048"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900">
                <a:solidFill>
                  <a:schemeClr val="bg2"/>
                </a:solidFill>
                <a:latin typeface="Arial" charset="0"/>
              </a:rPr>
              <a:t>Are the first two stored values the same? How deep does the stack get? What are the possible values of r14?  </a:t>
            </a:r>
          </a:p>
        </p:txBody>
      </p:sp>
      <p:sp>
        <p:nvSpPr>
          <p:cNvPr id="128049"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8050"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8051" name="Text Box 69"/>
          <p:cNvSpPr txBox="1">
            <a:spLocks noChangeArrowheads="1"/>
          </p:cNvSpPr>
          <p:nvPr/>
        </p:nvSpPr>
        <p:spPr bwMode="auto">
          <a:xfrm rot="-5400000">
            <a:off x="-265112" y="444658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28052"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8053"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8054" name="Text Box 72"/>
          <p:cNvSpPr txBox="1">
            <a:spLocks noChangeArrowheads="1"/>
          </p:cNvSpPr>
          <p:nvPr/>
        </p:nvSpPr>
        <p:spPr bwMode="auto">
          <a:xfrm rot="-5400000">
            <a:off x="-265112" y="279082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 case</a:t>
            </a:r>
          </a:p>
        </p:txBody>
      </p:sp>
      <p:sp>
        <p:nvSpPr>
          <p:cNvPr id="128055"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3</a:t>
            </a:r>
          </a:p>
        </p:txBody>
      </p:sp>
      <p:sp>
        <p:nvSpPr>
          <p:cNvPr id="128056" name="Rectangle 74"/>
          <p:cNvSpPr>
            <a:spLocks noChangeArrowheads="1"/>
          </p:cNvSpPr>
          <p:nvPr/>
        </p:nvSpPr>
        <p:spPr bwMode="auto">
          <a:xfrm>
            <a:off x="5267325"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42</a:t>
            </a:r>
          </a:p>
        </p:txBody>
      </p:sp>
      <p:sp>
        <p:nvSpPr>
          <p:cNvPr id="128057" name="Rectangle 75"/>
          <p:cNvSpPr>
            <a:spLocks noChangeArrowheads="1"/>
          </p:cNvSpPr>
          <p:nvPr/>
        </p:nvSpPr>
        <p:spPr bwMode="auto">
          <a:xfrm>
            <a:off x="5448300" y="48228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3</a:t>
            </a:r>
          </a:p>
        </p:txBody>
      </p:sp>
      <p:sp>
        <p:nvSpPr>
          <p:cNvPr id="128058" name="Rectangle 76"/>
          <p:cNvSpPr>
            <a:spLocks noChangeArrowheads="1"/>
          </p:cNvSpPr>
          <p:nvPr/>
        </p:nvSpPr>
        <p:spPr bwMode="auto">
          <a:xfrm>
            <a:off x="7486650" y="22066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159627"/>
                </a:solidFill>
                <a:latin typeface="Courier New" pitchFamily="-106" charset="0"/>
              </a:rPr>
              <a:t>3</a:t>
            </a:r>
          </a:p>
        </p:txBody>
      </p:sp>
      <p:sp>
        <p:nvSpPr>
          <p:cNvPr id="128059" name="Rectangle 77"/>
          <p:cNvSpPr>
            <a:spLocks noChangeArrowheads="1"/>
          </p:cNvSpPr>
          <p:nvPr/>
        </p:nvSpPr>
        <p:spPr bwMode="auto">
          <a:xfrm>
            <a:off x="4837113"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43</a:t>
            </a:r>
          </a:p>
        </p:txBody>
      </p:sp>
      <p:sp>
        <p:nvSpPr>
          <p:cNvPr id="128060" name="Line 78"/>
          <p:cNvSpPr>
            <a:spLocks noChangeShapeType="1"/>
          </p:cNvSpPr>
          <p:nvPr/>
        </p:nvSpPr>
        <p:spPr bwMode="auto">
          <a:xfrm flipV="1">
            <a:off x="5305425" y="5691188"/>
            <a:ext cx="512763" cy="450850"/>
          </a:xfrm>
          <a:prstGeom prst="line">
            <a:avLst/>
          </a:prstGeom>
          <a:noFill/>
          <a:ln w="28575">
            <a:solidFill>
              <a:srgbClr val="FF0513"/>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8061" name="Rectangle 79"/>
          <p:cNvSpPr>
            <a:spLocks noChangeArrowheads="1"/>
          </p:cNvSpPr>
          <p:nvPr/>
        </p:nvSpPr>
        <p:spPr bwMode="auto">
          <a:xfrm>
            <a:off x="7486650" y="2590800"/>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159627"/>
                </a:solidFill>
                <a:latin typeface="Courier New" pitchFamily="-106" charset="0"/>
              </a:rPr>
              <a:t>3</a:t>
            </a:r>
          </a:p>
        </p:txBody>
      </p:sp>
      <p:sp>
        <p:nvSpPr>
          <p:cNvPr id="128062" name="Text Box 80"/>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grpSp>
        <p:nvGrpSpPr>
          <p:cNvPr id="128063" name="Group 81"/>
          <p:cNvGrpSpPr>
            <a:grpSpLocks/>
          </p:cNvGrpSpPr>
          <p:nvPr>
            <p:custDataLst>
              <p:tags r:id="rId42"/>
            </p:custDataLst>
          </p:nvPr>
        </p:nvGrpSpPr>
        <p:grpSpPr bwMode="auto">
          <a:xfrm>
            <a:off x="5243513" y="2409825"/>
            <a:ext cx="201612" cy="244475"/>
            <a:chOff x="2928" y="1051"/>
            <a:chExt cx="840" cy="957"/>
          </a:xfrm>
        </p:grpSpPr>
        <p:sp>
          <p:nvSpPr>
            <p:cNvPr id="128111" name="Freeform 82"/>
            <p:cNvSpPr>
              <a:spLocks/>
            </p:cNvSpPr>
            <p:nvPr>
              <p:custDataLst>
                <p:tags r:id="rId4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8112" name="Oval 83"/>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8113" name="Oval 84"/>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8114" name="Oval 85"/>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8115" name="Oval 86"/>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8116" name="Oval 87"/>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8117" name="Oval 88"/>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8118" name="Oval 89"/>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8119" name="AutoShape 90"/>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8120" name="Freeform 91"/>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8121" name="Freeform 92"/>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8122" name="Freeform 93"/>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8123" name="Freeform 94"/>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8064" name="Text Box 95"/>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t>Yesterday I couldn't spell "Recursive Assembler," but now I </a:t>
            </a:r>
            <a:r>
              <a:rPr lang="en-US" sz="800" b="1">
                <a:latin typeface="Arial" charset="0"/>
              </a:rPr>
              <a:t>r1</a:t>
            </a:r>
            <a:r>
              <a:rPr lang="en-US" sz="800"/>
              <a:t>.</a:t>
            </a:r>
          </a:p>
        </p:txBody>
      </p:sp>
      <p:sp>
        <p:nvSpPr>
          <p:cNvPr id="128065" name="Text Box 96"/>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always-0 register</a:t>
            </a:r>
          </a:p>
        </p:txBody>
      </p:sp>
      <p:sp>
        <p:nvSpPr>
          <p:cNvPr id="128066" name="Rectangle 97"/>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0</a:t>
            </a:r>
          </a:p>
        </p:txBody>
      </p:sp>
      <p:sp>
        <p:nvSpPr>
          <p:cNvPr id="128067" name="Ink 98"/>
          <p:cNvSpPr>
            <a:spLocks noRot="1" noChangeAspect="1" noEditPoints="1" noChangeArrowheads="1" noChangeShapeType="1" noTextEdit="1"/>
          </p:cNvSpPr>
          <p:nvPr/>
        </p:nvSpPr>
        <p:spPr bwMode="auto">
          <a:xfrm>
            <a:off x="7780338" y="1876425"/>
            <a:ext cx="923925" cy="590550"/>
          </a:xfrm>
          <a:custGeom>
            <a:avLst/>
            <a:gdLst>
              <a:gd name="T0" fmla="*/ 2147483647 w 2568"/>
              <a:gd name="T1" fmla="*/ 2147483647 h 1639"/>
              <a:gd name="T2" fmla="*/ 2147483647 w 2568"/>
              <a:gd name="T3" fmla="*/ 2147483647 h 1639"/>
              <a:gd name="T4" fmla="*/ 2147483647 w 2568"/>
              <a:gd name="T5" fmla="*/ 2147483647 h 1639"/>
              <a:gd name="T6" fmla="*/ 2147483647 w 2568"/>
              <a:gd name="T7" fmla="*/ 2147483647 h 1639"/>
              <a:gd name="T8" fmla="*/ 2147483647 w 2568"/>
              <a:gd name="T9" fmla="*/ 2147483647 h 1639"/>
              <a:gd name="T10" fmla="*/ 2147483647 w 2568"/>
              <a:gd name="T11" fmla="*/ 2147483647 h 1639"/>
              <a:gd name="T12" fmla="*/ 2147483647 w 2568"/>
              <a:gd name="T13" fmla="*/ 2147483647 h 1639"/>
              <a:gd name="T14" fmla="*/ 2147483647 w 2568"/>
              <a:gd name="T15" fmla="*/ 2147483647 h 1639"/>
              <a:gd name="T16" fmla="*/ 2147483647 w 2568"/>
              <a:gd name="T17" fmla="*/ 2147483647 h 1639"/>
              <a:gd name="T18" fmla="*/ 2147483647 w 2568"/>
              <a:gd name="T19" fmla="*/ 2147483647 h 1639"/>
              <a:gd name="T20" fmla="*/ 2147483647 w 2568"/>
              <a:gd name="T21" fmla="*/ 2147483647 h 1639"/>
              <a:gd name="T22" fmla="*/ 2147483647 w 2568"/>
              <a:gd name="T23" fmla="*/ 2147483647 h 1639"/>
              <a:gd name="T24" fmla="*/ 2147483647 w 2568"/>
              <a:gd name="T25" fmla="*/ 2147483647 h 1639"/>
              <a:gd name="T26" fmla="*/ 0 w 2568"/>
              <a:gd name="T27" fmla="*/ 2147483647 h 1639"/>
              <a:gd name="T28" fmla="*/ 2147483647 w 2568"/>
              <a:gd name="T29" fmla="*/ 2147483647 h 1639"/>
              <a:gd name="T30" fmla="*/ 2147483647 w 2568"/>
              <a:gd name="T31" fmla="*/ 2147483647 h 1639"/>
              <a:gd name="T32" fmla="*/ 2147483647 w 2568"/>
              <a:gd name="T33" fmla="*/ 2147483647 h 1639"/>
              <a:gd name="T34" fmla="*/ 2147483647 w 2568"/>
              <a:gd name="T35" fmla="*/ 2147483647 h 1639"/>
              <a:gd name="T36" fmla="*/ 2147483647 w 2568"/>
              <a:gd name="T37" fmla="*/ 2147483647 h 1639"/>
              <a:gd name="T38" fmla="*/ 2147483647 w 2568"/>
              <a:gd name="T39" fmla="*/ 2147483647 h 1639"/>
              <a:gd name="T40" fmla="*/ 2147483647 w 2568"/>
              <a:gd name="T41" fmla="*/ 2147483647 h 1639"/>
              <a:gd name="T42" fmla="*/ 2147483647 w 2568"/>
              <a:gd name="T43" fmla="*/ 2147483647 h 1639"/>
              <a:gd name="T44" fmla="*/ 2147483647 w 2568"/>
              <a:gd name="T45" fmla="*/ 2147483647 h 1639"/>
              <a:gd name="T46" fmla="*/ 2147483647 w 2568"/>
              <a:gd name="T47" fmla="*/ 2147483647 h 1639"/>
              <a:gd name="T48" fmla="*/ 2147483647 w 2568"/>
              <a:gd name="T49" fmla="*/ 2147483647 h 1639"/>
              <a:gd name="T50" fmla="*/ 2147483647 w 2568"/>
              <a:gd name="T51" fmla="*/ 2147483647 h 1639"/>
              <a:gd name="T52" fmla="*/ 2147483647 w 2568"/>
              <a:gd name="T53" fmla="*/ 2147483647 h 1639"/>
              <a:gd name="T54" fmla="*/ 2147483647 w 2568"/>
              <a:gd name="T55" fmla="*/ 2147483647 h 1639"/>
              <a:gd name="T56" fmla="*/ 2147483647 w 2568"/>
              <a:gd name="T57" fmla="*/ 2147483647 h 1639"/>
              <a:gd name="T58" fmla="*/ 2147483647 w 2568"/>
              <a:gd name="T59" fmla="*/ 2147483647 h 1639"/>
              <a:gd name="T60" fmla="*/ 2147483647 w 2568"/>
              <a:gd name="T61" fmla="*/ 2147483647 h 1639"/>
              <a:gd name="T62" fmla="*/ 2147483647 w 2568"/>
              <a:gd name="T63" fmla="*/ 2147483647 h 1639"/>
              <a:gd name="T64" fmla="*/ 2147483647 w 2568"/>
              <a:gd name="T65" fmla="*/ 2147483647 h 1639"/>
              <a:gd name="T66" fmla="*/ 2147483647 w 2568"/>
              <a:gd name="T67" fmla="*/ 2147483647 h 1639"/>
              <a:gd name="T68" fmla="*/ 2147483647 w 2568"/>
              <a:gd name="T69" fmla="*/ 2147483647 h 1639"/>
              <a:gd name="T70" fmla="*/ 2147483647 w 2568"/>
              <a:gd name="T71" fmla="*/ 2147483647 h 1639"/>
              <a:gd name="T72" fmla="*/ 2147483647 w 2568"/>
              <a:gd name="T73" fmla="*/ 2147483647 h 1639"/>
              <a:gd name="T74" fmla="*/ 2147483647 w 2568"/>
              <a:gd name="T75" fmla="*/ 2147483647 h 1639"/>
              <a:gd name="T76" fmla="*/ 2147483647 w 2568"/>
              <a:gd name="T77" fmla="*/ 2147483647 h 1639"/>
              <a:gd name="T78" fmla="*/ 2147483647 w 2568"/>
              <a:gd name="T79" fmla="*/ 2147483647 h 1639"/>
              <a:gd name="T80" fmla="*/ 2147483647 w 2568"/>
              <a:gd name="T81" fmla="*/ 2147483647 h 1639"/>
              <a:gd name="T82" fmla="*/ 2147483647 w 2568"/>
              <a:gd name="T83" fmla="*/ 2147483647 h 1639"/>
              <a:gd name="T84" fmla="*/ 2147483647 w 2568"/>
              <a:gd name="T85" fmla="*/ 2147483647 h 1639"/>
              <a:gd name="T86" fmla="*/ 2147483647 w 2568"/>
              <a:gd name="T87" fmla="*/ 2147483647 h 1639"/>
              <a:gd name="T88" fmla="*/ 2147483647 w 2568"/>
              <a:gd name="T89" fmla="*/ 2147483647 h 1639"/>
              <a:gd name="T90" fmla="*/ 2147483647 w 2568"/>
              <a:gd name="T91" fmla="*/ 2147483647 h 1639"/>
              <a:gd name="T92" fmla="*/ 2147483647 w 2568"/>
              <a:gd name="T93" fmla="*/ 0 h 1639"/>
              <a:gd name="T94" fmla="*/ 2147483647 w 2568"/>
              <a:gd name="T95" fmla="*/ 2147483647 h 1639"/>
              <a:gd name="T96" fmla="*/ 2147483647 w 2568"/>
              <a:gd name="T97" fmla="*/ 2147483647 h 1639"/>
              <a:gd name="T98" fmla="*/ 2147483647 w 2568"/>
              <a:gd name="T99" fmla="*/ 2147483647 h 1639"/>
              <a:gd name="T100" fmla="*/ 2147483647 w 2568"/>
              <a:gd name="T101" fmla="*/ 2147483647 h 1639"/>
              <a:gd name="T102" fmla="*/ 2147483647 w 2568"/>
              <a:gd name="T103" fmla="*/ 2147483647 h 1639"/>
              <a:gd name="T104" fmla="*/ 2147483647 w 2568"/>
              <a:gd name="T105" fmla="*/ 2147483647 h 1639"/>
              <a:gd name="T106" fmla="*/ 2147483647 w 2568"/>
              <a:gd name="T107" fmla="*/ 2147483647 h 1639"/>
              <a:gd name="T108" fmla="*/ 2147483647 w 2568"/>
              <a:gd name="T109" fmla="*/ 2147483647 h 16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68"/>
              <a:gd name="T166" fmla="*/ 0 h 1639"/>
              <a:gd name="T167" fmla="*/ 2568 w 2568"/>
              <a:gd name="T168" fmla="*/ 1639 h 16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68" h="1639" extrusionOk="0">
                <a:moveTo>
                  <a:pt x="1508" y="339"/>
                </a:moveTo>
                <a:cubicBezTo>
                  <a:pt x="1441" y="258"/>
                  <a:pt x="1379" y="217"/>
                  <a:pt x="1270" y="202"/>
                </a:cubicBezTo>
                <a:cubicBezTo>
                  <a:pt x="1221" y="195"/>
                  <a:pt x="1168" y="195"/>
                  <a:pt x="1119" y="204"/>
                </a:cubicBezTo>
                <a:cubicBezTo>
                  <a:pt x="941" y="236"/>
                  <a:pt x="844" y="392"/>
                  <a:pt x="850" y="567"/>
                </a:cubicBezTo>
                <a:cubicBezTo>
                  <a:pt x="857" y="744"/>
                  <a:pt x="1005" y="873"/>
                  <a:pt x="1017" y="1037"/>
                </a:cubicBezTo>
                <a:cubicBezTo>
                  <a:pt x="1025" y="1142"/>
                  <a:pt x="924" y="1205"/>
                  <a:pt x="842" y="1244"/>
                </a:cubicBezTo>
                <a:cubicBezTo>
                  <a:pt x="779" y="1274"/>
                  <a:pt x="714" y="1291"/>
                  <a:pt x="647" y="1307"/>
                </a:cubicBezTo>
                <a:cubicBezTo>
                  <a:pt x="531" y="1335"/>
                  <a:pt x="404" y="1351"/>
                  <a:pt x="298" y="1408"/>
                </a:cubicBezTo>
                <a:cubicBezTo>
                  <a:pt x="295" y="1411"/>
                  <a:pt x="291" y="1415"/>
                  <a:pt x="288" y="1418"/>
                </a:cubicBezTo>
                <a:cubicBezTo>
                  <a:pt x="300" y="1388"/>
                  <a:pt x="307" y="1365"/>
                  <a:pt x="328" y="1337"/>
                </a:cubicBezTo>
                <a:cubicBezTo>
                  <a:pt x="380" y="1268"/>
                  <a:pt x="441" y="1208"/>
                  <a:pt x="487" y="1135"/>
                </a:cubicBezTo>
                <a:cubicBezTo>
                  <a:pt x="459" y="1147"/>
                  <a:pt x="429" y="1157"/>
                  <a:pt x="398" y="1176"/>
                </a:cubicBezTo>
                <a:cubicBezTo>
                  <a:pt x="272" y="1252"/>
                  <a:pt x="97" y="1349"/>
                  <a:pt x="1" y="1461"/>
                </a:cubicBezTo>
                <a:cubicBezTo>
                  <a:pt x="1" y="1465"/>
                  <a:pt x="0" y="1468"/>
                  <a:pt x="0" y="1472"/>
                </a:cubicBezTo>
                <a:cubicBezTo>
                  <a:pt x="42" y="1477"/>
                  <a:pt x="87" y="1484"/>
                  <a:pt x="131" y="1488"/>
                </a:cubicBezTo>
                <a:cubicBezTo>
                  <a:pt x="266" y="1500"/>
                  <a:pt x="428" y="1510"/>
                  <a:pt x="546" y="1586"/>
                </a:cubicBezTo>
                <a:cubicBezTo>
                  <a:pt x="569" y="1601"/>
                  <a:pt x="578" y="1621"/>
                  <a:pt x="598" y="1638"/>
                </a:cubicBezTo>
              </a:path>
              <a:path w="2568" h="1639" extrusionOk="0">
                <a:moveTo>
                  <a:pt x="1623" y="574"/>
                </a:moveTo>
                <a:cubicBezTo>
                  <a:pt x="1651" y="577"/>
                  <a:pt x="1667" y="577"/>
                  <a:pt x="1683" y="603"/>
                </a:cubicBezTo>
                <a:cubicBezTo>
                  <a:pt x="1697" y="626"/>
                  <a:pt x="1699" y="649"/>
                  <a:pt x="1703" y="675"/>
                </a:cubicBezTo>
                <a:cubicBezTo>
                  <a:pt x="1704" y="679"/>
                  <a:pt x="1704" y="735"/>
                  <a:pt x="1707" y="707"/>
                </a:cubicBezTo>
              </a:path>
              <a:path w="2568" h="1639" extrusionOk="0">
                <a:moveTo>
                  <a:pt x="1616" y="311"/>
                </a:moveTo>
                <a:lnTo>
                  <a:pt x="1616" y="311"/>
                </a:lnTo>
              </a:path>
              <a:path w="2568" h="1639" extrusionOk="0">
                <a:moveTo>
                  <a:pt x="1794" y="714"/>
                </a:moveTo>
                <a:cubicBezTo>
                  <a:pt x="1802" y="694"/>
                  <a:pt x="1799" y="678"/>
                  <a:pt x="1792" y="657"/>
                </a:cubicBezTo>
                <a:cubicBezTo>
                  <a:pt x="1786" y="641"/>
                  <a:pt x="1785" y="637"/>
                  <a:pt x="1780" y="628"/>
                </a:cubicBezTo>
                <a:cubicBezTo>
                  <a:pt x="1794" y="642"/>
                  <a:pt x="1807" y="659"/>
                  <a:pt x="1822" y="672"/>
                </a:cubicBezTo>
                <a:cubicBezTo>
                  <a:pt x="1839" y="686"/>
                  <a:pt x="1857" y="701"/>
                  <a:pt x="1880" y="704"/>
                </a:cubicBezTo>
                <a:cubicBezTo>
                  <a:pt x="1904" y="707"/>
                  <a:pt x="1919" y="688"/>
                  <a:pt x="1927" y="667"/>
                </a:cubicBezTo>
                <a:cubicBezTo>
                  <a:pt x="1938" y="639"/>
                  <a:pt x="1925" y="603"/>
                  <a:pt x="1914" y="577"/>
                </a:cubicBezTo>
                <a:cubicBezTo>
                  <a:pt x="1904" y="554"/>
                  <a:pt x="1896" y="536"/>
                  <a:pt x="1879" y="518"/>
                </a:cubicBezTo>
              </a:path>
              <a:path w="2568" h="1639" extrusionOk="0">
                <a:moveTo>
                  <a:pt x="2036" y="961"/>
                </a:moveTo>
                <a:cubicBezTo>
                  <a:pt x="2050" y="922"/>
                  <a:pt x="2054" y="896"/>
                  <a:pt x="2054" y="854"/>
                </a:cubicBezTo>
                <a:cubicBezTo>
                  <a:pt x="2054" y="782"/>
                  <a:pt x="2042" y="713"/>
                  <a:pt x="2035" y="642"/>
                </a:cubicBezTo>
                <a:cubicBezTo>
                  <a:pt x="2029" y="577"/>
                  <a:pt x="2017" y="511"/>
                  <a:pt x="2021" y="446"/>
                </a:cubicBezTo>
                <a:cubicBezTo>
                  <a:pt x="2024" y="424"/>
                  <a:pt x="2024" y="419"/>
                  <a:pt x="2032" y="408"/>
                </a:cubicBezTo>
                <a:cubicBezTo>
                  <a:pt x="2059" y="421"/>
                  <a:pt x="2067" y="455"/>
                  <a:pt x="2075" y="485"/>
                </a:cubicBezTo>
                <a:cubicBezTo>
                  <a:pt x="2092" y="548"/>
                  <a:pt x="2100" y="634"/>
                  <a:pt x="2080" y="697"/>
                </a:cubicBezTo>
                <a:cubicBezTo>
                  <a:pt x="2071" y="711"/>
                  <a:pt x="2069" y="716"/>
                  <a:pt x="2058" y="720"/>
                </a:cubicBezTo>
              </a:path>
              <a:path w="2568" h="1639" extrusionOk="0">
                <a:moveTo>
                  <a:pt x="2187" y="582"/>
                </a:moveTo>
                <a:cubicBezTo>
                  <a:pt x="2205" y="605"/>
                  <a:pt x="2217" y="616"/>
                  <a:pt x="2244" y="626"/>
                </a:cubicBezTo>
                <a:cubicBezTo>
                  <a:pt x="2270" y="636"/>
                  <a:pt x="2292" y="637"/>
                  <a:pt x="2318" y="630"/>
                </a:cubicBezTo>
                <a:cubicBezTo>
                  <a:pt x="2339" y="624"/>
                  <a:pt x="2352" y="610"/>
                  <a:pt x="2354" y="587"/>
                </a:cubicBezTo>
                <a:cubicBezTo>
                  <a:pt x="2356" y="562"/>
                  <a:pt x="2346" y="531"/>
                  <a:pt x="2338" y="508"/>
                </a:cubicBezTo>
                <a:cubicBezTo>
                  <a:pt x="2328" y="477"/>
                  <a:pt x="2310" y="449"/>
                  <a:pt x="2298" y="418"/>
                </a:cubicBezTo>
              </a:path>
              <a:path w="2568" h="1639" extrusionOk="0">
                <a:moveTo>
                  <a:pt x="2371" y="0"/>
                </a:moveTo>
                <a:cubicBezTo>
                  <a:pt x="2363" y="58"/>
                  <a:pt x="2367" y="113"/>
                  <a:pt x="2376" y="172"/>
                </a:cubicBezTo>
                <a:cubicBezTo>
                  <a:pt x="2389" y="260"/>
                  <a:pt x="2406" y="347"/>
                  <a:pt x="2433" y="432"/>
                </a:cubicBezTo>
                <a:cubicBezTo>
                  <a:pt x="2452" y="491"/>
                  <a:pt x="2475" y="547"/>
                  <a:pt x="2514" y="596"/>
                </a:cubicBezTo>
                <a:cubicBezTo>
                  <a:pt x="2519" y="601"/>
                  <a:pt x="2524" y="607"/>
                  <a:pt x="2529" y="612"/>
                </a:cubicBezTo>
              </a:path>
              <a:path w="2568" h="1639" extrusionOk="0">
                <a:moveTo>
                  <a:pt x="2283" y="405"/>
                </a:moveTo>
                <a:cubicBezTo>
                  <a:pt x="2278" y="402"/>
                  <a:pt x="2273" y="398"/>
                  <a:pt x="2268" y="395"/>
                </a:cubicBezTo>
                <a:cubicBezTo>
                  <a:pt x="2291" y="368"/>
                  <a:pt x="2325" y="372"/>
                  <a:pt x="2359" y="365"/>
                </a:cubicBezTo>
                <a:cubicBezTo>
                  <a:pt x="2429" y="350"/>
                  <a:pt x="2498" y="328"/>
                  <a:pt x="2567" y="30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68" name="Ink 99"/>
          <p:cNvSpPr>
            <a:spLocks noRot="1" noChangeAspect="1" noEditPoints="1" noChangeArrowheads="1" noChangeShapeType="1" noTextEdit="1"/>
          </p:cNvSpPr>
          <p:nvPr/>
        </p:nvSpPr>
        <p:spPr bwMode="auto">
          <a:xfrm>
            <a:off x="7850188" y="2693988"/>
            <a:ext cx="393700" cy="149225"/>
          </a:xfrm>
          <a:custGeom>
            <a:avLst/>
            <a:gdLst>
              <a:gd name="T0" fmla="*/ 2147483647 w 1092"/>
              <a:gd name="T1" fmla="*/ 2147483647 h 413"/>
              <a:gd name="T2" fmla="*/ 2147483647 w 1092"/>
              <a:gd name="T3" fmla="*/ 2147483647 h 413"/>
              <a:gd name="T4" fmla="*/ 2147483647 w 1092"/>
              <a:gd name="T5" fmla="*/ 2147483647 h 413"/>
              <a:gd name="T6" fmla="*/ 2147483647 w 1092"/>
              <a:gd name="T7" fmla="*/ 2147483647 h 413"/>
              <a:gd name="T8" fmla="*/ 2147483647 w 1092"/>
              <a:gd name="T9" fmla="*/ 2147483647 h 413"/>
              <a:gd name="T10" fmla="*/ 2147483647 w 1092"/>
              <a:gd name="T11" fmla="*/ 2147483647 h 413"/>
              <a:gd name="T12" fmla="*/ 2147483647 w 1092"/>
              <a:gd name="T13" fmla="*/ 2147483647 h 413"/>
              <a:gd name="T14" fmla="*/ 2147483647 w 1092"/>
              <a:gd name="T15" fmla="*/ 2147483647 h 413"/>
              <a:gd name="T16" fmla="*/ 2147483647 w 1092"/>
              <a:gd name="T17" fmla="*/ 2147483647 h 413"/>
              <a:gd name="T18" fmla="*/ 2147483647 w 1092"/>
              <a:gd name="T19" fmla="*/ 2147483647 h 413"/>
              <a:gd name="T20" fmla="*/ 2147483647 w 1092"/>
              <a:gd name="T21" fmla="*/ 2147483647 h 413"/>
              <a:gd name="T22" fmla="*/ 2147483647 w 1092"/>
              <a:gd name="T23" fmla="*/ 2147483647 h 413"/>
              <a:gd name="T24" fmla="*/ 2147483647 w 1092"/>
              <a:gd name="T25" fmla="*/ 2147483647 h 413"/>
              <a:gd name="T26" fmla="*/ 2147483647 w 1092"/>
              <a:gd name="T27" fmla="*/ 2147483647 h 413"/>
              <a:gd name="T28" fmla="*/ 2147483647 w 1092"/>
              <a:gd name="T29" fmla="*/ 2147483647 h 413"/>
              <a:gd name="T30" fmla="*/ 2147483647 w 1092"/>
              <a:gd name="T31" fmla="*/ 2147483647 h 4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92"/>
              <a:gd name="T49" fmla="*/ 0 h 413"/>
              <a:gd name="T50" fmla="*/ 1092 w 1092"/>
              <a:gd name="T51" fmla="*/ 413 h 41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92" h="413" extrusionOk="0">
                <a:moveTo>
                  <a:pt x="1091" y="322"/>
                </a:moveTo>
                <a:cubicBezTo>
                  <a:pt x="1072" y="309"/>
                  <a:pt x="1060" y="298"/>
                  <a:pt x="1036" y="289"/>
                </a:cubicBezTo>
                <a:cubicBezTo>
                  <a:pt x="1008" y="279"/>
                  <a:pt x="976" y="274"/>
                  <a:pt x="947" y="270"/>
                </a:cubicBezTo>
                <a:cubicBezTo>
                  <a:pt x="835" y="253"/>
                  <a:pt x="717" y="258"/>
                  <a:pt x="604" y="257"/>
                </a:cubicBezTo>
                <a:cubicBezTo>
                  <a:pt x="461" y="256"/>
                  <a:pt x="313" y="270"/>
                  <a:pt x="170" y="261"/>
                </a:cubicBezTo>
                <a:cubicBezTo>
                  <a:pt x="137" y="259"/>
                  <a:pt x="107" y="253"/>
                  <a:pt x="85" y="226"/>
                </a:cubicBezTo>
                <a:cubicBezTo>
                  <a:pt x="68" y="205"/>
                  <a:pt x="66" y="187"/>
                  <a:pt x="86" y="167"/>
                </a:cubicBezTo>
                <a:cubicBezTo>
                  <a:pt x="112" y="142"/>
                  <a:pt x="151" y="123"/>
                  <a:pt x="182" y="105"/>
                </a:cubicBezTo>
                <a:cubicBezTo>
                  <a:pt x="225" y="80"/>
                  <a:pt x="269" y="59"/>
                  <a:pt x="313" y="35"/>
                </a:cubicBezTo>
                <a:cubicBezTo>
                  <a:pt x="332" y="25"/>
                  <a:pt x="350" y="14"/>
                  <a:pt x="368" y="4"/>
                </a:cubicBezTo>
                <a:cubicBezTo>
                  <a:pt x="330" y="2"/>
                  <a:pt x="302" y="13"/>
                  <a:pt x="265" y="27"/>
                </a:cubicBezTo>
                <a:cubicBezTo>
                  <a:pt x="173" y="63"/>
                  <a:pt x="72" y="114"/>
                  <a:pt x="16" y="200"/>
                </a:cubicBezTo>
                <a:cubicBezTo>
                  <a:pt x="-3" y="230"/>
                  <a:pt x="-4" y="256"/>
                  <a:pt x="18" y="284"/>
                </a:cubicBezTo>
                <a:cubicBezTo>
                  <a:pt x="48" y="323"/>
                  <a:pt x="131" y="339"/>
                  <a:pt x="175" y="352"/>
                </a:cubicBezTo>
                <a:cubicBezTo>
                  <a:pt x="235" y="370"/>
                  <a:pt x="297" y="380"/>
                  <a:pt x="354" y="406"/>
                </a:cubicBezTo>
                <a:cubicBezTo>
                  <a:pt x="357" y="408"/>
                  <a:pt x="360" y="410"/>
                  <a:pt x="363" y="41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69" name="Ink 100"/>
          <p:cNvSpPr>
            <a:spLocks noRot="1" noChangeAspect="1" noEditPoints="1" noChangeArrowheads="1" noChangeShapeType="1" noTextEdit="1"/>
          </p:cNvSpPr>
          <p:nvPr/>
        </p:nvSpPr>
        <p:spPr bwMode="auto">
          <a:xfrm>
            <a:off x="7489825" y="3033713"/>
            <a:ext cx="466725" cy="1457325"/>
          </a:xfrm>
          <a:custGeom>
            <a:avLst/>
            <a:gdLst>
              <a:gd name="T0" fmla="*/ 2147483647 w 1300"/>
              <a:gd name="T1" fmla="*/ 2147483647 h 4046"/>
              <a:gd name="T2" fmla="*/ 2147483647 w 1300"/>
              <a:gd name="T3" fmla="*/ 2147483647 h 4046"/>
              <a:gd name="T4" fmla="*/ 2147483647 w 1300"/>
              <a:gd name="T5" fmla="*/ 2147483647 h 4046"/>
              <a:gd name="T6" fmla="*/ 2147483647 w 1300"/>
              <a:gd name="T7" fmla="*/ 2147483647 h 4046"/>
              <a:gd name="T8" fmla="*/ 2147483647 w 1300"/>
              <a:gd name="T9" fmla="*/ 2147483647 h 4046"/>
              <a:gd name="T10" fmla="*/ 2147483647 w 1300"/>
              <a:gd name="T11" fmla="*/ 2147483647 h 4046"/>
              <a:gd name="T12" fmla="*/ 2147483647 w 1300"/>
              <a:gd name="T13" fmla="*/ 2147483647 h 4046"/>
              <a:gd name="T14" fmla="*/ 2147483647 w 1300"/>
              <a:gd name="T15" fmla="*/ 2147483647 h 4046"/>
              <a:gd name="T16" fmla="*/ 2147483647 w 1300"/>
              <a:gd name="T17" fmla="*/ 2147483647 h 4046"/>
              <a:gd name="T18" fmla="*/ 2147483647 w 1300"/>
              <a:gd name="T19" fmla="*/ 2147483647 h 4046"/>
              <a:gd name="T20" fmla="*/ 2147483647 w 1300"/>
              <a:gd name="T21" fmla="*/ 2147483647 h 4046"/>
              <a:gd name="T22" fmla="*/ 2147483647 w 1300"/>
              <a:gd name="T23" fmla="*/ 2147483647 h 4046"/>
              <a:gd name="T24" fmla="*/ 2147483647 w 1300"/>
              <a:gd name="T25" fmla="*/ 2147483647 h 4046"/>
              <a:gd name="T26" fmla="*/ 2147483647 w 1300"/>
              <a:gd name="T27" fmla="*/ 2147483647 h 4046"/>
              <a:gd name="T28" fmla="*/ 2147483647 w 1300"/>
              <a:gd name="T29" fmla="*/ 2147483647 h 4046"/>
              <a:gd name="T30" fmla="*/ 2147483647 w 1300"/>
              <a:gd name="T31" fmla="*/ 2147483647 h 4046"/>
              <a:gd name="T32" fmla="*/ 2147483647 w 1300"/>
              <a:gd name="T33" fmla="*/ 2147483647 h 4046"/>
              <a:gd name="T34" fmla="*/ 2147483647 w 1300"/>
              <a:gd name="T35" fmla="*/ 2147483647 h 4046"/>
              <a:gd name="T36" fmla="*/ 2147483647 w 1300"/>
              <a:gd name="T37" fmla="*/ 2147483647 h 4046"/>
              <a:gd name="T38" fmla="*/ 2147483647 w 1300"/>
              <a:gd name="T39" fmla="*/ 2147483647 h 4046"/>
              <a:gd name="T40" fmla="*/ 2147483647 w 1300"/>
              <a:gd name="T41" fmla="*/ 2147483647 h 4046"/>
              <a:gd name="T42" fmla="*/ 2147483647 w 1300"/>
              <a:gd name="T43" fmla="*/ 2147483647 h 4046"/>
              <a:gd name="T44" fmla="*/ 2147483647 w 1300"/>
              <a:gd name="T45" fmla="*/ 2147483647 h 4046"/>
              <a:gd name="T46" fmla="*/ 2147483647 w 1300"/>
              <a:gd name="T47" fmla="*/ 2147483647 h 4046"/>
              <a:gd name="T48" fmla="*/ 2147483647 w 1300"/>
              <a:gd name="T49" fmla="*/ 2147483647 h 4046"/>
              <a:gd name="T50" fmla="*/ 2147483647 w 1300"/>
              <a:gd name="T51" fmla="*/ 2147483647 h 4046"/>
              <a:gd name="T52" fmla="*/ 2147483647 w 1300"/>
              <a:gd name="T53" fmla="*/ 2147483647 h 4046"/>
              <a:gd name="T54" fmla="*/ 2147483647 w 1300"/>
              <a:gd name="T55" fmla="*/ 2147483647 h 4046"/>
              <a:gd name="T56" fmla="*/ 2147483647 w 1300"/>
              <a:gd name="T57" fmla="*/ 2147483647 h 4046"/>
              <a:gd name="T58" fmla="*/ 2147483647 w 1300"/>
              <a:gd name="T59" fmla="*/ 2147483647 h 4046"/>
              <a:gd name="T60" fmla="*/ 2147483647 w 1300"/>
              <a:gd name="T61" fmla="*/ 2147483647 h 4046"/>
              <a:gd name="T62" fmla="*/ 2147483647 w 1300"/>
              <a:gd name="T63" fmla="*/ 2147483647 h 4046"/>
              <a:gd name="T64" fmla="*/ 2147483647 w 1300"/>
              <a:gd name="T65" fmla="*/ 2147483647 h 4046"/>
              <a:gd name="T66" fmla="*/ 2147483647 w 1300"/>
              <a:gd name="T67" fmla="*/ 2147483647 h 4046"/>
              <a:gd name="T68" fmla="*/ 2147483647 w 1300"/>
              <a:gd name="T69" fmla="*/ 2147483647 h 4046"/>
              <a:gd name="T70" fmla="*/ 2147483647 w 1300"/>
              <a:gd name="T71" fmla="*/ 2147483647 h 4046"/>
              <a:gd name="T72" fmla="*/ 2147483647 w 1300"/>
              <a:gd name="T73" fmla="*/ 2147483647 h 4046"/>
              <a:gd name="T74" fmla="*/ 2147483647 w 1300"/>
              <a:gd name="T75" fmla="*/ 2147483647 h 4046"/>
              <a:gd name="T76" fmla="*/ 2147483647 w 1300"/>
              <a:gd name="T77" fmla="*/ 2147483647 h 4046"/>
              <a:gd name="T78" fmla="*/ 2147483647 w 1300"/>
              <a:gd name="T79" fmla="*/ 2147483647 h 4046"/>
              <a:gd name="T80" fmla="*/ 2147483647 w 1300"/>
              <a:gd name="T81" fmla="*/ 2147483647 h 4046"/>
              <a:gd name="T82" fmla="*/ 2147483647 w 1300"/>
              <a:gd name="T83" fmla="*/ 2147483647 h 4046"/>
              <a:gd name="T84" fmla="*/ 2147483647 w 1300"/>
              <a:gd name="T85" fmla="*/ 2147483647 h 4046"/>
              <a:gd name="T86" fmla="*/ 2147483647 w 1300"/>
              <a:gd name="T87" fmla="*/ 2147483647 h 4046"/>
              <a:gd name="T88" fmla="*/ 2147483647 w 1300"/>
              <a:gd name="T89" fmla="*/ 2147483647 h 4046"/>
              <a:gd name="T90" fmla="*/ 2147483647 w 1300"/>
              <a:gd name="T91" fmla="*/ 2147483647 h 4046"/>
              <a:gd name="T92" fmla="*/ 2147483647 w 1300"/>
              <a:gd name="T93" fmla="*/ 2147483647 h 4046"/>
              <a:gd name="T94" fmla="*/ 2147483647 w 1300"/>
              <a:gd name="T95" fmla="*/ 2147483647 h 4046"/>
              <a:gd name="T96" fmla="*/ 2147483647 w 1300"/>
              <a:gd name="T97" fmla="*/ 2147483647 h 4046"/>
              <a:gd name="T98" fmla="*/ 2147483647 w 1300"/>
              <a:gd name="T99" fmla="*/ 2147483647 h 4046"/>
              <a:gd name="T100" fmla="*/ 2147483647 w 1300"/>
              <a:gd name="T101" fmla="*/ 2147483647 h 4046"/>
              <a:gd name="T102" fmla="*/ 2147483647 w 1300"/>
              <a:gd name="T103" fmla="*/ 2147483647 h 4046"/>
              <a:gd name="T104" fmla="*/ 2147483647 w 1300"/>
              <a:gd name="T105" fmla="*/ 2147483647 h 4046"/>
              <a:gd name="T106" fmla="*/ 2147483647 w 1300"/>
              <a:gd name="T107" fmla="*/ 2147483647 h 4046"/>
              <a:gd name="T108" fmla="*/ 2147483647 w 1300"/>
              <a:gd name="T109" fmla="*/ 2147483647 h 4046"/>
              <a:gd name="T110" fmla="*/ 2147483647 w 1300"/>
              <a:gd name="T111" fmla="*/ 2147483647 h 40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00"/>
              <a:gd name="T169" fmla="*/ 0 h 4046"/>
              <a:gd name="T170" fmla="*/ 1300 w 1300"/>
              <a:gd name="T171" fmla="*/ 4046 h 40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00" h="4046" extrusionOk="0">
                <a:moveTo>
                  <a:pt x="517" y="250"/>
                </a:moveTo>
                <a:cubicBezTo>
                  <a:pt x="545" y="215"/>
                  <a:pt x="575" y="174"/>
                  <a:pt x="606" y="142"/>
                </a:cubicBezTo>
                <a:cubicBezTo>
                  <a:pt x="645" y="102"/>
                  <a:pt x="690" y="58"/>
                  <a:pt x="738" y="28"/>
                </a:cubicBezTo>
                <a:cubicBezTo>
                  <a:pt x="772" y="7"/>
                  <a:pt x="819" y="-15"/>
                  <a:pt x="855" y="15"/>
                </a:cubicBezTo>
                <a:cubicBezTo>
                  <a:pt x="903" y="56"/>
                  <a:pt x="889" y="128"/>
                  <a:pt x="877" y="180"/>
                </a:cubicBezTo>
                <a:cubicBezTo>
                  <a:pt x="854" y="276"/>
                  <a:pt x="802" y="358"/>
                  <a:pt x="736" y="431"/>
                </a:cubicBezTo>
                <a:cubicBezTo>
                  <a:pt x="673" y="501"/>
                  <a:pt x="594" y="559"/>
                  <a:pt x="504" y="590"/>
                </a:cubicBezTo>
                <a:cubicBezTo>
                  <a:pt x="454" y="607"/>
                  <a:pt x="387" y="614"/>
                  <a:pt x="341" y="584"/>
                </a:cubicBezTo>
                <a:cubicBezTo>
                  <a:pt x="313" y="566"/>
                  <a:pt x="317" y="550"/>
                  <a:pt x="318" y="521"/>
                </a:cubicBezTo>
                <a:cubicBezTo>
                  <a:pt x="353" y="491"/>
                  <a:pt x="382" y="483"/>
                  <a:pt x="430" y="491"/>
                </a:cubicBezTo>
                <a:cubicBezTo>
                  <a:pt x="495" y="502"/>
                  <a:pt x="556" y="534"/>
                  <a:pt x="616" y="561"/>
                </a:cubicBezTo>
                <a:cubicBezTo>
                  <a:pt x="674" y="587"/>
                  <a:pt x="734" y="617"/>
                  <a:pt x="796" y="631"/>
                </a:cubicBezTo>
                <a:cubicBezTo>
                  <a:pt x="803" y="632"/>
                  <a:pt x="809" y="633"/>
                  <a:pt x="816" y="634"/>
                </a:cubicBezTo>
              </a:path>
              <a:path w="1300" h="4046" extrusionOk="0">
                <a:moveTo>
                  <a:pt x="397" y="1190"/>
                </a:moveTo>
                <a:cubicBezTo>
                  <a:pt x="418" y="1192"/>
                  <a:pt x="422" y="1203"/>
                  <a:pt x="430" y="1236"/>
                </a:cubicBezTo>
                <a:cubicBezTo>
                  <a:pt x="445" y="1302"/>
                  <a:pt x="449" y="1372"/>
                  <a:pt x="453" y="1439"/>
                </a:cubicBezTo>
                <a:cubicBezTo>
                  <a:pt x="458" y="1527"/>
                  <a:pt x="458" y="1615"/>
                  <a:pt x="457" y="1703"/>
                </a:cubicBezTo>
                <a:cubicBezTo>
                  <a:pt x="456" y="1751"/>
                  <a:pt x="448" y="1806"/>
                  <a:pt x="456" y="1854"/>
                </a:cubicBezTo>
                <a:cubicBezTo>
                  <a:pt x="458" y="1858"/>
                  <a:pt x="459" y="1863"/>
                  <a:pt x="461" y="1867"/>
                </a:cubicBezTo>
                <a:cubicBezTo>
                  <a:pt x="485" y="1830"/>
                  <a:pt x="500" y="1793"/>
                  <a:pt x="517" y="1752"/>
                </a:cubicBezTo>
              </a:path>
              <a:path w="1300" h="4046" extrusionOk="0">
                <a:moveTo>
                  <a:pt x="708" y="1348"/>
                </a:moveTo>
                <a:cubicBezTo>
                  <a:pt x="697" y="1392"/>
                  <a:pt x="685" y="1428"/>
                  <a:pt x="697" y="1473"/>
                </a:cubicBezTo>
                <a:cubicBezTo>
                  <a:pt x="707" y="1512"/>
                  <a:pt x="734" y="1541"/>
                  <a:pt x="776" y="1546"/>
                </a:cubicBezTo>
                <a:cubicBezTo>
                  <a:pt x="831" y="1552"/>
                  <a:pt x="887" y="1514"/>
                  <a:pt x="931" y="1487"/>
                </a:cubicBezTo>
                <a:cubicBezTo>
                  <a:pt x="994" y="1448"/>
                  <a:pt x="1042" y="1400"/>
                  <a:pt x="1089" y="1344"/>
                </a:cubicBezTo>
                <a:cubicBezTo>
                  <a:pt x="1119" y="1308"/>
                  <a:pt x="1157" y="1260"/>
                  <a:pt x="1167" y="1212"/>
                </a:cubicBezTo>
                <a:cubicBezTo>
                  <a:pt x="1166" y="1193"/>
                  <a:pt x="1168" y="1186"/>
                  <a:pt x="1152" y="1187"/>
                </a:cubicBezTo>
                <a:cubicBezTo>
                  <a:pt x="1124" y="1239"/>
                  <a:pt x="1101" y="1291"/>
                  <a:pt x="1085" y="1348"/>
                </a:cubicBezTo>
                <a:cubicBezTo>
                  <a:pt x="1058" y="1442"/>
                  <a:pt x="1036" y="1540"/>
                  <a:pt x="1020" y="1636"/>
                </a:cubicBezTo>
                <a:cubicBezTo>
                  <a:pt x="1013" y="1675"/>
                  <a:pt x="965" y="1858"/>
                  <a:pt x="1013" y="1890"/>
                </a:cubicBezTo>
                <a:cubicBezTo>
                  <a:pt x="1033" y="1904"/>
                  <a:pt x="1057" y="1886"/>
                  <a:pt x="1076" y="1877"/>
                </a:cubicBezTo>
              </a:path>
              <a:path w="1300" h="4046" extrusionOk="0">
                <a:moveTo>
                  <a:pt x="609" y="2164"/>
                </a:moveTo>
                <a:cubicBezTo>
                  <a:pt x="630" y="2118"/>
                  <a:pt x="657" y="2069"/>
                  <a:pt x="676" y="2023"/>
                </a:cubicBezTo>
                <a:cubicBezTo>
                  <a:pt x="685" y="2001"/>
                  <a:pt x="689" y="1988"/>
                  <a:pt x="699" y="1969"/>
                </a:cubicBezTo>
                <a:cubicBezTo>
                  <a:pt x="704" y="2013"/>
                  <a:pt x="695" y="2055"/>
                  <a:pt x="688" y="2099"/>
                </a:cubicBezTo>
                <a:cubicBezTo>
                  <a:pt x="674" y="2183"/>
                  <a:pt x="661" y="2267"/>
                  <a:pt x="644" y="2350"/>
                </a:cubicBezTo>
                <a:cubicBezTo>
                  <a:pt x="628" y="2429"/>
                  <a:pt x="611" y="2507"/>
                  <a:pt x="593" y="2586"/>
                </a:cubicBezTo>
                <a:cubicBezTo>
                  <a:pt x="582" y="2635"/>
                  <a:pt x="567" y="2683"/>
                  <a:pt x="554" y="2731"/>
                </a:cubicBezTo>
                <a:cubicBezTo>
                  <a:pt x="543" y="2771"/>
                  <a:pt x="550" y="2758"/>
                  <a:pt x="537" y="2747"/>
                </a:cubicBezTo>
              </a:path>
              <a:path w="1300" h="4046" extrusionOk="0">
                <a:moveTo>
                  <a:pt x="158" y="3230"/>
                </a:moveTo>
                <a:cubicBezTo>
                  <a:pt x="156" y="3252"/>
                  <a:pt x="150" y="3267"/>
                  <a:pt x="145" y="3287"/>
                </a:cubicBezTo>
                <a:cubicBezTo>
                  <a:pt x="134" y="3337"/>
                  <a:pt x="127" y="3388"/>
                  <a:pt x="118" y="3438"/>
                </a:cubicBezTo>
                <a:cubicBezTo>
                  <a:pt x="104" y="3518"/>
                  <a:pt x="90" y="3597"/>
                  <a:pt x="77" y="3677"/>
                </a:cubicBezTo>
                <a:cubicBezTo>
                  <a:pt x="67" y="3740"/>
                  <a:pt x="57" y="3803"/>
                  <a:pt x="51" y="3867"/>
                </a:cubicBezTo>
                <a:cubicBezTo>
                  <a:pt x="48" y="3896"/>
                  <a:pt x="49" y="3903"/>
                  <a:pt x="64" y="3925"/>
                </a:cubicBezTo>
                <a:cubicBezTo>
                  <a:pt x="73" y="3894"/>
                  <a:pt x="87" y="3865"/>
                  <a:pt x="97" y="3834"/>
                </a:cubicBezTo>
                <a:cubicBezTo>
                  <a:pt x="101" y="3821"/>
                  <a:pt x="105" y="3807"/>
                  <a:pt x="109" y="3794"/>
                </a:cubicBezTo>
              </a:path>
              <a:path w="1300" h="4046" extrusionOk="0">
                <a:moveTo>
                  <a:pt x="430" y="3322"/>
                </a:moveTo>
                <a:cubicBezTo>
                  <a:pt x="412" y="3334"/>
                  <a:pt x="387" y="3352"/>
                  <a:pt x="374" y="3368"/>
                </a:cubicBezTo>
                <a:cubicBezTo>
                  <a:pt x="352" y="3396"/>
                  <a:pt x="333" y="3434"/>
                  <a:pt x="335" y="3471"/>
                </a:cubicBezTo>
                <a:cubicBezTo>
                  <a:pt x="339" y="3535"/>
                  <a:pt x="399" y="3573"/>
                  <a:pt x="454" y="3591"/>
                </a:cubicBezTo>
                <a:cubicBezTo>
                  <a:pt x="516" y="3611"/>
                  <a:pt x="577" y="3605"/>
                  <a:pt x="639" y="3594"/>
                </a:cubicBezTo>
                <a:cubicBezTo>
                  <a:pt x="703" y="3583"/>
                  <a:pt x="755" y="3559"/>
                  <a:pt x="798" y="3508"/>
                </a:cubicBezTo>
                <a:cubicBezTo>
                  <a:pt x="807" y="3496"/>
                  <a:pt x="815" y="3483"/>
                  <a:pt x="824" y="3471"/>
                </a:cubicBezTo>
              </a:path>
              <a:path w="1300" h="4046" extrusionOk="0">
                <a:moveTo>
                  <a:pt x="891" y="3103"/>
                </a:moveTo>
                <a:cubicBezTo>
                  <a:pt x="872" y="3133"/>
                  <a:pt x="843" y="3182"/>
                  <a:pt x="831" y="3223"/>
                </a:cubicBezTo>
                <a:cubicBezTo>
                  <a:pt x="797" y="3335"/>
                  <a:pt x="766" y="3450"/>
                  <a:pt x="740" y="3564"/>
                </a:cubicBezTo>
                <a:cubicBezTo>
                  <a:pt x="716" y="3667"/>
                  <a:pt x="694" y="3777"/>
                  <a:pt x="695" y="3883"/>
                </a:cubicBezTo>
                <a:cubicBezTo>
                  <a:pt x="695" y="3922"/>
                  <a:pt x="698" y="3994"/>
                  <a:pt x="741" y="4015"/>
                </a:cubicBezTo>
                <a:cubicBezTo>
                  <a:pt x="778" y="4033"/>
                  <a:pt x="810" y="3989"/>
                  <a:pt x="830" y="3968"/>
                </a:cubicBezTo>
              </a:path>
              <a:path w="1300" h="4046" extrusionOk="0">
                <a:moveTo>
                  <a:pt x="244" y="2266"/>
                </a:moveTo>
                <a:cubicBezTo>
                  <a:pt x="188" y="2257"/>
                  <a:pt x="136" y="2255"/>
                  <a:pt x="82" y="2262"/>
                </a:cubicBezTo>
                <a:cubicBezTo>
                  <a:pt x="151" y="2270"/>
                  <a:pt x="220" y="2274"/>
                  <a:pt x="290" y="2276"/>
                </a:cubicBezTo>
                <a:cubicBezTo>
                  <a:pt x="455" y="2282"/>
                  <a:pt x="620" y="2286"/>
                  <a:pt x="784" y="2305"/>
                </a:cubicBezTo>
                <a:cubicBezTo>
                  <a:pt x="871" y="2315"/>
                  <a:pt x="929" y="2329"/>
                  <a:pt x="1002" y="2369"/>
                </a:cubicBezTo>
                <a:cubicBezTo>
                  <a:pt x="967" y="2465"/>
                  <a:pt x="852" y="2486"/>
                  <a:pt x="755" y="2520"/>
                </a:cubicBezTo>
                <a:cubicBezTo>
                  <a:pt x="567" y="2586"/>
                  <a:pt x="373" y="2632"/>
                  <a:pt x="185" y="2696"/>
                </a:cubicBezTo>
                <a:cubicBezTo>
                  <a:pt x="284" y="2696"/>
                  <a:pt x="384" y="2691"/>
                  <a:pt x="484" y="2686"/>
                </a:cubicBezTo>
                <a:cubicBezTo>
                  <a:pt x="594" y="2681"/>
                  <a:pt x="698" y="2673"/>
                  <a:pt x="798" y="2716"/>
                </a:cubicBezTo>
                <a:cubicBezTo>
                  <a:pt x="735" y="2800"/>
                  <a:pt x="631" y="2832"/>
                  <a:pt x="534" y="2875"/>
                </a:cubicBezTo>
                <a:cubicBezTo>
                  <a:pt x="422" y="2925"/>
                  <a:pt x="306" y="2967"/>
                  <a:pt x="200" y="3029"/>
                </a:cubicBezTo>
                <a:cubicBezTo>
                  <a:pt x="195" y="3032"/>
                  <a:pt x="190" y="3036"/>
                  <a:pt x="185" y="3039"/>
                </a:cubicBezTo>
                <a:cubicBezTo>
                  <a:pt x="277" y="3044"/>
                  <a:pt x="368" y="3020"/>
                  <a:pt x="459" y="3004"/>
                </a:cubicBezTo>
              </a:path>
              <a:path w="1300" h="4046" extrusionOk="0">
                <a:moveTo>
                  <a:pt x="898" y="3068"/>
                </a:moveTo>
                <a:cubicBezTo>
                  <a:pt x="843" y="3085"/>
                  <a:pt x="797" y="3087"/>
                  <a:pt x="738" y="3095"/>
                </a:cubicBezTo>
                <a:cubicBezTo>
                  <a:pt x="643" y="3108"/>
                  <a:pt x="545" y="3123"/>
                  <a:pt x="452" y="3148"/>
                </a:cubicBezTo>
                <a:cubicBezTo>
                  <a:pt x="411" y="3159"/>
                  <a:pt x="381" y="3176"/>
                  <a:pt x="346" y="3193"/>
                </a:cubicBezTo>
                <a:cubicBezTo>
                  <a:pt x="418" y="3202"/>
                  <a:pt x="488" y="3204"/>
                  <a:pt x="563" y="3203"/>
                </a:cubicBezTo>
                <a:cubicBezTo>
                  <a:pt x="694" y="3201"/>
                  <a:pt x="809" y="3202"/>
                  <a:pt x="933" y="3232"/>
                </a:cubicBezTo>
                <a:cubicBezTo>
                  <a:pt x="869" y="3299"/>
                  <a:pt x="807" y="3336"/>
                  <a:pt x="708" y="3379"/>
                </a:cubicBezTo>
                <a:cubicBezTo>
                  <a:pt x="508" y="3466"/>
                  <a:pt x="259" y="3510"/>
                  <a:pt x="76" y="3630"/>
                </a:cubicBezTo>
                <a:cubicBezTo>
                  <a:pt x="70" y="3637"/>
                  <a:pt x="65" y="3644"/>
                  <a:pt x="59" y="3651"/>
                </a:cubicBezTo>
                <a:cubicBezTo>
                  <a:pt x="153" y="3665"/>
                  <a:pt x="247" y="3667"/>
                  <a:pt x="346" y="3664"/>
                </a:cubicBezTo>
                <a:cubicBezTo>
                  <a:pt x="530" y="3658"/>
                  <a:pt x="718" y="3636"/>
                  <a:pt x="896" y="3662"/>
                </a:cubicBezTo>
                <a:cubicBezTo>
                  <a:pt x="788" y="3707"/>
                  <a:pt x="679" y="3743"/>
                  <a:pt x="565" y="3777"/>
                </a:cubicBezTo>
                <a:cubicBezTo>
                  <a:pt x="405" y="3825"/>
                  <a:pt x="251" y="3873"/>
                  <a:pt x="102" y="3943"/>
                </a:cubicBezTo>
                <a:cubicBezTo>
                  <a:pt x="197" y="3964"/>
                  <a:pt x="294" y="3965"/>
                  <a:pt x="401" y="3961"/>
                </a:cubicBezTo>
                <a:cubicBezTo>
                  <a:pt x="624" y="3953"/>
                  <a:pt x="847" y="3932"/>
                  <a:pt x="1070" y="3925"/>
                </a:cubicBezTo>
                <a:cubicBezTo>
                  <a:pt x="976" y="3948"/>
                  <a:pt x="879" y="3966"/>
                  <a:pt x="782" y="3982"/>
                </a:cubicBezTo>
                <a:cubicBezTo>
                  <a:pt x="654" y="4003"/>
                  <a:pt x="416" y="4087"/>
                  <a:pt x="289" y="4041"/>
                </a:cubicBezTo>
                <a:cubicBezTo>
                  <a:pt x="288" y="4035"/>
                  <a:pt x="286" y="4030"/>
                  <a:pt x="285" y="4024"/>
                </a:cubicBezTo>
                <a:cubicBezTo>
                  <a:pt x="385" y="3962"/>
                  <a:pt x="488" y="3908"/>
                  <a:pt x="592" y="3851"/>
                </a:cubicBezTo>
                <a:cubicBezTo>
                  <a:pt x="706" y="3789"/>
                  <a:pt x="882" y="3720"/>
                  <a:pt x="953" y="3603"/>
                </a:cubicBezTo>
                <a:cubicBezTo>
                  <a:pt x="1020" y="3493"/>
                  <a:pt x="821" y="3451"/>
                  <a:pt x="760" y="3436"/>
                </a:cubicBezTo>
                <a:cubicBezTo>
                  <a:pt x="598" y="3397"/>
                  <a:pt x="429" y="3388"/>
                  <a:pt x="263" y="3375"/>
                </a:cubicBezTo>
                <a:cubicBezTo>
                  <a:pt x="228" y="3370"/>
                  <a:pt x="62" y="3369"/>
                  <a:pt x="191" y="3323"/>
                </a:cubicBezTo>
                <a:cubicBezTo>
                  <a:pt x="361" y="3263"/>
                  <a:pt x="573" y="3227"/>
                  <a:pt x="753" y="3215"/>
                </a:cubicBezTo>
                <a:cubicBezTo>
                  <a:pt x="758" y="3216"/>
                  <a:pt x="763" y="3216"/>
                  <a:pt x="768" y="3217"/>
                </a:cubicBezTo>
                <a:cubicBezTo>
                  <a:pt x="605" y="3258"/>
                  <a:pt x="441" y="3292"/>
                  <a:pt x="276" y="3326"/>
                </a:cubicBezTo>
                <a:cubicBezTo>
                  <a:pt x="184" y="3345"/>
                  <a:pt x="93" y="3363"/>
                  <a:pt x="0" y="3377"/>
                </a:cubicBezTo>
                <a:cubicBezTo>
                  <a:pt x="218" y="3305"/>
                  <a:pt x="443" y="3254"/>
                  <a:pt x="663" y="3189"/>
                </a:cubicBezTo>
                <a:cubicBezTo>
                  <a:pt x="821" y="3143"/>
                  <a:pt x="1077" y="3106"/>
                  <a:pt x="1202" y="2986"/>
                </a:cubicBezTo>
                <a:cubicBezTo>
                  <a:pt x="1205" y="2974"/>
                  <a:pt x="1207" y="2963"/>
                  <a:pt x="1210" y="2951"/>
                </a:cubicBezTo>
                <a:cubicBezTo>
                  <a:pt x="1067" y="2893"/>
                  <a:pt x="922" y="2890"/>
                  <a:pt x="767" y="2882"/>
                </a:cubicBezTo>
                <a:cubicBezTo>
                  <a:pt x="585" y="2873"/>
                  <a:pt x="413" y="2871"/>
                  <a:pt x="240" y="2829"/>
                </a:cubicBezTo>
                <a:cubicBezTo>
                  <a:pt x="321" y="2774"/>
                  <a:pt x="402" y="2735"/>
                  <a:pt x="499" y="2697"/>
                </a:cubicBezTo>
                <a:cubicBezTo>
                  <a:pt x="540" y="2681"/>
                  <a:pt x="782" y="2617"/>
                  <a:pt x="787" y="2555"/>
                </a:cubicBezTo>
                <a:cubicBezTo>
                  <a:pt x="792" y="2492"/>
                  <a:pt x="560" y="2481"/>
                  <a:pt x="531" y="2477"/>
                </a:cubicBezTo>
                <a:cubicBezTo>
                  <a:pt x="511" y="2474"/>
                  <a:pt x="170" y="2432"/>
                  <a:pt x="186" y="2407"/>
                </a:cubicBezTo>
                <a:cubicBezTo>
                  <a:pt x="224" y="2349"/>
                  <a:pt x="396" y="2334"/>
                  <a:pt x="455" y="2321"/>
                </a:cubicBezTo>
                <a:cubicBezTo>
                  <a:pt x="541" y="2301"/>
                  <a:pt x="625" y="2280"/>
                  <a:pt x="708" y="2254"/>
                </a:cubicBezTo>
                <a:cubicBezTo>
                  <a:pt x="630" y="2244"/>
                  <a:pt x="554" y="2242"/>
                  <a:pt x="474" y="2243"/>
                </a:cubicBezTo>
                <a:cubicBezTo>
                  <a:pt x="379" y="2244"/>
                  <a:pt x="288" y="2252"/>
                  <a:pt x="194" y="2263"/>
                </a:cubicBezTo>
                <a:cubicBezTo>
                  <a:pt x="343" y="2280"/>
                  <a:pt x="494" y="2275"/>
                  <a:pt x="643" y="2274"/>
                </a:cubicBezTo>
                <a:cubicBezTo>
                  <a:pt x="726" y="2274"/>
                  <a:pt x="809" y="2274"/>
                  <a:pt x="891" y="2281"/>
                </a:cubicBezTo>
                <a:cubicBezTo>
                  <a:pt x="810" y="2295"/>
                  <a:pt x="729" y="2308"/>
                  <a:pt x="647" y="2317"/>
                </a:cubicBezTo>
                <a:cubicBezTo>
                  <a:pt x="574" y="2325"/>
                  <a:pt x="492" y="2326"/>
                  <a:pt x="422" y="2347"/>
                </a:cubicBezTo>
                <a:cubicBezTo>
                  <a:pt x="426" y="2348"/>
                  <a:pt x="431" y="2350"/>
                  <a:pt x="435" y="2351"/>
                </a:cubicBezTo>
                <a:cubicBezTo>
                  <a:pt x="479" y="2354"/>
                  <a:pt x="718" y="2347"/>
                  <a:pt x="723" y="2413"/>
                </a:cubicBezTo>
                <a:cubicBezTo>
                  <a:pt x="728" y="2486"/>
                  <a:pt x="571" y="2552"/>
                  <a:pt x="527" y="2582"/>
                </a:cubicBezTo>
                <a:cubicBezTo>
                  <a:pt x="394" y="2672"/>
                  <a:pt x="270" y="2743"/>
                  <a:pt x="197" y="2887"/>
                </a:cubicBezTo>
                <a:cubicBezTo>
                  <a:pt x="226" y="2993"/>
                  <a:pt x="276" y="3031"/>
                  <a:pt x="364" y="3099"/>
                </a:cubicBezTo>
                <a:cubicBezTo>
                  <a:pt x="452" y="3168"/>
                  <a:pt x="586" y="3244"/>
                  <a:pt x="554" y="3377"/>
                </a:cubicBezTo>
                <a:cubicBezTo>
                  <a:pt x="522" y="3509"/>
                  <a:pt x="387" y="3590"/>
                  <a:pt x="342" y="3718"/>
                </a:cubicBezTo>
                <a:cubicBezTo>
                  <a:pt x="399" y="3780"/>
                  <a:pt x="426" y="3806"/>
                  <a:pt x="516" y="3838"/>
                </a:cubicBezTo>
                <a:cubicBezTo>
                  <a:pt x="563" y="3855"/>
                  <a:pt x="690" y="3868"/>
                  <a:pt x="699" y="3927"/>
                </a:cubicBezTo>
                <a:cubicBezTo>
                  <a:pt x="701" y="3942"/>
                  <a:pt x="616" y="3972"/>
                  <a:pt x="612" y="3968"/>
                </a:cubicBezTo>
                <a:cubicBezTo>
                  <a:pt x="581" y="3933"/>
                  <a:pt x="622" y="3918"/>
                  <a:pt x="638" y="3877"/>
                </a:cubicBezTo>
              </a:path>
              <a:path w="1300" h="4046" extrusionOk="0">
                <a:moveTo>
                  <a:pt x="921" y="1742"/>
                </a:moveTo>
                <a:cubicBezTo>
                  <a:pt x="805" y="1758"/>
                  <a:pt x="685" y="1767"/>
                  <a:pt x="572" y="1796"/>
                </a:cubicBezTo>
                <a:cubicBezTo>
                  <a:pt x="514" y="1811"/>
                  <a:pt x="530" y="1815"/>
                  <a:pt x="502" y="1843"/>
                </a:cubicBezTo>
                <a:cubicBezTo>
                  <a:pt x="606" y="1857"/>
                  <a:pt x="707" y="1865"/>
                  <a:pt x="814" y="1864"/>
                </a:cubicBezTo>
                <a:cubicBezTo>
                  <a:pt x="954" y="1863"/>
                  <a:pt x="1091" y="1853"/>
                  <a:pt x="1230" y="1837"/>
                </a:cubicBezTo>
                <a:cubicBezTo>
                  <a:pt x="1127" y="1830"/>
                  <a:pt x="1025" y="1827"/>
                  <a:pt x="922" y="1827"/>
                </a:cubicBezTo>
                <a:cubicBezTo>
                  <a:pt x="772" y="1826"/>
                  <a:pt x="617" y="1837"/>
                  <a:pt x="468" y="1824"/>
                </a:cubicBezTo>
                <a:cubicBezTo>
                  <a:pt x="453" y="1821"/>
                  <a:pt x="439" y="1818"/>
                  <a:pt x="424" y="1815"/>
                </a:cubicBezTo>
                <a:cubicBezTo>
                  <a:pt x="486" y="1789"/>
                  <a:pt x="576" y="1765"/>
                  <a:pt x="653" y="1750"/>
                </a:cubicBezTo>
                <a:cubicBezTo>
                  <a:pt x="782" y="1725"/>
                  <a:pt x="911" y="1701"/>
                  <a:pt x="1036" y="1664"/>
                </a:cubicBezTo>
                <a:cubicBezTo>
                  <a:pt x="973" y="1649"/>
                  <a:pt x="909" y="1640"/>
                  <a:pt x="843" y="1631"/>
                </a:cubicBezTo>
                <a:cubicBezTo>
                  <a:pt x="789" y="1623"/>
                  <a:pt x="747" y="1608"/>
                  <a:pt x="697" y="1593"/>
                </a:cubicBezTo>
                <a:cubicBezTo>
                  <a:pt x="733" y="1560"/>
                  <a:pt x="767" y="1543"/>
                  <a:pt x="816" y="1519"/>
                </a:cubicBezTo>
                <a:cubicBezTo>
                  <a:pt x="862" y="1496"/>
                  <a:pt x="902" y="1482"/>
                  <a:pt x="860" y="1445"/>
                </a:cubicBezTo>
                <a:cubicBezTo>
                  <a:pt x="803" y="1394"/>
                  <a:pt x="686" y="1433"/>
                  <a:pt x="622" y="1381"/>
                </a:cubicBezTo>
                <a:cubicBezTo>
                  <a:pt x="626" y="1375"/>
                  <a:pt x="630" y="1370"/>
                  <a:pt x="634" y="1364"/>
                </a:cubicBezTo>
                <a:cubicBezTo>
                  <a:pt x="755" y="1316"/>
                  <a:pt x="881" y="1290"/>
                  <a:pt x="1008" y="1259"/>
                </a:cubicBezTo>
                <a:cubicBezTo>
                  <a:pt x="1113" y="1234"/>
                  <a:pt x="1216" y="1200"/>
                  <a:pt x="1299" y="1157"/>
                </a:cubicBezTo>
                <a:cubicBezTo>
                  <a:pt x="1162" y="1119"/>
                  <a:pt x="1020" y="1117"/>
                  <a:pt x="878" y="1109"/>
                </a:cubicBezTo>
                <a:cubicBezTo>
                  <a:pt x="720" y="1100"/>
                  <a:pt x="566" y="1095"/>
                  <a:pt x="410" y="1069"/>
                </a:cubicBezTo>
                <a:cubicBezTo>
                  <a:pt x="455" y="1038"/>
                  <a:pt x="557" y="1008"/>
                  <a:pt x="647" y="991"/>
                </a:cubicBezTo>
                <a:cubicBezTo>
                  <a:pt x="805" y="962"/>
                  <a:pt x="963" y="938"/>
                  <a:pt x="1120" y="906"/>
                </a:cubicBezTo>
                <a:cubicBezTo>
                  <a:pt x="1032" y="897"/>
                  <a:pt x="944" y="893"/>
                  <a:pt x="855" y="892"/>
                </a:cubicBezTo>
                <a:cubicBezTo>
                  <a:pt x="759" y="891"/>
                  <a:pt x="667" y="888"/>
                  <a:pt x="572" y="878"/>
                </a:cubicBezTo>
                <a:cubicBezTo>
                  <a:pt x="622" y="859"/>
                  <a:pt x="673" y="849"/>
                  <a:pt x="727" y="835"/>
                </a:cubicBezTo>
                <a:cubicBezTo>
                  <a:pt x="778" y="822"/>
                  <a:pt x="831" y="816"/>
                  <a:pt x="760" y="791"/>
                </a:cubicBezTo>
                <a:cubicBezTo>
                  <a:pt x="664" y="758"/>
                  <a:pt x="543" y="769"/>
                  <a:pt x="443" y="749"/>
                </a:cubicBezTo>
                <a:cubicBezTo>
                  <a:pt x="371" y="735"/>
                  <a:pt x="369" y="718"/>
                  <a:pt x="325" y="687"/>
                </a:cubicBezTo>
                <a:cubicBezTo>
                  <a:pt x="406" y="636"/>
                  <a:pt x="484" y="595"/>
                  <a:pt x="576" y="558"/>
                </a:cubicBezTo>
                <a:cubicBezTo>
                  <a:pt x="626" y="538"/>
                  <a:pt x="801" y="497"/>
                  <a:pt x="819" y="432"/>
                </a:cubicBezTo>
                <a:cubicBezTo>
                  <a:pt x="834" y="379"/>
                  <a:pt x="702" y="360"/>
                  <a:pt x="675" y="352"/>
                </a:cubicBezTo>
                <a:cubicBezTo>
                  <a:pt x="630" y="339"/>
                  <a:pt x="595" y="321"/>
                  <a:pt x="555" y="302"/>
                </a:cubicBezTo>
                <a:cubicBezTo>
                  <a:pt x="599" y="268"/>
                  <a:pt x="641" y="250"/>
                  <a:pt x="702" y="230"/>
                </a:cubicBezTo>
                <a:cubicBezTo>
                  <a:pt x="712" y="227"/>
                  <a:pt x="846" y="186"/>
                  <a:pt x="820" y="171"/>
                </a:cubicBezTo>
                <a:cubicBezTo>
                  <a:pt x="735" y="122"/>
                  <a:pt x="524" y="165"/>
                  <a:pt x="430" y="169"/>
                </a:cubicBezTo>
                <a:cubicBezTo>
                  <a:pt x="402" y="171"/>
                  <a:pt x="375" y="172"/>
                  <a:pt x="347" y="174"/>
                </a:cubicBezTo>
                <a:cubicBezTo>
                  <a:pt x="303" y="177"/>
                  <a:pt x="296" y="178"/>
                  <a:pt x="270" y="179"/>
                </a:cubicBezTo>
                <a:cubicBezTo>
                  <a:pt x="346" y="178"/>
                  <a:pt x="423" y="176"/>
                  <a:pt x="499" y="171"/>
                </a:cubicBezTo>
                <a:cubicBezTo>
                  <a:pt x="587" y="165"/>
                  <a:pt x="672" y="154"/>
                  <a:pt x="758" y="141"/>
                </a:cubicBezTo>
                <a:cubicBezTo>
                  <a:pt x="684" y="128"/>
                  <a:pt x="612" y="120"/>
                  <a:pt x="535" y="114"/>
                </a:cubicBezTo>
                <a:cubicBezTo>
                  <a:pt x="522" y="113"/>
                  <a:pt x="383" y="115"/>
                  <a:pt x="382" y="87"/>
                </a:cubicBezTo>
                <a:cubicBezTo>
                  <a:pt x="392" y="68"/>
                  <a:pt x="399" y="59"/>
                  <a:pt x="415" y="5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70" name="Ink 101"/>
          <p:cNvSpPr>
            <a:spLocks noRot="1" noChangeAspect="1" noEditPoints="1" noChangeArrowheads="1" noChangeShapeType="1" noTextEdit="1"/>
          </p:cNvSpPr>
          <p:nvPr/>
        </p:nvSpPr>
        <p:spPr bwMode="auto">
          <a:xfrm>
            <a:off x="3702050" y="2425700"/>
            <a:ext cx="5087938" cy="1123950"/>
          </a:xfrm>
          <a:custGeom>
            <a:avLst/>
            <a:gdLst>
              <a:gd name="T0" fmla="*/ 2147483647 w 14132"/>
              <a:gd name="T1" fmla="*/ 2147483647 h 3125"/>
              <a:gd name="T2" fmla="*/ 2147483647 w 14132"/>
              <a:gd name="T3" fmla="*/ 2147483647 h 3125"/>
              <a:gd name="T4" fmla="*/ 2147483647 w 14132"/>
              <a:gd name="T5" fmla="*/ 2147483647 h 3125"/>
              <a:gd name="T6" fmla="*/ 2147483647 w 14132"/>
              <a:gd name="T7" fmla="*/ 2147483647 h 3125"/>
              <a:gd name="T8" fmla="*/ 2147483647 w 14132"/>
              <a:gd name="T9" fmla="*/ 2147483647 h 3125"/>
              <a:gd name="T10" fmla="*/ 2147483647 w 14132"/>
              <a:gd name="T11" fmla="*/ 2147483647 h 3125"/>
              <a:gd name="T12" fmla="*/ 2147483647 w 14132"/>
              <a:gd name="T13" fmla="*/ 2147483647 h 3125"/>
              <a:gd name="T14" fmla="*/ 2147483647 w 14132"/>
              <a:gd name="T15" fmla="*/ 2147483647 h 3125"/>
              <a:gd name="T16" fmla="*/ 2147483647 w 14132"/>
              <a:gd name="T17" fmla="*/ 2147483647 h 3125"/>
              <a:gd name="T18" fmla="*/ 2147483647 w 14132"/>
              <a:gd name="T19" fmla="*/ 2147483647 h 3125"/>
              <a:gd name="T20" fmla="*/ 2147483647 w 14132"/>
              <a:gd name="T21" fmla="*/ 2147483647 h 3125"/>
              <a:gd name="T22" fmla="*/ 2147483647 w 14132"/>
              <a:gd name="T23" fmla="*/ 2147483647 h 3125"/>
              <a:gd name="T24" fmla="*/ 2147483647 w 14132"/>
              <a:gd name="T25" fmla="*/ 2147483647 h 3125"/>
              <a:gd name="T26" fmla="*/ 2147483647 w 14132"/>
              <a:gd name="T27" fmla="*/ 2147483647 h 3125"/>
              <a:gd name="T28" fmla="*/ 2147483647 w 14132"/>
              <a:gd name="T29" fmla="*/ 2147483647 h 3125"/>
              <a:gd name="T30" fmla="*/ 2147483647 w 14132"/>
              <a:gd name="T31" fmla="*/ 2147483647 h 3125"/>
              <a:gd name="T32" fmla="*/ 2147483647 w 14132"/>
              <a:gd name="T33" fmla="*/ 2147483647 h 3125"/>
              <a:gd name="T34" fmla="*/ 2147483647 w 14132"/>
              <a:gd name="T35" fmla="*/ 2147483647 h 3125"/>
              <a:gd name="T36" fmla="*/ 2147483647 w 14132"/>
              <a:gd name="T37" fmla="*/ 2147483647 h 3125"/>
              <a:gd name="T38" fmla="*/ 2147483647 w 14132"/>
              <a:gd name="T39" fmla="*/ 2147483647 h 3125"/>
              <a:gd name="T40" fmla="*/ 2147483647 w 14132"/>
              <a:gd name="T41" fmla="*/ 2147483647 h 3125"/>
              <a:gd name="T42" fmla="*/ 2147483647 w 14132"/>
              <a:gd name="T43" fmla="*/ 2147483647 h 3125"/>
              <a:gd name="T44" fmla="*/ 2147483647 w 14132"/>
              <a:gd name="T45" fmla="*/ 2147483647 h 3125"/>
              <a:gd name="T46" fmla="*/ 2147483647 w 14132"/>
              <a:gd name="T47" fmla="*/ 2147483647 h 3125"/>
              <a:gd name="T48" fmla="*/ 2147483647 w 14132"/>
              <a:gd name="T49" fmla="*/ 2147483647 h 3125"/>
              <a:gd name="T50" fmla="*/ 2147483647 w 14132"/>
              <a:gd name="T51" fmla="*/ 2147483647 h 3125"/>
              <a:gd name="T52" fmla="*/ 2147483647 w 14132"/>
              <a:gd name="T53" fmla="*/ 2147483647 h 3125"/>
              <a:gd name="T54" fmla="*/ 2147483647 w 14132"/>
              <a:gd name="T55" fmla="*/ 2147483647 h 3125"/>
              <a:gd name="T56" fmla="*/ 2147483647 w 14132"/>
              <a:gd name="T57" fmla="*/ 2147483647 h 3125"/>
              <a:gd name="T58" fmla="*/ 2147483647 w 14132"/>
              <a:gd name="T59" fmla="*/ 2147483647 h 3125"/>
              <a:gd name="T60" fmla="*/ 2147483647 w 14132"/>
              <a:gd name="T61" fmla="*/ 2147483647 h 3125"/>
              <a:gd name="T62" fmla="*/ 2147483647 w 14132"/>
              <a:gd name="T63" fmla="*/ 2147483647 h 3125"/>
              <a:gd name="T64" fmla="*/ 2147483647 w 14132"/>
              <a:gd name="T65" fmla="*/ 2147483647 h 3125"/>
              <a:gd name="T66" fmla="*/ 2147483647 w 14132"/>
              <a:gd name="T67" fmla="*/ 2147483647 h 3125"/>
              <a:gd name="T68" fmla="*/ 2147483647 w 14132"/>
              <a:gd name="T69" fmla="*/ 2147483647 h 3125"/>
              <a:gd name="T70" fmla="*/ 2147483647 w 14132"/>
              <a:gd name="T71" fmla="*/ 2147483647 h 3125"/>
              <a:gd name="T72" fmla="*/ 2147483647 w 14132"/>
              <a:gd name="T73" fmla="*/ 2147483647 h 3125"/>
              <a:gd name="T74" fmla="*/ 2147483647 w 14132"/>
              <a:gd name="T75" fmla="*/ 2147483647 h 3125"/>
              <a:gd name="T76" fmla="*/ 2147483647 w 14132"/>
              <a:gd name="T77" fmla="*/ 2147483647 h 3125"/>
              <a:gd name="T78" fmla="*/ 2147483647 w 14132"/>
              <a:gd name="T79" fmla="*/ 2147483647 h 3125"/>
              <a:gd name="T80" fmla="*/ 2147483647 w 14132"/>
              <a:gd name="T81" fmla="*/ 2147483647 h 3125"/>
              <a:gd name="T82" fmla="*/ 2147483647 w 14132"/>
              <a:gd name="T83" fmla="*/ 2147483647 h 3125"/>
              <a:gd name="T84" fmla="*/ 2147483647 w 14132"/>
              <a:gd name="T85" fmla="*/ 2147483647 h 3125"/>
              <a:gd name="T86" fmla="*/ 2147483647 w 14132"/>
              <a:gd name="T87" fmla="*/ 2147483647 h 3125"/>
              <a:gd name="T88" fmla="*/ 2147483647 w 14132"/>
              <a:gd name="T89" fmla="*/ 2147483647 h 3125"/>
              <a:gd name="T90" fmla="*/ 2147483647 w 14132"/>
              <a:gd name="T91" fmla="*/ 2147483647 h 3125"/>
              <a:gd name="T92" fmla="*/ 2147483647 w 14132"/>
              <a:gd name="T93" fmla="*/ 2147483647 h 3125"/>
              <a:gd name="T94" fmla="*/ 2147483647 w 14132"/>
              <a:gd name="T95" fmla="*/ 2147483647 h 3125"/>
              <a:gd name="T96" fmla="*/ 2147483647 w 14132"/>
              <a:gd name="T97" fmla="*/ 2147483647 h 3125"/>
              <a:gd name="T98" fmla="*/ 2147483647 w 14132"/>
              <a:gd name="T99" fmla="*/ 2147483647 h 3125"/>
              <a:gd name="T100" fmla="*/ 2147483647 w 14132"/>
              <a:gd name="T101" fmla="*/ 2147483647 h 3125"/>
              <a:gd name="T102" fmla="*/ 2147483647 w 14132"/>
              <a:gd name="T103" fmla="*/ 2147483647 h 3125"/>
              <a:gd name="T104" fmla="*/ 2147483647 w 14132"/>
              <a:gd name="T105" fmla="*/ 2147483647 h 3125"/>
              <a:gd name="T106" fmla="*/ 2147483647 w 14132"/>
              <a:gd name="T107" fmla="*/ 2147483647 h 3125"/>
              <a:gd name="T108" fmla="*/ 2147483647 w 14132"/>
              <a:gd name="T109" fmla="*/ 2147483647 h 3125"/>
              <a:gd name="T110" fmla="*/ 2147483647 w 14132"/>
              <a:gd name="T111" fmla="*/ 2147483647 h 3125"/>
              <a:gd name="T112" fmla="*/ 2147483647 w 14132"/>
              <a:gd name="T113" fmla="*/ 2147483647 h 3125"/>
              <a:gd name="T114" fmla="*/ 2147483647 w 14132"/>
              <a:gd name="T115" fmla="*/ 2147483647 h 3125"/>
              <a:gd name="T116" fmla="*/ 2147483647 w 14132"/>
              <a:gd name="T117" fmla="*/ 2147483647 h 3125"/>
              <a:gd name="T118" fmla="*/ 2147483647 w 14132"/>
              <a:gd name="T119" fmla="*/ 2147483647 h 3125"/>
              <a:gd name="T120" fmla="*/ 2147483647 w 14132"/>
              <a:gd name="T121" fmla="*/ 2147483647 h 3125"/>
              <a:gd name="T122" fmla="*/ 0 w 14132"/>
              <a:gd name="T123" fmla="*/ 2147483647 h 31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132"/>
              <a:gd name="T187" fmla="*/ 0 h 3125"/>
              <a:gd name="T188" fmla="*/ 14132 w 14132"/>
              <a:gd name="T189" fmla="*/ 3125 h 31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132" h="3125" extrusionOk="0">
                <a:moveTo>
                  <a:pt x="12956" y="965"/>
                </a:moveTo>
                <a:cubicBezTo>
                  <a:pt x="12952" y="946"/>
                  <a:pt x="12965" y="938"/>
                  <a:pt x="12932" y="926"/>
                </a:cubicBezTo>
                <a:cubicBezTo>
                  <a:pt x="12886" y="910"/>
                  <a:pt x="12831" y="927"/>
                  <a:pt x="12800" y="964"/>
                </a:cubicBezTo>
                <a:cubicBezTo>
                  <a:pt x="12778" y="991"/>
                  <a:pt x="12772" y="1028"/>
                  <a:pt x="12785" y="1061"/>
                </a:cubicBezTo>
                <a:cubicBezTo>
                  <a:pt x="12801" y="1101"/>
                  <a:pt x="12838" y="1123"/>
                  <a:pt x="12877" y="1135"/>
                </a:cubicBezTo>
                <a:cubicBezTo>
                  <a:pt x="12919" y="1148"/>
                  <a:pt x="12961" y="1143"/>
                  <a:pt x="13002" y="1130"/>
                </a:cubicBezTo>
                <a:cubicBezTo>
                  <a:pt x="13030" y="1121"/>
                  <a:pt x="13058" y="1103"/>
                  <a:pt x="13068" y="1074"/>
                </a:cubicBezTo>
                <a:cubicBezTo>
                  <a:pt x="13076" y="1051"/>
                  <a:pt x="13070" y="1032"/>
                  <a:pt x="13062" y="1010"/>
                </a:cubicBezTo>
                <a:cubicBezTo>
                  <a:pt x="13060" y="1006"/>
                  <a:pt x="13058" y="1002"/>
                  <a:pt x="13056" y="998"/>
                </a:cubicBezTo>
                <a:cubicBezTo>
                  <a:pt x="13058" y="1036"/>
                  <a:pt x="13065" y="1073"/>
                  <a:pt x="13076" y="1113"/>
                </a:cubicBezTo>
                <a:cubicBezTo>
                  <a:pt x="13105" y="1216"/>
                  <a:pt x="13132" y="1319"/>
                  <a:pt x="13157" y="1423"/>
                </a:cubicBezTo>
                <a:cubicBezTo>
                  <a:pt x="13164" y="1452"/>
                  <a:pt x="13217" y="1611"/>
                  <a:pt x="13167" y="1631"/>
                </a:cubicBezTo>
                <a:cubicBezTo>
                  <a:pt x="13139" y="1643"/>
                  <a:pt x="13114" y="1629"/>
                  <a:pt x="13090" y="1612"/>
                </a:cubicBezTo>
                <a:cubicBezTo>
                  <a:pt x="13048" y="1583"/>
                  <a:pt x="13010" y="1533"/>
                  <a:pt x="12987" y="1488"/>
                </a:cubicBezTo>
                <a:cubicBezTo>
                  <a:pt x="12977" y="1463"/>
                  <a:pt x="12973" y="1455"/>
                  <a:pt x="12971" y="1437"/>
                </a:cubicBezTo>
              </a:path>
              <a:path w="14132" h="3125" extrusionOk="0">
                <a:moveTo>
                  <a:pt x="13319" y="1023"/>
                </a:moveTo>
                <a:cubicBezTo>
                  <a:pt x="13331" y="1026"/>
                  <a:pt x="13296" y="1056"/>
                  <a:pt x="13283" y="1083"/>
                </a:cubicBezTo>
                <a:cubicBezTo>
                  <a:pt x="13268" y="1114"/>
                  <a:pt x="13258" y="1154"/>
                  <a:pt x="13277" y="1187"/>
                </a:cubicBezTo>
                <a:cubicBezTo>
                  <a:pt x="13295" y="1218"/>
                  <a:pt x="13338" y="1220"/>
                  <a:pt x="13369" y="1214"/>
                </a:cubicBezTo>
                <a:cubicBezTo>
                  <a:pt x="13401" y="1208"/>
                  <a:pt x="13439" y="1189"/>
                  <a:pt x="13452" y="1157"/>
                </a:cubicBezTo>
                <a:cubicBezTo>
                  <a:pt x="13465" y="1125"/>
                  <a:pt x="13446" y="1090"/>
                  <a:pt x="13427" y="1065"/>
                </a:cubicBezTo>
                <a:cubicBezTo>
                  <a:pt x="13401" y="1030"/>
                  <a:pt x="13366" y="1001"/>
                  <a:pt x="13334" y="971"/>
                </a:cubicBezTo>
                <a:cubicBezTo>
                  <a:pt x="13322" y="960"/>
                  <a:pt x="13318" y="958"/>
                  <a:pt x="13316" y="947"/>
                </a:cubicBezTo>
              </a:path>
              <a:path w="14132" h="3125" extrusionOk="0">
                <a:moveTo>
                  <a:pt x="13626" y="642"/>
                </a:moveTo>
                <a:cubicBezTo>
                  <a:pt x="13628" y="678"/>
                  <a:pt x="13620" y="713"/>
                  <a:pt x="13619" y="750"/>
                </a:cubicBezTo>
                <a:cubicBezTo>
                  <a:pt x="13617" y="826"/>
                  <a:pt x="13619" y="901"/>
                  <a:pt x="13628" y="977"/>
                </a:cubicBezTo>
                <a:cubicBezTo>
                  <a:pt x="13637" y="1048"/>
                  <a:pt x="13650" y="1122"/>
                  <a:pt x="13674" y="1190"/>
                </a:cubicBezTo>
                <a:cubicBezTo>
                  <a:pt x="13679" y="1203"/>
                  <a:pt x="13703" y="1282"/>
                  <a:pt x="13722" y="1282"/>
                </a:cubicBezTo>
                <a:cubicBezTo>
                  <a:pt x="13722" y="1279"/>
                  <a:pt x="13722" y="1276"/>
                  <a:pt x="13722" y="1273"/>
                </a:cubicBezTo>
              </a:path>
              <a:path w="14132" h="3125" extrusionOk="0">
                <a:moveTo>
                  <a:pt x="13521" y="1038"/>
                </a:moveTo>
                <a:cubicBezTo>
                  <a:pt x="13550" y="1027"/>
                  <a:pt x="13564" y="1028"/>
                  <a:pt x="13595" y="1022"/>
                </a:cubicBezTo>
                <a:cubicBezTo>
                  <a:pt x="13645" y="1013"/>
                  <a:pt x="13695" y="1007"/>
                  <a:pt x="13746" y="1008"/>
                </a:cubicBezTo>
                <a:cubicBezTo>
                  <a:pt x="13793" y="1009"/>
                  <a:pt x="13850" y="1013"/>
                  <a:pt x="13874" y="1060"/>
                </a:cubicBezTo>
                <a:cubicBezTo>
                  <a:pt x="13891" y="1093"/>
                  <a:pt x="13882" y="1131"/>
                  <a:pt x="13878" y="1165"/>
                </a:cubicBezTo>
                <a:cubicBezTo>
                  <a:pt x="13876" y="1185"/>
                  <a:pt x="13862" y="1246"/>
                  <a:pt x="13888" y="1258"/>
                </a:cubicBezTo>
                <a:cubicBezTo>
                  <a:pt x="13965" y="1295"/>
                  <a:pt x="14073" y="1269"/>
                  <a:pt x="14120" y="1193"/>
                </a:cubicBezTo>
                <a:cubicBezTo>
                  <a:pt x="14157" y="1134"/>
                  <a:pt x="14093" y="1088"/>
                  <a:pt x="14047" y="1066"/>
                </a:cubicBezTo>
                <a:cubicBezTo>
                  <a:pt x="14007" y="1047"/>
                  <a:pt x="13967" y="1034"/>
                  <a:pt x="13926" y="1020"/>
                </a:cubicBezTo>
                <a:cubicBezTo>
                  <a:pt x="13901" y="1010"/>
                  <a:pt x="13892" y="1007"/>
                  <a:pt x="13875" y="1002"/>
                </a:cubicBezTo>
              </a:path>
              <a:path w="14132" h="3125" extrusionOk="0">
                <a:moveTo>
                  <a:pt x="12541" y="423"/>
                </a:moveTo>
                <a:cubicBezTo>
                  <a:pt x="12539" y="412"/>
                  <a:pt x="12538" y="408"/>
                  <a:pt x="12537" y="401"/>
                </a:cubicBezTo>
                <a:cubicBezTo>
                  <a:pt x="12516" y="410"/>
                  <a:pt x="12509" y="431"/>
                  <a:pt x="12501" y="456"/>
                </a:cubicBezTo>
                <a:cubicBezTo>
                  <a:pt x="12490" y="494"/>
                  <a:pt x="12485" y="535"/>
                  <a:pt x="12486" y="575"/>
                </a:cubicBezTo>
                <a:cubicBezTo>
                  <a:pt x="12487" y="622"/>
                  <a:pt x="12499" y="669"/>
                  <a:pt x="12523" y="709"/>
                </a:cubicBezTo>
                <a:cubicBezTo>
                  <a:pt x="12542" y="740"/>
                  <a:pt x="12575" y="769"/>
                  <a:pt x="12611" y="779"/>
                </a:cubicBezTo>
                <a:cubicBezTo>
                  <a:pt x="12636" y="786"/>
                  <a:pt x="12677" y="777"/>
                  <a:pt x="12695" y="758"/>
                </a:cubicBezTo>
                <a:cubicBezTo>
                  <a:pt x="12714" y="738"/>
                  <a:pt x="12730" y="702"/>
                  <a:pt x="12733" y="675"/>
                </a:cubicBezTo>
                <a:cubicBezTo>
                  <a:pt x="12736" y="649"/>
                  <a:pt x="12731" y="624"/>
                  <a:pt x="12726" y="600"/>
                </a:cubicBezTo>
                <a:cubicBezTo>
                  <a:pt x="12726" y="597"/>
                  <a:pt x="12725" y="594"/>
                  <a:pt x="12725" y="591"/>
                </a:cubicBezTo>
                <a:cubicBezTo>
                  <a:pt x="12722" y="613"/>
                  <a:pt x="12730" y="628"/>
                  <a:pt x="12731" y="649"/>
                </a:cubicBezTo>
                <a:cubicBezTo>
                  <a:pt x="12732" y="665"/>
                  <a:pt x="12739" y="710"/>
                  <a:pt x="12732" y="696"/>
                </a:cubicBezTo>
                <a:cubicBezTo>
                  <a:pt x="12731" y="691"/>
                  <a:pt x="12730" y="687"/>
                  <a:pt x="12729" y="682"/>
                </a:cubicBezTo>
              </a:path>
              <a:path w="14132" h="3125" extrusionOk="0">
                <a:moveTo>
                  <a:pt x="12716" y="390"/>
                </a:moveTo>
                <a:cubicBezTo>
                  <a:pt x="12697" y="385"/>
                  <a:pt x="12698" y="382"/>
                  <a:pt x="12699" y="401"/>
                </a:cubicBezTo>
              </a:path>
              <a:path w="14132" h="3125" extrusionOk="0">
                <a:moveTo>
                  <a:pt x="12843" y="775"/>
                </a:moveTo>
                <a:cubicBezTo>
                  <a:pt x="12847" y="754"/>
                  <a:pt x="12843" y="738"/>
                  <a:pt x="12844" y="718"/>
                </a:cubicBezTo>
                <a:cubicBezTo>
                  <a:pt x="12846" y="693"/>
                  <a:pt x="12843" y="669"/>
                  <a:pt x="12844" y="644"/>
                </a:cubicBezTo>
                <a:cubicBezTo>
                  <a:pt x="12845" y="626"/>
                  <a:pt x="12846" y="610"/>
                  <a:pt x="12851" y="592"/>
                </a:cubicBezTo>
                <a:cubicBezTo>
                  <a:pt x="12869" y="603"/>
                  <a:pt x="12883" y="619"/>
                  <a:pt x="12901" y="631"/>
                </a:cubicBezTo>
                <a:cubicBezTo>
                  <a:pt x="12919" y="643"/>
                  <a:pt x="12935" y="656"/>
                  <a:pt x="12957" y="657"/>
                </a:cubicBezTo>
                <a:cubicBezTo>
                  <a:pt x="12978" y="658"/>
                  <a:pt x="12998" y="650"/>
                  <a:pt x="13000" y="627"/>
                </a:cubicBezTo>
                <a:cubicBezTo>
                  <a:pt x="12999" y="623"/>
                  <a:pt x="12998" y="618"/>
                  <a:pt x="12997" y="614"/>
                </a:cubicBezTo>
                <a:cubicBezTo>
                  <a:pt x="13030" y="625"/>
                  <a:pt x="13061" y="632"/>
                  <a:pt x="13096" y="631"/>
                </a:cubicBezTo>
                <a:cubicBezTo>
                  <a:pt x="13127" y="630"/>
                  <a:pt x="13159" y="625"/>
                  <a:pt x="13182" y="603"/>
                </a:cubicBezTo>
                <a:cubicBezTo>
                  <a:pt x="13198" y="588"/>
                  <a:pt x="13211" y="556"/>
                  <a:pt x="13191" y="538"/>
                </a:cubicBezTo>
                <a:cubicBezTo>
                  <a:pt x="13175" y="524"/>
                  <a:pt x="13153" y="543"/>
                  <a:pt x="13145" y="556"/>
                </a:cubicBezTo>
                <a:cubicBezTo>
                  <a:pt x="13130" y="580"/>
                  <a:pt x="13126" y="610"/>
                  <a:pt x="13130" y="637"/>
                </a:cubicBezTo>
                <a:cubicBezTo>
                  <a:pt x="13133" y="662"/>
                  <a:pt x="13146" y="682"/>
                  <a:pt x="13171" y="691"/>
                </a:cubicBezTo>
                <a:cubicBezTo>
                  <a:pt x="13187" y="696"/>
                  <a:pt x="13210" y="685"/>
                  <a:pt x="13224" y="680"/>
                </a:cubicBezTo>
              </a:path>
              <a:path w="14132" h="3125" extrusionOk="0">
                <a:moveTo>
                  <a:pt x="13463" y="191"/>
                </a:moveTo>
                <a:cubicBezTo>
                  <a:pt x="13465" y="226"/>
                  <a:pt x="13466" y="262"/>
                  <a:pt x="13469" y="297"/>
                </a:cubicBezTo>
                <a:cubicBezTo>
                  <a:pt x="13475" y="368"/>
                  <a:pt x="13483" y="439"/>
                  <a:pt x="13491" y="510"/>
                </a:cubicBezTo>
                <a:cubicBezTo>
                  <a:pt x="13498" y="568"/>
                  <a:pt x="13507" y="625"/>
                  <a:pt x="13515" y="683"/>
                </a:cubicBezTo>
                <a:cubicBezTo>
                  <a:pt x="13518" y="703"/>
                  <a:pt x="13519" y="708"/>
                  <a:pt x="13518" y="720"/>
                </a:cubicBezTo>
                <a:cubicBezTo>
                  <a:pt x="13497" y="700"/>
                  <a:pt x="13480" y="677"/>
                  <a:pt x="13462" y="654"/>
                </a:cubicBezTo>
                <a:cubicBezTo>
                  <a:pt x="13442" y="628"/>
                  <a:pt x="13428" y="604"/>
                  <a:pt x="13418" y="574"/>
                </a:cubicBezTo>
                <a:cubicBezTo>
                  <a:pt x="13439" y="560"/>
                  <a:pt x="13448" y="553"/>
                  <a:pt x="13479" y="560"/>
                </a:cubicBezTo>
                <a:cubicBezTo>
                  <a:pt x="13523" y="570"/>
                  <a:pt x="13567" y="590"/>
                  <a:pt x="13607" y="609"/>
                </a:cubicBezTo>
                <a:cubicBezTo>
                  <a:pt x="13651" y="630"/>
                  <a:pt x="13698" y="653"/>
                  <a:pt x="13747" y="660"/>
                </a:cubicBezTo>
                <a:cubicBezTo>
                  <a:pt x="13765" y="663"/>
                  <a:pt x="13806" y="667"/>
                  <a:pt x="13821" y="652"/>
                </a:cubicBezTo>
                <a:cubicBezTo>
                  <a:pt x="13838" y="635"/>
                  <a:pt x="13835" y="621"/>
                  <a:pt x="13820" y="602"/>
                </a:cubicBezTo>
                <a:cubicBezTo>
                  <a:pt x="13800" y="577"/>
                  <a:pt x="13763" y="561"/>
                  <a:pt x="13734" y="552"/>
                </a:cubicBezTo>
                <a:cubicBezTo>
                  <a:pt x="13714" y="546"/>
                  <a:pt x="13683" y="539"/>
                  <a:pt x="13663" y="548"/>
                </a:cubicBezTo>
                <a:cubicBezTo>
                  <a:pt x="13661" y="551"/>
                  <a:pt x="13660" y="555"/>
                  <a:pt x="13658" y="558"/>
                </a:cubicBezTo>
              </a:path>
              <a:path w="14132" h="3125" extrusionOk="0">
                <a:moveTo>
                  <a:pt x="10507" y="2075"/>
                </a:moveTo>
                <a:cubicBezTo>
                  <a:pt x="10209" y="2130"/>
                  <a:pt x="9924" y="2161"/>
                  <a:pt x="9618" y="2151"/>
                </a:cubicBezTo>
                <a:cubicBezTo>
                  <a:pt x="8873" y="2126"/>
                  <a:pt x="8284" y="1845"/>
                  <a:pt x="7616" y="1557"/>
                </a:cubicBezTo>
                <a:cubicBezTo>
                  <a:pt x="6898" y="1247"/>
                  <a:pt x="6045" y="1168"/>
                  <a:pt x="5274" y="1090"/>
                </a:cubicBezTo>
                <a:cubicBezTo>
                  <a:pt x="4028" y="964"/>
                  <a:pt x="2462" y="854"/>
                  <a:pt x="1295" y="1393"/>
                </a:cubicBezTo>
                <a:cubicBezTo>
                  <a:pt x="952" y="1551"/>
                  <a:pt x="692" y="1818"/>
                  <a:pt x="441" y="2090"/>
                </a:cubicBezTo>
                <a:cubicBezTo>
                  <a:pt x="452" y="1961"/>
                  <a:pt x="468" y="1839"/>
                  <a:pt x="492" y="1712"/>
                </a:cubicBezTo>
                <a:cubicBezTo>
                  <a:pt x="476" y="1771"/>
                  <a:pt x="468" y="1839"/>
                  <a:pt x="447" y="1901"/>
                </a:cubicBezTo>
                <a:cubicBezTo>
                  <a:pt x="415" y="1994"/>
                  <a:pt x="377" y="2086"/>
                  <a:pt x="343" y="2177"/>
                </a:cubicBezTo>
                <a:cubicBezTo>
                  <a:pt x="344" y="2177"/>
                  <a:pt x="416" y="2152"/>
                  <a:pt x="433" y="2141"/>
                </a:cubicBezTo>
                <a:cubicBezTo>
                  <a:pt x="577" y="2047"/>
                  <a:pt x="718" y="1955"/>
                  <a:pt x="866" y="1867"/>
                </a:cubicBezTo>
              </a:path>
              <a:path w="14132" h="3125" extrusionOk="0">
                <a:moveTo>
                  <a:pt x="245" y="2554"/>
                </a:moveTo>
                <a:cubicBezTo>
                  <a:pt x="281" y="2506"/>
                  <a:pt x="314" y="2476"/>
                  <a:pt x="363" y="2442"/>
                </a:cubicBezTo>
                <a:cubicBezTo>
                  <a:pt x="396" y="2419"/>
                  <a:pt x="453" y="2388"/>
                  <a:pt x="493" y="2420"/>
                </a:cubicBezTo>
                <a:cubicBezTo>
                  <a:pt x="538" y="2456"/>
                  <a:pt x="507" y="2537"/>
                  <a:pt x="490" y="2577"/>
                </a:cubicBezTo>
                <a:cubicBezTo>
                  <a:pt x="434" y="2709"/>
                  <a:pt x="337" y="2819"/>
                  <a:pt x="246" y="2927"/>
                </a:cubicBezTo>
                <a:cubicBezTo>
                  <a:pt x="211" y="2969"/>
                  <a:pt x="120" y="3045"/>
                  <a:pt x="117" y="3106"/>
                </a:cubicBezTo>
                <a:cubicBezTo>
                  <a:pt x="120" y="3111"/>
                  <a:pt x="123" y="3116"/>
                  <a:pt x="126" y="3121"/>
                </a:cubicBezTo>
                <a:cubicBezTo>
                  <a:pt x="189" y="3123"/>
                  <a:pt x="239" y="3104"/>
                  <a:pt x="299" y="3086"/>
                </a:cubicBezTo>
                <a:cubicBezTo>
                  <a:pt x="390" y="3058"/>
                  <a:pt x="470" y="3021"/>
                  <a:pt x="550" y="2969"/>
                </a:cubicBezTo>
                <a:cubicBezTo>
                  <a:pt x="569" y="2956"/>
                  <a:pt x="588" y="2943"/>
                  <a:pt x="607" y="2930"/>
                </a:cubicBezTo>
              </a:path>
              <a:path w="14132" h="3125" extrusionOk="0">
                <a:moveTo>
                  <a:pt x="1278" y="2211"/>
                </a:moveTo>
                <a:cubicBezTo>
                  <a:pt x="1295" y="2244"/>
                  <a:pt x="1301" y="2253"/>
                  <a:pt x="1289" y="2294"/>
                </a:cubicBezTo>
                <a:cubicBezTo>
                  <a:pt x="1267" y="2369"/>
                  <a:pt x="1229" y="2438"/>
                  <a:pt x="1194" y="2507"/>
                </a:cubicBezTo>
                <a:cubicBezTo>
                  <a:pt x="1168" y="2557"/>
                  <a:pt x="1140" y="2600"/>
                  <a:pt x="1142" y="2656"/>
                </a:cubicBezTo>
                <a:cubicBezTo>
                  <a:pt x="1189" y="2658"/>
                  <a:pt x="1227" y="2636"/>
                  <a:pt x="1267" y="2611"/>
                </a:cubicBezTo>
                <a:cubicBezTo>
                  <a:pt x="1299" y="2592"/>
                  <a:pt x="1328" y="2573"/>
                  <a:pt x="1362" y="2557"/>
                </a:cubicBezTo>
                <a:cubicBezTo>
                  <a:pt x="1363" y="2585"/>
                  <a:pt x="1351" y="2612"/>
                  <a:pt x="1329" y="2652"/>
                </a:cubicBezTo>
                <a:cubicBezTo>
                  <a:pt x="1297" y="2709"/>
                  <a:pt x="1255" y="2774"/>
                  <a:pt x="1248" y="2841"/>
                </a:cubicBezTo>
                <a:cubicBezTo>
                  <a:pt x="1243" y="2893"/>
                  <a:pt x="1291" y="2904"/>
                  <a:pt x="1333" y="2901"/>
                </a:cubicBezTo>
                <a:cubicBezTo>
                  <a:pt x="1384" y="2898"/>
                  <a:pt x="1435" y="2890"/>
                  <a:pt x="1486" y="2883"/>
                </a:cubicBezTo>
                <a:cubicBezTo>
                  <a:pt x="1510" y="2879"/>
                  <a:pt x="1516" y="2878"/>
                  <a:pt x="1531" y="2878"/>
                </a:cubicBezTo>
              </a:path>
              <a:path w="14132" h="3125" extrusionOk="0">
                <a:moveTo>
                  <a:pt x="9679" y="0"/>
                </a:moveTo>
                <a:cubicBezTo>
                  <a:pt x="9688" y="47"/>
                  <a:pt x="9789" y="-14"/>
                  <a:pt x="9767" y="91"/>
                </a:cubicBezTo>
                <a:cubicBezTo>
                  <a:pt x="9679" y="516"/>
                  <a:pt x="9078" y="679"/>
                  <a:pt x="8727" y="704"/>
                </a:cubicBezTo>
                <a:cubicBezTo>
                  <a:pt x="8059" y="752"/>
                  <a:pt x="7373" y="656"/>
                  <a:pt x="6703" y="656"/>
                </a:cubicBezTo>
                <a:cubicBezTo>
                  <a:pt x="5226" y="657"/>
                  <a:pt x="3750" y="579"/>
                  <a:pt x="2273" y="581"/>
                </a:cubicBezTo>
                <a:cubicBezTo>
                  <a:pt x="1707" y="582"/>
                  <a:pt x="1032" y="577"/>
                  <a:pt x="580" y="972"/>
                </a:cubicBezTo>
                <a:cubicBezTo>
                  <a:pt x="335" y="1186"/>
                  <a:pt x="198" y="1664"/>
                  <a:pt x="7" y="1821"/>
                </a:cubicBezTo>
                <a:cubicBezTo>
                  <a:pt x="-8" y="1833"/>
                  <a:pt x="14" y="1752"/>
                  <a:pt x="0" y="1765"/>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71" name="Ink 102"/>
          <p:cNvSpPr>
            <a:spLocks noRot="1" noChangeAspect="1" noEditPoints="1" noChangeArrowheads="1" noChangeShapeType="1" noTextEdit="1"/>
          </p:cNvSpPr>
          <p:nvPr/>
        </p:nvSpPr>
        <p:spPr bwMode="auto">
          <a:xfrm>
            <a:off x="4052888" y="2881313"/>
            <a:ext cx="3497262" cy="1120775"/>
          </a:xfrm>
          <a:custGeom>
            <a:avLst/>
            <a:gdLst>
              <a:gd name="T0" fmla="*/ 2147483647 w 9714"/>
              <a:gd name="T1" fmla="*/ 2147483647 h 3114"/>
              <a:gd name="T2" fmla="*/ 2147483647 w 9714"/>
              <a:gd name="T3" fmla="*/ 2147483647 h 3114"/>
              <a:gd name="T4" fmla="*/ 2147483647 w 9714"/>
              <a:gd name="T5" fmla="*/ 2147483647 h 3114"/>
              <a:gd name="T6" fmla="*/ 2147483647 w 9714"/>
              <a:gd name="T7" fmla="*/ 2147483647 h 3114"/>
              <a:gd name="T8" fmla="*/ 2147483647 w 9714"/>
              <a:gd name="T9" fmla="*/ 2147483647 h 3114"/>
              <a:gd name="T10" fmla="*/ 2147483647 w 9714"/>
              <a:gd name="T11" fmla="*/ 2147483647 h 3114"/>
              <a:gd name="T12" fmla="*/ 2147483647 w 9714"/>
              <a:gd name="T13" fmla="*/ 2147483647 h 3114"/>
              <a:gd name="T14" fmla="*/ 2147483647 w 9714"/>
              <a:gd name="T15" fmla="*/ 2147483647 h 3114"/>
              <a:gd name="T16" fmla="*/ 2147483647 w 9714"/>
              <a:gd name="T17" fmla="*/ 2147483647 h 3114"/>
              <a:gd name="T18" fmla="*/ 2147483647 w 9714"/>
              <a:gd name="T19" fmla="*/ 2147483647 h 3114"/>
              <a:gd name="T20" fmla="*/ 2147483647 w 9714"/>
              <a:gd name="T21" fmla="*/ 2147483647 h 3114"/>
              <a:gd name="T22" fmla="*/ 2147483647 w 9714"/>
              <a:gd name="T23" fmla="*/ 2147483647 h 3114"/>
              <a:gd name="T24" fmla="*/ 2147483647 w 9714"/>
              <a:gd name="T25" fmla="*/ 2147483647 h 3114"/>
              <a:gd name="T26" fmla="*/ 2147483647 w 9714"/>
              <a:gd name="T27" fmla="*/ 2147483647 h 3114"/>
              <a:gd name="T28" fmla="*/ 2147483647 w 9714"/>
              <a:gd name="T29" fmla="*/ 2147483647 h 3114"/>
              <a:gd name="T30" fmla="*/ 2147483647 w 9714"/>
              <a:gd name="T31" fmla="*/ 2147483647 h 3114"/>
              <a:gd name="T32" fmla="*/ 2147483647 w 9714"/>
              <a:gd name="T33" fmla="*/ 2147483647 h 3114"/>
              <a:gd name="T34" fmla="*/ 2147483647 w 9714"/>
              <a:gd name="T35" fmla="*/ 2147483647 h 3114"/>
              <a:gd name="T36" fmla="*/ 2147483647 w 9714"/>
              <a:gd name="T37" fmla="*/ 2147483647 h 3114"/>
              <a:gd name="T38" fmla="*/ 2147483647 w 9714"/>
              <a:gd name="T39" fmla="*/ 2147483647 h 3114"/>
              <a:gd name="T40" fmla="*/ 2147483647 w 9714"/>
              <a:gd name="T41" fmla="*/ 2147483647 h 3114"/>
              <a:gd name="T42" fmla="*/ 2147483647 w 9714"/>
              <a:gd name="T43" fmla="*/ 2147483647 h 3114"/>
              <a:gd name="T44" fmla="*/ 2147483647 w 9714"/>
              <a:gd name="T45" fmla="*/ 2147483647 h 3114"/>
              <a:gd name="T46" fmla="*/ 2147483647 w 9714"/>
              <a:gd name="T47" fmla="*/ 2147483647 h 3114"/>
              <a:gd name="T48" fmla="*/ 2147483647 w 9714"/>
              <a:gd name="T49" fmla="*/ 2147483647 h 3114"/>
              <a:gd name="T50" fmla="*/ 2147483647 w 9714"/>
              <a:gd name="T51" fmla="*/ 2147483647 h 3114"/>
              <a:gd name="T52" fmla="*/ 2147483647 w 9714"/>
              <a:gd name="T53" fmla="*/ 2147483647 h 3114"/>
              <a:gd name="T54" fmla="*/ 2147483647 w 9714"/>
              <a:gd name="T55" fmla="*/ 2147483647 h 3114"/>
              <a:gd name="T56" fmla="*/ 2147483647 w 9714"/>
              <a:gd name="T57" fmla="*/ 2147483647 h 3114"/>
              <a:gd name="T58" fmla="*/ 2147483647 w 9714"/>
              <a:gd name="T59" fmla="*/ 2147483647 h 3114"/>
              <a:gd name="T60" fmla="*/ 2147483647 w 9714"/>
              <a:gd name="T61" fmla="*/ 2147483647 h 3114"/>
              <a:gd name="T62" fmla="*/ 2147483647 w 9714"/>
              <a:gd name="T63" fmla="*/ 2147483647 h 3114"/>
              <a:gd name="T64" fmla="*/ 2147483647 w 9714"/>
              <a:gd name="T65" fmla="*/ 2147483647 h 3114"/>
              <a:gd name="T66" fmla="*/ 2147483647 w 9714"/>
              <a:gd name="T67" fmla="*/ 2147483647 h 3114"/>
              <a:gd name="T68" fmla="*/ 2147483647 w 9714"/>
              <a:gd name="T69" fmla="*/ 2147483647 h 3114"/>
              <a:gd name="T70" fmla="*/ 2147483647 w 9714"/>
              <a:gd name="T71" fmla="*/ 2147483647 h 3114"/>
              <a:gd name="T72" fmla="*/ 2147483647 w 9714"/>
              <a:gd name="T73" fmla="*/ 2147483647 h 3114"/>
              <a:gd name="T74" fmla="*/ 2147483647 w 9714"/>
              <a:gd name="T75" fmla="*/ 2147483647 h 3114"/>
              <a:gd name="T76" fmla="*/ 2147483647 w 9714"/>
              <a:gd name="T77" fmla="*/ 2147483647 h 3114"/>
              <a:gd name="T78" fmla="*/ 2147483647 w 9714"/>
              <a:gd name="T79" fmla="*/ 2147483647 h 3114"/>
              <a:gd name="T80" fmla="*/ 2147483647 w 9714"/>
              <a:gd name="T81" fmla="*/ 2147483647 h 3114"/>
              <a:gd name="T82" fmla="*/ 2147483647 w 9714"/>
              <a:gd name="T83" fmla="*/ 2147483647 h 3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714"/>
              <a:gd name="T127" fmla="*/ 0 h 3114"/>
              <a:gd name="T128" fmla="*/ 9714 w 9714"/>
              <a:gd name="T129" fmla="*/ 3114 h 3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714" h="3114" extrusionOk="0">
                <a:moveTo>
                  <a:pt x="4152" y="1227"/>
                </a:moveTo>
                <a:cubicBezTo>
                  <a:pt x="4116" y="1245"/>
                  <a:pt x="4126" y="1247"/>
                  <a:pt x="4149" y="1221"/>
                </a:cubicBezTo>
                <a:cubicBezTo>
                  <a:pt x="4176" y="1190"/>
                  <a:pt x="4211" y="1168"/>
                  <a:pt x="4240" y="1140"/>
                </a:cubicBezTo>
                <a:cubicBezTo>
                  <a:pt x="4279" y="1103"/>
                  <a:pt x="4322" y="1068"/>
                  <a:pt x="4360" y="1030"/>
                </a:cubicBezTo>
                <a:cubicBezTo>
                  <a:pt x="4371" y="1019"/>
                  <a:pt x="4426" y="945"/>
                  <a:pt x="4389" y="1002"/>
                </a:cubicBezTo>
                <a:cubicBezTo>
                  <a:pt x="4348" y="1043"/>
                  <a:pt x="4311" y="1086"/>
                  <a:pt x="4272" y="1129"/>
                </a:cubicBezTo>
                <a:cubicBezTo>
                  <a:pt x="4235" y="1171"/>
                  <a:pt x="4169" y="1222"/>
                  <a:pt x="4150" y="1277"/>
                </a:cubicBezTo>
                <a:cubicBezTo>
                  <a:pt x="4150" y="1280"/>
                  <a:pt x="4151" y="1284"/>
                  <a:pt x="4151" y="1287"/>
                </a:cubicBezTo>
                <a:cubicBezTo>
                  <a:pt x="4190" y="1268"/>
                  <a:pt x="4228" y="1249"/>
                  <a:pt x="4264" y="1226"/>
                </a:cubicBezTo>
                <a:cubicBezTo>
                  <a:pt x="4327" y="1186"/>
                  <a:pt x="4388" y="1143"/>
                  <a:pt x="4451" y="1103"/>
                </a:cubicBezTo>
                <a:cubicBezTo>
                  <a:pt x="4479" y="1085"/>
                  <a:pt x="4506" y="1071"/>
                  <a:pt x="4536" y="1057"/>
                </a:cubicBezTo>
                <a:cubicBezTo>
                  <a:pt x="4520" y="1099"/>
                  <a:pt x="4500" y="1132"/>
                  <a:pt x="4468" y="1171"/>
                </a:cubicBezTo>
                <a:cubicBezTo>
                  <a:pt x="4405" y="1248"/>
                  <a:pt x="4328" y="1319"/>
                  <a:pt x="4276" y="1404"/>
                </a:cubicBezTo>
                <a:cubicBezTo>
                  <a:pt x="4274" y="1409"/>
                  <a:pt x="4272" y="1413"/>
                  <a:pt x="4270" y="1418"/>
                </a:cubicBezTo>
                <a:cubicBezTo>
                  <a:pt x="4322" y="1405"/>
                  <a:pt x="4362" y="1379"/>
                  <a:pt x="4408" y="1350"/>
                </a:cubicBezTo>
                <a:cubicBezTo>
                  <a:pt x="4468" y="1312"/>
                  <a:pt x="4555" y="1229"/>
                  <a:pt x="4628" y="1225"/>
                </a:cubicBezTo>
                <a:cubicBezTo>
                  <a:pt x="4628" y="1229"/>
                  <a:pt x="4629" y="1232"/>
                  <a:pt x="4629" y="1236"/>
                </a:cubicBezTo>
                <a:cubicBezTo>
                  <a:pt x="4603" y="1293"/>
                  <a:pt x="4567" y="1342"/>
                  <a:pt x="4530" y="1393"/>
                </a:cubicBezTo>
                <a:cubicBezTo>
                  <a:pt x="4484" y="1456"/>
                  <a:pt x="4436" y="1517"/>
                  <a:pt x="4392" y="1581"/>
                </a:cubicBezTo>
                <a:cubicBezTo>
                  <a:pt x="4378" y="1604"/>
                  <a:pt x="4374" y="1608"/>
                  <a:pt x="4369" y="1623"/>
                </a:cubicBezTo>
                <a:cubicBezTo>
                  <a:pt x="4403" y="1612"/>
                  <a:pt x="4430" y="1596"/>
                  <a:pt x="4461" y="1570"/>
                </a:cubicBezTo>
                <a:cubicBezTo>
                  <a:pt x="4533" y="1510"/>
                  <a:pt x="4599" y="1445"/>
                  <a:pt x="4664" y="1378"/>
                </a:cubicBezTo>
                <a:cubicBezTo>
                  <a:pt x="4633" y="1421"/>
                  <a:pt x="4601" y="1463"/>
                  <a:pt x="4572" y="1508"/>
                </a:cubicBezTo>
                <a:cubicBezTo>
                  <a:pt x="4537" y="1562"/>
                  <a:pt x="4500" y="1616"/>
                  <a:pt x="4475" y="1676"/>
                </a:cubicBezTo>
                <a:cubicBezTo>
                  <a:pt x="4470" y="1688"/>
                  <a:pt x="4450" y="1730"/>
                  <a:pt x="4473" y="1737"/>
                </a:cubicBezTo>
                <a:cubicBezTo>
                  <a:pt x="4490" y="1742"/>
                  <a:pt x="4515" y="1673"/>
                  <a:pt x="4518" y="1666"/>
                </a:cubicBezTo>
              </a:path>
              <a:path w="9714" h="3114" extrusionOk="0">
                <a:moveTo>
                  <a:pt x="3211" y="1090"/>
                </a:moveTo>
                <a:cubicBezTo>
                  <a:pt x="3210" y="1067"/>
                  <a:pt x="3205" y="1059"/>
                  <a:pt x="3216" y="1035"/>
                </a:cubicBezTo>
                <a:cubicBezTo>
                  <a:pt x="3227" y="1012"/>
                  <a:pt x="3250" y="986"/>
                  <a:pt x="3270" y="970"/>
                </a:cubicBezTo>
                <a:cubicBezTo>
                  <a:pt x="3290" y="954"/>
                  <a:pt x="3329" y="924"/>
                  <a:pt x="3356" y="924"/>
                </a:cubicBezTo>
                <a:cubicBezTo>
                  <a:pt x="3406" y="925"/>
                  <a:pt x="3432" y="959"/>
                  <a:pt x="3444" y="1007"/>
                </a:cubicBezTo>
                <a:cubicBezTo>
                  <a:pt x="3462" y="1078"/>
                  <a:pt x="3460" y="1159"/>
                  <a:pt x="3446" y="1231"/>
                </a:cubicBezTo>
                <a:cubicBezTo>
                  <a:pt x="3428" y="1319"/>
                  <a:pt x="3391" y="1409"/>
                  <a:pt x="3340" y="1483"/>
                </a:cubicBezTo>
                <a:cubicBezTo>
                  <a:pt x="3297" y="1545"/>
                  <a:pt x="3238" y="1604"/>
                  <a:pt x="3172" y="1641"/>
                </a:cubicBezTo>
                <a:cubicBezTo>
                  <a:pt x="3130" y="1664"/>
                  <a:pt x="3077" y="1683"/>
                  <a:pt x="3031" y="1661"/>
                </a:cubicBezTo>
                <a:cubicBezTo>
                  <a:pt x="2987" y="1640"/>
                  <a:pt x="2973" y="1591"/>
                  <a:pt x="2972" y="1546"/>
                </a:cubicBezTo>
                <a:cubicBezTo>
                  <a:pt x="2970" y="1465"/>
                  <a:pt x="3028" y="1385"/>
                  <a:pt x="3114" y="1385"/>
                </a:cubicBezTo>
                <a:cubicBezTo>
                  <a:pt x="3202" y="1385"/>
                  <a:pt x="3275" y="1458"/>
                  <a:pt x="3334" y="1514"/>
                </a:cubicBezTo>
                <a:cubicBezTo>
                  <a:pt x="3390" y="1567"/>
                  <a:pt x="3449" y="1664"/>
                  <a:pt x="3530" y="1681"/>
                </a:cubicBezTo>
                <a:cubicBezTo>
                  <a:pt x="3570" y="1690"/>
                  <a:pt x="3602" y="1672"/>
                  <a:pt x="3629" y="1643"/>
                </a:cubicBezTo>
                <a:cubicBezTo>
                  <a:pt x="3656" y="1609"/>
                  <a:pt x="3666" y="1596"/>
                  <a:pt x="3684" y="1572"/>
                </a:cubicBezTo>
              </a:path>
              <a:path w="9714" h="3114" extrusionOk="0">
                <a:moveTo>
                  <a:pt x="3118" y="1872"/>
                </a:moveTo>
                <a:cubicBezTo>
                  <a:pt x="3108" y="1865"/>
                  <a:pt x="3105" y="1862"/>
                  <a:pt x="3096" y="1863"/>
                </a:cubicBezTo>
                <a:cubicBezTo>
                  <a:pt x="3105" y="1883"/>
                  <a:pt x="3117" y="1902"/>
                  <a:pt x="3140" y="1908"/>
                </a:cubicBezTo>
                <a:cubicBezTo>
                  <a:pt x="3181" y="1919"/>
                  <a:pt x="3249" y="1902"/>
                  <a:pt x="3286" y="1889"/>
                </a:cubicBezTo>
                <a:cubicBezTo>
                  <a:pt x="3346" y="1861"/>
                  <a:pt x="3368" y="1851"/>
                  <a:pt x="3409" y="1831"/>
                </a:cubicBezTo>
              </a:path>
              <a:path w="9714" h="3114" extrusionOk="0">
                <a:moveTo>
                  <a:pt x="3299" y="887"/>
                </a:moveTo>
                <a:cubicBezTo>
                  <a:pt x="3311" y="820"/>
                  <a:pt x="3328" y="753"/>
                  <a:pt x="3327" y="685"/>
                </a:cubicBezTo>
                <a:cubicBezTo>
                  <a:pt x="3272" y="766"/>
                  <a:pt x="3228" y="854"/>
                  <a:pt x="3179" y="939"/>
                </a:cubicBezTo>
                <a:cubicBezTo>
                  <a:pt x="3086" y="1100"/>
                  <a:pt x="2992" y="1263"/>
                  <a:pt x="2914" y="1432"/>
                </a:cubicBezTo>
                <a:cubicBezTo>
                  <a:pt x="2887" y="1491"/>
                  <a:pt x="2896" y="1496"/>
                  <a:pt x="2895" y="1540"/>
                </a:cubicBezTo>
                <a:cubicBezTo>
                  <a:pt x="3011" y="1482"/>
                  <a:pt x="3100" y="1391"/>
                  <a:pt x="3195" y="1304"/>
                </a:cubicBezTo>
                <a:cubicBezTo>
                  <a:pt x="3266" y="1238"/>
                  <a:pt x="3345" y="1139"/>
                  <a:pt x="3438" y="1102"/>
                </a:cubicBezTo>
                <a:cubicBezTo>
                  <a:pt x="3447" y="1102"/>
                  <a:pt x="3455" y="1101"/>
                  <a:pt x="3464" y="1101"/>
                </a:cubicBezTo>
                <a:cubicBezTo>
                  <a:pt x="3473" y="1172"/>
                  <a:pt x="3442" y="1231"/>
                  <a:pt x="3416" y="1298"/>
                </a:cubicBezTo>
                <a:cubicBezTo>
                  <a:pt x="3386" y="1373"/>
                  <a:pt x="3348" y="1445"/>
                  <a:pt x="3320" y="1521"/>
                </a:cubicBezTo>
                <a:cubicBezTo>
                  <a:pt x="3293" y="1594"/>
                  <a:pt x="3341" y="1535"/>
                  <a:pt x="3342" y="1538"/>
                </a:cubicBezTo>
                <a:cubicBezTo>
                  <a:pt x="3344" y="1546"/>
                  <a:pt x="3319" y="1579"/>
                  <a:pt x="3312" y="1584"/>
                </a:cubicBezTo>
                <a:cubicBezTo>
                  <a:pt x="3302" y="1593"/>
                  <a:pt x="3299" y="1597"/>
                  <a:pt x="3290" y="1592"/>
                </a:cubicBezTo>
              </a:path>
              <a:path w="9714" h="3114" extrusionOk="0">
                <a:moveTo>
                  <a:pt x="2223" y="1176"/>
                </a:moveTo>
                <a:cubicBezTo>
                  <a:pt x="2222" y="1187"/>
                  <a:pt x="2222" y="1191"/>
                  <a:pt x="2224" y="1199"/>
                </a:cubicBezTo>
                <a:cubicBezTo>
                  <a:pt x="2241" y="1178"/>
                  <a:pt x="2259" y="1156"/>
                  <a:pt x="2276" y="1133"/>
                </a:cubicBezTo>
                <a:cubicBezTo>
                  <a:pt x="2314" y="1082"/>
                  <a:pt x="2351" y="1031"/>
                  <a:pt x="2384" y="977"/>
                </a:cubicBezTo>
                <a:cubicBezTo>
                  <a:pt x="2415" y="927"/>
                  <a:pt x="2443" y="876"/>
                  <a:pt x="2471" y="824"/>
                </a:cubicBezTo>
                <a:cubicBezTo>
                  <a:pt x="2483" y="803"/>
                  <a:pt x="2486" y="798"/>
                  <a:pt x="2491" y="783"/>
                </a:cubicBezTo>
                <a:cubicBezTo>
                  <a:pt x="2481" y="818"/>
                  <a:pt x="2470" y="853"/>
                  <a:pt x="2460" y="888"/>
                </a:cubicBezTo>
                <a:cubicBezTo>
                  <a:pt x="2433" y="984"/>
                  <a:pt x="2408" y="1079"/>
                  <a:pt x="2386" y="1176"/>
                </a:cubicBezTo>
                <a:cubicBezTo>
                  <a:pt x="2371" y="1239"/>
                  <a:pt x="2358" y="1303"/>
                  <a:pt x="2347" y="1367"/>
                </a:cubicBezTo>
                <a:cubicBezTo>
                  <a:pt x="2346" y="1370"/>
                  <a:pt x="2332" y="1441"/>
                  <a:pt x="2337" y="1445"/>
                </a:cubicBezTo>
                <a:cubicBezTo>
                  <a:pt x="2348" y="1434"/>
                  <a:pt x="2352" y="1431"/>
                  <a:pt x="2353" y="1420"/>
                </a:cubicBezTo>
              </a:path>
              <a:path w="9714" h="3114" extrusionOk="0">
                <a:moveTo>
                  <a:pt x="2021" y="1580"/>
                </a:moveTo>
                <a:cubicBezTo>
                  <a:pt x="2001" y="1578"/>
                  <a:pt x="1984" y="1575"/>
                  <a:pt x="1965" y="1571"/>
                </a:cubicBezTo>
                <a:cubicBezTo>
                  <a:pt x="2013" y="1544"/>
                  <a:pt x="2062" y="1528"/>
                  <a:pt x="2115" y="1511"/>
                </a:cubicBezTo>
                <a:cubicBezTo>
                  <a:pt x="2212" y="1480"/>
                  <a:pt x="2310" y="1451"/>
                  <a:pt x="2409" y="1429"/>
                </a:cubicBezTo>
                <a:cubicBezTo>
                  <a:pt x="2493" y="1411"/>
                  <a:pt x="2577" y="1396"/>
                  <a:pt x="2662" y="1384"/>
                </a:cubicBezTo>
                <a:cubicBezTo>
                  <a:pt x="2689" y="1380"/>
                  <a:pt x="2710" y="1381"/>
                  <a:pt x="2737" y="1381"/>
                </a:cubicBezTo>
                <a:cubicBezTo>
                  <a:pt x="2719" y="1397"/>
                  <a:pt x="2705" y="1404"/>
                  <a:pt x="2679" y="1403"/>
                </a:cubicBezTo>
                <a:cubicBezTo>
                  <a:pt x="2650" y="1402"/>
                  <a:pt x="2635" y="1399"/>
                  <a:pt x="2626" y="1370"/>
                </a:cubicBezTo>
                <a:cubicBezTo>
                  <a:pt x="2624" y="1363"/>
                  <a:pt x="2631" y="1344"/>
                  <a:pt x="2632" y="1337"/>
                </a:cubicBezTo>
              </a:path>
              <a:path w="9714" h="3114" extrusionOk="0">
                <a:moveTo>
                  <a:pt x="2383" y="1212"/>
                </a:moveTo>
                <a:cubicBezTo>
                  <a:pt x="2370" y="1240"/>
                  <a:pt x="2375" y="1257"/>
                  <a:pt x="2374" y="1288"/>
                </a:cubicBezTo>
                <a:cubicBezTo>
                  <a:pt x="2372" y="1330"/>
                  <a:pt x="2370" y="1373"/>
                  <a:pt x="2366" y="1415"/>
                </a:cubicBezTo>
                <a:cubicBezTo>
                  <a:pt x="2363" y="1447"/>
                  <a:pt x="2353" y="1477"/>
                  <a:pt x="2360" y="1509"/>
                </a:cubicBezTo>
                <a:cubicBezTo>
                  <a:pt x="2364" y="1520"/>
                  <a:pt x="2366" y="1523"/>
                  <a:pt x="2376" y="1524"/>
                </a:cubicBezTo>
              </a:path>
              <a:path w="9714" h="3114" extrusionOk="0">
                <a:moveTo>
                  <a:pt x="9713" y="2982"/>
                </a:moveTo>
                <a:cubicBezTo>
                  <a:pt x="9348" y="3148"/>
                  <a:pt x="9056" y="3111"/>
                  <a:pt x="8656" y="2993"/>
                </a:cubicBezTo>
                <a:cubicBezTo>
                  <a:pt x="7951" y="2784"/>
                  <a:pt x="7133" y="2562"/>
                  <a:pt x="6580" y="2054"/>
                </a:cubicBezTo>
                <a:cubicBezTo>
                  <a:pt x="6104" y="1617"/>
                  <a:pt x="6103" y="930"/>
                  <a:pt x="5696" y="468"/>
                </a:cubicBezTo>
                <a:cubicBezTo>
                  <a:pt x="5346" y="71"/>
                  <a:pt x="4745" y="57"/>
                  <a:pt x="4256" y="29"/>
                </a:cubicBezTo>
                <a:cubicBezTo>
                  <a:pt x="3260" y="-29"/>
                  <a:pt x="2232" y="-77"/>
                  <a:pt x="1355" y="470"/>
                </a:cubicBezTo>
                <a:cubicBezTo>
                  <a:pt x="1270" y="523"/>
                  <a:pt x="876" y="900"/>
                  <a:pt x="787" y="875"/>
                </a:cubicBezTo>
                <a:cubicBezTo>
                  <a:pt x="689" y="848"/>
                  <a:pt x="708" y="845"/>
                  <a:pt x="710" y="758"/>
                </a:cubicBezTo>
                <a:cubicBezTo>
                  <a:pt x="712" y="670"/>
                  <a:pt x="824" y="595"/>
                  <a:pt x="866" y="530"/>
                </a:cubicBezTo>
                <a:cubicBezTo>
                  <a:pt x="846" y="564"/>
                  <a:pt x="829" y="619"/>
                  <a:pt x="801" y="658"/>
                </a:cubicBezTo>
                <a:cubicBezTo>
                  <a:pt x="716" y="777"/>
                  <a:pt x="629" y="897"/>
                  <a:pt x="548" y="1016"/>
                </a:cubicBezTo>
                <a:cubicBezTo>
                  <a:pt x="601" y="1009"/>
                  <a:pt x="667" y="1007"/>
                  <a:pt x="726" y="998"/>
                </a:cubicBezTo>
                <a:cubicBezTo>
                  <a:pt x="816" y="984"/>
                  <a:pt x="903" y="974"/>
                  <a:pt x="992" y="962"/>
                </a:cubicBezTo>
              </a:path>
              <a:path w="9714" h="3114" extrusionOk="0">
                <a:moveTo>
                  <a:pt x="25" y="1224"/>
                </a:moveTo>
                <a:cubicBezTo>
                  <a:pt x="6" y="1259"/>
                  <a:pt x="27" y="1226"/>
                  <a:pt x="42" y="1214"/>
                </a:cubicBezTo>
                <a:cubicBezTo>
                  <a:pt x="79" y="1184"/>
                  <a:pt x="107" y="1148"/>
                  <a:pt x="140" y="1114"/>
                </a:cubicBezTo>
                <a:cubicBezTo>
                  <a:pt x="177" y="1075"/>
                  <a:pt x="213" y="1035"/>
                  <a:pt x="249" y="995"/>
                </a:cubicBezTo>
                <a:cubicBezTo>
                  <a:pt x="262" y="980"/>
                  <a:pt x="275" y="967"/>
                  <a:pt x="290" y="954"/>
                </a:cubicBezTo>
                <a:cubicBezTo>
                  <a:pt x="292" y="995"/>
                  <a:pt x="283" y="1030"/>
                  <a:pt x="274" y="1071"/>
                </a:cubicBezTo>
                <a:cubicBezTo>
                  <a:pt x="262" y="1126"/>
                  <a:pt x="250" y="1182"/>
                  <a:pt x="234" y="1237"/>
                </a:cubicBezTo>
                <a:cubicBezTo>
                  <a:pt x="223" y="1276"/>
                  <a:pt x="211" y="1319"/>
                  <a:pt x="191" y="1355"/>
                </a:cubicBezTo>
                <a:cubicBezTo>
                  <a:pt x="181" y="1373"/>
                  <a:pt x="174" y="1380"/>
                  <a:pt x="158" y="1390"/>
                </a:cubicBezTo>
                <a:cubicBezTo>
                  <a:pt x="147" y="1394"/>
                  <a:pt x="143" y="1395"/>
                  <a:pt x="139" y="1403"/>
                </a:cubicBezTo>
              </a:path>
              <a:path w="9714" h="3114" extrusionOk="0">
                <a:moveTo>
                  <a:pt x="17" y="1481"/>
                </a:moveTo>
                <a:cubicBezTo>
                  <a:pt x="15" y="1485"/>
                  <a:pt x="12" y="1488"/>
                  <a:pt x="10" y="1492"/>
                </a:cubicBezTo>
                <a:cubicBezTo>
                  <a:pt x="-5" y="1467"/>
                  <a:pt x="12" y="1465"/>
                  <a:pt x="35" y="1449"/>
                </a:cubicBezTo>
                <a:cubicBezTo>
                  <a:pt x="62" y="1431"/>
                  <a:pt x="93" y="1424"/>
                  <a:pt x="125" y="1420"/>
                </a:cubicBezTo>
                <a:cubicBezTo>
                  <a:pt x="175" y="1413"/>
                  <a:pt x="226" y="1414"/>
                  <a:pt x="276" y="1414"/>
                </a:cubicBezTo>
                <a:cubicBezTo>
                  <a:pt x="322" y="1414"/>
                  <a:pt x="369" y="1415"/>
                  <a:pt x="415" y="1416"/>
                </a:cubicBezTo>
                <a:cubicBezTo>
                  <a:pt x="431" y="1416"/>
                  <a:pt x="445" y="1415"/>
                  <a:pt x="461" y="1412"/>
                </a:cubicBezTo>
                <a:cubicBezTo>
                  <a:pt x="457" y="1386"/>
                  <a:pt x="446" y="1365"/>
                  <a:pt x="437" y="1340"/>
                </a:cubicBezTo>
              </a:path>
              <a:path w="9714" h="3114" extrusionOk="0">
                <a:moveTo>
                  <a:pt x="855" y="1013"/>
                </a:moveTo>
                <a:cubicBezTo>
                  <a:pt x="884" y="977"/>
                  <a:pt x="912" y="947"/>
                  <a:pt x="948" y="917"/>
                </a:cubicBezTo>
                <a:cubicBezTo>
                  <a:pt x="981" y="965"/>
                  <a:pt x="992" y="985"/>
                  <a:pt x="987" y="1056"/>
                </a:cubicBezTo>
                <a:cubicBezTo>
                  <a:pt x="979" y="1183"/>
                  <a:pt x="940" y="1309"/>
                  <a:pt x="900" y="1429"/>
                </a:cubicBezTo>
                <a:cubicBezTo>
                  <a:pt x="859" y="1553"/>
                  <a:pt x="795" y="1669"/>
                  <a:pt x="756" y="1793"/>
                </a:cubicBezTo>
                <a:cubicBezTo>
                  <a:pt x="754" y="1801"/>
                  <a:pt x="753" y="1808"/>
                  <a:pt x="751" y="1816"/>
                </a:cubicBezTo>
                <a:cubicBezTo>
                  <a:pt x="791" y="1804"/>
                  <a:pt x="821" y="1784"/>
                  <a:pt x="860" y="1747"/>
                </a:cubicBezTo>
                <a:cubicBezTo>
                  <a:pt x="938" y="1674"/>
                  <a:pt x="1003" y="1589"/>
                  <a:pt x="1073" y="1508"/>
                </a:cubicBezTo>
                <a:cubicBezTo>
                  <a:pt x="1123" y="1450"/>
                  <a:pt x="1169" y="1373"/>
                  <a:pt x="1229" y="1325"/>
                </a:cubicBezTo>
                <a:cubicBezTo>
                  <a:pt x="1236" y="1321"/>
                  <a:pt x="1244" y="1318"/>
                  <a:pt x="1251" y="1314"/>
                </a:cubicBezTo>
                <a:cubicBezTo>
                  <a:pt x="1259" y="1353"/>
                  <a:pt x="1259" y="1382"/>
                  <a:pt x="1245" y="1428"/>
                </a:cubicBezTo>
                <a:cubicBezTo>
                  <a:pt x="1216" y="1521"/>
                  <a:pt x="1174" y="1610"/>
                  <a:pt x="1140" y="1701"/>
                </a:cubicBezTo>
                <a:cubicBezTo>
                  <a:pt x="1119" y="1759"/>
                  <a:pt x="1109" y="1804"/>
                  <a:pt x="1111" y="1865"/>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72" name="Ink 103"/>
          <p:cNvSpPr>
            <a:spLocks noRot="1" noChangeAspect="1" noEditPoints="1" noChangeArrowheads="1" noChangeShapeType="1" noTextEdit="1"/>
          </p:cNvSpPr>
          <p:nvPr/>
        </p:nvSpPr>
        <p:spPr bwMode="auto">
          <a:xfrm>
            <a:off x="4062413" y="4826000"/>
            <a:ext cx="1222375" cy="385763"/>
          </a:xfrm>
          <a:custGeom>
            <a:avLst/>
            <a:gdLst>
              <a:gd name="T0" fmla="*/ 2147483647 w 3395"/>
              <a:gd name="T1" fmla="*/ 2147483647 h 1072"/>
              <a:gd name="T2" fmla="*/ 2147483647 w 3395"/>
              <a:gd name="T3" fmla="*/ 2147483647 h 1072"/>
              <a:gd name="T4" fmla="*/ 2147483647 w 3395"/>
              <a:gd name="T5" fmla="*/ 2147483647 h 1072"/>
              <a:gd name="T6" fmla="*/ 2147483647 w 3395"/>
              <a:gd name="T7" fmla="*/ 2147483647 h 1072"/>
              <a:gd name="T8" fmla="*/ 2147483647 w 3395"/>
              <a:gd name="T9" fmla="*/ 2147483647 h 1072"/>
              <a:gd name="T10" fmla="*/ 2147483647 w 3395"/>
              <a:gd name="T11" fmla="*/ 2147483647 h 1072"/>
              <a:gd name="T12" fmla="*/ 2147483647 w 3395"/>
              <a:gd name="T13" fmla="*/ 2147483647 h 1072"/>
              <a:gd name="T14" fmla="*/ 2147483647 w 3395"/>
              <a:gd name="T15" fmla="*/ 2147483647 h 1072"/>
              <a:gd name="T16" fmla="*/ 2147483647 w 3395"/>
              <a:gd name="T17" fmla="*/ 2147483647 h 1072"/>
              <a:gd name="T18" fmla="*/ 2147483647 w 3395"/>
              <a:gd name="T19" fmla="*/ 2147483647 h 1072"/>
              <a:gd name="T20" fmla="*/ 2147483647 w 3395"/>
              <a:gd name="T21" fmla="*/ 2147483647 h 1072"/>
              <a:gd name="T22" fmla="*/ 2147483647 w 3395"/>
              <a:gd name="T23" fmla="*/ 2147483647 h 1072"/>
              <a:gd name="T24" fmla="*/ 2147483647 w 3395"/>
              <a:gd name="T25" fmla="*/ 2147483647 h 1072"/>
              <a:gd name="T26" fmla="*/ 2147483647 w 3395"/>
              <a:gd name="T27" fmla="*/ 2147483647 h 1072"/>
              <a:gd name="T28" fmla="*/ 2147483647 w 3395"/>
              <a:gd name="T29" fmla="*/ 2147483647 h 1072"/>
              <a:gd name="T30" fmla="*/ 2147483647 w 3395"/>
              <a:gd name="T31" fmla="*/ 2147483647 h 1072"/>
              <a:gd name="T32" fmla="*/ 2147483647 w 3395"/>
              <a:gd name="T33" fmla="*/ 2147483647 h 1072"/>
              <a:gd name="T34" fmla="*/ 2147483647 w 3395"/>
              <a:gd name="T35" fmla="*/ 2147483647 h 1072"/>
              <a:gd name="T36" fmla="*/ 2147483647 w 3395"/>
              <a:gd name="T37" fmla="*/ 2147483647 h 1072"/>
              <a:gd name="T38" fmla="*/ 2147483647 w 3395"/>
              <a:gd name="T39" fmla="*/ 2147483647 h 1072"/>
              <a:gd name="T40" fmla="*/ 2147483647 w 3395"/>
              <a:gd name="T41" fmla="*/ 2147483647 h 1072"/>
              <a:gd name="T42" fmla="*/ 2147483647 w 3395"/>
              <a:gd name="T43" fmla="*/ 2147483647 h 1072"/>
              <a:gd name="T44" fmla="*/ 2147483647 w 3395"/>
              <a:gd name="T45" fmla="*/ 2147483647 h 1072"/>
              <a:gd name="T46" fmla="*/ 2147483647 w 3395"/>
              <a:gd name="T47" fmla="*/ 2147483647 h 1072"/>
              <a:gd name="T48" fmla="*/ 2147483647 w 3395"/>
              <a:gd name="T49" fmla="*/ 2147483647 h 1072"/>
              <a:gd name="T50" fmla="*/ 2147483647 w 3395"/>
              <a:gd name="T51" fmla="*/ 2147483647 h 1072"/>
              <a:gd name="T52" fmla="*/ 2147483647 w 3395"/>
              <a:gd name="T53" fmla="*/ 2147483647 h 1072"/>
              <a:gd name="T54" fmla="*/ 2147483647 w 3395"/>
              <a:gd name="T55" fmla="*/ 2147483647 h 1072"/>
              <a:gd name="T56" fmla="*/ 2147483647 w 3395"/>
              <a:gd name="T57" fmla="*/ 2147483647 h 1072"/>
              <a:gd name="T58" fmla="*/ 2147483647 w 3395"/>
              <a:gd name="T59" fmla="*/ 2147483647 h 1072"/>
              <a:gd name="T60" fmla="*/ 2147483647 w 3395"/>
              <a:gd name="T61" fmla="*/ 2147483647 h 1072"/>
              <a:gd name="T62" fmla="*/ 2147483647 w 3395"/>
              <a:gd name="T63" fmla="*/ 2147483647 h 1072"/>
              <a:gd name="T64" fmla="*/ 2147483647 w 3395"/>
              <a:gd name="T65" fmla="*/ 2147483647 h 1072"/>
              <a:gd name="T66" fmla="*/ 2147483647 w 3395"/>
              <a:gd name="T67" fmla="*/ 2147483647 h 1072"/>
              <a:gd name="T68" fmla="*/ 2147483647 w 3395"/>
              <a:gd name="T69" fmla="*/ 2147483647 h 1072"/>
              <a:gd name="T70" fmla="*/ 2147483647 w 3395"/>
              <a:gd name="T71" fmla="*/ 2147483647 h 1072"/>
              <a:gd name="T72" fmla="*/ 2147483647 w 3395"/>
              <a:gd name="T73" fmla="*/ 2147483647 h 1072"/>
              <a:gd name="T74" fmla="*/ 2147483647 w 3395"/>
              <a:gd name="T75" fmla="*/ 2147483647 h 1072"/>
              <a:gd name="T76" fmla="*/ 2147483647 w 3395"/>
              <a:gd name="T77" fmla="*/ 2147483647 h 1072"/>
              <a:gd name="T78" fmla="*/ 2147483647 w 3395"/>
              <a:gd name="T79" fmla="*/ 2147483647 h 1072"/>
              <a:gd name="T80" fmla="*/ 2147483647 w 3395"/>
              <a:gd name="T81" fmla="*/ 2147483647 h 1072"/>
              <a:gd name="T82" fmla="*/ 2147483647 w 3395"/>
              <a:gd name="T83" fmla="*/ 2147483647 h 10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395"/>
              <a:gd name="T127" fmla="*/ 0 h 1072"/>
              <a:gd name="T128" fmla="*/ 3395 w 3395"/>
              <a:gd name="T129" fmla="*/ 1072 h 10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395" h="1072" extrusionOk="0">
                <a:moveTo>
                  <a:pt x="2963" y="171"/>
                </a:moveTo>
                <a:cubicBezTo>
                  <a:pt x="2999" y="132"/>
                  <a:pt x="3014" y="120"/>
                  <a:pt x="3042" y="116"/>
                </a:cubicBezTo>
                <a:cubicBezTo>
                  <a:pt x="3018" y="184"/>
                  <a:pt x="2986" y="247"/>
                  <a:pt x="2946" y="308"/>
                </a:cubicBezTo>
                <a:cubicBezTo>
                  <a:pt x="2879" y="410"/>
                  <a:pt x="2809" y="511"/>
                  <a:pt x="2735" y="608"/>
                </a:cubicBezTo>
                <a:cubicBezTo>
                  <a:pt x="2699" y="655"/>
                  <a:pt x="2662" y="702"/>
                  <a:pt x="2628" y="750"/>
                </a:cubicBezTo>
                <a:cubicBezTo>
                  <a:pt x="2675" y="717"/>
                  <a:pt x="2720" y="682"/>
                  <a:pt x="2765" y="645"/>
                </a:cubicBezTo>
                <a:cubicBezTo>
                  <a:pt x="2892" y="540"/>
                  <a:pt x="3023" y="410"/>
                  <a:pt x="3176" y="343"/>
                </a:cubicBezTo>
                <a:cubicBezTo>
                  <a:pt x="3213" y="332"/>
                  <a:pt x="3222" y="326"/>
                  <a:pt x="3243" y="343"/>
                </a:cubicBezTo>
                <a:cubicBezTo>
                  <a:pt x="3252" y="435"/>
                  <a:pt x="3218" y="503"/>
                  <a:pt x="3179" y="587"/>
                </a:cubicBezTo>
                <a:cubicBezTo>
                  <a:pt x="3111" y="732"/>
                  <a:pt x="3002" y="864"/>
                  <a:pt x="2942" y="1011"/>
                </a:cubicBezTo>
                <a:cubicBezTo>
                  <a:pt x="2942" y="1014"/>
                  <a:pt x="2943" y="1017"/>
                  <a:pt x="2943" y="1020"/>
                </a:cubicBezTo>
                <a:cubicBezTo>
                  <a:pt x="3001" y="973"/>
                  <a:pt x="3057" y="924"/>
                  <a:pt x="3112" y="872"/>
                </a:cubicBezTo>
                <a:cubicBezTo>
                  <a:pt x="3205" y="784"/>
                  <a:pt x="3296" y="694"/>
                  <a:pt x="3394" y="612"/>
                </a:cubicBezTo>
                <a:cubicBezTo>
                  <a:pt x="3368" y="650"/>
                  <a:pt x="3345" y="677"/>
                  <a:pt x="3311" y="709"/>
                </a:cubicBezTo>
                <a:cubicBezTo>
                  <a:pt x="3281" y="737"/>
                  <a:pt x="3263" y="747"/>
                  <a:pt x="3225" y="761"/>
                </a:cubicBezTo>
              </a:path>
              <a:path w="3395" h="1072" extrusionOk="0">
                <a:moveTo>
                  <a:pt x="1818" y="379"/>
                </a:moveTo>
                <a:cubicBezTo>
                  <a:pt x="1799" y="364"/>
                  <a:pt x="1781" y="351"/>
                  <a:pt x="1760" y="339"/>
                </a:cubicBezTo>
                <a:cubicBezTo>
                  <a:pt x="1742" y="329"/>
                  <a:pt x="1738" y="327"/>
                  <a:pt x="1726" y="321"/>
                </a:cubicBezTo>
                <a:cubicBezTo>
                  <a:pt x="1723" y="346"/>
                  <a:pt x="1732" y="371"/>
                  <a:pt x="1736" y="396"/>
                </a:cubicBezTo>
                <a:cubicBezTo>
                  <a:pt x="1746" y="456"/>
                  <a:pt x="1752" y="517"/>
                  <a:pt x="1757" y="577"/>
                </a:cubicBezTo>
                <a:cubicBezTo>
                  <a:pt x="1762" y="639"/>
                  <a:pt x="1764" y="702"/>
                  <a:pt x="1762" y="765"/>
                </a:cubicBezTo>
                <a:cubicBezTo>
                  <a:pt x="1761" y="800"/>
                  <a:pt x="1761" y="835"/>
                  <a:pt x="1758" y="870"/>
                </a:cubicBezTo>
                <a:cubicBezTo>
                  <a:pt x="1757" y="882"/>
                  <a:pt x="1756" y="894"/>
                  <a:pt x="1754" y="906"/>
                </a:cubicBezTo>
                <a:cubicBezTo>
                  <a:pt x="1762" y="880"/>
                  <a:pt x="1767" y="854"/>
                  <a:pt x="1774" y="828"/>
                </a:cubicBezTo>
              </a:path>
              <a:path w="3395" h="1072" extrusionOk="0">
                <a:moveTo>
                  <a:pt x="1992" y="379"/>
                </a:moveTo>
                <a:cubicBezTo>
                  <a:pt x="1970" y="378"/>
                  <a:pt x="1961" y="380"/>
                  <a:pt x="1948" y="401"/>
                </a:cubicBezTo>
                <a:cubicBezTo>
                  <a:pt x="1939" y="416"/>
                  <a:pt x="1934" y="446"/>
                  <a:pt x="1936" y="463"/>
                </a:cubicBezTo>
                <a:cubicBezTo>
                  <a:pt x="1941" y="496"/>
                  <a:pt x="1967" y="516"/>
                  <a:pt x="1994" y="532"/>
                </a:cubicBezTo>
                <a:cubicBezTo>
                  <a:pt x="2027" y="551"/>
                  <a:pt x="2070" y="561"/>
                  <a:pt x="2109" y="559"/>
                </a:cubicBezTo>
                <a:cubicBezTo>
                  <a:pt x="2143" y="557"/>
                  <a:pt x="2170" y="547"/>
                  <a:pt x="2191" y="519"/>
                </a:cubicBezTo>
                <a:cubicBezTo>
                  <a:pt x="2208" y="497"/>
                  <a:pt x="2214" y="470"/>
                  <a:pt x="2222" y="444"/>
                </a:cubicBezTo>
              </a:path>
              <a:path w="3395" h="1072" extrusionOk="0">
                <a:moveTo>
                  <a:pt x="2298" y="81"/>
                </a:moveTo>
                <a:cubicBezTo>
                  <a:pt x="2292" y="119"/>
                  <a:pt x="2278" y="157"/>
                  <a:pt x="2272" y="194"/>
                </a:cubicBezTo>
                <a:cubicBezTo>
                  <a:pt x="2257" y="283"/>
                  <a:pt x="2239" y="373"/>
                  <a:pt x="2227" y="463"/>
                </a:cubicBezTo>
                <a:cubicBezTo>
                  <a:pt x="2214" y="556"/>
                  <a:pt x="2202" y="650"/>
                  <a:pt x="2197" y="744"/>
                </a:cubicBezTo>
                <a:cubicBezTo>
                  <a:pt x="2194" y="802"/>
                  <a:pt x="2193" y="862"/>
                  <a:pt x="2199" y="920"/>
                </a:cubicBezTo>
                <a:cubicBezTo>
                  <a:pt x="2201" y="943"/>
                  <a:pt x="2236" y="995"/>
                  <a:pt x="2215" y="986"/>
                </a:cubicBezTo>
                <a:cubicBezTo>
                  <a:pt x="2208" y="978"/>
                  <a:pt x="2201" y="970"/>
                  <a:pt x="2194" y="962"/>
                </a:cubicBezTo>
              </a:path>
              <a:path w="3395" h="1072" extrusionOk="0">
                <a:moveTo>
                  <a:pt x="598" y="66"/>
                </a:moveTo>
                <a:cubicBezTo>
                  <a:pt x="609" y="48"/>
                  <a:pt x="628" y="13"/>
                  <a:pt x="648" y="2"/>
                </a:cubicBezTo>
                <a:cubicBezTo>
                  <a:pt x="653" y="1"/>
                  <a:pt x="657" y="1"/>
                  <a:pt x="662" y="0"/>
                </a:cubicBezTo>
                <a:cubicBezTo>
                  <a:pt x="684" y="23"/>
                  <a:pt x="679" y="52"/>
                  <a:pt x="674" y="83"/>
                </a:cubicBezTo>
                <a:cubicBezTo>
                  <a:pt x="665" y="142"/>
                  <a:pt x="651" y="202"/>
                  <a:pt x="636" y="259"/>
                </a:cubicBezTo>
                <a:cubicBezTo>
                  <a:pt x="629" y="286"/>
                  <a:pt x="605" y="341"/>
                  <a:pt x="638" y="362"/>
                </a:cubicBezTo>
                <a:cubicBezTo>
                  <a:pt x="666" y="380"/>
                  <a:pt x="727" y="349"/>
                  <a:pt x="753" y="340"/>
                </a:cubicBezTo>
                <a:cubicBezTo>
                  <a:pt x="805" y="322"/>
                  <a:pt x="858" y="305"/>
                  <a:pt x="911" y="288"/>
                </a:cubicBezTo>
              </a:path>
              <a:path w="3395" h="1072" extrusionOk="0">
                <a:moveTo>
                  <a:pt x="12" y="377"/>
                </a:moveTo>
                <a:cubicBezTo>
                  <a:pt x="12" y="371"/>
                  <a:pt x="13" y="366"/>
                  <a:pt x="13" y="360"/>
                </a:cubicBezTo>
                <a:cubicBezTo>
                  <a:pt x="5" y="384"/>
                  <a:pt x="2" y="409"/>
                  <a:pt x="2" y="434"/>
                </a:cubicBezTo>
                <a:cubicBezTo>
                  <a:pt x="1" y="486"/>
                  <a:pt x="0" y="540"/>
                  <a:pt x="4" y="592"/>
                </a:cubicBezTo>
                <a:cubicBezTo>
                  <a:pt x="9" y="652"/>
                  <a:pt x="17" y="713"/>
                  <a:pt x="25" y="773"/>
                </a:cubicBezTo>
                <a:cubicBezTo>
                  <a:pt x="31" y="817"/>
                  <a:pt x="39" y="860"/>
                  <a:pt x="47" y="903"/>
                </a:cubicBezTo>
                <a:cubicBezTo>
                  <a:pt x="50" y="917"/>
                  <a:pt x="48" y="950"/>
                  <a:pt x="65" y="948"/>
                </a:cubicBezTo>
                <a:cubicBezTo>
                  <a:pt x="68" y="937"/>
                  <a:pt x="70" y="932"/>
                  <a:pt x="70" y="923"/>
                </a:cubicBezTo>
              </a:path>
              <a:path w="3395" h="1072" extrusionOk="0">
                <a:moveTo>
                  <a:pt x="264" y="505"/>
                </a:moveTo>
                <a:cubicBezTo>
                  <a:pt x="267" y="524"/>
                  <a:pt x="266" y="542"/>
                  <a:pt x="269" y="561"/>
                </a:cubicBezTo>
                <a:cubicBezTo>
                  <a:pt x="273" y="586"/>
                  <a:pt x="277" y="601"/>
                  <a:pt x="295" y="621"/>
                </a:cubicBezTo>
                <a:cubicBezTo>
                  <a:pt x="310" y="638"/>
                  <a:pt x="328" y="651"/>
                  <a:pt x="352" y="651"/>
                </a:cubicBezTo>
                <a:cubicBezTo>
                  <a:pt x="382" y="651"/>
                  <a:pt x="395" y="628"/>
                  <a:pt x="410" y="607"/>
                </a:cubicBezTo>
                <a:cubicBezTo>
                  <a:pt x="436" y="572"/>
                  <a:pt x="450" y="526"/>
                  <a:pt x="460" y="483"/>
                </a:cubicBezTo>
                <a:cubicBezTo>
                  <a:pt x="473" y="428"/>
                  <a:pt x="481" y="369"/>
                  <a:pt x="482" y="312"/>
                </a:cubicBezTo>
                <a:cubicBezTo>
                  <a:pt x="483" y="272"/>
                  <a:pt x="490" y="238"/>
                  <a:pt x="461" y="213"/>
                </a:cubicBezTo>
                <a:cubicBezTo>
                  <a:pt x="444" y="259"/>
                  <a:pt x="432" y="305"/>
                  <a:pt x="425" y="354"/>
                </a:cubicBezTo>
                <a:cubicBezTo>
                  <a:pt x="412" y="443"/>
                  <a:pt x="400" y="532"/>
                  <a:pt x="396" y="622"/>
                </a:cubicBezTo>
                <a:cubicBezTo>
                  <a:pt x="392" y="697"/>
                  <a:pt x="390" y="775"/>
                  <a:pt x="394" y="850"/>
                </a:cubicBezTo>
                <a:cubicBezTo>
                  <a:pt x="396" y="883"/>
                  <a:pt x="399" y="935"/>
                  <a:pt x="433" y="953"/>
                </a:cubicBezTo>
                <a:cubicBezTo>
                  <a:pt x="456" y="965"/>
                  <a:pt x="478" y="941"/>
                  <a:pt x="495" y="930"/>
                </a:cubicBezTo>
              </a:path>
              <a:path w="3395" h="1072" extrusionOk="0">
                <a:moveTo>
                  <a:pt x="1296" y="468"/>
                </a:moveTo>
                <a:cubicBezTo>
                  <a:pt x="1303" y="419"/>
                  <a:pt x="1302" y="393"/>
                  <a:pt x="1281" y="347"/>
                </a:cubicBezTo>
                <a:cubicBezTo>
                  <a:pt x="1267" y="317"/>
                  <a:pt x="1255" y="318"/>
                  <a:pt x="1233" y="301"/>
                </a:cubicBezTo>
                <a:cubicBezTo>
                  <a:pt x="1173" y="312"/>
                  <a:pt x="1151" y="347"/>
                  <a:pt x="1115" y="397"/>
                </a:cubicBezTo>
                <a:cubicBezTo>
                  <a:pt x="1049" y="488"/>
                  <a:pt x="994" y="587"/>
                  <a:pt x="939" y="685"/>
                </a:cubicBezTo>
                <a:cubicBezTo>
                  <a:pt x="896" y="760"/>
                  <a:pt x="848" y="838"/>
                  <a:pt x="818" y="919"/>
                </a:cubicBezTo>
                <a:cubicBezTo>
                  <a:pt x="817" y="923"/>
                  <a:pt x="817" y="927"/>
                  <a:pt x="816" y="931"/>
                </a:cubicBezTo>
                <a:cubicBezTo>
                  <a:pt x="863" y="887"/>
                  <a:pt x="908" y="836"/>
                  <a:pt x="952" y="786"/>
                </a:cubicBezTo>
                <a:cubicBezTo>
                  <a:pt x="1042" y="682"/>
                  <a:pt x="1131" y="577"/>
                  <a:pt x="1221" y="473"/>
                </a:cubicBezTo>
                <a:cubicBezTo>
                  <a:pt x="1272" y="415"/>
                  <a:pt x="1318" y="355"/>
                  <a:pt x="1385" y="317"/>
                </a:cubicBezTo>
                <a:cubicBezTo>
                  <a:pt x="1366" y="384"/>
                  <a:pt x="1337" y="442"/>
                  <a:pt x="1299" y="506"/>
                </a:cubicBezTo>
                <a:cubicBezTo>
                  <a:pt x="1233" y="616"/>
                  <a:pt x="1160" y="720"/>
                  <a:pt x="1082" y="822"/>
                </a:cubicBezTo>
                <a:cubicBezTo>
                  <a:pt x="1056" y="855"/>
                  <a:pt x="1030" y="884"/>
                  <a:pt x="1003" y="915"/>
                </a:cubicBezTo>
                <a:cubicBezTo>
                  <a:pt x="1036" y="867"/>
                  <a:pt x="1069" y="818"/>
                  <a:pt x="1108" y="773"/>
                </a:cubicBezTo>
                <a:cubicBezTo>
                  <a:pt x="1158" y="715"/>
                  <a:pt x="1204" y="672"/>
                  <a:pt x="1274" y="643"/>
                </a:cubicBezTo>
                <a:cubicBezTo>
                  <a:pt x="1326" y="671"/>
                  <a:pt x="1317" y="707"/>
                  <a:pt x="1313" y="766"/>
                </a:cubicBezTo>
                <a:cubicBezTo>
                  <a:pt x="1307" y="849"/>
                  <a:pt x="1284" y="929"/>
                  <a:pt x="1274" y="1012"/>
                </a:cubicBezTo>
                <a:cubicBezTo>
                  <a:pt x="1272" y="1032"/>
                  <a:pt x="1270" y="1051"/>
                  <a:pt x="1268" y="1071"/>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73" name="Ink 104"/>
          <p:cNvSpPr>
            <a:spLocks noRot="1" noChangeAspect="1" noEditPoints="1" noChangeArrowheads="1" noChangeShapeType="1" noTextEdit="1"/>
          </p:cNvSpPr>
          <p:nvPr/>
        </p:nvSpPr>
        <p:spPr bwMode="auto">
          <a:xfrm>
            <a:off x="2382838" y="4129088"/>
            <a:ext cx="476250" cy="222250"/>
          </a:xfrm>
          <a:custGeom>
            <a:avLst/>
            <a:gdLst>
              <a:gd name="T0" fmla="*/ 2147483647 w 1323"/>
              <a:gd name="T1" fmla="*/ 2147483647 h 615"/>
              <a:gd name="T2" fmla="*/ 2147483647 w 1323"/>
              <a:gd name="T3" fmla="*/ 2147483647 h 615"/>
              <a:gd name="T4" fmla="*/ 2147483647 w 1323"/>
              <a:gd name="T5" fmla="*/ 2147483647 h 615"/>
              <a:gd name="T6" fmla="*/ 2147483647 w 1323"/>
              <a:gd name="T7" fmla="*/ 2147483647 h 615"/>
              <a:gd name="T8" fmla="*/ 2147483647 w 1323"/>
              <a:gd name="T9" fmla="*/ 2147483647 h 615"/>
              <a:gd name="T10" fmla="*/ 2147483647 w 1323"/>
              <a:gd name="T11" fmla="*/ 2147483647 h 615"/>
              <a:gd name="T12" fmla="*/ 2147483647 w 1323"/>
              <a:gd name="T13" fmla="*/ 2147483647 h 615"/>
              <a:gd name="T14" fmla="*/ 2147483647 w 1323"/>
              <a:gd name="T15" fmla="*/ 2147483647 h 615"/>
              <a:gd name="T16" fmla="*/ 2147483647 w 1323"/>
              <a:gd name="T17" fmla="*/ 2147483647 h 615"/>
              <a:gd name="T18" fmla="*/ 2147483647 w 1323"/>
              <a:gd name="T19" fmla="*/ 2147483647 h 615"/>
              <a:gd name="T20" fmla="*/ 2147483647 w 1323"/>
              <a:gd name="T21" fmla="*/ 2147483647 h 615"/>
              <a:gd name="T22" fmla="*/ 2147483647 w 1323"/>
              <a:gd name="T23" fmla="*/ 2147483647 h 615"/>
              <a:gd name="T24" fmla="*/ 2147483647 w 1323"/>
              <a:gd name="T25" fmla="*/ 2147483647 h 615"/>
              <a:gd name="T26" fmla="*/ 2147483647 w 1323"/>
              <a:gd name="T27" fmla="*/ 2147483647 h 615"/>
              <a:gd name="T28" fmla="*/ 2147483647 w 1323"/>
              <a:gd name="T29" fmla="*/ 2147483647 h 615"/>
              <a:gd name="T30" fmla="*/ 2147483647 w 1323"/>
              <a:gd name="T31" fmla="*/ 2147483647 h 615"/>
              <a:gd name="T32" fmla="*/ 2147483647 w 1323"/>
              <a:gd name="T33" fmla="*/ 2147483647 h 615"/>
              <a:gd name="T34" fmla="*/ 2147483647 w 1323"/>
              <a:gd name="T35" fmla="*/ 2147483647 h 615"/>
              <a:gd name="T36" fmla="*/ 2147483647 w 1323"/>
              <a:gd name="T37" fmla="*/ 2147483647 h 615"/>
              <a:gd name="T38" fmla="*/ 2147483647 w 1323"/>
              <a:gd name="T39" fmla="*/ 2147483647 h 615"/>
              <a:gd name="T40" fmla="*/ 2147483647 w 1323"/>
              <a:gd name="T41" fmla="*/ 2147483647 h 615"/>
              <a:gd name="T42" fmla="*/ 2147483647 w 1323"/>
              <a:gd name="T43" fmla="*/ 2147483647 h 615"/>
              <a:gd name="T44" fmla="*/ 2147483647 w 1323"/>
              <a:gd name="T45" fmla="*/ 2147483647 h 615"/>
              <a:gd name="T46" fmla="*/ 2147483647 w 1323"/>
              <a:gd name="T47" fmla="*/ 2147483647 h 615"/>
              <a:gd name="T48" fmla="*/ 2147483647 w 1323"/>
              <a:gd name="T49" fmla="*/ 2147483647 h 615"/>
              <a:gd name="T50" fmla="*/ 2147483647 w 1323"/>
              <a:gd name="T51" fmla="*/ 2147483647 h 615"/>
              <a:gd name="T52" fmla="*/ 2147483647 w 1323"/>
              <a:gd name="T53" fmla="*/ 2147483647 h 615"/>
              <a:gd name="T54" fmla="*/ 2147483647 w 1323"/>
              <a:gd name="T55" fmla="*/ 2147483647 h 615"/>
              <a:gd name="T56" fmla="*/ 2147483647 w 1323"/>
              <a:gd name="T57" fmla="*/ 2147483647 h 615"/>
              <a:gd name="T58" fmla="*/ 2147483647 w 1323"/>
              <a:gd name="T59" fmla="*/ 2147483647 h 615"/>
              <a:gd name="T60" fmla="*/ 2147483647 w 1323"/>
              <a:gd name="T61" fmla="*/ 2147483647 h 615"/>
              <a:gd name="T62" fmla="*/ 2147483647 w 1323"/>
              <a:gd name="T63" fmla="*/ 2147483647 h 615"/>
              <a:gd name="T64" fmla="*/ 2147483647 w 1323"/>
              <a:gd name="T65" fmla="*/ 2147483647 h 615"/>
              <a:gd name="T66" fmla="*/ 2147483647 w 1323"/>
              <a:gd name="T67" fmla="*/ 2147483647 h 615"/>
              <a:gd name="T68" fmla="*/ 2147483647 w 1323"/>
              <a:gd name="T69" fmla="*/ 2147483647 h 615"/>
              <a:gd name="T70" fmla="*/ 2147483647 w 1323"/>
              <a:gd name="T71" fmla="*/ 2147483647 h 61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23"/>
              <a:gd name="T109" fmla="*/ 0 h 615"/>
              <a:gd name="T110" fmla="*/ 1323 w 1323"/>
              <a:gd name="T111" fmla="*/ 615 h 61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23" h="615" extrusionOk="0">
                <a:moveTo>
                  <a:pt x="312" y="89"/>
                </a:moveTo>
                <a:cubicBezTo>
                  <a:pt x="320" y="79"/>
                  <a:pt x="326" y="70"/>
                  <a:pt x="333" y="59"/>
                </a:cubicBezTo>
                <a:cubicBezTo>
                  <a:pt x="311" y="73"/>
                  <a:pt x="304" y="87"/>
                  <a:pt x="288" y="111"/>
                </a:cubicBezTo>
                <a:cubicBezTo>
                  <a:pt x="259" y="155"/>
                  <a:pt x="228" y="197"/>
                  <a:pt x="195" y="239"/>
                </a:cubicBezTo>
                <a:cubicBezTo>
                  <a:pt x="158" y="286"/>
                  <a:pt x="119" y="330"/>
                  <a:pt x="79" y="374"/>
                </a:cubicBezTo>
                <a:cubicBezTo>
                  <a:pt x="57" y="398"/>
                  <a:pt x="34" y="421"/>
                  <a:pt x="11" y="444"/>
                </a:cubicBezTo>
                <a:cubicBezTo>
                  <a:pt x="7" y="448"/>
                  <a:pt x="4" y="451"/>
                  <a:pt x="0" y="455"/>
                </a:cubicBezTo>
                <a:cubicBezTo>
                  <a:pt x="23" y="461"/>
                  <a:pt x="44" y="468"/>
                  <a:pt x="66" y="476"/>
                </a:cubicBezTo>
                <a:cubicBezTo>
                  <a:pt x="133" y="501"/>
                  <a:pt x="199" y="533"/>
                  <a:pt x="269" y="549"/>
                </a:cubicBezTo>
                <a:cubicBezTo>
                  <a:pt x="302" y="557"/>
                  <a:pt x="334" y="567"/>
                  <a:pt x="368" y="568"/>
                </a:cubicBezTo>
              </a:path>
              <a:path w="1323" h="615" extrusionOk="0">
                <a:moveTo>
                  <a:pt x="204" y="422"/>
                </a:moveTo>
                <a:cubicBezTo>
                  <a:pt x="194" y="416"/>
                  <a:pt x="184" y="413"/>
                  <a:pt x="175" y="409"/>
                </a:cubicBezTo>
                <a:cubicBezTo>
                  <a:pt x="191" y="411"/>
                  <a:pt x="203" y="413"/>
                  <a:pt x="219" y="413"/>
                </a:cubicBezTo>
                <a:cubicBezTo>
                  <a:pt x="247" y="412"/>
                  <a:pt x="274" y="409"/>
                  <a:pt x="302" y="406"/>
                </a:cubicBezTo>
                <a:cubicBezTo>
                  <a:pt x="354" y="400"/>
                  <a:pt x="405" y="395"/>
                  <a:pt x="457" y="392"/>
                </a:cubicBezTo>
                <a:cubicBezTo>
                  <a:pt x="532" y="387"/>
                  <a:pt x="607" y="383"/>
                  <a:pt x="682" y="380"/>
                </a:cubicBezTo>
                <a:cubicBezTo>
                  <a:pt x="859" y="372"/>
                  <a:pt x="1034" y="359"/>
                  <a:pt x="1210" y="340"/>
                </a:cubicBezTo>
                <a:cubicBezTo>
                  <a:pt x="1237" y="337"/>
                  <a:pt x="1265" y="330"/>
                  <a:pt x="1292" y="332"/>
                </a:cubicBezTo>
                <a:cubicBezTo>
                  <a:pt x="1305" y="333"/>
                  <a:pt x="1311" y="340"/>
                  <a:pt x="1322" y="344"/>
                </a:cubicBezTo>
                <a:cubicBezTo>
                  <a:pt x="1305" y="334"/>
                  <a:pt x="1296" y="329"/>
                  <a:pt x="1278" y="321"/>
                </a:cubicBezTo>
              </a:path>
              <a:path w="1323" h="615" extrusionOk="0">
                <a:moveTo>
                  <a:pt x="390" y="69"/>
                </a:moveTo>
                <a:cubicBezTo>
                  <a:pt x="372" y="81"/>
                  <a:pt x="354" y="92"/>
                  <a:pt x="338" y="109"/>
                </a:cubicBezTo>
                <a:cubicBezTo>
                  <a:pt x="314" y="134"/>
                  <a:pt x="295" y="163"/>
                  <a:pt x="274" y="190"/>
                </a:cubicBezTo>
                <a:cubicBezTo>
                  <a:pt x="245" y="227"/>
                  <a:pt x="218" y="265"/>
                  <a:pt x="194" y="306"/>
                </a:cubicBezTo>
                <a:cubicBezTo>
                  <a:pt x="176" y="337"/>
                  <a:pt x="156" y="369"/>
                  <a:pt x="141" y="402"/>
                </a:cubicBezTo>
                <a:cubicBezTo>
                  <a:pt x="131" y="424"/>
                  <a:pt x="129" y="438"/>
                  <a:pt x="128" y="461"/>
                </a:cubicBezTo>
                <a:cubicBezTo>
                  <a:pt x="143" y="476"/>
                  <a:pt x="155" y="485"/>
                  <a:pt x="175" y="495"/>
                </a:cubicBezTo>
                <a:cubicBezTo>
                  <a:pt x="205" y="509"/>
                  <a:pt x="235" y="521"/>
                  <a:pt x="266" y="532"/>
                </a:cubicBezTo>
                <a:cubicBezTo>
                  <a:pt x="305" y="545"/>
                  <a:pt x="344" y="558"/>
                  <a:pt x="384" y="570"/>
                </a:cubicBezTo>
                <a:cubicBezTo>
                  <a:pt x="410" y="578"/>
                  <a:pt x="438" y="584"/>
                  <a:pt x="463" y="594"/>
                </a:cubicBezTo>
                <a:cubicBezTo>
                  <a:pt x="477" y="600"/>
                  <a:pt x="492" y="608"/>
                  <a:pt x="503" y="613"/>
                </a:cubicBezTo>
                <a:cubicBezTo>
                  <a:pt x="505" y="562"/>
                  <a:pt x="488" y="517"/>
                  <a:pt x="479" y="467"/>
                </a:cubicBezTo>
                <a:cubicBezTo>
                  <a:pt x="463" y="378"/>
                  <a:pt x="460" y="289"/>
                  <a:pt x="457" y="199"/>
                </a:cubicBezTo>
                <a:cubicBezTo>
                  <a:pt x="456" y="154"/>
                  <a:pt x="454" y="109"/>
                  <a:pt x="453" y="64"/>
                </a:cubicBezTo>
                <a:cubicBezTo>
                  <a:pt x="453" y="43"/>
                  <a:pt x="453" y="21"/>
                  <a:pt x="452" y="0"/>
                </a:cubicBezTo>
                <a:cubicBezTo>
                  <a:pt x="445" y="45"/>
                  <a:pt x="443" y="91"/>
                  <a:pt x="442" y="137"/>
                </a:cubicBezTo>
                <a:cubicBezTo>
                  <a:pt x="441" y="200"/>
                  <a:pt x="443" y="264"/>
                  <a:pt x="448" y="327"/>
                </a:cubicBezTo>
                <a:cubicBezTo>
                  <a:pt x="453" y="384"/>
                  <a:pt x="461" y="441"/>
                  <a:pt x="471" y="498"/>
                </a:cubicBezTo>
                <a:cubicBezTo>
                  <a:pt x="474" y="517"/>
                  <a:pt x="475" y="522"/>
                  <a:pt x="478" y="534"/>
                </a:cubicBezTo>
                <a:cubicBezTo>
                  <a:pt x="486" y="565"/>
                  <a:pt x="482" y="559"/>
                  <a:pt x="478" y="531"/>
                </a:cubicBezTo>
                <a:cubicBezTo>
                  <a:pt x="470" y="478"/>
                  <a:pt x="467" y="424"/>
                  <a:pt x="464" y="371"/>
                </a:cubicBezTo>
                <a:cubicBezTo>
                  <a:pt x="462" y="331"/>
                  <a:pt x="459" y="292"/>
                  <a:pt x="453" y="253"/>
                </a:cubicBezTo>
                <a:cubicBezTo>
                  <a:pt x="450" y="236"/>
                  <a:pt x="450" y="232"/>
                  <a:pt x="447" y="221"/>
                </a:cubicBezTo>
                <a:cubicBezTo>
                  <a:pt x="434" y="236"/>
                  <a:pt x="426" y="253"/>
                  <a:pt x="420" y="280"/>
                </a:cubicBezTo>
                <a:cubicBezTo>
                  <a:pt x="401" y="368"/>
                  <a:pt x="386" y="456"/>
                  <a:pt x="366" y="544"/>
                </a:cubicBezTo>
                <a:cubicBezTo>
                  <a:pt x="363" y="557"/>
                  <a:pt x="362" y="567"/>
                  <a:pt x="361" y="580"/>
                </a:cubicBezTo>
                <a:cubicBezTo>
                  <a:pt x="377" y="542"/>
                  <a:pt x="383" y="502"/>
                  <a:pt x="390" y="462"/>
                </a:cubicBezTo>
                <a:cubicBezTo>
                  <a:pt x="406" y="368"/>
                  <a:pt x="418" y="272"/>
                  <a:pt x="419" y="177"/>
                </a:cubicBezTo>
                <a:cubicBezTo>
                  <a:pt x="419" y="162"/>
                  <a:pt x="419" y="159"/>
                  <a:pt x="418" y="150"/>
                </a:cubicBezTo>
                <a:cubicBezTo>
                  <a:pt x="404" y="177"/>
                  <a:pt x="393" y="205"/>
                  <a:pt x="382" y="234"/>
                </a:cubicBezTo>
                <a:cubicBezTo>
                  <a:pt x="357" y="299"/>
                  <a:pt x="327" y="364"/>
                  <a:pt x="292" y="424"/>
                </a:cubicBezTo>
                <a:cubicBezTo>
                  <a:pt x="284" y="438"/>
                  <a:pt x="275" y="451"/>
                  <a:pt x="265" y="464"/>
                </a:cubicBezTo>
                <a:cubicBezTo>
                  <a:pt x="279" y="441"/>
                  <a:pt x="290" y="417"/>
                  <a:pt x="300" y="392"/>
                </a:cubicBezTo>
                <a:cubicBezTo>
                  <a:pt x="315" y="357"/>
                  <a:pt x="327" y="322"/>
                  <a:pt x="340" y="286"/>
                </a:cubicBezTo>
                <a:cubicBezTo>
                  <a:pt x="345" y="271"/>
                  <a:pt x="372" y="217"/>
                  <a:pt x="340" y="259"/>
                </a:cubicBezTo>
                <a:cubicBezTo>
                  <a:pt x="316" y="291"/>
                  <a:pt x="297" y="329"/>
                  <a:pt x="277" y="363"/>
                </a:cubicBezTo>
                <a:cubicBezTo>
                  <a:pt x="256" y="398"/>
                  <a:pt x="235" y="433"/>
                  <a:pt x="213" y="468"/>
                </a:cubicBezTo>
                <a:cubicBezTo>
                  <a:pt x="204" y="481"/>
                  <a:pt x="202" y="485"/>
                  <a:pt x="198" y="494"/>
                </a:cubicBezTo>
                <a:cubicBezTo>
                  <a:pt x="216" y="475"/>
                  <a:pt x="232" y="458"/>
                  <a:pt x="246" y="435"/>
                </a:cubicBezTo>
                <a:cubicBezTo>
                  <a:pt x="286" y="370"/>
                  <a:pt x="320" y="297"/>
                  <a:pt x="338" y="223"/>
                </a:cubicBezTo>
                <a:cubicBezTo>
                  <a:pt x="316" y="247"/>
                  <a:pt x="299" y="274"/>
                  <a:pt x="278" y="299"/>
                </a:cubicBezTo>
                <a:cubicBezTo>
                  <a:pt x="238" y="347"/>
                  <a:pt x="195" y="393"/>
                  <a:pt x="154" y="440"/>
                </a:cubicBezTo>
                <a:cubicBezTo>
                  <a:pt x="172" y="425"/>
                  <a:pt x="189" y="411"/>
                  <a:pt x="205" y="392"/>
                </a:cubicBezTo>
                <a:cubicBezTo>
                  <a:pt x="244" y="345"/>
                  <a:pt x="269" y="293"/>
                  <a:pt x="293" y="238"/>
                </a:cubicBezTo>
                <a:cubicBezTo>
                  <a:pt x="313" y="193"/>
                  <a:pt x="331" y="145"/>
                  <a:pt x="339" y="97"/>
                </a:cubicBezTo>
                <a:cubicBezTo>
                  <a:pt x="339" y="94"/>
                  <a:pt x="340" y="91"/>
                  <a:pt x="340" y="88"/>
                </a:cubicBezTo>
                <a:cubicBezTo>
                  <a:pt x="311" y="109"/>
                  <a:pt x="299" y="139"/>
                  <a:pt x="282" y="171"/>
                </a:cubicBezTo>
                <a:cubicBezTo>
                  <a:pt x="254" y="224"/>
                  <a:pt x="232" y="279"/>
                  <a:pt x="212" y="336"/>
                </a:cubicBezTo>
                <a:cubicBezTo>
                  <a:pt x="197" y="378"/>
                  <a:pt x="175" y="432"/>
                  <a:pt x="177" y="478"/>
                </a:cubicBezTo>
                <a:cubicBezTo>
                  <a:pt x="178" y="496"/>
                  <a:pt x="182" y="509"/>
                  <a:pt x="197" y="520"/>
                </a:cubicBezTo>
                <a:cubicBezTo>
                  <a:pt x="209" y="528"/>
                  <a:pt x="235" y="536"/>
                  <a:pt x="248" y="541"/>
                </a:cubicBezTo>
                <a:cubicBezTo>
                  <a:pt x="287" y="557"/>
                  <a:pt x="318" y="574"/>
                  <a:pt x="351" y="59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74" name="Ink 105"/>
          <p:cNvSpPr>
            <a:spLocks noRot="1" noChangeAspect="1" noEditPoints="1" noChangeArrowheads="1" noChangeShapeType="1" noTextEdit="1"/>
          </p:cNvSpPr>
          <p:nvPr/>
        </p:nvSpPr>
        <p:spPr bwMode="auto">
          <a:xfrm>
            <a:off x="3409950" y="4549775"/>
            <a:ext cx="892175" cy="758825"/>
          </a:xfrm>
          <a:custGeom>
            <a:avLst/>
            <a:gdLst>
              <a:gd name="T0" fmla="*/ 2147483647 w 2477"/>
              <a:gd name="T1" fmla="*/ 2147483647 h 2107"/>
              <a:gd name="T2" fmla="*/ 2147483647 w 2477"/>
              <a:gd name="T3" fmla="*/ 0 h 2107"/>
              <a:gd name="T4" fmla="*/ 2147483647 w 2477"/>
              <a:gd name="T5" fmla="*/ 2147483647 h 2107"/>
              <a:gd name="T6" fmla="*/ 2147483647 w 2477"/>
              <a:gd name="T7" fmla="*/ 2147483647 h 2107"/>
              <a:gd name="T8" fmla="*/ 2147483647 w 2477"/>
              <a:gd name="T9" fmla="*/ 2147483647 h 2107"/>
              <a:gd name="T10" fmla="*/ 2147483647 w 2477"/>
              <a:gd name="T11" fmla="*/ 2147483647 h 2107"/>
              <a:gd name="T12" fmla="*/ 2147483647 w 2477"/>
              <a:gd name="T13" fmla="*/ 2147483647 h 2107"/>
              <a:gd name="T14" fmla="*/ 2147483647 w 2477"/>
              <a:gd name="T15" fmla="*/ 2147483647 h 2107"/>
              <a:gd name="T16" fmla="*/ 2147483647 w 2477"/>
              <a:gd name="T17" fmla="*/ 2147483647 h 2107"/>
              <a:gd name="T18" fmla="*/ 2147483647 w 2477"/>
              <a:gd name="T19" fmla="*/ 2147483647 h 2107"/>
              <a:gd name="T20" fmla="*/ 2147483647 w 2477"/>
              <a:gd name="T21" fmla="*/ 2147483647 h 2107"/>
              <a:gd name="T22" fmla="*/ 2147483647 w 2477"/>
              <a:gd name="T23" fmla="*/ 2147483647 h 2107"/>
              <a:gd name="T24" fmla="*/ 2147483647 w 2477"/>
              <a:gd name="T25" fmla="*/ 2147483647 h 2107"/>
              <a:gd name="T26" fmla="*/ 2147483647 w 2477"/>
              <a:gd name="T27" fmla="*/ 2147483647 h 2107"/>
              <a:gd name="T28" fmla="*/ 2147483647 w 2477"/>
              <a:gd name="T29" fmla="*/ 2147483647 h 2107"/>
              <a:gd name="T30" fmla="*/ 2147483647 w 2477"/>
              <a:gd name="T31" fmla="*/ 2147483647 h 2107"/>
              <a:gd name="T32" fmla="*/ 2147483647 w 2477"/>
              <a:gd name="T33" fmla="*/ 2147483647 h 2107"/>
              <a:gd name="T34" fmla="*/ 2147483647 w 2477"/>
              <a:gd name="T35" fmla="*/ 2147483647 h 2107"/>
              <a:gd name="T36" fmla="*/ 2147483647 w 2477"/>
              <a:gd name="T37" fmla="*/ 2147483647 h 2107"/>
              <a:gd name="T38" fmla="*/ 2147483647 w 2477"/>
              <a:gd name="T39" fmla="*/ 2147483647 h 2107"/>
              <a:gd name="T40" fmla="*/ 2147483647 w 2477"/>
              <a:gd name="T41" fmla="*/ 2147483647 h 2107"/>
              <a:gd name="T42" fmla="*/ 2147483647 w 2477"/>
              <a:gd name="T43" fmla="*/ 2147483647 h 2107"/>
              <a:gd name="T44" fmla="*/ 2147483647 w 2477"/>
              <a:gd name="T45" fmla="*/ 2147483647 h 2107"/>
              <a:gd name="T46" fmla="*/ 2147483647 w 2477"/>
              <a:gd name="T47" fmla="*/ 2147483647 h 2107"/>
              <a:gd name="T48" fmla="*/ 2147483647 w 2477"/>
              <a:gd name="T49" fmla="*/ 2147483647 h 2107"/>
              <a:gd name="T50" fmla="*/ 2147483647 w 2477"/>
              <a:gd name="T51" fmla="*/ 2147483647 h 2107"/>
              <a:gd name="T52" fmla="*/ 2147483647 w 2477"/>
              <a:gd name="T53" fmla="*/ 2147483647 h 2107"/>
              <a:gd name="T54" fmla="*/ 2147483647 w 2477"/>
              <a:gd name="T55" fmla="*/ 2147483647 h 2107"/>
              <a:gd name="T56" fmla="*/ 2147483647 w 2477"/>
              <a:gd name="T57" fmla="*/ 2147483647 h 2107"/>
              <a:gd name="T58" fmla="*/ 2147483647 w 2477"/>
              <a:gd name="T59" fmla="*/ 2147483647 h 2107"/>
              <a:gd name="T60" fmla="*/ 2147483647 w 2477"/>
              <a:gd name="T61" fmla="*/ 2147483647 h 2107"/>
              <a:gd name="T62" fmla="*/ 2147483647 w 2477"/>
              <a:gd name="T63" fmla="*/ 2147483647 h 2107"/>
              <a:gd name="T64" fmla="*/ 2147483647 w 2477"/>
              <a:gd name="T65" fmla="*/ 2147483647 h 2107"/>
              <a:gd name="T66" fmla="*/ 2147483647 w 2477"/>
              <a:gd name="T67" fmla="*/ 2147483647 h 2107"/>
              <a:gd name="T68" fmla="*/ 2147483647 w 2477"/>
              <a:gd name="T69" fmla="*/ 2147483647 h 2107"/>
              <a:gd name="T70" fmla="*/ 2147483647 w 2477"/>
              <a:gd name="T71" fmla="*/ 2147483647 h 2107"/>
              <a:gd name="T72" fmla="*/ 2147483647 w 2477"/>
              <a:gd name="T73" fmla="*/ 2147483647 h 2107"/>
              <a:gd name="T74" fmla="*/ 2147483647 w 2477"/>
              <a:gd name="T75" fmla="*/ 2147483647 h 2107"/>
              <a:gd name="T76" fmla="*/ 2147483647 w 2477"/>
              <a:gd name="T77" fmla="*/ 2147483647 h 2107"/>
              <a:gd name="T78" fmla="*/ 2147483647 w 2477"/>
              <a:gd name="T79" fmla="*/ 2147483647 h 2107"/>
              <a:gd name="T80" fmla="*/ 2147483647 w 2477"/>
              <a:gd name="T81" fmla="*/ 2147483647 h 2107"/>
              <a:gd name="T82" fmla="*/ 2147483647 w 2477"/>
              <a:gd name="T83" fmla="*/ 2147483647 h 2107"/>
              <a:gd name="T84" fmla="*/ 2147483647 w 2477"/>
              <a:gd name="T85" fmla="*/ 2147483647 h 2107"/>
              <a:gd name="T86" fmla="*/ 2147483647 w 2477"/>
              <a:gd name="T87" fmla="*/ 2147483647 h 2107"/>
              <a:gd name="T88" fmla="*/ 2147483647 w 2477"/>
              <a:gd name="T89" fmla="*/ 2147483647 h 2107"/>
              <a:gd name="T90" fmla="*/ 2147483647 w 2477"/>
              <a:gd name="T91" fmla="*/ 2147483647 h 2107"/>
              <a:gd name="T92" fmla="*/ 2147483647 w 2477"/>
              <a:gd name="T93" fmla="*/ 2147483647 h 2107"/>
              <a:gd name="T94" fmla="*/ 2147483647 w 2477"/>
              <a:gd name="T95" fmla="*/ 2147483647 h 2107"/>
              <a:gd name="T96" fmla="*/ 2147483647 w 2477"/>
              <a:gd name="T97" fmla="*/ 2147483647 h 2107"/>
              <a:gd name="T98" fmla="*/ 2147483647 w 2477"/>
              <a:gd name="T99" fmla="*/ 2147483647 h 2107"/>
              <a:gd name="T100" fmla="*/ 2147483647 w 2477"/>
              <a:gd name="T101" fmla="*/ 2147483647 h 2107"/>
              <a:gd name="T102" fmla="*/ 2147483647 w 2477"/>
              <a:gd name="T103" fmla="*/ 2147483647 h 2107"/>
              <a:gd name="T104" fmla="*/ 2147483647 w 2477"/>
              <a:gd name="T105" fmla="*/ 2147483647 h 2107"/>
              <a:gd name="T106" fmla="*/ 2147483647 w 2477"/>
              <a:gd name="T107" fmla="*/ 2147483647 h 2107"/>
              <a:gd name="T108" fmla="*/ 2147483647 w 2477"/>
              <a:gd name="T109" fmla="*/ 2147483647 h 2107"/>
              <a:gd name="T110" fmla="*/ 2147483647 w 2477"/>
              <a:gd name="T111" fmla="*/ 2147483647 h 2107"/>
              <a:gd name="T112" fmla="*/ 2147483647 w 2477"/>
              <a:gd name="T113" fmla="*/ 2147483647 h 2107"/>
              <a:gd name="T114" fmla="*/ 2147483647 w 2477"/>
              <a:gd name="T115" fmla="*/ 2147483647 h 2107"/>
              <a:gd name="T116" fmla="*/ 2147483647 w 2477"/>
              <a:gd name="T117" fmla="*/ 2147483647 h 2107"/>
              <a:gd name="T118" fmla="*/ 2147483647 w 2477"/>
              <a:gd name="T119" fmla="*/ 2147483647 h 210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477"/>
              <a:gd name="T181" fmla="*/ 0 h 2107"/>
              <a:gd name="T182" fmla="*/ 2477 w 2477"/>
              <a:gd name="T183" fmla="*/ 2107 h 210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477" h="2107" extrusionOk="0">
                <a:moveTo>
                  <a:pt x="1938" y="31"/>
                </a:moveTo>
                <a:cubicBezTo>
                  <a:pt x="1923" y="18"/>
                  <a:pt x="1917" y="2"/>
                  <a:pt x="1878" y="0"/>
                </a:cubicBezTo>
                <a:cubicBezTo>
                  <a:pt x="1830" y="-3"/>
                  <a:pt x="1779" y="8"/>
                  <a:pt x="1733" y="19"/>
                </a:cubicBezTo>
                <a:cubicBezTo>
                  <a:pt x="1511" y="74"/>
                  <a:pt x="1303" y="194"/>
                  <a:pt x="1117" y="324"/>
                </a:cubicBezTo>
                <a:cubicBezTo>
                  <a:pt x="1019" y="392"/>
                  <a:pt x="932" y="470"/>
                  <a:pt x="852" y="559"/>
                </a:cubicBezTo>
                <a:cubicBezTo>
                  <a:pt x="795" y="622"/>
                  <a:pt x="749" y="691"/>
                  <a:pt x="714" y="768"/>
                </a:cubicBezTo>
                <a:cubicBezTo>
                  <a:pt x="699" y="801"/>
                  <a:pt x="675" y="854"/>
                  <a:pt x="690" y="891"/>
                </a:cubicBezTo>
                <a:cubicBezTo>
                  <a:pt x="695" y="904"/>
                  <a:pt x="691" y="872"/>
                  <a:pt x="705" y="869"/>
                </a:cubicBezTo>
              </a:path>
              <a:path w="2477" h="2107" extrusionOk="0">
                <a:moveTo>
                  <a:pt x="655" y="737"/>
                </a:moveTo>
                <a:cubicBezTo>
                  <a:pt x="629" y="730"/>
                  <a:pt x="622" y="736"/>
                  <a:pt x="607" y="758"/>
                </a:cubicBezTo>
                <a:cubicBezTo>
                  <a:pt x="589" y="783"/>
                  <a:pt x="582" y="809"/>
                  <a:pt x="578" y="839"/>
                </a:cubicBezTo>
                <a:cubicBezTo>
                  <a:pt x="575" y="865"/>
                  <a:pt x="585" y="890"/>
                  <a:pt x="617" y="887"/>
                </a:cubicBezTo>
                <a:cubicBezTo>
                  <a:pt x="662" y="882"/>
                  <a:pt x="706" y="848"/>
                  <a:pt x="744" y="828"/>
                </a:cubicBezTo>
                <a:cubicBezTo>
                  <a:pt x="785" y="806"/>
                  <a:pt x="816" y="778"/>
                  <a:pt x="854" y="753"/>
                </a:cubicBezTo>
                <a:cubicBezTo>
                  <a:pt x="857" y="751"/>
                  <a:pt x="861" y="750"/>
                  <a:pt x="864" y="748"/>
                </a:cubicBezTo>
              </a:path>
              <a:path w="2477" h="2107" extrusionOk="0">
                <a:moveTo>
                  <a:pt x="326" y="1319"/>
                </a:moveTo>
                <a:cubicBezTo>
                  <a:pt x="307" y="1298"/>
                  <a:pt x="290" y="1292"/>
                  <a:pt x="282" y="1262"/>
                </a:cubicBezTo>
                <a:cubicBezTo>
                  <a:pt x="274" y="1231"/>
                  <a:pt x="284" y="1187"/>
                  <a:pt x="294" y="1157"/>
                </a:cubicBezTo>
                <a:cubicBezTo>
                  <a:pt x="308" y="1115"/>
                  <a:pt x="339" y="1072"/>
                  <a:pt x="373" y="1045"/>
                </a:cubicBezTo>
                <a:cubicBezTo>
                  <a:pt x="465" y="971"/>
                  <a:pt x="604" y="1000"/>
                  <a:pt x="687" y="1072"/>
                </a:cubicBezTo>
                <a:cubicBezTo>
                  <a:pt x="735" y="1113"/>
                  <a:pt x="764" y="1173"/>
                  <a:pt x="761" y="1236"/>
                </a:cubicBezTo>
                <a:cubicBezTo>
                  <a:pt x="758" y="1302"/>
                  <a:pt x="712" y="1357"/>
                  <a:pt x="665" y="1399"/>
                </a:cubicBezTo>
                <a:cubicBezTo>
                  <a:pt x="611" y="1448"/>
                  <a:pt x="545" y="1481"/>
                  <a:pt x="478" y="1508"/>
                </a:cubicBezTo>
                <a:cubicBezTo>
                  <a:pt x="438" y="1524"/>
                  <a:pt x="397" y="1539"/>
                  <a:pt x="356" y="1549"/>
                </a:cubicBezTo>
                <a:cubicBezTo>
                  <a:pt x="352" y="1549"/>
                  <a:pt x="348" y="1550"/>
                  <a:pt x="344" y="1550"/>
                </a:cubicBezTo>
                <a:cubicBezTo>
                  <a:pt x="395" y="1563"/>
                  <a:pt x="447" y="1574"/>
                  <a:pt x="496" y="1595"/>
                </a:cubicBezTo>
                <a:cubicBezTo>
                  <a:pt x="610" y="1644"/>
                  <a:pt x="729" y="1750"/>
                  <a:pt x="698" y="1887"/>
                </a:cubicBezTo>
                <a:cubicBezTo>
                  <a:pt x="673" y="1996"/>
                  <a:pt x="552" y="2057"/>
                  <a:pt x="454" y="2085"/>
                </a:cubicBezTo>
                <a:cubicBezTo>
                  <a:pt x="318" y="2124"/>
                  <a:pt x="135" y="2117"/>
                  <a:pt x="36" y="2001"/>
                </a:cubicBezTo>
                <a:cubicBezTo>
                  <a:pt x="13" y="1974"/>
                  <a:pt x="-6" y="1934"/>
                  <a:pt x="4" y="1898"/>
                </a:cubicBezTo>
                <a:cubicBezTo>
                  <a:pt x="13" y="1863"/>
                  <a:pt x="35" y="1851"/>
                  <a:pt x="61" y="1833"/>
                </a:cubicBezTo>
                <a:cubicBezTo>
                  <a:pt x="83" y="1817"/>
                  <a:pt x="107" y="1806"/>
                  <a:pt x="130" y="1792"/>
                </a:cubicBezTo>
              </a:path>
              <a:path w="2477" h="2107" extrusionOk="0">
                <a:moveTo>
                  <a:pt x="1373" y="1201"/>
                </a:moveTo>
                <a:cubicBezTo>
                  <a:pt x="1360" y="1183"/>
                  <a:pt x="1362" y="1148"/>
                  <a:pt x="1327" y="1166"/>
                </a:cubicBezTo>
                <a:cubicBezTo>
                  <a:pt x="1277" y="1192"/>
                  <a:pt x="1231" y="1256"/>
                  <a:pt x="1195" y="1297"/>
                </a:cubicBezTo>
                <a:cubicBezTo>
                  <a:pt x="1144" y="1354"/>
                  <a:pt x="1093" y="1411"/>
                  <a:pt x="1045" y="1470"/>
                </a:cubicBezTo>
                <a:cubicBezTo>
                  <a:pt x="1031" y="1489"/>
                  <a:pt x="1030" y="1493"/>
                  <a:pt x="1020" y="1503"/>
                </a:cubicBezTo>
                <a:cubicBezTo>
                  <a:pt x="1068" y="1464"/>
                  <a:pt x="1113" y="1423"/>
                  <a:pt x="1157" y="1380"/>
                </a:cubicBezTo>
                <a:cubicBezTo>
                  <a:pt x="1207" y="1330"/>
                  <a:pt x="1259" y="1270"/>
                  <a:pt x="1318" y="1230"/>
                </a:cubicBezTo>
                <a:cubicBezTo>
                  <a:pt x="1337" y="1216"/>
                  <a:pt x="1339" y="1211"/>
                  <a:pt x="1353" y="1212"/>
                </a:cubicBezTo>
                <a:cubicBezTo>
                  <a:pt x="1342" y="1271"/>
                  <a:pt x="1325" y="1318"/>
                  <a:pt x="1297" y="1375"/>
                </a:cubicBezTo>
                <a:cubicBezTo>
                  <a:pt x="1240" y="1491"/>
                  <a:pt x="1175" y="1603"/>
                  <a:pt x="1117" y="1719"/>
                </a:cubicBezTo>
                <a:cubicBezTo>
                  <a:pt x="1100" y="1754"/>
                  <a:pt x="1095" y="1761"/>
                  <a:pt x="1090" y="1785"/>
                </a:cubicBezTo>
                <a:cubicBezTo>
                  <a:pt x="1157" y="1759"/>
                  <a:pt x="1202" y="1707"/>
                  <a:pt x="1254" y="1655"/>
                </a:cubicBezTo>
                <a:cubicBezTo>
                  <a:pt x="1358" y="1550"/>
                  <a:pt x="1461" y="1406"/>
                  <a:pt x="1591" y="1332"/>
                </a:cubicBezTo>
                <a:cubicBezTo>
                  <a:pt x="1620" y="1322"/>
                  <a:pt x="1628" y="1317"/>
                  <a:pt x="1646" y="1329"/>
                </a:cubicBezTo>
                <a:cubicBezTo>
                  <a:pt x="1654" y="1388"/>
                  <a:pt x="1655" y="1432"/>
                  <a:pt x="1645" y="1495"/>
                </a:cubicBezTo>
                <a:cubicBezTo>
                  <a:pt x="1638" y="1538"/>
                  <a:pt x="1634" y="1576"/>
                  <a:pt x="1634" y="1619"/>
                </a:cubicBezTo>
                <a:cubicBezTo>
                  <a:pt x="1682" y="1629"/>
                  <a:pt x="1695" y="1628"/>
                  <a:pt x="1749" y="1588"/>
                </a:cubicBezTo>
                <a:cubicBezTo>
                  <a:pt x="1859" y="1505"/>
                  <a:pt x="1948" y="1394"/>
                  <a:pt x="2045" y="1298"/>
                </a:cubicBezTo>
                <a:cubicBezTo>
                  <a:pt x="2024" y="1362"/>
                  <a:pt x="2000" y="1423"/>
                  <a:pt x="1972" y="1486"/>
                </a:cubicBezTo>
                <a:cubicBezTo>
                  <a:pt x="1944" y="1549"/>
                  <a:pt x="1926" y="1606"/>
                  <a:pt x="1911" y="1670"/>
                </a:cubicBezTo>
                <a:cubicBezTo>
                  <a:pt x="1964" y="1655"/>
                  <a:pt x="2000" y="1635"/>
                  <a:pt x="2048" y="1590"/>
                </a:cubicBezTo>
                <a:cubicBezTo>
                  <a:pt x="2168" y="1479"/>
                  <a:pt x="2261" y="1340"/>
                  <a:pt x="2364" y="1214"/>
                </a:cubicBezTo>
                <a:cubicBezTo>
                  <a:pt x="2386" y="1189"/>
                  <a:pt x="2389" y="1183"/>
                  <a:pt x="2406" y="1172"/>
                </a:cubicBezTo>
                <a:cubicBezTo>
                  <a:pt x="2404" y="1231"/>
                  <a:pt x="2385" y="1280"/>
                  <a:pt x="2373" y="1338"/>
                </a:cubicBezTo>
                <a:cubicBezTo>
                  <a:pt x="2365" y="1375"/>
                  <a:pt x="2369" y="1401"/>
                  <a:pt x="2370" y="1437"/>
                </a:cubicBezTo>
                <a:cubicBezTo>
                  <a:pt x="2413" y="1453"/>
                  <a:pt x="2466" y="1439"/>
                  <a:pt x="2476" y="1494"/>
                </a:cubicBezTo>
                <a:cubicBezTo>
                  <a:pt x="2482" y="1528"/>
                  <a:pt x="2471" y="1578"/>
                  <a:pt x="2471" y="1615"/>
                </a:cubicBezTo>
                <a:cubicBezTo>
                  <a:pt x="2469" y="1643"/>
                  <a:pt x="2468" y="1651"/>
                  <a:pt x="2471" y="1669"/>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75" name="Ink 106"/>
          <p:cNvSpPr>
            <a:spLocks noRot="1" noChangeAspect="1" noEditPoints="1" noChangeArrowheads="1" noChangeShapeType="1" noTextEdit="1"/>
          </p:cNvSpPr>
          <p:nvPr/>
        </p:nvSpPr>
        <p:spPr bwMode="auto">
          <a:xfrm>
            <a:off x="4537075" y="5800725"/>
            <a:ext cx="682625" cy="358775"/>
          </a:xfrm>
          <a:custGeom>
            <a:avLst/>
            <a:gdLst>
              <a:gd name="T0" fmla="*/ 2147483647 w 1893"/>
              <a:gd name="T1" fmla="*/ 2147483647 h 995"/>
              <a:gd name="T2" fmla="*/ 2147483647 w 1893"/>
              <a:gd name="T3" fmla="*/ 2147483647 h 995"/>
              <a:gd name="T4" fmla="*/ 2147483647 w 1893"/>
              <a:gd name="T5" fmla="*/ 2147483647 h 995"/>
              <a:gd name="T6" fmla="*/ 2147483647 w 1893"/>
              <a:gd name="T7" fmla="*/ 2147483647 h 995"/>
              <a:gd name="T8" fmla="*/ 2147483647 w 1893"/>
              <a:gd name="T9" fmla="*/ 2147483647 h 995"/>
              <a:gd name="T10" fmla="*/ 2147483647 w 1893"/>
              <a:gd name="T11" fmla="*/ 2147483647 h 995"/>
              <a:gd name="T12" fmla="*/ 2147483647 w 1893"/>
              <a:gd name="T13" fmla="*/ 2147483647 h 995"/>
              <a:gd name="T14" fmla="*/ 2147483647 w 1893"/>
              <a:gd name="T15" fmla="*/ 2147483647 h 995"/>
              <a:gd name="T16" fmla="*/ 2147483647 w 1893"/>
              <a:gd name="T17" fmla="*/ 2147483647 h 995"/>
              <a:gd name="T18" fmla="*/ 2147483647 w 1893"/>
              <a:gd name="T19" fmla="*/ 2147483647 h 995"/>
              <a:gd name="T20" fmla="*/ 2147483647 w 1893"/>
              <a:gd name="T21" fmla="*/ 2147483647 h 995"/>
              <a:gd name="T22" fmla="*/ 2147483647 w 1893"/>
              <a:gd name="T23" fmla="*/ 2147483647 h 995"/>
              <a:gd name="T24" fmla="*/ 2147483647 w 1893"/>
              <a:gd name="T25" fmla="*/ 2147483647 h 995"/>
              <a:gd name="T26" fmla="*/ 2147483647 w 1893"/>
              <a:gd name="T27" fmla="*/ 2147483647 h 995"/>
              <a:gd name="T28" fmla="*/ 2147483647 w 1893"/>
              <a:gd name="T29" fmla="*/ 2147483647 h 995"/>
              <a:gd name="T30" fmla="*/ 2147483647 w 1893"/>
              <a:gd name="T31" fmla="*/ 2147483647 h 995"/>
              <a:gd name="T32" fmla="*/ 2147483647 w 1893"/>
              <a:gd name="T33" fmla="*/ 2147483647 h 995"/>
              <a:gd name="T34" fmla="*/ 2147483647 w 1893"/>
              <a:gd name="T35" fmla="*/ 2147483647 h 995"/>
              <a:gd name="T36" fmla="*/ 2147483647 w 1893"/>
              <a:gd name="T37" fmla="*/ 2147483647 h 995"/>
              <a:gd name="T38" fmla="*/ 2147483647 w 1893"/>
              <a:gd name="T39" fmla="*/ 2147483647 h 995"/>
              <a:gd name="T40" fmla="*/ 2147483647 w 1893"/>
              <a:gd name="T41" fmla="*/ 2147483647 h 995"/>
              <a:gd name="T42" fmla="*/ 2147483647 w 1893"/>
              <a:gd name="T43" fmla="*/ 2147483647 h 995"/>
              <a:gd name="T44" fmla="*/ 2147483647 w 1893"/>
              <a:gd name="T45" fmla="*/ 2147483647 h 995"/>
              <a:gd name="T46" fmla="*/ 2147483647 w 1893"/>
              <a:gd name="T47" fmla="*/ 2147483647 h 995"/>
              <a:gd name="T48" fmla="*/ 2147483647 w 1893"/>
              <a:gd name="T49" fmla="*/ 2147483647 h 995"/>
              <a:gd name="T50" fmla="*/ 2147483647 w 1893"/>
              <a:gd name="T51" fmla="*/ 2147483647 h 995"/>
              <a:gd name="T52" fmla="*/ 2147483647 w 1893"/>
              <a:gd name="T53" fmla="*/ 2147483647 h 995"/>
              <a:gd name="T54" fmla="*/ 2147483647 w 1893"/>
              <a:gd name="T55" fmla="*/ 2147483647 h 995"/>
              <a:gd name="T56" fmla="*/ 2147483647 w 1893"/>
              <a:gd name="T57" fmla="*/ 2147483647 h 995"/>
              <a:gd name="T58" fmla="*/ 2147483647 w 1893"/>
              <a:gd name="T59" fmla="*/ 2147483647 h 995"/>
              <a:gd name="T60" fmla="*/ 2147483647 w 1893"/>
              <a:gd name="T61" fmla="*/ 2147483647 h 995"/>
              <a:gd name="T62" fmla="*/ 2147483647 w 1893"/>
              <a:gd name="T63" fmla="*/ 2147483647 h 995"/>
              <a:gd name="T64" fmla="*/ 2147483647 w 1893"/>
              <a:gd name="T65" fmla="*/ 2147483647 h 995"/>
              <a:gd name="T66" fmla="*/ 2147483647 w 1893"/>
              <a:gd name="T67" fmla="*/ 2147483647 h 995"/>
              <a:gd name="T68" fmla="*/ 2147483647 w 1893"/>
              <a:gd name="T69" fmla="*/ 2147483647 h 995"/>
              <a:gd name="T70" fmla="*/ 2147483647 w 1893"/>
              <a:gd name="T71" fmla="*/ 2147483647 h 995"/>
              <a:gd name="T72" fmla="*/ 2147483647 w 1893"/>
              <a:gd name="T73" fmla="*/ 2147483647 h 995"/>
              <a:gd name="T74" fmla="*/ 2147483647 w 1893"/>
              <a:gd name="T75" fmla="*/ 2147483647 h 995"/>
              <a:gd name="T76" fmla="*/ 2147483647 w 1893"/>
              <a:gd name="T77" fmla="*/ 2147483647 h 995"/>
              <a:gd name="T78" fmla="*/ 2147483647 w 1893"/>
              <a:gd name="T79" fmla="*/ 2147483647 h 995"/>
              <a:gd name="T80" fmla="*/ 2147483647 w 1893"/>
              <a:gd name="T81" fmla="*/ 2147483647 h 995"/>
              <a:gd name="T82" fmla="*/ 2147483647 w 1893"/>
              <a:gd name="T83" fmla="*/ 0 h 995"/>
              <a:gd name="T84" fmla="*/ 2147483647 w 1893"/>
              <a:gd name="T85" fmla="*/ 2147483647 h 995"/>
              <a:gd name="T86" fmla="*/ 2147483647 w 1893"/>
              <a:gd name="T87" fmla="*/ 2147483647 h 995"/>
              <a:gd name="T88" fmla="*/ 2147483647 w 1893"/>
              <a:gd name="T89" fmla="*/ 2147483647 h 995"/>
              <a:gd name="T90" fmla="*/ 2147483647 w 1893"/>
              <a:gd name="T91" fmla="*/ 2147483647 h 995"/>
              <a:gd name="T92" fmla="*/ 2147483647 w 1893"/>
              <a:gd name="T93" fmla="*/ 2147483647 h 995"/>
              <a:gd name="T94" fmla="*/ 2147483647 w 1893"/>
              <a:gd name="T95" fmla="*/ 2147483647 h 9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893"/>
              <a:gd name="T145" fmla="*/ 0 h 995"/>
              <a:gd name="T146" fmla="*/ 1893 w 1893"/>
              <a:gd name="T147" fmla="*/ 995 h 9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893" h="995" extrusionOk="0">
                <a:moveTo>
                  <a:pt x="1476" y="360"/>
                </a:moveTo>
                <a:cubicBezTo>
                  <a:pt x="1484" y="299"/>
                  <a:pt x="1497" y="241"/>
                  <a:pt x="1515" y="184"/>
                </a:cubicBezTo>
                <a:cubicBezTo>
                  <a:pt x="1519" y="164"/>
                  <a:pt x="1519" y="160"/>
                  <a:pt x="1527" y="150"/>
                </a:cubicBezTo>
                <a:cubicBezTo>
                  <a:pt x="1463" y="239"/>
                  <a:pt x="1401" y="328"/>
                  <a:pt x="1335" y="415"/>
                </a:cubicBezTo>
                <a:cubicBezTo>
                  <a:pt x="1319" y="436"/>
                  <a:pt x="1305" y="457"/>
                  <a:pt x="1290" y="479"/>
                </a:cubicBezTo>
                <a:cubicBezTo>
                  <a:pt x="1328" y="440"/>
                  <a:pt x="1367" y="403"/>
                  <a:pt x="1407" y="367"/>
                </a:cubicBezTo>
                <a:cubicBezTo>
                  <a:pt x="1442" y="335"/>
                  <a:pt x="1488" y="277"/>
                  <a:pt x="1535" y="261"/>
                </a:cubicBezTo>
                <a:cubicBezTo>
                  <a:pt x="1540" y="262"/>
                  <a:pt x="1545" y="262"/>
                  <a:pt x="1550" y="263"/>
                </a:cubicBezTo>
                <a:cubicBezTo>
                  <a:pt x="1549" y="313"/>
                  <a:pt x="1528" y="349"/>
                  <a:pt x="1507" y="394"/>
                </a:cubicBezTo>
                <a:cubicBezTo>
                  <a:pt x="1487" y="436"/>
                  <a:pt x="1468" y="473"/>
                  <a:pt x="1466" y="519"/>
                </a:cubicBezTo>
                <a:cubicBezTo>
                  <a:pt x="1515" y="513"/>
                  <a:pt x="1558" y="479"/>
                  <a:pt x="1599" y="451"/>
                </a:cubicBezTo>
                <a:cubicBezTo>
                  <a:pt x="1674" y="400"/>
                  <a:pt x="1744" y="338"/>
                  <a:pt x="1821" y="290"/>
                </a:cubicBezTo>
                <a:cubicBezTo>
                  <a:pt x="1839" y="281"/>
                  <a:pt x="1844" y="275"/>
                  <a:pt x="1850" y="291"/>
                </a:cubicBezTo>
                <a:cubicBezTo>
                  <a:pt x="1839" y="336"/>
                  <a:pt x="1817" y="372"/>
                  <a:pt x="1796" y="413"/>
                </a:cubicBezTo>
                <a:cubicBezTo>
                  <a:pt x="1776" y="451"/>
                  <a:pt x="1757" y="488"/>
                  <a:pt x="1744" y="529"/>
                </a:cubicBezTo>
                <a:cubicBezTo>
                  <a:pt x="1780" y="532"/>
                  <a:pt x="1803" y="521"/>
                  <a:pt x="1837" y="505"/>
                </a:cubicBezTo>
                <a:cubicBezTo>
                  <a:pt x="1849" y="500"/>
                  <a:pt x="1906" y="458"/>
                  <a:pt x="1886" y="493"/>
                </a:cubicBezTo>
                <a:cubicBezTo>
                  <a:pt x="1876" y="511"/>
                  <a:pt x="1857" y="515"/>
                  <a:pt x="1837" y="506"/>
                </a:cubicBezTo>
                <a:cubicBezTo>
                  <a:pt x="1834" y="503"/>
                  <a:pt x="1832" y="499"/>
                  <a:pt x="1829" y="496"/>
                </a:cubicBezTo>
              </a:path>
              <a:path w="1893" h="995" extrusionOk="0">
                <a:moveTo>
                  <a:pt x="155" y="207"/>
                </a:moveTo>
                <a:cubicBezTo>
                  <a:pt x="146" y="232"/>
                  <a:pt x="129" y="236"/>
                  <a:pt x="107" y="251"/>
                </a:cubicBezTo>
                <a:cubicBezTo>
                  <a:pt x="71" y="276"/>
                  <a:pt x="44" y="308"/>
                  <a:pt x="22" y="346"/>
                </a:cubicBezTo>
                <a:cubicBezTo>
                  <a:pt x="0" y="385"/>
                  <a:pt x="-10" y="424"/>
                  <a:pt x="12" y="465"/>
                </a:cubicBezTo>
                <a:cubicBezTo>
                  <a:pt x="35" y="509"/>
                  <a:pt x="89" y="530"/>
                  <a:pt x="134" y="544"/>
                </a:cubicBezTo>
                <a:cubicBezTo>
                  <a:pt x="189" y="561"/>
                  <a:pt x="243" y="561"/>
                  <a:pt x="299" y="564"/>
                </a:cubicBezTo>
                <a:cubicBezTo>
                  <a:pt x="332" y="566"/>
                  <a:pt x="367" y="566"/>
                  <a:pt x="394" y="543"/>
                </a:cubicBezTo>
                <a:cubicBezTo>
                  <a:pt x="397" y="540"/>
                  <a:pt x="399" y="536"/>
                  <a:pt x="402" y="533"/>
                </a:cubicBezTo>
              </a:path>
              <a:path w="1893" h="995" extrusionOk="0">
                <a:moveTo>
                  <a:pt x="418" y="155"/>
                </a:moveTo>
                <a:cubicBezTo>
                  <a:pt x="428" y="144"/>
                  <a:pt x="431" y="141"/>
                  <a:pt x="436" y="133"/>
                </a:cubicBezTo>
                <a:cubicBezTo>
                  <a:pt x="424" y="151"/>
                  <a:pt x="428" y="154"/>
                  <a:pt x="422" y="175"/>
                </a:cubicBezTo>
                <a:cubicBezTo>
                  <a:pt x="403" y="243"/>
                  <a:pt x="391" y="313"/>
                  <a:pt x="382" y="383"/>
                </a:cubicBezTo>
                <a:cubicBezTo>
                  <a:pt x="370" y="477"/>
                  <a:pt x="366" y="573"/>
                  <a:pt x="364" y="668"/>
                </a:cubicBezTo>
                <a:cubicBezTo>
                  <a:pt x="363" y="744"/>
                  <a:pt x="357" y="844"/>
                  <a:pt x="381" y="909"/>
                </a:cubicBezTo>
                <a:cubicBezTo>
                  <a:pt x="381" y="871"/>
                  <a:pt x="391" y="836"/>
                  <a:pt x="400" y="798"/>
                </a:cubicBezTo>
              </a:path>
              <a:path w="1893" h="995" extrusionOk="0">
                <a:moveTo>
                  <a:pt x="598" y="248"/>
                </a:moveTo>
                <a:cubicBezTo>
                  <a:pt x="586" y="267"/>
                  <a:pt x="569" y="289"/>
                  <a:pt x="563" y="311"/>
                </a:cubicBezTo>
                <a:cubicBezTo>
                  <a:pt x="556" y="337"/>
                  <a:pt x="553" y="373"/>
                  <a:pt x="566" y="398"/>
                </a:cubicBezTo>
                <a:cubicBezTo>
                  <a:pt x="581" y="428"/>
                  <a:pt x="606" y="444"/>
                  <a:pt x="638" y="448"/>
                </a:cubicBezTo>
                <a:cubicBezTo>
                  <a:pt x="667" y="451"/>
                  <a:pt x="709" y="442"/>
                  <a:pt x="733" y="428"/>
                </a:cubicBezTo>
                <a:cubicBezTo>
                  <a:pt x="753" y="416"/>
                  <a:pt x="768" y="391"/>
                  <a:pt x="781" y="373"/>
                </a:cubicBezTo>
              </a:path>
              <a:path w="1893" h="995" extrusionOk="0">
                <a:moveTo>
                  <a:pt x="896" y="38"/>
                </a:moveTo>
                <a:cubicBezTo>
                  <a:pt x="899" y="25"/>
                  <a:pt x="902" y="13"/>
                  <a:pt x="905" y="0"/>
                </a:cubicBezTo>
                <a:cubicBezTo>
                  <a:pt x="905" y="36"/>
                  <a:pt x="902" y="71"/>
                  <a:pt x="899" y="107"/>
                </a:cubicBezTo>
                <a:cubicBezTo>
                  <a:pt x="892" y="191"/>
                  <a:pt x="884" y="274"/>
                  <a:pt x="875" y="358"/>
                </a:cubicBezTo>
                <a:cubicBezTo>
                  <a:pt x="865" y="457"/>
                  <a:pt x="854" y="556"/>
                  <a:pt x="843" y="655"/>
                </a:cubicBezTo>
                <a:cubicBezTo>
                  <a:pt x="835" y="726"/>
                  <a:pt x="826" y="798"/>
                  <a:pt x="819" y="869"/>
                </a:cubicBezTo>
                <a:cubicBezTo>
                  <a:pt x="816" y="901"/>
                  <a:pt x="812" y="936"/>
                  <a:pt x="819" y="967"/>
                </a:cubicBezTo>
                <a:cubicBezTo>
                  <a:pt x="823" y="983"/>
                  <a:pt x="824" y="987"/>
                  <a:pt x="832" y="99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76" name="Ink 107"/>
          <p:cNvSpPr>
            <a:spLocks noRot="1" noChangeAspect="1" noEditPoints="1" noChangeArrowheads="1" noChangeShapeType="1" noTextEdit="1"/>
          </p:cNvSpPr>
          <p:nvPr/>
        </p:nvSpPr>
        <p:spPr bwMode="auto">
          <a:xfrm>
            <a:off x="2811463" y="4144963"/>
            <a:ext cx="950912" cy="390525"/>
          </a:xfrm>
          <a:custGeom>
            <a:avLst/>
            <a:gdLst>
              <a:gd name="T0" fmla="*/ 2147483647 w 2643"/>
              <a:gd name="T1" fmla="*/ 2147483647 h 1084"/>
              <a:gd name="T2" fmla="*/ 2147483647 w 2643"/>
              <a:gd name="T3" fmla="*/ 2147483647 h 1084"/>
              <a:gd name="T4" fmla="*/ 2147483647 w 2643"/>
              <a:gd name="T5" fmla="*/ 2147483647 h 1084"/>
              <a:gd name="T6" fmla="*/ 2147483647 w 2643"/>
              <a:gd name="T7" fmla="*/ 2147483647 h 1084"/>
              <a:gd name="T8" fmla="*/ 2147483647 w 2643"/>
              <a:gd name="T9" fmla="*/ 2147483647 h 1084"/>
              <a:gd name="T10" fmla="*/ 2147483647 w 2643"/>
              <a:gd name="T11" fmla="*/ 0 h 1084"/>
              <a:gd name="T12" fmla="*/ 2147483647 w 2643"/>
              <a:gd name="T13" fmla="*/ 0 h 1084"/>
              <a:gd name="T14" fmla="*/ 2147483647 w 2643"/>
              <a:gd name="T15" fmla="*/ 2147483647 h 1084"/>
              <a:gd name="T16" fmla="*/ 2147483647 w 2643"/>
              <a:gd name="T17" fmla="*/ 2147483647 h 1084"/>
              <a:gd name="T18" fmla="*/ 2147483647 w 2643"/>
              <a:gd name="T19" fmla="*/ 2147483647 h 1084"/>
              <a:gd name="T20" fmla="*/ 2147483647 w 2643"/>
              <a:gd name="T21" fmla="*/ 2147483647 h 1084"/>
              <a:gd name="T22" fmla="*/ 2147483647 w 2643"/>
              <a:gd name="T23" fmla="*/ 2147483647 h 1084"/>
              <a:gd name="T24" fmla="*/ 2147483647 w 2643"/>
              <a:gd name="T25" fmla="*/ 2147483647 h 1084"/>
              <a:gd name="T26" fmla="*/ 2147483647 w 2643"/>
              <a:gd name="T27" fmla="*/ 2147483647 h 1084"/>
              <a:gd name="T28" fmla="*/ 2147483647 w 2643"/>
              <a:gd name="T29" fmla="*/ 2147483647 h 1084"/>
              <a:gd name="T30" fmla="*/ 2147483647 w 2643"/>
              <a:gd name="T31" fmla="*/ 2147483647 h 1084"/>
              <a:gd name="T32" fmla="*/ 2147483647 w 2643"/>
              <a:gd name="T33" fmla="*/ 2147483647 h 1084"/>
              <a:gd name="T34" fmla="*/ 2147483647 w 2643"/>
              <a:gd name="T35" fmla="*/ 2147483647 h 1084"/>
              <a:gd name="T36" fmla="*/ 2147483647 w 2643"/>
              <a:gd name="T37" fmla="*/ 2147483647 h 1084"/>
              <a:gd name="T38" fmla="*/ 2147483647 w 2643"/>
              <a:gd name="T39" fmla="*/ 2147483647 h 1084"/>
              <a:gd name="T40" fmla="*/ 2147483647 w 2643"/>
              <a:gd name="T41" fmla="*/ 2147483647 h 1084"/>
              <a:gd name="T42" fmla="*/ 2147483647 w 2643"/>
              <a:gd name="T43" fmla="*/ 2147483647 h 1084"/>
              <a:gd name="T44" fmla="*/ 2147483647 w 2643"/>
              <a:gd name="T45" fmla="*/ 2147483647 h 1084"/>
              <a:gd name="T46" fmla="*/ 2147483647 w 2643"/>
              <a:gd name="T47" fmla="*/ 2147483647 h 1084"/>
              <a:gd name="T48" fmla="*/ 2147483647 w 2643"/>
              <a:gd name="T49" fmla="*/ 2147483647 h 1084"/>
              <a:gd name="T50" fmla="*/ 2147483647 w 2643"/>
              <a:gd name="T51" fmla="*/ 2147483647 h 1084"/>
              <a:gd name="T52" fmla="*/ 2147483647 w 2643"/>
              <a:gd name="T53" fmla="*/ 2147483647 h 1084"/>
              <a:gd name="T54" fmla="*/ 2147483647 w 2643"/>
              <a:gd name="T55" fmla="*/ 2147483647 h 1084"/>
              <a:gd name="T56" fmla="*/ 2147483647 w 2643"/>
              <a:gd name="T57" fmla="*/ 2147483647 h 1084"/>
              <a:gd name="T58" fmla="*/ 2147483647 w 2643"/>
              <a:gd name="T59" fmla="*/ 2147483647 h 1084"/>
              <a:gd name="T60" fmla="*/ 2147483647 w 2643"/>
              <a:gd name="T61" fmla="*/ 2147483647 h 1084"/>
              <a:gd name="T62" fmla="*/ 2147483647 w 2643"/>
              <a:gd name="T63" fmla="*/ 2147483647 h 1084"/>
              <a:gd name="T64" fmla="*/ 2147483647 w 2643"/>
              <a:gd name="T65" fmla="*/ 2147483647 h 1084"/>
              <a:gd name="T66" fmla="*/ 2147483647 w 2643"/>
              <a:gd name="T67" fmla="*/ 2147483647 h 1084"/>
              <a:gd name="T68" fmla="*/ 2147483647 w 2643"/>
              <a:gd name="T69" fmla="*/ 2147483647 h 1084"/>
              <a:gd name="T70" fmla="*/ 2147483647 w 2643"/>
              <a:gd name="T71" fmla="*/ 2147483647 h 1084"/>
              <a:gd name="T72" fmla="*/ 2147483647 w 2643"/>
              <a:gd name="T73" fmla="*/ 2147483647 h 1084"/>
              <a:gd name="T74" fmla="*/ 2147483647 w 2643"/>
              <a:gd name="T75" fmla="*/ 2147483647 h 1084"/>
              <a:gd name="T76" fmla="*/ 2147483647 w 2643"/>
              <a:gd name="T77" fmla="*/ 2147483647 h 1084"/>
              <a:gd name="T78" fmla="*/ 2147483647 w 2643"/>
              <a:gd name="T79" fmla="*/ 2147483647 h 1084"/>
              <a:gd name="T80" fmla="*/ 2147483647 w 2643"/>
              <a:gd name="T81" fmla="*/ 2147483647 h 1084"/>
              <a:gd name="T82" fmla="*/ 2147483647 w 2643"/>
              <a:gd name="T83" fmla="*/ 2147483647 h 1084"/>
              <a:gd name="T84" fmla="*/ 2147483647 w 2643"/>
              <a:gd name="T85" fmla="*/ 2147483647 h 1084"/>
              <a:gd name="T86" fmla="*/ 2147483647 w 2643"/>
              <a:gd name="T87" fmla="*/ 2147483647 h 1084"/>
              <a:gd name="T88" fmla="*/ 2147483647 w 2643"/>
              <a:gd name="T89" fmla="*/ 2147483647 h 1084"/>
              <a:gd name="T90" fmla="*/ 2147483647 w 2643"/>
              <a:gd name="T91" fmla="*/ 2147483647 h 1084"/>
              <a:gd name="T92" fmla="*/ 2147483647 w 2643"/>
              <a:gd name="T93" fmla="*/ 2147483647 h 1084"/>
              <a:gd name="T94" fmla="*/ 2147483647 w 2643"/>
              <a:gd name="T95" fmla="*/ 2147483647 h 1084"/>
              <a:gd name="T96" fmla="*/ 2147483647 w 2643"/>
              <a:gd name="T97" fmla="*/ 2147483647 h 1084"/>
              <a:gd name="T98" fmla="*/ 2147483647 w 2643"/>
              <a:gd name="T99" fmla="*/ 2147483647 h 108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643"/>
              <a:gd name="T151" fmla="*/ 0 h 1084"/>
              <a:gd name="T152" fmla="*/ 2643 w 2643"/>
              <a:gd name="T153" fmla="*/ 1084 h 108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643" h="1084" extrusionOk="0">
                <a:moveTo>
                  <a:pt x="150" y="52"/>
                </a:moveTo>
                <a:cubicBezTo>
                  <a:pt x="133" y="43"/>
                  <a:pt x="118" y="32"/>
                  <a:pt x="99" y="27"/>
                </a:cubicBezTo>
                <a:cubicBezTo>
                  <a:pt x="85" y="23"/>
                  <a:pt x="43" y="33"/>
                  <a:pt x="55" y="24"/>
                </a:cubicBezTo>
                <a:cubicBezTo>
                  <a:pt x="68" y="14"/>
                  <a:pt x="123" y="22"/>
                  <a:pt x="138" y="22"/>
                </a:cubicBezTo>
                <a:cubicBezTo>
                  <a:pt x="256" y="22"/>
                  <a:pt x="375" y="27"/>
                  <a:pt x="492" y="10"/>
                </a:cubicBezTo>
                <a:cubicBezTo>
                  <a:pt x="517" y="6"/>
                  <a:pt x="541" y="2"/>
                  <a:pt x="566" y="0"/>
                </a:cubicBezTo>
                <a:cubicBezTo>
                  <a:pt x="570" y="0"/>
                  <a:pt x="573" y="0"/>
                  <a:pt x="577" y="0"/>
                </a:cubicBezTo>
                <a:cubicBezTo>
                  <a:pt x="576" y="27"/>
                  <a:pt x="572" y="53"/>
                  <a:pt x="569" y="81"/>
                </a:cubicBezTo>
                <a:cubicBezTo>
                  <a:pt x="557" y="191"/>
                  <a:pt x="553" y="301"/>
                  <a:pt x="556" y="411"/>
                </a:cubicBezTo>
                <a:cubicBezTo>
                  <a:pt x="558" y="507"/>
                  <a:pt x="566" y="603"/>
                  <a:pt x="581" y="698"/>
                </a:cubicBezTo>
                <a:cubicBezTo>
                  <a:pt x="593" y="772"/>
                  <a:pt x="613" y="843"/>
                  <a:pt x="628" y="915"/>
                </a:cubicBezTo>
                <a:cubicBezTo>
                  <a:pt x="630" y="927"/>
                  <a:pt x="631" y="939"/>
                  <a:pt x="633" y="950"/>
                </a:cubicBezTo>
                <a:cubicBezTo>
                  <a:pt x="602" y="959"/>
                  <a:pt x="571" y="964"/>
                  <a:pt x="539" y="971"/>
                </a:cubicBezTo>
                <a:cubicBezTo>
                  <a:pt x="405" y="1000"/>
                  <a:pt x="273" y="1032"/>
                  <a:pt x="138" y="1055"/>
                </a:cubicBezTo>
                <a:cubicBezTo>
                  <a:pt x="106" y="1060"/>
                  <a:pt x="42" y="1086"/>
                  <a:pt x="11" y="1081"/>
                </a:cubicBezTo>
                <a:cubicBezTo>
                  <a:pt x="-14" y="1077"/>
                  <a:pt x="11" y="1071"/>
                  <a:pt x="10" y="1052"/>
                </a:cubicBezTo>
              </a:path>
              <a:path w="2643" h="1084" extrusionOk="0">
                <a:moveTo>
                  <a:pt x="1161" y="619"/>
                </a:moveTo>
                <a:cubicBezTo>
                  <a:pt x="1161" y="595"/>
                  <a:pt x="1165" y="580"/>
                  <a:pt x="1156" y="556"/>
                </a:cubicBezTo>
                <a:cubicBezTo>
                  <a:pt x="1148" y="535"/>
                  <a:pt x="1134" y="518"/>
                  <a:pt x="1112" y="509"/>
                </a:cubicBezTo>
                <a:cubicBezTo>
                  <a:pt x="1008" y="467"/>
                  <a:pt x="916" y="570"/>
                  <a:pt x="887" y="657"/>
                </a:cubicBezTo>
                <a:cubicBezTo>
                  <a:pt x="865" y="722"/>
                  <a:pt x="867" y="795"/>
                  <a:pt x="897" y="857"/>
                </a:cubicBezTo>
                <a:cubicBezTo>
                  <a:pt x="952" y="970"/>
                  <a:pt x="1091" y="1002"/>
                  <a:pt x="1206" y="999"/>
                </a:cubicBezTo>
                <a:cubicBezTo>
                  <a:pt x="1254" y="998"/>
                  <a:pt x="1301" y="988"/>
                  <a:pt x="1348" y="992"/>
                </a:cubicBezTo>
                <a:cubicBezTo>
                  <a:pt x="1378" y="994"/>
                  <a:pt x="1385" y="993"/>
                  <a:pt x="1389" y="1025"/>
                </a:cubicBezTo>
                <a:cubicBezTo>
                  <a:pt x="1390" y="1037"/>
                  <a:pt x="1380" y="1054"/>
                  <a:pt x="1377" y="1065"/>
                </a:cubicBezTo>
                <a:cubicBezTo>
                  <a:pt x="1397" y="1029"/>
                  <a:pt x="1422" y="996"/>
                  <a:pt x="1441" y="958"/>
                </a:cubicBezTo>
                <a:cubicBezTo>
                  <a:pt x="1476" y="889"/>
                  <a:pt x="1506" y="818"/>
                  <a:pt x="1535" y="746"/>
                </a:cubicBezTo>
                <a:cubicBezTo>
                  <a:pt x="1564" y="673"/>
                  <a:pt x="1579" y="561"/>
                  <a:pt x="1627" y="498"/>
                </a:cubicBezTo>
                <a:cubicBezTo>
                  <a:pt x="1632" y="497"/>
                  <a:pt x="1637" y="497"/>
                  <a:pt x="1642" y="496"/>
                </a:cubicBezTo>
                <a:cubicBezTo>
                  <a:pt x="1653" y="537"/>
                  <a:pt x="1661" y="578"/>
                  <a:pt x="1669" y="620"/>
                </a:cubicBezTo>
                <a:cubicBezTo>
                  <a:pt x="1692" y="739"/>
                  <a:pt x="1719" y="858"/>
                  <a:pt x="1771" y="968"/>
                </a:cubicBezTo>
                <a:cubicBezTo>
                  <a:pt x="1785" y="997"/>
                  <a:pt x="1802" y="1022"/>
                  <a:pt x="1820" y="1048"/>
                </a:cubicBezTo>
                <a:cubicBezTo>
                  <a:pt x="1798" y="1040"/>
                  <a:pt x="1770" y="1028"/>
                  <a:pt x="1746" y="1018"/>
                </a:cubicBezTo>
                <a:cubicBezTo>
                  <a:pt x="1701" y="999"/>
                  <a:pt x="1652" y="987"/>
                  <a:pt x="1607" y="969"/>
                </a:cubicBezTo>
                <a:cubicBezTo>
                  <a:pt x="1583" y="959"/>
                  <a:pt x="1526" y="942"/>
                  <a:pt x="1512" y="916"/>
                </a:cubicBezTo>
                <a:cubicBezTo>
                  <a:pt x="1506" y="897"/>
                  <a:pt x="1504" y="890"/>
                  <a:pt x="1508" y="876"/>
                </a:cubicBezTo>
              </a:path>
              <a:path w="2643" h="1084" extrusionOk="0">
                <a:moveTo>
                  <a:pt x="1889" y="611"/>
                </a:moveTo>
                <a:cubicBezTo>
                  <a:pt x="1919" y="637"/>
                  <a:pt x="1914" y="642"/>
                  <a:pt x="1907" y="678"/>
                </a:cubicBezTo>
                <a:cubicBezTo>
                  <a:pt x="1896" y="732"/>
                  <a:pt x="1869" y="776"/>
                  <a:pt x="1850" y="828"/>
                </a:cubicBezTo>
                <a:cubicBezTo>
                  <a:pt x="1835" y="869"/>
                  <a:pt x="1813" y="932"/>
                  <a:pt x="1840" y="973"/>
                </a:cubicBezTo>
                <a:cubicBezTo>
                  <a:pt x="1867" y="1015"/>
                  <a:pt x="1929" y="1010"/>
                  <a:pt x="1971" y="1006"/>
                </a:cubicBezTo>
                <a:cubicBezTo>
                  <a:pt x="2024" y="1001"/>
                  <a:pt x="2096" y="990"/>
                  <a:pt x="2144" y="966"/>
                </a:cubicBezTo>
                <a:cubicBezTo>
                  <a:pt x="2165" y="956"/>
                  <a:pt x="2204" y="930"/>
                  <a:pt x="2215" y="908"/>
                </a:cubicBezTo>
                <a:cubicBezTo>
                  <a:pt x="2216" y="904"/>
                  <a:pt x="2217" y="899"/>
                  <a:pt x="2218" y="895"/>
                </a:cubicBezTo>
              </a:path>
              <a:path w="2643" h="1084" extrusionOk="0">
                <a:moveTo>
                  <a:pt x="2309" y="610"/>
                </a:moveTo>
                <a:cubicBezTo>
                  <a:pt x="2286" y="647"/>
                  <a:pt x="2263" y="684"/>
                  <a:pt x="2251" y="726"/>
                </a:cubicBezTo>
                <a:cubicBezTo>
                  <a:pt x="2236" y="777"/>
                  <a:pt x="2224" y="837"/>
                  <a:pt x="2245" y="888"/>
                </a:cubicBezTo>
                <a:cubicBezTo>
                  <a:pt x="2266" y="939"/>
                  <a:pt x="2317" y="957"/>
                  <a:pt x="2368" y="963"/>
                </a:cubicBezTo>
                <a:cubicBezTo>
                  <a:pt x="2440" y="971"/>
                  <a:pt x="2503" y="944"/>
                  <a:pt x="2572" y="935"/>
                </a:cubicBezTo>
                <a:cubicBezTo>
                  <a:pt x="2608" y="930"/>
                  <a:pt x="2626" y="934"/>
                  <a:pt x="2642" y="96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77" name="Ink 108"/>
          <p:cNvSpPr>
            <a:spLocks noRot="1" noChangeAspect="1" noEditPoints="1" noChangeArrowheads="1" noChangeShapeType="1" noTextEdit="1"/>
          </p:cNvSpPr>
          <p:nvPr/>
        </p:nvSpPr>
        <p:spPr bwMode="auto">
          <a:xfrm>
            <a:off x="3725863" y="5730875"/>
            <a:ext cx="1139825" cy="511175"/>
          </a:xfrm>
          <a:custGeom>
            <a:avLst/>
            <a:gdLst>
              <a:gd name="T0" fmla="*/ 2147483647 w 3165"/>
              <a:gd name="T1" fmla="*/ 2147483647 h 1418"/>
              <a:gd name="T2" fmla="*/ 2147483647 w 3165"/>
              <a:gd name="T3" fmla="*/ 2147483647 h 1418"/>
              <a:gd name="T4" fmla="*/ 2147483647 w 3165"/>
              <a:gd name="T5" fmla="*/ 2147483647 h 1418"/>
              <a:gd name="T6" fmla="*/ 2147483647 w 3165"/>
              <a:gd name="T7" fmla="*/ 2147483647 h 1418"/>
              <a:gd name="T8" fmla="*/ 2147483647 w 3165"/>
              <a:gd name="T9" fmla="*/ 2147483647 h 1418"/>
              <a:gd name="T10" fmla="*/ 2147483647 w 3165"/>
              <a:gd name="T11" fmla="*/ 2147483647 h 1418"/>
              <a:gd name="T12" fmla="*/ 2147483647 w 3165"/>
              <a:gd name="T13" fmla="*/ 2147483647 h 1418"/>
              <a:gd name="T14" fmla="*/ 2147483647 w 3165"/>
              <a:gd name="T15" fmla="*/ 2147483647 h 1418"/>
              <a:gd name="T16" fmla="*/ 2147483647 w 3165"/>
              <a:gd name="T17" fmla="*/ 2147483647 h 1418"/>
              <a:gd name="T18" fmla="*/ 2147483647 w 3165"/>
              <a:gd name="T19" fmla="*/ 2147483647 h 1418"/>
              <a:gd name="T20" fmla="*/ 2147483647 w 3165"/>
              <a:gd name="T21" fmla="*/ 2147483647 h 1418"/>
              <a:gd name="T22" fmla="*/ 2147483647 w 3165"/>
              <a:gd name="T23" fmla="*/ 2147483647 h 1418"/>
              <a:gd name="T24" fmla="*/ 2147483647 w 3165"/>
              <a:gd name="T25" fmla="*/ 2147483647 h 1418"/>
              <a:gd name="T26" fmla="*/ 2147483647 w 3165"/>
              <a:gd name="T27" fmla="*/ 2147483647 h 1418"/>
              <a:gd name="T28" fmla="*/ 2147483647 w 3165"/>
              <a:gd name="T29" fmla="*/ 2147483647 h 1418"/>
              <a:gd name="T30" fmla="*/ 2147483647 w 3165"/>
              <a:gd name="T31" fmla="*/ 2147483647 h 1418"/>
              <a:gd name="T32" fmla="*/ 2147483647 w 3165"/>
              <a:gd name="T33" fmla="*/ 2147483647 h 1418"/>
              <a:gd name="T34" fmla="*/ 2147483647 w 3165"/>
              <a:gd name="T35" fmla="*/ 2147483647 h 1418"/>
              <a:gd name="T36" fmla="*/ 2147483647 w 3165"/>
              <a:gd name="T37" fmla="*/ 2147483647 h 1418"/>
              <a:gd name="T38" fmla="*/ 2147483647 w 3165"/>
              <a:gd name="T39" fmla="*/ 2147483647 h 1418"/>
              <a:gd name="T40" fmla="*/ 2147483647 w 3165"/>
              <a:gd name="T41" fmla="*/ 2147483647 h 1418"/>
              <a:gd name="T42" fmla="*/ 2147483647 w 3165"/>
              <a:gd name="T43" fmla="*/ 2147483647 h 1418"/>
              <a:gd name="T44" fmla="*/ 2147483647 w 3165"/>
              <a:gd name="T45" fmla="*/ 2147483647 h 1418"/>
              <a:gd name="T46" fmla="*/ 2147483647 w 3165"/>
              <a:gd name="T47" fmla="*/ 2147483647 h 1418"/>
              <a:gd name="T48" fmla="*/ 2147483647 w 3165"/>
              <a:gd name="T49" fmla="*/ 2147483647 h 1418"/>
              <a:gd name="T50" fmla="*/ 2147483647 w 3165"/>
              <a:gd name="T51" fmla="*/ 0 h 1418"/>
              <a:gd name="T52" fmla="*/ 2147483647 w 3165"/>
              <a:gd name="T53" fmla="*/ 2147483647 h 1418"/>
              <a:gd name="T54" fmla="*/ 2147483647 w 3165"/>
              <a:gd name="T55" fmla="*/ 2147483647 h 1418"/>
              <a:gd name="T56" fmla="*/ 2147483647 w 3165"/>
              <a:gd name="T57" fmla="*/ 2147483647 h 1418"/>
              <a:gd name="T58" fmla="*/ 2147483647 w 3165"/>
              <a:gd name="T59" fmla="*/ 2147483647 h 1418"/>
              <a:gd name="T60" fmla="*/ 2147483647 w 3165"/>
              <a:gd name="T61" fmla="*/ 2147483647 h 1418"/>
              <a:gd name="T62" fmla="*/ 2147483647 w 3165"/>
              <a:gd name="T63" fmla="*/ 2147483647 h 1418"/>
              <a:gd name="T64" fmla="*/ 2147483647 w 3165"/>
              <a:gd name="T65" fmla="*/ 2147483647 h 1418"/>
              <a:gd name="T66" fmla="*/ 2147483647 w 3165"/>
              <a:gd name="T67" fmla="*/ 2147483647 h 1418"/>
              <a:gd name="T68" fmla="*/ 2147483647 w 3165"/>
              <a:gd name="T69" fmla="*/ 2147483647 h 1418"/>
              <a:gd name="T70" fmla="*/ 2147483647 w 3165"/>
              <a:gd name="T71" fmla="*/ 2147483647 h 1418"/>
              <a:gd name="T72" fmla="*/ 2147483647 w 3165"/>
              <a:gd name="T73" fmla="*/ 2147483647 h 1418"/>
              <a:gd name="T74" fmla="*/ 2147483647 w 3165"/>
              <a:gd name="T75" fmla="*/ 2147483647 h 1418"/>
              <a:gd name="T76" fmla="*/ 2147483647 w 3165"/>
              <a:gd name="T77" fmla="*/ 2147483647 h 1418"/>
              <a:gd name="T78" fmla="*/ 2147483647 w 3165"/>
              <a:gd name="T79" fmla="*/ 2147483647 h 1418"/>
              <a:gd name="T80" fmla="*/ 2147483647 w 3165"/>
              <a:gd name="T81" fmla="*/ 2147483647 h 1418"/>
              <a:gd name="T82" fmla="*/ 2147483647 w 3165"/>
              <a:gd name="T83" fmla="*/ 2147483647 h 1418"/>
              <a:gd name="T84" fmla="*/ 2147483647 w 3165"/>
              <a:gd name="T85" fmla="*/ 2147483647 h 1418"/>
              <a:gd name="T86" fmla="*/ 2147483647 w 3165"/>
              <a:gd name="T87" fmla="*/ 2147483647 h 1418"/>
              <a:gd name="T88" fmla="*/ 2147483647 w 3165"/>
              <a:gd name="T89" fmla="*/ 2147483647 h 1418"/>
              <a:gd name="T90" fmla="*/ 2147483647 w 3165"/>
              <a:gd name="T91" fmla="*/ 2147483647 h 1418"/>
              <a:gd name="T92" fmla="*/ 2147483647 w 3165"/>
              <a:gd name="T93" fmla="*/ 2147483647 h 1418"/>
              <a:gd name="T94" fmla="*/ 2147483647 w 3165"/>
              <a:gd name="T95" fmla="*/ 2147483647 h 1418"/>
              <a:gd name="T96" fmla="*/ 2147483647 w 3165"/>
              <a:gd name="T97" fmla="*/ 2147483647 h 14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65"/>
              <a:gd name="T148" fmla="*/ 0 h 1418"/>
              <a:gd name="T149" fmla="*/ 3165 w 3165"/>
              <a:gd name="T150" fmla="*/ 1418 h 14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65" h="1418" extrusionOk="0">
                <a:moveTo>
                  <a:pt x="3103" y="237"/>
                </a:moveTo>
                <a:cubicBezTo>
                  <a:pt x="3122" y="192"/>
                  <a:pt x="3142" y="148"/>
                  <a:pt x="3154" y="101"/>
                </a:cubicBezTo>
                <a:cubicBezTo>
                  <a:pt x="3138" y="143"/>
                  <a:pt x="3133" y="150"/>
                  <a:pt x="3112" y="189"/>
                </a:cubicBezTo>
                <a:cubicBezTo>
                  <a:pt x="2957" y="483"/>
                  <a:pt x="2757" y="778"/>
                  <a:pt x="2463" y="948"/>
                </a:cubicBezTo>
                <a:cubicBezTo>
                  <a:pt x="2410" y="978"/>
                  <a:pt x="2345" y="1001"/>
                  <a:pt x="2288" y="966"/>
                </a:cubicBezTo>
                <a:cubicBezTo>
                  <a:pt x="2262" y="942"/>
                  <a:pt x="2252" y="932"/>
                  <a:pt x="2239" y="911"/>
                </a:cubicBezTo>
              </a:path>
              <a:path w="3165" h="1418" extrusionOk="0">
                <a:moveTo>
                  <a:pt x="997" y="345"/>
                </a:moveTo>
                <a:cubicBezTo>
                  <a:pt x="991" y="378"/>
                  <a:pt x="991" y="388"/>
                  <a:pt x="997" y="421"/>
                </a:cubicBezTo>
                <a:cubicBezTo>
                  <a:pt x="1005" y="467"/>
                  <a:pt x="1026" y="523"/>
                  <a:pt x="1067" y="550"/>
                </a:cubicBezTo>
                <a:cubicBezTo>
                  <a:pt x="1122" y="587"/>
                  <a:pt x="1186" y="548"/>
                  <a:pt x="1226" y="510"/>
                </a:cubicBezTo>
                <a:cubicBezTo>
                  <a:pt x="1260" y="477"/>
                  <a:pt x="1285" y="437"/>
                  <a:pt x="1312" y="398"/>
                </a:cubicBezTo>
                <a:cubicBezTo>
                  <a:pt x="1319" y="436"/>
                  <a:pt x="1320" y="475"/>
                  <a:pt x="1319" y="518"/>
                </a:cubicBezTo>
                <a:cubicBezTo>
                  <a:pt x="1317" y="607"/>
                  <a:pt x="1313" y="695"/>
                  <a:pt x="1309" y="784"/>
                </a:cubicBezTo>
                <a:cubicBezTo>
                  <a:pt x="1306" y="859"/>
                  <a:pt x="1304" y="934"/>
                  <a:pt x="1299" y="1009"/>
                </a:cubicBezTo>
                <a:cubicBezTo>
                  <a:pt x="1296" y="1050"/>
                  <a:pt x="1282" y="1062"/>
                  <a:pt x="1318" y="1034"/>
                </a:cubicBezTo>
              </a:path>
              <a:path w="3165" h="1418" extrusionOk="0">
                <a:moveTo>
                  <a:pt x="1677" y="412"/>
                </a:moveTo>
                <a:cubicBezTo>
                  <a:pt x="1657" y="461"/>
                  <a:pt x="1631" y="508"/>
                  <a:pt x="1615" y="559"/>
                </a:cubicBezTo>
                <a:cubicBezTo>
                  <a:pt x="1585" y="657"/>
                  <a:pt x="1587" y="757"/>
                  <a:pt x="1610" y="856"/>
                </a:cubicBezTo>
                <a:cubicBezTo>
                  <a:pt x="1621" y="904"/>
                  <a:pt x="1650" y="957"/>
                  <a:pt x="1643" y="1008"/>
                </a:cubicBezTo>
                <a:cubicBezTo>
                  <a:pt x="1638" y="1043"/>
                  <a:pt x="1589" y="1034"/>
                  <a:pt x="1565" y="1025"/>
                </a:cubicBezTo>
                <a:cubicBezTo>
                  <a:pt x="1526" y="1006"/>
                  <a:pt x="1512" y="998"/>
                  <a:pt x="1491" y="976"/>
                </a:cubicBezTo>
              </a:path>
              <a:path w="3165" h="1418" extrusionOk="0">
                <a:moveTo>
                  <a:pt x="1362" y="692"/>
                </a:moveTo>
                <a:cubicBezTo>
                  <a:pt x="1387" y="608"/>
                  <a:pt x="1415" y="580"/>
                  <a:pt x="1484" y="525"/>
                </a:cubicBezTo>
                <a:cubicBezTo>
                  <a:pt x="1561" y="464"/>
                  <a:pt x="1643" y="413"/>
                  <a:pt x="1723" y="356"/>
                </a:cubicBezTo>
                <a:cubicBezTo>
                  <a:pt x="1783" y="310"/>
                  <a:pt x="1802" y="295"/>
                  <a:pt x="1838" y="261"/>
                </a:cubicBezTo>
              </a:path>
              <a:path w="3165" h="1418" extrusionOk="0">
                <a:moveTo>
                  <a:pt x="1890" y="0"/>
                </a:moveTo>
                <a:cubicBezTo>
                  <a:pt x="1798" y="126"/>
                  <a:pt x="1708" y="253"/>
                  <a:pt x="1626" y="386"/>
                </a:cubicBezTo>
                <a:cubicBezTo>
                  <a:pt x="1517" y="562"/>
                  <a:pt x="1405" y="736"/>
                  <a:pt x="1293" y="911"/>
                </a:cubicBezTo>
                <a:cubicBezTo>
                  <a:pt x="1208" y="1044"/>
                  <a:pt x="1127" y="1185"/>
                  <a:pt x="1032" y="1312"/>
                </a:cubicBezTo>
                <a:cubicBezTo>
                  <a:pt x="1005" y="1348"/>
                  <a:pt x="977" y="1381"/>
                  <a:pt x="950" y="1417"/>
                </a:cubicBezTo>
              </a:path>
              <a:path w="3165" h="1418" extrusionOk="0">
                <a:moveTo>
                  <a:pt x="14" y="510"/>
                </a:moveTo>
                <a:cubicBezTo>
                  <a:pt x="4" y="537"/>
                  <a:pt x="0" y="533"/>
                  <a:pt x="28" y="566"/>
                </a:cubicBezTo>
                <a:cubicBezTo>
                  <a:pt x="72" y="617"/>
                  <a:pt x="131" y="664"/>
                  <a:pt x="200" y="670"/>
                </a:cubicBezTo>
                <a:cubicBezTo>
                  <a:pt x="247" y="674"/>
                  <a:pt x="301" y="655"/>
                  <a:pt x="332" y="618"/>
                </a:cubicBezTo>
                <a:cubicBezTo>
                  <a:pt x="365" y="578"/>
                  <a:pt x="390" y="519"/>
                  <a:pt x="401" y="468"/>
                </a:cubicBezTo>
                <a:cubicBezTo>
                  <a:pt x="410" y="426"/>
                  <a:pt x="411" y="382"/>
                  <a:pt x="403" y="340"/>
                </a:cubicBezTo>
                <a:cubicBezTo>
                  <a:pt x="391" y="364"/>
                  <a:pt x="381" y="409"/>
                  <a:pt x="376" y="449"/>
                </a:cubicBezTo>
                <a:cubicBezTo>
                  <a:pt x="362" y="548"/>
                  <a:pt x="350" y="646"/>
                  <a:pt x="337" y="745"/>
                </a:cubicBezTo>
                <a:cubicBezTo>
                  <a:pt x="326" y="828"/>
                  <a:pt x="311" y="911"/>
                  <a:pt x="301" y="994"/>
                </a:cubicBezTo>
                <a:cubicBezTo>
                  <a:pt x="295" y="1049"/>
                  <a:pt x="292" y="1032"/>
                  <a:pt x="309" y="1017"/>
                </a:cubicBezTo>
              </a:path>
              <a:path w="3165" h="1418" extrusionOk="0">
                <a:moveTo>
                  <a:pt x="540" y="213"/>
                </a:moveTo>
                <a:cubicBezTo>
                  <a:pt x="538" y="264"/>
                  <a:pt x="530" y="328"/>
                  <a:pt x="519" y="384"/>
                </a:cubicBezTo>
                <a:cubicBezTo>
                  <a:pt x="493" y="520"/>
                  <a:pt x="467" y="654"/>
                  <a:pt x="458" y="792"/>
                </a:cubicBezTo>
                <a:cubicBezTo>
                  <a:pt x="452" y="893"/>
                  <a:pt x="446" y="1017"/>
                  <a:pt x="502" y="1107"/>
                </a:cubicBezTo>
                <a:cubicBezTo>
                  <a:pt x="541" y="1169"/>
                  <a:pt x="619" y="1161"/>
                  <a:pt x="676" y="1132"/>
                </a:cubicBezTo>
                <a:cubicBezTo>
                  <a:pt x="748" y="1095"/>
                  <a:pt x="824" y="1007"/>
                  <a:pt x="835" y="926"/>
                </a:cubicBezTo>
                <a:cubicBezTo>
                  <a:pt x="843" y="865"/>
                  <a:pt x="783" y="876"/>
                  <a:pt x="748" y="891"/>
                </a:cubicBezTo>
                <a:cubicBezTo>
                  <a:pt x="689" y="917"/>
                  <a:pt x="639" y="971"/>
                  <a:pt x="600" y="1022"/>
                </a:cubicBezTo>
                <a:cubicBezTo>
                  <a:pt x="593" y="1032"/>
                  <a:pt x="587" y="1042"/>
                  <a:pt x="580" y="105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78" name="Ink 109"/>
          <p:cNvSpPr>
            <a:spLocks noRot="1" noChangeAspect="1" noEditPoints="1" noChangeArrowheads="1" noChangeShapeType="1" noTextEdit="1"/>
          </p:cNvSpPr>
          <p:nvPr/>
        </p:nvSpPr>
        <p:spPr bwMode="auto">
          <a:xfrm>
            <a:off x="2655888" y="2811463"/>
            <a:ext cx="820737" cy="1263650"/>
          </a:xfrm>
          <a:custGeom>
            <a:avLst/>
            <a:gdLst>
              <a:gd name="T0" fmla="*/ 2147483647 w 2279"/>
              <a:gd name="T1" fmla="*/ 2147483647 h 3508"/>
              <a:gd name="T2" fmla="*/ 2147483647 w 2279"/>
              <a:gd name="T3" fmla="*/ 2147483647 h 3508"/>
              <a:gd name="T4" fmla="*/ 0 w 2279"/>
              <a:gd name="T5" fmla="*/ 2147483647 h 3508"/>
              <a:gd name="T6" fmla="*/ 2147483647 w 2279"/>
              <a:gd name="T7" fmla="*/ 2147483647 h 3508"/>
              <a:gd name="T8" fmla="*/ 2147483647 w 2279"/>
              <a:gd name="T9" fmla="*/ 2147483647 h 3508"/>
              <a:gd name="T10" fmla="*/ 2147483647 w 2279"/>
              <a:gd name="T11" fmla="*/ 2147483647 h 3508"/>
              <a:gd name="T12" fmla="*/ 2147483647 w 2279"/>
              <a:gd name="T13" fmla="*/ 2147483647 h 3508"/>
              <a:gd name="T14" fmla="*/ 2147483647 w 2279"/>
              <a:gd name="T15" fmla="*/ 2147483647 h 3508"/>
              <a:gd name="T16" fmla="*/ 2147483647 w 2279"/>
              <a:gd name="T17" fmla="*/ 2147483647 h 3508"/>
              <a:gd name="T18" fmla="*/ 2147483647 w 2279"/>
              <a:gd name="T19" fmla="*/ 2147483647 h 3508"/>
              <a:gd name="T20" fmla="*/ 2147483647 w 2279"/>
              <a:gd name="T21" fmla="*/ 2147483647 h 3508"/>
              <a:gd name="T22" fmla="*/ 2147483647 w 2279"/>
              <a:gd name="T23" fmla="*/ 2147483647 h 3508"/>
              <a:gd name="T24" fmla="*/ 2147483647 w 2279"/>
              <a:gd name="T25" fmla="*/ 2147483647 h 3508"/>
              <a:gd name="T26" fmla="*/ 2147483647 w 2279"/>
              <a:gd name="T27" fmla="*/ 2147483647 h 3508"/>
              <a:gd name="T28" fmla="*/ 2147483647 w 2279"/>
              <a:gd name="T29" fmla="*/ 2147483647 h 3508"/>
              <a:gd name="T30" fmla="*/ 2147483647 w 2279"/>
              <a:gd name="T31" fmla="*/ 2147483647 h 3508"/>
              <a:gd name="T32" fmla="*/ 2147483647 w 2279"/>
              <a:gd name="T33" fmla="*/ 2147483647 h 3508"/>
              <a:gd name="T34" fmla="*/ 2147483647 w 2279"/>
              <a:gd name="T35" fmla="*/ 2147483647 h 3508"/>
              <a:gd name="T36" fmla="*/ 2147483647 w 2279"/>
              <a:gd name="T37" fmla="*/ 2147483647 h 3508"/>
              <a:gd name="T38" fmla="*/ 2147483647 w 2279"/>
              <a:gd name="T39" fmla="*/ 2147483647 h 3508"/>
              <a:gd name="T40" fmla="*/ 2147483647 w 2279"/>
              <a:gd name="T41" fmla="*/ 2147483647 h 3508"/>
              <a:gd name="T42" fmla="*/ 2147483647 w 2279"/>
              <a:gd name="T43" fmla="*/ 2147483647 h 3508"/>
              <a:gd name="T44" fmla="*/ 2147483647 w 2279"/>
              <a:gd name="T45" fmla="*/ 2147483647 h 3508"/>
              <a:gd name="T46" fmla="*/ 2147483647 w 2279"/>
              <a:gd name="T47" fmla="*/ 2147483647 h 3508"/>
              <a:gd name="T48" fmla="*/ 2147483647 w 2279"/>
              <a:gd name="T49" fmla="*/ 2147483647 h 3508"/>
              <a:gd name="T50" fmla="*/ 2147483647 w 2279"/>
              <a:gd name="T51" fmla="*/ 2147483647 h 3508"/>
              <a:gd name="T52" fmla="*/ 2147483647 w 2279"/>
              <a:gd name="T53" fmla="*/ 2147483647 h 3508"/>
              <a:gd name="T54" fmla="*/ 2147483647 w 2279"/>
              <a:gd name="T55" fmla="*/ 2147483647 h 3508"/>
              <a:gd name="T56" fmla="*/ 2147483647 w 2279"/>
              <a:gd name="T57" fmla="*/ 2147483647 h 3508"/>
              <a:gd name="T58" fmla="*/ 2147483647 w 2279"/>
              <a:gd name="T59" fmla="*/ 2147483647 h 3508"/>
              <a:gd name="T60" fmla="*/ 2147483647 w 2279"/>
              <a:gd name="T61" fmla="*/ 2147483647 h 3508"/>
              <a:gd name="T62" fmla="*/ 2147483647 w 2279"/>
              <a:gd name="T63" fmla="*/ 2147483647 h 3508"/>
              <a:gd name="T64" fmla="*/ 2147483647 w 2279"/>
              <a:gd name="T65" fmla="*/ 2147483647 h 3508"/>
              <a:gd name="T66" fmla="*/ 2147483647 w 2279"/>
              <a:gd name="T67" fmla="*/ 2147483647 h 3508"/>
              <a:gd name="T68" fmla="*/ 2147483647 w 2279"/>
              <a:gd name="T69" fmla="*/ 2147483647 h 3508"/>
              <a:gd name="T70" fmla="*/ 2147483647 w 2279"/>
              <a:gd name="T71" fmla="*/ 2147483647 h 3508"/>
              <a:gd name="T72" fmla="*/ 2147483647 w 2279"/>
              <a:gd name="T73" fmla="*/ 2147483647 h 3508"/>
              <a:gd name="T74" fmla="*/ 2147483647 w 2279"/>
              <a:gd name="T75" fmla="*/ 2147483647 h 3508"/>
              <a:gd name="T76" fmla="*/ 2147483647 w 2279"/>
              <a:gd name="T77" fmla="*/ 2147483647 h 3508"/>
              <a:gd name="T78" fmla="*/ 2147483647 w 2279"/>
              <a:gd name="T79" fmla="*/ 2147483647 h 3508"/>
              <a:gd name="T80" fmla="*/ 2147483647 w 2279"/>
              <a:gd name="T81" fmla="*/ 2147483647 h 3508"/>
              <a:gd name="T82" fmla="*/ 2147483647 w 2279"/>
              <a:gd name="T83" fmla="*/ 2147483647 h 3508"/>
              <a:gd name="T84" fmla="*/ 2147483647 w 2279"/>
              <a:gd name="T85" fmla="*/ 2147483647 h 3508"/>
              <a:gd name="T86" fmla="*/ 2147483647 w 2279"/>
              <a:gd name="T87" fmla="*/ 2147483647 h 3508"/>
              <a:gd name="T88" fmla="*/ 2147483647 w 2279"/>
              <a:gd name="T89" fmla="*/ 2147483647 h 3508"/>
              <a:gd name="T90" fmla="*/ 2147483647 w 2279"/>
              <a:gd name="T91" fmla="*/ 2147483647 h 3508"/>
              <a:gd name="T92" fmla="*/ 2147483647 w 2279"/>
              <a:gd name="T93" fmla="*/ 2147483647 h 3508"/>
              <a:gd name="T94" fmla="*/ 2147483647 w 2279"/>
              <a:gd name="T95" fmla="*/ 2147483647 h 3508"/>
              <a:gd name="T96" fmla="*/ 2147483647 w 2279"/>
              <a:gd name="T97" fmla="*/ 2147483647 h 3508"/>
              <a:gd name="T98" fmla="*/ 2147483647 w 2279"/>
              <a:gd name="T99" fmla="*/ 2147483647 h 3508"/>
              <a:gd name="T100" fmla="*/ 2147483647 w 2279"/>
              <a:gd name="T101" fmla="*/ 2147483647 h 3508"/>
              <a:gd name="T102" fmla="*/ 2147483647 w 2279"/>
              <a:gd name="T103" fmla="*/ 2147483647 h 3508"/>
              <a:gd name="T104" fmla="*/ 2147483647 w 2279"/>
              <a:gd name="T105" fmla="*/ 2147483647 h 3508"/>
              <a:gd name="T106" fmla="*/ 2147483647 w 2279"/>
              <a:gd name="T107" fmla="*/ 2147483647 h 3508"/>
              <a:gd name="T108" fmla="*/ 2147483647 w 2279"/>
              <a:gd name="T109" fmla="*/ 2147483647 h 3508"/>
              <a:gd name="T110" fmla="*/ 2147483647 w 2279"/>
              <a:gd name="T111" fmla="*/ 2147483647 h 3508"/>
              <a:gd name="T112" fmla="*/ 2147483647 w 2279"/>
              <a:gd name="T113" fmla="*/ 2147483647 h 3508"/>
              <a:gd name="T114" fmla="*/ 2147483647 w 2279"/>
              <a:gd name="T115" fmla="*/ 2147483647 h 3508"/>
              <a:gd name="T116" fmla="*/ 2147483647 w 2279"/>
              <a:gd name="T117" fmla="*/ 2147483647 h 3508"/>
              <a:gd name="T118" fmla="*/ 2147483647 w 2279"/>
              <a:gd name="T119" fmla="*/ 2147483647 h 3508"/>
              <a:gd name="T120" fmla="*/ 2147483647 w 2279"/>
              <a:gd name="T121" fmla="*/ 2147483647 h 3508"/>
              <a:gd name="T122" fmla="*/ 2147483647 w 2279"/>
              <a:gd name="T123" fmla="*/ 2147483647 h 3508"/>
              <a:gd name="T124" fmla="*/ 2147483647 w 2279"/>
              <a:gd name="T125" fmla="*/ 2147483647 h 350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9"/>
              <a:gd name="T190" fmla="*/ 0 h 3508"/>
              <a:gd name="T191" fmla="*/ 2279 w 2279"/>
              <a:gd name="T192" fmla="*/ 3508 h 350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9" h="3508" extrusionOk="0">
                <a:moveTo>
                  <a:pt x="134" y="1308"/>
                </a:moveTo>
                <a:cubicBezTo>
                  <a:pt x="105" y="1308"/>
                  <a:pt x="84" y="1306"/>
                  <a:pt x="53" y="1312"/>
                </a:cubicBezTo>
                <a:cubicBezTo>
                  <a:pt x="35" y="1316"/>
                  <a:pt x="18" y="1322"/>
                  <a:pt x="0" y="1326"/>
                </a:cubicBezTo>
                <a:cubicBezTo>
                  <a:pt x="107" y="1300"/>
                  <a:pt x="213" y="1267"/>
                  <a:pt x="322" y="1252"/>
                </a:cubicBezTo>
                <a:cubicBezTo>
                  <a:pt x="406" y="1240"/>
                  <a:pt x="499" y="1231"/>
                  <a:pt x="584" y="1234"/>
                </a:cubicBezTo>
                <a:cubicBezTo>
                  <a:pt x="632" y="1236"/>
                  <a:pt x="664" y="1248"/>
                  <a:pt x="687" y="1293"/>
                </a:cubicBezTo>
                <a:cubicBezTo>
                  <a:pt x="710" y="1338"/>
                  <a:pt x="707" y="1417"/>
                  <a:pt x="713" y="1466"/>
                </a:cubicBezTo>
                <a:cubicBezTo>
                  <a:pt x="754" y="1774"/>
                  <a:pt x="772" y="2061"/>
                  <a:pt x="748" y="2371"/>
                </a:cubicBezTo>
                <a:cubicBezTo>
                  <a:pt x="735" y="2541"/>
                  <a:pt x="721" y="2711"/>
                  <a:pt x="707" y="2881"/>
                </a:cubicBezTo>
                <a:cubicBezTo>
                  <a:pt x="692" y="3069"/>
                  <a:pt x="734" y="3278"/>
                  <a:pt x="685" y="3460"/>
                </a:cubicBezTo>
                <a:cubicBezTo>
                  <a:pt x="679" y="3483"/>
                  <a:pt x="674" y="3499"/>
                  <a:pt x="657" y="3505"/>
                </a:cubicBezTo>
                <a:cubicBezTo>
                  <a:pt x="558" y="3541"/>
                  <a:pt x="387" y="3456"/>
                  <a:pt x="290" y="3438"/>
                </a:cubicBezTo>
                <a:cubicBezTo>
                  <a:pt x="263" y="3433"/>
                  <a:pt x="226" y="3444"/>
                  <a:pt x="205" y="3439"/>
                </a:cubicBezTo>
                <a:cubicBezTo>
                  <a:pt x="181" y="3433"/>
                  <a:pt x="191" y="3442"/>
                  <a:pt x="181" y="3431"/>
                </a:cubicBezTo>
                <a:cubicBezTo>
                  <a:pt x="184" y="3420"/>
                  <a:pt x="185" y="3417"/>
                  <a:pt x="189" y="3410"/>
                </a:cubicBezTo>
              </a:path>
              <a:path w="2279" h="3508" extrusionOk="0">
                <a:moveTo>
                  <a:pt x="943" y="1024"/>
                </a:moveTo>
                <a:cubicBezTo>
                  <a:pt x="940" y="1003"/>
                  <a:pt x="942" y="964"/>
                  <a:pt x="920" y="951"/>
                </a:cubicBezTo>
                <a:cubicBezTo>
                  <a:pt x="896" y="937"/>
                  <a:pt x="871" y="942"/>
                  <a:pt x="847" y="955"/>
                </a:cubicBezTo>
                <a:cubicBezTo>
                  <a:pt x="816" y="971"/>
                  <a:pt x="778" y="997"/>
                  <a:pt x="763" y="1030"/>
                </a:cubicBezTo>
                <a:cubicBezTo>
                  <a:pt x="746" y="1067"/>
                  <a:pt x="777" y="1088"/>
                  <a:pt x="808" y="1099"/>
                </a:cubicBezTo>
                <a:cubicBezTo>
                  <a:pt x="868" y="1120"/>
                  <a:pt x="934" y="1121"/>
                  <a:pt x="996" y="1131"/>
                </a:cubicBezTo>
                <a:cubicBezTo>
                  <a:pt x="1047" y="1139"/>
                  <a:pt x="1110" y="1148"/>
                  <a:pt x="1147" y="1190"/>
                </a:cubicBezTo>
                <a:cubicBezTo>
                  <a:pt x="1178" y="1226"/>
                  <a:pt x="1163" y="1275"/>
                  <a:pt x="1144" y="1312"/>
                </a:cubicBezTo>
                <a:cubicBezTo>
                  <a:pt x="1121" y="1356"/>
                  <a:pt x="1078" y="1406"/>
                  <a:pt x="1035" y="1431"/>
                </a:cubicBezTo>
                <a:cubicBezTo>
                  <a:pt x="1005" y="1448"/>
                  <a:pt x="960" y="1471"/>
                  <a:pt x="932" y="1441"/>
                </a:cubicBezTo>
                <a:cubicBezTo>
                  <a:pt x="918" y="1416"/>
                  <a:pt x="914" y="1406"/>
                  <a:pt x="914" y="1385"/>
                </a:cubicBezTo>
              </a:path>
              <a:path w="2279" h="3508" extrusionOk="0">
                <a:moveTo>
                  <a:pt x="1004" y="656"/>
                </a:moveTo>
                <a:cubicBezTo>
                  <a:pt x="1029" y="686"/>
                  <a:pt x="1042" y="721"/>
                  <a:pt x="1057" y="757"/>
                </a:cubicBezTo>
                <a:cubicBezTo>
                  <a:pt x="1085" y="823"/>
                  <a:pt x="1111" y="890"/>
                  <a:pt x="1139" y="956"/>
                </a:cubicBezTo>
                <a:cubicBezTo>
                  <a:pt x="1159" y="1003"/>
                  <a:pt x="1180" y="1051"/>
                  <a:pt x="1205" y="1096"/>
                </a:cubicBezTo>
                <a:cubicBezTo>
                  <a:pt x="1208" y="1101"/>
                  <a:pt x="1211" y="1106"/>
                  <a:pt x="1214" y="1111"/>
                </a:cubicBezTo>
              </a:path>
              <a:path w="2279" h="3508" extrusionOk="0">
                <a:moveTo>
                  <a:pt x="933" y="838"/>
                </a:moveTo>
                <a:cubicBezTo>
                  <a:pt x="940" y="780"/>
                  <a:pt x="965" y="735"/>
                  <a:pt x="1004" y="690"/>
                </a:cubicBezTo>
                <a:cubicBezTo>
                  <a:pt x="1033" y="656"/>
                  <a:pt x="1084" y="599"/>
                  <a:pt x="1135" y="606"/>
                </a:cubicBezTo>
                <a:cubicBezTo>
                  <a:pt x="1179" y="612"/>
                  <a:pt x="1207" y="671"/>
                  <a:pt x="1228" y="703"/>
                </a:cubicBezTo>
                <a:cubicBezTo>
                  <a:pt x="1274" y="776"/>
                  <a:pt x="1319" y="883"/>
                  <a:pt x="1407" y="916"/>
                </a:cubicBezTo>
                <a:cubicBezTo>
                  <a:pt x="1448" y="931"/>
                  <a:pt x="1502" y="916"/>
                  <a:pt x="1532" y="886"/>
                </a:cubicBezTo>
                <a:cubicBezTo>
                  <a:pt x="1562" y="855"/>
                  <a:pt x="1577" y="806"/>
                  <a:pt x="1561" y="765"/>
                </a:cubicBezTo>
                <a:cubicBezTo>
                  <a:pt x="1540" y="712"/>
                  <a:pt x="1481" y="678"/>
                  <a:pt x="1434" y="654"/>
                </a:cubicBezTo>
                <a:cubicBezTo>
                  <a:pt x="1377" y="625"/>
                  <a:pt x="1316" y="605"/>
                  <a:pt x="1256" y="584"/>
                </a:cubicBezTo>
                <a:cubicBezTo>
                  <a:pt x="1232" y="576"/>
                  <a:pt x="1211" y="568"/>
                  <a:pt x="1188" y="557"/>
                </a:cubicBezTo>
              </a:path>
              <a:path w="2279" h="3508" extrusionOk="0">
                <a:moveTo>
                  <a:pt x="1452" y="503"/>
                </a:moveTo>
                <a:cubicBezTo>
                  <a:pt x="1476" y="536"/>
                  <a:pt x="1498" y="570"/>
                  <a:pt x="1520" y="605"/>
                </a:cubicBezTo>
                <a:cubicBezTo>
                  <a:pt x="1547" y="648"/>
                  <a:pt x="1573" y="692"/>
                  <a:pt x="1597" y="737"/>
                </a:cubicBezTo>
                <a:cubicBezTo>
                  <a:pt x="1607" y="756"/>
                  <a:pt x="1615" y="775"/>
                  <a:pt x="1623" y="795"/>
                </a:cubicBezTo>
                <a:cubicBezTo>
                  <a:pt x="1586" y="772"/>
                  <a:pt x="1559" y="740"/>
                  <a:pt x="1529" y="708"/>
                </a:cubicBezTo>
                <a:cubicBezTo>
                  <a:pt x="1441" y="612"/>
                  <a:pt x="1349" y="504"/>
                  <a:pt x="1337" y="369"/>
                </a:cubicBezTo>
                <a:cubicBezTo>
                  <a:pt x="1333" y="324"/>
                  <a:pt x="1338" y="265"/>
                  <a:pt x="1377" y="236"/>
                </a:cubicBezTo>
                <a:cubicBezTo>
                  <a:pt x="1383" y="233"/>
                  <a:pt x="1390" y="231"/>
                  <a:pt x="1396" y="228"/>
                </a:cubicBezTo>
                <a:cubicBezTo>
                  <a:pt x="1431" y="245"/>
                  <a:pt x="1437" y="270"/>
                  <a:pt x="1447" y="309"/>
                </a:cubicBezTo>
                <a:cubicBezTo>
                  <a:pt x="1465" y="379"/>
                  <a:pt x="1473" y="471"/>
                  <a:pt x="1537" y="517"/>
                </a:cubicBezTo>
                <a:cubicBezTo>
                  <a:pt x="1571" y="541"/>
                  <a:pt x="1617" y="549"/>
                  <a:pt x="1658" y="542"/>
                </a:cubicBezTo>
                <a:cubicBezTo>
                  <a:pt x="1695" y="536"/>
                  <a:pt x="1726" y="522"/>
                  <a:pt x="1747" y="490"/>
                </a:cubicBezTo>
                <a:cubicBezTo>
                  <a:pt x="1763" y="465"/>
                  <a:pt x="1759" y="445"/>
                  <a:pt x="1757" y="418"/>
                </a:cubicBezTo>
              </a:path>
              <a:path w="2279" h="3508" extrusionOk="0">
                <a:moveTo>
                  <a:pt x="1708" y="11"/>
                </a:moveTo>
                <a:cubicBezTo>
                  <a:pt x="1698" y="42"/>
                  <a:pt x="1695" y="39"/>
                  <a:pt x="1681" y="68"/>
                </a:cubicBezTo>
                <a:cubicBezTo>
                  <a:pt x="1660" y="110"/>
                  <a:pt x="1608" y="191"/>
                  <a:pt x="1621" y="240"/>
                </a:cubicBezTo>
                <a:cubicBezTo>
                  <a:pt x="1631" y="278"/>
                  <a:pt x="1666" y="299"/>
                  <a:pt x="1686" y="331"/>
                </a:cubicBezTo>
                <a:cubicBezTo>
                  <a:pt x="1722" y="388"/>
                  <a:pt x="1733" y="571"/>
                  <a:pt x="1807" y="590"/>
                </a:cubicBezTo>
                <a:cubicBezTo>
                  <a:pt x="1855" y="602"/>
                  <a:pt x="1923" y="559"/>
                  <a:pt x="1963" y="541"/>
                </a:cubicBezTo>
                <a:cubicBezTo>
                  <a:pt x="2033" y="508"/>
                  <a:pt x="2103" y="478"/>
                  <a:pt x="2176" y="452"/>
                </a:cubicBezTo>
                <a:cubicBezTo>
                  <a:pt x="2205" y="442"/>
                  <a:pt x="2233" y="434"/>
                  <a:pt x="2264" y="440"/>
                </a:cubicBezTo>
                <a:cubicBezTo>
                  <a:pt x="2269" y="442"/>
                  <a:pt x="2273" y="445"/>
                  <a:pt x="2278" y="44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79" name="Ink 110"/>
          <p:cNvSpPr>
            <a:spLocks noRot="1" noChangeAspect="1" noEditPoints="1" noChangeArrowheads="1" noChangeShapeType="1" noTextEdit="1"/>
          </p:cNvSpPr>
          <p:nvPr/>
        </p:nvSpPr>
        <p:spPr bwMode="auto">
          <a:xfrm>
            <a:off x="288925" y="2867025"/>
            <a:ext cx="555625" cy="1616075"/>
          </a:xfrm>
          <a:custGeom>
            <a:avLst/>
            <a:gdLst>
              <a:gd name="T0" fmla="*/ 2147483647 w 1546"/>
              <a:gd name="T1" fmla="*/ 2147483647 h 4491"/>
              <a:gd name="T2" fmla="*/ 2147483647 w 1546"/>
              <a:gd name="T3" fmla="*/ 2147483647 h 4491"/>
              <a:gd name="T4" fmla="*/ 2147483647 w 1546"/>
              <a:gd name="T5" fmla="*/ 2147483647 h 4491"/>
              <a:gd name="T6" fmla="*/ 2147483647 w 1546"/>
              <a:gd name="T7" fmla="*/ 2147483647 h 4491"/>
              <a:gd name="T8" fmla="*/ 2147483647 w 1546"/>
              <a:gd name="T9" fmla="*/ 2147483647 h 4491"/>
              <a:gd name="T10" fmla="*/ 2147483647 w 1546"/>
              <a:gd name="T11" fmla="*/ 2147483647 h 4491"/>
              <a:gd name="T12" fmla="*/ 2147483647 w 1546"/>
              <a:gd name="T13" fmla="*/ 2147483647 h 4491"/>
              <a:gd name="T14" fmla="*/ 2147483647 w 1546"/>
              <a:gd name="T15" fmla="*/ 2147483647 h 4491"/>
              <a:gd name="T16" fmla="*/ 0 w 1546"/>
              <a:gd name="T17" fmla="*/ 2147483647 h 4491"/>
              <a:gd name="T18" fmla="*/ 2147483647 w 1546"/>
              <a:gd name="T19" fmla="*/ 2147483647 h 4491"/>
              <a:gd name="T20" fmla="*/ 2147483647 w 1546"/>
              <a:gd name="T21" fmla="*/ 2147483647 h 4491"/>
              <a:gd name="T22" fmla="*/ 2147483647 w 1546"/>
              <a:gd name="T23" fmla="*/ 2147483647 h 4491"/>
              <a:gd name="T24" fmla="*/ 2147483647 w 1546"/>
              <a:gd name="T25" fmla="*/ 2147483647 h 4491"/>
              <a:gd name="T26" fmla="*/ 2147483647 w 1546"/>
              <a:gd name="T27" fmla="*/ 2147483647 h 4491"/>
              <a:gd name="T28" fmla="*/ 2147483647 w 1546"/>
              <a:gd name="T29" fmla="*/ 2147483647 h 4491"/>
              <a:gd name="T30" fmla="*/ 2147483647 w 1546"/>
              <a:gd name="T31" fmla="*/ 0 h 449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46"/>
              <a:gd name="T49" fmla="*/ 0 h 4491"/>
              <a:gd name="T50" fmla="*/ 1546 w 1546"/>
              <a:gd name="T51" fmla="*/ 4491 h 449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46" h="4491" extrusionOk="0">
                <a:moveTo>
                  <a:pt x="1545" y="4490"/>
                </a:moveTo>
                <a:cubicBezTo>
                  <a:pt x="1513" y="4476"/>
                  <a:pt x="1482" y="4465"/>
                  <a:pt x="1449" y="4450"/>
                </a:cubicBezTo>
                <a:cubicBezTo>
                  <a:pt x="1322" y="4392"/>
                  <a:pt x="1213" y="4361"/>
                  <a:pt x="1100" y="4279"/>
                </a:cubicBezTo>
                <a:cubicBezTo>
                  <a:pt x="1003" y="4208"/>
                  <a:pt x="910" y="4139"/>
                  <a:pt x="815" y="4067"/>
                </a:cubicBezTo>
                <a:cubicBezTo>
                  <a:pt x="708" y="3986"/>
                  <a:pt x="608" y="3917"/>
                  <a:pt x="514" y="3819"/>
                </a:cubicBezTo>
                <a:cubicBezTo>
                  <a:pt x="378" y="3678"/>
                  <a:pt x="246" y="3515"/>
                  <a:pt x="204" y="3320"/>
                </a:cubicBezTo>
                <a:cubicBezTo>
                  <a:pt x="159" y="3113"/>
                  <a:pt x="231" y="2904"/>
                  <a:pt x="198" y="2699"/>
                </a:cubicBezTo>
                <a:cubicBezTo>
                  <a:pt x="161" y="2469"/>
                  <a:pt x="74" y="2247"/>
                  <a:pt x="38" y="2016"/>
                </a:cubicBezTo>
                <a:cubicBezTo>
                  <a:pt x="19" y="1895"/>
                  <a:pt x="1" y="1763"/>
                  <a:pt x="0" y="1640"/>
                </a:cubicBezTo>
                <a:cubicBezTo>
                  <a:pt x="-1" y="1451"/>
                  <a:pt x="41" y="1265"/>
                  <a:pt x="66" y="1079"/>
                </a:cubicBezTo>
                <a:cubicBezTo>
                  <a:pt x="82" y="960"/>
                  <a:pt x="101" y="839"/>
                  <a:pt x="144" y="728"/>
                </a:cubicBezTo>
                <a:cubicBezTo>
                  <a:pt x="171" y="658"/>
                  <a:pt x="213" y="608"/>
                  <a:pt x="257" y="551"/>
                </a:cubicBezTo>
                <a:cubicBezTo>
                  <a:pt x="276" y="527"/>
                  <a:pt x="297" y="503"/>
                  <a:pt x="316" y="479"/>
                </a:cubicBezTo>
                <a:cubicBezTo>
                  <a:pt x="407" y="363"/>
                  <a:pt x="484" y="232"/>
                  <a:pt x="581" y="122"/>
                </a:cubicBezTo>
                <a:cubicBezTo>
                  <a:pt x="613" y="85"/>
                  <a:pt x="699" y="15"/>
                  <a:pt x="704" y="7"/>
                </a:cubicBezTo>
                <a:cubicBezTo>
                  <a:pt x="700" y="5"/>
                  <a:pt x="696" y="2"/>
                  <a:pt x="692" y="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80" name="Ink 111"/>
          <p:cNvSpPr>
            <a:spLocks noRot="1" noChangeAspect="1" noEditPoints="1" noChangeArrowheads="1" noChangeShapeType="1" noTextEdit="1"/>
          </p:cNvSpPr>
          <p:nvPr/>
        </p:nvSpPr>
        <p:spPr bwMode="auto">
          <a:xfrm>
            <a:off x="330200" y="2752725"/>
            <a:ext cx="520700" cy="2987675"/>
          </a:xfrm>
          <a:custGeom>
            <a:avLst/>
            <a:gdLst>
              <a:gd name="T0" fmla="*/ 2147483647 w 1446"/>
              <a:gd name="T1" fmla="*/ 2147483647 h 8299"/>
              <a:gd name="T2" fmla="*/ 2147483647 w 1446"/>
              <a:gd name="T3" fmla="*/ 2147483647 h 8299"/>
              <a:gd name="T4" fmla="*/ 2147483647 w 1446"/>
              <a:gd name="T5" fmla="*/ 2147483647 h 8299"/>
              <a:gd name="T6" fmla="*/ 2147483647 w 1446"/>
              <a:gd name="T7" fmla="*/ 2147483647 h 8299"/>
              <a:gd name="T8" fmla="*/ 2147483647 w 1446"/>
              <a:gd name="T9" fmla="*/ 2147483647 h 8299"/>
              <a:gd name="T10" fmla="*/ 2147483647 w 1446"/>
              <a:gd name="T11" fmla="*/ 2147483647 h 8299"/>
              <a:gd name="T12" fmla="*/ 2147483647 w 1446"/>
              <a:gd name="T13" fmla="*/ 2147483647 h 8299"/>
              <a:gd name="T14" fmla="*/ 2147483647 w 1446"/>
              <a:gd name="T15" fmla="*/ 2147483647 h 8299"/>
              <a:gd name="T16" fmla="*/ 2147483647 w 1446"/>
              <a:gd name="T17" fmla="*/ 2147483647 h 8299"/>
              <a:gd name="T18" fmla="*/ 2147483647 w 1446"/>
              <a:gd name="T19" fmla="*/ 2147483647 h 8299"/>
              <a:gd name="T20" fmla="*/ 2147483647 w 1446"/>
              <a:gd name="T21" fmla="*/ 2147483647 h 8299"/>
              <a:gd name="T22" fmla="*/ 2147483647 w 1446"/>
              <a:gd name="T23" fmla="*/ 2147483647 h 8299"/>
              <a:gd name="T24" fmla="*/ 2147483647 w 1446"/>
              <a:gd name="T25" fmla="*/ 2147483647 h 8299"/>
              <a:gd name="T26" fmla="*/ 2147483647 w 1446"/>
              <a:gd name="T27" fmla="*/ 2147483647 h 8299"/>
              <a:gd name="T28" fmla="*/ 2147483647 w 1446"/>
              <a:gd name="T29" fmla="*/ 2147483647 h 8299"/>
              <a:gd name="T30" fmla="*/ 2147483647 w 1446"/>
              <a:gd name="T31" fmla="*/ 2147483647 h 8299"/>
              <a:gd name="T32" fmla="*/ 2147483647 w 1446"/>
              <a:gd name="T33" fmla="*/ 2147483647 h 8299"/>
              <a:gd name="T34" fmla="*/ 2147483647 w 1446"/>
              <a:gd name="T35" fmla="*/ 2147483647 h 8299"/>
              <a:gd name="T36" fmla="*/ 2147483647 w 1446"/>
              <a:gd name="T37" fmla="*/ 2147483647 h 8299"/>
              <a:gd name="T38" fmla="*/ 2147483647 w 1446"/>
              <a:gd name="T39" fmla="*/ 2147483647 h 8299"/>
              <a:gd name="T40" fmla="*/ 2147483647 w 1446"/>
              <a:gd name="T41" fmla="*/ 2147483647 h 8299"/>
              <a:gd name="T42" fmla="*/ 2147483647 w 1446"/>
              <a:gd name="T43" fmla="*/ 2147483647 h 8299"/>
              <a:gd name="T44" fmla="*/ 2147483647 w 1446"/>
              <a:gd name="T45" fmla="*/ 2147483647 h 8299"/>
              <a:gd name="T46" fmla="*/ 2147483647 w 1446"/>
              <a:gd name="T47" fmla="*/ 2147483647 h 8299"/>
              <a:gd name="T48" fmla="*/ 2147483647 w 1446"/>
              <a:gd name="T49" fmla="*/ 2147483647 h 8299"/>
              <a:gd name="T50" fmla="*/ 2147483647 w 1446"/>
              <a:gd name="T51" fmla="*/ 2147483647 h 8299"/>
              <a:gd name="T52" fmla="*/ 2147483647 w 1446"/>
              <a:gd name="T53" fmla="*/ 2147483647 h 8299"/>
              <a:gd name="T54" fmla="*/ 2147483647 w 1446"/>
              <a:gd name="T55" fmla="*/ 2147483647 h 8299"/>
              <a:gd name="T56" fmla="*/ 2147483647 w 1446"/>
              <a:gd name="T57" fmla="*/ 2147483647 h 8299"/>
              <a:gd name="T58" fmla="*/ 2147483647 w 1446"/>
              <a:gd name="T59" fmla="*/ 2147483647 h 8299"/>
              <a:gd name="T60" fmla="*/ 2147483647 w 1446"/>
              <a:gd name="T61" fmla="*/ 2147483647 h 8299"/>
              <a:gd name="T62" fmla="*/ 2147483647 w 1446"/>
              <a:gd name="T63" fmla="*/ 2147483647 h 8299"/>
              <a:gd name="T64" fmla="*/ 2147483647 w 1446"/>
              <a:gd name="T65" fmla="*/ 2147483647 h 8299"/>
              <a:gd name="T66" fmla="*/ 2147483647 w 1446"/>
              <a:gd name="T67" fmla="*/ 2147483647 h 8299"/>
              <a:gd name="T68" fmla="*/ 2147483647 w 1446"/>
              <a:gd name="T69" fmla="*/ 2147483647 h 8299"/>
              <a:gd name="T70" fmla="*/ 2147483647 w 1446"/>
              <a:gd name="T71" fmla="*/ 2147483647 h 8299"/>
              <a:gd name="T72" fmla="*/ 2147483647 w 1446"/>
              <a:gd name="T73" fmla="*/ 2147483647 h 8299"/>
              <a:gd name="T74" fmla="*/ 2147483647 w 1446"/>
              <a:gd name="T75" fmla="*/ 2147483647 h 8299"/>
              <a:gd name="T76" fmla="*/ 2147483647 w 1446"/>
              <a:gd name="T77" fmla="*/ 2147483647 h 8299"/>
              <a:gd name="T78" fmla="*/ 2147483647 w 1446"/>
              <a:gd name="T79" fmla="*/ 2147483647 h 8299"/>
              <a:gd name="T80" fmla="*/ 2147483647 w 1446"/>
              <a:gd name="T81" fmla="*/ 2147483647 h 829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46"/>
              <a:gd name="T124" fmla="*/ 0 h 8299"/>
              <a:gd name="T125" fmla="*/ 1446 w 1446"/>
              <a:gd name="T126" fmla="*/ 8299 h 829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46" h="8299" extrusionOk="0">
                <a:moveTo>
                  <a:pt x="1425" y="4153"/>
                </a:moveTo>
                <a:cubicBezTo>
                  <a:pt x="1426" y="4174"/>
                  <a:pt x="1426" y="4181"/>
                  <a:pt x="1432" y="4202"/>
                </a:cubicBezTo>
              </a:path>
              <a:path w="1446" h="8299" extrusionOk="0">
                <a:moveTo>
                  <a:pt x="1005" y="4724"/>
                </a:moveTo>
                <a:cubicBezTo>
                  <a:pt x="1001" y="4723"/>
                  <a:pt x="996" y="4723"/>
                  <a:pt x="992" y="4722"/>
                </a:cubicBezTo>
                <a:cubicBezTo>
                  <a:pt x="1014" y="4725"/>
                  <a:pt x="1035" y="4726"/>
                  <a:pt x="1057" y="4728"/>
                </a:cubicBezTo>
                <a:cubicBezTo>
                  <a:pt x="1099" y="4732"/>
                  <a:pt x="1140" y="4732"/>
                  <a:pt x="1182" y="4733"/>
                </a:cubicBezTo>
                <a:cubicBezTo>
                  <a:pt x="1222" y="4734"/>
                  <a:pt x="1261" y="4734"/>
                  <a:pt x="1301" y="4735"/>
                </a:cubicBezTo>
                <a:cubicBezTo>
                  <a:pt x="1312" y="4735"/>
                  <a:pt x="1349" y="4742"/>
                  <a:pt x="1361" y="4737"/>
                </a:cubicBezTo>
                <a:cubicBezTo>
                  <a:pt x="1380" y="4729"/>
                  <a:pt x="1372" y="4712"/>
                  <a:pt x="1369" y="4697"/>
                </a:cubicBezTo>
                <a:cubicBezTo>
                  <a:pt x="1365" y="4678"/>
                  <a:pt x="1352" y="4664"/>
                  <a:pt x="1342" y="4649"/>
                </a:cubicBezTo>
                <a:cubicBezTo>
                  <a:pt x="1331" y="4632"/>
                  <a:pt x="1319" y="4620"/>
                  <a:pt x="1302" y="4608"/>
                </a:cubicBezTo>
                <a:cubicBezTo>
                  <a:pt x="1320" y="4622"/>
                  <a:pt x="1338" y="4634"/>
                  <a:pt x="1358" y="4646"/>
                </a:cubicBezTo>
                <a:cubicBezTo>
                  <a:pt x="1376" y="4657"/>
                  <a:pt x="1395" y="4667"/>
                  <a:pt x="1412" y="4679"/>
                </a:cubicBezTo>
                <a:cubicBezTo>
                  <a:pt x="1433" y="4694"/>
                  <a:pt x="1449" y="4704"/>
                  <a:pt x="1440" y="4731"/>
                </a:cubicBezTo>
                <a:cubicBezTo>
                  <a:pt x="1435" y="4746"/>
                  <a:pt x="1419" y="4766"/>
                  <a:pt x="1409" y="4779"/>
                </a:cubicBezTo>
                <a:cubicBezTo>
                  <a:pt x="1393" y="4799"/>
                  <a:pt x="1372" y="4815"/>
                  <a:pt x="1357" y="4836"/>
                </a:cubicBezTo>
                <a:cubicBezTo>
                  <a:pt x="1341" y="4858"/>
                  <a:pt x="1338" y="4867"/>
                  <a:pt x="1361" y="4876"/>
                </a:cubicBezTo>
              </a:path>
              <a:path w="1446" h="8299" extrusionOk="0">
                <a:moveTo>
                  <a:pt x="1299" y="4782"/>
                </a:moveTo>
                <a:cubicBezTo>
                  <a:pt x="1309" y="4757"/>
                  <a:pt x="1320" y="4735"/>
                  <a:pt x="1331" y="4711"/>
                </a:cubicBezTo>
                <a:cubicBezTo>
                  <a:pt x="1149" y="4685"/>
                  <a:pt x="951" y="4674"/>
                  <a:pt x="785" y="4590"/>
                </a:cubicBezTo>
                <a:cubicBezTo>
                  <a:pt x="699" y="4546"/>
                  <a:pt x="612" y="4477"/>
                  <a:pt x="542" y="4410"/>
                </a:cubicBezTo>
                <a:cubicBezTo>
                  <a:pt x="314" y="4193"/>
                  <a:pt x="232" y="3820"/>
                  <a:pt x="141" y="3529"/>
                </a:cubicBezTo>
                <a:cubicBezTo>
                  <a:pt x="35" y="3192"/>
                  <a:pt x="-1" y="2808"/>
                  <a:pt x="0" y="2455"/>
                </a:cubicBezTo>
                <a:cubicBezTo>
                  <a:pt x="2" y="1838"/>
                  <a:pt x="41" y="1104"/>
                  <a:pt x="372" y="561"/>
                </a:cubicBezTo>
                <a:cubicBezTo>
                  <a:pt x="460" y="416"/>
                  <a:pt x="596" y="370"/>
                  <a:pt x="728" y="278"/>
                </a:cubicBezTo>
                <a:cubicBezTo>
                  <a:pt x="768" y="250"/>
                  <a:pt x="803" y="215"/>
                  <a:pt x="846" y="189"/>
                </a:cubicBezTo>
                <a:cubicBezTo>
                  <a:pt x="891" y="162"/>
                  <a:pt x="941" y="141"/>
                  <a:pt x="987" y="117"/>
                </a:cubicBezTo>
                <a:cubicBezTo>
                  <a:pt x="878" y="106"/>
                  <a:pt x="776" y="108"/>
                  <a:pt x="664" y="115"/>
                </a:cubicBezTo>
                <a:cubicBezTo>
                  <a:pt x="625" y="117"/>
                  <a:pt x="585" y="118"/>
                  <a:pt x="546" y="120"/>
                </a:cubicBezTo>
                <a:cubicBezTo>
                  <a:pt x="584" y="114"/>
                  <a:pt x="623" y="106"/>
                  <a:pt x="662" y="100"/>
                </a:cubicBezTo>
                <a:cubicBezTo>
                  <a:pt x="829" y="74"/>
                  <a:pt x="995" y="32"/>
                  <a:pt x="1159" y="2"/>
                </a:cubicBezTo>
                <a:cubicBezTo>
                  <a:pt x="1084" y="100"/>
                  <a:pt x="1020" y="207"/>
                  <a:pt x="950" y="309"/>
                </a:cubicBezTo>
                <a:cubicBezTo>
                  <a:pt x="907" y="372"/>
                  <a:pt x="858" y="430"/>
                  <a:pt x="811" y="489"/>
                </a:cubicBezTo>
                <a:cubicBezTo>
                  <a:pt x="791" y="468"/>
                  <a:pt x="764" y="443"/>
                  <a:pt x="742" y="419"/>
                </a:cubicBezTo>
                <a:cubicBezTo>
                  <a:pt x="671" y="341"/>
                  <a:pt x="599" y="265"/>
                  <a:pt x="526" y="189"/>
                </a:cubicBezTo>
                <a:cubicBezTo>
                  <a:pt x="538" y="204"/>
                  <a:pt x="531" y="197"/>
                  <a:pt x="543" y="212"/>
                </a:cubicBezTo>
                <a:cubicBezTo>
                  <a:pt x="607" y="293"/>
                  <a:pt x="677" y="360"/>
                  <a:pt x="752" y="423"/>
                </a:cubicBezTo>
                <a:cubicBezTo>
                  <a:pt x="738" y="376"/>
                  <a:pt x="725" y="326"/>
                  <a:pt x="711" y="279"/>
                </a:cubicBezTo>
                <a:cubicBezTo>
                  <a:pt x="734" y="273"/>
                  <a:pt x="758" y="259"/>
                  <a:pt x="785" y="255"/>
                </a:cubicBezTo>
                <a:cubicBezTo>
                  <a:pt x="861" y="242"/>
                  <a:pt x="937" y="231"/>
                  <a:pt x="1012" y="217"/>
                </a:cubicBezTo>
                <a:cubicBezTo>
                  <a:pt x="839" y="238"/>
                  <a:pt x="681" y="253"/>
                  <a:pt x="523" y="214"/>
                </a:cubicBezTo>
                <a:cubicBezTo>
                  <a:pt x="575" y="184"/>
                  <a:pt x="621" y="154"/>
                  <a:pt x="679" y="132"/>
                </a:cubicBezTo>
                <a:cubicBezTo>
                  <a:pt x="698" y="125"/>
                  <a:pt x="719" y="123"/>
                  <a:pt x="737" y="116"/>
                </a:cubicBezTo>
                <a:cubicBezTo>
                  <a:pt x="666" y="172"/>
                  <a:pt x="608" y="231"/>
                  <a:pt x="551" y="293"/>
                </a:cubicBezTo>
                <a:cubicBezTo>
                  <a:pt x="605" y="292"/>
                  <a:pt x="637" y="311"/>
                  <a:pt x="712" y="282"/>
                </a:cubicBezTo>
                <a:cubicBezTo>
                  <a:pt x="750" y="267"/>
                  <a:pt x="812" y="221"/>
                  <a:pt x="817" y="230"/>
                </a:cubicBezTo>
                <a:cubicBezTo>
                  <a:pt x="821" y="238"/>
                  <a:pt x="779" y="298"/>
                  <a:pt x="775" y="310"/>
                </a:cubicBezTo>
                <a:cubicBezTo>
                  <a:pt x="770" y="322"/>
                  <a:pt x="767" y="327"/>
                  <a:pt x="771" y="313"/>
                </a:cubicBezTo>
                <a:cubicBezTo>
                  <a:pt x="812" y="262"/>
                  <a:pt x="852" y="212"/>
                  <a:pt x="893" y="163"/>
                </a:cubicBezTo>
                <a:cubicBezTo>
                  <a:pt x="864" y="224"/>
                  <a:pt x="811" y="339"/>
                  <a:pt x="797" y="370"/>
                </a:cubicBezTo>
                <a:cubicBezTo>
                  <a:pt x="820" y="304"/>
                  <a:pt x="846" y="245"/>
                  <a:pt x="876" y="183"/>
                </a:cubicBezTo>
                <a:cubicBezTo>
                  <a:pt x="870" y="220"/>
                  <a:pt x="863" y="256"/>
                  <a:pt x="857" y="293"/>
                </a:cubicBezTo>
                <a:cubicBezTo>
                  <a:pt x="845" y="362"/>
                  <a:pt x="832" y="431"/>
                  <a:pt x="819" y="499"/>
                </a:cubicBezTo>
                <a:cubicBezTo>
                  <a:pt x="837" y="407"/>
                  <a:pt x="856" y="313"/>
                  <a:pt x="873" y="223"/>
                </a:cubicBezTo>
                <a:cubicBezTo>
                  <a:pt x="809" y="205"/>
                  <a:pt x="741" y="183"/>
                  <a:pt x="694" y="165"/>
                </a:cubicBezTo>
              </a:path>
              <a:path w="1446" h="8299" extrusionOk="0">
                <a:moveTo>
                  <a:pt x="1270" y="8280"/>
                </a:moveTo>
                <a:cubicBezTo>
                  <a:pt x="1234" y="8285"/>
                  <a:pt x="1219" y="8302"/>
                  <a:pt x="1173" y="8287"/>
                </a:cubicBezTo>
                <a:cubicBezTo>
                  <a:pt x="1057" y="8250"/>
                  <a:pt x="1006" y="8115"/>
                  <a:pt x="938" y="8025"/>
                </a:cubicBezTo>
                <a:cubicBezTo>
                  <a:pt x="817" y="7864"/>
                  <a:pt x="674" y="7721"/>
                  <a:pt x="560" y="7555"/>
                </a:cubicBezTo>
                <a:cubicBezTo>
                  <a:pt x="363" y="7268"/>
                  <a:pt x="328" y="6912"/>
                  <a:pt x="363" y="6573"/>
                </a:cubicBezTo>
                <a:cubicBezTo>
                  <a:pt x="390" y="6305"/>
                  <a:pt x="470" y="6059"/>
                  <a:pt x="617" y="5832"/>
                </a:cubicBezTo>
                <a:cubicBezTo>
                  <a:pt x="716" y="5680"/>
                  <a:pt x="826" y="5596"/>
                  <a:pt x="948" y="5477"/>
                </a:cubicBezTo>
                <a:cubicBezTo>
                  <a:pt x="970" y="5456"/>
                  <a:pt x="994" y="5424"/>
                  <a:pt x="1011" y="5398"/>
                </a:cubicBezTo>
                <a:cubicBezTo>
                  <a:pt x="1020" y="5384"/>
                  <a:pt x="1052" y="5339"/>
                  <a:pt x="1050" y="5323"/>
                </a:cubicBezTo>
                <a:cubicBezTo>
                  <a:pt x="1046" y="5296"/>
                  <a:pt x="1051" y="5302"/>
                  <a:pt x="1025" y="5281"/>
                </a:cubicBezTo>
                <a:cubicBezTo>
                  <a:pt x="949" y="5219"/>
                  <a:pt x="778" y="5280"/>
                  <a:pt x="696" y="5300"/>
                </a:cubicBezTo>
                <a:cubicBezTo>
                  <a:pt x="754" y="5276"/>
                  <a:pt x="997" y="5152"/>
                  <a:pt x="1045" y="5202"/>
                </a:cubicBezTo>
                <a:cubicBezTo>
                  <a:pt x="1105" y="5264"/>
                  <a:pt x="1090" y="5545"/>
                  <a:pt x="1091" y="5628"/>
                </a:cubicBezTo>
                <a:cubicBezTo>
                  <a:pt x="1092" y="5687"/>
                  <a:pt x="1099" y="5714"/>
                  <a:pt x="1118" y="5769"/>
                </a:cubicBezTo>
                <a:cubicBezTo>
                  <a:pt x="1122" y="5778"/>
                  <a:pt x="1126" y="5787"/>
                  <a:pt x="1130" y="5796"/>
                </a:cubicBezTo>
              </a:path>
              <a:path w="1446" h="8299" extrusionOk="0">
                <a:moveTo>
                  <a:pt x="1329" y="8196"/>
                </a:moveTo>
                <a:cubicBezTo>
                  <a:pt x="1313" y="8215"/>
                  <a:pt x="1341" y="8267"/>
                  <a:pt x="1287" y="8249"/>
                </a:cubicBezTo>
                <a:cubicBezTo>
                  <a:pt x="1249" y="8237"/>
                  <a:pt x="1172" y="8160"/>
                  <a:pt x="1136" y="8131"/>
                </a:cubicBezTo>
                <a:cubicBezTo>
                  <a:pt x="1104" y="8105"/>
                  <a:pt x="1073" y="8077"/>
                  <a:pt x="1042" y="8050"/>
                </a:cubicBezTo>
                <a:cubicBezTo>
                  <a:pt x="925" y="7949"/>
                  <a:pt x="826" y="7872"/>
                  <a:pt x="743" y="7739"/>
                </a:cubicBezTo>
                <a:cubicBezTo>
                  <a:pt x="617" y="7537"/>
                  <a:pt x="460" y="7384"/>
                  <a:pt x="403" y="7146"/>
                </a:cubicBezTo>
                <a:cubicBezTo>
                  <a:pt x="359" y="6961"/>
                  <a:pt x="331" y="6757"/>
                  <a:pt x="344" y="6567"/>
                </a:cubicBezTo>
                <a:cubicBezTo>
                  <a:pt x="358" y="6369"/>
                  <a:pt x="419" y="6169"/>
                  <a:pt x="477" y="5980"/>
                </a:cubicBezTo>
                <a:cubicBezTo>
                  <a:pt x="519" y="5842"/>
                  <a:pt x="572" y="5728"/>
                  <a:pt x="667" y="5619"/>
                </a:cubicBezTo>
                <a:cubicBezTo>
                  <a:pt x="735" y="5540"/>
                  <a:pt x="844" y="5406"/>
                  <a:pt x="943" y="5365"/>
                </a:cubicBezTo>
                <a:cubicBezTo>
                  <a:pt x="957" y="5359"/>
                  <a:pt x="960" y="5365"/>
                  <a:pt x="974" y="5361"/>
                </a:cubicBezTo>
                <a:cubicBezTo>
                  <a:pt x="971" y="5364"/>
                  <a:pt x="969" y="5367"/>
                  <a:pt x="966" y="537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81" name="Ink 112"/>
          <p:cNvSpPr>
            <a:spLocks noRot="1" noChangeAspect="1" noEditPoints="1" noChangeArrowheads="1" noChangeShapeType="1" noTextEdit="1"/>
          </p:cNvSpPr>
          <p:nvPr/>
        </p:nvSpPr>
        <p:spPr bwMode="auto">
          <a:xfrm>
            <a:off x="8140700" y="255588"/>
            <a:ext cx="266700" cy="654050"/>
          </a:xfrm>
          <a:custGeom>
            <a:avLst/>
            <a:gdLst>
              <a:gd name="T0" fmla="*/ 2147483647 w 742"/>
              <a:gd name="T1" fmla="*/ 2147483647 h 1817"/>
              <a:gd name="T2" fmla="*/ 2147483647 w 742"/>
              <a:gd name="T3" fmla="*/ 0 h 1817"/>
              <a:gd name="T4" fmla="*/ 2147483647 w 742"/>
              <a:gd name="T5" fmla="*/ 2147483647 h 1817"/>
              <a:gd name="T6" fmla="*/ 2147483647 w 742"/>
              <a:gd name="T7" fmla="*/ 2147483647 h 1817"/>
              <a:gd name="T8" fmla="*/ 2147483647 w 742"/>
              <a:gd name="T9" fmla="*/ 2147483647 h 1817"/>
              <a:gd name="T10" fmla="*/ 2147483647 w 742"/>
              <a:gd name="T11" fmla="*/ 2147483647 h 1817"/>
              <a:gd name="T12" fmla="*/ 2147483647 w 742"/>
              <a:gd name="T13" fmla="*/ 2147483647 h 1817"/>
              <a:gd name="T14" fmla="*/ 2147483647 w 742"/>
              <a:gd name="T15" fmla="*/ 2147483647 h 1817"/>
              <a:gd name="T16" fmla="*/ 2147483647 w 742"/>
              <a:gd name="T17" fmla="*/ 2147483647 h 1817"/>
              <a:gd name="T18" fmla="*/ 2147483647 w 742"/>
              <a:gd name="T19" fmla="*/ 2147483647 h 18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42"/>
              <a:gd name="T31" fmla="*/ 0 h 1817"/>
              <a:gd name="T32" fmla="*/ 742 w 742"/>
              <a:gd name="T33" fmla="*/ 1817 h 18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42" h="1817" extrusionOk="0">
                <a:moveTo>
                  <a:pt x="323" y="120"/>
                </a:moveTo>
                <a:cubicBezTo>
                  <a:pt x="354" y="65"/>
                  <a:pt x="367" y="41"/>
                  <a:pt x="387" y="0"/>
                </a:cubicBezTo>
                <a:cubicBezTo>
                  <a:pt x="298" y="135"/>
                  <a:pt x="243" y="275"/>
                  <a:pt x="190" y="429"/>
                </a:cubicBezTo>
                <a:cubicBezTo>
                  <a:pt x="103" y="682"/>
                  <a:pt x="31" y="939"/>
                  <a:pt x="7" y="1207"/>
                </a:cubicBezTo>
                <a:cubicBezTo>
                  <a:pt x="-9" y="1378"/>
                  <a:pt x="-28" y="1629"/>
                  <a:pt x="98" y="1769"/>
                </a:cubicBezTo>
                <a:cubicBezTo>
                  <a:pt x="203" y="1885"/>
                  <a:pt x="357" y="1784"/>
                  <a:pt x="443" y="1703"/>
                </a:cubicBezTo>
                <a:cubicBezTo>
                  <a:pt x="572" y="1581"/>
                  <a:pt x="660" y="1404"/>
                  <a:pt x="711" y="1236"/>
                </a:cubicBezTo>
                <a:cubicBezTo>
                  <a:pt x="736" y="1154"/>
                  <a:pt x="742" y="1100"/>
                  <a:pt x="726" y="1022"/>
                </a:cubicBezTo>
                <a:cubicBezTo>
                  <a:pt x="672" y="1054"/>
                  <a:pt x="639" y="1077"/>
                  <a:pt x="618" y="1163"/>
                </a:cubicBezTo>
                <a:cubicBezTo>
                  <a:pt x="586" y="1290"/>
                  <a:pt x="615" y="1403"/>
                  <a:pt x="653" y="1523"/>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82" name="Ink 113"/>
          <p:cNvSpPr>
            <a:spLocks noRot="1" noChangeAspect="1" noEditPoints="1" noChangeArrowheads="1" noChangeShapeType="1" noTextEdit="1"/>
          </p:cNvSpPr>
          <p:nvPr/>
        </p:nvSpPr>
        <p:spPr bwMode="auto">
          <a:xfrm>
            <a:off x="2630488" y="4587875"/>
            <a:ext cx="288925" cy="760413"/>
          </a:xfrm>
          <a:custGeom>
            <a:avLst/>
            <a:gdLst>
              <a:gd name="T0" fmla="*/ 2147483647 w 803"/>
              <a:gd name="T1" fmla="*/ 2147483647 h 2112"/>
              <a:gd name="T2" fmla="*/ 2147483647 w 803"/>
              <a:gd name="T3" fmla="*/ 2147483647 h 2112"/>
              <a:gd name="T4" fmla="*/ 2147483647 w 803"/>
              <a:gd name="T5" fmla="*/ 2147483647 h 2112"/>
              <a:gd name="T6" fmla="*/ 2147483647 w 803"/>
              <a:gd name="T7" fmla="*/ 2147483647 h 2112"/>
              <a:gd name="T8" fmla="*/ 2147483647 w 803"/>
              <a:gd name="T9" fmla="*/ 2147483647 h 2112"/>
              <a:gd name="T10" fmla="*/ 2147483647 w 803"/>
              <a:gd name="T11" fmla="*/ 2147483647 h 2112"/>
              <a:gd name="T12" fmla="*/ 2147483647 w 803"/>
              <a:gd name="T13" fmla="*/ 2147483647 h 2112"/>
              <a:gd name="T14" fmla="*/ 2147483647 w 803"/>
              <a:gd name="T15" fmla="*/ 2147483647 h 2112"/>
              <a:gd name="T16" fmla="*/ 2147483647 w 803"/>
              <a:gd name="T17" fmla="*/ 2147483647 h 2112"/>
              <a:gd name="T18" fmla="*/ 2147483647 w 803"/>
              <a:gd name="T19" fmla="*/ 2147483647 h 2112"/>
              <a:gd name="T20" fmla="*/ 2147483647 w 803"/>
              <a:gd name="T21" fmla="*/ 2147483647 h 2112"/>
              <a:gd name="T22" fmla="*/ 2147483647 w 803"/>
              <a:gd name="T23" fmla="*/ 2147483647 h 2112"/>
              <a:gd name="T24" fmla="*/ 2147483647 w 803"/>
              <a:gd name="T25" fmla="*/ 2147483647 h 2112"/>
              <a:gd name="T26" fmla="*/ 2147483647 w 803"/>
              <a:gd name="T27" fmla="*/ 2147483647 h 21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3"/>
              <a:gd name="T43" fmla="*/ 0 h 2112"/>
              <a:gd name="T44" fmla="*/ 803 w 803"/>
              <a:gd name="T45" fmla="*/ 2112 h 21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3" h="2112" extrusionOk="0">
                <a:moveTo>
                  <a:pt x="111" y="45"/>
                </a:moveTo>
                <a:cubicBezTo>
                  <a:pt x="133" y="26"/>
                  <a:pt x="125" y="14"/>
                  <a:pt x="158" y="3"/>
                </a:cubicBezTo>
                <a:cubicBezTo>
                  <a:pt x="218" y="-16"/>
                  <a:pt x="313" y="5"/>
                  <a:pt x="374" y="13"/>
                </a:cubicBezTo>
                <a:cubicBezTo>
                  <a:pt x="475" y="26"/>
                  <a:pt x="572" y="56"/>
                  <a:pt x="661" y="107"/>
                </a:cubicBezTo>
                <a:cubicBezTo>
                  <a:pt x="704" y="132"/>
                  <a:pt x="744" y="157"/>
                  <a:pt x="768" y="201"/>
                </a:cubicBezTo>
                <a:cubicBezTo>
                  <a:pt x="808" y="274"/>
                  <a:pt x="804" y="379"/>
                  <a:pt x="801" y="459"/>
                </a:cubicBezTo>
                <a:cubicBezTo>
                  <a:pt x="795" y="646"/>
                  <a:pt x="771" y="845"/>
                  <a:pt x="738" y="1029"/>
                </a:cubicBezTo>
                <a:cubicBezTo>
                  <a:pt x="707" y="1203"/>
                  <a:pt x="662" y="1376"/>
                  <a:pt x="626" y="1549"/>
                </a:cubicBezTo>
                <a:cubicBezTo>
                  <a:pt x="610" y="1625"/>
                  <a:pt x="578" y="1709"/>
                  <a:pt x="584" y="1786"/>
                </a:cubicBezTo>
                <a:cubicBezTo>
                  <a:pt x="589" y="1853"/>
                  <a:pt x="609" y="1920"/>
                  <a:pt x="614" y="1988"/>
                </a:cubicBezTo>
                <a:cubicBezTo>
                  <a:pt x="615" y="2006"/>
                  <a:pt x="615" y="2025"/>
                  <a:pt x="616" y="2043"/>
                </a:cubicBezTo>
                <a:cubicBezTo>
                  <a:pt x="556" y="2049"/>
                  <a:pt x="496" y="2053"/>
                  <a:pt x="435" y="2056"/>
                </a:cubicBezTo>
                <a:cubicBezTo>
                  <a:pt x="364" y="2060"/>
                  <a:pt x="29" y="2127"/>
                  <a:pt x="10" y="2110"/>
                </a:cubicBezTo>
                <a:cubicBezTo>
                  <a:pt x="15" y="2104"/>
                  <a:pt x="21" y="2099"/>
                  <a:pt x="26" y="209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83" name="Ink 114"/>
          <p:cNvSpPr>
            <a:spLocks noRot="1" noChangeAspect="1" noEditPoints="1" noChangeArrowheads="1" noChangeShapeType="1" noTextEdit="1"/>
          </p:cNvSpPr>
          <p:nvPr/>
        </p:nvSpPr>
        <p:spPr bwMode="auto">
          <a:xfrm>
            <a:off x="2751138" y="5394325"/>
            <a:ext cx="123825" cy="190500"/>
          </a:xfrm>
          <a:custGeom>
            <a:avLst/>
            <a:gdLst>
              <a:gd name="T0" fmla="*/ 2147483647 w 343"/>
              <a:gd name="T1" fmla="*/ 2147483647 h 527"/>
              <a:gd name="T2" fmla="*/ 0 w 343"/>
              <a:gd name="T3" fmla="*/ 2147483647 h 527"/>
              <a:gd name="T4" fmla="*/ 2147483647 w 343"/>
              <a:gd name="T5" fmla="*/ 2147483647 h 527"/>
              <a:gd name="T6" fmla="*/ 2147483647 w 343"/>
              <a:gd name="T7" fmla="*/ 2147483647 h 527"/>
              <a:gd name="T8" fmla="*/ 2147483647 w 343"/>
              <a:gd name="T9" fmla="*/ 2147483647 h 527"/>
              <a:gd name="T10" fmla="*/ 2147483647 w 343"/>
              <a:gd name="T11" fmla="*/ 2147483647 h 527"/>
              <a:gd name="T12" fmla="*/ 2147483647 w 343"/>
              <a:gd name="T13" fmla="*/ 2147483647 h 527"/>
              <a:gd name="T14" fmla="*/ 2147483647 w 343"/>
              <a:gd name="T15" fmla="*/ 2147483647 h 527"/>
              <a:gd name="T16" fmla="*/ 2147483647 w 343"/>
              <a:gd name="T17" fmla="*/ 2147483647 h 527"/>
              <a:gd name="T18" fmla="*/ 2147483647 w 343"/>
              <a:gd name="T19" fmla="*/ 2147483647 h 527"/>
              <a:gd name="T20" fmla="*/ 2147483647 w 343"/>
              <a:gd name="T21" fmla="*/ 2147483647 h 527"/>
              <a:gd name="T22" fmla="*/ 2147483647 w 343"/>
              <a:gd name="T23" fmla="*/ 2147483647 h 527"/>
              <a:gd name="T24" fmla="*/ 2147483647 w 343"/>
              <a:gd name="T25" fmla="*/ 2147483647 h 527"/>
              <a:gd name="T26" fmla="*/ 2147483647 w 343"/>
              <a:gd name="T27" fmla="*/ 2147483647 h 5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3"/>
              <a:gd name="T43" fmla="*/ 0 h 527"/>
              <a:gd name="T44" fmla="*/ 343 w 343"/>
              <a:gd name="T45" fmla="*/ 527 h 5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3" h="527" extrusionOk="0">
                <a:moveTo>
                  <a:pt x="28" y="24"/>
                </a:moveTo>
                <a:cubicBezTo>
                  <a:pt x="11" y="13"/>
                  <a:pt x="12" y="13"/>
                  <a:pt x="0" y="1"/>
                </a:cubicBezTo>
                <a:cubicBezTo>
                  <a:pt x="25" y="1"/>
                  <a:pt x="48" y="2"/>
                  <a:pt x="73" y="5"/>
                </a:cubicBezTo>
                <a:cubicBezTo>
                  <a:pt x="115" y="9"/>
                  <a:pt x="156" y="17"/>
                  <a:pt x="198" y="24"/>
                </a:cubicBezTo>
                <a:cubicBezTo>
                  <a:pt x="232" y="30"/>
                  <a:pt x="269" y="32"/>
                  <a:pt x="301" y="44"/>
                </a:cubicBezTo>
                <a:cubicBezTo>
                  <a:pt x="322" y="52"/>
                  <a:pt x="334" y="65"/>
                  <a:pt x="338" y="87"/>
                </a:cubicBezTo>
                <a:cubicBezTo>
                  <a:pt x="344" y="123"/>
                  <a:pt x="342" y="162"/>
                  <a:pt x="341" y="199"/>
                </a:cubicBezTo>
                <a:cubicBezTo>
                  <a:pt x="339" y="252"/>
                  <a:pt x="336" y="306"/>
                  <a:pt x="331" y="359"/>
                </a:cubicBezTo>
                <a:cubicBezTo>
                  <a:pt x="327" y="400"/>
                  <a:pt x="324" y="445"/>
                  <a:pt x="313" y="485"/>
                </a:cubicBezTo>
                <a:cubicBezTo>
                  <a:pt x="307" y="506"/>
                  <a:pt x="301" y="519"/>
                  <a:pt x="280" y="526"/>
                </a:cubicBezTo>
                <a:cubicBezTo>
                  <a:pt x="261" y="532"/>
                  <a:pt x="226" y="525"/>
                  <a:pt x="207" y="523"/>
                </a:cubicBezTo>
                <a:cubicBezTo>
                  <a:pt x="169" y="520"/>
                  <a:pt x="129" y="522"/>
                  <a:pt x="91" y="516"/>
                </a:cubicBezTo>
                <a:cubicBezTo>
                  <a:pt x="69" y="513"/>
                  <a:pt x="49" y="512"/>
                  <a:pt x="45" y="490"/>
                </a:cubicBezTo>
                <a:cubicBezTo>
                  <a:pt x="48" y="486"/>
                  <a:pt x="52" y="481"/>
                  <a:pt x="55" y="47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84" name="Ink 115"/>
          <p:cNvSpPr>
            <a:spLocks noRot="1" noChangeAspect="1" noEditPoints="1" noChangeArrowheads="1" noChangeShapeType="1" noTextEdit="1"/>
          </p:cNvSpPr>
          <p:nvPr/>
        </p:nvSpPr>
        <p:spPr bwMode="auto">
          <a:xfrm>
            <a:off x="5551488" y="4916488"/>
            <a:ext cx="155575" cy="227012"/>
          </a:xfrm>
          <a:custGeom>
            <a:avLst/>
            <a:gdLst>
              <a:gd name="T0" fmla="*/ 0 w 431"/>
              <a:gd name="T1" fmla="*/ 2147483647 h 628"/>
              <a:gd name="T2" fmla="*/ 2147483647 w 431"/>
              <a:gd name="T3" fmla="*/ 2147483647 h 628"/>
              <a:gd name="T4" fmla="*/ 2147483647 w 431"/>
              <a:gd name="T5" fmla="*/ 2147483647 h 628"/>
              <a:gd name="T6" fmla="*/ 2147483647 w 431"/>
              <a:gd name="T7" fmla="*/ 2147483647 h 628"/>
              <a:gd name="T8" fmla="*/ 2147483647 w 431"/>
              <a:gd name="T9" fmla="*/ 2147483647 h 628"/>
              <a:gd name="T10" fmla="*/ 2147483647 w 431"/>
              <a:gd name="T11" fmla="*/ 2147483647 h 628"/>
              <a:gd name="T12" fmla="*/ 2147483647 w 431"/>
              <a:gd name="T13" fmla="*/ 2147483647 h 628"/>
              <a:gd name="T14" fmla="*/ 2147483647 w 431"/>
              <a:gd name="T15" fmla="*/ 2147483647 h 628"/>
              <a:gd name="T16" fmla="*/ 2147483647 w 431"/>
              <a:gd name="T17" fmla="*/ 2147483647 h 628"/>
              <a:gd name="T18" fmla="*/ 2147483647 w 431"/>
              <a:gd name="T19" fmla="*/ 2147483647 h 628"/>
              <a:gd name="T20" fmla="*/ 2147483647 w 431"/>
              <a:gd name="T21" fmla="*/ 2147483647 h 628"/>
              <a:gd name="T22" fmla="*/ 2147483647 w 431"/>
              <a:gd name="T23" fmla="*/ 2147483647 h 628"/>
              <a:gd name="T24" fmla="*/ 2147483647 w 431"/>
              <a:gd name="T25" fmla="*/ 2147483647 h 628"/>
              <a:gd name="T26" fmla="*/ 2147483647 w 431"/>
              <a:gd name="T27" fmla="*/ 2147483647 h 62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31"/>
              <a:gd name="T43" fmla="*/ 0 h 628"/>
              <a:gd name="T44" fmla="*/ 431 w 431"/>
              <a:gd name="T45" fmla="*/ 628 h 62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31" h="628" extrusionOk="0">
                <a:moveTo>
                  <a:pt x="0" y="141"/>
                </a:moveTo>
                <a:cubicBezTo>
                  <a:pt x="40" y="97"/>
                  <a:pt x="77" y="52"/>
                  <a:pt x="127" y="20"/>
                </a:cubicBezTo>
                <a:cubicBezTo>
                  <a:pt x="167" y="-6"/>
                  <a:pt x="210" y="-12"/>
                  <a:pt x="217" y="46"/>
                </a:cubicBezTo>
                <a:cubicBezTo>
                  <a:pt x="226" y="119"/>
                  <a:pt x="195" y="206"/>
                  <a:pt x="172" y="274"/>
                </a:cubicBezTo>
                <a:cubicBezTo>
                  <a:pt x="147" y="347"/>
                  <a:pt x="111" y="414"/>
                  <a:pt x="81" y="484"/>
                </a:cubicBezTo>
                <a:cubicBezTo>
                  <a:pt x="74" y="504"/>
                  <a:pt x="70" y="507"/>
                  <a:pt x="73" y="520"/>
                </a:cubicBezTo>
                <a:cubicBezTo>
                  <a:pt x="108" y="500"/>
                  <a:pt x="139" y="478"/>
                  <a:pt x="171" y="451"/>
                </a:cubicBezTo>
                <a:cubicBezTo>
                  <a:pt x="207" y="421"/>
                  <a:pt x="248" y="371"/>
                  <a:pt x="293" y="355"/>
                </a:cubicBezTo>
                <a:cubicBezTo>
                  <a:pt x="298" y="355"/>
                  <a:pt x="302" y="356"/>
                  <a:pt x="307" y="356"/>
                </a:cubicBezTo>
                <a:cubicBezTo>
                  <a:pt x="304" y="396"/>
                  <a:pt x="295" y="430"/>
                  <a:pt x="281" y="472"/>
                </a:cubicBezTo>
                <a:cubicBezTo>
                  <a:pt x="266" y="519"/>
                  <a:pt x="253" y="564"/>
                  <a:pt x="253" y="613"/>
                </a:cubicBezTo>
                <a:cubicBezTo>
                  <a:pt x="286" y="624"/>
                  <a:pt x="295" y="628"/>
                  <a:pt x="335" y="610"/>
                </a:cubicBezTo>
                <a:cubicBezTo>
                  <a:pt x="368" y="596"/>
                  <a:pt x="446" y="596"/>
                  <a:pt x="430" y="564"/>
                </a:cubicBezTo>
                <a:cubicBezTo>
                  <a:pt x="411" y="567"/>
                  <a:pt x="403" y="563"/>
                  <a:pt x="398" y="54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85" name="Ink 116"/>
          <p:cNvSpPr>
            <a:spLocks noRot="1" noChangeAspect="1" noEditPoints="1" noChangeArrowheads="1" noChangeShapeType="1" noTextEdit="1"/>
          </p:cNvSpPr>
          <p:nvPr/>
        </p:nvSpPr>
        <p:spPr bwMode="auto">
          <a:xfrm>
            <a:off x="5068888" y="4940300"/>
            <a:ext cx="25400" cy="263525"/>
          </a:xfrm>
          <a:custGeom>
            <a:avLst/>
            <a:gdLst>
              <a:gd name="T0" fmla="*/ 0 w 71"/>
              <a:gd name="T1" fmla="*/ 2147483647 h 732"/>
              <a:gd name="T2" fmla="*/ 2147483647 w 71"/>
              <a:gd name="T3" fmla="*/ 0 h 732"/>
              <a:gd name="T4" fmla="*/ 2147483647 w 71"/>
              <a:gd name="T5" fmla="*/ 2147483647 h 732"/>
              <a:gd name="T6" fmla="*/ 2147483647 w 71"/>
              <a:gd name="T7" fmla="*/ 2147483647 h 732"/>
              <a:gd name="T8" fmla="*/ 2147483647 w 71"/>
              <a:gd name="T9" fmla="*/ 2147483647 h 732"/>
              <a:gd name="T10" fmla="*/ 2147483647 w 71"/>
              <a:gd name="T11" fmla="*/ 2147483647 h 732"/>
              <a:gd name="T12" fmla="*/ 2147483647 w 71"/>
              <a:gd name="T13" fmla="*/ 2147483647 h 732"/>
              <a:gd name="T14" fmla="*/ 0 60000 65536"/>
              <a:gd name="T15" fmla="*/ 0 60000 65536"/>
              <a:gd name="T16" fmla="*/ 0 60000 65536"/>
              <a:gd name="T17" fmla="*/ 0 60000 65536"/>
              <a:gd name="T18" fmla="*/ 0 60000 65536"/>
              <a:gd name="T19" fmla="*/ 0 60000 65536"/>
              <a:gd name="T20" fmla="*/ 0 60000 65536"/>
              <a:gd name="T21" fmla="*/ 0 w 71"/>
              <a:gd name="T22" fmla="*/ 0 h 732"/>
              <a:gd name="T23" fmla="*/ 71 w 71"/>
              <a:gd name="T24" fmla="*/ 732 h 7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1" h="732" extrusionOk="0">
                <a:moveTo>
                  <a:pt x="0" y="34"/>
                </a:moveTo>
                <a:cubicBezTo>
                  <a:pt x="8" y="23"/>
                  <a:pt x="16" y="11"/>
                  <a:pt x="24" y="0"/>
                </a:cubicBezTo>
                <a:cubicBezTo>
                  <a:pt x="24" y="23"/>
                  <a:pt x="24" y="45"/>
                  <a:pt x="23" y="68"/>
                </a:cubicBezTo>
                <a:cubicBezTo>
                  <a:pt x="19" y="152"/>
                  <a:pt x="18" y="235"/>
                  <a:pt x="17" y="319"/>
                </a:cubicBezTo>
                <a:cubicBezTo>
                  <a:pt x="16" y="401"/>
                  <a:pt x="13" y="483"/>
                  <a:pt x="13" y="565"/>
                </a:cubicBezTo>
                <a:cubicBezTo>
                  <a:pt x="13" y="620"/>
                  <a:pt x="13" y="676"/>
                  <a:pt x="19" y="731"/>
                </a:cubicBezTo>
                <a:cubicBezTo>
                  <a:pt x="54" y="712"/>
                  <a:pt x="57" y="679"/>
                  <a:pt x="70" y="63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86" name="Ink 117"/>
          <p:cNvSpPr>
            <a:spLocks noRot="1" noChangeAspect="1" noEditPoints="1" noChangeArrowheads="1" noChangeShapeType="1" noTextEdit="1"/>
          </p:cNvSpPr>
          <p:nvPr/>
        </p:nvSpPr>
        <p:spPr bwMode="auto">
          <a:xfrm>
            <a:off x="5137150" y="4922838"/>
            <a:ext cx="147638" cy="103187"/>
          </a:xfrm>
          <a:custGeom>
            <a:avLst/>
            <a:gdLst>
              <a:gd name="T0" fmla="*/ 2147483647 w 414"/>
              <a:gd name="T1" fmla="*/ 0 h 288"/>
              <a:gd name="T2" fmla="*/ 2147483647 w 414"/>
              <a:gd name="T3" fmla="*/ 2147483647 h 288"/>
              <a:gd name="T4" fmla="*/ 0 w 414"/>
              <a:gd name="T5" fmla="*/ 2147483647 h 288"/>
              <a:gd name="T6" fmla="*/ 2147483647 w 414"/>
              <a:gd name="T7" fmla="*/ 2147483647 h 288"/>
              <a:gd name="T8" fmla="*/ 2147483647 w 414"/>
              <a:gd name="T9" fmla="*/ 2147483647 h 288"/>
              <a:gd name="T10" fmla="*/ 2147483647 w 414"/>
              <a:gd name="T11" fmla="*/ 2147483647 h 288"/>
              <a:gd name="T12" fmla="*/ 2147483647 w 414"/>
              <a:gd name="T13" fmla="*/ 2147483647 h 288"/>
              <a:gd name="T14" fmla="*/ 0 60000 65536"/>
              <a:gd name="T15" fmla="*/ 0 60000 65536"/>
              <a:gd name="T16" fmla="*/ 0 60000 65536"/>
              <a:gd name="T17" fmla="*/ 0 60000 65536"/>
              <a:gd name="T18" fmla="*/ 0 60000 65536"/>
              <a:gd name="T19" fmla="*/ 0 60000 65536"/>
              <a:gd name="T20" fmla="*/ 0 60000 65536"/>
              <a:gd name="T21" fmla="*/ 0 w 414"/>
              <a:gd name="T22" fmla="*/ 0 h 288"/>
              <a:gd name="T23" fmla="*/ 414 w 414"/>
              <a:gd name="T24" fmla="*/ 288 h 2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4" h="288" extrusionOk="0">
                <a:moveTo>
                  <a:pt x="87" y="0"/>
                </a:moveTo>
                <a:cubicBezTo>
                  <a:pt x="68" y="21"/>
                  <a:pt x="45" y="42"/>
                  <a:pt x="30" y="67"/>
                </a:cubicBezTo>
                <a:cubicBezTo>
                  <a:pt x="12" y="97"/>
                  <a:pt x="-8" y="140"/>
                  <a:pt x="0" y="176"/>
                </a:cubicBezTo>
                <a:cubicBezTo>
                  <a:pt x="10" y="222"/>
                  <a:pt x="54" y="249"/>
                  <a:pt x="95" y="264"/>
                </a:cubicBezTo>
                <a:cubicBezTo>
                  <a:pt x="150" y="285"/>
                  <a:pt x="218" y="292"/>
                  <a:pt x="277" y="287"/>
                </a:cubicBezTo>
                <a:cubicBezTo>
                  <a:pt x="318" y="284"/>
                  <a:pt x="364" y="277"/>
                  <a:pt x="394" y="245"/>
                </a:cubicBezTo>
                <a:cubicBezTo>
                  <a:pt x="412" y="226"/>
                  <a:pt x="411" y="201"/>
                  <a:pt x="413" y="17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87" name="Ink 118"/>
          <p:cNvSpPr>
            <a:spLocks noRot="1" noChangeAspect="1" noEditPoints="1" noChangeArrowheads="1" noChangeShapeType="1" noTextEdit="1"/>
          </p:cNvSpPr>
          <p:nvPr/>
        </p:nvSpPr>
        <p:spPr bwMode="auto">
          <a:xfrm>
            <a:off x="5245100" y="4879975"/>
            <a:ext cx="34925" cy="296863"/>
          </a:xfrm>
          <a:custGeom>
            <a:avLst/>
            <a:gdLst>
              <a:gd name="T0" fmla="*/ 2147483647 w 97"/>
              <a:gd name="T1" fmla="*/ 2147483647 h 827"/>
              <a:gd name="T2" fmla="*/ 2147483647 w 97"/>
              <a:gd name="T3" fmla="*/ 0 h 827"/>
              <a:gd name="T4" fmla="*/ 2147483647 w 97"/>
              <a:gd name="T5" fmla="*/ 2147483647 h 827"/>
              <a:gd name="T6" fmla="*/ 2147483647 w 97"/>
              <a:gd name="T7" fmla="*/ 2147483647 h 827"/>
              <a:gd name="T8" fmla="*/ 0 w 97"/>
              <a:gd name="T9" fmla="*/ 2147483647 h 827"/>
              <a:gd name="T10" fmla="*/ 2147483647 w 97"/>
              <a:gd name="T11" fmla="*/ 2147483647 h 827"/>
              <a:gd name="T12" fmla="*/ 2147483647 w 97"/>
              <a:gd name="T13" fmla="*/ 2147483647 h 827"/>
              <a:gd name="T14" fmla="*/ 0 60000 65536"/>
              <a:gd name="T15" fmla="*/ 0 60000 65536"/>
              <a:gd name="T16" fmla="*/ 0 60000 65536"/>
              <a:gd name="T17" fmla="*/ 0 60000 65536"/>
              <a:gd name="T18" fmla="*/ 0 60000 65536"/>
              <a:gd name="T19" fmla="*/ 0 60000 65536"/>
              <a:gd name="T20" fmla="*/ 0 60000 65536"/>
              <a:gd name="T21" fmla="*/ 0 w 97"/>
              <a:gd name="T22" fmla="*/ 0 h 827"/>
              <a:gd name="T23" fmla="*/ 97 w 97"/>
              <a:gd name="T24" fmla="*/ 827 h 8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7" h="827" extrusionOk="0">
                <a:moveTo>
                  <a:pt x="94" y="32"/>
                </a:moveTo>
                <a:cubicBezTo>
                  <a:pt x="95" y="15"/>
                  <a:pt x="95" y="11"/>
                  <a:pt x="96" y="0"/>
                </a:cubicBezTo>
                <a:cubicBezTo>
                  <a:pt x="95" y="44"/>
                  <a:pt x="83" y="84"/>
                  <a:pt x="73" y="127"/>
                </a:cubicBezTo>
                <a:cubicBezTo>
                  <a:pt x="54" y="213"/>
                  <a:pt x="35" y="300"/>
                  <a:pt x="20" y="387"/>
                </a:cubicBezTo>
                <a:cubicBezTo>
                  <a:pt x="6" y="471"/>
                  <a:pt x="0" y="554"/>
                  <a:pt x="0" y="639"/>
                </a:cubicBezTo>
                <a:cubicBezTo>
                  <a:pt x="0" y="689"/>
                  <a:pt x="2" y="740"/>
                  <a:pt x="16" y="788"/>
                </a:cubicBezTo>
                <a:cubicBezTo>
                  <a:pt x="30" y="838"/>
                  <a:pt x="21" y="816"/>
                  <a:pt x="39" y="806"/>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88" name="Ink 119"/>
          <p:cNvSpPr>
            <a:spLocks noRot="1" noChangeAspect="1" noEditPoints="1" noChangeArrowheads="1" noChangeShapeType="1" noTextEdit="1"/>
          </p:cNvSpPr>
          <p:nvPr/>
        </p:nvSpPr>
        <p:spPr bwMode="auto">
          <a:xfrm>
            <a:off x="4808538" y="3162300"/>
            <a:ext cx="215900" cy="268288"/>
          </a:xfrm>
          <a:custGeom>
            <a:avLst/>
            <a:gdLst>
              <a:gd name="T0" fmla="*/ 2147483647 w 601"/>
              <a:gd name="T1" fmla="*/ 2147483647 h 744"/>
              <a:gd name="T2" fmla="*/ 2147483647 w 601"/>
              <a:gd name="T3" fmla="*/ 2147483647 h 744"/>
              <a:gd name="T4" fmla="*/ 2147483647 w 601"/>
              <a:gd name="T5" fmla="*/ 2147483647 h 744"/>
              <a:gd name="T6" fmla="*/ 2147483647 w 601"/>
              <a:gd name="T7" fmla="*/ 0 h 744"/>
              <a:gd name="T8" fmla="*/ 2147483647 w 601"/>
              <a:gd name="T9" fmla="*/ 2147483647 h 744"/>
              <a:gd name="T10" fmla="*/ 2147483647 w 601"/>
              <a:gd name="T11" fmla="*/ 2147483647 h 744"/>
              <a:gd name="T12" fmla="*/ 2147483647 w 601"/>
              <a:gd name="T13" fmla="*/ 2147483647 h 744"/>
              <a:gd name="T14" fmla="*/ 2147483647 w 601"/>
              <a:gd name="T15" fmla="*/ 2147483647 h 744"/>
              <a:gd name="T16" fmla="*/ 2147483647 w 601"/>
              <a:gd name="T17" fmla="*/ 2147483647 h 744"/>
              <a:gd name="T18" fmla="*/ 2147483647 w 601"/>
              <a:gd name="T19" fmla="*/ 2147483647 h 744"/>
              <a:gd name="T20" fmla="*/ 2147483647 w 601"/>
              <a:gd name="T21" fmla="*/ 2147483647 h 744"/>
              <a:gd name="T22" fmla="*/ 2147483647 w 601"/>
              <a:gd name="T23" fmla="*/ 2147483647 h 744"/>
              <a:gd name="T24" fmla="*/ 2147483647 w 601"/>
              <a:gd name="T25" fmla="*/ 2147483647 h 744"/>
              <a:gd name="T26" fmla="*/ 2147483647 w 601"/>
              <a:gd name="T27" fmla="*/ 2147483647 h 744"/>
              <a:gd name="T28" fmla="*/ 2147483647 w 601"/>
              <a:gd name="T29" fmla="*/ 2147483647 h 744"/>
              <a:gd name="T30" fmla="*/ 2147483647 w 601"/>
              <a:gd name="T31" fmla="*/ 2147483647 h 74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01"/>
              <a:gd name="T49" fmla="*/ 0 h 744"/>
              <a:gd name="T50" fmla="*/ 601 w 601"/>
              <a:gd name="T51" fmla="*/ 744 h 74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01" h="744" extrusionOk="0">
                <a:moveTo>
                  <a:pt x="172" y="419"/>
                </a:moveTo>
                <a:cubicBezTo>
                  <a:pt x="119" y="383"/>
                  <a:pt x="41" y="344"/>
                  <a:pt x="10" y="285"/>
                </a:cubicBezTo>
                <a:cubicBezTo>
                  <a:pt x="-21" y="226"/>
                  <a:pt x="11" y="154"/>
                  <a:pt x="46" y="105"/>
                </a:cubicBezTo>
                <a:cubicBezTo>
                  <a:pt x="75" y="65"/>
                  <a:pt x="145" y="-13"/>
                  <a:pt x="204" y="0"/>
                </a:cubicBezTo>
                <a:cubicBezTo>
                  <a:pt x="213" y="7"/>
                  <a:pt x="222" y="13"/>
                  <a:pt x="231" y="20"/>
                </a:cubicBezTo>
                <a:cubicBezTo>
                  <a:pt x="250" y="111"/>
                  <a:pt x="230" y="182"/>
                  <a:pt x="196" y="270"/>
                </a:cubicBezTo>
                <a:cubicBezTo>
                  <a:pt x="153" y="381"/>
                  <a:pt x="74" y="491"/>
                  <a:pt x="48" y="608"/>
                </a:cubicBezTo>
                <a:cubicBezTo>
                  <a:pt x="48" y="615"/>
                  <a:pt x="49" y="621"/>
                  <a:pt x="49" y="628"/>
                </a:cubicBezTo>
                <a:cubicBezTo>
                  <a:pt x="107" y="621"/>
                  <a:pt x="150" y="584"/>
                  <a:pt x="197" y="549"/>
                </a:cubicBezTo>
                <a:cubicBezTo>
                  <a:pt x="241" y="515"/>
                  <a:pt x="285" y="479"/>
                  <a:pt x="329" y="446"/>
                </a:cubicBezTo>
                <a:cubicBezTo>
                  <a:pt x="308" y="490"/>
                  <a:pt x="283" y="534"/>
                  <a:pt x="260" y="578"/>
                </a:cubicBezTo>
                <a:cubicBezTo>
                  <a:pt x="229" y="637"/>
                  <a:pt x="202" y="679"/>
                  <a:pt x="225" y="740"/>
                </a:cubicBezTo>
                <a:cubicBezTo>
                  <a:pt x="302" y="739"/>
                  <a:pt x="359" y="709"/>
                  <a:pt x="428" y="675"/>
                </a:cubicBezTo>
                <a:cubicBezTo>
                  <a:pt x="487" y="646"/>
                  <a:pt x="546" y="614"/>
                  <a:pt x="600" y="576"/>
                </a:cubicBezTo>
                <a:cubicBezTo>
                  <a:pt x="540" y="589"/>
                  <a:pt x="483" y="611"/>
                  <a:pt x="423" y="622"/>
                </a:cubicBezTo>
                <a:cubicBezTo>
                  <a:pt x="400" y="625"/>
                  <a:pt x="377" y="629"/>
                  <a:pt x="354" y="63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89" name="Ink 120"/>
          <p:cNvSpPr>
            <a:spLocks noRot="1" noChangeAspect="1" noEditPoints="1" noChangeArrowheads="1" noChangeShapeType="1" noTextEdit="1"/>
          </p:cNvSpPr>
          <p:nvPr/>
        </p:nvSpPr>
        <p:spPr bwMode="auto">
          <a:xfrm>
            <a:off x="4297363" y="3221038"/>
            <a:ext cx="309562" cy="288925"/>
          </a:xfrm>
          <a:custGeom>
            <a:avLst/>
            <a:gdLst>
              <a:gd name="T0" fmla="*/ 2147483647 w 861"/>
              <a:gd name="T1" fmla="*/ 2147483647 h 802"/>
              <a:gd name="T2" fmla="*/ 2147483647 w 861"/>
              <a:gd name="T3" fmla="*/ 2147483647 h 802"/>
              <a:gd name="T4" fmla="*/ 2147483647 w 861"/>
              <a:gd name="T5" fmla="*/ 2147483647 h 802"/>
              <a:gd name="T6" fmla="*/ 0 w 861"/>
              <a:gd name="T7" fmla="*/ 2147483647 h 802"/>
              <a:gd name="T8" fmla="*/ 2147483647 w 861"/>
              <a:gd name="T9" fmla="*/ 2147483647 h 802"/>
              <a:gd name="T10" fmla="*/ 2147483647 w 861"/>
              <a:gd name="T11" fmla="*/ 2147483647 h 802"/>
              <a:gd name="T12" fmla="*/ 2147483647 w 861"/>
              <a:gd name="T13" fmla="*/ 2147483647 h 802"/>
              <a:gd name="T14" fmla="*/ 2147483647 w 861"/>
              <a:gd name="T15" fmla="*/ 2147483647 h 802"/>
              <a:gd name="T16" fmla="*/ 2147483647 w 861"/>
              <a:gd name="T17" fmla="*/ 2147483647 h 802"/>
              <a:gd name="T18" fmla="*/ 2147483647 w 861"/>
              <a:gd name="T19" fmla="*/ 2147483647 h 8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61"/>
              <a:gd name="T31" fmla="*/ 0 h 802"/>
              <a:gd name="T32" fmla="*/ 861 w 861"/>
              <a:gd name="T33" fmla="*/ 802 h 80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61" h="802" extrusionOk="0">
                <a:moveTo>
                  <a:pt x="396" y="107"/>
                </a:moveTo>
                <a:cubicBezTo>
                  <a:pt x="365" y="76"/>
                  <a:pt x="335" y="41"/>
                  <a:pt x="299" y="17"/>
                </a:cubicBezTo>
                <a:cubicBezTo>
                  <a:pt x="257" y="-11"/>
                  <a:pt x="207" y="1"/>
                  <a:pt x="171" y="34"/>
                </a:cubicBezTo>
                <a:cubicBezTo>
                  <a:pt x="56" y="138"/>
                  <a:pt x="1" y="333"/>
                  <a:pt x="0" y="482"/>
                </a:cubicBezTo>
                <a:cubicBezTo>
                  <a:pt x="-1" y="620"/>
                  <a:pt x="61" y="755"/>
                  <a:pt x="204" y="792"/>
                </a:cubicBezTo>
                <a:cubicBezTo>
                  <a:pt x="364" y="834"/>
                  <a:pt x="543" y="748"/>
                  <a:pt x="667" y="653"/>
                </a:cubicBezTo>
                <a:cubicBezTo>
                  <a:pt x="764" y="578"/>
                  <a:pt x="855" y="472"/>
                  <a:pt x="860" y="344"/>
                </a:cubicBezTo>
                <a:cubicBezTo>
                  <a:pt x="864" y="231"/>
                  <a:pt x="785" y="147"/>
                  <a:pt x="693" y="96"/>
                </a:cubicBezTo>
                <a:cubicBezTo>
                  <a:pt x="631" y="62"/>
                  <a:pt x="515" y="21"/>
                  <a:pt x="447" y="65"/>
                </a:cubicBezTo>
                <a:cubicBezTo>
                  <a:pt x="442" y="73"/>
                  <a:pt x="436" y="82"/>
                  <a:pt x="431" y="9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90" name="Ink 121"/>
          <p:cNvSpPr>
            <a:spLocks noRot="1" noChangeAspect="1" noEditPoints="1" noChangeArrowheads="1" noChangeShapeType="1" noTextEdit="1"/>
          </p:cNvSpPr>
          <p:nvPr/>
        </p:nvSpPr>
        <p:spPr bwMode="auto">
          <a:xfrm>
            <a:off x="4678363" y="4914900"/>
            <a:ext cx="169862" cy="222250"/>
          </a:xfrm>
          <a:custGeom>
            <a:avLst/>
            <a:gdLst>
              <a:gd name="T0" fmla="*/ 2147483647 w 470"/>
              <a:gd name="T1" fmla="*/ 2147483647 h 621"/>
              <a:gd name="T2" fmla="*/ 2147483647 w 470"/>
              <a:gd name="T3" fmla="*/ 2147483647 h 621"/>
              <a:gd name="T4" fmla="*/ 2147483647 w 470"/>
              <a:gd name="T5" fmla="*/ 2147483647 h 621"/>
              <a:gd name="T6" fmla="*/ 2147483647 w 470"/>
              <a:gd name="T7" fmla="*/ 0 h 621"/>
              <a:gd name="T8" fmla="*/ 2147483647 w 470"/>
              <a:gd name="T9" fmla="*/ 2147483647 h 621"/>
              <a:gd name="T10" fmla="*/ 0 w 470"/>
              <a:gd name="T11" fmla="*/ 2147483647 h 621"/>
              <a:gd name="T12" fmla="*/ 2147483647 w 470"/>
              <a:gd name="T13" fmla="*/ 2147483647 h 621"/>
              <a:gd name="T14" fmla="*/ 2147483647 w 470"/>
              <a:gd name="T15" fmla="*/ 2147483647 h 621"/>
              <a:gd name="T16" fmla="*/ 2147483647 w 470"/>
              <a:gd name="T17" fmla="*/ 2147483647 h 621"/>
              <a:gd name="T18" fmla="*/ 2147483647 w 470"/>
              <a:gd name="T19" fmla="*/ 2147483647 h 621"/>
              <a:gd name="T20" fmla="*/ 2147483647 w 470"/>
              <a:gd name="T21" fmla="*/ 2147483647 h 621"/>
              <a:gd name="T22" fmla="*/ 2147483647 w 470"/>
              <a:gd name="T23" fmla="*/ 2147483647 h 621"/>
              <a:gd name="T24" fmla="*/ 2147483647 w 470"/>
              <a:gd name="T25" fmla="*/ 2147483647 h 621"/>
              <a:gd name="T26" fmla="*/ 2147483647 w 470"/>
              <a:gd name="T27" fmla="*/ 2147483647 h 621"/>
              <a:gd name="T28" fmla="*/ 2147483647 w 470"/>
              <a:gd name="T29" fmla="*/ 2147483647 h 6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0"/>
              <a:gd name="T46" fmla="*/ 0 h 621"/>
              <a:gd name="T47" fmla="*/ 470 w 470"/>
              <a:gd name="T48" fmla="*/ 621 h 62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0" h="621" extrusionOk="0">
                <a:moveTo>
                  <a:pt x="231" y="191"/>
                </a:moveTo>
                <a:cubicBezTo>
                  <a:pt x="231" y="158"/>
                  <a:pt x="238" y="140"/>
                  <a:pt x="248" y="109"/>
                </a:cubicBezTo>
                <a:cubicBezTo>
                  <a:pt x="259" y="74"/>
                  <a:pt x="276" y="45"/>
                  <a:pt x="291" y="11"/>
                </a:cubicBezTo>
                <a:cubicBezTo>
                  <a:pt x="292" y="7"/>
                  <a:pt x="293" y="4"/>
                  <a:pt x="294" y="0"/>
                </a:cubicBezTo>
                <a:cubicBezTo>
                  <a:pt x="257" y="48"/>
                  <a:pt x="224" y="99"/>
                  <a:pt x="187" y="147"/>
                </a:cubicBezTo>
                <a:cubicBezTo>
                  <a:pt x="123" y="231"/>
                  <a:pt x="48" y="314"/>
                  <a:pt x="0" y="408"/>
                </a:cubicBezTo>
                <a:cubicBezTo>
                  <a:pt x="60" y="367"/>
                  <a:pt x="113" y="318"/>
                  <a:pt x="167" y="269"/>
                </a:cubicBezTo>
                <a:cubicBezTo>
                  <a:pt x="232" y="211"/>
                  <a:pt x="296" y="135"/>
                  <a:pt x="379" y="107"/>
                </a:cubicBezTo>
                <a:cubicBezTo>
                  <a:pt x="392" y="160"/>
                  <a:pt x="362" y="208"/>
                  <a:pt x="341" y="258"/>
                </a:cubicBezTo>
                <a:cubicBezTo>
                  <a:pt x="313" y="326"/>
                  <a:pt x="241" y="429"/>
                  <a:pt x="248" y="507"/>
                </a:cubicBezTo>
                <a:cubicBezTo>
                  <a:pt x="251" y="511"/>
                  <a:pt x="253" y="516"/>
                  <a:pt x="256" y="520"/>
                </a:cubicBezTo>
                <a:cubicBezTo>
                  <a:pt x="306" y="502"/>
                  <a:pt x="340" y="472"/>
                  <a:pt x="379" y="435"/>
                </a:cubicBezTo>
                <a:cubicBezTo>
                  <a:pt x="410" y="406"/>
                  <a:pt x="439" y="375"/>
                  <a:pt x="469" y="345"/>
                </a:cubicBezTo>
                <a:cubicBezTo>
                  <a:pt x="431" y="418"/>
                  <a:pt x="383" y="496"/>
                  <a:pt x="369" y="578"/>
                </a:cubicBezTo>
                <a:cubicBezTo>
                  <a:pt x="366" y="597"/>
                  <a:pt x="368" y="588"/>
                  <a:pt x="369" y="60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91" name="Ink 122"/>
          <p:cNvSpPr>
            <a:spLocks noRot="1" noChangeAspect="1" noEditPoints="1" noChangeArrowheads="1" noChangeShapeType="1" noTextEdit="1"/>
          </p:cNvSpPr>
          <p:nvPr/>
        </p:nvSpPr>
        <p:spPr bwMode="auto">
          <a:xfrm>
            <a:off x="4330700" y="4941888"/>
            <a:ext cx="15875" cy="214312"/>
          </a:xfrm>
          <a:custGeom>
            <a:avLst/>
            <a:gdLst>
              <a:gd name="T0" fmla="*/ 2147483647 w 47"/>
              <a:gd name="T1" fmla="*/ 2147483647 h 596"/>
              <a:gd name="T2" fmla="*/ 2147483647 w 47"/>
              <a:gd name="T3" fmla="*/ 2147483647 h 596"/>
              <a:gd name="T4" fmla="*/ 2147483647 w 47"/>
              <a:gd name="T5" fmla="*/ 2147483647 h 596"/>
              <a:gd name="T6" fmla="*/ 2147483647 w 47"/>
              <a:gd name="T7" fmla="*/ 2147483647 h 596"/>
              <a:gd name="T8" fmla="*/ 2147483647 w 47"/>
              <a:gd name="T9" fmla="*/ 2147483647 h 596"/>
              <a:gd name="T10" fmla="*/ 2147483647 w 47"/>
              <a:gd name="T11" fmla="*/ 2147483647 h 596"/>
              <a:gd name="T12" fmla="*/ 2147483647 w 47"/>
              <a:gd name="T13" fmla="*/ 2147483647 h 596"/>
              <a:gd name="T14" fmla="*/ 2147483647 w 47"/>
              <a:gd name="T15" fmla="*/ 2147483647 h 59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596"/>
              <a:gd name="T26" fmla="*/ 47 w 47"/>
              <a:gd name="T27" fmla="*/ 596 h 59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596" extrusionOk="0">
                <a:moveTo>
                  <a:pt x="8" y="15"/>
                </a:moveTo>
                <a:cubicBezTo>
                  <a:pt x="-14" y="-14"/>
                  <a:pt x="8" y="42"/>
                  <a:pt x="10" y="60"/>
                </a:cubicBezTo>
                <a:cubicBezTo>
                  <a:pt x="14" y="108"/>
                  <a:pt x="14" y="156"/>
                  <a:pt x="14" y="204"/>
                </a:cubicBezTo>
                <a:cubicBezTo>
                  <a:pt x="14" y="262"/>
                  <a:pt x="15" y="320"/>
                  <a:pt x="15" y="378"/>
                </a:cubicBezTo>
                <a:cubicBezTo>
                  <a:pt x="15" y="423"/>
                  <a:pt x="16" y="468"/>
                  <a:pt x="19" y="513"/>
                </a:cubicBezTo>
                <a:cubicBezTo>
                  <a:pt x="20" y="535"/>
                  <a:pt x="19" y="563"/>
                  <a:pt x="26" y="584"/>
                </a:cubicBezTo>
                <a:cubicBezTo>
                  <a:pt x="28" y="588"/>
                  <a:pt x="30" y="591"/>
                  <a:pt x="32" y="595"/>
                </a:cubicBezTo>
                <a:cubicBezTo>
                  <a:pt x="38" y="568"/>
                  <a:pt x="42" y="541"/>
                  <a:pt x="46" y="51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92" name="Ink 123"/>
          <p:cNvSpPr>
            <a:spLocks noRot="1" noChangeAspect="1" noEditPoints="1" noChangeArrowheads="1" noChangeShapeType="1" noTextEdit="1"/>
          </p:cNvSpPr>
          <p:nvPr/>
        </p:nvSpPr>
        <p:spPr bwMode="auto">
          <a:xfrm>
            <a:off x="4405313" y="4924425"/>
            <a:ext cx="96837" cy="92075"/>
          </a:xfrm>
          <a:custGeom>
            <a:avLst/>
            <a:gdLst>
              <a:gd name="T0" fmla="*/ 2147483647 w 269"/>
              <a:gd name="T1" fmla="*/ 0 h 255"/>
              <a:gd name="T2" fmla="*/ 2147483647 w 269"/>
              <a:gd name="T3" fmla="*/ 2147483647 h 255"/>
              <a:gd name="T4" fmla="*/ 2147483647 w 269"/>
              <a:gd name="T5" fmla="*/ 2147483647 h 255"/>
              <a:gd name="T6" fmla="*/ 2147483647 w 269"/>
              <a:gd name="T7" fmla="*/ 2147483647 h 255"/>
              <a:gd name="T8" fmla="*/ 2147483647 w 269"/>
              <a:gd name="T9" fmla="*/ 2147483647 h 255"/>
              <a:gd name="T10" fmla="*/ 2147483647 w 269"/>
              <a:gd name="T11" fmla="*/ 2147483647 h 255"/>
              <a:gd name="T12" fmla="*/ 0 60000 65536"/>
              <a:gd name="T13" fmla="*/ 0 60000 65536"/>
              <a:gd name="T14" fmla="*/ 0 60000 65536"/>
              <a:gd name="T15" fmla="*/ 0 60000 65536"/>
              <a:gd name="T16" fmla="*/ 0 60000 65536"/>
              <a:gd name="T17" fmla="*/ 0 60000 65536"/>
              <a:gd name="T18" fmla="*/ 0 w 269"/>
              <a:gd name="T19" fmla="*/ 0 h 255"/>
              <a:gd name="T20" fmla="*/ 269 w 269"/>
              <a:gd name="T21" fmla="*/ 255 h 255"/>
            </a:gdLst>
            <a:ahLst/>
            <a:cxnLst>
              <a:cxn ang="T12">
                <a:pos x="T0" y="T1"/>
              </a:cxn>
              <a:cxn ang="T13">
                <a:pos x="T2" y="T3"/>
              </a:cxn>
              <a:cxn ang="T14">
                <a:pos x="T4" y="T5"/>
              </a:cxn>
              <a:cxn ang="T15">
                <a:pos x="T6" y="T7"/>
              </a:cxn>
              <a:cxn ang="T16">
                <a:pos x="T8" y="T9"/>
              </a:cxn>
              <a:cxn ang="T17">
                <a:pos x="T10" y="T11"/>
              </a:cxn>
            </a:cxnLst>
            <a:rect l="T18" t="T19" r="T20" b="T21"/>
            <a:pathLst>
              <a:path w="269" h="255" extrusionOk="0">
                <a:moveTo>
                  <a:pt x="48" y="0"/>
                </a:moveTo>
                <a:cubicBezTo>
                  <a:pt x="28" y="17"/>
                  <a:pt x="20" y="28"/>
                  <a:pt x="11" y="52"/>
                </a:cubicBezTo>
                <a:cubicBezTo>
                  <a:pt x="-2" y="85"/>
                  <a:pt x="-3" y="123"/>
                  <a:pt x="5" y="158"/>
                </a:cubicBezTo>
                <a:cubicBezTo>
                  <a:pt x="13" y="192"/>
                  <a:pt x="34" y="221"/>
                  <a:pt x="63" y="239"/>
                </a:cubicBezTo>
                <a:cubicBezTo>
                  <a:pt x="96" y="259"/>
                  <a:pt x="126" y="255"/>
                  <a:pt x="159" y="244"/>
                </a:cubicBezTo>
                <a:cubicBezTo>
                  <a:pt x="206" y="228"/>
                  <a:pt x="233" y="203"/>
                  <a:pt x="268" y="16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93" name="Ink 124"/>
          <p:cNvSpPr>
            <a:spLocks noRot="1" noChangeAspect="1" noEditPoints="1" noChangeArrowheads="1" noChangeShapeType="1" noTextEdit="1"/>
          </p:cNvSpPr>
          <p:nvPr/>
        </p:nvSpPr>
        <p:spPr bwMode="auto">
          <a:xfrm>
            <a:off x="4513263" y="4852988"/>
            <a:ext cx="28575" cy="352425"/>
          </a:xfrm>
          <a:custGeom>
            <a:avLst/>
            <a:gdLst>
              <a:gd name="T0" fmla="*/ 2147483647 w 78"/>
              <a:gd name="T1" fmla="*/ 0 h 977"/>
              <a:gd name="T2" fmla="*/ 2147483647 w 78"/>
              <a:gd name="T3" fmla="*/ 2147483647 h 977"/>
              <a:gd name="T4" fmla="*/ 2147483647 w 78"/>
              <a:gd name="T5" fmla="*/ 2147483647 h 977"/>
              <a:gd name="T6" fmla="*/ 0 w 78"/>
              <a:gd name="T7" fmla="*/ 2147483647 h 977"/>
              <a:gd name="T8" fmla="*/ 2147483647 w 78"/>
              <a:gd name="T9" fmla="*/ 2147483647 h 977"/>
              <a:gd name="T10" fmla="*/ 2147483647 w 78"/>
              <a:gd name="T11" fmla="*/ 2147483647 h 977"/>
              <a:gd name="T12" fmla="*/ 0 60000 65536"/>
              <a:gd name="T13" fmla="*/ 0 60000 65536"/>
              <a:gd name="T14" fmla="*/ 0 60000 65536"/>
              <a:gd name="T15" fmla="*/ 0 60000 65536"/>
              <a:gd name="T16" fmla="*/ 0 60000 65536"/>
              <a:gd name="T17" fmla="*/ 0 60000 65536"/>
              <a:gd name="T18" fmla="*/ 0 w 78"/>
              <a:gd name="T19" fmla="*/ 0 h 977"/>
              <a:gd name="T20" fmla="*/ 78 w 78"/>
              <a:gd name="T21" fmla="*/ 977 h 977"/>
            </a:gdLst>
            <a:ahLst/>
            <a:cxnLst>
              <a:cxn ang="T12">
                <a:pos x="T0" y="T1"/>
              </a:cxn>
              <a:cxn ang="T13">
                <a:pos x="T2" y="T3"/>
              </a:cxn>
              <a:cxn ang="T14">
                <a:pos x="T4" y="T5"/>
              </a:cxn>
              <a:cxn ang="T15">
                <a:pos x="T6" y="T7"/>
              </a:cxn>
              <a:cxn ang="T16">
                <a:pos x="T8" y="T9"/>
              </a:cxn>
              <a:cxn ang="T17">
                <a:pos x="T10" y="T11"/>
              </a:cxn>
            </a:cxnLst>
            <a:rect l="T18" t="T19" r="T20" b="T21"/>
            <a:pathLst>
              <a:path w="78" h="977" extrusionOk="0">
                <a:moveTo>
                  <a:pt x="77" y="0"/>
                </a:moveTo>
                <a:cubicBezTo>
                  <a:pt x="56" y="47"/>
                  <a:pt x="49" y="91"/>
                  <a:pt x="41" y="142"/>
                </a:cubicBezTo>
                <a:cubicBezTo>
                  <a:pt x="27" y="236"/>
                  <a:pt x="18" y="330"/>
                  <a:pt x="11" y="424"/>
                </a:cubicBezTo>
                <a:cubicBezTo>
                  <a:pt x="3" y="522"/>
                  <a:pt x="1" y="620"/>
                  <a:pt x="0" y="719"/>
                </a:cubicBezTo>
                <a:cubicBezTo>
                  <a:pt x="0" y="775"/>
                  <a:pt x="-18" y="914"/>
                  <a:pt x="19" y="964"/>
                </a:cubicBezTo>
                <a:cubicBezTo>
                  <a:pt x="37" y="989"/>
                  <a:pt x="29" y="955"/>
                  <a:pt x="32" y="94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94" name="Ink 125"/>
          <p:cNvSpPr>
            <a:spLocks noRot="1" noChangeAspect="1" noEditPoints="1" noChangeArrowheads="1" noChangeShapeType="1" noTextEdit="1"/>
          </p:cNvSpPr>
          <p:nvPr/>
        </p:nvSpPr>
        <p:spPr bwMode="auto">
          <a:xfrm>
            <a:off x="5467350" y="4032250"/>
            <a:ext cx="141288" cy="249238"/>
          </a:xfrm>
          <a:custGeom>
            <a:avLst/>
            <a:gdLst>
              <a:gd name="T0" fmla="*/ 2147483647 w 392"/>
              <a:gd name="T1" fmla="*/ 2147483647 h 690"/>
              <a:gd name="T2" fmla="*/ 0 w 392"/>
              <a:gd name="T3" fmla="*/ 2147483647 h 690"/>
              <a:gd name="T4" fmla="*/ 2147483647 w 392"/>
              <a:gd name="T5" fmla="*/ 2147483647 h 690"/>
              <a:gd name="T6" fmla="*/ 2147483647 w 392"/>
              <a:gd name="T7" fmla="*/ 2147483647 h 690"/>
              <a:gd name="T8" fmla="*/ 2147483647 w 392"/>
              <a:gd name="T9" fmla="*/ 2147483647 h 690"/>
              <a:gd name="T10" fmla="*/ 2147483647 w 392"/>
              <a:gd name="T11" fmla="*/ 0 h 690"/>
              <a:gd name="T12" fmla="*/ 2147483647 w 392"/>
              <a:gd name="T13" fmla="*/ 2147483647 h 690"/>
              <a:gd name="T14" fmla="*/ 2147483647 w 392"/>
              <a:gd name="T15" fmla="*/ 2147483647 h 690"/>
              <a:gd name="T16" fmla="*/ 2147483647 w 392"/>
              <a:gd name="T17" fmla="*/ 2147483647 h 690"/>
              <a:gd name="T18" fmla="*/ 2147483647 w 392"/>
              <a:gd name="T19" fmla="*/ 2147483647 h 690"/>
              <a:gd name="T20" fmla="*/ 2147483647 w 392"/>
              <a:gd name="T21" fmla="*/ 2147483647 h 690"/>
              <a:gd name="T22" fmla="*/ 2147483647 w 392"/>
              <a:gd name="T23" fmla="*/ 2147483647 h 6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92"/>
              <a:gd name="T37" fmla="*/ 0 h 690"/>
              <a:gd name="T38" fmla="*/ 392 w 392"/>
              <a:gd name="T39" fmla="*/ 690 h 6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92" h="690" extrusionOk="0">
                <a:moveTo>
                  <a:pt x="42" y="328"/>
                </a:moveTo>
                <a:cubicBezTo>
                  <a:pt x="28" y="336"/>
                  <a:pt x="14" y="344"/>
                  <a:pt x="0" y="352"/>
                </a:cubicBezTo>
                <a:cubicBezTo>
                  <a:pt x="23" y="324"/>
                  <a:pt x="50" y="299"/>
                  <a:pt x="76" y="273"/>
                </a:cubicBezTo>
                <a:cubicBezTo>
                  <a:pt x="123" y="226"/>
                  <a:pt x="172" y="180"/>
                  <a:pt x="220" y="133"/>
                </a:cubicBezTo>
                <a:cubicBezTo>
                  <a:pt x="258" y="96"/>
                  <a:pt x="298" y="60"/>
                  <a:pt x="336" y="23"/>
                </a:cubicBezTo>
                <a:cubicBezTo>
                  <a:pt x="349" y="10"/>
                  <a:pt x="353" y="6"/>
                  <a:pt x="363" y="0"/>
                </a:cubicBezTo>
                <a:cubicBezTo>
                  <a:pt x="380" y="25"/>
                  <a:pt x="384" y="38"/>
                  <a:pt x="386" y="74"/>
                </a:cubicBezTo>
                <a:cubicBezTo>
                  <a:pt x="391" y="146"/>
                  <a:pt x="392" y="218"/>
                  <a:pt x="391" y="290"/>
                </a:cubicBezTo>
                <a:cubicBezTo>
                  <a:pt x="390" y="368"/>
                  <a:pt x="388" y="446"/>
                  <a:pt x="382" y="523"/>
                </a:cubicBezTo>
                <a:cubicBezTo>
                  <a:pt x="379" y="557"/>
                  <a:pt x="357" y="644"/>
                  <a:pt x="371" y="677"/>
                </a:cubicBezTo>
                <a:cubicBezTo>
                  <a:pt x="371" y="689"/>
                  <a:pt x="372" y="692"/>
                  <a:pt x="384" y="689"/>
                </a:cubicBezTo>
                <a:cubicBezTo>
                  <a:pt x="386" y="672"/>
                  <a:pt x="388" y="655"/>
                  <a:pt x="390" y="63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95" name="Ink 126"/>
          <p:cNvSpPr>
            <a:spLocks noRot="1" noChangeAspect="1" noEditPoints="1" noChangeArrowheads="1" noChangeShapeType="1" noTextEdit="1"/>
          </p:cNvSpPr>
          <p:nvPr/>
        </p:nvSpPr>
        <p:spPr bwMode="auto">
          <a:xfrm>
            <a:off x="5478463" y="4294188"/>
            <a:ext cx="282575" cy="14287"/>
          </a:xfrm>
          <a:custGeom>
            <a:avLst/>
            <a:gdLst>
              <a:gd name="T0" fmla="*/ 2147483647 w 787"/>
              <a:gd name="T1" fmla="*/ 2147483647 h 37"/>
              <a:gd name="T2" fmla="*/ 2147483647 w 787"/>
              <a:gd name="T3" fmla="*/ 0 h 37"/>
              <a:gd name="T4" fmla="*/ 2147483647 w 787"/>
              <a:gd name="T5" fmla="*/ 2147483647 h 37"/>
              <a:gd name="T6" fmla="*/ 2147483647 w 787"/>
              <a:gd name="T7" fmla="*/ 2147483647 h 37"/>
              <a:gd name="T8" fmla="*/ 2147483647 w 787"/>
              <a:gd name="T9" fmla="*/ 2147483647 h 37"/>
              <a:gd name="T10" fmla="*/ 2147483647 w 787"/>
              <a:gd name="T11" fmla="*/ 2147483647 h 37"/>
              <a:gd name="T12" fmla="*/ 2147483647 w 787"/>
              <a:gd name="T13" fmla="*/ 2147483647 h 37"/>
              <a:gd name="T14" fmla="*/ 0 60000 65536"/>
              <a:gd name="T15" fmla="*/ 0 60000 65536"/>
              <a:gd name="T16" fmla="*/ 0 60000 65536"/>
              <a:gd name="T17" fmla="*/ 0 60000 65536"/>
              <a:gd name="T18" fmla="*/ 0 60000 65536"/>
              <a:gd name="T19" fmla="*/ 0 60000 65536"/>
              <a:gd name="T20" fmla="*/ 0 60000 65536"/>
              <a:gd name="T21" fmla="*/ 0 w 787"/>
              <a:gd name="T22" fmla="*/ 0 h 37"/>
              <a:gd name="T23" fmla="*/ 787 w 787"/>
              <a:gd name="T24" fmla="*/ 37 h 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7" h="37" extrusionOk="0">
                <a:moveTo>
                  <a:pt x="8" y="22"/>
                </a:moveTo>
                <a:cubicBezTo>
                  <a:pt x="6" y="11"/>
                  <a:pt x="5" y="7"/>
                  <a:pt x="4" y="0"/>
                </a:cubicBezTo>
                <a:cubicBezTo>
                  <a:pt x="8" y="28"/>
                  <a:pt x="37" y="30"/>
                  <a:pt x="68" y="33"/>
                </a:cubicBezTo>
                <a:cubicBezTo>
                  <a:pt x="142" y="39"/>
                  <a:pt x="219" y="36"/>
                  <a:pt x="293" y="34"/>
                </a:cubicBezTo>
                <a:cubicBezTo>
                  <a:pt x="390" y="31"/>
                  <a:pt x="487" y="27"/>
                  <a:pt x="584" y="24"/>
                </a:cubicBezTo>
                <a:cubicBezTo>
                  <a:pt x="640" y="23"/>
                  <a:pt x="696" y="21"/>
                  <a:pt x="752" y="21"/>
                </a:cubicBezTo>
                <a:cubicBezTo>
                  <a:pt x="785" y="21"/>
                  <a:pt x="769" y="19"/>
                  <a:pt x="786" y="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96" name="Ink 127"/>
          <p:cNvSpPr>
            <a:spLocks noRot="1" noChangeAspect="1" noEditPoints="1" noChangeArrowheads="1" noChangeShapeType="1" noTextEdit="1"/>
          </p:cNvSpPr>
          <p:nvPr/>
        </p:nvSpPr>
        <p:spPr bwMode="auto">
          <a:xfrm>
            <a:off x="4327525" y="4308475"/>
            <a:ext cx="3001963" cy="577850"/>
          </a:xfrm>
          <a:custGeom>
            <a:avLst/>
            <a:gdLst>
              <a:gd name="T0" fmla="*/ 2147483647 w 8338"/>
              <a:gd name="T1" fmla="*/ 2147483647 h 1603"/>
              <a:gd name="T2" fmla="*/ 2147483647 w 8338"/>
              <a:gd name="T3" fmla="*/ 2147483647 h 1603"/>
              <a:gd name="T4" fmla="*/ 2147483647 w 8338"/>
              <a:gd name="T5" fmla="*/ 2147483647 h 1603"/>
              <a:gd name="T6" fmla="*/ 2147483647 w 8338"/>
              <a:gd name="T7" fmla="*/ 2147483647 h 1603"/>
              <a:gd name="T8" fmla="*/ 2147483647 w 8338"/>
              <a:gd name="T9" fmla="*/ 2147483647 h 1603"/>
              <a:gd name="T10" fmla="*/ 2147483647 w 8338"/>
              <a:gd name="T11" fmla="*/ 2147483647 h 1603"/>
              <a:gd name="T12" fmla="*/ 2147483647 w 8338"/>
              <a:gd name="T13" fmla="*/ 2147483647 h 1603"/>
              <a:gd name="T14" fmla="*/ 2147483647 w 8338"/>
              <a:gd name="T15" fmla="*/ 2147483647 h 1603"/>
              <a:gd name="T16" fmla="*/ 0 w 8338"/>
              <a:gd name="T17" fmla="*/ 2147483647 h 16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338"/>
              <a:gd name="T28" fmla="*/ 0 h 1603"/>
              <a:gd name="T29" fmla="*/ 8338 w 8338"/>
              <a:gd name="T30" fmla="*/ 1603 h 160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338" h="1603" extrusionOk="0">
                <a:moveTo>
                  <a:pt x="8337" y="167"/>
                </a:moveTo>
                <a:cubicBezTo>
                  <a:pt x="8266" y="82"/>
                  <a:pt x="8322" y="47"/>
                  <a:pt x="8178" y="11"/>
                </a:cubicBezTo>
                <a:cubicBezTo>
                  <a:pt x="7805" y="-82"/>
                  <a:pt x="7497" y="147"/>
                  <a:pt x="7216" y="350"/>
                </a:cubicBezTo>
                <a:cubicBezTo>
                  <a:pt x="6639" y="768"/>
                  <a:pt x="5914" y="1010"/>
                  <a:pt x="5216" y="1132"/>
                </a:cubicBezTo>
                <a:cubicBezTo>
                  <a:pt x="4718" y="1219"/>
                  <a:pt x="4243" y="1176"/>
                  <a:pt x="3743" y="1137"/>
                </a:cubicBezTo>
                <a:cubicBezTo>
                  <a:pt x="2999" y="1079"/>
                  <a:pt x="2236" y="1125"/>
                  <a:pt x="1491" y="1151"/>
                </a:cubicBezTo>
                <a:cubicBezTo>
                  <a:pt x="1041" y="1167"/>
                  <a:pt x="524" y="1174"/>
                  <a:pt x="152" y="1462"/>
                </a:cubicBezTo>
                <a:cubicBezTo>
                  <a:pt x="104" y="1499"/>
                  <a:pt x="36" y="1571"/>
                  <a:pt x="5" y="1592"/>
                </a:cubicBezTo>
                <a:cubicBezTo>
                  <a:pt x="3" y="1587"/>
                  <a:pt x="2" y="1583"/>
                  <a:pt x="0" y="1578"/>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97" name="Ink 128"/>
          <p:cNvSpPr>
            <a:spLocks noRot="1" noChangeAspect="1" noEditPoints="1" noChangeArrowheads="1" noChangeShapeType="1" noTextEdit="1"/>
          </p:cNvSpPr>
          <p:nvPr/>
        </p:nvSpPr>
        <p:spPr bwMode="auto">
          <a:xfrm>
            <a:off x="5480050" y="3983038"/>
            <a:ext cx="247650" cy="284162"/>
          </a:xfrm>
          <a:custGeom>
            <a:avLst/>
            <a:gdLst>
              <a:gd name="T0" fmla="*/ 2147483647 w 691"/>
              <a:gd name="T1" fmla="*/ 2147483647 h 787"/>
              <a:gd name="T2" fmla="*/ 2147483647 w 691"/>
              <a:gd name="T3" fmla="*/ 2147483647 h 787"/>
              <a:gd name="T4" fmla="*/ 2147483647 w 691"/>
              <a:gd name="T5" fmla="*/ 2147483647 h 787"/>
              <a:gd name="T6" fmla="*/ 2147483647 w 691"/>
              <a:gd name="T7" fmla="*/ 2147483647 h 787"/>
              <a:gd name="T8" fmla="*/ 2147483647 w 691"/>
              <a:gd name="T9" fmla="*/ 2147483647 h 787"/>
              <a:gd name="T10" fmla="*/ 0 w 691"/>
              <a:gd name="T11" fmla="*/ 2147483647 h 787"/>
              <a:gd name="T12" fmla="*/ 2147483647 w 691"/>
              <a:gd name="T13" fmla="*/ 2147483647 h 787"/>
              <a:gd name="T14" fmla="*/ 2147483647 w 691"/>
              <a:gd name="T15" fmla="*/ 2147483647 h 787"/>
              <a:gd name="T16" fmla="*/ 2147483647 w 691"/>
              <a:gd name="T17" fmla="*/ 2147483647 h 787"/>
              <a:gd name="T18" fmla="*/ 2147483647 w 691"/>
              <a:gd name="T19" fmla="*/ 2147483647 h 787"/>
              <a:gd name="T20" fmla="*/ 2147483647 w 691"/>
              <a:gd name="T21" fmla="*/ 2147483647 h 787"/>
              <a:gd name="T22" fmla="*/ 2147483647 w 691"/>
              <a:gd name="T23" fmla="*/ 2147483647 h 787"/>
              <a:gd name="T24" fmla="*/ 2147483647 w 691"/>
              <a:gd name="T25" fmla="*/ 2147483647 h 78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1"/>
              <a:gd name="T40" fmla="*/ 0 h 787"/>
              <a:gd name="T41" fmla="*/ 691 w 691"/>
              <a:gd name="T42" fmla="*/ 787 h 78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1" h="787" extrusionOk="0">
                <a:moveTo>
                  <a:pt x="48" y="156"/>
                </a:moveTo>
                <a:cubicBezTo>
                  <a:pt x="78" y="112"/>
                  <a:pt x="114" y="45"/>
                  <a:pt x="156" y="12"/>
                </a:cubicBezTo>
                <a:cubicBezTo>
                  <a:pt x="165" y="8"/>
                  <a:pt x="175" y="5"/>
                  <a:pt x="184" y="1"/>
                </a:cubicBezTo>
                <a:cubicBezTo>
                  <a:pt x="200" y="35"/>
                  <a:pt x="201" y="64"/>
                  <a:pt x="180" y="122"/>
                </a:cubicBezTo>
                <a:cubicBezTo>
                  <a:pt x="142" y="226"/>
                  <a:pt x="88" y="323"/>
                  <a:pt x="43" y="424"/>
                </a:cubicBezTo>
                <a:cubicBezTo>
                  <a:pt x="21" y="472"/>
                  <a:pt x="8" y="511"/>
                  <a:pt x="0" y="562"/>
                </a:cubicBezTo>
                <a:cubicBezTo>
                  <a:pt x="50" y="551"/>
                  <a:pt x="90" y="530"/>
                  <a:pt x="141" y="499"/>
                </a:cubicBezTo>
                <a:cubicBezTo>
                  <a:pt x="190" y="469"/>
                  <a:pt x="269" y="404"/>
                  <a:pt x="332" y="431"/>
                </a:cubicBezTo>
                <a:cubicBezTo>
                  <a:pt x="390" y="456"/>
                  <a:pt x="387" y="558"/>
                  <a:pt x="396" y="607"/>
                </a:cubicBezTo>
                <a:cubicBezTo>
                  <a:pt x="406" y="665"/>
                  <a:pt x="415" y="748"/>
                  <a:pt x="476" y="778"/>
                </a:cubicBezTo>
                <a:cubicBezTo>
                  <a:pt x="522" y="801"/>
                  <a:pt x="587" y="779"/>
                  <a:pt x="631" y="762"/>
                </a:cubicBezTo>
                <a:cubicBezTo>
                  <a:pt x="645" y="757"/>
                  <a:pt x="709" y="736"/>
                  <a:pt x="678" y="738"/>
                </a:cubicBezTo>
                <a:cubicBezTo>
                  <a:pt x="655" y="739"/>
                  <a:pt x="638" y="741"/>
                  <a:pt x="614" y="738"/>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98" name="Ink 129"/>
          <p:cNvSpPr>
            <a:spLocks noRot="1" noChangeAspect="1" noEditPoints="1" noChangeArrowheads="1" noChangeShapeType="1" noTextEdit="1"/>
          </p:cNvSpPr>
          <p:nvPr/>
        </p:nvSpPr>
        <p:spPr bwMode="auto">
          <a:xfrm>
            <a:off x="5114925" y="4049713"/>
            <a:ext cx="180975" cy="234950"/>
          </a:xfrm>
          <a:custGeom>
            <a:avLst/>
            <a:gdLst>
              <a:gd name="T0" fmla="*/ 0 w 503"/>
              <a:gd name="T1" fmla="*/ 2147483647 h 656"/>
              <a:gd name="T2" fmla="*/ 2147483647 w 503"/>
              <a:gd name="T3" fmla="*/ 2147483647 h 656"/>
              <a:gd name="T4" fmla="*/ 2147483647 w 503"/>
              <a:gd name="T5" fmla="*/ 2147483647 h 656"/>
              <a:gd name="T6" fmla="*/ 2147483647 w 503"/>
              <a:gd name="T7" fmla="*/ 2147483647 h 656"/>
              <a:gd name="T8" fmla="*/ 2147483647 w 503"/>
              <a:gd name="T9" fmla="*/ 0 h 656"/>
              <a:gd name="T10" fmla="*/ 2147483647 w 503"/>
              <a:gd name="T11" fmla="*/ 2147483647 h 656"/>
              <a:gd name="T12" fmla="*/ 2147483647 w 503"/>
              <a:gd name="T13" fmla="*/ 2147483647 h 656"/>
              <a:gd name="T14" fmla="*/ 2147483647 w 503"/>
              <a:gd name="T15" fmla="*/ 2147483647 h 656"/>
              <a:gd name="T16" fmla="*/ 2147483647 w 503"/>
              <a:gd name="T17" fmla="*/ 2147483647 h 656"/>
              <a:gd name="T18" fmla="*/ 2147483647 w 503"/>
              <a:gd name="T19" fmla="*/ 2147483647 h 656"/>
              <a:gd name="T20" fmla="*/ 2147483647 w 503"/>
              <a:gd name="T21" fmla="*/ 2147483647 h 656"/>
              <a:gd name="T22" fmla="*/ 2147483647 w 503"/>
              <a:gd name="T23" fmla="*/ 2147483647 h 656"/>
              <a:gd name="T24" fmla="*/ 2147483647 w 503"/>
              <a:gd name="T25" fmla="*/ 2147483647 h 656"/>
              <a:gd name="T26" fmla="*/ 2147483647 w 503"/>
              <a:gd name="T27" fmla="*/ 2147483647 h 656"/>
              <a:gd name="T28" fmla="*/ 2147483647 w 503"/>
              <a:gd name="T29" fmla="*/ 2147483647 h 656"/>
              <a:gd name="T30" fmla="*/ 2147483647 w 503"/>
              <a:gd name="T31" fmla="*/ 2147483647 h 656"/>
              <a:gd name="T32" fmla="*/ 2147483647 w 503"/>
              <a:gd name="T33" fmla="*/ 2147483647 h 6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3"/>
              <a:gd name="T52" fmla="*/ 0 h 656"/>
              <a:gd name="T53" fmla="*/ 503 w 503"/>
              <a:gd name="T54" fmla="*/ 656 h 6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3" h="656" extrusionOk="0">
                <a:moveTo>
                  <a:pt x="0" y="299"/>
                </a:moveTo>
                <a:cubicBezTo>
                  <a:pt x="9" y="265"/>
                  <a:pt x="19" y="236"/>
                  <a:pt x="43" y="209"/>
                </a:cubicBezTo>
                <a:cubicBezTo>
                  <a:pt x="71" y="178"/>
                  <a:pt x="104" y="149"/>
                  <a:pt x="136" y="122"/>
                </a:cubicBezTo>
                <a:cubicBezTo>
                  <a:pt x="173" y="91"/>
                  <a:pt x="210" y="59"/>
                  <a:pt x="248" y="30"/>
                </a:cubicBezTo>
                <a:cubicBezTo>
                  <a:pt x="267" y="15"/>
                  <a:pt x="282" y="10"/>
                  <a:pt x="301" y="0"/>
                </a:cubicBezTo>
                <a:cubicBezTo>
                  <a:pt x="317" y="43"/>
                  <a:pt x="310" y="81"/>
                  <a:pt x="304" y="127"/>
                </a:cubicBezTo>
                <a:cubicBezTo>
                  <a:pt x="288" y="261"/>
                  <a:pt x="242" y="429"/>
                  <a:pt x="277" y="563"/>
                </a:cubicBezTo>
                <a:cubicBezTo>
                  <a:pt x="279" y="567"/>
                  <a:pt x="282" y="570"/>
                  <a:pt x="284" y="574"/>
                </a:cubicBezTo>
                <a:cubicBezTo>
                  <a:pt x="278" y="541"/>
                  <a:pt x="279" y="522"/>
                  <a:pt x="244" y="501"/>
                </a:cubicBezTo>
                <a:cubicBezTo>
                  <a:pt x="221" y="487"/>
                  <a:pt x="182" y="493"/>
                  <a:pt x="157" y="496"/>
                </a:cubicBezTo>
                <a:cubicBezTo>
                  <a:pt x="128" y="499"/>
                  <a:pt x="117" y="512"/>
                  <a:pt x="102" y="522"/>
                </a:cubicBezTo>
                <a:cubicBezTo>
                  <a:pt x="129" y="539"/>
                  <a:pt x="152" y="547"/>
                  <a:pt x="184" y="555"/>
                </a:cubicBezTo>
                <a:cubicBezTo>
                  <a:pt x="235" y="567"/>
                  <a:pt x="289" y="577"/>
                  <a:pt x="342" y="575"/>
                </a:cubicBezTo>
                <a:cubicBezTo>
                  <a:pt x="390" y="573"/>
                  <a:pt x="441" y="546"/>
                  <a:pt x="488" y="548"/>
                </a:cubicBezTo>
                <a:cubicBezTo>
                  <a:pt x="492" y="550"/>
                  <a:pt x="496" y="551"/>
                  <a:pt x="500" y="553"/>
                </a:cubicBezTo>
                <a:cubicBezTo>
                  <a:pt x="498" y="580"/>
                  <a:pt x="498" y="602"/>
                  <a:pt x="489" y="628"/>
                </a:cubicBezTo>
                <a:cubicBezTo>
                  <a:pt x="484" y="643"/>
                  <a:pt x="483" y="647"/>
                  <a:pt x="478" y="655"/>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99" name="Ink 130"/>
          <p:cNvSpPr>
            <a:spLocks noRot="1" noChangeAspect="1" noEditPoints="1" noChangeArrowheads="1" noChangeShapeType="1" noTextEdit="1"/>
          </p:cNvSpPr>
          <p:nvPr/>
        </p:nvSpPr>
        <p:spPr bwMode="auto">
          <a:xfrm>
            <a:off x="4041775" y="4624388"/>
            <a:ext cx="692150" cy="238125"/>
          </a:xfrm>
          <a:custGeom>
            <a:avLst/>
            <a:gdLst>
              <a:gd name="T0" fmla="*/ 2147483647 w 1926"/>
              <a:gd name="T1" fmla="*/ 0 h 659"/>
              <a:gd name="T2" fmla="*/ 2147483647 w 1926"/>
              <a:gd name="T3" fmla="*/ 2147483647 h 659"/>
              <a:gd name="T4" fmla="*/ 2147483647 w 1926"/>
              <a:gd name="T5" fmla="*/ 2147483647 h 659"/>
              <a:gd name="T6" fmla="*/ 2147483647 w 1926"/>
              <a:gd name="T7" fmla="*/ 2147483647 h 659"/>
              <a:gd name="T8" fmla="*/ 2147483647 w 1926"/>
              <a:gd name="T9" fmla="*/ 2147483647 h 659"/>
              <a:gd name="T10" fmla="*/ 2147483647 w 1926"/>
              <a:gd name="T11" fmla="*/ 2147483647 h 659"/>
              <a:gd name="T12" fmla="*/ 2147483647 w 1926"/>
              <a:gd name="T13" fmla="*/ 2147483647 h 659"/>
              <a:gd name="T14" fmla="*/ 0 60000 65536"/>
              <a:gd name="T15" fmla="*/ 0 60000 65536"/>
              <a:gd name="T16" fmla="*/ 0 60000 65536"/>
              <a:gd name="T17" fmla="*/ 0 60000 65536"/>
              <a:gd name="T18" fmla="*/ 0 60000 65536"/>
              <a:gd name="T19" fmla="*/ 0 60000 65536"/>
              <a:gd name="T20" fmla="*/ 0 60000 65536"/>
              <a:gd name="T21" fmla="*/ 0 w 1926"/>
              <a:gd name="T22" fmla="*/ 0 h 659"/>
              <a:gd name="T23" fmla="*/ 1926 w 1926"/>
              <a:gd name="T24" fmla="*/ 659 h 6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26" h="659" extrusionOk="0">
                <a:moveTo>
                  <a:pt x="1925" y="0"/>
                </a:moveTo>
                <a:cubicBezTo>
                  <a:pt x="1894" y="4"/>
                  <a:pt x="1861" y="7"/>
                  <a:pt x="1828" y="9"/>
                </a:cubicBezTo>
                <a:cubicBezTo>
                  <a:pt x="1786" y="11"/>
                  <a:pt x="1745" y="11"/>
                  <a:pt x="1703" y="14"/>
                </a:cubicBezTo>
                <a:cubicBezTo>
                  <a:pt x="1439" y="33"/>
                  <a:pt x="1181" y="118"/>
                  <a:pt x="926" y="182"/>
                </a:cubicBezTo>
                <a:cubicBezTo>
                  <a:pt x="657" y="249"/>
                  <a:pt x="356" y="311"/>
                  <a:pt x="129" y="481"/>
                </a:cubicBezTo>
                <a:cubicBezTo>
                  <a:pt x="89" y="511"/>
                  <a:pt x="18" y="564"/>
                  <a:pt x="3" y="617"/>
                </a:cubicBezTo>
                <a:cubicBezTo>
                  <a:pt x="-2" y="636"/>
                  <a:pt x="10" y="649"/>
                  <a:pt x="10" y="658"/>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100" name="Ink 131"/>
          <p:cNvSpPr>
            <a:spLocks noRot="1" noChangeAspect="1" noEditPoints="1" noChangeArrowheads="1" noChangeShapeType="1" noTextEdit="1"/>
          </p:cNvSpPr>
          <p:nvPr/>
        </p:nvSpPr>
        <p:spPr bwMode="auto">
          <a:xfrm>
            <a:off x="4006850" y="4781550"/>
            <a:ext cx="130175" cy="87313"/>
          </a:xfrm>
          <a:custGeom>
            <a:avLst/>
            <a:gdLst>
              <a:gd name="T0" fmla="*/ 2147483647 w 363"/>
              <a:gd name="T1" fmla="*/ 0 h 243"/>
              <a:gd name="T2" fmla="*/ 2147483647 w 363"/>
              <a:gd name="T3" fmla="*/ 2147483647 h 243"/>
              <a:gd name="T4" fmla="*/ 2147483647 w 363"/>
              <a:gd name="T5" fmla="*/ 2147483647 h 243"/>
              <a:gd name="T6" fmla="*/ 2147483647 w 363"/>
              <a:gd name="T7" fmla="*/ 2147483647 h 243"/>
              <a:gd name="T8" fmla="*/ 2147483647 w 363"/>
              <a:gd name="T9" fmla="*/ 2147483647 h 243"/>
              <a:gd name="T10" fmla="*/ 2147483647 w 363"/>
              <a:gd name="T11" fmla="*/ 2147483647 h 243"/>
              <a:gd name="T12" fmla="*/ 0 60000 65536"/>
              <a:gd name="T13" fmla="*/ 0 60000 65536"/>
              <a:gd name="T14" fmla="*/ 0 60000 65536"/>
              <a:gd name="T15" fmla="*/ 0 60000 65536"/>
              <a:gd name="T16" fmla="*/ 0 60000 65536"/>
              <a:gd name="T17" fmla="*/ 0 60000 65536"/>
              <a:gd name="T18" fmla="*/ 0 w 363"/>
              <a:gd name="T19" fmla="*/ 0 h 243"/>
              <a:gd name="T20" fmla="*/ 363 w 363"/>
              <a:gd name="T21" fmla="*/ 243 h 243"/>
            </a:gdLst>
            <a:ahLst/>
            <a:cxnLst>
              <a:cxn ang="T12">
                <a:pos x="T0" y="T1"/>
              </a:cxn>
              <a:cxn ang="T13">
                <a:pos x="T2" y="T3"/>
              </a:cxn>
              <a:cxn ang="T14">
                <a:pos x="T4" y="T5"/>
              </a:cxn>
              <a:cxn ang="T15">
                <a:pos x="T6" y="T7"/>
              </a:cxn>
              <a:cxn ang="T16">
                <a:pos x="T8" y="T9"/>
              </a:cxn>
              <a:cxn ang="T17">
                <a:pos x="T10" y="T11"/>
              </a:cxn>
            </a:cxnLst>
            <a:rect l="T18" t="T19" r="T20" b="T21"/>
            <a:pathLst>
              <a:path w="363" h="243" extrusionOk="0">
                <a:moveTo>
                  <a:pt x="120" y="0"/>
                </a:moveTo>
                <a:cubicBezTo>
                  <a:pt x="89" y="2"/>
                  <a:pt x="78" y="8"/>
                  <a:pt x="54" y="28"/>
                </a:cubicBezTo>
                <a:cubicBezTo>
                  <a:pt x="24" y="53"/>
                  <a:pt x="8" y="91"/>
                  <a:pt x="2" y="129"/>
                </a:cubicBezTo>
                <a:cubicBezTo>
                  <a:pt x="-4" y="166"/>
                  <a:pt x="7" y="204"/>
                  <a:pt x="40" y="226"/>
                </a:cubicBezTo>
                <a:cubicBezTo>
                  <a:pt x="91" y="260"/>
                  <a:pt x="165" y="235"/>
                  <a:pt x="218" y="221"/>
                </a:cubicBezTo>
                <a:cubicBezTo>
                  <a:pt x="271" y="207"/>
                  <a:pt x="316" y="182"/>
                  <a:pt x="362" y="154"/>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101" name="Ink 132"/>
          <p:cNvSpPr>
            <a:spLocks noRot="1" noChangeAspect="1" noEditPoints="1" noChangeArrowheads="1" noChangeShapeType="1" noTextEdit="1"/>
          </p:cNvSpPr>
          <p:nvPr/>
        </p:nvSpPr>
        <p:spPr bwMode="auto">
          <a:xfrm>
            <a:off x="3751263" y="4965700"/>
            <a:ext cx="34925" cy="215900"/>
          </a:xfrm>
          <a:custGeom>
            <a:avLst/>
            <a:gdLst>
              <a:gd name="T0" fmla="*/ 0 w 100"/>
              <a:gd name="T1" fmla="*/ 2147483647 h 599"/>
              <a:gd name="T2" fmla="*/ 2147483647 w 100"/>
              <a:gd name="T3" fmla="*/ 2147483647 h 599"/>
              <a:gd name="T4" fmla="*/ 2147483647 w 100"/>
              <a:gd name="T5" fmla="*/ 2147483647 h 599"/>
              <a:gd name="T6" fmla="*/ 2147483647 w 100"/>
              <a:gd name="T7" fmla="*/ 2147483647 h 599"/>
              <a:gd name="T8" fmla="*/ 2147483647 w 100"/>
              <a:gd name="T9" fmla="*/ 2147483647 h 599"/>
              <a:gd name="T10" fmla="*/ 2147483647 w 100"/>
              <a:gd name="T11" fmla="*/ 2147483647 h 599"/>
              <a:gd name="T12" fmla="*/ 2147483647 w 100"/>
              <a:gd name="T13" fmla="*/ 2147483647 h 599"/>
              <a:gd name="T14" fmla="*/ 0 60000 65536"/>
              <a:gd name="T15" fmla="*/ 0 60000 65536"/>
              <a:gd name="T16" fmla="*/ 0 60000 65536"/>
              <a:gd name="T17" fmla="*/ 0 60000 65536"/>
              <a:gd name="T18" fmla="*/ 0 60000 65536"/>
              <a:gd name="T19" fmla="*/ 0 60000 65536"/>
              <a:gd name="T20" fmla="*/ 0 60000 65536"/>
              <a:gd name="T21" fmla="*/ 0 w 100"/>
              <a:gd name="T22" fmla="*/ 0 h 599"/>
              <a:gd name="T23" fmla="*/ 100 w 100"/>
              <a:gd name="T24" fmla="*/ 599 h 59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0" h="599" extrusionOk="0">
                <a:moveTo>
                  <a:pt x="0" y="3"/>
                </a:moveTo>
                <a:cubicBezTo>
                  <a:pt x="15" y="17"/>
                  <a:pt x="16" y="19"/>
                  <a:pt x="19" y="50"/>
                </a:cubicBezTo>
                <a:cubicBezTo>
                  <a:pt x="23" y="99"/>
                  <a:pt x="28" y="148"/>
                  <a:pt x="34" y="197"/>
                </a:cubicBezTo>
                <a:cubicBezTo>
                  <a:pt x="42" y="260"/>
                  <a:pt x="51" y="323"/>
                  <a:pt x="62" y="385"/>
                </a:cubicBezTo>
                <a:cubicBezTo>
                  <a:pt x="70" y="433"/>
                  <a:pt x="79" y="480"/>
                  <a:pt x="85" y="528"/>
                </a:cubicBezTo>
                <a:cubicBezTo>
                  <a:pt x="88" y="551"/>
                  <a:pt x="86" y="620"/>
                  <a:pt x="94" y="598"/>
                </a:cubicBezTo>
                <a:cubicBezTo>
                  <a:pt x="97" y="585"/>
                  <a:pt x="98" y="579"/>
                  <a:pt x="99" y="569"/>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102" name="Ink 133"/>
          <p:cNvSpPr>
            <a:spLocks noRot="1" noChangeAspect="1" noEditPoints="1" noChangeArrowheads="1" noChangeShapeType="1" noTextEdit="1"/>
          </p:cNvSpPr>
          <p:nvPr/>
        </p:nvSpPr>
        <p:spPr bwMode="auto">
          <a:xfrm>
            <a:off x="3821113" y="4970463"/>
            <a:ext cx="111125" cy="211137"/>
          </a:xfrm>
          <a:custGeom>
            <a:avLst/>
            <a:gdLst>
              <a:gd name="T0" fmla="*/ 2147483647 w 306"/>
              <a:gd name="T1" fmla="*/ 2147483647 h 587"/>
              <a:gd name="T2" fmla="*/ 0 w 306"/>
              <a:gd name="T3" fmla="*/ 2147483647 h 587"/>
              <a:gd name="T4" fmla="*/ 2147483647 w 306"/>
              <a:gd name="T5" fmla="*/ 2147483647 h 587"/>
              <a:gd name="T6" fmla="*/ 2147483647 w 306"/>
              <a:gd name="T7" fmla="*/ 2147483647 h 587"/>
              <a:gd name="T8" fmla="*/ 2147483647 w 306"/>
              <a:gd name="T9" fmla="*/ 2147483647 h 587"/>
              <a:gd name="T10" fmla="*/ 2147483647 w 306"/>
              <a:gd name="T11" fmla="*/ 2147483647 h 587"/>
              <a:gd name="T12" fmla="*/ 2147483647 w 306"/>
              <a:gd name="T13" fmla="*/ 2147483647 h 587"/>
              <a:gd name="T14" fmla="*/ 2147483647 w 306"/>
              <a:gd name="T15" fmla="*/ 2147483647 h 587"/>
              <a:gd name="T16" fmla="*/ 2147483647 w 306"/>
              <a:gd name="T17" fmla="*/ 2147483647 h 587"/>
              <a:gd name="T18" fmla="*/ 2147483647 w 306"/>
              <a:gd name="T19" fmla="*/ 2147483647 h 58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6"/>
              <a:gd name="T31" fmla="*/ 0 h 587"/>
              <a:gd name="T32" fmla="*/ 306 w 306"/>
              <a:gd name="T33" fmla="*/ 587 h 58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6" h="587" extrusionOk="0">
                <a:moveTo>
                  <a:pt x="8" y="10"/>
                </a:moveTo>
                <a:cubicBezTo>
                  <a:pt x="12" y="45"/>
                  <a:pt x="2" y="74"/>
                  <a:pt x="0" y="109"/>
                </a:cubicBezTo>
                <a:cubicBezTo>
                  <a:pt x="-2" y="152"/>
                  <a:pt x="2" y="220"/>
                  <a:pt x="48" y="242"/>
                </a:cubicBezTo>
                <a:cubicBezTo>
                  <a:pt x="87" y="261"/>
                  <a:pt x="130" y="238"/>
                  <a:pt x="163" y="220"/>
                </a:cubicBezTo>
                <a:cubicBezTo>
                  <a:pt x="207" y="196"/>
                  <a:pt x="237" y="159"/>
                  <a:pt x="265" y="118"/>
                </a:cubicBezTo>
                <a:cubicBezTo>
                  <a:pt x="287" y="86"/>
                  <a:pt x="295" y="53"/>
                  <a:pt x="305" y="16"/>
                </a:cubicBezTo>
                <a:cubicBezTo>
                  <a:pt x="304" y="-31"/>
                  <a:pt x="300" y="77"/>
                  <a:pt x="300" y="78"/>
                </a:cubicBezTo>
                <a:cubicBezTo>
                  <a:pt x="296" y="147"/>
                  <a:pt x="293" y="217"/>
                  <a:pt x="290" y="286"/>
                </a:cubicBezTo>
                <a:cubicBezTo>
                  <a:pt x="287" y="347"/>
                  <a:pt x="281" y="408"/>
                  <a:pt x="281" y="469"/>
                </a:cubicBezTo>
                <a:cubicBezTo>
                  <a:pt x="281" y="508"/>
                  <a:pt x="285" y="547"/>
                  <a:pt x="287" y="586"/>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103" name="Ink 134"/>
          <p:cNvSpPr>
            <a:spLocks noRot="1" noChangeAspect="1" noEditPoints="1" noChangeArrowheads="1" noChangeShapeType="1" noTextEdit="1"/>
          </p:cNvSpPr>
          <p:nvPr/>
        </p:nvSpPr>
        <p:spPr bwMode="auto">
          <a:xfrm>
            <a:off x="5103813" y="4005263"/>
            <a:ext cx="233362" cy="211137"/>
          </a:xfrm>
          <a:custGeom>
            <a:avLst/>
            <a:gdLst>
              <a:gd name="T0" fmla="*/ 2147483647 w 649"/>
              <a:gd name="T1" fmla="*/ 2147483647 h 585"/>
              <a:gd name="T2" fmla="*/ 2147483647 w 649"/>
              <a:gd name="T3" fmla="*/ 2147483647 h 585"/>
              <a:gd name="T4" fmla="*/ 2147483647 w 649"/>
              <a:gd name="T5" fmla="*/ 2147483647 h 585"/>
              <a:gd name="T6" fmla="*/ 2147483647 w 649"/>
              <a:gd name="T7" fmla="*/ 2147483647 h 585"/>
              <a:gd name="T8" fmla="*/ 2147483647 w 649"/>
              <a:gd name="T9" fmla="*/ 2147483647 h 585"/>
              <a:gd name="T10" fmla="*/ 2147483647 w 649"/>
              <a:gd name="T11" fmla="*/ 2147483647 h 585"/>
              <a:gd name="T12" fmla="*/ 0 w 649"/>
              <a:gd name="T13" fmla="*/ 2147483647 h 585"/>
              <a:gd name="T14" fmla="*/ 2147483647 w 649"/>
              <a:gd name="T15" fmla="*/ 2147483647 h 585"/>
              <a:gd name="T16" fmla="*/ 2147483647 w 649"/>
              <a:gd name="T17" fmla="*/ 2147483647 h 585"/>
              <a:gd name="T18" fmla="*/ 2147483647 w 649"/>
              <a:gd name="T19" fmla="*/ 2147483647 h 585"/>
              <a:gd name="T20" fmla="*/ 2147483647 w 649"/>
              <a:gd name="T21" fmla="*/ 2147483647 h 585"/>
              <a:gd name="T22" fmla="*/ 2147483647 w 649"/>
              <a:gd name="T23" fmla="*/ 2147483647 h 585"/>
              <a:gd name="T24" fmla="*/ 2147483647 w 649"/>
              <a:gd name="T25" fmla="*/ 2147483647 h 585"/>
              <a:gd name="T26" fmla="*/ 2147483647 w 649"/>
              <a:gd name="T27" fmla="*/ 2147483647 h 58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9"/>
              <a:gd name="T43" fmla="*/ 0 h 585"/>
              <a:gd name="T44" fmla="*/ 649 w 649"/>
              <a:gd name="T45" fmla="*/ 585 h 58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9" h="585" extrusionOk="0">
                <a:moveTo>
                  <a:pt x="76" y="207"/>
                </a:moveTo>
                <a:cubicBezTo>
                  <a:pt x="59" y="212"/>
                  <a:pt x="48" y="214"/>
                  <a:pt x="32" y="216"/>
                </a:cubicBezTo>
                <a:cubicBezTo>
                  <a:pt x="50" y="176"/>
                  <a:pt x="66" y="154"/>
                  <a:pt x="104" y="120"/>
                </a:cubicBezTo>
                <a:cubicBezTo>
                  <a:pt x="150" y="79"/>
                  <a:pt x="205" y="23"/>
                  <a:pt x="264" y="2"/>
                </a:cubicBezTo>
                <a:cubicBezTo>
                  <a:pt x="288" y="0"/>
                  <a:pt x="296" y="-1"/>
                  <a:pt x="301" y="19"/>
                </a:cubicBezTo>
                <a:cubicBezTo>
                  <a:pt x="261" y="139"/>
                  <a:pt x="191" y="242"/>
                  <a:pt x="123" y="348"/>
                </a:cubicBezTo>
                <a:cubicBezTo>
                  <a:pt x="81" y="414"/>
                  <a:pt x="32" y="478"/>
                  <a:pt x="0" y="550"/>
                </a:cubicBezTo>
                <a:cubicBezTo>
                  <a:pt x="51" y="525"/>
                  <a:pt x="100" y="494"/>
                  <a:pt x="149" y="460"/>
                </a:cubicBezTo>
                <a:cubicBezTo>
                  <a:pt x="211" y="416"/>
                  <a:pt x="264" y="376"/>
                  <a:pt x="336" y="351"/>
                </a:cubicBezTo>
                <a:cubicBezTo>
                  <a:pt x="372" y="378"/>
                  <a:pt x="359" y="406"/>
                  <a:pt x="358" y="451"/>
                </a:cubicBezTo>
                <a:cubicBezTo>
                  <a:pt x="357" y="492"/>
                  <a:pt x="351" y="556"/>
                  <a:pt x="396" y="578"/>
                </a:cubicBezTo>
                <a:cubicBezTo>
                  <a:pt x="454" y="606"/>
                  <a:pt x="541" y="561"/>
                  <a:pt x="593" y="538"/>
                </a:cubicBezTo>
                <a:cubicBezTo>
                  <a:pt x="618" y="527"/>
                  <a:pt x="657" y="507"/>
                  <a:pt x="638" y="480"/>
                </a:cubicBezTo>
                <a:cubicBezTo>
                  <a:pt x="613" y="469"/>
                  <a:pt x="602" y="464"/>
                  <a:pt x="583" y="459"/>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104" name="Ink 135"/>
          <p:cNvSpPr>
            <a:spLocks noRot="1" noChangeAspect="1" noEditPoints="1" noChangeArrowheads="1" noChangeShapeType="1" noTextEdit="1"/>
          </p:cNvSpPr>
          <p:nvPr/>
        </p:nvSpPr>
        <p:spPr bwMode="auto">
          <a:xfrm>
            <a:off x="4718050" y="3995738"/>
            <a:ext cx="285750" cy="363537"/>
          </a:xfrm>
          <a:custGeom>
            <a:avLst/>
            <a:gdLst>
              <a:gd name="T0" fmla="*/ 2147483647 w 797"/>
              <a:gd name="T1" fmla="*/ 2147483647 h 1006"/>
              <a:gd name="T2" fmla="*/ 2147483647 w 797"/>
              <a:gd name="T3" fmla="*/ 2147483647 h 1006"/>
              <a:gd name="T4" fmla="*/ 2147483647 w 797"/>
              <a:gd name="T5" fmla="*/ 0 h 1006"/>
              <a:gd name="T6" fmla="*/ 2147483647 w 797"/>
              <a:gd name="T7" fmla="*/ 2147483647 h 1006"/>
              <a:gd name="T8" fmla="*/ 2147483647 w 797"/>
              <a:gd name="T9" fmla="*/ 2147483647 h 1006"/>
              <a:gd name="T10" fmla="*/ 2147483647 w 797"/>
              <a:gd name="T11" fmla="*/ 2147483647 h 1006"/>
              <a:gd name="T12" fmla="*/ 2147483647 w 797"/>
              <a:gd name="T13" fmla="*/ 2147483647 h 1006"/>
              <a:gd name="T14" fmla="*/ 2147483647 w 797"/>
              <a:gd name="T15" fmla="*/ 2147483647 h 1006"/>
              <a:gd name="T16" fmla="*/ 2147483647 w 797"/>
              <a:gd name="T17" fmla="*/ 2147483647 h 1006"/>
              <a:gd name="T18" fmla="*/ 2147483647 w 797"/>
              <a:gd name="T19" fmla="*/ 2147483647 h 1006"/>
              <a:gd name="T20" fmla="*/ 2147483647 w 797"/>
              <a:gd name="T21" fmla="*/ 2147483647 h 1006"/>
              <a:gd name="T22" fmla="*/ 2147483647 w 797"/>
              <a:gd name="T23" fmla="*/ 2147483647 h 100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97"/>
              <a:gd name="T37" fmla="*/ 0 h 1006"/>
              <a:gd name="T38" fmla="*/ 797 w 797"/>
              <a:gd name="T39" fmla="*/ 1006 h 100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97" h="1006" extrusionOk="0">
                <a:moveTo>
                  <a:pt x="319" y="151"/>
                </a:moveTo>
                <a:cubicBezTo>
                  <a:pt x="351" y="122"/>
                  <a:pt x="386" y="96"/>
                  <a:pt x="418" y="68"/>
                </a:cubicBezTo>
                <a:cubicBezTo>
                  <a:pt x="442" y="47"/>
                  <a:pt x="504" y="-16"/>
                  <a:pt x="543" y="0"/>
                </a:cubicBezTo>
                <a:cubicBezTo>
                  <a:pt x="600" y="24"/>
                  <a:pt x="606" y="77"/>
                  <a:pt x="606" y="136"/>
                </a:cubicBezTo>
                <a:cubicBezTo>
                  <a:pt x="605" y="297"/>
                  <a:pt x="538" y="463"/>
                  <a:pt x="459" y="600"/>
                </a:cubicBezTo>
                <a:cubicBezTo>
                  <a:pt x="376" y="744"/>
                  <a:pt x="241" y="932"/>
                  <a:pt x="80" y="996"/>
                </a:cubicBezTo>
                <a:cubicBezTo>
                  <a:pt x="42" y="1004"/>
                  <a:pt x="33" y="1009"/>
                  <a:pt x="11" y="994"/>
                </a:cubicBezTo>
                <a:cubicBezTo>
                  <a:pt x="-4" y="935"/>
                  <a:pt x="8" y="896"/>
                  <a:pt x="50" y="847"/>
                </a:cubicBezTo>
                <a:cubicBezTo>
                  <a:pt x="102" y="787"/>
                  <a:pt x="177" y="757"/>
                  <a:pt x="256" y="761"/>
                </a:cubicBezTo>
                <a:cubicBezTo>
                  <a:pt x="357" y="766"/>
                  <a:pt x="455" y="823"/>
                  <a:pt x="544" y="866"/>
                </a:cubicBezTo>
                <a:cubicBezTo>
                  <a:pt x="593" y="890"/>
                  <a:pt x="638" y="913"/>
                  <a:pt x="693" y="913"/>
                </a:cubicBezTo>
                <a:cubicBezTo>
                  <a:pt x="742" y="913"/>
                  <a:pt x="759" y="895"/>
                  <a:pt x="796" y="869"/>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105" name="Ink 136"/>
          <p:cNvSpPr>
            <a:spLocks noRot="1" noChangeAspect="1" noEditPoints="1" noChangeArrowheads="1" noChangeShapeType="1" noTextEdit="1"/>
          </p:cNvSpPr>
          <p:nvPr/>
        </p:nvSpPr>
        <p:spPr bwMode="auto">
          <a:xfrm>
            <a:off x="3652838" y="2998788"/>
            <a:ext cx="125412" cy="120650"/>
          </a:xfrm>
          <a:custGeom>
            <a:avLst/>
            <a:gdLst>
              <a:gd name="T0" fmla="*/ 2147483647 w 351"/>
              <a:gd name="T1" fmla="*/ 2147483647 h 337"/>
              <a:gd name="T2" fmla="*/ 2147483647 w 351"/>
              <a:gd name="T3" fmla="*/ 2147483647 h 337"/>
              <a:gd name="T4" fmla="*/ 2147483647 w 351"/>
              <a:gd name="T5" fmla="*/ 2147483647 h 337"/>
              <a:gd name="T6" fmla="*/ 2147483647 w 351"/>
              <a:gd name="T7" fmla="*/ 2147483647 h 337"/>
              <a:gd name="T8" fmla="*/ 2147483647 w 351"/>
              <a:gd name="T9" fmla="*/ 2147483647 h 337"/>
              <a:gd name="T10" fmla="*/ 2147483647 w 351"/>
              <a:gd name="T11" fmla="*/ 2147483647 h 337"/>
              <a:gd name="T12" fmla="*/ 2147483647 w 351"/>
              <a:gd name="T13" fmla="*/ 2147483647 h 337"/>
              <a:gd name="T14" fmla="*/ 0 60000 65536"/>
              <a:gd name="T15" fmla="*/ 0 60000 65536"/>
              <a:gd name="T16" fmla="*/ 0 60000 65536"/>
              <a:gd name="T17" fmla="*/ 0 60000 65536"/>
              <a:gd name="T18" fmla="*/ 0 60000 65536"/>
              <a:gd name="T19" fmla="*/ 0 60000 65536"/>
              <a:gd name="T20" fmla="*/ 0 60000 65536"/>
              <a:gd name="T21" fmla="*/ 0 w 351"/>
              <a:gd name="T22" fmla="*/ 0 h 337"/>
              <a:gd name="T23" fmla="*/ 351 w 351"/>
              <a:gd name="T24" fmla="*/ 337 h 3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1" h="337" extrusionOk="0">
                <a:moveTo>
                  <a:pt x="89" y="10"/>
                </a:moveTo>
                <a:cubicBezTo>
                  <a:pt x="63" y="-3"/>
                  <a:pt x="61" y="32"/>
                  <a:pt x="51" y="57"/>
                </a:cubicBezTo>
                <a:cubicBezTo>
                  <a:pt x="31" y="110"/>
                  <a:pt x="16" y="163"/>
                  <a:pt x="6" y="219"/>
                </a:cubicBezTo>
                <a:cubicBezTo>
                  <a:pt x="0" y="250"/>
                  <a:pt x="-13" y="321"/>
                  <a:pt x="30" y="336"/>
                </a:cubicBezTo>
                <a:cubicBezTo>
                  <a:pt x="76" y="352"/>
                  <a:pt x="145" y="299"/>
                  <a:pt x="181" y="279"/>
                </a:cubicBezTo>
                <a:cubicBezTo>
                  <a:pt x="235" y="248"/>
                  <a:pt x="281" y="207"/>
                  <a:pt x="333" y="174"/>
                </a:cubicBezTo>
                <a:cubicBezTo>
                  <a:pt x="339" y="171"/>
                  <a:pt x="344" y="168"/>
                  <a:pt x="350" y="165"/>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106" name="Ink 137"/>
          <p:cNvSpPr>
            <a:spLocks noRot="1" noChangeAspect="1" noEditPoints="1" noChangeArrowheads="1" noChangeShapeType="1" noTextEdit="1"/>
          </p:cNvSpPr>
          <p:nvPr/>
        </p:nvSpPr>
        <p:spPr bwMode="auto">
          <a:xfrm>
            <a:off x="3429000" y="3205163"/>
            <a:ext cx="269875" cy="347662"/>
          </a:xfrm>
          <a:custGeom>
            <a:avLst/>
            <a:gdLst>
              <a:gd name="T0" fmla="*/ 2147483647 w 748"/>
              <a:gd name="T1" fmla="*/ 2147483647 h 966"/>
              <a:gd name="T2" fmla="*/ 2147483647 w 748"/>
              <a:gd name="T3" fmla="*/ 2147483647 h 966"/>
              <a:gd name="T4" fmla="*/ 2147483647 w 748"/>
              <a:gd name="T5" fmla="*/ 2147483647 h 966"/>
              <a:gd name="T6" fmla="*/ 2147483647 w 748"/>
              <a:gd name="T7" fmla="*/ 2147483647 h 966"/>
              <a:gd name="T8" fmla="*/ 2147483647 w 748"/>
              <a:gd name="T9" fmla="*/ 2147483647 h 966"/>
              <a:gd name="T10" fmla="*/ 2147483647 w 748"/>
              <a:gd name="T11" fmla="*/ 2147483647 h 966"/>
              <a:gd name="T12" fmla="*/ 2147483647 w 748"/>
              <a:gd name="T13" fmla="*/ 2147483647 h 966"/>
              <a:gd name="T14" fmla="*/ 2147483647 w 748"/>
              <a:gd name="T15" fmla="*/ 2147483647 h 966"/>
              <a:gd name="T16" fmla="*/ 2147483647 w 748"/>
              <a:gd name="T17" fmla="*/ 2147483647 h 966"/>
              <a:gd name="T18" fmla="*/ 2147483647 w 748"/>
              <a:gd name="T19" fmla="*/ 2147483647 h 966"/>
              <a:gd name="T20" fmla="*/ 2147483647 w 748"/>
              <a:gd name="T21" fmla="*/ 2147483647 h 966"/>
              <a:gd name="T22" fmla="*/ 2147483647 w 748"/>
              <a:gd name="T23" fmla="*/ 2147483647 h 966"/>
              <a:gd name="T24" fmla="*/ 2147483647 w 748"/>
              <a:gd name="T25" fmla="*/ 2147483647 h 9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8"/>
              <a:gd name="T40" fmla="*/ 0 h 966"/>
              <a:gd name="T41" fmla="*/ 748 w 748"/>
              <a:gd name="T42" fmla="*/ 966 h 96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8" h="966" extrusionOk="0">
                <a:moveTo>
                  <a:pt x="349" y="225"/>
                </a:moveTo>
                <a:cubicBezTo>
                  <a:pt x="329" y="190"/>
                  <a:pt x="300" y="149"/>
                  <a:pt x="306" y="106"/>
                </a:cubicBezTo>
                <a:cubicBezTo>
                  <a:pt x="311" y="73"/>
                  <a:pt x="333" y="33"/>
                  <a:pt x="362" y="16"/>
                </a:cubicBezTo>
                <a:cubicBezTo>
                  <a:pt x="401" y="-7"/>
                  <a:pt x="456" y="-4"/>
                  <a:pt x="496" y="14"/>
                </a:cubicBezTo>
                <a:cubicBezTo>
                  <a:pt x="601" y="60"/>
                  <a:pt x="635" y="179"/>
                  <a:pt x="598" y="281"/>
                </a:cubicBezTo>
                <a:cubicBezTo>
                  <a:pt x="569" y="361"/>
                  <a:pt x="501" y="394"/>
                  <a:pt x="453" y="457"/>
                </a:cubicBezTo>
                <a:cubicBezTo>
                  <a:pt x="432" y="485"/>
                  <a:pt x="447" y="492"/>
                  <a:pt x="468" y="516"/>
                </a:cubicBezTo>
                <a:cubicBezTo>
                  <a:pt x="522" y="577"/>
                  <a:pt x="599" y="621"/>
                  <a:pt x="655" y="681"/>
                </a:cubicBezTo>
                <a:cubicBezTo>
                  <a:pt x="693" y="722"/>
                  <a:pt x="746" y="778"/>
                  <a:pt x="747" y="838"/>
                </a:cubicBezTo>
                <a:cubicBezTo>
                  <a:pt x="748" y="897"/>
                  <a:pt x="683" y="924"/>
                  <a:pt x="636" y="939"/>
                </a:cubicBezTo>
                <a:cubicBezTo>
                  <a:pt x="525" y="974"/>
                  <a:pt x="401" y="969"/>
                  <a:pt x="287" y="959"/>
                </a:cubicBezTo>
                <a:cubicBezTo>
                  <a:pt x="208" y="952"/>
                  <a:pt x="130" y="938"/>
                  <a:pt x="52" y="923"/>
                </a:cubicBezTo>
                <a:cubicBezTo>
                  <a:pt x="-13" y="910"/>
                  <a:pt x="2" y="910"/>
                  <a:pt x="37" y="875"/>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107" name="Ink 138"/>
          <p:cNvSpPr>
            <a:spLocks noRot="1" noChangeAspect="1" noEditPoints="1" noChangeArrowheads="1" noChangeShapeType="1" noTextEdit="1"/>
          </p:cNvSpPr>
          <p:nvPr/>
        </p:nvSpPr>
        <p:spPr bwMode="auto">
          <a:xfrm>
            <a:off x="3829050" y="3281363"/>
            <a:ext cx="450850" cy="239712"/>
          </a:xfrm>
          <a:custGeom>
            <a:avLst/>
            <a:gdLst>
              <a:gd name="T0" fmla="*/ 2147483647 w 1249"/>
              <a:gd name="T1" fmla="*/ 2147483647 h 666"/>
              <a:gd name="T2" fmla="*/ 2147483647 w 1249"/>
              <a:gd name="T3" fmla="*/ 2147483647 h 666"/>
              <a:gd name="T4" fmla="*/ 2147483647 w 1249"/>
              <a:gd name="T5" fmla="*/ 2147483647 h 666"/>
              <a:gd name="T6" fmla="*/ 2147483647 w 1249"/>
              <a:gd name="T7" fmla="*/ 2147483647 h 666"/>
              <a:gd name="T8" fmla="*/ 2147483647 w 1249"/>
              <a:gd name="T9" fmla="*/ 2147483647 h 666"/>
              <a:gd name="T10" fmla="*/ 2147483647 w 1249"/>
              <a:gd name="T11" fmla="*/ 2147483647 h 666"/>
              <a:gd name="T12" fmla="*/ 2147483647 w 1249"/>
              <a:gd name="T13" fmla="*/ 2147483647 h 666"/>
              <a:gd name="T14" fmla="*/ 2147483647 w 1249"/>
              <a:gd name="T15" fmla="*/ 2147483647 h 666"/>
              <a:gd name="T16" fmla="*/ 2147483647 w 1249"/>
              <a:gd name="T17" fmla="*/ 2147483647 h 666"/>
              <a:gd name="T18" fmla="*/ 2147483647 w 1249"/>
              <a:gd name="T19" fmla="*/ 2147483647 h 666"/>
              <a:gd name="T20" fmla="*/ 2147483647 w 1249"/>
              <a:gd name="T21" fmla="*/ 2147483647 h 666"/>
              <a:gd name="T22" fmla="*/ 2147483647 w 1249"/>
              <a:gd name="T23" fmla="*/ 2147483647 h 666"/>
              <a:gd name="T24" fmla="*/ 2147483647 w 1249"/>
              <a:gd name="T25" fmla="*/ 0 h 666"/>
              <a:gd name="T26" fmla="*/ 2147483647 w 1249"/>
              <a:gd name="T27" fmla="*/ 2147483647 h 666"/>
              <a:gd name="T28" fmla="*/ 2147483647 w 1249"/>
              <a:gd name="T29" fmla="*/ 2147483647 h 666"/>
              <a:gd name="T30" fmla="*/ 2147483647 w 1249"/>
              <a:gd name="T31" fmla="*/ 2147483647 h 666"/>
              <a:gd name="T32" fmla="*/ 2147483647 w 1249"/>
              <a:gd name="T33" fmla="*/ 2147483647 h 666"/>
              <a:gd name="T34" fmla="*/ 2147483647 w 1249"/>
              <a:gd name="T35" fmla="*/ 2147483647 h 666"/>
              <a:gd name="T36" fmla="*/ 2147483647 w 1249"/>
              <a:gd name="T37" fmla="*/ 2147483647 h 666"/>
              <a:gd name="T38" fmla="*/ 2147483647 w 1249"/>
              <a:gd name="T39" fmla="*/ 2147483647 h 666"/>
              <a:gd name="T40" fmla="*/ 2147483647 w 1249"/>
              <a:gd name="T41" fmla="*/ 2147483647 h 666"/>
              <a:gd name="T42" fmla="*/ 2147483647 w 1249"/>
              <a:gd name="T43" fmla="*/ 2147483647 h 66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49"/>
              <a:gd name="T67" fmla="*/ 0 h 666"/>
              <a:gd name="T68" fmla="*/ 1249 w 1249"/>
              <a:gd name="T69" fmla="*/ 666 h 66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49" h="666" extrusionOk="0">
                <a:moveTo>
                  <a:pt x="208" y="152"/>
                </a:moveTo>
                <a:cubicBezTo>
                  <a:pt x="209" y="141"/>
                  <a:pt x="211" y="128"/>
                  <a:pt x="212" y="118"/>
                </a:cubicBezTo>
                <a:cubicBezTo>
                  <a:pt x="181" y="129"/>
                  <a:pt x="170" y="119"/>
                  <a:pt x="141" y="169"/>
                </a:cubicBezTo>
                <a:cubicBezTo>
                  <a:pt x="70" y="290"/>
                  <a:pt x="-21" y="513"/>
                  <a:pt x="4" y="656"/>
                </a:cubicBezTo>
                <a:cubicBezTo>
                  <a:pt x="8" y="659"/>
                  <a:pt x="13" y="662"/>
                  <a:pt x="17" y="665"/>
                </a:cubicBezTo>
                <a:cubicBezTo>
                  <a:pt x="69" y="627"/>
                  <a:pt x="108" y="593"/>
                  <a:pt x="150" y="539"/>
                </a:cubicBezTo>
                <a:cubicBezTo>
                  <a:pt x="251" y="410"/>
                  <a:pt x="322" y="263"/>
                  <a:pt x="414" y="129"/>
                </a:cubicBezTo>
                <a:cubicBezTo>
                  <a:pt x="401" y="195"/>
                  <a:pt x="384" y="259"/>
                  <a:pt x="363" y="324"/>
                </a:cubicBezTo>
                <a:cubicBezTo>
                  <a:pt x="341" y="395"/>
                  <a:pt x="304" y="478"/>
                  <a:pt x="303" y="553"/>
                </a:cubicBezTo>
                <a:cubicBezTo>
                  <a:pt x="305" y="558"/>
                  <a:pt x="306" y="563"/>
                  <a:pt x="308" y="568"/>
                </a:cubicBezTo>
                <a:cubicBezTo>
                  <a:pt x="358" y="523"/>
                  <a:pt x="397" y="477"/>
                  <a:pt x="438" y="419"/>
                </a:cubicBezTo>
                <a:cubicBezTo>
                  <a:pt x="529" y="290"/>
                  <a:pt x="606" y="116"/>
                  <a:pt x="728" y="13"/>
                </a:cubicBezTo>
                <a:cubicBezTo>
                  <a:pt x="736" y="9"/>
                  <a:pt x="745" y="4"/>
                  <a:pt x="753" y="0"/>
                </a:cubicBezTo>
                <a:cubicBezTo>
                  <a:pt x="768" y="58"/>
                  <a:pt x="768" y="104"/>
                  <a:pt x="756" y="173"/>
                </a:cubicBezTo>
                <a:cubicBezTo>
                  <a:pt x="741" y="257"/>
                  <a:pt x="714" y="344"/>
                  <a:pt x="711" y="430"/>
                </a:cubicBezTo>
                <a:cubicBezTo>
                  <a:pt x="712" y="439"/>
                  <a:pt x="713" y="448"/>
                  <a:pt x="714" y="457"/>
                </a:cubicBezTo>
                <a:cubicBezTo>
                  <a:pt x="762" y="438"/>
                  <a:pt x="785" y="419"/>
                  <a:pt x="824" y="367"/>
                </a:cubicBezTo>
                <a:cubicBezTo>
                  <a:pt x="892" y="276"/>
                  <a:pt x="951" y="181"/>
                  <a:pt x="1033" y="104"/>
                </a:cubicBezTo>
                <a:cubicBezTo>
                  <a:pt x="1051" y="143"/>
                  <a:pt x="1054" y="175"/>
                  <a:pt x="1058" y="224"/>
                </a:cubicBezTo>
                <a:cubicBezTo>
                  <a:pt x="1062" y="281"/>
                  <a:pt x="1067" y="331"/>
                  <a:pt x="1086" y="384"/>
                </a:cubicBezTo>
                <a:cubicBezTo>
                  <a:pt x="1125" y="389"/>
                  <a:pt x="1129" y="388"/>
                  <a:pt x="1171" y="380"/>
                </a:cubicBezTo>
                <a:cubicBezTo>
                  <a:pt x="1200" y="375"/>
                  <a:pt x="1220" y="375"/>
                  <a:pt x="1248" y="376"/>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108" name="Ink 139"/>
          <p:cNvSpPr>
            <a:spLocks noRot="1" noChangeAspect="1" noEditPoints="1" noChangeArrowheads="1" noChangeShapeType="1" noTextEdit="1"/>
          </p:cNvSpPr>
          <p:nvPr/>
        </p:nvSpPr>
        <p:spPr bwMode="auto">
          <a:xfrm>
            <a:off x="4711700" y="3971925"/>
            <a:ext cx="258763" cy="444500"/>
          </a:xfrm>
          <a:custGeom>
            <a:avLst/>
            <a:gdLst>
              <a:gd name="T0" fmla="*/ 2147483647 w 717"/>
              <a:gd name="T1" fmla="*/ 2147483647 h 1235"/>
              <a:gd name="T2" fmla="*/ 2147483647 w 717"/>
              <a:gd name="T3" fmla="*/ 2147483647 h 1235"/>
              <a:gd name="T4" fmla="*/ 2147483647 w 717"/>
              <a:gd name="T5" fmla="*/ 2147483647 h 1235"/>
              <a:gd name="T6" fmla="*/ 2147483647 w 717"/>
              <a:gd name="T7" fmla="*/ 2147483647 h 1235"/>
              <a:gd name="T8" fmla="*/ 2147483647 w 717"/>
              <a:gd name="T9" fmla="*/ 2147483647 h 1235"/>
              <a:gd name="T10" fmla="*/ 0 w 717"/>
              <a:gd name="T11" fmla="*/ 2147483647 h 1235"/>
              <a:gd name="T12" fmla="*/ 2147483647 w 717"/>
              <a:gd name="T13" fmla="*/ 2147483647 h 1235"/>
              <a:gd name="T14" fmla="*/ 2147483647 w 717"/>
              <a:gd name="T15" fmla="*/ 2147483647 h 1235"/>
              <a:gd name="T16" fmla="*/ 2147483647 w 717"/>
              <a:gd name="T17" fmla="*/ 2147483647 h 1235"/>
              <a:gd name="T18" fmla="*/ 2147483647 w 717"/>
              <a:gd name="T19" fmla="*/ 2147483647 h 1235"/>
              <a:gd name="T20" fmla="*/ 2147483647 w 717"/>
              <a:gd name="T21" fmla="*/ 2147483647 h 1235"/>
              <a:gd name="T22" fmla="*/ 2147483647 w 717"/>
              <a:gd name="T23" fmla="*/ 2147483647 h 1235"/>
              <a:gd name="T24" fmla="*/ 2147483647 w 717"/>
              <a:gd name="T25" fmla="*/ 2147483647 h 1235"/>
              <a:gd name="T26" fmla="*/ 2147483647 w 717"/>
              <a:gd name="T27" fmla="*/ 2147483647 h 1235"/>
              <a:gd name="T28" fmla="*/ 2147483647 w 717"/>
              <a:gd name="T29" fmla="*/ 2147483647 h 1235"/>
              <a:gd name="T30" fmla="*/ 2147483647 w 717"/>
              <a:gd name="T31" fmla="*/ 2147483647 h 123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7"/>
              <a:gd name="T49" fmla="*/ 0 h 1235"/>
              <a:gd name="T50" fmla="*/ 717 w 717"/>
              <a:gd name="T51" fmla="*/ 1235 h 123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7" h="1235" extrusionOk="0">
                <a:moveTo>
                  <a:pt x="158" y="189"/>
                </a:moveTo>
                <a:cubicBezTo>
                  <a:pt x="192" y="133"/>
                  <a:pt x="230" y="80"/>
                  <a:pt x="278" y="35"/>
                </a:cubicBezTo>
                <a:cubicBezTo>
                  <a:pt x="311" y="4"/>
                  <a:pt x="314" y="13"/>
                  <a:pt x="348" y="4"/>
                </a:cubicBezTo>
                <a:cubicBezTo>
                  <a:pt x="346" y="81"/>
                  <a:pt x="334" y="129"/>
                  <a:pt x="297" y="206"/>
                </a:cubicBezTo>
                <a:cubicBezTo>
                  <a:pt x="225" y="355"/>
                  <a:pt x="134" y="492"/>
                  <a:pt x="40" y="627"/>
                </a:cubicBezTo>
                <a:cubicBezTo>
                  <a:pt x="15" y="662"/>
                  <a:pt x="9" y="667"/>
                  <a:pt x="0" y="691"/>
                </a:cubicBezTo>
                <a:cubicBezTo>
                  <a:pt x="69" y="641"/>
                  <a:pt x="137" y="590"/>
                  <a:pt x="204" y="537"/>
                </a:cubicBezTo>
                <a:cubicBezTo>
                  <a:pt x="341" y="427"/>
                  <a:pt x="509" y="223"/>
                  <a:pt x="685" y="180"/>
                </a:cubicBezTo>
                <a:cubicBezTo>
                  <a:pt x="694" y="181"/>
                  <a:pt x="702" y="183"/>
                  <a:pt x="711" y="184"/>
                </a:cubicBezTo>
                <a:cubicBezTo>
                  <a:pt x="708" y="289"/>
                  <a:pt x="649" y="371"/>
                  <a:pt x="592" y="460"/>
                </a:cubicBezTo>
                <a:cubicBezTo>
                  <a:pt x="492" y="615"/>
                  <a:pt x="379" y="775"/>
                  <a:pt x="238" y="894"/>
                </a:cubicBezTo>
                <a:cubicBezTo>
                  <a:pt x="274" y="836"/>
                  <a:pt x="316" y="781"/>
                  <a:pt x="360" y="729"/>
                </a:cubicBezTo>
                <a:cubicBezTo>
                  <a:pt x="392" y="691"/>
                  <a:pt x="417" y="678"/>
                  <a:pt x="451" y="653"/>
                </a:cubicBezTo>
                <a:cubicBezTo>
                  <a:pt x="447" y="719"/>
                  <a:pt x="433" y="778"/>
                  <a:pt x="410" y="847"/>
                </a:cubicBezTo>
                <a:cubicBezTo>
                  <a:pt x="367" y="977"/>
                  <a:pt x="254" y="1369"/>
                  <a:pt x="277" y="1234"/>
                </a:cubicBezTo>
                <a:cubicBezTo>
                  <a:pt x="283" y="1201"/>
                  <a:pt x="287" y="1171"/>
                  <a:pt x="291" y="1137"/>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109" name="Ink 140"/>
          <p:cNvSpPr>
            <a:spLocks noRot="1" noChangeAspect="1" noEditPoints="1" noChangeArrowheads="1" noChangeShapeType="1" noTextEdit="1"/>
          </p:cNvSpPr>
          <p:nvPr/>
        </p:nvSpPr>
        <p:spPr bwMode="auto">
          <a:xfrm>
            <a:off x="4205288" y="3932238"/>
            <a:ext cx="282575" cy="465137"/>
          </a:xfrm>
          <a:custGeom>
            <a:avLst/>
            <a:gdLst>
              <a:gd name="T0" fmla="*/ 2147483647 w 788"/>
              <a:gd name="T1" fmla="*/ 2147483647 h 1289"/>
              <a:gd name="T2" fmla="*/ 2147483647 w 788"/>
              <a:gd name="T3" fmla="*/ 2147483647 h 1289"/>
              <a:gd name="T4" fmla="*/ 2147483647 w 788"/>
              <a:gd name="T5" fmla="*/ 0 h 1289"/>
              <a:gd name="T6" fmla="*/ 2147483647 w 788"/>
              <a:gd name="T7" fmla="*/ 2147483647 h 1289"/>
              <a:gd name="T8" fmla="*/ 2147483647 w 788"/>
              <a:gd name="T9" fmla="*/ 2147483647 h 1289"/>
              <a:gd name="T10" fmla="*/ 2147483647 w 788"/>
              <a:gd name="T11" fmla="*/ 2147483647 h 1289"/>
              <a:gd name="T12" fmla="*/ 2147483647 w 788"/>
              <a:gd name="T13" fmla="*/ 2147483647 h 1289"/>
              <a:gd name="T14" fmla="*/ 2147483647 w 788"/>
              <a:gd name="T15" fmla="*/ 2147483647 h 1289"/>
              <a:gd name="T16" fmla="*/ 2147483647 w 788"/>
              <a:gd name="T17" fmla="*/ 2147483647 h 1289"/>
              <a:gd name="T18" fmla="*/ 2147483647 w 788"/>
              <a:gd name="T19" fmla="*/ 2147483647 h 1289"/>
              <a:gd name="T20" fmla="*/ 2147483647 w 788"/>
              <a:gd name="T21" fmla="*/ 2147483647 h 1289"/>
              <a:gd name="T22" fmla="*/ 2147483647 w 788"/>
              <a:gd name="T23" fmla="*/ 2147483647 h 1289"/>
              <a:gd name="T24" fmla="*/ 2147483647 w 788"/>
              <a:gd name="T25" fmla="*/ 2147483647 h 1289"/>
              <a:gd name="T26" fmla="*/ 2147483647 w 788"/>
              <a:gd name="T27" fmla="*/ 2147483647 h 12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88"/>
              <a:gd name="T43" fmla="*/ 0 h 1289"/>
              <a:gd name="T44" fmla="*/ 788 w 788"/>
              <a:gd name="T45" fmla="*/ 1289 h 128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88" h="1289" extrusionOk="0">
                <a:moveTo>
                  <a:pt x="483" y="160"/>
                </a:moveTo>
                <a:cubicBezTo>
                  <a:pt x="468" y="124"/>
                  <a:pt x="456" y="90"/>
                  <a:pt x="436" y="56"/>
                </a:cubicBezTo>
                <a:cubicBezTo>
                  <a:pt x="424" y="36"/>
                  <a:pt x="407" y="6"/>
                  <a:pt x="382" y="0"/>
                </a:cubicBezTo>
                <a:cubicBezTo>
                  <a:pt x="350" y="-8"/>
                  <a:pt x="309" y="17"/>
                  <a:pt x="284" y="34"/>
                </a:cubicBezTo>
                <a:cubicBezTo>
                  <a:pt x="179" y="108"/>
                  <a:pt x="116" y="262"/>
                  <a:pt x="77" y="378"/>
                </a:cubicBezTo>
                <a:cubicBezTo>
                  <a:pt x="8" y="587"/>
                  <a:pt x="-55" y="879"/>
                  <a:pt x="45" y="1089"/>
                </a:cubicBezTo>
                <a:cubicBezTo>
                  <a:pt x="80" y="1162"/>
                  <a:pt x="147" y="1202"/>
                  <a:pt x="226" y="1206"/>
                </a:cubicBezTo>
                <a:cubicBezTo>
                  <a:pt x="391" y="1215"/>
                  <a:pt x="561" y="1096"/>
                  <a:pt x="671" y="984"/>
                </a:cubicBezTo>
                <a:cubicBezTo>
                  <a:pt x="727" y="927"/>
                  <a:pt x="793" y="843"/>
                  <a:pt x="787" y="758"/>
                </a:cubicBezTo>
                <a:cubicBezTo>
                  <a:pt x="782" y="686"/>
                  <a:pt x="709" y="655"/>
                  <a:pt x="645" y="654"/>
                </a:cubicBezTo>
                <a:cubicBezTo>
                  <a:pt x="564" y="653"/>
                  <a:pt x="483" y="683"/>
                  <a:pt x="417" y="727"/>
                </a:cubicBezTo>
                <a:cubicBezTo>
                  <a:pt x="314" y="795"/>
                  <a:pt x="234" y="911"/>
                  <a:pt x="220" y="1035"/>
                </a:cubicBezTo>
                <a:cubicBezTo>
                  <a:pt x="212" y="1103"/>
                  <a:pt x="263" y="1300"/>
                  <a:pt x="367" y="1288"/>
                </a:cubicBezTo>
                <a:cubicBezTo>
                  <a:pt x="383" y="1282"/>
                  <a:pt x="389" y="1279"/>
                  <a:pt x="395" y="1268"/>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110" name="Ink 141"/>
          <p:cNvSpPr>
            <a:spLocks noRot="1" noChangeAspect="1" noEditPoints="1" noChangeArrowheads="1" noChangeShapeType="1" noTextEdit="1"/>
          </p:cNvSpPr>
          <p:nvPr/>
        </p:nvSpPr>
        <p:spPr bwMode="auto">
          <a:xfrm>
            <a:off x="3906838" y="3708400"/>
            <a:ext cx="793750" cy="803275"/>
          </a:xfrm>
          <a:custGeom>
            <a:avLst/>
            <a:gdLst>
              <a:gd name="T0" fmla="*/ 2147483647 w 2203"/>
              <a:gd name="T1" fmla="*/ 2147483647 h 2235"/>
              <a:gd name="T2" fmla="*/ 2147483647 w 2203"/>
              <a:gd name="T3" fmla="*/ 2147483647 h 2235"/>
              <a:gd name="T4" fmla="*/ 2147483647 w 2203"/>
              <a:gd name="T5" fmla="*/ 2147483647 h 2235"/>
              <a:gd name="T6" fmla="*/ 2147483647 w 2203"/>
              <a:gd name="T7" fmla="*/ 2147483647 h 2235"/>
              <a:gd name="T8" fmla="*/ 2147483647 w 2203"/>
              <a:gd name="T9" fmla="*/ 2147483647 h 2235"/>
              <a:gd name="T10" fmla="*/ 2147483647 w 2203"/>
              <a:gd name="T11" fmla="*/ 2147483647 h 2235"/>
              <a:gd name="T12" fmla="*/ 2147483647 w 2203"/>
              <a:gd name="T13" fmla="*/ 2147483647 h 2235"/>
              <a:gd name="T14" fmla="*/ 2147483647 w 2203"/>
              <a:gd name="T15" fmla="*/ 2147483647 h 2235"/>
              <a:gd name="T16" fmla="*/ 2147483647 w 2203"/>
              <a:gd name="T17" fmla="*/ 2147483647 h 2235"/>
              <a:gd name="T18" fmla="*/ 2147483647 w 2203"/>
              <a:gd name="T19" fmla="*/ 2147483647 h 2235"/>
              <a:gd name="T20" fmla="*/ 2147483647 w 2203"/>
              <a:gd name="T21" fmla="*/ 2147483647 h 2235"/>
              <a:gd name="T22" fmla="*/ 2147483647 w 2203"/>
              <a:gd name="T23" fmla="*/ 2147483647 h 2235"/>
              <a:gd name="T24" fmla="*/ 2147483647 w 2203"/>
              <a:gd name="T25" fmla="*/ 2147483647 h 2235"/>
              <a:gd name="T26" fmla="*/ 2147483647 w 2203"/>
              <a:gd name="T27" fmla="*/ 2147483647 h 2235"/>
              <a:gd name="T28" fmla="*/ 2147483647 w 2203"/>
              <a:gd name="T29" fmla="*/ 2147483647 h 2235"/>
              <a:gd name="T30" fmla="*/ 2147483647 w 2203"/>
              <a:gd name="T31" fmla="*/ 2147483647 h 2235"/>
              <a:gd name="T32" fmla="*/ 2147483647 w 2203"/>
              <a:gd name="T33" fmla="*/ 2147483647 h 2235"/>
              <a:gd name="T34" fmla="*/ 2147483647 w 2203"/>
              <a:gd name="T35" fmla="*/ 2147483647 h 2235"/>
              <a:gd name="T36" fmla="*/ 0 w 2203"/>
              <a:gd name="T37" fmla="*/ 2147483647 h 2235"/>
              <a:gd name="T38" fmla="*/ 2147483647 w 2203"/>
              <a:gd name="T39" fmla="*/ 2147483647 h 2235"/>
              <a:gd name="T40" fmla="*/ 2147483647 w 2203"/>
              <a:gd name="T41" fmla="*/ 2147483647 h 2235"/>
              <a:gd name="T42" fmla="*/ 2147483647 w 2203"/>
              <a:gd name="T43" fmla="*/ 2147483647 h 2235"/>
              <a:gd name="T44" fmla="*/ 2147483647 w 2203"/>
              <a:gd name="T45" fmla="*/ 2147483647 h 2235"/>
              <a:gd name="T46" fmla="*/ 2147483647 w 2203"/>
              <a:gd name="T47" fmla="*/ 2147483647 h 2235"/>
              <a:gd name="T48" fmla="*/ 2147483647 w 2203"/>
              <a:gd name="T49" fmla="*/ 2147483647 h 2235"/>
              <a:gd name="T50" fmla="*/ 2147483647 w 2203"/>
              <a:gd name="T51" fmla="*/ 2147483647 h 2235"/>
              <a:gd name="T52" fmla="*/ 2147483647 w 2203"/>
              <a:gd name="T53" fmla="*/ 2147483647 h 2235"/>
              <a:gd name="T54" fmla="*/ 2147483647 w 2203"/>
              <a:gd name="T55" fmla="*/ 2147483647 h 2235"/>
              <a:gd name="T56" fmla="*/ 2147483647 w 2203"/>
              <a:gd name="T57" fmla="*/ 2147483647 h 2235"/>
              <a:gd name="T58" fmla="*/ 2147483647 w 2203"/>
              <a:gd name="T59" fmla="*/ 2147483647 h 2235"/>
              <a:gd name="T60" fmla="*/ 2147483647 w 2203"/>
              <a:gd name="T61" fmla="*/ 2147483647 h 2235"/>
              <a:gd name="T62" fmla="*/ 2147483647 w 2203"/>
              <a:gd name="T63" fmla="*/ 2147483647 h 2235"/>
              <a:gd name="T64" fmla="*/ 2147483647 w 2203"/>
              <a:gd name="T65" fmla="*/ 2147483647 h 2235"/>
              <a:gd name="T66" fmla="*/ 2147483647 w 2203"/>
              <a:gd name="T67" fmla="*/ 2147483647 h 2235"/>
              <a:gd name="T68" fmla="*/ 2147483647 w 2203"/>
              <a:gd name="T69" fmla="*/ 2147483647 h 2235"/>
              <a:gd name="T70" fmla="*/ 2147483647 w 2203"/>
              <a:gd name="T71" fmla="*/ 2147483647 h 2235"/>
              <a:gd name="T72" fmla="*/ 2147483647 w 2203"/>
              <a:gd name="T73" fmla="*/ 2147483647 h 2235"/>
              <a:gd name="T74" fmla="*/ 2147483647 w 2203"/>
              <a:gd name="T75" fmla="*/ 2147483647 h 2235"/>
              <a:gd name="T76" fmla="*/ 2147483647 w 2203"/>
              <a:gd name="T77" fmla="*/ 2147483647 h 223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203"/>
              <a:gd name="T118" fmla="*/ 0 h 2235"/>
              <a:gd name="T119" fmla="*/ 2203 w 2203"/>
              <a:gd name="T120" fmla="*/ 2235 h 223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203" h="2235" extrusionOk="0">
                <a:moveTo>
                  <a:pt x="1823" y="113"/>
                </a:moveTo>
                <a:cubicBezTo>
                  <a:pt x="1803" y="116"/>
                  <a:pt x="1789" y="124"/>
                  <a:pt x="1767" y="126"/>
                </a:cubicBezTo>
                <a:cubicBezTo>
                  <a:pt x="1485" y="147"/>
                  <a:pt x="1199" y="126"/>
                  <a:pt x="916" y="139"/>
                </a:cubicBezTo>
                <a:cubicBezTo>
                  <a:pt x="696" y="149"/>
                  <a:pt x="333" y="120"/>
                  <a:pt x="134" y="235"/>
                </a:cubicBezTo>
                <a:cubicBezTo>
                  <a:pt x="111" y="248"/>
                  <a:pt x="105" y="269"/>
                  <a:pt x="89" y="282"/>
                </a:cubicBezTo>
                <a:cubicBezTo>
                  <a:pt x="115" y="338"/>
                  <a:pt x="143" y="378"/>
                  <a:pt x="182" y="431"/>
                </a:cubicBezTo>
                <a:cubicBezTo>
                  <a:pt x="289" y="575"/>
                  <a:pt x="333" y="721"/>
                  <a:pt x="336" y="902"/>
                </a:cubicBezTo>
                <a:cubicBezTo>
                  <a:pt x="341" y="1260"/>
                  <a:pt x="126" y="1641"/>
                  <a:pt x="176" y="1989"/>
                </a:cubicBezTo>
                <a:cubicBezTo>
                  <a:pt x="184" y="2020"/>
                  <a:pt x="186" y="2029"/>
                  <a:pt x="200" y="2045"/>
                </a:cubicBezTo>
                <a:cubicBezTo>
                  <a:pt x="254" y="2059"/>
                  <a:pt x="273" y="2072"/>
                  <a:pt x="337" y="2063"/>
                </a:cubicBezTo>
                <a:cubicBezTo>
                  <a:pt x="537" y="2035"/>
                  <a:pt x="706" y="2001"/>
                  <a:pt x="911" y="2015"/>
                </a:cubicBezTo>
                <a:cubicBezTo>
                  <a:pt x="1197" y="2035"/>
                  <a:pt x="1475" y="2058"/>
                  <a:pt x="1755" y="2127"/>
                </a:cubicBezTo>
                <a:cubicBezTo>
                  <a:pt x="1852" y="2151"/>
                  <a:pt x="1948" y="2177"/>
                  <a:pt x="2044" y="2204"/>
                </a:cubicBezTo>
                <a:cubicBezTo>
                  <a:pt x="2046" y="2188"/>
                  <a:pt x="2051" y="2170"/>
                  <a:pt x="2052" y="2150"/>
                </a:cubicBezTo>
                <a:cubicBezTo>
                  <a:pt x="2081" y="1522"/>
                  <a:pt x="2080" y="854"/>
                  <a:pt x="1986" y="231"/>
                </a:cubicBezTo>
                <a:cubicBezTo>
                  <a:pt x="1976" y="165"/>
                  <a:pt x="1962" y="48"/>
                  <a:pt x="1895" y="11"/>
                </a:cubicBezTo>
                <a:cubicBezTo>
                  <a:pt x="1825" y="-28"/>
                  <a:pt x="1697" y="27"/>
                  <a:pt x="1628" y="42"/>
                </a:cubicBezTo>
                <a:cubicBezTo>
                  <a:pt x="1302" y="115"/>
                  <a:pt x="1033" y="171"/>
                  <a:pt x="705" y="93"/>
                </a:cubicBezTo>
                <a:cubicBezTo>
                  <a:pt x="473" y="38"/>
                  <a:pt x="238" y="-8"/>
                  <a:pt x="0" y="7"/>
                </a:cubicBezTo>
                <a:cubicBezTo>
                  <a:pt x="19" y="23"/>
                  <a:pt x="42" y="45"/>
                  <a:pt x="65" y="63"/>
                </a:cubicBezTo>
                <a:cubicBezTo>
                  <a:pt x="158" y="135"/>
                  <a:pt x="217" y="210"/>
                  <a:pt x="254" y="324"/>
                </a:cubicBezTo>
                <a:cubicBezTo>
                  <a:pt x="326" y="545"/>
                  <a:pt x="321" y="801"/>
                  <a:pt x="306" y="1030"/>
                </a:cubicBezTo>
                <a:cubicBezTo>
                  <a:pt x="285" y="1352"/>
                  <a:pt x="144" y="1710"/>
                  <a:pt x="234" y="2032"/>
                </a:cubicBezTo>
                <a:cubicBezTo>
                  <a:pt x="245" y="2073"/>
                  <a:pt x="266" y="2164"/>
                  <a:pt x="298" y="2193"/>
                </a:cubicBezTo>
                <a:cubicBezTo>
                  <a:pt x="353" y="2243"/>
                  <a:pt x="422" y="2227"/>
                  <a:pt x="491" y="2219"/>
                </a:cubicBezTo>
                <a:cubicBezTo>
                  <a:pt x="894" y="2171"/>
                  <a:pt x="1230" y="2153"/>
                  <a:pt x="1631" y="2223"/>
                </a:cubicBezTo>
                <a:cubicBezTo>
                  <a:pt x="1701" y="2235"/>
                  <a:pt x="1762" y="2231"/>
                  <a:pt x="1832" y="2222"/>
                </a:cubicBezTo>
                <a:cubicBezTo>
                  <a:pt x="1914" y="2212"/>
                  <a:pt x="2109" y="2221"/>
                  <a:pt x="2169" y="2158"/>
                </a:cubicBezTo>
                <a:cubicBezTo>
                  <a:pt x="2221" y="2104"/>
                  <a:pt x="2197" y="2034"/>
                  <a:pt x="2186" y="1966"/>
                </a:cubicBezTo>
                <a:cubicBezTo>
                  <a:pt x="2146" y="1715"/>
                  <a:pt x="2124" y="1477"/>
                  <a:pt x="2117" y="1223"/>
                </a:cubicBezTo>
                <a:cubicBezTo>
                  <a:pt x="2108" y="920"/>
                  <a:pt x="2064" y="567"/>
                  <a:pt x="1921" y="294"/>
                </a:cubicBezTo>
                <a:cubicBezTo>
                  <a:pt x="1879" y="213"/>
                  <a:pt x="1829" y="176"/>
                  <a:pt x="1741" y="152"/>
                </a:cubicBezTo>
                <a:cubicBezTo>
                  <a:pt x="1497" y="86"/>
                  <a:pt x="1215" y="73"/>
                  <a:pt x="964" y="64"/>
                </a:cubicBezTo>
                <a:cubicBezTo>
                  <a:pt x="691" y="54"/>
                  <a:pt x="403" y="71"/>
                  <a:pt x="132" y="108"/>
                </a:cubicBezTo>
                <a:cubicBezTo>
                  <a:pt x="129" y="110"/>
                  <a:pt x="125" y="111"/>
                  <a:pt x="122" y="113"/>
                </a:cubicBezTo>
                <a:cubicBezTo>
                  <a:pt x="127" y="134"/>
                  <a:pt x="134" y="162"/>
                  <a:pt x="140" y="185"/>
                </a:cubicBezTo>
                <a:cubicBezTo>
                  <a:pt x="229" y="517"/>
                  <a:pt x="209" y="858"/>
                  <a:pt x="209" y="1199"/>
                </a:cubicBezTo>
                <a:cubicBezTo>
                  <a:pt x="209" y="1472"/>
                  <a:pt x="192" y="1778"/>
                  <a:pt x="291" y="2039"/>
                </a:cubicBezTo>
                <a:cubicBezTo>
                  <a:pt x="306" y="2079"/>
                  <a:pt x="328" y="2115"/>
                  <a:pt x="346" y="2153"/>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9026" name="Group 2"/>
          <p:cNvGrpSpPr>
            <a:grpSpLocks/>
          </p:cNvGrpSpPr>
          <p:nvPr>
            <p:custDataLst>
              <p:tags r:id="rId1"/>
            </p:custDataLst>
          </p:nvPr>
        </p:nvGrpSpPr>
        <p:grpSpPr bwMode="auto">
          <a:xfrm>
            <a:off x="493713" y="1200150"/>
            <a:ext cx="6049962" cy="184150"/>
            <a:chOff x="295" y="1311"/>
            <a:chExt cx="5177" cy="114"/>
          </a:xfrm>
        </p:grpSpPr>
        <p:sp>
          <p:nvSpPr>
            <p:cNvPr id="129049" name="Rectangle 3"/>
            <p:cNvSpPr>
              <a:spLocks noChangeArrowheads="1"/>
            </p:cNvSpPr>
            <p:nvPr>
              <p:custDataLst>
                <p:tags r:id="rId1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29050" name="Rectangle 4"/>
            <p:cNvSpPr>
              <a:spLocks noChangeArrowheads="1"/>
            </p:cNvSpPr>
            <p:nvPr>
              <p:custDataLst>
                <p:tags r:id="rId1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29027" name="Rectangle 5"/>
          <p:cNvSpPr>
            <a:spLocks noChangeArrowheads="1"/>
          </p:cNvSpPr>
          <p:nvPr>
            <p:custDataLst>
              <p:tags r:id="rId2"/>
            </p:custDataLst>
          </p:nvPr>
        </p:nvSpPr>
        <p:spPr bwMode="auto">
          <a:xfrm>
            <a:off x="457200" y="381000"/>
            <a:ext cx="60833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Implementing functions</a:t>
            </a:r>
          </a:p>
        </p:txBody>
      </p:sp>
      <p:sp>
        <p:nvSpPr>
          <p:cNvPr id="129028" name="Text Box 6"/>
          <p:cNvSpPr txBox="1">
            <a:spLocks noChangeArrowheads="1"/>
          </p:cNvSpPr>
          <p:nvPr>
            <p:custDataLst>
              <p:tags r:id="rId3"/>
            </p:custDataLst>
          </p:nvPr>
        </p:nvSpPr>
        <p:spPr bwMode="auto">
          <a:xfrm>
            <a:off x="361950" y="2770188"/>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(1) Before the function call,</a:t>
            </a:r>
          </a:p>
        </p:txBody>
      </p:sp>
      <p:sp>
        <p:nvSpPr>
          <p:cNvPr id="129029" name="Rectangle 7"/>
          <p:cNvSpPr>
            <a:spLocks noChangeArrowheads="1"/>
          </p:cNvSpPr>
          <p:nvPr>
            <p:custDataLst>
              <p:tags r:id="rId4"/>
            </p:custDataLst>
          </p:nvPr>
        </p:nvSpPr>
        <p:spPr bwMode="auto">
          <a:xfrm>
            <a:off x="5921375" y="74613"/>
            <a:ext cx="3124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b="1" i="1">
                <a:solidFill>
                  <a:srgbClr val="09AC20"/>
                </a:solidFill>
                <a:latin typeface="Times New Roman" pitchFamily="-106" charset="0"/>
              </a:rPr>
              <a:t>non-destructively!</a:t>
            </a:r>
            <a:endParaRPr lang="en-US" i="1">
              <a:solidFill>
                <a:srgbClr val="09AC20"/>
              </a:solidFill>
              <a:latin typeface="Times New Roman" pitchFamily="-106" charset="0"/>
            </a:endParaRPr>
          </a:p>
        </p:txBody>
      </p:sp>
      <p:sp>
        <p:nvSpPr>
          <p:cNvPr id="129030" name="Text Box 8"/>
          <p:cNvSpPr txBox="1">
            <a:spLocks noChangeArrowheads="1"/>
          </p:cNvSpPr>
          <p:nvPr>
            <p:custDataLst>
              <p:tags r:id="rId5"/>
            </p:custDataLst>
          </p:nvPr>
        </p:nvSpPr>
        <p:spPr bwMode="auto">
          <a:xfrm>
            <a:off x="611188" y="31242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i="1">
                <a:solidFill>
                  <a:srgbClr val="0F02E4"/>
                </a:solidFill>
              </a:rPr>
              <a:t>Store all valuable data to the stack</a:t>
            </a:r>
          </a:p>
        </p:txBody>
      </p:sp>
      <p:sp>
        <p:nvSpPr>
          <p:cNvPr id="129031" name="Text Box 9"/>
          <p:cNvSpPr txBox="1">
            <a:spLocks noChangeArrowheads="1"/>
          </p:cNvSpPr>
          <p:nvPr>
            <p:custDataLst>
              <p:tags r:id="rId6"/>
            </p:custDataLst>
          </p:nvPr>
        </p:nvSpPr>
        <p:spPr bwMode="auto">
          <a:xfrm>
            <a:off x="357188" y="4038600"/>
            <a:ext cx="69723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(2) Get </a:t>
            </a:r>
            <a:r>
              <a:rPr lang="en-US" b="1">
                <a:latin typeface="Courier New" pitchFamily="-106" charset="0"/>
              </a:rPr>
              <a:t>r1</a:t>
            </a:r>
            <a:r>
              <a:rPr lang="en-US"/>
              <a:t>, (</a:t>
            </a:r>
            <a:r>
              <a:rPr lang="en-US" b="1">
                <a:latin typeface="Courier New" pitchFamily="-106" charset="0"/>
              </a:rPr>
              <a:t>r2</a:t>
            </a:r>
            <a:r>
              <a:rPr lang="en-US"/>
              <a:t>), (</a:t>
            </a:r>
            <a:r>
              <a:rPr lang="en-US" b="1">
                <a:latin typeface="Courier New" pitchFamily="-106" charset="0"/>
              </a:rPr>
              <a:t>r3</a:t>
            </a:r>
            <a:r>
              <a:rPr lang="en-US"/>
              <a:t>), … ready as function "inputs."</a:t>
            </a:r>
          </a:p>
        </p:txBody>
      </p:sp>
      <p:sp>
        <p:nvSpPr>
          <p:cNvPr id="129032" name="Text Box 10"/>
          <p:cNvSpPr txBox="1">
            <a:spLocks noChangeArrowheads="1"/>
          </p:cNvSpPr>
          <p:nvPr>
            <p:custDataLst>
              <p:tags r:id="rId7"/>
            </p:custDataLst>
          </p:nvPr>
        </p:nvSpPr>
        <p:spPr bwMode="auto">
          <a:xfrm>
            <a:off x="611188" y="51816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i="1">
                <a:solidFill>
                  <a:srgbClr val="0F02E4"/>
                </a:solidFill>
              </a:rPr>
              <a:t>The result, if any, will be in </a:t>
            </a:r>
            <a:r>
              <a:rPr lang="en-US" b="1">
                <a:solidFill>
                  <a:srgbClr val="0F02E4"/>
                </a:solidFill>
                <a:latin typeface="Courier New" pitchFamily="-106" charset="0"/>
              </a:rPr>
              <a:t>r13</a:t>
            </a:r>
            <a:r>
              <a:rPr lang="en-US" b="1" i="1">
                <a:solidFill>
                  <a:srgbClr val="0F02E4"/>
                </a:solidFill>
              </a:rPr>
              <a:t>.</a:t>
            </a:r>
          </a:p>
        </p:txBody>
      </p:sp>
      <p:sp>
        <p:nvSpPr>
          <p:cNvPr id="129033" name="Text Box 11"/>
          <p:cNvSpPr txBox="1">
            <a:spLocks noChangeArrowheads="1"/>
          </p:cNvSpPr>
          <p:nvPr>
            <p:custDataLst>
              <p:tags r:id="rId8"/>
            </p:custDataLst>
          </p:nvPr>
        </p:nvSpPr>
        <p:spPr bwMode="auto">
          <a:xfrm>
            <a:off x="357188" y="48006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(3) Make the function call.</a:t>
            </a:r>
          </a:p>
        </p:txBody>
      </p:sp>
      <p:sp>
        <p:nvSpPr>
          <p:cNvPr id="129034" name="Text Box 12"/>
          <p:cNvSpPr txBox="1">
            <a:spLocks noChangeArrowheads="1"/>
          </p:cNvSpPr>
          <p:nvPr>
            <p:custDataLst>
              <p:tags r:id="rId9"/>
            </p:custDataLst>
          </p:nvPr>
        </p:nvSpPr>
        <p:spPr bwMode="auto">
          <a:xfrm>
            <a:off x="357188" y="16764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(0) Use </a:t>
            </a:r>
            <a:r>
              <a:rPr lang="en-US" b="1">
                <a:latin typeface="Courier New" pitchFamily="-106" charset="0"/>
              </a:rPr>
              <a:t>r15</a:t>
            </a:r>
            <a:r>
              <a:rPr lang="en-US"/>
              <a:t> as the </a:t>
            </a:r>
            <a:r>
              <a:rPr lang="en-US" b="1" i="1"/>
              <a:t>stack pointer</a:t>
            </a:r>
            <a:r>
              <a:rPr lang="en-US"/>
              <a:t>.</a:t>
            </a:r>
          </a:p>
        </p:txBody>
      </p:sp>
      <p:sp>
        <p:nvSpPr>
          <p:cNvPr id="129035" name="Text Box 13"/>
          <p:cNvSpPr txBox="1">
            <a:spLocks noChangeArrowheads="1"/>
          </p:cNvSpPr>
          <p:nvPr/>
        </p:nvSpPr>
        <p:spPr bwMode="auto">
          <a:xfrm>
            <a:off x="5976938" y="1673225"/>
            <a:ext cx="2867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latin typeface="Courier New" pitchFamily="-106" charset="0"/>
              </a:rPr>
              <a:t>loadn r15 42</a:t>
            </a:r>
          </a:p>
        </p:txBody>
      </p:sp>
      <p:sp>
        <p:nvSpPr>
          <p:cNvPr id="129036" name="Text Box 14"/>
          <p:cNvSpPr txBox="1">
            <a:spLocks noChangeArrowheads="1"/>
          </p:cNvSpPr>
          <p:nvPr/>
        </p:nvSpPr>
        <p:spPr bwMode="auto">
          <a:xfrm>
            <a:off x="8174038" y="1263650"/>
            <a:ext cx="893762"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t>or some other large-enough value</a:t>
            </a:r>
          </a:p>
        </p:txBody>
      </p:sp>
      <p:sp>
        <p:nvSpPr>
          <p:cNvPr id="129037" name="Line 15"/>
          <p:cNvSpPr>
            <a:spLocks noChangeShapeType="1"/>
          </p:cNvSpPr>
          <p:nvPr/>
        </p:nvSpPr>
        <p:spPr bwMode="auto">
          <a:xfrm flipH="1">
            <a:off x="8318500" y="1778000"/>
            <a:ext cx="309563" cy="103188"/>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9038" name="Text Box 16"/>
          <p:cNvSpPr txBox="1">
            <a:spLocks noChangeArrowheads="1"/>
          </p:cNvSpPr>
          <p:nvPr/>
        </p:nvSpPr>
        <p:spPr bwMode="auto">
          <a:xfrm>
            <a:off x="5976938" y="3094038"/>
            <a:ext cx="2867025"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50000"/>
              </a:lnSpc>
              <a:spcBef>
                <a:spcPct val="50000"/>
              </a:spcBef>
            </a:pPr>
            <a:r>
              <a:rPr lang="en-US" b="1">
                <a:latin typeface="Courier New" pitchFamily="-106" charset="0"/>
              </a:rPr>
              <a:t>storei r1 r15</a:t>
            </a:r>
          </a:p>
          <a:p>
            <a:pPr algn="l">
              <a:lnSpc>
                <a:spcPct val="50000"/>
              </a:lnSpc>
              <a:spcBef>
                <a:spcPct val="50000"/>
              </a:spcBef>
            </a:pPr>
            <a:r>
              <a:rPr lang="en-US" b="1">
                <a:latin typeface="Courier New" pitchFamily="-106" charset="0"/>
              </a:rPr>
              <a:t>addn r15 1</a:t>
            </a:r>
          </a:p>
        </p:txBody>
      </p:sp>
      <p:sp>
        <p:nvSpPr>
          <p:cNvPr id="129039" name="Text Box 17"/>
          <p:cNvSpPr txBox="1">
            <a:spLocks noChangeArrowheads="1"/>
          </p:cNvSpPr>
          <p:nvPr/>
        </p:nvSpPr>
        <p:spPr bwMode="auto">
          <a:xfrm>
            <a:off x="7121525" y="2532063"/>
            <a:ext cx="19129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t>store the return address </a:t>
            </a:r>
            <a:r>
              <a:rPr lang="en-US" sz="1000" b="1">
                <a:latin typeface="Courier New" pitchFamily="-106" charset="0"/>
              </a:rPr>
              <a:t>r14</a:t>
            </a:r>
            <a:r>
              <a:rPr lang="en-US" sz="1000"/>
              <a:t> and the inputs: </a:t>
            </a:r>
            <a:r>
              <a:rPr lang="en-US" sz="1000" b="1">
                <a:latin typeface="Courier New" pitchFamily="-106" charset="0"/>
              </a:rPr>
              <a:t>r1</a:t>
            </a:r>
            <a:r>
              <a:rPr lang="en-US" sz="1000"/>
              <a:t>, (</a:t>
            </a:r>
            <a:r>
              <a:rPr lang="en-US" sz="1000" b="1">
                <a:latin typeface="Courier New" pitchFamily="-106" charset="0"/>
              </a:rPr>
              <a:t>r2</a:t>
            </a:r>
            <a:r>
              <a:rPr lang="en-US" sz="1000"/>
              <a:t>), (</a:t>
            </a:r>
            <a:r>
              <a:rPr lang="en-US" sz="1000" b="1">
                <a:latin typeface="Courier New" pitchFamily="-106" charset="0"/>
              </a:rPr>
              <a:t>r3</a:t>
            </a:r>
            <a:r>
              <a:rPr lang="en-US" sz="1000"/>
              <a:t>)</a:t>
            </a:r>
          </a:p>
        </p:txBody>
      </p:sp>
      <p:sp>
        <p:nvSpPr>
          <p:cNvPr id="129040" name="Line 18"/>
          <p:cNvSpPr>
            <a:spLocks noChangeShapeType="1"/>
          </p:cNvSpPr>
          <p:nvPr/>
        </p:nvSpPr>
        <p:spPr bwMode="auto">
          <a:xfrm flipH="1">
            <a:off x="7478713" y="2890838"/>
            <a:ext cx="15875" cy="19050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9041" name="Text Box 19"/>
          <p:cNvSpPr txBox="1">
            <a:spLocks noChangeArrowheads="1"/>
          </p:cNvSpPr>
          <p:nvPr/>
        </p:nvSpPr>
        <p:spPr bwMode="auto">
          <a:xfrm>
            <a:off x="7245350" y="3962400"/>
            <a:ext cx="16002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t>There may or may not be some lines of code necessary to do this.</a:t>
            </a:r>
          </a:p>
        </p:txBody>
      </p:sp>
      <p:sp>
        <p:nvSpPr>
          <p:cNvPr id="129042" name="Text Box 20"/>
          <p:cNvSpPr txBox="1">
            <a:spLocks noChangeArrowheads="1"/>
          </p:cNvSpPr>
          <p:nvPr>
            <p:custDataLst>
              <p:tags r:id="rId10"/>
            </p:custDataLst>
          </p:nvPr>
        </p:nvSpPr>
        <p:spPr bwMode="auto">
          <a:xfrm>
            <a:off x="357188" y="59436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(4) After the function call,</a:t>
            </a:r>
          </a:p>
        </p:txBody>
      </p:sp>
      <p:sp>
        <p:nvSpPr>
          <p:cNvPr id="129043" name="Text Box 21"/>
          <p:cNvSpPr txBox="1">
            <a:spLocks noChangeArrowheads="1"/>
          </p:cNvSpPr>
          <p:nvPr>
            <p:custDataLst>
              <p:tags r:id="rId11"/>
            </p:custDataLst>
          </p:nvPr>
        </p:nvSpPr>
        <p:spPr bwMode="auto">
          <a:xfrm>
            <a:off x="609600" y="6324600"/>
            <a:ext cx="556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i="1">
                <a:solidFill>
                  <a:srgbClr val="0F02E4"/>
                </a:solidFill>
              </a:rPr>
              <a:t>Load valuable data back from the stack</a:t>
            </a:r>
          </a:p>
        </p:txBody>
      </p:sp>
      <p:sp>
        <p:nvSpPr>
          <p:cNvPr id="129044" name="Text Box 22"/>
          <p:cNvSpPr txBox="1">
            <a:spLocks noChangeArrowheads="1"/>
          </p:cNvSpPr>
          <p:nvPr/>
        </p:nvSpPr>
        <p:spPr bwMode="auto">
          <a:xfrm>
            <a:off x="5976938" y="6065838"/>
            <a:ext cx="2867025"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50000"/>
              </a:lnSpc>
              <a:spcBef>
                <a:spcPct val="50000"/>
              </a:spcBef>
            </a:pPr>
            <a:r>
              <a:rPr lang="en-US" b="1">
                <a:latin typeface="Courier New" pitchFamily="-106" charset="0"/>
              </a:rPr>
              <a:t>addn r15 -1</a:t>
            </a:r>
          </a:p>
          <a:p>
            <a:pPr algn="l">
              <a:lnSpc>
                <a:spcPct val="50000"/>
              </a:lnSpc>
              <a:spcBef>
                <a:spcPct val="50000"/>
              </a:spcBef>
            </a:pPr>
            <a:r>
              <a:rPr lang="en-US" b="1">
                <a:latin typeface="Courier New" pitchFamily="-106" charset="0"/>
              </a:rPr>
              <a:t>loadi r1 r15</a:t>
            </a:r>
          </a:p>
        </p:txBody>
      </p:sp>
      <p:sp>
        <p:nvSpPr>
          <p:cNvPr id="129045" name="Text Box 23"/>
          <p:cNvSpPr txBox="1">
            <a:spLocks noChangeArrowheads="1"/>
          </p:cNvSpPr>
          <p:nvPr/>
        </p:nvSpPr>
        <p:spPr bwMode="auto">
          <a:xfrm>
            <a:off x="5988050" y="5127625"/>
            <a:ext cx="28670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50000"/>
              </a:lnSpc>
              <a:spcBef>
                <a:spcPct val="50000"/>
              </a:spcBef>
            </a:pPr>
            <a:r>
              <a:rPr lang="en-US" b="1">
                <a:latin typeface="Courier New" pitchFamily="-106" charset="0"/>
              </a:rPr>
              <a:t>call r14 #</a:t>
            </a:r>
          </a:p>
        </p:txBody>
      </p:sp>
      <p:sp>
        <p:nvSpPr>
          <p:cNvPr id="129046" name="Text Box 24"/>
          <p:cNvSpPr txBox="1">
            <a:spLocks noChangeArrowheads="1"/>
          </p:cNvSpPr>
          <p:nvPr/>
        </p:nvSpPr>
        <p:spPr bwMode="auto">
          <a:xfrm>
            <a:off x="8080375" y="4797425"/>
            <a:ext cx="8064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t>line # of the function</a:t>
            </a:r>
          </a:p>
        </p:txBody>
      </p:sp>
      <p:sp>
        <p:nvSpPr>
          <p:cNvPr id="129047" name="Line 25"/>
          <p:cNvSpPr>
            <a:spLocks noChangeShapeType="1"/>
          </p:cNvSpPr>
          <p:nvPr/>
        </p:nvSpPr>
        <p:spPr bwMode="auto">
          <a:xfrm flipH="1">
            <a:off x="7978775" y="5035550"/>
            <a:ext cx="214313" cy="142875"/>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9048" name="Text Box 26"/>
          <p:cNvSpPr txBox="1">
            <a:spLocks noChangeArrowheads="1"/>
          </p:cNvSpPr>
          <p:nvPr/>
        </p:nvSpPr>
        <p:spPr bwMode="auto">
          <a:xfrm>
            <a:off x="8285163" y="6143625"/>
            <a:ext cx="8064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t>for each item stored</a:t>
            </a:r>
          </a:p>
        </p:txBody>
      </p:sp>
    </p:spTree>
  </p:cSld>
  <p:clrMapOvr>
    <a:masterClrMapping/>
  </p:clrMapOvr>
  <p:timing>
    <p:tnLst>
      <p:par>
        <p:cTn id="1" dur="indefinite" restart="never" nodeType="tmRoot"/>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Rectangle 7"/>
          <p:cNvSpPr>
            <a:spLocks noChangeArrowheads="1"/>
          </p:cNvSpPr>
          <p:nvPr>
            <p:custDataLst>
              <p:tags r:id="rId1"/>
            </p:custDataLst>
          </p:nvPr>
        </p:nvSpPr>
        <p:spPr bwMode="auto">
          <a:xfrm>
            <a:off x="990600" y="2743200"/>
            <a:ext cx="73850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rgbClr val="0A04EB"/>
                </a:solidFill>
                <a:latin typeface="Comic Sans MS" pitchFamily="-106" charset="0"/>
              </a:rPr>
              <a:t>Randohmmm Numbers…</a:t>
            </a:r>
          </a:p>
        </p:txBody>
      </p:sp>
      <p:sp>
        <p:nvSpPr>
          <p:cNvPr id="130051" name="Text Box 9"/>
          <p:cNvSpPr txBox="1">
            <a:spLocks noChangeArrowheads="1"/>
          </p:cNvSpPr>
          <p:nvPr/>
        </p:nvSpPr>
        <p:spPr bwMode="auto">
          <a:xfrm>
            <a:off x="2876550" y="3500438"/>
            <a:ext cx="33131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t>how computers generate "random" numbers</a:t>
            </a:r>
          </a:p>
        </p:txBody>
      </p:sp>
      <p:sp>
        <p:nvSpPr>
          <p:cNvPr id="130052" name="Text Box 6"/>
          <p:cNvSpPr txBox="1">
            <a:spLocks noChangeArrowheads="1"/>
          </p:cNvSpPr>
          <p:nvPr/>
        </p:nvSpPr>
        <p:spPr bwMode="auto">
          <a:xfrm>
            <a:off x="5297488" y="5895975"/>
            <a:ext cx="35814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3200" i="1">
                <a:solidFill>
                  <a:srgbClr val="067B0E"/>
                </a:solidFill>
              </a:rPr>
              <a:t>See you there!</a:t>
            </a:r>
          </a:p>
        </p:txBody>
      </p:sp>
      <p:sp>
        <p:nvSpPr>
          <p:cNvPr id="130053" name="Rectangle 7"/>
          <p:cNvSpPr>
            <a:spLocks noChangeArrowheads="1"/>
          </p:cNvSpPr>
          <p:nvPr/>
        </p:nvSpPr>
        <p:spPr bwMode="auto">
          <a:xfrm>
            <a:off x="255588" y="360363"/>
            <a:ext cx="3230562"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3200">
                <a:latin typeface="Comic Sans MS" pitchFamily="-106" charset="0"/>
              </a:rPr>
              <a:t>This week's lab:</a:t>
            </a:r>
          </a:p>
        </p:txBody>
      </p:sp>
    </p:spTree>
  </p:cSld>
  <p:clrMapOvr>
    <a:masterClrMapping/>
  </p:clrMapOvr>
  <p:timing>
    <p:tnLst>
      <p:par>
        <p:cTn id="1" dur="indefinite" restart="never" nodeType="tmRoot"/>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Text Box 5"/>
          <p:cNvSpPr txBox="1">
            <a:spLocks noChangeArrowheads="1"/>
          </p:cNvSpPr>
          <p:nvPr>
            <p:custDataLst>
              <p:tags r:id="rId1"/>
            </p:custDataLst>
          </p:nvPr>
        </p:nvSpPr>
        <p:spPr bwMode="auto">
          <a:xfrm>
            <a:off x="53975" y="82550"/>
            <a:ext cx="2065338"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Times New Roman" pitchFamily="-106" charset="0"/>
              </a:rPr>
              <a:t>Jotto !</a:t>
            </a:r>
          </a:p>
        </p:txBody>
      </p:sp>
      <p:sp>
        <p:nvSpPr>
          <p:cNvPr id="131075" name="Text Box 10"/>
          <p:cNvSpPr txBox="1">
            <a:spLocks noChangeArrowheads="1"/>
          </p:cNvSpPr>
          <p:nvPr/>
        </p:nvSpPr>
        <p:spPr bwMode="auto">
          <a:xfrm>
            <a:off x="2714625" y="492125"/>
            <a:ext cx="1524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morning class's</a:t>
            </a:r>
          </a:p>
        </p:txBody>
      </p:sp>
      <p:sp>
        <p:nvSpPr>
          <p:cNvPr id="131076" name="Text Box 11"/>
          <p:cNvSpPr txBox="1">
            <a:spLocks noChangeArrowheads="1"/>
          </p:cNvSpPr>
          <p:nvPr/>
        </p:nvSpPr>
        <p:spPr bwMode="auto">
          <a:xfrm>
            <a:off x="4611688" y="492125"/>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guesses</a:t>
            </a:r>
          </a:p>
        </p:txBody>
      </p:sp>
      <p:sp>
        <p:nvSpPr>
          <p:cNvPr id="131077" name="Text Box 18"/>
          <p:cNvSpPr txBox="1">
            <a:spLocks noChangeArrowheads="1"/>
          </p:cNvSpPr>
          <p:nvPr>
            <p:custDataLst>
              <p:tags r:id="rId2"/>
            </p:custDataLst>
          </p:nvPr>
        </p:nvSpPr>
        <p:spPr bwMode="auto">
          <a:xfrm>
            <a:off x="2895600" y="8731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alien </a:t>
            </a:r>
            <a:r>
              <a:rPr lang="en-US">
                <a:solidFill>
                  <a:srgbClr val="067B0E"/>
                </a:solidFill>
                <a:latin typeface="Comic Sans MS" pitchFamily="-106" charset="0"/>
              </a:rPr>
              <a:t>2</a:t>
            </a:r>
            <a:endParaRPr lang="en-US">
              <a:latin typeface="Comic Sans MS" pitchFamily="-106" charset="0"/>
            </a:endParaRPr>
          </a:p>
        </p:txBody>
      </p:sp>
      <p:sp>
        <p:nvSpPr>
          <p:cNvPr id="131078" name="Text Box 19"/>
          <p:cNvSpPr txBox="1">
            <a:spLocks noChangeArrowheads="1"/>
          </p:cNvSpPr>
          <p:nvPr>
            <p:custDataLst>
              <p:tags r:id="rId3"/>
            </p:custDataLst>
          </p:nvPr>
        </p:nvSpPr>
        <p:spPr bwMode="auto">
          <a:xfrm>
            <a:off x="4800600" y="889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diner </a:t>
            </a:r>
            <a:r>
              <a:rPr lang="en-US">
                <a:solidFill>
                  <a:srgbClr val="067B0E"/>
                </a:solidFill>
                <a:latin typeface="Comic Sans MS" pitchFamily="-106" charset="0"/>
              </a:rPr>
              <a:t>1</a:t>
            </a:r>
          </a:p>
        </p:txBody>
      </p:sp>
      <p:sp>
        <p:nvSpPr>
          <p:cNvPr id="131079" name="Text Box 20"/>
          <p:cNvSpPr txBox="1">
            <a:spLocks noChangeArrowheads="1"/>
          </p:cNvSpPr>
          <p:nvPr>
            <p:custDataLst>
              <p:tags r:id="rId4"/>
            </p:custDataLst>
          </p:nvPr>
        </p:nvSpPr>
        <p:spPr bwMode="auto">
          <a:xfrm>
            <a:off x="2895600" y="13303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seven </a:t>
            </a:r>
            <a:r>
              <a:rPr lang="en-US">
                <a:solidFill>
                  <a:srgbClr val="067B0E"/>
                </a:solidFill>
                <a:latin typeface="Comic Sans MS" pitchFamily="-106" charset="0"/>
              </a:rPr>
              <a:t>0</a:t>
            </a:r>
            <a:endParaRPr lang="en-US">
              <a:latin typeface="Comic Sans MS" pitchFamily="-106" charset="0"/>
            </a:endParaRPr>
          </a:p>
        </p:txBody>
      </p:sp>
      <p:sp>
        <p:nvSpPr>
          <p:cNvPr id="131080" name="Text Box 21"/>
          <p:cNvSpPr txBox="1">
            <a:spLocks noChangeArrowheads="1"/>
          </p:cNvSpPr>
          <p:nvPr>
            <p:custDataLst>
              <p:tags r:id="rId5"/>
            </p:custDataLst>
          </p:nvPr>
        </p:nvSpPr>
        <p:spPr bwMode="auto">
          <a:xfrm>
            <a:off x="4800600" y="1346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ghost </a:t>
            </a:r>
            <a:r>
              <a:rPr lang="en-US">
                <a:solidFill>
                  <a:srgbClr val="067B0E"/>
                </a:solidFill>
                <a:latin typeface="Comic Sans MS" pitchFamily="-106" charset="0"/>
              </a:rPr>
              <a:t>0</a:t>
            </a:r>
          </a:p>
        </p:txBody>
      </p:sp>
      <p:sp>
        <p:nvSpPr>
          <p:cNvPr id="131081" name="Text Box 22"/>
          <p:cNvSpPr txBox="1">
            <a:spLocks noChangeArrowheads="1"/>
          </p:cNvSpPr>
          <p:nvPr/>
        </p:nvSpPr>
        <p:spPr bwMode="auto">
          <a:xfrm>
            <a:off x="609600" y="146208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389 </a:t>
            </a:r>
            <a:r>
              <a:rPr lang="en-US" sz="1400">
                <a:solidFill>
                  <a:srgbClr val="0E0CFB"/>
                </a:solidFill>
                <a:latin typeface="Arial" charset="0"/>
              </a:rPr>
              <a:t>words remaining</a:t>
            </a:r>
          </a:p>
        </p:txBody>
      </p:sp>
      <p:sp>
        <p:nvSpPr>
          <p:cNvPr id="131082" name="Text Box 23"/>
          <p:cNvSpPr txBox="1">
            <a:spLocks noChangeArrowheads="1"/>
          </p:cNvSpPr>
          <p:nvPr/>
        </p:nvSpPr>
        <p:spPr bwMode="auto">
          <a:xfrm>
            <a:off x="6149975" y="14224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363 </a:t>
            </a:r>
            <a:r>
              <a:rPr lang="en-US" sz="1400">
                <a:solidFill>
                  <a:srgbClr val="0E0CFB"/>
                </a:solidFill>
                <a:latin typeface="Arial" charset="0"/>
              </a:rPr>
              <a:t>words remaining</a:t>
            </a:r>
          </a:p>
        </p:txBody>
      </p:sp>
      <p:sp>
        <p:nvSpPr>
          <p:cNvPr id="131083" name="Text Box 24"/>
          <p:cNvSpPr txBox="1">
            <a:spLocks noChangeArrowheads="1"/>
          </p:cNvSpPr>
          <p:nvPr/>
        </p:nvSpPr>
        <p:spPr bwMode="auto">
          <a:xfrm>
            <a:off x="6149975" y="9810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2320 </a:t>
            </a:r>
            <a:r>
              <a:rPr lang="en-US" sz="1400">
                <a:solidFill>
                  <a:srgbClr val="0E0CFB"/>
                </a:solidFill>
                <a:latin typeface="Arial" charset="0"/>
              </a:rPr>
              <a:t>words remaining</a:t>
            </a:r>
            <a:endParaRPr lang="en-US" sz="1400" b="1">
              <a:solidFill>
                <a:srgbClr val="0E0CFB"/>
              </a:solidFill>
              <a:latin typeface="Arial" charset="0"/>
            </a:endParaRPr>
          </a:p>
        </p:txBody>
      </p:sp>
      <p:sp>
        <p:nvSpPr>
          <p:cNvPr id="131084" name="Text Box 25"/>
          <p:cNvSpPr txBox="1">
            <a:spLocks noChangeArrowheads="1"/>
          </p:cNvSpPr>
          <p:nvPr/>
        </p:nvSpPr>
        <p:spPr bwMode="auto">
          <a:xfrm>
            <a:off x="171450" y="957263"/>
            <a:ext cx="25352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2285 </a:t>
            </a:r>
            <a:r>
              <a:rPr lang="en-US" sz="1400">
                <a:solidFill>
                  <a:srgbClr val="0E0CFB"/>
                </a:solidFill>
                <a:latin typeface="Arial" charset="0"/>
              </a:rPr>
              <a:t>words remaining</a:t>
            </a:r>
          </a:p>
        </p:txBody>
      </p:sp>
      <p:sp>
        <p:nvSpPr>
          <p:cNvPr id="131085" name="Text Box 26"/>
          <p:cNvSpPr txBox="1">
            <a:spLocks noChangeArrowheads="1"/>
          </p:cNvSpPr>
          <p:nvPr>
            <p:custDataLst>
              <p:tags r:id="rId6"/>
            </p:custDataLst>
          </p:nvPr>
        </p:nvSpPr>
        <p:spPr bwMode="auto">
          <a:xfrm>
            <a:off x="2895600" y="18637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leans </a:t>
            </a:r>
            <a:r>
              <a:rPr lang="en-US">
                <a:solidFill>
                  <a:srgbClr val="067B0E"/>
                </a:solidFill>
                <a:latin typeface="Comic Sans MS" pitchFamily="-106" charset="0"/>
              </a:rPr>
              <a:t>1</a:t>
            </a:r>
            <a:endParaRPr lang="en-US">
              <a:latin typeface="Comic Sans MS" pitchFamily="-106" charset="0"/>
            </a:endParaRPr>
          </a:p>
        </p:txBody>
      </p:sp>
      <p:sp>
        <p:nvSpPr>
          <p:cNvPr id="131086" name="Text Box 27"/>
          <p:cNvSpPr txBox="1">
            <a:spLocks noChangeArrowheads="1"/>
          </p:cNvSpPr>
          <p:nvPr>
            <p:custDataLst>
              <p:tags r:id="rId7"/>
            </p:custDataLst>
          </p:nvPr>
        </p:nvSpPr>
        <p:spPr bwMode="auto">
          <a:xfrm>
            <a:off x="4800600" y="18796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fluff </a:t>
            </a:r>
            <a:r>
              <a:rPr lang="en-US">
                <a:solidFill>
                  <a:srgbClr val="067B0E"/>
                </a:solidFill>
                <a:latin typeface="Comic Sans MS" pitchFamily="-106" charset="0"/>
              </a:rPr>
              <a:t>1</a:t>
            </a:r>
          </a:p>
        </p:txBody>
      </p:sp>
      <p:sp>
        <p:nvSpPr>
          <p:cNvPr id="131087" name="Text Box 28"/>
          <p:cNvSpPr txBox="1">
            <a:spLocks noChangeArrowheads="1"/>
          </p:cNvSpPr>
          <p:nvPr/>
        </p:nvSpPr>
        <p:spPr bwMode="auto">
          <a:xfrm>
            <a:off x="609600" y="1985963"/>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213 </a:t>
            </a:r>
            <a:r>
              <a:rPr lang="en-US" sz="1400">
                <a:solidFill>
                  <a:srgbClr val="0E0CFB"/>
                </a:solidFill>
                <a:latin typeface="Arial" charset="0"/>
              </a:rPr>
              <a:t>words remaining</a:t>
            </a:r>
          </a:p>
        </p:txBody>
      </p:sp>
      <p:sp>
        <p:nvSpPr>
          <p:cNvPr id="131088" name="Text Box 29"/>
          <p:cNvSpPr txBox="1">
            <a:spLocks noChangeArrowheads="1"/>
          </p:cNvSpPr>
          <p:nvPr/>
        </p:nvSpPr>
        <p:spPr bwMode="auto">
          <a:xfrm>
            <a:off x="6172200" y="197008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190 </a:t>
            </a:r>
            <a:r>
              <a:rPr lang="en-US" sz="1400">
                <a:solidFill>
                  <a:srgbClr val="0E0CFB"/>
                </a:solidFill>
                <a:latin typeface="Arial" charset="0"/>
              </a:rPr>
              <a:t>words remaining</a:t>
            </a:r>
          </a:p>
        </p:txBody>
      </p:sp>
      <p:sp>
        <p:nvSpPr>
          <p:cNvPr id="131089" name="Text Box 30"/>
          <p:cNvSpPr txBox="1">
            <a:spLocks noChangeArrowheads="1"/>
          </p:cNvSpPr>
          <p:nvPr/>
        </p:nvSpPr>
        <p:spPr bwMode="auto">
          <a:xfrm>
            <a:off x="2659063" y="3902075"/>
            <a:ext cx="1524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afternoon class's</a:t>
            </a:r>
          </a:p>
        </p:txBody>
      </p:sp>
      <p:sp>
        <p:nvSpPr>
          <p:cNvPr id="131090" name="Text Box 31"/>
          <p:cNvSpPr txBox="1">
            <a:spLocks noChangeArrowheads="1"/>
          </p:cNvSpPr>
          <p:nvPr/>
        </p:nvSpPr>
        <p:spPr bwMode="auto">
          <a:xfrm>
            <a:off x="4556125" y="38862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guesses</a:t>
            </a:r>
          </a:p>
        </p:txBody>
      </p:sp>
      <p:sp>
        <p:nvSpPr>
          <p:cNvPr id="131091" name="Text Box 32"/>
          <p:cNvSpPr txBox="1">
            <a:spLocks noChangeArrowheads="1"/>
          </p:cNvSpPr>
          <p:nvPr>
            <p:custDataLst>
              <p:tags r:id="rId8"/>
            </p:custDataLst>
          </p:nvPr>
        </p:nvSpPr>
        <p:spPr bwMode="auto">
          <a:xfrm>
            <a:off x="2840038" y="428307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faces </a:t>
            </a:r>
            <a:r>
              <a:rPr lang="en-US">
                <a:solidFill>
                  <a:srgbClr val="067B0E"/>
                </a:solidFill>
                <a:latin typeface="Comic Sans MS" pitchFamily="-106" charset="0"/>
              </a:rPr>
              <a:t>2</a:t>
            </a:r>
            <a:endParaRPr lang="en-US">
              <a:latin typeface="Comic Sans MS" pitchFamily="-106" charset="0"/>
            </a:endParaRPr>
          </a:p>
        </p:txBody>
      </p:sp>
      <p:sp>
        <p:nvSpPr>
          <p:cNvPr id="131092" name="Text Box 33"/>
          <p:cNvSpPr txBox="1">
            <a:spLocks noChangeArrowheads="1"/>
          </p:cNvSpPr>
          <p:nvPr>
            <p:custDataLst>
              <p:tags r:id="rId9"/>
            </p:custDataLst>
          </p:nvPr>
        </p:nvSpPr>
        <p:spPr bwMode="auto">
          <a:xfrm>
            <a:off x="4745038" y="41148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diner </a:t>
            </a:r>
            <a:r>
              <a:rPr lang="en-US">
                <a:solidFill>
                  <a:srgbClr val="067B0E"/>
                </a:solidFill>
                <a:latin typeface="Comic Sans MS" pitchFamily="-106" charset="0"/>
              </a:rPr>
              <a:t>1</a:t>
            </a:r>
          </a:p>
        </p:txBody>
      </p:sp>
      <p:sp>
        <p:nvSpPr>
          <p:cNvPr id="131093" name="Text Box 34"/>
          <p:cNvSpPr txBox="1">
            <a:spLocks noChangeArrowheads="1"/>
          </p:cNvSpPr>
          <p:nvPr>
            <p:custDataLst>
              <p:tags r:id="rId10"/>
            </p:custDataLst>
          </p:nvPr>
        </p:nvSpPr>
        <p:spPr bwMode="auto">
          <a:xfrm>
            <a:off x="2840038" y="474027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mount </a:t>
            </a:r>
            <a:r>
              <a:rPr lang="en-US">
                <a:solidFill>
                  <a:srgbClr val="067B0E"/>
                </a:solidFill>
                <a:latin typeface="Comic Sans MS" pitchFamily="-106" charset="0"/>
              </a:rPr>
              <a:t>1</a:t>
            </a:r>
            <a:endParaRPr lang="en-US">
              <a:latin typeface="Comic Sans MS" pitchFamily="-106" charset="0"/>
            </a:endParaRPr>
          </a:p>
        </p:txBody>
      </p:sp>
      <p:sp>
        <p:nvSpPr>
          <p:cNvPr id="131094" name="Text Box 35"/>
          <p:cNvSpPr txBox="1">
            <a:spLocks noChangeArrowheads="1"/>
          </p:cNvSpPr>
          <p:nvPr>
            <p:custDataLst>
              <p:tags r:id="rId11"/>
            </p:custDataLst>
          </p:nvPr>
        </p:nvSpPr>
        <p:spPr bwMode="auto">
          <a:xfrm>
            <a:off x="4745038" y="4572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ghost </a:t>
            </a:r>
            <a:r>
              <a:rPr lang="en-US">
                <a:solidFill>
                  <a:srgbClr val="067B0E"/>
                </a:solidFill>
                <a:latin typeface="Comic Sans MS" pitchFamily="-106" charset="0"/>
              </a:rPr>
              <a:t>1</a:t>
            </a:r>
          </a:p>
        </p:txBody>
      </p:sp>
      <p:sp>
        <p:nvSpPr>
          <p:cNvPr id="131095" name="Text Box 36"/>
          <p:cNvSpPr txBox="1">
            <a:spLocks noChangeArrowheads="1"/>
          </p:cNvSpPr>
          <p:nvPr/>
        </p:nvSpPr>
        <p:spPr bwMode="auto">
          <a:xfrm>
            <a:off x="554038" y="4872038"/>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1061 </a:t>
            </a:r>
            <a:r>
              <a:rPr lang="en-US" sz="1400">
                <a:solidFill>
                  <a:srgbClr val="0E0CFB"/>
                </a:solidFill>
                <a:latin typeface="Arial" charset="0"/>
              </a:rPr>
              <a:t>words remaining</a:t>
            </a:r>
          </a:p>
        </p:txBody>
      </p:sp>
      <p:sp>
        <p:nvSpPr>
          <p:cNvPr id="131096" name="Text Box 37"/>
          <p:cNvSpPr txBox="1">
            <a:spLocks noChangeArrowheads="1"/>
          </p:cNvSpPr>
          <p:nvPr/>
        </p:nvSpPr>
        <p:spPr bwMode="auto">
          <a:xfrm>
            <a:off x="6069013" y="46482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1010 </a:t>
            </a:r>
            <a:r>
              <a:rPr lang="en-US" sz="1400">
                <a:solidFill>
                  <a:srgbClr val="0E0CFB"/>
                </a:solidFill>
                <a:latin typeface="Arial" charset="0"/>
              </a:rPr>
              <a:t>words remaining</a:t>
            </a:r>
          </a:p>
        </p:txBody>
      </p:sp>
      <p:sp>
        <p:nvSpPr>
          <p:cNvPr id="131097" name="Text Box 38"/>
          <p:cNvSpPr txBox="1">
            <a:spLocks noChangeArrowheads="1"/>
          </p:cNvSpPr>
          <p:nvPr/>
        </p:nvSpPr>
        <p:spPr bwMode="auto">
          <a:xfrm>
            <a:off x="6043613" y="42068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2320 </a:t>
            </a:r>
            <a:r>
              <a:rPr lang="en-US" sz="1400">
                <a:solidFill>
                  <a:srgbClr val="0E0CFB"/>
                </a:solidFill>
                <a:latin typeface="Arial" charset="0"/>
              </a:rPr>
              <a:t>words remaining</a:t>
            </a:r>
            <a:endParaRPr lang="en-US" sz="1400" b="1">
              <a:solidFill>
                <a:srgbClr val="0E0CFB"/>
              </a:solidFill>
              <a:latin typeface="Arial" charset="0"/>
            </a:endParaRPr>
          </a:p>
        </p:txBody>
      </p:sp>
      <p:sp>
        <p:nvSpPr>
          <p:cNvPr id="131098" name="Text Box 39"/>
          <p:cNvSpPr txBox="1">
            <a:spLocks noChangeArrowheads="1"/>
          </p:cNvSpPr>
          <p:nvPr/>
        </p:nvSpPr>
        <p:spPr bwMode="auto">
          <a:xfrm>
            <a:off x="115888" y="4367213"/>
            <a:ext cx="25352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2199 </a:t>
            </a:r>
            <a:r>
              <a:rPr lang="en-US" sz="1400">
                <a:solidFill>
                  <a:srgbClr val="0E0CFB"/>
                </a:solidFill>
                <a:latin typeface="Arial" charset="0"/>
              </a:rPr>
              <a:t>words remaining</a:t>
            </a:r>
          </a:p>
        </p:txBody>
      </p:sp>
      <p:sp>
        <p:nvSpPr>
          <p:cNvPr id="131099" name="Text Box 40"/>
          <p:cNvSpPr txBox="1">
            <a:spLocks noChangeArrowheads="1"/>
          </p:cNvSpPr>
          <p:nvPr>
            <p:custDataLst>
              <p:tags r:id="rId12"/>
            </p:custDataLst>
          </p:nvPr>
        </p:nvSpPr>
        <p:spPr bwMode="auto">
          <a:xfrm>
            <a:off x="2840038" y="526415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shier </a:t>
            </a:r>
            <a:r>
              <a:rPr lang="en-US">
                <a:solidFill>
                  <a:srgbClr val="067B0E"/>
                </a:solidFill>
                <a:latin typeface="Comic Sans MS" pitchFamily="-106" charset="0"/>
              </a:rPr>
              <a:t>2</a:t>
            </a:r>
            <a:endParaRPr lang="en-US">
              <a:latin typeface="Comic Sans MS" pitchFamily="-106" charset="0"/>
            </a:endParaRPr>
          </a:p>
        </p:txBody>
      </p:sp>
      <p:sp>
        <p:nvSpPr>
          <p:cNvPr id="131100" name="Text Box 41"/>
          <p:cNvSpPr txBox="1">
            <a:spLocks noChangeArrowheads="1"/>
          </p:cNvSpPr>
          <p:nvPr>
            <p:custDataLst>
              <p:tags r:id="rId13"/>
            </p:custDataLst>
          </p:nvPr>
        </p:nvSpPr>
        <p:spPr bwMode="auto">
          <a:xfrm>
            <a:off x="4745038" y="509587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fluff </a:t>
            </a:r>
            <a:r>
              <a:rPr lang="en-US">
                <a:solidFill>
                  <a:srgbClr val="067B0E"/>
                </a:solidFill>
                <a:latin typeface="Comic Sans MS" pitchFamily="-106" charset="0"/>
              </a:rPr>
              <a:t>1</a:t>
            </a:r>
          </a:p>
        </p:txBody>
      </p:sp>
      <p:sp>
        <p:nvSpPr>
          <p:cNvPr id="131101" name="Text Box 42"/>
          <p:cNvSpPr txBox="1">
            <a:spLocks noChangeArrowheads="1"/>
          </p:cNvSpPr>
          <p:nvPr/>
        </p:nvSpPr>
        <p:spPr bwMode="auto">
          <a:xfrm>
            <a:off x="554038" y="5386388"/>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467 </a:t>
            </a:r>
            <a:r>
              <a:rPr lang="en-US" sz="1400">
                <a:solidFill>
                  <a:srgbClr val="0E0CFB"/>
                </a:solidFill>
                <a:latin typeface="Arial" charset="0"/>
              </a:rPr>
              <a:t>words remaining</a:t>
            </a:r>
          </a:p>
        </p:txBody>
      </p:sp>
      <p:sp>
        <p:nvSpPr>
          <p:cNvPr id="131102" name="Text Box 43"/>
          <p:cNvSpPr txBox="1">
            <a:spLocks noChangeArrowheads="1"/>
          </p:cNvSpPr>
          <p:nvPr/>
        </p:nvSpPr>
        <p:spPr bwMode="auto">
          <a:xfrm>
            <a:off x="6135688" y="518636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458 </a:t>
            </a:r>
            <a:r>
              <a:rPr lang="en-US" sz="1400">
                <a:solidFill>
                  <a:srgbClr val="0E0CFB"/>
                </a:solidFill>
                <a:latin typeface="Arial" charset="0"/>
              </a:rPr>
              <a:t>words remaining</a:t>
            </a:r>
          </a:p>
        </p:txBody>
      </p:sp>
      <p:sp>
        <p:nvSpPr>
          <p:cNvPr id="131103" name="Line 44"/>
          <p:cNvSpPr>
            <a:spLocks noChangeShapeType="1"/>
          </p:cNvSpPr>
          <p:nvPr/>
        </p:nvSpPr>
        <p:spPr bwMode="auto">
          <a:xfrm>
            <a:off x="1447800" y="3810000"/>
            <a:ext cx="64008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31104" name="Text Box 26"/>
          <p:cNvSpPr txBox="1">
            <a:spLocks noChangeArrowheads="1"/>
          </p:cNvSpPr>
          <p:nvPr>
            <p:custDataLst>
              <p:tags r:id="rId14"/>
            </p:custDataLst>
          </p:nvPr>
        </p:nvSpPr>
        <p:spPr bwMode="auto">
          <a:xfrm>
            <a:off x="1600200" y="2397125"/>
            <a:ext cx="3048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choke </a:t>
            </a:r>
            <a:r>
              <a:rPr lang="en-US">
                <a:solidFill>
                  <a:srgbClr val="067B0E"/>
                </a:solidFill>
                <a:latin typeface="Comic Sans MS" pitchFamily="-106" charset="0"/>
              </a:rPr>
              <a:t>1</a:t>
            </a:r>
            <a:r>
              <a:rPr lang="en-US">
                <a:latin typeface="Comic Sans MS" pitchFamily="-106" charset="0"/>
              </a:rPr>
              <a:t>, shake </a:t>
            </a:r>
            <a:r>
              <a:rPr lang="en-US">
                <a:solidFill>
                  <a:srgbClr val="067B0E"/>
                </a:solidFill>
                <a:latin typeface="Comic Sans MS" pitchFamily="-106" charset="0"/>
              </a:rPr>
              <a:t>1</a:t>
            </a:r>
            <a:endParaRPr lang="en-US">
              <a:latin typeface="Comic Sans MS" pitchFamily="-106" charset="0"/>
            </a:endParaRPr>
          </a:p>
        </p:txBody>
      </p:sp>
      <p:sp>
        <p:nvSpPr>
          <p:cNvPr id="131105" name="Text Box 27"/>
          <p:cNvSpPr txBox="1">
            <a:spLocks noChangeArrowheads="1"/>
          </p:cNvSpPr>
          <p:nvPr>
            <p:custDataLst>
              <p:tags r:id="rId15"/>
            </p:custDataLst>
          </p:nvPr>
        </p:nvSpPr>
        <p:spPr bwMode="auto">
          <a:xfrm>
            <a:off x="4800600" y="2382838"/>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badge </a:t>
            </a:r>
            <a:r>
              <a:rPr lang="en-US">
                <a:solidFill>
                  <a:srgbClr val="067B0E"/>
                </a:solidFill>
                <a:latin typeface="Comic Sans MS" pitchFamily="-106" charset="0"/>
              </a:rPr>
              <a:t>1</a:t>
            </a:r>
          </a:p>
        </p:txBody>
      </p:sp>
      <p:sp>
        <p:nvSpPr>
          <p:cNvPr id="131106" name="Text Box 40"/>
          <p:cNvSpPr txBox="1">
            <a:spLocks noChangeArrowheads="1"/>
          </p:cNvSpPr>
          <p:nvPr>
            <p:custDataLst>
              <p:tags r:id="rId16"/>
            </p:custDataLst>
          </p:nvPr>
        </p:nvSpPr>
        <p:spPr bwMode="auto">
          <a:xfrm>
            <a:off x="2833688" y="5761038"/>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gypsy </a:t>
            </a:r>
            <a:r>
              <a:rPr lang="en-US">
                <a:solidFill>
                  <a:srgbClr val="067B0E"/>
                </a:solidFill>
                <a:latin typeface="Comic Sans MS" pitchFamily="-106" charset="0"/>
              </a:rPr>
              <a:t>0</a:t>
            </a:r>
            <a:endParaRPr lang="en-US">
              <a:latin typeface="Comic Sans MS" pitchFamily="-106" charset="0"/>
            </a:endParaRPr>
          </a:p>
        </p:txBody>
      </p:sp>
      <p:sp>
        <p:nvSpPr>
          <p:cNvPr id="131107" name="Text Box 41"/>
          <p:cNvSpPr txBox="1">
            <a:spLocks noChangeArrowheads="1"/>
          </p:cNvSpPr>
          <p:nvPr>
            <p:custDataLst>
              <p:tags r:id="rId17"/>
            </p:custDataLst>
          </p:nvPr>
        </p:nvSpPr>
        <p:spPr bwMode="auto">
          <a:xfrm>
            <a:off x="4738688" y="5592763"/>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wacky </a:t>
            </a:r>
            <a:r>
              <a:rPr lang="en-US">
                <a:solidFill>
                  <a:srgbClr val="067B0E"/>
                </a:solidFill>
                <a:latin typeface="Comic Sans MS" pitchFamily="-106" charset="0"/>
              </a:rPr>
              <a:t>0</a:t>
            </a:r>
          </a:p>
        </p:txBody>
      </p:sp>
      <p:sp>
        <p:nvSpPr>
          <p:cNvPr id="131108" name="Text Box 42"/>
          <p:cNvSpPr txBox="1">
            <a:spLocks noChangeArrowheads="1"/>
          </p:cNvSpPr>
          <p:nvPr/>
        </p:nvSpPr>
        <p:spPr bwMode="auto">
          <a:xfrm>
            <a:off x="539750" y="5880100"/>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132 </a:t>
            </a:r>
            <a:r>
              <a:rPr lang="en-US" sz="1400">
                <a:solidFill>
                  <a:srgbClr val="0E0CFB"/>
                </a:solidFill>
                <a:latin typeface="Arial" charset="0"/>
              </a:rPr>
              <a:t>words remaining</a:t>
            </a:r>
          </a:p>
        </p:txBody>
      </p:sp>
      <p:sp>
        <p:nvSpPr>
          <p:cNvPr id="131109" name="Text Box 42"/>
          <p:cNvSpPr txBox="1">
            <a:spLocks noChangeArrowheads="1"/>
          </p:cNvSpPr>
          <p:nvPr/>
        </p:nvSpPr>
        <p:spPr bwMode="auto">
          <a:xfrm>
            <a:off x="5894388" y="5654675"/>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97 </a:t>
            </a:r>
            <a:r>
              <a:rPr lang="en-US" sz="1400">
                <a:solidFill>
                  <a:srgbClr val="0E0CFB"/>
                </a:solidFill>
                <a:latin typeface="Arial" charset="0"/>
              </a:rPr>
              <a:t>words remaining</a:t>
            </a:r>
          </a:p>
        </p:txBody>
      </p:sp>
      <p:sp>
        <p:nvSpPr>
          <p:cNvPr id="131110" name="Text Box 28"/>
          <p:cNvSpPr txBox="1">
            <a:spLocks noChangeArrowheads="1"/>
          </p:cNvSpPr>
          <p:nvPr/>
        </p:nvSpPr>
        <p:spPr bwMode="auto">
          <a:xfrm>
            <a:off x="822325" y="2489200"/>
            <a:ext cx="8080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48 </a:t>
            </a:r>
            <a:r>
              <a:rPr lang="en-US" sz="1400">
                <a:solidFill>
                  <a:srgbClr val="0E0CFB"/>
                </a:solidFill>
                <a:latin typeface="Arial" charset="0"/>
              </a:rPr>
              <a:t>left</a:t>
            </a:r>
          </a:p>
        </p:txBody>
      </p:sp>
      <p:sp>
        <p:nvSpPr>
          <p:cNvPr id="131111" name="Text Box 29"/>
          <p:cNvSpPr txBox="1">
            <a:spLocks noChangeArrowheads="1"/>
          </p:cNvSpPr>
          <p:nvPr/>
        </p:nvSpPr>
        <p:spPr bwMode="auto">
          <a:xfrm>
            <a:off x="6172200" y="247491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B04FF"/>
                </a:solidFill>
                <a:latin typeface="Arial" charset="0"/>
              </a:rPr>
              <a:t>27 </a:t>
            </a:r>
            <a:r>
              <a:rPr lang="en-US" sz="1400">
                <a:solidFill>
                  <a:srgbClr val="0B04FF"/>
                </a:solidFill>
                <a:latin typeface="Arial" charset="0"/>
              </a:rPr>
              <a:t>words remaining</a:t>
            </a:r>
          </a:p>
        </p:txBody>
      </p:sp>
      <p:sp>
        <p:nvSpPr>
          <p:cNvPr id="131112" name="Ink 55"/>
          <p:cNvSpPr>
            <a:spLocks noRot="1" noChangeAspect="1" noEditPoints="1" noChangeArrowheads="1" noChangeShapeType="1" noTextEdit="1"/>
          </p:cNvSpPr>
          <p:nvPr/>
        </p:nvSpPr>
        <p:spPr bwMode="auto">
          <a:xfrm>
            <a:off x="2782888" y="304800"/>
            <a:ext cx="1587" cy="1588"/>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
              <a:gd name="T40" fmla="*/ 0 h 1"/>
              <a:gd name="T41" fmla="*/ 1 w 1"/>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 h="1" extrusionOk="0">
                <a:moveTo>
                  <a:pt x="0" y="0"/>
                </a:moveTo>
                <a:lnTo>
                  <a:pt x="0" y="0"/>
                </a:ln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1113" name="Text Box 27"/>
          <p:cNvSpPr txBox="1">
            <a:spLocks noChangeArrowheads="1"/>
          </p:cNvSpPr>
          <p:nvPr>
            <p:custDataLst>
              <p:tags r:id="rId18"/>
            </p:custDataLst>
          </p:nvPr>
        </p:nvSpPr>
        <p:spPr bwMode="auto">
          <a:xfrm>
            <a:off x="4800600" y="2846388"/>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quipu </a:t>
            </a:r>
            <a:r>
              <a:rPr lang="en-US">
                <a:solidFill>
                  <a:srgbClr val="067B0E"/>
                </a:solidFill>
                <a:latin typeface="Comic Sans MS" pitchFamily="-106" charset="0"/>
              </a:rPr>
              <a:t>0</a:t>
            </a:r>
          </a:p>
        </p:txBody>
      </p:sp>
      <p:sp>
        <p:nvSpPr>
          <p:cNvPr id="131114" name="Text Box 29"/>
          <p:cNvSpPr txBox="1">
            <a:spLocks noChangeArrowheads="1"/>
          </p:cNvSpPr>
          <p:nvPr/>
        </p:nvSpPr>
        <p:spPr bwMode="auto">
          <a:xfrm>
            <a:off x="6172200" y="293846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B04FF"/>
                </a:solidFill>
                <a:latin typeface="Arial" charset="0"/>
              </a:rPr>
              <a:t>20</a:t>
            </a:r>
            <a:r>
              <a:rPr lang="en-US" sz="1400" b="1">
                <a:solidFill>
                  <a:srgbClr val="800000"/>
                </a:solidFill>
                <a:latin typeface="Arial" charset="0"/>
              </a:rPr>
              <a:t> </a:t>
            </a:r>
            <a:r>
              <a:rPr lang="en-US" sz="1400" b="1">
                <a:solidFill>
                  <a:srgbClr val="0E0CFB"/>
                </a:solidFill>
                <a:latin typeface="Arial" charset="0"/>
              </a:rPr>
              <a:t> </a:t>
            </a:r>
            <a:r>
              <a:rPr lang="en-US" sz="1400">
                <a:solidFill>
                  <a:srgbClr val="0E0CFB"/>
                </a:solidFill>
                <a:latin typeface="Arial" charset="0"/>
              </a:rPr>
              <a:t>words remaining</a:t>
            </a:r>
          </a:p>
        </p:txBody>
      </p:sp>
      <p:sp>
        <p:nvSpPr>
          <p:cNvPr id="131115" name="Text Box 26"/>
          <p:cNvSpPr txBox="1">
            <a:spLocks noChangeArrowheads="1"/>
          </p:cNvSpPr>
          <p:nvPr>
            <p:custDataLst>
              <p:tags r:id="rId19"/>
            </p:custDataLst>
          </p:nvPr>
        </p:nvSpPr>
        <p:spPr bwMode="auto">
          <a:xfrm>
            <a:off x="2895600" y="2836863"/>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magic </a:t>
            </a:r>
            <a:r>
              <a:rPr lang="en-US">
                <a:solidFill>
                  <a:srgbClr val="067B0E"/>
                </a:solidFill>
                <a:latin typeface="Comic Sans MS" pitchFamily="-106" charset="0"/>
              </a:rPr>
              <a:t>2</a:t>
            </a:r>
            <a:endParaRPr lang="en-US">
              <a:latin typeface="Comic Sans MS" pitchFamily="-106" charset="0"/>
            </a:endParaRPr>
          </a:p>
        </p:txBody>
      </p:sp>
      <p:sp>
        <p:nvSpPr>
          <p:cNvPr id="131116" name="Text Box 28"/>
          <p:cNvSpPr txBox="1">
            <a:spLocks noChangeArrowheads="1"/>
          </p:cNvSpPr>
          <p:nvPr/>
        </p:nvSpPr>
        <p:spPr bwMode="auto">
          <a:xfrm>
            <a:off x="609600" y="2959100"/>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27 </a:t>
            </a:r>
            <a:r>
              <a:rPr lang="en-US" sz="1400">
                <a:solidFill>
                  <a:srgbClr val="0E0CFB"/>
                </a:solidFill>
                <a:latin typeface="Arial" charset="0"/>
              </a:rPr>
              <a:t>words remaining</a:t>
            </a:r>
          </a:p>
        </p:txBody>
      </p:sp>
      <p:sp>
        <p:nvSpPr>
          <p:cNvPr id="131117" name="Text Box 41"/>
          <p:cNvSpPr txBox="1">
            <a:spLocks noChangeArrowheads="1"/>
          </p:cNvSpPr>
          <p:nvPr>
            <p:custDataLst>
              <p:tags r:id="rId20"/>
            </p:custDataLst>
          </p:nvPr>
        </p:nvSpPr>
        <p:spPr bwMode="auto">
          <a:xfrm>
            <a:off x="4741863" y="60198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squib </a:t>
            </a:r>
            <a:r>
              <a:rPr lang="en-US">
                <a:solidFill>
                  <a:srgbClr val="067B0E"/>
                </a:solidFill>
                <a:latin typeface="Comic Sans MS" pitchFamily="-106" charset="0"/>
              </a:rPr>
              <a:t>1</a:t>
            </a:r>
          </a:p>
        </p:txBody>
      </p:sp>
      <p:sp>
        <p:nvSpPr>
          <p:cNvPr id="131118" name="Text Box 42"/>
          <p:cNvSpPr txBox="1">
            <a:spLocks noChangeArrowheads="1"/>
          </p:cNvSpPr>
          <p:nvPr/>
        </p:nvSpPr>
        <p:spPr bwMode="auto">
          <a:xfrm>
            <a:off x="5897563" y="6081713"/>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41 </a:t>
            </a:r>
            <a:r>
              <a:rPr lang="en-US" sz="1400">
                <a:solidFill>
                  <a:srgbClr val="0E0CFB"/>
                </a:solidFill>
                <a:latin typeface="Arial" charset="0"/>
              </a:rPr>
              <a:t>words remaining</a:t>
            </a:r>
          </a:p>
        </p:txBody>
      </p:sp>
      <p:sp>
        <p:nvSpPr>
          <p:cNvPr id="131119" name="Text Box 40"/>
          <p:cNvSpPr txBox="1">
            <a:spLocks noChangeArrowheads="1"/>
          </p:cNvSpPr>
          <p:nvPr>
            <p:custDataLst>
              <p:tags r:id="rId21"/>
            </p:custDataLst>
          </p:nvPr>
        </p:nvSpPr>
        <p:spPr bwMode="auto">
          <a:xfrm>
            <a:off x="2827338" y="62833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learn </a:t>
            </a:r>
            <a:r>
              <a:rPr lang="en-US">
                <a:solidFill>
                  <a:srgbClr val="067B0E"/>
                </a:solidFill>
                <a:latin typeface="Comic Sans MS" pitchFamily="-106" charset="0"/>
              </a:rPr>
              <a:t>4</a:t>
            </a:r>
            <a:endParaRPr lang="en-US">
              <a:latin typeface="Comic Sans MS" pitchFamily="-106" charset="0"/>
            </a:endParaRPr>
          </a:p>
        </p:txBody>
      </p:sp>
      <p:sp>
        <p:nvSpPr>
          <p:cNvPr id="131120" name="Text Box 42"/>
          <p:cNvSpPr txBox="1">
            <a:spLocks noChangeArrowheads="1"/>
          </p:cNvSpPr>
          <p:nvPr/>
        </p:nvSpPr>
        <p:spPr bwMode="auto">
          <a:xfrm>
            <a:off x="533400" y="640238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10 </a:t>
            </a:r>
            <a:r>
              <a:rPr lang="en-US" sz="1400">
                <a:solidFill>
                  <a:srgbClr val="0E0CFB"/>
                </a:solidFill>
                <a:latin typeface="Arial" charset="0"/>
              </a:rPr>
              <a:t>words remaining</a:t>
            </a:r>
          </a:p>
        </p:txBody>
      </p:sp>
      <p:sp>
        <p:nvSpPr>
          <p:cNvPr id="131121" name="Text Box 27"/>
          <p:cNvSpPr txBox="1">
            <a:spLocks noChangeArrowheads="1"/>
          </p:cNvSpPr>
          <p:nvPr>
            <p:custDataLst>
              <p:tags r:id="rId22"/>
            </p:custDataLst>
          </p:nvPr>
        </p:nvSpPr>
        <p:spPr bwMode="auto">
          <a:xfrm>
            <a:off x="4800600" y="326707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wryly </a:t>
            </a:r>
            <a:r>
              <a:rPr lang="en-US">
                <a:solidFill>
                  <a:srgbClr val="067B0E"/>
                </a:solidFill>
                <a:latin typeface="Comic Sans MS" pitchFamily="-106" charset="0"/>
              </a:rPr>
              <a:t>2</a:t>
            </a:r>
          </a:p>
        </p:txBody>
      </p:sp>
      <p:sp>
        <p:nvSpPr>
          <p:cNvPr id="131122" name="Text Box 29"/>
          <p:cNvSpPr txBox="1">
            <a:spLocks noChangeArrowheads="1"/>
          </p:cNvSpPr>
          <p:nvPr/>
        </p:nvSpPr>
        <p:spPr bwMode="auto">
          <a:xfrm>
            <a:off x="6172200" y="335915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B04FF"/>
                </a:solidFill>
                <a:latin typeface="Arial" charset="0"/>
              </a:rPr>
              <a:t>16</a:t>
            </a:r>
            <a:r>
              <a:rPr lang="en-US" sz="1400" b="1">
                <a:solidFill>
                  <a:srgbClr val="0E0CFB"/>
                </a:solidFill>
                <a:latin typeface="Arial" charset="0"/>
              </a:rPr>
              <a:t> </a:t>
            </a:r>
            <a:r>
              <a:rPr lang="en-US" sz="1400">
                <a:solidFill>
                  <a:srgbClr val="0E0CFB"/>
                </a:solidFill>
                <a:latin typeface="Arial" charset="0"/>
              </a:rPr>
              <a:t>words remaining</a:t>
            </a:r>
          </a:p>
        </p:txBody>
      </p:sp>
      <p:sp>
        <p:nvSpPr>
          <p:cNvPr id="131123" name="Text Box 26"/>
          <p:cNvSpPr txBox="1">
            <a:spLocks noChangeArrowheads="1"/>
          </p:cNvSpPr>
          <p:nvPr>
            <p:custDataLst>
              <p:tags r:id="rId23"/>
            </p:custDataLst>
          </p:nvPr>
        </p:nvSpPr>
        <p:spPr bwMode="auto">
          <a:xfrm>
            <a:off x="2895600" y="325755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ratio </a:t>
            </a:r>
            <a:r>
              <a:rPr lang="en-US">
                <a:solidFill>
                  <a:srgbClr val="067B0E"/>
                </a:solidFill>
                <a:latin typeface="Comic Sans MS" pitchFamily="-106" charset="0"/>
              </a:rPr>
              <a:t>3</a:t>
            </a:r>
            <a:endParaRPr lang="en-US">
              <a:latin typeface="Comic Sans MS" pitchFamily="-106" charset="0"/>
            </a:endParaRPr>
          </a:p>
        </p:txBody>
      </p:sp>
      <p:sp>
        <p:nvSpPr>
          <p:cNvPr id="131124" name="Text Box 28"/>
          <p:cNvSpPr txBox="1">
            <a:spLocks noChangeArrowheads="1"/>
          </p:cNvSpPr>
          <p:nvPr/>
        </p:nvSpPr>
        <p:spPr bwMode="auto">
          <a:xfrm>
            <a:off x="609600" y="3379788"/>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4 </a:t>
            </a:r>
            <a:r>
              <a:rPr lang="en-US" sz="1400">
                <a:solidFill>
                  <a:srgbClr val="0E0CFB"/>
                </a:solidFill>
                <a:latin typeface="Arial" charset="0"/>
              </a:rPr>
              <a:t>words remaining</a:t>
            </a:r>
          </a:p>
        </p:txBody>
      </p:sp>
      <p:sp>
        <p:nvSpPr>
          <p:cNvPr id="131125" name="Text Box 32"/>
          <p:cNvSpPr txBox="1">
            <a:spLocks noChangeArrowheads="1"/>
          </p:cNvSpPr>
          <p:nvPr>
            <p:custDataLst>
              <p:tags r:id="rId24"/>
            </p:custDataLst>
          </p:nvPr>
        </p:nvSpPr>
        <p:spPr bwMode="auto">
          <a:xfrm rot="-1497171">
            <a:off x="1012825" y="5135563"/>
            <a:ext cx="2417763" cy="739775"/>
          </a:xfrm>
          <a:prstGeom prst="rect">
            <a:avLst/>
          </a:prstGeom>
          <a:solidFill>
            <a:schemeClr val="bg1"/>
          </a:solidFill>
          <a:ln w="19050">
            <a:solidFill>
              <a:srgbClr val="0B04FF"/>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Comic Sans MS" pitchFamily="-106" charset="0"/>
              </a:rPr>
              <a:t>alien </a:t>
            </a:r>
            <a:r>
              <a:rPr lang="en-US" sz="4200">
                <a:solidFill>
                  <a:srgbClr val="067B0E"/>
                </a:solidFill>
                <a:latin typeface="Comic Sans MS" pitchFamily="-106" charset="0"/>
              </a:rPr>
              <a:t>5</a:t>
            </a:r>
            <a:endParaRPr lang="en-US" sz="4200">
              <a:latin typeface="Comic Sans MS" pitchFamily="-106" charset="0"/>
            </a:endParaRPr>
          </a:p>
        </p:txBody>
      </p:sp>
      <p:sp>
        <p:nvSpPr>
          <p:cNvPr id="131126" name="Text Box 41"/>
          <p:cNvSpPr txBox="1">
            <a:spLocks noChangeArrowheads="1"/>
          </p:cNvSpPr>
          <p:nvPr>
            <p:custDataLst>
              <p:tags r:id="rId25"/>
            </p:custDataLst>
          </p:nvPr>
        </p:nvSpPr>
        <p:spPr bwMode="auto">
          <a:xfrm>
            <a:off x="4741863" y="636905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limbo </a:t>
            </a:r>
            <a:r>
              <a:rPr lang="en-US">
                <a:solidFill>
                  <a:srgbClr val="067B0E"/>
                </a:solidFill>
                <a:latin typeface="Comic Sans MS" pitchFamily="-106" charset="0"/>
              </a:rPr>
              <a:t>1</a:t>
            </a:r>
          </a:p>
        </p:txBody>
      </p:sp>
      <p:sp>
        <p:nvSpPr>
          <p:cNvPr id="131127" name="Text Box 42"/>
          <p:cNvSpPr txBox="1">
            <a:spLocks noChangeArrowheads="1"/>
          </p:cNvSpPr>
          <p:nvPr/>
        </p:nvSpPr>
        <p:spPr bwMode="auto">
          <a:xfrm>
            <a:off x="5897563" y="6430963"/>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10 </a:t>
            </a:r>
            <a:r>
              <a:rPr lang="en-US" sz="1400">
                <a:solidFill>
                  <a:srgbClr val="0E0CFB"/>
                </a:solidFill>
                <a:latin typeface="Arial" charset="0"/>
              </a:rPr>
              <a:t>words remaining</a:t>
            </a:r>
          </a:p>
        </p:txBody>
      </p:sp>
    </p:spTree>
  </p:cSld>
  <p:clrMapOvr>
    <a:masterClrMapping/>
  </p:clrMapOvr>
  <p:timing>
    <p:tnLst>
      <p:par>
        <p:cT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Text Box 5"/>
          <p:cNvSpPr txBox="1">
            <a:spLocks noChangeArrowheads="1"/>
          </p:cNvSpPr>
          <p:nvPr>
            <p:custDataLst>
              <p:tags r:id="rId1"/>
            </p:custDataLst>
          </p:nvPr>
        </p:nvSpPr>
        <p:spPr bwMode="auto">
          <a:xfrm>
            <a:off x="5364163" y="79375"/>
            <a:ext cx="36576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4200">
                <a:solidFill>
                  <a:srgbClr val="800000"/>
                </a:solidFill>
                <a:latin typeface="Times New Roman" pitchFamily="-106" charset="0"/>
              </a:rPr>
              <a:t>Options…</a:t>
            </a:r>
          </a:p>
        </p:txBody>
      </p:sp>
      <p:sp>
        <p:nvSpPr>
          <p:cNvPr id="132099" name="Rectangle 38"/>
          <p:cNvSpPr>
            <a:spLocks noChangeArrowheads="1"/>
          </p:cNvSpPr>
          <p:nvPr/>
        </p:nvSpPr>
        <p:spPr bwMode="auto">
          <a:xfrm>
            <a:off x="252413" y="444500"/>
            <a:ext cx="1970087"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400" b="1">
                <a:solidFill>
                  <a:srgbClr val="0B04FF"/>
                </a:solidFill>
                <a:latin typeface="Arial" charset="0"/>
              </a:rPr>
              <a:t>diio  - oidia 1</a:t>
            </a:r>
          </a:p>
          <a:p>
            <a:pPr algn="l"/>
            <a:r>
              <a:rPr lang="en-US" sz="1400" b="1">
                <a:solidFill>
                  <a:srgbClr val="0B04FF"/>
                </a:solidFill>
                <a:latin typeface="Arial" charset="0"/>
              </a:rPr>
              <a:t>adiop  - podia 1</a:t>
            </a:r>
          </a:p>
          <a:p>
            <a:pPr algn="l"/>
            <a:r>
              <a:rPr lang="en-US" sz="1400" b="1">
                <a:solidFill>
                  <a:srgbClr val="0B04FF"/>
                </a:solidFill>
                <a:latin typeface="Arial" charset="0"/>
              </a:rPr>
              <a:t>adiou  - audio 1</a:t>
            </a:r>
          </a:p>
          <a:p>
            <a:pPr algn="l"/>
            <a:r>
              <a:rPr lang="en-US" sz="1400" b="1">
                <a:solidFill>
                  <a:srgbClr val="0B04FF"/>
                </a:solidFill>
                <a:latin typeface="Arial" charset="0"/>
              </a:rPr>
              <a:t>adioz  - azido diazo 2</a:t>
            </a:r>
          </a:p>
        </p:txBody>
      </p:sp>
      <p:sp>
        <p:nvSpPr>
          <p:cNvPr id="132100" name="Rectangle 39"/>
          <p:cNvSpPr>
            <a:spLocks noChangeArrowheads="1"/>
          </p:cNvSpPr>
          <p:nvPr/>
        </p:nvSpPr>
        <p:spPr bwMode="auto">
          <a:xfrm>
            <a:off x="158750" y="206375"/>
            <a:ext cx="752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LETTERS</a:t>
            </a:r>
            <a:endParaRPr lang="en-US" sz="1000">
              <a:solidFill>
                <a:srgbClr val="0B04FF"/>
              </a:solidFill>
              <a:latin typeface="Comic Sans MS" pitchFamily="-106" charset="0"/>
            </a:endParaRPr>
          </a:p>
        </p:txBody>
      </p:sp>
      <p:sp>
        <p:nvSpPr>
          <p:cNvPr id="132101" name="Rectangle 40"/>
          <p:cNvSpPr>
            <a:spLocks noChangeArrowheads="1"/>
          </p:cNvSpPr>
          <p:nvPr/>
        </p:nvSpPr>
        <p:spPr bwMode="auto">
          <a:xfrm>
            <a:off x="944563" y="233363"/>
            <a:ext cx="930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ANAGRAMS</a:t>
            </a:r>
          </a:p>
        </p:txBody>
      </p:sp>
      <p:sp>
        <p:nvSpPr>
          <p:cNvPr id="132102" name="Rectangle 41"/>
          <p:cNvSpPr>
            <a:spLocks noChangeArrowheads="1"/>
          </p:cNvSpPr>
          <p:nvPr/>
        </p:nvSpPr>
        <p:spPr bwMode="auto">
          <a:xfrm>
            <a:off x="314325" y="1460500"/>
            <a:ext cx="1760538" cy="584200"/>
          </a:xfrm>
          <a:prstGeom prst="rect">
            <a:avLst/>
          </a:prstGeom>
          <a:noFill/>
          <a:ln w="9525">
            <a:solidFill>
              <a:srgbClr val="0B04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solidFill>
                  <a:srgbClr val="0B04FF"/>
                </a:solidFill>
                <a:latin typeface="Calibri" pitchFamily="-106" charset="0"/>
              </a:rPr>
              <a:t>my word</a:t>
            </a:r>
          </a:p>
        </p:txBody>
      </p:sp>
      <p:sp>
        <p:nvSpPr>
          <p:cNvPr id="132103" name="Rectangle 42"/>
          <p:cNvSpPr>
            <a:spLocks noChangeArrowheads="1"/>
          </p:cNvSpPr>
          <p:nvPr/>
        </p:nvSpPr>
        <p:spPr bwMode="auto">
          <a:xfrm>
            <a:off x="2243138" y="3538538"/>
            <a:ext cx="2095500" cy="584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latin typeface="Calibri" pitchFamily="-106" charset="0"/>
              </a:rPr>
              <a:t>morning's</a:t>
            </a:r>
          </a:p>
        </p:txBody>
      </p:sp>
      <p:sp>
        <p:nvSpPr>
          <p:cNvPr id="132104" name="Rectangle 43"/>
          <p:cNvSpPr>
            <a:spLocks noChangeArrowheads="1"/>
          </p:cNvSpPr>
          <p:nvPr/>
        </p:nvSpPr>
        <p:spPr bwMode="auto">
          <a:xfrm>
            <a:off x="2490788" y="458788"/>
            <a:ext cx="1766887" cy="304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latin typeface="Arial" charset="0"/>
              </a:rPr>
              <a:t>aaclr  - craal 1</a:t>
            </a:r>
          </a:p>
          <a:p>
            <a:pPr algn="l"/>
            <a:r>
              <a:rPr lang="en-US" sz="1200" b="1">
                <a:latin typeface="Arial" charset="0"/>
              </a:rPr>
              <a:t>aaklr  - kraal 1</a:t>
            </a:r>
          </a:p>
          <a:p>
            <a:pPr algn="l"/>
            <a:r>
              <a:rPr lang="en-US" sz="1200" b="1">
                <a:latin typeface="Arial" charset="0"/>
              </a:rPr>
              <a:t>aalmr  - alarm malar 2</a:t>
            </a:r>
          </a:p>
          <a:p>
            <a:pPr algn="l"/>
            <a:r>
              <a:rPr lang="en-US" sz="1200" b="1">
                <a:latin typeface="Arial" charset="0"/>
              </a:rPr>
              <a:t>aalny  - nyala 1</a:t>
            </a:r>
          </a:p>
          <a:p>
            <a:pPr algn="l"/>
            <a:r>
              <a:rPr lang="en-US" sz="1200" b="1">
                <a:latin typeface="Arial" charset="0"/>
              </a:rPr>
              <a:t>aalrv  - arval larva 2</a:t>
            </a:r>
          </a:p>
          <a:p>
            <a:pPr algn="l"/>
            <a:r>
              <a:rPr lang="en-US" sz="1200" b="1">
                <a:latin typeface="Arial" charset="0"/>
              </a:rPr>
              <a:t>aalrz  - lazar 1</a:t>
            </a:r>
          </a:p>
          <a:p>
            <a:pPr algn="l"/>
            <a:r>
              <a:rPr lang="en-US" sz="1200" b="1">
                <a:latin typeface="Arial" charset="0"/>
              </a:rPr>
              <a:t>acfry  - farcy 1</a:t>
            </a:r>
          </a:p>
          <a:p>
            <a:pPr algn="l"/>
            <a:r>
              <a:rPr lang="en-US" sz="1200" b="1">
                <a:latin typeface="Arial" charset="0"/>
              </a:rPr>
              <a:t>afnwy  - fawny 1</a:t>
            </a:r>
          </a:p>
          <a:p>
            <a:pPr algn="l"/>
            <a:r>
              <a:rPr lang="en-US" sz="1200" b="1">
                <a:latin typeface="Arial" charset="0"/>
              </a:rPr>
              <a:t>aklny  - lanky 1</a:t>
            </a:r>
          </a:p>
          <a:p>
            <a:pPr algn="l"/>
            <a:r>
              <a:rPr lang="en-US" sz="1200" b="1">
                <a:latin typeface="Arial" charset="0"/>
              </a:rPr>
              <a:t>almny  - manly 1</a:t>
            </a:r>
          </a:p>
          <a:p>
            <a:pPr algn="l"/>
            <a:r>
              <a:rPr lang="en-US" sz="1200" b="1">
                <a:latin typeface="Arial" charset="0"/>
              </a:rPr>
              <a:t>alnxy  - xylan 1</a:t>
            </a:r>
          </a:p>
          <a:p>
            <a:pPr algn="l"/>
            <a:r>
              <a:rPr lang="en-US" sz="1200" b="1">
                <a:latin typeface="Arial" charset="0"/>
              </a:rPr>
              <a:t>ccely  - cycle 1</a:t>
            </a:r>
          </a:p>
          <a:p>
            <a:pPr algn="l"/>
            <a:r>
              <a:rPr lang="en-US" sz="1200" b="1">
                <a:latin typeface="Arial" charset="0"/>
              </a:rPr>
              <a:t>ceely  - lycee 1</a:t>
            </a:r>
          </a:p>
          <a:p>
            <a:pPr algn="l"/>
            <a:r>
              <a:rPr lang="en-US" sz="1200" b="1">
                <a:latin typeface="Arial" charset="0"/>
              </a:rPr>
              <a:t>eejlw  - jewel 1</a:t>
            </a:r>
          </a:p>
          <a:p>
            <a:pPr algn="l"/>
            <a:r>
              <a:rPr lang="en-US" sz="1200" b="1">
                <a:latin typeface="Arial" charset="0"/>
              </a:rPr>
              <a:t>ejlly  - jelly 1</a:t>
            </a:r>
          </a:p>
          <a:p>
            <a:pPr algn="l"/>
            <a:r>
              <a:rPr lang="en-US" sz="1200" b="1">
                <a:latin typeface="Arial" charset="0"/>
              </a:rPr>
              <a:t>elmxy  - xylem 1</a:t>
            </a:r>
          </a:p>
        </p:txBody>
      </p:sp>
      <p:sp>
        <p:nvSpPr>
          <p:cNvPr id="132105" name="Rectangle 44"/>
          <p:cNvSpPr>
            <a:spLocks noChangeArrowheads="1"/>
          </p:cNvSpPr>
          <p:nvPr/>
        </p:nvSpPr>
        <p:spPr bwMode="auto">
          <a:xfrm>
            <a:off x="5486400" y="1143000"/>
            <a:ext cx="27670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solidFill>
                  <a:srgbClr val="0B04FF"/>
                </a:solidFill>
                <a:latin typeface="Arial" charset="0"/>
              </a:rPr>
              <a:t>aeiln  - alien aline anile elain liane 5</a:t>
            </a:r>
          </a:p>
        </p:txBody>
      </p:sp>
      <p:sp>
        <p:nvSpPr>
          <p:cNvPr id="132106" name="Rectangle 45"/>
          <p:cNvSpPr>
            <a:spLocks noChangeArrowheads="1"/>
          </p:cNvSpPr>
          <p:nvPr/>
        </p:nvSpPr>
        <p:spPr bwMode="auto">
          <a:xfrm>
            <a:off x="2251075" y="204788"/>
            <a:ext cx="752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LETTERS</a:t>
            </a:r>
            <a:endParaRPr lang="en-US" sz="1000">
              <a:solidFill>
                <a:srgbClr val="0B04FF"/>
              </a:solidFill>
              <a:latin typeface="Comic Sans MS" pitchFamily="-106" charset="0"/>
            </a:endParaRPr>
          </a:p>
        </p:txBody>
      </p:sp>
      <p:sp>
        <p:nvSpPr>
          <p:cNvPr id="132107" name="Rectangle 46"/>
          <p:cNvSpPr>
            <a:spLocks noChangeArrowheads="1"/>
          </p:cNvSpPr>
          <p:nvPr/>
        </p:nvSpPr>
        <p:spPr bwMode="auto">
          <a:xfrm>
            <a:off x="3033713" y="204788"/>
            <a:ext cx="930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ANAGRAMS</a:t>
            </a:r>
          </a:p>
        </p:txBody>
      </p:sp>
      <p:sp>
        <p:nvSpPr>
          <p:cNvPr id="132108" name="Rectangle 41"/>
          <p:cNvSpPr>
            <a:spLocks noChangeArrowheads="1"/>
          </p:cNvSpPr>
          <p:nvPr/>
        </p:nvSpPr>
        <p:spPr bwMode="auto">
          <a:xfrm>
            <a:off x="5840413" y="1563688"/>
            <a:ext cx="1951037" cy="584200"/>
          </a:xfrm>
          <a:prstGeom prst="rect">
            <a:avLst/>
          </a:prstGeom>
          <a:noFill/>
          <a:ln w="9525">
            <a:solidFill>
              <a:srgbClr val="0B04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solidFill>
                  <a:srgbClr val="0B04FF"/>
                </a:solidFill>
                <a:latin typeface="Calibri" pitchFamily="-106" charset="0"/>
              </a:rPr>
              <a:t>my word</a:t>
            </a:r>
          </a:p>
        </p:txBody>
      </p:sp>
      <p:sp>
        <p:nvSpPr>
          <p:cNvPr id="132109" name="Rectangle 15"/>
          <p:cNvSpPr>
            <a:spLocks noChangeArrowheads="1"/>
          </p:cNvSpPr>
          <p:nvPr/>
        </p:nvSpPr>
        <p:spPr bwMode="auto">
          <a:xfrm>
            <a:off x="5867400" y="3733800"/>
            <a:ext cx="2557463" cy="1938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latin typeface="Arial" charset="0"/>
                <a:cs typeface="Arial" charset="0"/>
              </a:rPr>
              <a:t>aacfi  - facia 1</a:t>
            </a:r>
          </a:p>
          <a:p>
            <a:pPr algn="l"/>
            <a:r>
              <a:rPr lang="en-US" sz="1200" b="1">
                <a:latin typeface="Arial" charset="0"/>
                <a:cs typeface="Arial" charset="0"/>
              </a:rPr>
              <a:t>amnnu  - unman 1</a:t>
            </a:r>
          </a:p>
          <a:p>
            <a:pPr algn="l"/>
            <a:r>
              <a:rPr lang="en-US" sz="1200" b="1">
                <a:latin typeface="Arial" charset="0"/>
                <a:cs typeface="Arial" charset="0"/>
              </a:rPr>
              <a:t>amnuy  - yamun 1</a:t>
            </a:r>
          </a:p>
          <a:p>
            <a:pPr algn="l"/>
            <a:r>
              <a:rPr lang="en-US" sz="1200" b="1">
                <a:latin typeface="Arial" charset="0"/>
                <a:cs typeface="Arial" charset="0"/>
              </a:rPr>
              <a:t>amrru  - murra 1</a:t>
            </a:r>
          </a:p>
          <a:p>
            <a:pPr algn="l"/>
            <a:r>
              <a:rPr lang="en-US" sz="1200" b="1">
                <a:latin typeface="Arial" charset="0"/>
                <a:cs typeface="Arial" charset="0"/>
              </a:rPr>
              <a:t>amruu  - aurum 1</a:t>
            </a:r>
          </a:p>
          <a:p>
            <a:pPr algn="l"/>
            <a:r>
              <a:rPr lang="en-US" sz="1200" b="1">
                <a:latin typeface="Arial" charset="0"/>
                <a:cs typeface="Arial" charset="0"/>
              </a:rPr>
              <a:t>ccemu  - cecum 1</a:t>
            </a:r>
          </a:p>
          <a:p>
            <a:pPr algn="l"/>
            <a:r>
              <a:rPr lang="en-US" sz="1200" b="1">
                <a:latin typeface="Arial" charset="0"/>
                <a:cs typeface="Arial" charset="0"/>
              </a:rPr>
              <a:t>ddmuy  - muddy 1</a:t>
            </a:r>
          </a:p>
          <a:p>
            <a:pPr algn="l"/>
            <a:r>
              <a:rPr lang="en-US" sz="1200" b="1">
                <a:latin typeface="Arial" charset="0"/>
                <a:cs typeface="Arial" charset="0"/>
              </a:rPr>
              <a:t>dkmuy  - dumky 1</a:t>
            </a:r>
          </a:p>
          <a:p>
            <a:pPr algn="l"/>
            <a:r>
              <a:rPr lang="en-US" sz="1200" b="1">
                <a:latin typeface="Arial" charset="0"/>
                <a:cs typeface="Arial" charset="0"/>
              </a:rPr>
              <a:t>dmmuy  - dummy 1</a:t>
            </a:r>
          </a:p>
          <a:p>
            <a:pPr algn="l"/>
            <a:r>
              <a:rPr lang="en-US" sz="1200" b="1">
                <a:latin typeface="Arial" charset="0"/>
                <a:cs typeface="Arial" charset="0"/>
              </a:rPr>
              <a:t>dmpuy  - dumpy 1</a:t>
            </a:r>
          </a:p>
        </p:txBody>
      </p:sp>
      <p:sp>
        <p:nvSpPr>
          <p:cNvPr id="132110" name="Rectangle 42"/>
          <p:cNvSpPr>
            <a:spLocks noChangeArrowheads="1"/>
          </p:cNvSpPr>
          <p:nvPr/>
        </p:nvSpPr>
        <p:spPr bwMode="auto">
          <a:xfrm>
            <a:off x="5653088" y="5811838"/>
            <a:ext cx="2095500" cy="5857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latin typeface="Calibri" pitchFamily="-106" charset="0"/>
              </a:rPr>
              <a:t>afternoon's</a:t>
            </a:r>
          </a:p>
        </p:txBody>
      </p:sp>
    </p:spTree>
  </p:cSld>
  <p:clrMapOvr>
    <a:masterClrMapping/>
  </p:clrMapOvr>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3122" name="Group 2"/>
          <p:cNvGrpSpPr>
            <a:grpSpLocks/>
          </p:cNvGrpSpPr>
          <p:nvPr>
            <p:custDataLst>
              <p:tags r:id="rId1"/>
            </p:custDataLst>
          </p:nvPr>
        </p:nvGrpSpPr>
        <p:grpSpPr bwMode="auto">
          <a:xfrm>
            <a:off x="490538" y="803275"/>
            <a:ext cx="3965575" cy="168275"/>
            <a:chOff x="295" y="1311"/>
            <a:chExt cx="5177" cy="114"/>
          </a:xfrm>
        </p:grpSpPr>
        <p:sp>
          <p:nvSpPr>
            <p:cNvPr id="133176" name="Rectangle 3"/>
            <p:cNvSpPr>
              <a:spLocks noChangeArrowheads="1"/>
            </p:cNvSpPr>
            <p:nvPr>
              <p:custDataLst>
                <p:tags r:id="rId3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3177" name="Rectangle 4"/>
            <p:cNvSpPr>
              <a:spLocks noChangeArrowheads="1"/>
            </p:cNvSpPr>
            <p:nvPr>
              <p:custDataLst>
                <p:tags r:id="rId3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3123" name="Text Box 5"/>
          <p:cNvSpPr txBox="1">
            <a:spLocks noChangeArrowheads="1"/>
          </p:cNvSpPr>
          <p:nvPr>
            <p:custDataLst>
              <p:tags r:id="rId2"/>
            </p:custDataLst>
          </p:nvPr>
        </p:nvSpPr>
        <p:spPr bwMode="auto">
          <a:xfrm>
            <a:off x="747713" y="26988"/>
            <a:ext cx="331787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Times New Roman" pitchFamily="-106" charset="0"/>
              </a:rPr>
              <a:t>CS 5 Today</a:t>
            </a:r>
          </a:p>
        </p:txBody>
      </p:sp>
      <p:sp>
        <p:nvSpPr>
          <p:cNvPr id="133124" name="Text Box 6"/>
          <p:cNvSpPr txBox="1">
            <a:spLocks noChangeArrowheads="1"/>
          </p:cNvSpPr>
          <p:nvPr>
            <p:custDataLst>
              <p:tags r:id="rId3"/>
            </p:custDataLst>
          </p:nvPr>
        </p:nvSpPr>
        <p:spPr bwMode="auto">
          <a:xfrm>
            <a:off x="239713" y="574992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logic gates</a:t>
            </a:r>
          </a:p>
        </p:txBody>
      </p:sp>
      <p:sp>
        <p:nvSpPr>
          <p:cNvPr id="133125" name="Text Box 7"/>
          <p:cNvSpPr txBox="1">
            <a:spLocks noChangeArrowheads="1"/>
          </p:cNvSpPr>
          <p:nvPr>
            <p:custDataLst>
              <p:tags r:id="rId4"/>
            </p:custDataLst>
          </p:nvPr>
        </p:nvSpPr>
        <p:spPr bwMode="auto">
          <a:xfrm>
            <a:off x="177800" y="6242050"/>
            <a:ext cx="27289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transistors / switches</a:t>
            </a:r>
          </a:p>
        </p:txBody>
      </p:sp>
      <p:sp>
        <p:nvSpPr>
          <p:cNvPr id="133126" name="Text Box 8"/>
          <p:cNvSpPr txBox="1">
            <a:spLocks noChangeArrowheads="1"/>
          </p:cNvSpPr>
          <p:nvPr>
            <p:custDataLst>
              <p:tags r:id="rId5"/>
            </p:custDataLst>
          </p:nvPr>
        </p:nvSpPr>
        <p:spPr bwMode="auto">
          <a:xfrm>
            <a:off x="239713" y="525938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bitwise functions</a:t>
            </a:r>
          </a:p>
        </p:txBody>
      </p:sp>
      <p:sp>
        <p:nvSpPr>
          <p:cNvPr id="133127" name="Text Box 9"/>
          <p:cNvSpPr txBox="1">
            <a:spLocks noChangeArrowheads="1"/>
          </p:cNvSpPr>
          <p:nvPr>
            <p:custDataLst>
              <p:tags r:id="rId6"/>
            </p:custDataLst>
          </p:nvPr>
        </p:nvSpPr>
        <p:spPr bwMode="auto">
          <a:xfrm>
            <a:off x="239713" y="4768850"/>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arithmetic</a:t>
            </a:r>
          </a:p>
        </p:txBody>
      </p:sp>
      <p:sp>
        <p:nvSpPr>
          <p:cNvPr id="133128" name="Text Box 10"/>
          <p:cNvSpPr txBox="1">
            <a:spLocks noChangeArrowheads="1"/>
          </p:cNvSpPr>
          <p:nvPr>
            <p:custDataLst>
              <p:tags r:id="rId7"/>
            </p:custDataLst>
          </p:nvPr>
        </p:nvSpPr>
        <p:spPr bwMode="auto">
          <a:xfrm>
            <a:off x="239713" y="4310063"/>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1-bit memory: flip-flops</a:t>
            </a:r>
          </a:p>
        </p:txBody>
      </p:sp>
      <p:sp>
        <p:nvSpPr>
          <p:cNvPr id="133129" name="Line 11"/>
          <p:cNvSpPr>
            <a:spLocks noChangeShapeType="1"/>
          </p:cNvSpPr>
          <p:nvPr>
            <p:custDataLst>
              <p:tags r:id="rId8"/>
            </p:custDataLst>
          </p:nvPr>
        </p:nvSpPr>
        <p:spPr bwMode="auto">
          <a:xfrm flipV="1">
            <a:off x="3200400" y="1571625"/>
            <a:ext cx="0" cy="4921250"/>
          </a:xfrm>
          <a:prstGeom prst="line">
            <a:avLst/>
          </a:prstGeom>
          <a:noFill/>
          <a:ln w="28575">
            <a:solidFill>
              <a:srgbClr val="0A04EB"/>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33130" name="Text Box 12"/>
          <p:cNvSpPr txBox="1">
            <a:spLocks noChangeArrowheads="1"/>
          </p:cNvSpPr>
          <p:nvPr>
            <p:custDataLst>
              <p:tags r:id="rId9"/>
            </p:custDataLst>
          </p:nvPr>
        </p:nvSpPr>
        <p:spPr bwMode="auto">
          <a:xfrm>
            <a:off x="5099050" y="76200"/>
            <a:ext cx="356393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latin typeface="Times New Roman" pitchFamily="-106" charset="0"/>
              </a:rPr>
              <a:t>Hmmmwork #6</a:t>
            </a:r>
          </a:p>
        </p:txBody>
      </p:sp>
      <p:sp>
        <p:nvSpPr>
          <p:cNvPr id="133131" name="Text Box 13"/>
          <p:cNvSpPr txBox="1">
            <a:spLocks noChangeArrowheads="1"/>
          </p:cNvSpPr>
          <p:nvPr>
            <p:custDataLst>
              <p:tags r:id="rId10"/>
            </p:custDataLst>
          </p:nvPr>
        </p:nvSpPr>
        <p:spPr bwMode="auto">
          <a:xfrm>
            <a:off x="239713" y="38687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registers</a:t>
            </a:r>
          </a:p>
        </p:txBody>
      </p:sp>
      <p:sp>
        <p:nvSpPr>
          <p:cNvPr id="133132" name="Text Box 14"/>
          <p:cNvSpPr txBox="1">
            <a:spLocks noChangeArrowheads="1"/>
          </p:cNvSpPr>
          <p:nvPr>
            <p:custDataLst>
              <p:tags r:id="rId11"/>
            </p:custDataLst>
          </p:nvPr>
        </p:nvSpPr>
        <p:spPr bwMode="auto">
          <a:xfrm>
            <a:off x="239713" y="34115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RAM</a:t>
            </a:r>
          </a:p>
        </p:txBody>
      </p:sp>
      <p:sp>
        <p:nvSpPr>
          <p:cNvPr id="133133" name="Text Box 15"/>
          <p:cNvSpPr txBox="1">
            <a:spLocks noChangeArrowheads="1"/>
          </p:cNvSpPr>
          <p:nvPr>
            <p:custDataLst>
              <p:tags r:id="rId12"/>
            </p:custDataLst>
          </p:nvPr>
        </p:nvSpPr>
        <p:spPr bwMode="auto">
          <a:xfrm>
            <a:off x="239713" y="29543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IR: Instruction Register</a:t>
            </a:r>
          </a:p>
        </p:txBody>
      </p:sp>
      <p:sp>
        <p:nvSpPr>
          <p:cNvPr id="133134" name="Text Box 16"/>
          <p:cNvSpPr txBox="1">
            <a:spLocks noChangeArrowheads="1"/>
          </p:cNvSpPr>
          <p:nvPr>
            <p:custDataLst>
              <p:tags r:id="rId13"/>
            </p:custDataLst>
          </p:nvPr>
        </p:nvSpPr>
        <p:spPr bwMode="auto">
          <a:xfrm>
            <a:off x="239713" y="250507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PC: Program Counter</a:t>
            </a:r>
          </a:p>
        </p:txBody>
      </p:sp>
      <p:sp>
        <p:nvSpPr>
          <p:cNvPr id="133135" name="Text Box 17"/>
          <p:cNvSpPr txBox="1">
            <a:spLocks noChangeArrowheads="1"/>
          </p:cNvSpPr>
          <p:nvPr>
            <p:custDataLst>
              <p:tags r:id="rId14"/>
            </p:custDataLst>
          </p:nvPr>
        </p:nvSpPr>
        <p:spPr bwMode="auto">
          <a:xfrm>
            <a:off x="963613" y="1949450"/>
            <a:ext cx="19129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b="1">
                <a:solidFill>
                  <a:srgbClr val="0F02E4"/>
                </a:solidFill>
                <a:latin typeface="Arial" charset="0"/>
              </a:rPr>
              <a:t>Hmmm</a:t>
            </a:r>
            <a:endParaRPr lang="en-US" b="1">
              <a:solidFill>
                <a:schemeClr val="bg2"/>
              </a:solidFill>
              <a:latin typeface="Arial" charset="0"/>
            </a:endParaRPr>
          </a:p>
        </p:txBody>
      </p:sp>
      <p:sp>
        <p:nvSpPr>
          <p:cNvPr id="133136" name="Text Box 18"/>
          <p:cNvSpPr txBox="1">
            <a:spLocks noChangeArrowheads="1"/>
          </p:cNvSpPr>
          <p:nvPr>
            <p:custDataLst>
              <p:tags r:id="rId15"/>
            </p:custDataLst>
          </p:nvPr>
        </p:nvSpPr>
        <p:spPr bwMode="auto">
          <a:xfrm>
            <a:off x="1527175" y="1039813"/>
            <a:ext cx="290512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008000"/>
                </a:solidFill>
                <a:latin typeface="Calibri" pitchFamily="-106" charset="0"/>
              </a:rPr>
              <a:t>How does Python </a:t>
            </a:r>
            <a:r>
              <a:rPr lang="en-US" sz="1200" b="1" i="1">
                <a:solidFill>
                  <a:srgbClr val="008000"/>
                </a:solidFill>
                <a:latin typeface="Calibri" pitchFamily="-106" charset="0"/>
              </a:rPr>
              <a:t>function</a:t>
            </a:r>
            <a:r>
              <a:rPr lang="en-US" sz="1200">
                <a:solidFill>
                  <a:srgbClr val="008000"/>
                </a:solidFill>
                <a:latin typeface="Calibri" pitchFamily="-106" charset="0"/>
              </a:rPr>
              <a:t>?</a:t>
            </a:r>
          </a:p>
        </p:txBody>
      </p:sp>
      <p:grpSp>
        <p:nvGrpSpPr>
          <p:cNvPr id="133137" name="Group 19"/>
          <p:cNvGrpSpPr>
            <a:grpSpLocks/>
          </p:cNvGrpSpPr>
          <p:nvPr>
            <p:custDataLst>
              <p:tags r:id="rId16"/>
            </p:custDataLst>
          </p:nvPr>
        </p:nvGrpSpPr>
        <p:grpSpPr bwMode="auto">
          <a:xfrm>
            <a:off x="3400425" y="1109663"/>
            <a:ext cx="406400" cy="520700"/>
            <a:chOff x="2928" y="1051"/>
            <a:chExt cx="840" cy="957"/>
          </a:xfrm>
        </p:grpSpPr>
        <p:sp>
          <p:nvSpPr>
            <p:cNvPr id="133163" name="Freeform 20"/>
            <p:cNvSpPr>
              <a:spLocks/>
            </p:cNvSpPr>
            <p:nvPr>
              <p:custDataLst>
                <p:tags r:id="rId25"/>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3164" name="Oval 21"/>
            <p:cNvSpPr>
              <a:spLocks noChangeArrowheads="1"/>
            </p:cNvSpPr>
            <p:nvPr>
              <p:custDataLst>
                <p:tags r:id="rId2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3165" name="Oval 22"/>
            <p:cNvSpPr>
              <a:spLocks noChangeArrowheads="1"/>
            </p:cNvSpPr>
            <p:nvPr>
              <p:custDataLst>
                <p:tags r:id="rId2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166" name="Oval 23"/>
            <p:cNvSpPr>
              <a:spLocks noChangeArrowheads="1"/>
            </p:cNvSpPr>
            <p:nvPr>
              <p:custDataLst>
                <p:tags r:id="rId2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167" name="Oval 24"/>
            <p:cNvSpPr>
              <a:spLocks noChangeArrowheads="1"/>
            </p:cNvSpPr>
            <p:nvPr>
              <p:custDataLst>
                <p:tags r:id="rId2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168" name="Oval 25"/>
            <p:cNvSpPr>
              <a:spLocks noChangeArrowheads="1"/>
            </p:cNvSpPr>
            <p:nvPr>
              <p:custDataLst>
                <p:tags r:id="rId3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169" name="Oval 26"/>
            <p:cNvSpPr>
              <a:spLocks noChangeArrowheads="1"/>
            </p:cNvSpPr>
            <p:nvPr>
              <p:custDataLst>
                <p:tags r:id="rId3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170" name="Oval 27"/>
            <p:cNvSpPr>
              <a:spLocks noChangeArrowheads="1"/>
            </p:cNvSpPr>
            <p:nvPr>
              <p:custDataLst>
                <p:tags r:id="rId3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171" name="AutoShape 28"/>
            <p:cNvSpPr>
              <a:spLocks noChangeArrowheads="1"/>
            </p:cNvSpPr>
            <p:nvPr>
              <p:custDataLst>
                <p:tags r:id="rId3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3172" name="Freeform 29"/>
            <p:cNvSpPr>
              <a:spLocks/>
            </p:cNvSpPr>
            <p:nvPr>
              <p:custDataLst>
                <p:tags r:id="rId3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3173" name="Freeform 30"/>
            <p:cNvSpPr>
              <a:spLocks/>
            </p:cNvSpPr>
            <p:nvPr>
              <p:custDataLst>
                <p:tags r:id="rId3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3174" name="Freeform 31"/>
            <p:cNvSpPr>
              <a:spLocks/>
            </p:cNvSpPr>
            <p:nvPr>
              <p:custDataLst>
                <p:tags r:id="rId3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3175" name="Freeform 32"/>
            <p:cNvSpPr>
              <a:spLocks/>
            </p:cNvSpPr>
            <p:nvPr>
              <p:custDataLst>
                <p:tags r:id="rId3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33138" name="Text Box 33"/>
          <p:cNvSpPr txBox="1">
            <a:spLocks noChangeArrowheads="1"/>
          </p:cNvSpPr>
          <p:nvPr>
            <p:custDataLst>
              <p:tags r:id="rId17"/>
            </p:custDataLst>
          </p:nvPr>
        </p:nvSpPr>
        <p:spPr bwMode="auto">
          <a:xfrm>
            <a:off x="4738688" y="628650"/>
            <a:ext cx="4246562"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latin typeface="Calibri" pitchFamily="-106" charset="0"/>
              </a:rPr>
              <a:t>4 Hmmm problems due </a:t>
            </a:r>
            <a:r>
              <a:rPr lang="en-US" sz="2100" b="1">
                <a:solidFill>
                  <a:srgbClr val="800000"/>
                </a:solidFill>
                <a:latin typeface="Calibri" pitchFamily="-106" charset="0"/>
              </a:rPr>
              <a:t>Mon. 10/25</a:t>
            </a:r>
          </a:p>
        </p:txBody>
      </p:sp>
      <p:sp>
        <p:nvSpPr>
          <p:cNvPr id="133139" name="Text Box 34"/>
          <p:cNvSpPr txBox="1">
            <a:spLocks noChangeArrowheads="1"/>
          </p:cNvSpPr>
          <p:nvPr>
            <p:custDataLst>
              <p:tags r:id="rId18"/>
            </p:custDataLst>
          </p:nvPr>
        </p:nvSpPr>
        <p:spPr bwMode="auto">
          <a:xfrm>
            <a:off x="1084263" y="1371600"/>
            <a:ext cx="1944687"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3200" b="1">
                <a:solidFill>
                  <a:srgbClr val="0A04EB"/>
                </a:solidFill>
                <a:latin typeface="Arial" charset="0"/>
              </a:rPr>
              <a:t>Python!</a:t>
            </a:r>
          </a:p>
        </p:txBody>
      </p:sp>
      <p:sp>
        <p:nvSpPr>
          <p:cNvPr id="133140" name="Freeform 105"/>
          <p:cNvSpPr>
            <a:spLocks/>
          </p:cNvSpPr>
          <p:nvPr/>
        </p:nvSpPr>
        <p:spPr bwMode="auto">
          <a:xfrm>
            <a:off x="1081088" y="1695450"/>
            <a:ext cx="142875" cy="465138"/>
          </a:xfrm>
          <a:custGeom>
            <a:avLst/>
            <a:gdLst>
              <a:gd name="T0" fmla="*/ 2147483647 w 90"/>
              <a:gd name="T1" fmla="*/ 2147483647 h 293"/>
              <a:gd name="T2" fmla="*/ 2147483647 w 90"/>
              <a:gd name="T3" fmla="*/ 2147483647 h 293"/>
              <a:gd name="T4" fmla="*/ 2147483647 w 90"/>
              <a:gd name="T5" fmla="*/ 2147483647 h 293"/>
              <a:gd name="T6" fmla="*/ 2147483647 w 90"/>
              <a:gd name="T7" fmla="*/ 2147483647 h 293"/>
              <a:gd name="T8" fmla="*/ 2147483647 w 90"/>
              <a:gd name="T9" fmla="*/ 2147483647 h 293"/>
              <a:gd name="T10" fmla="*/ 2147483647 w 90"/>
              <a:gd name="T11" fmla="*/ 2147483647 h 293"/>
              <a:gd name="T12" fmla="*/ 2147483647 w 90"/>
              <a:gd name="T13" fmla="*/ 0 h 293"/>
              <a:gd name="T14" fmla="*/ 0 60000 65536"/>
              <a:gd name="T15" fmla="*/ 0 60000 65536"/>
              <a:gd name="T16" fmla="*/ 0 60000 65536"/>
              <a:gd name="T17" fmla="*/ 0 60000 65536"/>
              <a:gd name="T18" fmla="*/ 0 60000 65536"/>
              <a:gd name="T19" fmla="*/ 0 60000 65536"/>
              <a:gd name="T20" fmla="*/ 0 60000 65536"/>
              <a:gd name="T21" fmla="*/ 0 w 90"/>
              <a:gd name="T22" fmla="*/ 0 h 293"/>
              <a:gd name="T23" fmla="*/ 90 w 90"/>
              <a:gd name="T24" fmla="*/ 293 h 2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293">
                <a:moveTo>
                  <a:pt x="85" y="293"/>
                </a:moveTo>
                <a:cubicBezTo>
                  <a:pt x="59" y="275"/>
                  <a:pt x="38" y="270"/>
                  <a:pt x="21" y="244"/>
                </a:cubicBezTo>
                <a:cubicBezTo>
                  <a:pt x="18" y="232"/>
                  <a:pt x="16" y="220"/>
                  <a:pt x="12" y="210"/>
                </a:cubicBezTo>
                <a:cubicBezTo>
                  <a:pt x="9" y="204"/>
                  <a:pt x="2" y="200"/>
                  <a:pt x="2" y="195"/>
                </a:cubicBezTo>
                <a:cubicBezTo>
                  <a:pt x="0" y="169"/>
                  <a:pt x="5" y="94"/>
                  <a:pt x="26" y="64"/>
                </a:cubicBezTo>
                <a:cubicBezTo>
                  <a:pt x="35" y="50"/>
                  <a:pt x="49" y="27"/>
                  <a:pt x="60" y="15"/>
                </a:cubicBezTo>
                <a:cubicBezTo>
                  <a:pt x="67" y="6"/>
                  <a:pt x="90" y="0"/>
                  <a:pt x="90" y="0"/>
                </a:cubicBezTo>
              </a:path>
            </a:pathLst>
          </a:custGeom>
          <a:noFill/>
          <a:ln w="19050">
            <a:solidFill>
              <a:srgbClr val="159627"/>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33141" name="Rectangle 6"/>
          <p:cNvSpPr>
            <a:spLocks noChangeArrowheads="1"/>
          </p:cNvSpPr>
          <p:nvPr/>
        </p:nvSpPr>
        <p:spPr bwMode="auto">
          <a:xfrm>
            <a:off x="7543800" y="3124200"/>
            <a:ext cx="1101725" cy="2298700"/>
          </a:xfrm>
          <a:prstGeom prst="rect">
            <a:avLst/>
          </a:prstGeom>
          <a:solidFill>
            <a:schemeClr val="bg1"/>
          </a:solidFill>
          <a:ln>
            <a:noFill/>
          </a:ln>
          <a:extLst>
            <a:ext uri="{91240B29-F687-4F45-9708-019B960494DF}">
              <a14:hiddenLine xmlns:a14="http://schemas.microsoft.com/office/drawing/2010/main" w="19050">
                <a:solidFill>
                  <a:srgbClr val="000000"/>
                </a:solidFill>
                <a:round/>
                <a:headEnd/>
                <a:tailEnd/>
              </a14:hiddenLine>
            </a:ext>
          </a:extLst>
        </p:spPr>
        <p:txBody>
          <a:bodyPr>
            <a:spAutoFit/>
          </a:bodyPr>
          <a:lstStyle/>
          <a:p>
            <a:endParaRPr lang="en-US">
              <a:solidFill>
                <a:srgbClr val="000000"/>
              </a:solidFill>
              <a:latin typeface="Times New Roman" pitchFamily="-106" charset="0"/>
            </a:endParaRPr>
          </a:p>
        </p:txBody>
      </p:sp>
      <p:sp>
        <p:nvSpPr>
          <p:cNvPr id="133142" name="Rectangle 38"/>
          <p:cNvSpPr>
            <a:spLocks noChangeArrowheads="1"/>
          </p:cNvSpPr>
          <p:nvPr/>
        </p:nvSpPr>
        <p:spPr bwMode="auto">
          <a:xfrm>
            <a:off x="6365875" y="1044575"/>
            <a:ext cx="248602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a:latin typeface="Calibri" pitchFamily="-106" charset="0"/>
              </a:rPr>
              <a:t>Friday LAC hours, 2-4</a:t>
            </a:r>
            <a:endParaRPr lang="en-US" sz="2100"/>
          </a:p>
        </p:txBody>
      </p:sp>
      <p:sp>
        <p:nvSpPr>
          <p:cNvPr id="133143" name="Text Box 7"/>
          <p:cNvSpPr txBox="1">
            <a:spLocks noChangeArrowheads="1"/>
          </p:cNvSpPr>
          <p:nvPr/>
        </p:nvSpPr>
        <p:spPr bwMode="auto">
          <a:xfrm>
            <a:off x="5959475" y="2903538"/>
            <a:ext cx="3013075" cy="78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a:latin typeface="Calibri" pitchFamily="-106" charset="0"/>
              </a:rPr>
              <a:t>translates from human-usable language into assembly language and machine langauge</a:t>
            </a:r>
          </a:p>
        </p:txBody>
      </p:sp>
      <p:sp>
        <p:nvSpPr>
          <p:cNvPr id="133144" name="Text Box 8"/>
          <p:cNvSpPr txBox="1">
            <a:spLocks noChangeArrowheads="1"/>
          </p:cNvSpPr>
          <p:nvPr/>
        </p:nvSpPr>
        <p:spPr bwMode="auto">
          <a:xfrm>
            <a:off x="4267200" y="1303338"/>
            <a:ext cx="1524000" cy="151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a:solidFill>
                  <a:srgbClr val="0E0BEE"/>
                </a:solidFill>
                <a:latin typeface="Courier New" pitchFamily="-106" charset="0"/>
              </a:rPr>
              <a:t>x = 6</a:t>
            </a:r>
          </a:p>
          <a:p>
            <a:pPr algn="l">
              <a:lnSpc>
                <a:spcPct val="60000"/>
              </a:lnSpc>
              <a:spcBef>
                <a:spcPct val="50000"/>
              </a:spcBef>
            </a:pPr>
            <a:r>
              <a:rPr lang="en-US" b="1">
                <a:solidFill>
                  <a:srgbClr val="0E0BEE"/>
                </a:solidFill>
                <a:latin typeface="Courier New" pitchFamily="-106" charset="0"/>
              </a:rPr>
              <a:t>y = 7</a:t>
            </a:r>
          </a:p>
          <a:p>
            <a:pPr algn="l">
              <a:lnSpc>
                <a:spcPct val="60000"/>
              </a:lnSpc>
              <a:spcBef>
                <a:spcPct val="50000"/>
              </a:spcBef>
            </a:pPr>
            <a:r>
              <a:rPr lang="en-US" b="1">
                <a:solidFill>
                  <a:srgbClr val="0E0BEE"/>
                </a:solidFill>
                <a:latin typeface="Courier New" pitchFamily="-106" charset="0"/>
              </a:rPr>
              <a:t>z = x*y</a:t>
            </a:r>
          </a:p>
          <a:p>
            <a:pPr algn="l">
              <a:lnSpc>
                <a:spcPct val="60000"/>
              </a:lnSpc>
              <a:spcBef>
                <a:spcPct val="50000"/>
              </a:spcBef>
            </a:pPr>
            <a:r>
              <a:rPr lang="en-US" b="1">
                <a:solidFill>
                  <a:srgbClr val="0E0BEE"/>
                </a:solidFill>
                <a:latin typeface="Courier New" pitchFamily="-106" charset="0"/>
              </a:rPr>
              <a:t>print z</a:t>
            </a:r>
          </a:p>
        </p:txBody>
      </p:sp>
      <p:sp>
        <p:nvSpPr>
          <p:cNvPr id="133145" name="Text Box 9"/>
          <p:cNvSpPr txBox="1">
            <a:spLocks noChangeArrowheads="1"/>
          </p:cNvSpPr>
          <p:nvPr/>
        </p:nvSpPr>
        <p:spPr bwMode="auto">
          <a:xfrm>
            <a:off x="4343400" y="2887663"/>
            <a:ext cx="1219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t>code</a:t>
            </a:r>
          </a:p>
        </p:txBody>
      </p:sp>
      <p:sp>
        <p:nvSpPr>
          <p:cNvPr id="133146" name="Rectangle 10"/>
          <p:cNvSpPr>
            <a:spLocks noChangeArrowheads="1"/>
          </p:cNvSpPr>
          <p:nvPr/>
        </p:nvSpPr>
        <p:spPr bwMode="auto">
          <a:xfrm>
            <a:off x="4170363" y="1141413"/>
            <a:ext cx="1635125" cy="2087562"/>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33147" name="Rectangle 11"/>
          <p:cNvSpPr>
            <a:spLocks noChangeArrowheads="1"/>
          </p:cNvSpPr>
          <p:nvPr/>
        </p:nvSpPr>
        <p:spPr bwMode="auto">
          <a:xfrm>
            <a:off x="3527425" y="3830638"/>
            <a:ext cx="2000250" cy="1655762"/>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33148" name="Text Box 12"/>
          <p:cNvSpPr txBox="1">
            <a:spLocks noChangeArrowheads="1"/>
          </p:cNvSpPr>
          <p:nvPr/>
        </p:nvSpPr>
        <p:spPr bwMode="auto">
          <a:xfrm>
            <a:off x="3729038" y="5143500"/>
            <a:ext cx="159543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t>assembly language</a:t>
            </a:r>
          </a:p>
        </p:txBody>
      </p:sp>
      <p:sp>
        <p:nvSpPr>
          <p:cNvPr id="133149" name="Rectangle 13"/>
          <p:cNvSpPr>
            <a:spLocks noChangeArrowheads="1"/>
          </p:cNvSpPr>
          <p:nvPr/>
        </p:nvSpPr>
        <p:spPr bwMode="auto">
          <a:xfrm>
            <a:off x="6248400" y="5334000"/>
            <a:ext cx="2590800" cy="1401763"/>
          </a:xfrm>
          <a:prstGeom prst="rect">
            <a:avLst/>
          </a:prstGeom>
          <a:noFill/>
          <a:ln w="19050">
            <a:solidFill>
              <a:srgbClr val="D10316"/>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33150" name="Text Box 14"/>
          <p:cNvSpPr txBox="1">
            <a:spLocks noChangeArrowheads="1"/>
          </p:cNvSpPr>
          <p:nvPr/>
        </p:nvSpPr>
        <p:spPr bwMode="auto">
          <a:xfrm>
            <a:off x="6556375" y="6424613"/>
            <a:ext cx="20177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i="1"/>
              <a:t>executable</a:t>
            </a:r>
            <a:r>
              <a:rPr lang="en-US" sz="1200"/>
              <a:t> machine language</a:t>
            </a:r>
          </a:p>
        </p:txBody>
      </p:sp>
      <p:sp>
        <p:nvSpPr>
          <p:cNvPr id="133151" name="Text Box 17"/>
          <p:cNvSpPr txBox="1">
            <a:spLocks noChangeArrowheads="1"/>
          </p:cNvSpPr>
          <p:nvPr/>
        </p:nvSpPr>
        <p:spPr bwMode="auto">
          <a:xfrm>
            <a:off x="3594100" y="3940175"/>
            <a:ext cx="1841500" cy="1166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solidFill>
                  <a:srgbClr val="B90DD0"/>
                </a:solidFill>
                <a:latin typeface="Courier New" pitchFamily="-106" charset="0"/>
              </a:rPr>
              <a:t>loadn r1 6</a:t>
            </a:r>
          </a:p>
          <a:p>
            <a:pPr algn="l">
              <a:lnSpc>
                <a:spcPct val="60000"/>
              </a:lnSpc>
              <a:spcBef>
                <a:spcPct val="50000"/>
              </a:spcBef>
            </a:pPr>
            <a:r>
              <a:rPr lang="en-US" sz="1800" b="1">
                <a:solidFill>
                  <a:srgbClr val="B90DD0"/>
                </a:solidFill>
                <a:latin typeface="Courier New" pitchFamily="-106" charset="0"/>
              </a:rPr>
              <a:t>loadn r2 7</a:t>
            </a:r>
          </a:p>
          <a:p>
            <a:pPr algn="l">
              <a:lnSpc>
                <a:spcPct val="60000"/>
              </a:lnSpc>
              <a:spcBef>
                <a:spcPct val="50000"/>
              </a:spcBef>
            </a:pPr>
            <a:r>
              <a:rPr lang="en-US" sz="1800" b="1">
                <a:solidFill>
                  <a:srgbClr val="B90DD0"/>
                </a:solidFill>
                <a:latin typeface="Courier New" pitchFamily="-106" charset="0"/>
              </a:rPr>
              <a:t>mul r3 r1 r2</a:t>
            </a:r>
          </a:p>
          <a:p>
            <a:pPr algn="l">
              <a:lnSpc>
                <a:spcPct val="60000"/>
              </a:lnSpc>
              <a:spcBef>
                <a:spcPct val="50000"/>
              </a:spcBef>
            </a:pPr>
            <a:r>
              <a:rPr lang="en-US" sz="1800" b="1">
                <a:solidFill>
                  <a:srgbClr val="B90DD0"/>
                </a:solidFill>
                <a:latin typeface="Courier New" pitchFamily="-106" charset="0"/>
              </a:rPr>
              <a:t>write r3</a:t>
            </a:r>
          </a:p>
        </p:txBody>
      </p:sp>
      <p:sp>
        <p:nvSpPr>
          <p:cNvPr id="133152" name="Rectangle 18"/>
          <p:cNvSpPr>
            <a:spLocks noChangeArrowheads="1"/>
          </p:cNvSpPr>
          <p:nvPr>
            <p:custDataLst>
              <p:tags r:id="rId19"/>
            </p:custDataLst>
          </p:nvPr>
        </p:nvSpPr>
        <p:spPr bwMode="auto">
          <a:xfrm>
            <a:off x="6462713" y="5445125"/>
            <a:ext cx="22399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D10316"/>
                </a:solidFill>
                <a:latin typeface="Courier New" pitchFamily="-106" charset="0"/>
              </a:rPr>
              <a:t>0000 0001 0000 0001</a:t>
            </a:r>
            <a:endParaRPr lang="en-US" sz="1400">
              <a:solidFill>
                <a:srgbClr val="D10316"/>
              </a:solidFill>
              <a:latin typeface="Arial" charset="0"/>
            </a:endParaRPr>
          </a:p>
        </p:txBody>
      </p:sp>
      <p:sp>
        <p:nvSpPr>
          <p:cNvPr id="133153" name="Rectangle 19"/>
          <p:cNvSpPr>
            <a:spLocks noChangeArrowheads="1"/>
          </p:cNvSpPr>
          <p:nvPr>
            <p:custDataLst>
              <p:tags r:id="rId20"/>
            </p:custDataLst>
          </p:nvPr>
        </p:nvSpPr>
        <p:spPr bwMode="auto">
          <a:xfrm>
            <a:off x="6462713" y="5624513"/>
            <a:ext cx="22653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D10316"/>
                </a:solidFill>
                <a:latin typeface="Courier New" pitchFamily="-106" charset="0"/>
              </a:rPr>
              <a:t>1000 0010 0001 0001</a:t>
            </a:r>
          </a:p>
        </p:txBody>
      </p:sp>
      <p:sp>
        <p:nvSpPr>
          <p:cNvPr id="133154" name="Rectangle 20"/>
          <p:cNvSpPr>
            <a:spLocks noChangeArrowheads="1"/>
          </p:cNvSpPr>
          <p:nvPr>
            <p:custDataLst>
              <p:tags r:id="rId21"/>
            </p:custDataLst>
          </p:nvPr>
        </p:nvSpPr>
        <p:spPr bwMode="auto">
          <a:xfrm>
            <a:off x="6462713" y="5803900"/>
            <a:ext cx="22653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D10316"/>
                </a:solidFill>
                <a:latin typeface="Courier New" pitchFamily="-106" charset="0"/>
              </a:rPr>
              <a:t>0110 0010 0010 0001</a:t>
            </a:r>
          </a:p>
        </p:txBody>
      </p:sp>
      <p:sp>
        <p:nvSpPr>
          <p:cNvPr id="133155" name="Rectangle 21"/>
          <p:cNvSpPr>
            <a:spLocks noChangeArrowheads="1"/>
          </p:cNvSpPr>
          <p:nvPr>
            <p:custDataLst>
              <p:tags r:id="rId22"/>
            </p:custDataLst>
          </p:nvPr>
        </p:nvSpPr>
        <p:spPr bwMode="auto">
          <a:xfrm>
            <a:off x="6462713" y="5983288"/>
            <a:ext cx="23129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D10316"/>
                </a:solidFill>
                <a:latin typeface="Courier New" pitchFamily="-106" charset="0"/>
              </a:rPr>
              <a:t>0000 0010 0000 0010</a:t>
            </a:r>
          </a:p>
        </p:txBody>
      </p:sp>
      <p:sp>
        <p:nvSpPr>
          <p:cNvPr id="133156" name="Rectangle 22"/>
          <p:cNvSpPr>
            <a:spLocks noChangeArrowheads="1"/>
          </p:cNvSpPr>
          <p:nvPr>
            <p:custDataLst>
              <p:tags r:id="rId23"/>
            </p:custDataLst>
          </p:nvPr>
        </p:nvSpPr>
        <p:spPr bwMode="auto">
          <a:xfrm>
            <a:off x="6462713" y="6162675"/>
            <a:ext cx="23129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D10316"/>
                </a:solidFill>
                <a:latin typeface="Courier New" pitchFamily="-106" charset="0"/>
              </a:rPr>
              <a:t>0000 0000 0000 0000</a:t>
            </a:r>
          </a:p>
        </p:txBody>
      </p:sp>
      <p:sp>
        <p:nvSpPr>
          <p:cNvPr id="133157" name="AutoShape 23"/>
          <p:cNvSpPr>
            <a:spLocks noChangeArrowheads="1"/>
          </p:cNvSpPr>
          <p:nvPr/>
        </p:nvSpPr>
        <p:spPr bwMode="auto">
          <a:xfrm rot="6717231">
            <a:off x="4400550" y="3333750"/>
            <a:ext cx="381000" cy="381000"/>
          </a:xfrm>
          <a:prstGeom prst="rightArrow">
            <a:avLst>
              <a:gd name="adj1" fmla="val 50000"/>
              <a:gd name="adj2" fmla="val 25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pic>
        <p:nvPicPr>
          <p:cNvPr id="133158" name="Picture 31" descr="Core2-Extreme-Quadx500"/>
          <p:cNvPicPr>
            <a:picLocks noChangeAspect="1" noChangeArrowheads="1"/>
          </p:cNvPicPr>
          <p:nvPr/>
        </p:nvPicPr>
        <p:blipFill>
          <a:blip r:embed="rId42">
            <a:extLst>
              <a:ext uri="{28A0092B-C50C-407E-A947-70E740481C1C}">
                <a14:useLocalDpi xmlns:a14="http://schemas.microsoft.com/office/drawing/2010/main" val="0"/>
              </a:ext>
            </a:extLst>
          </a:blip>
          <a:srcRect l="8249" r="11421"/>
          <a:stretch>
            <a:fillRect/>
          </a:stretch>
        </p:blipFill>
        <p:spPr bwMode="auto">
          <a:xfrm>
            <a:off x="7974013" y="4227513"/>
            <a:ext cx="1004887" cy="1069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159" name="Text Box 37"/>
          <p:cNvSpPr txBox="1">
            <a:spLocks noChangeArrowheads="1"/>
          </p:cNvSpPr>
          <p:nvPr/>
        </p:nvSpPr>
        <p:spPr bwMode="auto">
          <a:xfrm>
            <a:off x="6553200" y="2286000"/>
            <a:ext cx="19812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latin typeface="Calibri" pitchFamily="-106" charset="0"/>
              </a:rPr>
              <a:t>Compiler</a:t>
            </a:r>
            <a:endParaRPr lang="en-US" sz="3200">
              <a:latin typeface="Calibri" pitchFamily="-106" charset="0"/>
            </a:endParaRPr>
          </a:p>
        </p:txBody>
      </p:sp>
      <p:sp>
        <p:nvSpPr>
          <p:cNvPr id="133160" name="AutoShape 33"/>
          <p:cNvSpPr>
            <a:spLocks noChangeArrowheads="1"/>
          </p:cNvSpPr>
          <p:nvPr/>
        </p:nvSpPr>
        <p:spPr bwMode="auto">
          <a:xfrm rot="2270177">
            <a:off x="5700713" y="5040313"/>
            <a:ext cx="381000" cy="381000"/>
          </a:xfrm>
          <a:prstGeom prst="rightArrow">
            <a:avLst>
              <a:gd name="adj1" fmla="val 50000"/>
              <a:gd name="adj2" fmla="val 25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33161" name="AutoShape 33"/>
          <p:cNvSpPr>
            <a:spLocks noChangeArrowheads="1"/>
          </p:cNvSpPr>
          <p:nvPr/>
        </p:nvSpPr>
        <p:spPr bwMode="auto">
          <a:xfrm rot="-1390723">
            <a:off x="7524750" y="4906963"/>
            <a:ext cx="381000" cy="381000"/>
          </a:xfrm>
          <a:prstGeom prst="rightArrow">
            <a:avLst>
              <a:gd name="adj1" fmla="val 50000"/>
              <a:gd name="adj2" fmla="val 25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33162" name="Text Box 18"/>
          <p:cNvSpPr txBox="1">
            <a:spLocks noChangeArrowheads="1"/>
          </p:cNvSpPr>
          <p:nvPr>
            <p:custDataLst>
              <p:tags r:id="rId24"/>
            </p:custDataLst>
          </p:nvPr>
        </p:nvSpPr>
        <p:spPr bwMode="auto">
          <a:xfrm>
            <a:off x="3578225" y="6305550"/>
            <a:ext cx="2057400" cy="354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700" b="1">
                <a:solidFill>
                  <a:srgbClr val="008000"/>
                </a:solidFill>
                <a:latin typeface="Calibri" pitchFamily="-106" charset="0"/>
              </a:rPr>
              <a:t>No magic left?</a:t>
            </a:r>
          </a:p>
        </p:txBody>
      </p:sp>
    </p:spTree>
  </p:cSld>
  <p:clrMapOvr>
    <a:masterClrMapping/>
  </p:clrMapOvr>
  <p:timing>
    <p:tnLst>
      <p:par>
        <p:cT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2"/>
          <p:cNvSpPr>
            <a:spLocks noChangeArrowheads="1"/>
          </p:cNvSpPr>
          <p:nvPr>
            <p:custDataLst>
              <p:tags r:id="rId1"/>
            </p:custDataLst>
          </p:nvPr>
        </p:nvSpPr>
        <p:spPr bwMode="auto">
          <a:xfrm>
            <a:off x="4708525" y="281305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34147" name="Text Box 4"/>
          <p:cNvSpPr txBox="1">
            <a:spLocks noChangeArrowheads="1"/>
          </p:cNvSpPr>
          <p:nvPr/>
        </p:nvSpPr>
        <p:spPr bwMode="auto">
          <a:xfrm>
            <a:off x="842963" y="6427788"/>
            <a:ext cx="7467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t>each processor and language needs its own compiler...</a:t>
            </a:r>
          </a:p>
        </p:txBody>
      </p:sp>
      <p:pic>
        <p:nvPicPr>
          <p:cNvPr id="134148" name="Picture 5" descr="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638800" y="1447800"/>
            <a:ext cx="3348038" cy="480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4149" name="Text Box 6"/>
          <p:cNvSpPr txBox="1">
            <a:spLocks noChangeArrowheads="1"/>
          </p:cNvSpPr>
          <p:nvPr/>
        </p:nvSpPr>
        <p:spPr bwMode="auto">
          <a:xfrm>
            <a:off x="5876925" y="609600"/>
            <a:ext cx="2743200" cy="46196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Power PC Processor </a:t>
            </a:r>
          </a:p>
        </p:txBody>
      </p:sp>
      <p:pic>
        <p:nvPicPr>
          <p:cNvPr id="134150" name="Picture 7" descr="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8600" y="1447800"/>
            <a:ext cx="3055938" cy="472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34151" name="Text Box 8"/>
          <p:cNvSpPr txBox="1">
            <a:spLocks noChangeArrowheads="1"/>
          </p:cNvSpPr>
          <p:nvPr/>
        </p:nvSpPr>
        <p:spPr bwMode="auto">
          <a:xfrm>
            <a:off x="609600" y="609600"/>
            <a:ext cx="2362200" cy="461963"/>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Intel Processor</a:t>
            </a:r>
            <a:endParaRPr lang="en-US"/>
          </a:p>
        </p:txBody>
      </p:sp>
      <p:sp>
        <p:nvSpPr>
          <p:cNvPr id="134152" name="Text Box 9"/>
          <p:cNvSpPr txBox="1">
            <a:spLocks noChangeArrowheads="1"/>
          </p:cNvSpPr>
          <p:nvPr/>
        </p:nvSpPr>
        <p:spPr bwMode="auto">
          <a:xfrm>
            <a:off x="3756025" y="2878138"/>
            <a:ext cx="1524000" cy="151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a:latin typeface="Courier New" pitchFamily="-106" charset="0"/>
              </a:rPr>
              <a:t>x = 6</a:t>
            </a:r>
          </a:p>
          <a:p>
            <a:pPr algn="l">
              <a:lnSpc>
                <a:spcPct val="60000"/>
              </a:lnSpc>
              <a:spcBef>
                <a:spcPct val="50000"/>
              </a:spcBef>
            </a:pPr>
            <a:r>
              <a:rPr lang="en-US" b="1">
                <a:latin typeface="Courier New" pitchFamily="-106" charset="0"/>
              </a:rPr>
              <a:t>y = 7</a:t>
            </a:r>
          </a:p>
          <a:p>
            <a:pPr algn="l">
              <a:lnSpc>
                <a:spcPct val="60000"/>
              </a:lnSpc>
              <a:spcBef>
                <a:spcPct val="50000"/>
              </a:spcBef>
            </a:pPr>
            <a:r>
              <a:rPr lang="en-US" b="1">
                <a:latin typeface="Courier New" pitchFamily="-106" charset="0"/>
              </a:rPr>
              <a:t>z = x*y</a:t>
            </a:r>
          </a:p>
          <a:p>
            <a:pPr algn="l">
              <a:lnSpc>
                <a:spcPct val="60000"/>
              </a:lnSpc>
              <a:spcBef>
                <a:spcPct val="50000"/>
              </a:spcBef>
            </a:pPr>
            <a:r>
              <a:rPr lang="en-US" b="1">
                <a:latin typeface="Courier New" pitchFamily="-106" charset="0"/>
              </a:rPr>
              <a:t>print z</a:t>
            </a:r>
          </a:p>
        </p:txBody>
      </p:sp>
      <p:sp>
        <p:nvSpPr>
          <p:cNvPr id="134153" name="Text Box 10"/>
          <p:cNvSpPr txBox="1">
            <a:spLocks noChangeArrowheads="1"/>
          </p:cNvSpPr>
          <p:nvPr/>
        </p:nvSpPr>
        <p:spPr bwMode="auto">
          <a:xfrm>
            <a:off x="3832225" y="4462463"/>
            <a:ext cx="1219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t>code</a:t>
            </a:r>
          </a:p>
        </p:txBody>
      </p:sp>
      <p:sp>
        <p:nvSpPr>
          <p:cNvPr id="134154" name="Rectangle 11"/>
          <p:cNvSpPr>
            <a:spLocks noChangeArrowheads="1"/>
          </p:cNvSpPr>
          <p:nvPr/>
        </p:nvSpPr>
        <p:spPr bwMode="auto">
          <a:xfrm>
            <a:off x="3659188" y="2716213"/>
            <a:ext cx="1635125" cy="208756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8" name="Text Box 8"/>
          <p:cNvSpPr txBox="1">
            <a:spLocks noChangeArrowheads="1"/>
          </p:cNvSpPr>
          <p:nvPr/>
        </p:nvSpPr>
        <p:spPr bwMode="auto">
          <a:xfrm>
            <a:off x="307623" y="2209800"/>
            <a:ext cx="5029200" cy="3970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lgn="l">
              <a:spcBef>
                <a:spcPts val="0"/>
              </a:spcBef>
            </a:pPr>
            <a:r>
              <a:rPr lang="en-US" sz="1800" b="1" dirty="0" smtClean="0">
                <a:solidFill>
                  <a:srgbClr val="FF9900"/>
                </a:solidFill>
                <a:latin typeface="Courier New" pitchFamily="49" charset="0"/>
              </a:rPr>
              <a:t> </a:t>
            </a:r>
            <a:r>
              <a:rPr lang="en-US" sz="1800" b="1" dirty="0" err="1" smtClean="0">
                <a:solidFill>
                  <a:srgbClr val="FF9900"/>
                </a:solidFill>
                <a:latin typeface="Courier New" pitchFamily="49" charset="0"/>
              </a:rPr>
              <a:t>def</a:t>
            </a:r>
            <a:r>
              <a:rPr lang="en-US" sz="1800" b="1" dirty="0" smtClean="0">
                <a:solidFill>
                  <a:srgbClr val="FF9900"/>
                </a:solidFill>
                <a:latin typeface="Courier New" pitchFamily="49" charset="0"/>
              </a:rPr>
              <a:t>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(x):</a:t>
            </a:r>
          </a:p>
          <a:p>
            <a:pPr algn="l">
              <a:spcBef>
                <a:spcPts val="0"/>
              </a:spcBef>
            </a:pPr>
            <a:r>
              <a:rPr lang="en-US" sz="1800" b="1" dirty="0" smtClean="0">
                <a:solidFill>
                  <a:srgbClr val="FFFFFF">
                    <a:lumMod val="65000"/>
                  </a:srgbClr>
                </a:solidFill>
                <a:latin typeface="Courier New" pitchFamily="49" charset="0"/>
              </a:rPr>
              <a:t>  """ factorial w/ printing </a:t>
            </a:r>
            <a:r>
              <a:rPr lang="en-US" sz="1800" b="1" dirty="0" smtClean="0">
                <a:solidFill>
                  <a:srgbClr val="FFFFFF">
                    <a:lumMod val="65000"/>
                  </a:srgbClr>
                </a:solidFill>
                <a:latin typeface="Courier New" pitchFamily="49" charset="0"/>
              </a:rPr>
              <a:t>"""</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CC3300"/>
                </a:solidFill>
                <a:latin typeface="Courier New" pitchFamily="49" charset="0"/>
              </a:rPr>
              <a:t> </a:t>
            </a:r>
            <a:r>
              <a:rPr lang="en-US" sz="1800" b="1" dirty="0" smtClean="0">
                <a:solidFill>
                  <a:srgbClr val="009900"/>
                </a:solidFill>
                <a:latin typeface="Courier New" pitchFamily="49" charset="0"/>
              </a:rPr>
              <a:t>"x is"</a:t>
            </a:r>
            <a:r>
              <a:rPr lang="en-US" sz="1800" b="1" dirty="0" smtClean="0">
                <a:solidFill>
                  <a:srgbClr val="000000"/>
                </a:solidFill>
                <a:latin typeface="Courier New" pitchFamily="49" charset="0"/>
              </a:rPr>
              <a:t>, </a:t>
            </a:r>
            <a:r>
              <a:rPr lang="en-US" sz="1800" b="1" dirty="0" smtClean="0">
                <a:solidFill>
                  <a:srgbClr val="000000"/>
                </a:solidFill>
                <a:latin typeface="Courier New" pitchFamily="49" charset="0"/>
              </a:rPr>
              <a:t>x</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if </a:t>
            </a:r>
            <a:r>
              <a:rPr lang="en-US" sz="1800" b="1" dirty="0" smtClean="0">
                <a:solidFill>
                  <a:srgbClr val="000000"/>
                </a:solidFill>
                <a:latin typeface="Courier New" pitchFamily="49" charset="0"/>
              </a:rPr>
              <a:t>x </a:t>
            </a:r>
            <a:r>
              <a:rPr lang="en-US" sz="1800" b="1" dirty="0" smtClean="0">
                <a:solidFill>
                  <a:srgbClr val="000000"/>
                </a:solidFill>
                <a:latin typeface="Courier New" pitchFamily="49" charset="0"/>
              </a:rPr>
              <a:t>== </a:t>
            </a:r>
            <a:r>
              <a:rPr lang="en-US" sz="1800" b="1" dirty="0">
                <a:solidFill>
                  <a:srgbClr val="000000"/>
                </a:solidFill>
                <a:latin typeface="Courier New" pitchFamily="49" charset="0"/>
              </a:rPr>
              <a:t>0</a:t>
            </a:r>
            <a:r>
              <a:rPr lang="en-US" sz="1800" b="1" dirty="0" smtClean="0">
                <a:solidFill>
                  <a:srgbClr val="000000"/>
                </a:solidFill>
                <a:latin typeface="Courier New" pitchFamily="49" charset="0"/>
              </a:rPr>
              <a:t>:</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u="sng" dirty="0">
                <a:solidFill>
                  <a:srgbClr val="C00000"/>
                </a:solidFill>
                <a:latin typeface="Courier New" pitchFamily="49" charset="0"/>
              </a:rPr>
              <a:t>print</a:t>
            </a:r>
            <a:r>
              <a:rPr lang="en-US" sz="1800" b="1" dirty="0">
                <a:solidFill>
                  <a:srgbClr val="000000"/>
                </a:solidFill>
                <a:latin typeface="Courier New" pitchFamily="49" charset="0"/>
              </a:rPr>
              <a:t> </a:t>
            </a:r>
            <a:r>
              <a:rPr lang="en-US" sz="1800" b="1" dirty="0">
                <a:solidFill>
                  <a:srgbClr val="009900"/>
                </a:solidFill>
                <a:latin typeface="Courier New" pitchFamily="49" charset="0"/>
              </a:rPr>
              <a:t>"x:"</a:t>
            </a:r>
            <a:r>
              <a:rPr lang="en-US" sz="1800" b="1" dirty="0">
                <a:latin typeface="Courier New" pitchFamily="49" charset="0"/>
              </a:rPr>
              <a:t>, x, </a:t>
            </a:r>
            <a:r>
              <a:rPr lang="en-US" sz="1800" b="1" dirty="0">
                <a:solidFill>
                  <a:srgbClr val="009900"/>
                </a:solidFill>
                <a:latin typeface="Courier New" pitchFamily="49" charset="0"/>
              </a:rPr>
              <a:t>" Ret</a:t>
            </a:r>
            <a:r>
              <a:rPr lang="en-US" sz="1800" b="1" dirty="0" smtClean="0">
                <a:solidFill>
                  <a:srgbClr val="009900"/>
                </a:solidFill>
                <a:latin typeface="Courier New" pitchFamily="49" charset="0"/>
              </a:rPr>
              <a:t>: 1"</a:t>
            </a:r>
            <a:endParaRPr lang="en-US" sz="1800" b="1" dirty="0">
              <a:solidFill>
                <a:srgbClr val="000000"/>
              </a:solidFill>
              <a:latin typeface="Courier New" pitchFamily="49" charset="0"/>
            </a:endParaRPr>
          </a:p>
          <a:p>
            <a:pPr algn="l">
              <a:spcBef>
                <a:spcPts val="0"/>
              </a:spcBef>
            </a:pPr>
            <a:r>
              <a:rPr lang="en-US" sz="1800" b="1" dirty="0" smtClean="0">
                <a:solidFill>
                  <a:srgbClr val="0099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9900"/>
                </a:solidFill>
                <a:latin typeface="Courier New" pitchFamily="49" charset="0"/>
              </a:rPr>
              <a:t> </a:t>
            </a:r>
            <a:r>
              <a:rPr lang="en-US" sz="1800" b="1" dirty="0" smtClean="0">
                <a:solidFill>
                  <a:srgbClr val="000000"/>
                </a:solidFill>
                <a:latin typeface="Courier New" pitchFamily="49" charset="0"/>
              </a:rPr>
              <a:t>1</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else</a:t>
            </a:r>
            <a:r>
              <a:rPr lang="en-US" sz="1800" b="1" dirty="0" smtClean="0">
                <a:solidFill>
                  <a:srgbClr val="000000"/>
                </a:solidFill>
                <a:latin typeface="Courier New" pitchFamily="49" charset="0"/>
              </a:rPr>
              <a:t>:</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000000"/>
                </a:solidFill>
                <a:latin typeface="Courier New" pitchFamily="49" charset="0"/>
              </a:rPr>
              <a:t> </a:t>
            </a:r>
            <a:r>
              <a:rPr lang="en-US" sz="1800" b="1" dirty="0" smtClean="0">
                <a:solidFill>
                  <a:srgbClr val="009900"/>
                </a:solidFill>
                <a:latin typeface="Courier New" pitchFamily="49" charset="0"/>
              </a:rPr>
              <a:t>"Calling </a:t>
            </a:r>
            <a:r>
              <a:rPr lang="en-US" sz="1800" b="1" dirty="0" err="1" smtClean="0">
                <a:solidFill>
                  <a:srgbClr val="009900"/>
                </a:solidFill>
                <a:latin typeface="Courier New" pitchFamily="49" charset="0"/>
              </a:rPr>
              <a:t>fac</a:t>
            </a:r>
            <a:r>
              <a:rPr lang="en-US" sz="1800" b="1" dirty="0" smtClean="0">
                <a:solidFill>
                  <a:srgbClr val="009900"/>
                </a:solidFill>
                <a:latin typeface="Courier New" pitchFamily="49" charset="0"/>
              </a:rPr>
              <a:t>("</a:t>
            </a:r>
            <a:r>
              <a:rPr lang="en-US" sz="1800" b="1" dirty="0" smtClean="0">
                <a:solidFill>
                  <a:srgbClr val="000000"/>
                </a:solidFill>
                <a:latin typeface="Courier New" pitchFamily="49" charset="0"/>
              </a:rPr>
              <a:t>, x-1, </a:t>
            </a:r>
            <a:r>
              <a:rPr lang="en-US" sz="1800" b="1" dirty="0" smtClean="0">
                <a:solidFill>
                  <a:srgbClr val="009900"/>
                </a:solidFill>
                <a:latin typeface="Courier New" pitchFamily="49" charset="0"/>
              </a:rPr>
              <a:t>")"</a:t>
            </a:r>
          </a:p>
          <a:p>
            <a:pPr algn="l">
              <a:spcBef>
                <a:spcPts val="0"/>
              </a:spcBef>
            </a:pPr>
            <a:r>
              <a:rPr lang="en-US" sz="1800" b="1" dirty="0" smtClean="0">
                <a:solidFill>
                  <a:srgbClr val="009900"/>
                </a:solidFill>
                <a:latin typeface="Courier New" pitchFamily="49" charset="0"/>
              </a:rPr>
              <a:t>    </a:t>
            </a:r>
            <a:r>
              <a:rPr lang="en-US" sz="1800" b="1" dirty="0" smtClean="0">
                <a:solidFill>
                  <a:srgbClr val="000000"/>
                </a:solidFill>
                <a:latin typeface="Courier New" pitchFamily="49" charset="0"/>
              </a:rPr>
              <a:t>smaller </a:t>
            </a:r>
            <a:r>
              <a:rPr lang="en-US" sz="1800" b="1" dirty="0" smtClean="0">
                <a:solidFill>
                  <a:srgbClr val="000000"/>
                </a:solidFill>
                <a:latin typeface="Courier New" pitchFamily="49" charset="0"/>
              </a:rPr>
              <a:t>=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 x-1 ) </a:t>
            </a:r>
          </a:p>
          <a:p>
            <a:pPr algn="l">
              <a:spcBef>
                <a:spcPts val="0"/>
              </a:spcBef>
            </a:pPr>
            <a:r>
              <a:rPr lang="en-US" sz="1800" b="1" dirty="0" smtClean="0">
                <a:solidFill>
                  <a:srgbClr val="000000"/>
                </a:solidFill>
                <a:latin typeface="Courier New" pitchFamily="49" charset="0"/>
              </a:rPr>
              <a:t>    </a:t>
            </a:r>
            <a:r>
              <a:rPr lang="en-US" sz="1800" b="1" dirty="0" smtClean="0">
                <a:solidFill>
                  <a:srgbClr val="000000"/>
                </a:solidFill>
                <a:latin typeface="Courier New" pitchFamily="49" charset="0"/>
              </a:rPr>
              <a:t>result </a:t>
            </a:r>
            <a:r>
              <a:rPr lang="en-US" sz="1800" b="1" dirty="0" smtClean="0">
                <a:solidFill>
                  <a:srgbClr val="000000"/>
                </a:solidFill>
                <a:latin typeface="Courier New" pitchFamily="49" charset="0"/>
              </a:rPr>
              <a:t>= x * </a:t>
            </a:r>
            <a:r>
              <a:rPr lang="en-US" sz="1800" b="1" dirty="0" smtClean="0">
                <a:solidFill>
                  <a:srgbClr val="000000"/>
                </a:solidFill>
                <a:latin typeface="Courier New" pitchFamily="49" charset="0"/>
              </a:rPr>
              <a:t>smaller</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000000"/>
                </a:solidFill>
                <a:latin typeface="Courier New" pitchFamily="49" charset="0"/>
              </a:rPr>
              <a:t> </a:t>
            </a:r>
            <a:r>
              <a:rPr lang="en-US" sz="1800" b="1" dirty="0" smtClean="0">
                <a:solidFill>
                  <a:srgbClr val="009900"/>
                </a:solidFill>
                <a:latin typeface="Courier New" pitchFamily="49" charset="0"/>
              </a:rPr>
              <a:t>"x:"</a:t>
            </a:r>
            <a:r>
              <a:rPr lang="en-US" sz="1800" b="1" dirty="0" smtClean="0">
                <a:latin typeface="Courier New" pitchFamily="49" charset="0"/>
              </a:rPr>
              <a:t>, x, </a:t>
            </a:r>
            <a:r>
              <a:rPr lang="en-US" sz="1800" b="1" dirty="0" smtClean="0">
                <a:solidFill>
                  <a:srgbClr val="009900"/>
                </a:solidFill>
                <a:latin typeface="Courier New" pitchFamily="49" charset="0"/>
              </a:rPr>
              <a:t>" Ret:"</a:t>
            </a:r>
            <a:r>
              <a:rPr lang="en-US" sz="1800" b="1" dirty="0" smtClean="0">
                <a:solidFill>
                  <a:srgbClr val="000000"/>
                </a:solidFill>
                <a:latin typeface="Courier New" pitchFamily="49" charset="0"/>
              </a:rPr>
              <a:t>, result</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0000"/>
                </a:solidFill>
                <a:latin typeface="Courier New" pitchFamily="49" charset="0"/>
              </a:rPr>
              <a:t> </a:t>
            </a:r>
            <a:r>
              <a:rPr lang="en-US" sz="1800" b="1" dirty="0" smtClean="0">
                <a:solidFill>
                  <a:srgbClr val="000000"/>
                </a:solidFill>
                <a:latin typeface="Courier New" pitchFamily="49" charset="0"/>
              </a:rPr>
              <a:t>result</a:t>
            </a:r>
            <a:endParaRPr lang="en-US" sz="1800" b="1" dirty="0" smtClean="0">
              <a:solidFill>
                <a:srgbClr val="000000"/>
              </a:solidFill>
              <a:latin typeface="Courier New" pitchFamily="49" charset="0"/>
            </a:endParaRPr>
          </a:p>
        </p:txBody>
      </p:sp>
      <p:sp>
        <p:nvSpPr>
          <p:cNvPr id="4" name="Rectangle 3"/>
          <p:cNvSpPr/>
          <p:nvPr/>
        </p:nvSpPr>
        <p:spPr bwMode="auto">
          <a:xfrm>
            <a:off x="5365044" y="2219283"/>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2" name="Rectangle 41"/>
          <p:cNvSpPr/>
          <p:nvPr/>
        </p:nvSpPr>
        <p:spPr bwMode="auto">
          <a:xfrm>
            <a:off x="5365044" y="2663807"/>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3" name="Rectangle 42"/>
          <p:cNvSpPr/>
          <p:nvPr/>
        </p:nvSpPr>
        <p:spPr bwMode="auto">
          <a:xfrm>
            <a:off x="5365044" y="3108331"/>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4" name="Rectangle 43"/>
          <p:cNvSpPr/>
          <p:nvPr/>
        </p:nvSpPr>
        <p:spPr bwMode="auto">
          <a:xfrm>
            <a:off x="5365044" y="3552855"/>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5" name="Rectangle 44"/>
          <p:cNvSpPr/>
          <p:nvPr/>
        </p:nvSpPr>
        <p:spPr bwMode="auto">
          <a:xfrm>
            <a:off x="5365044" y="3997379"/>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6" name="Rectangle 45"/>
          <p:cNvSpPr/>
          <p:nvPr/>
        </p:nvSpPr>
        <p:spPr bwMode="auto">
          <a:xfrm>
            <a:off x="5365044" y="4441903"/>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7" name="Rectangle 46"/>
          <p:cNvSpPr/>
          <p:nvPr/>
        </p:nvSpPr>
        <p:spPr bwMode="auto">
          <a:xfrm>
            <a:off x="5365044" y="4886427"/>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8" name="Rectangle 47"/>
          <p:cNvSpPr/>
          <p:nvPr/>
        </p:nvSpPr>
        <p:spPr bwMode="auto">
          <a:xfrm>
            <a:off x="5365044" y="5330951"/>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9" name="Rectangle 48"/>
          <p:cNvSpPr/>
          <p:nvPr/>
        </p:nvSpPr>
        <p:spPr bwMode="auto">
          <a:xfrm>
            <a:off x="5365044" y="5775475"/>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50" name="Rectangle 49"/>
          <p:cNvSpPr/>
          <p:nvPr/>
        </p:nvSpPr>
        <p:spPr bwMode="auto">
          <a:xfrm>
            <a:off x="5365044" y="6219999"/>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6" name="Rectangle 25"/>
          <p:cNvSpPr/>
          <p:nvPr/>
        </p:nvSpPr>
        <p:spPr>
          <a:xfrm>
            <a:off x="5437632" y="2128746"/>
            <a:ext cx="3553968" cy="4580741"/>
          </a:xfrm>
          <a:prstGeom prst="rect">
            <a:avLst/>
          </a:prstGeom>
        </p:spPr>
        <p:txBody>
          <a:bodyPr wrap="square">
            <a:spAutoFit/>
          </a:bodyPr>
          <a:lstStyle/>
          <a:p>
            <a:pPr algn="l">
              <a:lnSpc>
                <a:spcPts val="3500"/>
              </a:lnSpc>
            </a:pPr>
            <a:r>
              <a:rPr lang="en-US" sz="2000" b="1" dirty="0" smtClean="0">
                <a:solidFill>
                  <a:srgbClr val="C00000"/>
                </a:solidFill>
                <a:latin typeface="Courier New" panose="02070309020205020404" pitchFamily="49" charset="0"/>
                <a:cs typeface="Courier New" panose="02070309020205020404" pitchFamily="49" charset="0"/>
              </a:rPr>
              <a:t>x </a:t>
            </a:r>
            <a:r>
              <a:rPr lang="en-US" sz="2000" b="1" dirty="0">
                <a:solidFill>
                  <a:srgbClr val="C00000"/>
                </a:solidFill>
                <a:latin typeface="Courier New" panose="02070309020205020404" pitchFamily="49" charset="0"/>
                <a:cs typeface="Courier New" panose="02070309020205020404" pitchFamily="49" charset="0"/>
              </a:rPr>
              <a:t>is 3</a:t>
            </a:r>
          </a:p>
          <a:p>
            <a:pPr algn="l">
              <a:lnSpc>
                <a:spcPts val="3500"/>
              </a:lnSpc>
            </a:pPr>
            <a:r>
              <a:rPr lang="en-US" sz="2000" b="1" dirty="0">
                <a:solidFill>
                  <a:srgbClr val="C00000"/>
                </a:solidFill>
                <a:latin typeface="Courier New" panose="02070309020205020404" pitchFamily="49" charset="0"/>
                <a:cs typeface="Courier New" panose="02070309020205020404" pitchFamily="49" charset="0"/>
              </a:rPr>
              <a:t>Calling </a:t>
            </a:r>
            <a:r>
              <a:rPr lang="en-US" sz="2000" b="1" dirty="0" err="1">
                <a:solidFill>
                  <a:srgbClr val="C00000"/>
                </a:solidFill>
                <a:latin typeface="Courier New" panose="02070309020205020404" pitchFamily="49" charset="0"/>
                <a:cs typeface="Courier New" panose="02070309020205020404" pitchFamily="49" charset="0"/>
              </a:rPr>
              <a:t>fac</a:t>
            </a:r>
            <a:r>
              <a:rPr lang="en-US" sz="2000" b="1" dirty="0">
                <a:solidFill>
                  <a:srgbClr val="C00000"/>
                </a:solidFill>
                <a:latin typeface="Courier New" panose="02070309020205020404" pitchFamily="49" charset="0"/>
                <a:cs typeface="Courier New" panose="02070309020205020404" pitchFamily="49" charset="0"/>
              </a:rPr>
              <a:t>(2)</a:t>
            </a:r>
          </a:p>
          <a:p>
            <a:pPr algn="l">
              <a:lnSpc>
                <a:spcPts val="3500"/>
              </a:lnSpc>
            </a:pPr>
            <a:r>
              <a:rPr lang="en-US" sz="2000" b="1" dirty="0">
                <a:solidFill>
                  <a:srgbClr val="C00000"/>
                </a:solidFill>
                <a:latin typeface="Courier New" panose="02070309020205020404" pitchFamily="49" charset="0"/>
                <a:cs typeface="Courier New" panose="02070309020205020404" pitchFamily="49" charset="0"/>
              </a:rPr>
              <a:t>x is 2</a:t>
            </a:r>
          </a:p>
          <a:p>
            <a:pPr algn="l">
              <a:lnSpc>
                <a:spcPts val="3500"/>
              </a:lnSpc>
            </a:pPr>
            <a:r>
              <a:rPr lang="en-US" sz="2000" b="1" dirty="0">
                <a:solidFill>
                  <a:srgbClr val="C00000"/>
                </a:solidFill>
                <a:latin typeface="Courier New" panose="02070309020205020404" pitchFamily="49" charset="0"/>
                <a:cs typeface="Courier New" panose="02070309020205020404" pitchFamily="49" charset="0"/>
              </a:rPr>
              <a:t>Calling </a:t>
            </a:r>
            <a:r>
              <a:rPr lang="en-US" sz="2000" b="1" dirty="0" err="1">
                <a:solidFill>
                  <a:srgbClr val="C00000"/>
                </a:solidFill>
                <a:latin typeface="Courier New" panose="02070309020205020404" pitchFamily="49" charset="0"/>
                <a:cs typeface="Courier New" panose="02070309020205020404" pitchFamily="49" charset="0"/>
              </a:rPr>
              <a:t>fac</a:t>
            </a:r>
            <a:r>
              <a:rPr lang="en-US" sz="2000" b="1" dirty="0">
                <a:solidFill>
                  <a:srgbClr val="C00000"/>
                </a:solidFill>
                <a:latin typeface="Courier New" panose="02070309020205020404" pitchFamily="49" charset="0"/>
                <a:cs typeface="Courier New" panose="02070309020205020404" pitchFamily="49" charset="0"/>
              </a:rPr>
              <a:t>(1)</a:t>
            </a:r>
          </a:p>
          <a:p>
            <a:pPr algn="l">
              <a:lnSpc>
                <a:spcPts val="3500"/>
              </a:lnSpc>
            </a:pPr>
            <a:r>
              <a:rPr lang="en-US" sz="2000" b="1" dirty="0">
                <a:solidFill>
                  <a:srgbClr val="C00000"/>
                </a:solidFill>
                <a:latin typeface="Courier New" panose="02070309020205020404" pitchFamily="49" charset="0"/>
                <a:cs typeface="Courier New" panose="02070309020205020404" pitchFamily="49" charset="0"/>
              </a:rPr>
              <a:t>x is </a:t>
            </a:r>
            <a:r>
              <a:rPr lang="en-US" sz="2000" b="1" dirty="0" smtClean="0">
                <a:solidFill>
                  <a:srgbClr val="C00000"/>
                </a:solidFill>
                <a:latin typeface="Courier New" panose="02070309020205020404" pitchFamily="49" charset="0"/>
                <a:cs typeface="Courier New" panose="02070309020205020404" pitchFamily="49" charset="0"/>
              </a:rPr>
              <a:t>1</a:t>
            </a:r>
          </a:p>
          <a:p>
            <a:pPr algn="l">
              <a:lnSpc>
                <a:spcPts val="3500"/>
              </a:lnSpc>
            </a:pPr>
            <a:r>
              <a:rPr lang="en-US" sz="2000" b="1" dirty="0" smtClean="0">
                <a:solidFill>
                  <a:srgbClr val="C00000"/>
                </a:solidFill>
                <a:latin typeface="Courier New" panose="02070309020205020404" pitchFamily="49" charset="0"/>
                <a:cs typeface="Courier New" panose="02070309020205020404" pitchFamily="49" charset="0"/>
              </a:rPr>
              <a:t>Calling </a:t>
            </a:r>
            <a:r>
              <a:rPr lang="en-US" sz="2000" b="1" dirty="0" err="1" smtClean="0">
                <a:solidFill>
                  <a:srgbClr val="C00000"/>
                </a:solidFill>
                <a:latin typeface="Courier New" panose="02070309020205020404" pitchFamily="49" charset="0"/>
                <a:cs typeface="Courier New" panose="02070309020205020404" pitchFamily="49" charset="0"/>
              </a:rPr>
              <a:t>fac</a:t>
            </a:r>
            <a:r>
              <a:rPr lang="en-US" sz="2000" b="1" dirty="0" smtClean="0">
                <a:solidFill>
                  <a:srgbClr val="C00000"/>
                </a:solidFill>
                <a:latin typeface="Courier New" panose="02070309020205020404" pitchFamily="49" charset="0"/>
                <a:cs typeface="Courier New" panose="02070309020205020404" pitchFamily="49" charset="0"/>
              </a:rPr>
              <a:t>(0)</a:t>
            </a:r>
          </a:p>
          <a:p>
            <a:pPr algn="l">
              <a:lnSpc>
                <a:spcPts val="3500"/>
              </a:lnSpc>
            </a:pPr>
            <a:r>
              <a:rPr lang="en-US" sz="2000" b="1" dirty="0">
                <a:solidFill>
                  <a:srgbClr val="C00000"/>
                </a:solidFill>
                <a:latin typeface="Courier New" panose="02070309020205020404" pitchFamily="49" charset="0"/>
                <a:cs typeface="Courier New" panose="02070309020205020404" pitchFamily="49" charset="0"/>
              </a:rPr>
              <a:t>x: </a:t>
            </a:r>
            <a:r>
              <a:rPr lang="en-US" sz="2000" b="1" dirty="0" smtClean="0">
                <a:solidFill>
                  <a:srgbClr val="C00000"/>
                </a:solidFill>
                <a:latin typeface="Courier New" panose="02070309020205020404" pitchFamily="49" charset="0"/>
                <a:cs typeface="Courier New" panose="02070309020205020404" pitchFamily="49" charset="0"/>
              </a:rPr>
              <a:t>0  </a:t>
            </a:r>
            <a:r>
              <a:rPr lang="en-US" sz="2000" b="1" dirty="0">
                <a:solidFill>
                  <a:srgbClr val="C00000"/>
                </a:solidFill>
                <a:latin typeface="Courier New" panose="02070309020205020404" pitchFamily="49" charset="0"/>
                <a:cs typeface="Courier New" panose="02070309020205020404" pitchFamily="49" charset="0"/>
              </a:rPr>
              <a:t>Ret: 1</a:t>
            </a:r>
          </a:p>
          <a:p>
            <a:pPr algn="l">
              <a:lnSpc>
                <a:spcPts val="3500"/>
              </a:lnSpc>
            </a:pPr>
            <a:r>
              <a:rPr lang="en-US" sz="2000" b="1" dirty="0" smtClean="0">
                <a:solidFill>
                  <a:srgbClr val="C00000"/>
                </a:solidFill>
                <a:latin typeface="Courier New" panose="02070309020205020404" pitchFamily="49" charset="0"/>
                <a:cs typeface="Courier New" panose="02070309020205020404" pitchFamily="49" charset="0"/>
              </a:rPr>
              <a:t>x: 1</a:t>
            </a:r>
            <a:r>
              <a:rPr lang="en-US" sz="2000" b="1" dirty="0">
                <a:solidFill>
                  <a:srgbClr val="C00000"/>
                </a:solidFill>
                <a:latin typeface="Courier New" panose="02070309020205020404" pitchFamily="49" charset="0"/>
                <a:cs typeface="Courier New" panose="02070309020205020404" pitchFamily="49" charset="0"/>
              </a:rPr>
              <a:t> </a:t>
            </a:r>
            <a:r>
              <a:rPr lang="en-US" sz="2000" b="1" dirty="0" smtClean="0">
                <a:solidFill>
                  <a:srgbClr val="C00000"/>
                </a:solidFill>
                <a:latin typeface="Courier New" panose="02070309020205020404" pitchFamily="49" charset="0"/>
                <a:cs typeface="Courier New" panose="02070309020205020404" pitchFamily="49" charset="0"/>
              </a:rPr>
              <a:t> Ret: 1</a:t>
            </a:r>
            <a:endParaRPr lang="en-US" sz="2000" b="1" dirty="0">
              <a:solidFill>
                <a:srgbClr val="C00000"/>
              </a:solidFill>
              <a:latin typeface="Courier New" panose="02070309020205020404" pitchFamily="49" charset="0"/>
              <a:cs typeface="Courier New" panose="02070309020205020404" pitchFamily="49" charset="0"/>
            </a:endParaRPr>
          </a:p>
          <a:p>
            <a:pPr algn="l">
              <a:lnSpc>
                <a:spcPts val="3500"/>
              </a:lnSpc>
            </a:pPr>
            <a:r>
              <a:rPr lang="en-US" sz="2000" b="1" dirty="0">
                <a:solidFill>
                  <a:srgbClr val="C00000"/>
                </a:solidFill>
                <a:latin typeface="Courier New" panose="02070309020205020404" pitchFamily="49" charset="0"/>
                <a:cs typeface="Courier New" panose="02070309020205020404" pitchFamily="49" charset="0"/>
              </a:rPr>
              <a:t>x: </a:t>
            </a:r>
            <a:r>
              <a:rPr lang="en-US" sz="2000" b="1" dirty="0" smtClean="0">
                <a:solidFill>
                  <a:srgbClr val="C00000"/>
                </a:solidFill>
                <a:latin typeface="Courier New" panose="02070309020205020404" pitchFamily="49" charset="0"/>
                <a:cs typeface="Courier New" panose="02070309020205020404" pitchFamily="49" charset="0"/>
              </a:rPr>
              <a:t>2  </a:t>
            </a:r>
            <a:r>
              <a:rPr lang="en-US" sz="2000" b="1" dirty="0">
                <a:solidFill>
                  <a:srgbClr val="C00000"/>
                </a:solidFill>
                <a:latin typeface="Courier New" panose="02070309020205020404" pitchFamily="49" charset="0"/>
                <a:cs typeface="Courier New" panose="02070309020205020404" pitchFamily="49" charset="0"/>
              </a:rPr>
              <a:t>Ret: </a:t>
            </a:r>
            <a:r>
              <a:rPr lang="en-US" sz="2000" b="1" dirty="0" smtClean="0">
                <a:solidFill>
                  <a:srgbClr val="C00000"/>
                </a:solidFill>
                <a:latin typeface="Courier New" panose="02070309020205020404" pitchFamily="49" charset="0"/>
                <a:cs typeface="Courier New" panose="02070309020205020404" pitchFamily="49" charset="0"/>
              </a:rPr>
              <a:t>2</a:t>
            </a:r>
            <a:endParaRPr lang="en-US" sz="2000" b="1" dirty="0">
              <a:solidFill>
                <a:srgbClr val="C00000"/>
              </a:solidFill>
              <a:latin typeface="Courier New" panose="02070309020205020404" pitchFamily="49" charset="0"/>
              <a:cs typeface="Courier New" panose="02070309020205020404" pitchFamily="49" charset="0"/>
            </a:endParaRPr>
          </a:p>
          <a:p>
            <a:pPr algn="l">
              <a:lnSpc>
                <a:spcPts val="3500"/>
              </a:lnSpc>
            </a:pPr>
            <a:r>
              <a:rPr lang="en-US" sz="2000" b="1" dirty="0">
                <a:solidFill>
                  <a:srgbClr val="C00000"/>
                </a:solidFill>
                <a:latin typeface="Courier New" panose="02070309020205020404" pitchFamily="49" charset="0"/>
                <a:cs typeface="Courier New" panose="02070309020205020404" pitchFamily="49" charset="0"/>
              </a:rPr>
              <a:t>x: </a:t>
            </a:r>
            <a:r>
              <a:rPr lang="en-US" sz="2000" b="1" dirty="0" smtClean="0">
                <a:solidFill>
                  <a:srgbClr val="C00000"/>
                </a:solidFill>
                <a:latin typeface="Courier New" panose="02070309020205020404" pitchFamily="49" charset="0"/>
                <a:cs typeface="Courier New" panose="02070309020205020404" pitchFamily="49" charset="0"/>
              </a:rPr>
              <a:t>3  </a:t>
            </a:r>
            <a:r>
              <a:rPr lang="en-US" sz="2000" b="1" dirty="0">
                <a:solidFill>
                  <a:srgbClr val="C00000"/>
                </a:solidFill>
                <a:latin typeface="Courier New" panose="02070309020205020404" pitchFamily="49" charset="0"/>
                <a:cs typeface="Courier New" panose="02070309020205020404" pitchFamily="49" charset="0"/>
              </a:rPr>
              <a:t>Ret: </a:t>
            </a:r>
            <a:r>
              <a:rPr lang="en-US" sz="2000" b="1" dirty="0" smtClean="0">
                <a:solidFill>
                  <a:srgbClr val="C00000"/>
                </a:solidFill>
                <a:latin typeface="Courier New" panose="02070309020205020404" pitchFamily="49" charset="0"/>
                <a:cs typeface="Courier New" panose="02070309020205020404" pitchFamily="49" charset="0"/>
              </a:rPr>
              <a:t>6</a:t>
            </a:r>
            <a:endParaRPr lang="en-US" sz="2000" b="1" dirty="0">
              <a:solidFill>
                <a:srgbClr val="C00000"/>
              </a:solidFill>
              <a:latin typeface="Courier New" panose="02070309020205020404" pitchFamily="49" charset="0"/>
              <a:cs typeface="Courier New" panose="02070309020205020404" pitchFamily="49" charset="0"/>
            </a:endParaRPr>
          </a:p>
        </p:txBody>
      </p:sp>
      <p:sp>
        <p:nvSpPr>
          <p:cNvPr id="11" name="TextBox 10"/>
          <p:cNvSpPr txBox="1"/>
          <p:nvPr/>
        </p:nvSpPr>
        <p:spPr>
          <a:xfrm>
            <a:off x="56444" y="1275645"/>
            <a:ext cx="476956" cy="4924425"/>
          </a:xfrm>
          <a:prstGeom prst="rect">
            <a:avLst/>
          </a:prstGeom>
          <a:solidFill>
            <a:schemeClr val="bg1">
              <a:lumMod val="95000"/>
            </a:schemeClr>
          </a:solidFill>
        </p:spPr>
        <p:txBody>
          <a:bodyPr wrap="square" rtlCol="0">
            <a:spAutoFit/>
          </a:bodyPr>
          <a:lstStyle/>
          <a:p>
            <a:pPr algn="r"/>
            <a:r>
              <a:rPr lang="en-US" sz="1800" b="1" dirty="0" smtClean="0">
                <a:latin typeface="Courier New" panose="02070309020205020404" pitchFamily="49" charset="0"/>
                <a:cs typeface="Courier New" panose="02070309020205020404" pitchFamily="49" charset="0"/>
              </a:rPr>
              <a:t>0</a:t>
            </a: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1</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2</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3</a:t>
            </a:r>
          </a:p>
          <a:p>
            <a:pPr algn="r"/>
            <a:r>
              <a:rPr lang="en-US" sz="1800" b="1" dirty="0" smtClean="0">
                <a:latin typeface="Courier New" panose="02070309020205020404" pitchFamily="49" charset="0"/>
                <a:cs typeface="Courier New" panose="02070309020205020404" pitchFamily="49" charset="0"/>
              </a:rPr>
              <a:t>4</a:t>
            </a:r>
          </a:p>
          <a:p>
            <a:pPr algn="r"/>
            <a:r>
              <a:rPr lang="en-US" sz="1800" b="1" dirty="0" smtClean="0">
                <a:latin typeface="Courier New" panose="02070309020205020404" pitchFamily="49" charset="0"/>
                <a:cs typeface="Courier New" panose="02070309020205020404" pitchFamily="49" charset="0"/>
              </a:rPr>
              <a:t>5</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6</a:t>
            </a:r>
          </a:p>
          <a:p>
            <a:pPr algn="r"/>
            <a:r>
              <a:rPr lang="en-US" sz="1800" b="1" dirty="0" smtClean="0">
                <a:latin typeface="Courier New" panose="02070309020205020404" pitchFamily="49" charset="0"/>
                <a:cs typeface="Courier New" panose="02070309020205020404" pitchFamily="49" charset="0"/>
              </a:rPr>
              <a:t>7</a:t>
            </a:r>
          </a:p>
          <a:p>
            <a:pPr algn="r"/>
            <a:r>
              <a:rPr lang="en-US" sz="1800" b="1" dirty="0" smtClean="0">
                <a:latin typeface="Courier New" panose="02070309020205020404" pitchFamily="49" charset="0"/>
                <a:cs typeface="Courier New" panose="02070309020205020404" pitchFamily="49" charset="0"/>
              </a:rPr>
              <a:t>8</a:t>
            </a:r>
          </a:p>
          <a:p>
            <a:pPr algn="r"/>
            <a:r>
              <a:rPr lang="en-US" sz="1800" b="1" dirty="0" smtClean="0">
                <a:latin typeface="Courier New" panose="02070309020205020404" pitchFamily="49" charset="0"/>
                <a:cs typeface="Courier New" panose="02070309020205020404" pitchFamily="49" charset="0"/>
              </a:rPr>
              <a:t>9</a:t>
            </a:r>
          </a:p>
          <a:p>
            <a:pPr algn="r"/>
            <a:r>
              <a:rPr lang="en-US" sz="1800" b="1" dirty="0" smtClean="0">
                <a:latin typeface="Courier New" panose="02070309020205020404" pitchFamily="49" charset="0"/>
                <a:cs typeface="Courier New" panose="02070309020205020404" pitchFamily="49" charset="0"/>
              </a:rPr>
              <a:t>10</a:t>
            </a:r>
          </a:p>
          <a:p>
            <a:pPr algn="r"/>
            <a:r>
              <a:rPr lang="en-US" sz="1800" b="1" dirty="0" smtClean="0">
                <a:latin typeface="Courier New" panose="02070309020205020404" pitchFamily="49" charset="0"/>
                <a:cs typeface="Courier New" panose="02070309020205020404" pitchFamily="49" charset="0"/>
              </a:rPr>
              <a:t>11</a:t>
            </a:r>
          </a:p>
        </p:txBody>
      </p:sp>
      <p:sp>
        <p:nvSpPr>
          <p:cNvPr id="30" name="Down Arrow 29"/>
          <p:cNvSpPr/>
          <p:nvPr/>
        </p:nvSpPr>
        <p:spPr bwMode="auto">
          <a:xfrm rot="19714437">
            <a:off x="1271697" y="1622080"/>
            <a:ext cx="302212" cy="621983"/>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41" name="Rectangle 40"/>
          <p:cNvSpPr/>
          <p:nvPr/>
        </p:nvSpPr>
        <p:spPr>
          <a:xfrm>
            <a:off x="457200" y="1231134"/>
            <a:ext cx="886782" cy="400110"/>
          </a:xfrm>
          <a:prstGeom prst="rect">
            <a:avLst/>
          </a:prstGeom>
          <a:solidFill>
            <a:srgbClr val="FFCC99"/>
          </a:solidFill>
        </p:spPr>
        <p:txBody>
          <a:bodyPr wrap="none">
            <a:spAutoFit/>
          </a:bodyPr>
          <a:lstStyle/>
          <a:p>
            <a:r>
              <a:rPr lang="en-US" sz="2000" b="1" dirty="0" err="1" smtClean="0">
                <a:solidFill>
                  <a:srgbClr val="000000"/>
                </a:solidFill>
                <a:latin typeface="Cambria" pitchFamily="18" charset="0"/>
              </a:rPr>
              <a:t>fac</a:t>
            </a:r>
            <a:r>
              <a:rPr lang="en-US" sz="2000" b="1" dirty="0" smtClean="0">
                <a:solidFill>
                  <a:srgbClr val="000000"/>
                </a:solidFill>
                <a:latin typeface="Cambria" pitchFamily="18" charset="0"/>
              </a:rPr>
              <a:t>(3)</a:t>
            </a:r>
            <a:endParaRPr lang="en-US" sz="2000" dirty="0">
              <a:solidFill>
                <a:srgbClr val="000000"/>
              </a:solidFill>
            </a:endParaRPr>
          </a:p>
        </p:txBody>
      </p:sp>
      <p:sp>
        <p:nvSpPr>
          <p:cNvPr id="51" name="Rectangle 50"/>
          <p:cNvSpPr/>
          <p:nvPr/>
        </p:nvSpPr>
        <p:spPr>
          <a:xfrm>
            <a:off x="7902222" y="2263422"/>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2 ]</a:t>
            </a:r>
            <a:endParaRPr lang="en-US" sz="1600" dirty="0">
              <a:latin typeface="Calibri" panose="020F0502020204030204" pitchFamily="34" charset="0"/>
            </a:endParaRPr>
          </a:p>
        </p:txBody>
      </p:sp>
      <p:sp>
        <p:nvSpPr>
          <p:cNvPr id="52" name="Rectangle 51"/>
          <p:cNvSpPr/>
          <p:nvPr/>
        </p:nvSpPr>
        <p:spPr>
          <a:xfrm>
            <a:off x="7902221" y="2709414"/>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7 ]</a:t>
            </a:r>
            <a:endParaRPr lang="en-US" sz="1600" dirty="0">
              <a:latin typeface="Calibri" panose="020F0502020204030204" pitchFamily="34" charset="0"/>
            </a:endParaRPr>
          </a:p>
        </p:txBody>
      </p:sp>
      <p:sp>
        <p:nvSpPr>
          <p:cNvPr id="53" name="Rectangle 52"/>
          <p:cNvSpPr/>
          <p:nvPr/>
        </p:nvSpPr>
        <p:spPr>
          <a:xfrm>
            <a:off x="7902223" y="3135521"/>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2 ]</a:t>
            </a:r>
            <a:endParaRPr lang="en-US" sz="1600" dirty="0">
              <a:latin typeface="Calibri" panose="020F0502020204030204" pitchFamily="34" charset="0"/>
            </a:endParaRPr>
          </a:p>
        </p:txBody>
      </p:sp>
      <p:sp>
        <p:nvSpPr>
          <p:cNvPr id="54" name="Rectangle 53"/>
          <p:cNvSpPr/>
          <p:nvPr/>
        </p:nvSpPr>
        <p:spPr>
          <a:xfrm>
            <a:off x="7902222" y="3581513"/>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7 ]</a:t>
            </a:r>
            <a:endParaRPr lang="en-US" sz="1600" dirty="0">
              <a:latin typeface="Calibri" panose="020F0502020204030204" pitchFamily="34" charset="0"/>
            </a:endParaRPr>
          </a:p>
        </p:txBody>
      </p:sp>
      <p:sp>
        <p:nvSpPr>
          <p:cNvPr id="55" name="Rectangle 54"/>
          <p:cNvSpPr/>
          <p:nvPr/>
        </p:nvSpPr>
        <p:spPr>
          <a:xfrm>
            <a:off x="7902223" y="4038632"/>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2 ]</a:t>
            </a:r>
            <a:endParaRPr lang="en-US" sz="1600" dirty="0">
              <a:latin typeface="Calibri" panose="020F0502020204030204" pitchFamily="34" charset="0"/>
            </a:endParaRPr>
          </a:p>
        </p:txBody>
      </p:sp>
      <p:sp>
        <p:nvSpPr>
          <p:cNvPr id="56" name="Rectangle 55"/>
          <p:cNvSpPr/>
          <p:nvPr/>
        </p:nvSpPr>
        <p:spPr>
          <a:xfrm>
            <a:off x="7902222" y="4484624"/>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7 ]</a:t>
            </a:r>
            <a:endParaRPr lang="en-US" sz="1600" dirty="0">
              <a:latin typeface="Calibri" panose="020F0502020204030204" pitchFamily="34" charset="0"/>
            </a:endParaRPr>
          </a:p>
        </p:txBody>
      </p:sp>
      <p:sp>
        <p:nvSpPr>
          <p:cNvPr id="57" name="Rectangle 56"/>
          <p:cNvSpPr/>
          <p:nvPr/>
        </p:nvSpPr>
        <p:spPr>
          <a:xfrm>
            <a:off x="7902223" y="4899410"/>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4 ]</a:t>
            </a:r>
            <a:endParaRPr lang="en-US" sz="1600" dirty="0">
              <a:latin typeface="Calibri" panose="020F0502020204030204" pitchFamily="34" charset="0"/>
            </a:endParaRPr>
          </a:p>
        </p:txBody>
      </p:sp>
      <p:sp>
        <p:nvSpPr>
          <p:cNvPr id="58" name="Rectangle 57"/>
          <p:cNvSpPr/>
          <p:nvPr/>
        </p:nvSpPr>
        <p:spPr>
          <a:xfrm>
            <a:off x="7850125" y="5345402"/>
            <a:ext cx="960519"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10 ]</a:t>
            </a:r>
            <a:endParaRPr lang="en-US" sz="1600" dirty="0">
              <a:latin typeface="Calibri" panose="020F0502020204030204" pitchFamily="34" charset="0"/>
            </a:endParaRPr>
          </a:p>
        </p:txBody>
      </p:sp>
      <p:sp>
        <p:nvSpPr>
          <p:cNvPr id="59" name="Rectangle 58"/>
          <p:cNvSpPr/>
          <p:nvPr/>
        </p:nvSpPr>
        <p:spPr>
          <a:xfrm>
            <a:off x="7859889" y="5822357"/>
            <a:ext cx="960519"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10 ]</a:t>
            </a:r>
            <a:endParaRPr lang="en-US" sz="1600" dirty="0">
              <a:latin typeface="Calibri" panose="020F0502020204030204" pitchFamily="34" charset="0"/>
            </a:endParaRPr>
          </a:p>
        </p:txBody>
      </p:sp>
      <p:sp>
        <p:nvSpPr>
          <p:cNvPr id="60" name="Rectangle 59"/>
          <p:cNvSpPr/>
          <p:nvPr/>
        </p:nvSpPr>
        <p:spPr>
          <a:xfrm>
            <a:off x="7859889" y="6268268"/>
            <a:ext cx="960519"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10 ]</a:t>
            </a:r>
            <a:endParaRPr lang="en-US" sz="1600" dirty="0">
              <a:latin typeface="Calibri" panose="020F0502020204030204" pitchFamily="34" charset="0"/>
            </a:endParaRPr>
          </a:p>
        </p:txBody>
      </p:sp>
      <p:pic>
        <p:nvPicPr>
          <p:cNvPr id="33"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 y="2561118"/>
            <a:ext cx="4930782" cy="414448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4" name="Rectangle 33"/>
          <p:cNvSpPr>
            <a:spLocks noChangeArrowheads="1"/>
          </p:cNvSpPr>
          <p:nvPr/>
        </p:nvSpPr>
        <p:spPr bwMode="auto">
          <a:xfrm>
            <a:off x="193548" y="99536"/>
            <a:ext cx="6029343"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200" dirty="0">
                <a:solidFill>
                  <a:srgbClr val="000000"/>
                </a:solidFill>
                <a:latin typeface="Cambria" pitchFamily="18" charset="0"/>
              </a:rPr>
              <a:t>Functions seem smooth…</a:t>
            </a:r>
          </a:p>
        </p:txBody>
      </p:sp>
      <p:sp>
        <p:nvSpPr>
          <p:cNvPr id="35" name="Rounded Rectangle 34"/>
          <p:cNvSpPr/>
          <p:nvPr/>
        </p:nvSpPr>
        <p:spPr bwMode="auto">
          <a:xfrm>
            <a:off x="5410200" y="2698279"/>
            <a:ext cx="3372556" cy="3465454"/>
          </a:xfrm>
          <a:prstGeom prst="roundRect">
            <a:avLst>
              <a:gd name="adj" fmla="val 8502"/>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36" name="Down Arrow 35"/>
          <p:cNvSpPr/>
          <p:nvPr/>
        </p:nvSpPr>
        <p:spPr bwMode="auto">
          <a:xfrm>
            <a:off x="6128061" y="3293485"/>
            <a:ext cx="1072444" cy="2154599"/>
          </a:xfrm>
          <a:prstGeom prst="downArrow">
            <a:avLst>
              <a:gd name="adj1" fmla="val 50000"/>
              <a:gd name="adj2" fmla="val 62800"/>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37" name="Rounded Rectangle 36"/>
          <p:cNvSpPr/>
          <p:nvPr/>
        </p:nvSpPr>
        <p:spPr bwMode="auto">
          <a:xfrm>
            <a:off x="64911" y="4393071"/>
            <a:ext cx="5043558" cy="2377440"/>
          </a:xfrm>
          <a:prstGeom prst="roundRect">
            <a:avLst>
              <a:gd name="adj" fmla="val 11849"/>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Tree>
    <p:extLst>
      <p:ext uri="{BB962C8B-B14F-4D97-AF65-F5344CB8AC3E}">
        <p14:creationId xmlns:p14="http://schemas.microsoft.com/office/powerpoint/2010/main" val="1736388726"/>
      </p:ext>
    </p:extLst>
  </p:cSld>
  <p:clrMapOvr>
    <a:masterClrMapping/>
  </p:clrMapOvr>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5170" name="Group 2"/>
          <p:cNvGrpSpPr>
            <a:grpSpLocks/>
          </p:cNvGrpSpPr>
          <p:nvPr>
            <p:custDataLst>
              <p:tags r:id="rId1"/>
            </p:custDataLst>
          </p:nvPr>
        </p:nvGrpSpPr>
        <p:grpSpPr bwMode="auto">
          <a:xfrm>
            <a:off x="468313" y="1066800"/>
            <a:ext cx="8218487" cy="180975"/>
            <a:chOff x="295" y="1311"/>
            <a:chExt cx="5177" cy="114"/>
          </a:xfrm>
        </p:grpSpPr>
        <p:sp>
          <p:nvSpPr>
            <p:cNvPr id="135193"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5194"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5171"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35172"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Homework #6</a:t>
            </a:r>
          </a:p>
        </p:txBody>
      </p:sp>
      <p:sp>
        <p:nvSpPr>
          <p:cNvPr id="135173" name="Text Box 7"/>
          <p:cNvSpPr txBox="1">
            <a:spLocks noChangeArrowheads="1"/>
          </p:cNvSpPr>
          <p:nvPr/>
        </p:nvSpPr>
        <p:spPr bwMode="auto">
          <a:xfrm>
            <a:off x="454025" y="1625600"/>
            <a:ext cx="2667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0A04EB"/>
                </a:solidFill>
                <a:latin typeface="Courier New" pitchFamily="-106" charset="0"/>
              </a:rPr>
              <a:t>hw6pr1.py</a:t>
            </a:r>
          </a:p>
        </p:txBody>
      </p:sp>
      <p:sp>
        <p:nvSpPr>
          <p:cNvPr id="135174" name="Text Box 8"/>
          <p:cNvSpPr txBox="1">
            <a:spLocks noChangeArrowheads="1"/>
          </p:cNvSpPr>
          <p:nvPr/>
        </p:nvSpPr>
        <p:spPr bwMode="auto">
          <a:xfrm>
            <a:off x="454025" y="2647950"/>
            <a:ext cx="2667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0A04EB"/>
                </a:solidFill>
                <a:latin typeface="Courier New" pitchFamily="-106" charset="0"/>
              </a:rPr>
              <a:t>hw6pr2.py</a:t>
            </a:r>
          </a:p>
        </p:txBody>
      </p:sp>
      <p:sp>
        <p:nvSpPr>
          <p:cNvPr id="135175" name="Text Box 9"/>
          <p:cNvSpPr txBox="1">
            <a:spLocks noChangeArrowheads="1"/>
          </p:cNvSpPr>
          <p:nvPr/>
        </p:nvSpPr>
        <p:spPr bwMode="auto">
          <a:xfrm>
            <a:off x="454025" y="3670300"/>
            <a:ext cx="2667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0A04EB"/>
                </a:solidFill>
                <a:latin typeface="Courier New" pitchFamily="-106" charset="0"/>
              </a:rPr>
              <a:t>hw6pr3.py</a:t>
            </a:r>
          </a:p>
        </p:txBody>
      </p:sp>
      <p:sp>
        <p:nvSpPr>
          <p:cNvPr id="135176" name="Text Box 10"/>
          <p:cNvSpPr txBox="1">
            <a:spLocks noChangeArrowheads="1"/>
          </p:cNvSpPr>
          <p:nvPr/>
        </p:nvSpPr>
        <p:spPr bwMode="auto">
          <a:xfrm>
            <a:off x="454025" y="4845050"/>
            <a:ext cx="2667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0A04EB"/>
                </a:solidFill>
                <a:latin typeface="Courier New" pitchFamily="-106" charset="0"/>
              </a:rPr>
              <a:t>hw6pr4.py</a:t>
            </a:r>
          </a:p>
        </p:txBody>
      </p:sp>
      <p:sp>
        <p:nvSpPr>
          <p:cNvPr id="135177" name="Text Box 11"/>
          <p:cNvSpPr txBox="1">
            <a:spLocks noChangeArrowheads="1"/>
          </p:cNvSpPr>
          <p:nvPr/>
        </p:nvSpPr>
        <p:spPr bwMode="auto">
          <a:xfrm>
            <a:off x="454025" y="6096000"/>
            <a:ext cx="2060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0A04EB"/>
                </a:solidFill>
                <a:latin typeface="Courier New" pitchFamily="-106" charset="0"/>
              </a:rPr>
              <a:t>Ex Cr.</a:t>
            </a:r>
          </a:p>
        </p:txBody>
      </p:sp>
      <p:sp>
        <p:nvSpPr>
          <p:cNvPr id="135178" name="Text Box 12"/>
          <p:cNvSpPr txBox="1">
            <a:spLocks noChangeArrowheads="1"/>
          </p:cNvSpPr>
          <p:nvPr/>
        </p:nvSpPr>
        <p:spPr bwMode="auto">
          <a:xfrm>
            <a:off x="2479675" y="1447800"/>
            <a:ext cx="24558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Arial" charset="0"/>
              </a:rPr>
              <a:t>Countdown</a:t>
            </a:r>
            <a:endParaRPr lang="en-US" sz="3600" b="1"/>
          </a:p>
        </p:txBody>
      </p:sp>
      <p:sp>
        <p:nvSpPr>
          <p:cNvPr id="135179" name="Text Box 13"/>
          <p:cNvSpPr txBox="1">
            <a:spLocks noChangeArrowheads="1"/>
          </p:cNvSpPr>
          <p:nvPr/>
        </p:nvSpPr>
        <p:spPr bwMode="auto">
          <a:xfrm>
            <a:off x="6030913" y="1643063"/>
            <a:ext cx="1771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t>Lab!</a:t>
            </a:r>
          </a:p>
        </p:txBody>
      </p:sp>
      <p:sp>
        <p:nvSpPr>
          <p:cNvPr id="135180" name="Text Box 14"/>
          <p:cNvSpPr txBox="1">
            <a:spLocks noChangeArrowheads="1"/>
          </p:cNvSpPr>
          <p:nvPr/>
        </p:nvSpPr>
        <p:spPr bwMode="auto">
          <a:xfrm>
            <a:off x="2479675" y="2667000"/>
            <a:ext cx="24558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Arial" charset="0"/>
              </a:rPr>
              <a:t>Hmmm power!</a:t>
            </a:r>
            <a:endParaRPr lang="en-US" sz="3600" b="1"/>
          </a:p>
        </p:txBody>
      </p:sp>
      <p:sp>
        <p:nvSpPr>
          <p:cNvPr id="135181" name="Text Box 15"/>
          <p:cNvSpPr txBox="1">
            <a:spLocks noChangeArrowheads="1"/>
          </p:cNvSpPr>
          <p:nvPr/>
        </p:nvSpPr>
        <p:spPr bwMode="auto">
          <a:xfrm>
            <a:off x="2479675" y="3581400"/>
            <a:ext cx="24558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Arial" charset="0"/>
              </a:rPr>
              <a:t>Fibonacci</a:t>
            </a:r>
            <a:endParaRPr lang="en-US" sz="3600" b="1"/>
          </a:p>
        </p:txBody>
      </p:sp>
      <p:sp>
        <p:nvSpPr>
          <p:cNvPr id="135182" name="Text Box 16"/>
          <p:cNvSpPr txBox="1">
            <a:spLocks noChangeArrowheads="1"/>
          </p:cNvSpPr>
          <p:nvPr/>
        </p:nvSpPr>
        <p:spPr bwMode="auto">
          <a:xfrm>
            <a:off x="2260600" y="3954463"/>
            <a:ext cx="2895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latin typeface="Arial" charset="0"/>
              </a:rPr>
              <a:t>1, 1, 2, 3, 5, 8, …</a:t>
            </a:r>
            <a:endParaRPr lang="en-US" sz="1800"/>
          </a:p>
        </p:txBody>
      </p:sp>
      <p:sp>
        <p:nvSpPr>
          <p:cNvPr id="135183" name="Text Box 17"/>
          <p:cNvSpPr txBox="1">
            <a:spLocks noChangeArrowheads="1"/>
          </p:cNvSpPr>
          <p:nvPr/>
        </p:nvSpPr>
        <p:spPr bwMode="auto">
          <a:xfrm>
            <a:off x="2260600" y="4884738"/>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159627"/>
                </a:solidFill>
                <a:latin typeface="Arial" charset="0"/>
              </a:rPr>
              <a:t>Functional power</a:t>
            </a:r>
            <a:endParaRPr lang="en-US" sz="3600" b="1">
              <a:solidFill>
                <a:srgbClr val="159627"/>
              </a:solidFill>
            </a:endParaRPr>
          </a:p>
        </p:txBody>
      </p:sp>
      <p:sp>
        <p:nvSpPr>
          <p:cNvPr id="135184" name="Text Box 18"/>
          <p:cNvSpPr txBox="1">
            <a:spLocks noChangeArrowheads="1"/>
          </p:cNvSpPr>
          <p:nvPr/>
        </p:nvSpPr>
        <p:spPr bwMode="auto">
          <a:xfrm>
            <a:off x="1981200" y="6096000"/>
            <a:ext cx="33829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Arial" charset="0"/>
              </a:rPr>
              <a:t>Functional Fibonacci</a:t>
            </a:r>
            <a:endParaRPr lang="en-US" sz="3600" b="1"/>
          </a:p>
        </p:txBody>
      </p:sp>
      <p:sp>
        <p:nvSpPr>
          <p:cNvPr id="135185" name="Text Box 19"/>
          <p:cNvSpPr txBox="1">
            <a:spLocks noChangeArrowheads="1"/>
          </p:cNvSpPr>
          <p:nvPr/>
        </p:nvSpPr>
        <p:spPr bwMode="auto">
          <a:xfrm>
            <a:off x="5334000" y="2681288"/>
            <a:ext cx="34290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t>start from the factorial example from last class</a:t>
            </a:r>
          </a:p>
        </p:txBody>
      </p:sp>
      <p:sp>
        <p:nvSpPr>
          <p:cNvPr id="135186" name="Text Box 20"/>
          <p:cNvSpPr txBox="1">
            <a:spLocks noChangeArrowheads="1"/>
          </p:cNvSpPr>
          <p:nvPr/>
        </p:nvSpPr>
        <p:spPr bwMode="auto">
          <a:xfrm>
            <a:off x="5334000" y="3900488"/>
            <a:ext cx="34290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t>ditto, just a bit "more"</a:t>
            </a:r>
          </a:p>
        </p:txBody>
      </p:sp>
      <p:sp>
        <p:nvSpPr>
          <p:cNvPr id="135187" name="Text Box 21"/>
          <p:cNvSpPr txBox="1">
            <a:spLocks noChangeArrowheads="1"/>
          </p:cNvSpPr>
          <p:nvPr/>
        </p:nvSpPr>
        <p:spPr bwMode="auto">
          <a:xfrm>
            <a:off x="5334000" y="4800600"/>
            <a:ext cx="34290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solidFill>
                  <a:srgbClr val="159627"/>
                </a:solidFill>
              </a:rPr>
              <a:t>start from the </a:t>
            </a:r>
            <a:r>
              <a:rPr lang="en-US" sz="1800" b="1" i="1">
                <a:solidFill>
                  <a:srgbClr val="159627"/>
                </a:solidFill>
              </a:rPr>
              <a:t>functional </a:t>
            </a:r>
            <a:r>
              <a:rPr lang="en-US" sz="1800">
                <a:solidFill>
                  <a:srgbClr val="159627"/>
                </a:solidFill>
              </a:rPr>
              <a:t>factorial example we'll look at today</a:t>
            </a:r>
          </a:p>
        </p:txBody>
      </p:sp>
      <p:sp>
        <p:nvSpPr>
          <p:cNvPr id="135188" name="Text Box 22"/>
          <p:cNvSpPr txBox="1">
            <a:spLocks noChangeArrowheads="1"/>
          </p:cNvSpPr>
          <p:nvPr/>
        </p:nvSpPr>
        <p:spPr bwMode="auto">
          <a:xfrm>
            <a:off x="5334000" y="6186488"/>
            <a:ext cx="34290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t>ditto</a:t>
            </a:r>
          </a:p>
        </p:txBody>
      </p:sp>
      <p:sp>
        <p:nvSpPr>
          <p:cNvPr id="135189" name="Line 23"/>
          <p:cNvSpPr>
            <a:spLocks noChangeShapeType="1"/>
          </p:cNvSpPr>
          <p:nvPr/>
        </p:nvSpPr>
        <p:spPr bwMode="auto">
          <a:xfrm>
            <a:off x="152400" y="5726113"/>
            <a:ext cx="8582025" cy="0"/>
          </a:xfrm>
          <a:prstGeom prst="line">
            <a:avLst/>
          </a:prstGeom>
          <a:noFill/>
          <a:ln w="19050">
            <a:solidFill>
              <a:srgbClr val="067B0E"/>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35190" name="Text Box 24"/>
          <p:cNvSpPr txBox="1">
            <a:spLocks noChangeArrowheads="1"/>
          </p:cNvSpPr>
          <p:nvPr/>
        </p:nvSpPr>
        <p:spPr bwMode="auto">
          <a:xfrm>
            <a:off x="93663" y="5461000"/>
            <a:ext cx="13716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b="1">
                <a:solidFill>
                  <a:srgbClr val="067B0E"/>
                </a:solidFill>
              </a:rPr>
              <a:t>problems</a:t>
            </a:r>
          </a:p>
        </p:txBody>
      </p:sp>
      <p:sp>
        <p:nvSpPr>
          <p:cNvPr id="135191" name="Text Box 25"/>
          <p:cNvSpPr txBox="1">
            <a:spLocks noChangeArrowheads="1"/>
          </p:cNvSpPr>
          <p:nvPr/>
        </p:nvSpPr>
        <p:spPr bwMode="auto">
          <a:xfrm>
            <a:off x="92075" y="5745163"/>
            <a:ext cx="13716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b="1">
                <a:solidFill>
                  <a:srgbClr val="067B0E"/>
                </a:solidFill>
              </a:rPr>
              <a:t>extra</a:t>
            </a:r>
          </a:p>
        </p:txBody>
      </p:sp>
      <p:sp>
        <p:nvSpPr>
          <p:cNvPr id="135192" name="Text Box 26"/>
          <p:cNvSpPr txBox="1">
            <a:spLocks noChangeArrowheads="1"/>
          </p:cNvSpPr>
          <p:nvPr/>
        </p:nvSpPr>
        <p:spPr bwMode="auto">
          <a:xfrm>
            <a:off x="2362200" y="1852613"/>
            <a:ext cx="2765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Arial" charset="0"/>
              </a:rPr>
              <a:t>RandoHmmm #s</a:t>
            </a:r>
            <a:endParaRPr lang="en-US" sz="3600" b="1"/>
          </a:p>
        </p:txBody>
      </p:sp>
    </p:spTree>
  </p:cSld>
  <p:clrMapOvr>
    <a:masterClrMapping/>
  </p:clrMapOvr>
  <p:timing>
    <p:tnLst>
      <p:par>
        <p:cT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charset="0"/>
              </a:rPr>
              <a:t>  </a:t>
            </a:r>
            <a:endParaRPr lang="en-US" sz="4400">
              <a:solidFill>
                <a:schemeClr val="tx2"/>
              </a:solidFill>
              <a:latin typeface="Arial" charset="0"/>
            </a:endParaRPr>
          </a:p>
        </p:txBody>
      </p:sp>
      <p:sp>
        <p:nvSpPr>
          <p:cNvPr id="136195"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36196" name="Rectangle 4"/>
          <p:cNvSpPr>
            <a:spLocks noChangeArrowheads="1"/>
          </p:cNvSpPr>
          <p:nvPr>
            <p:custDataLst>
              <p:tags r:id="rId3"/>
            </p:custDataLst>
          </p:nvPr>
        </p:nvSpPr>
        <p:spPr bwMode="auto">
          <a:xfrm>
            <a:off x="1412875" y="198438"/>
            <a:ext cx="58261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Times New Roman" pitchFamily="-106" charset="0"/>
              </a:rPr>
              <a:t>Von Neumann Architecture</a:t>
            </a:r>
          </a:p>
        </p:txBody>
      </p:sp>
      <p:pic>
        <p:nvPicPr>
          <p:cNvPr id="136197" name="Picture 5"/>
          <p:cNvPicPr>
            <a:picLocks noChangeAspect="1" noChangeArrowheads="1"/>
          </p:cNvPicPr>
          <p:nvPr>
            <p:custDataLst>
              <p:tags r:id="rId4"/>
            </p:custDataLst>
          </p:nvPr>
        </p:nvPicPr>
        <p:blipFill>
          <a:blip r:embed="rId32">
            <a:extLst>
              <a:ext uri="{28A0092B-C50C-407E-A947-70E740481C1C}">
                <a14:useLocalDpi xmlns:a14="http://schemas.microsoft.com/office/drawing/2010/main" val="0"/>
              </a:ext>
            </a:extLst>
          </a:blip>
          <a:srcRect/>
          <a:stretch>
            <a:fillRect/>
          </a:stretch>
        </p:blipFill>
        <p:spPr bwMode="auto">
          <a:xfrm>
            <a:off x="7848600" y="228600"/>
            <a:ext cx="96996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36198" name="Rectangle 6"/>
          <p:cNvSpPr>
            <a:spLocks noChangeArrowheads="1"/>
          </p:cNvSpPr>
          <p:nvPr>
            <p:custDataLst>
              <p:tags r:id="rId5"/>
            </p:custDataLst>
          </p:nvPr>
        </p:nvSpPr>
        <p:spPr bwMode="auto">
          <a:xfrm>
            <a:off x="4268788" y="2111375"/>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36199" name="Rectangle 7"/>
          <p:cNvSpPr>
            <a:spLocks noChangeArrowheads="1"/>
          </p:cNvSpPr>
          <p:nvPr>
            <p:custDataLst>
              <p:tags r:id="rId6"/>
            </p:custDataLst>
          </p:nvPr>
        </p:nvSpPr>
        <p:spPr bwMode="auto">
          <a:xfrm>
            <a:off x="1465263" y="1957388"/>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CPU</a:t>
            </a:r>
          </a:p>
        </p:txBody>
      </p:sp>
      <p:sp>
        <p:nvSpPr>
          <p:cNvPr id="136200" name="Rectangle 8"/>
          <p:cNvSpPr>
            <a:spLocks noChangeArrowheads="1"/>
          </p:cNvSpPr>
          <p:nvPr>
            <p:custDataLst>
              <p:tags r:id="rId7"/>
            </p:custDataLst>
          </p:nvPr>
        </p:nvSpPr>
        <p:spPr bwMode="auto">
          <a:xfrm>
            <a:off x="6110288" y="1951038"/>
            <a:ext cx="131286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RAM</a:t>
            </a:r>
          </a:p>
        </p:txBody>
      </p:sp>
      <p:sp>
        <p:nvSpPr>
          <p:cNvPr id="136201" name="Text Box 9"/>
          <p:cNvSpPr txBox="1">
            <a:spLocks noChangeArrowheads="1"/>
          </p:cNvSpPr>
          <p:nvPr>
            <p:custDataLst>
              <p:tags r:id="rId8"/>
            </p:custDataLst>
          </p:nvPr>
        </p:nvSpPr>
        <p:spPr bwMode="auto">
          <a:xfrm>
            <a:off x="928688" y="2520950"/>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central processing unit</a:t>
            </a:r>
          </a:p>
        </p:txBody>
      </p:sp>
      <p:sp>
        <p:nvSpPr>
          <p:cNvPr id="136202" name="Text Box 10"/>
          <p:cNvSpPr txBox="1">
            <a:spLocks noChangeArrowheads="1"/>
          </p:cNvSpPr>
          <p:nvPr>
            <p:custDataLst>
              <p:tags r:id="rId9"/>
            </p:custDataLst>
          </p:nvPr>
        </p:nvSpPr>
        <p:spPr bwMode="auto">
          <a:xfrm>
            <a:off x="5613400" y="2522538"/>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random access memory</a:t>
            </a:r>
          </a:p>
        </p:txBody>
      </p:sp>
      <p:sp>
        <p:nvSpPr>
          <p:cNvPr id="136203" name="Rectangle 11"/>
          <p:cNvSpPr>
            <a:spLocks noChangeArrowheads="1"/>
          </p:cNvSpPr>
          <p:nvPr>
            <p:custDataLst>
              <p:tags r:id="rId10"/>
            </p:custDataLst>
          </p:nvPr>
        </p:nvSpPr>
        <p:spPr bwMode="auto">
          <a:xfrm>
            <a:off x="1244600" y="103505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6204" name="Rectangle 12"/>
          <p:cNvSpPr>
            <a:spLocks noChangeArrowheads="1"/>
          </p:cNvSpPr>
          <p:nvPr>
            <p:custDataLst>
              <p:tags r:id="rId11"/>
            </p:custDataLst>
          </p:nvPr>
        </p:nvSpPr>
        <p:spPr bwMode="auto">
          <a:xfrm>
            <a:off x="1244600" y="114300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6205" name="Line 13"/>
          <p:cNvSpPr>
            <a:spLocks noChangeShapeType="1"/>
          </p:cNvSpPr>
          <p:nvPr>
            <p:custDataLst>
              <p:tags r:id="rId12"/>
            </p:custDataLst>
          </p:nvPr>
        </p:nvSpPr>
        <p:spPr bwMode="auto">
          <a:xfrm>
            <a:off x="3214688" y="2255838"/>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36206" name="Text Box 14"/>
          <p:cNvSpPr txBox="1">
            <a:spLocks noChangeArrowheads="1"/>
          </p:cNvSpPr>
          <p:nvPr>
            <p:custDataLst>
              <p:tags r:id="rId13"/>
            </p:custDataLst>
          </p:nvPr>
        </p:nvSpPr>
        <p:spPr bwMode="auto">
          <a:xfrm>
            <a:off x="5467350" y="1608138"/>
            <a:ext cx="26892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solidFill>
                  <a:srgbClr val="0A04EB"/>
                </a:solidFill>
                <a:latin typeface="Comic Sans MS" pitchFamily="-106" charset="0"/>
              </a:rPr>
              <a:t>programs stored here</a:t>
            </a:r>
          </a:p>
        </p:txBody>
      </p:sp>
      <p:sp>
        <p:nvSpPr>
          <p:cNvPr id="136207" name="Text Box 15"/>
          <p:cNvSpPr txBox="1">
            <a:spLocks noChangeArrowheads="1"/>
          </p:cNvSpPr>
          <p:nvPr>
            <p:custDataLst>
              <p:tags r:id="rId14"/>
            </p:custDataLst>
          </p:nvPr>
        </p:nvSpPr>
        <p:spPr bwMode="auto">
          <a:xfrm>
            <a:off x="381000" y="1606550"/>
            <a:ext cx="32956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solidFill>
                  <a:srgbClr val="0A04EB"/>
                </a:solidFill>
                <a:latin typeface="Comic Sans MS" pitchFamily="-106" charset="0"/>
              </a:rPr>
              <a:t>instructions executed here</a:t>
            </a:r>
          </a:p>
        </p:txBody>
      </p:sp>
      <p:sp>
        <p:nvSpPr>
          <p:cNvPr id="136208" name="Text Box 16"/>
          <p:cNvSpPr txBox="1">
            <a:spLocks noChangeArrowheads="1"/>
          </p:cNvSpPr>
          <p:nvPr>
            <p:custDataLst>
              <p:tags r:id="rId15"/>
            </p:custDataLst>
          </p:nvPr>
        </p:nvSpPr>
        <p:spPr bwMode="auto">
          <a:xfrm>
            <a:off x="3719513" y="2293938"/>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A04EB"/>
                </a:solidFill>
                <a:latin typeface="Comic Sans MS" pitchFamily="-106" charset="0"/>
              </a:rPr>
              <a:t>Von Neumann bottleneck</a:t>
            </a:r>
          </a:p>
        </p:txBody>
      </p:sp>
      <p:grpSp>
        <p:nvGrpSpPr>
          <p:cNvPr id="136209" name="Group 17"/>
          <p:cNvGrpSpPr>
            <a:grpSpLocks/>
          </p:cNvGrpSpPr>
          <p:nvPr>
            <p:custDataLst>
              <p:tags r:id="rId16"/>
            </p:custDataLst>
          </p:nvPr>
        </p:nvGrpSpPr>
        <p:grpSpPr bwMode="auto">
          <a:xfrm>
            <a:off x="280988" y="319088"/>
            <a:ext cx="744537" cy="927100"/>
            <a:chOff x="2928" y="1051"/>
            <a:chExt cx="840" cy="957"/>
          </a:xfrm>
        </p:grpSpPr>
        <p:sp>
          <p:nvSpPr>
            <p:cNvPr id="136216" name="Freeform 18"/>
            <p:cNvSpPr>
              <a:spLocks/>
            </p:cNvSpPr>
            <p:nvPr>
              <p:custDataLst>
                <p:tags r:id="rId17"/>
              </p:custDataLst>
            </p:nvPr>
          </p:nvSpPr>
          <p:spPr bwMode="auto">
            <a:xfrm>
              <a:off x="2928" y="1759"/>
              <a:ext cx="810" cy="249"/>
            </a:xfrm>
            <a:custGeom>
              <a:avLst/>
              <a:gdLst>
                <a:gd name="T0" fmla="*/ 3 w 1048"/>
                <a:gd name="T1" fmla="*/ 21 h 250"/>
                <a:gd name="T2" fmla="*/ 5 w 1048"/>
                <a:gd name="T3" fmla="*/ 83 h 250"/>
                <a:gd name="T4" fmla="*/ 5 w 1048"/>
                <a:gd name="T5" fmla="*/ 111 h 250"/>
                <a:gd name="T6" fmla="*/ 6 w 1048"/>
                <a:gd name="T7" fmla="*/ 125 h 250"/>
                <a:gd name="T8" fmla="*/ 6 w 1048"/>
                <a:gd name="T9" fmla="*/ 159 h 250"/>
                <a:gd name="T10" fmla="*/ 4 w 1048"/>
                <a:gd name="T11" fmla="*/ 228 h 250"/>
                <a:gd name="T12" fmla="*/ 2 w 1048"/>
                <a:gd name="T13" fmla="*/ 208 h 250"/>
                <a:gd name="T14" fmla="*/ 0 w 1048"/>
                <a:gd name="T15" fmla="*/ 187 h 250"/>
                <a:gd name="T16" fmla="*/ 2 w 1048"/>
                <a:gd name="T17" fmla="*/ 153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3 w 1048"/>
                <a:gd name="T29" fmla="*/ 28 h 250"/>
                <a:gd name="T30" fmla="*/ 3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6217" name="Oval 19"/>
            <p:cNvSpPr>
              <a:spLocks noChangeArrowheads="1"/>
            </p:cNvSpPr>
            <p:nvPr>
              <p:custDataLst>
                <p:tags r:id="rId1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6218" name="Oval 20"/>
            <p:cNvSpPr>
              <a:spLocks noChangeArrowheads="1"/>
            </p:cNvSpPr>
            <p:nvPr>
              <p:custDataLst>
                <p:tags r:id="rId1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6219" name="Oval 21"/>
            <p:cNvSpPr>
              <a:spLocks noChangeArrowheads="1"/>
            </p:cNvSpPr>
            <p:nvPr>
              <p:custDataLst>
                <p:tags r:id="rId2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6220" name="Oval 22"/>
            <p:cNvSpPr>
              <a:spLocks noChangeArrowheads="1"/>
            </p:cNvSpPr>
            <p:nvPr>
              <p:custDataLst>
                <p:tags r:id="rId2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6221" name="Oval 23"/>
            <p:cNvSpPr>
              <a:spLocks noChangeArrowheads="1"/>
            </p:cNvSpPr>
            <p:nvPr>
              <p:custDataLst>
                <p:tags r:id="rId2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6222" name="Oval 24"/>
            <p:cNvSpPr>
              <a:spLocks noChangeArrowheads="1"/>
            </p:cNvSpPr>
            <p:nvPr>
              <p:custDataLst>
                <p:tags r:id="rId2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6223" name="Oval 25"/>
            <p:cNvSpPr>
              <a:spLocks noChangeArrowheads="1"/>
            </p:cNvSpPr>
            <p:nvPr>
              <p:custDataLst>
                <p:tags r:id="rId2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6224" name="AutoShape 26"/>
            <p:cNvSpPr>
              <a:spLocks noChangeArrowheads="1"/>
            </p:cNvSpPr>
            <p:nvPr>
              <p:custDataLst>
                <p:tags r:id="rId2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6225" name="Freeform 27"/>
            <p:cNvSpPr>
              <a:spLocks/>
            </p:cNvSpPr>
            <p:nvPr>
              <p:custDataLst>
                <p:tags r:id="rId2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6226" name="Freeform 28"/>
            <p:cNvSpPr>
              <a:spLocks/>
            </p:cNvSpPr>
            <p:nvPr>
              <p:custDataLst>
                <p:tags r:id="rId2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6227" name="Freeform 29"/>
            <p:cNvSpPr>
              <a:spLocks/>
            </p:cNvSpPr>
            <p:nvPr>
              <p:custDataLst>
                <p:tags r:id="rId2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6228" name="Freeform 30"/>
            <p:cNvSpPr>
              <a:spLocks/>
            </p:cNvSpPr>
            <p:nvPr>
              <p:custDataLst>
                <p:tags r:id="rId2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36210" name="Text Box 32"/>
          <p:cNvSpPr txBox="1">
            <a:spLocks noChangeArrowheads="1"/>
          </p:cNvSpPr>
          <p:nvPr/>
        </p:nvSpPr>
        <p:spPr bwMode="auto">
          <a:xfrm>
            <a:off x="311150" y="2895600"/>
            <a:ext cx="35814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t>arithmetic</a:t>
            </a:r>
          </a:p>
        </p:txBody>
      </p:sp>
      <p:sp>
        <p:nvSpPr>
          <p:cNvPr id="136211" name="Text Box 33"/>
          <p:cNvSpPr txBox="1">
            <a:spLocks noChangeArrowheads="1"/>
          </p:cNvSpPr>
          <p:nvPr/>
        </p:nvSpPr>
        <p:spPr bwMode="auto">
          <a:xfrm>
            <a:off x="4786313" y="2911475"/>
            <a:ext cx="4038600"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t>storage</a:t>
            </a:r>
          </a:p>
        </p:txBody>
      </p:sp>
      <p:sp>
        <p:nvSpPr>
          <p:cNvPr id="136212" name="Left Arrow 33"/>
          <p:cNvSpPr>
            <a:spLocks noChangeArrowheads="1"/>
          </p:cNvSpPr>
          <p:nvPr/>
        </p:nvSpPr>
        <p:spPr bwMode="auto">
          <a:xfrm>
            <a:off x="2514600" y="3733800"/>
            <a:ext cx="3505200" cy="1371600"/>
          </a:xfrm>
          <a:prstGeom prst="leftArrow">
            <a:avLst>
              <a:gd name="adj1" fmla="val 50000"/>
              <a:gd name="adj2" fmla="val 49999"/>
            </a:avLst>
          </a:prstGeom>
          <a:solidFill>
            <a:srgbClr val="FF0000"/>
          </a:solidFill>
          <a:ln w="19050">
            <a:solidFill>
              <a:schemeClr val="tx1"/>
            </a:solidFill>
            <a:round/>
            <a:headEnd/>
            <a:tailEnd/>
          </a:ln>
        </p:spPr>
        <p:txBody>
          <a:bodyPr>
            <a:spAutoFit/>
          </a:bodyPr>
          <a:lstStyle/>
          <a:p>
            <a:endParaRPr lang="en-US"/>
          </a:p>
        </p:txBody>
      </p:sp>
      <p:sp>
        <p:nvSpPr>
          <p:cNvPr id="136213" name="Left Arrow 34"/>
          <p:cNvSpPr>
            <a:spLocks noChangeArrowheads="1"/>
          </p:cNvSpPr>
          <p:nvPr/>
        </p:nvSpPr>
        <p:spPr bwMode="auto">
          <a:xfrm flipH="1">
            <a:off x="3067050" y="5295900"/>
            <a:ext cx="3725863" cy="1371600"/>
          </a:xfrm>
          <a:prstGeom prst="leftArrow">
            <a:avLst>
              <a:gd name="adj1" fmla="val 50000"/>
              <a:gd name="adj2" fmla="val 49990"/>
            </a:avLst>
          </a:prstGeom>
          <a:solidFill>
            <a:srgbClr val="159627"/>
          </a:solidFill>
          <a:ln w="19050">
            <a:solidFill>
              <a:schemeClr val="tx1"/>
            </a:solidFill>
            <a:round/>
            <a:headEnd/>
            <a:tailEnd/>
          </a:ln>
        </p:spPr>
        <p:txBody>
          <a:bodyPr>
            <a:spAutoFit/>
          </a:bodyPr>
          <a:lstStyle/>
          <a:p>
            <a:endParaRPr lang="en-US"/>
          </a:p>
        </p:txBody>
      </p:sp>
      <p:sp>
        <p:nvSpPr>
          <p:cNvPr id="36" name="TextBox 35"/>
          <p:cNvSpPr txBox="1"/>
          <p:nvPr/>
        </p:nvSpPr>
        <p:spPr>
          <a:xfrm>
            <a:off x="2447925" y="4092575"/>
            <a:ext cx="3884613" cy="584200"/>
          </a:xfrm>
          <a:prstGeom prst="rect">
            <a:avLst/>
          </a:prstGeom>
          <a:noFill/>
        </p:spPr>
        <p:txBody>
          <a:bodyPr>
            <a:spAutoFit/>
          </a:bodyPr>
          <a:lstStyle/>
          <a:p>
            <a:pPr>
              <a:defRPr/>
            </a:pPr>
            <a:r>
              <a:rPr lang="en-US" sz="3200" b="1">
                <a:solidFill>
                  <a:schemeClr val="bg1"/>
                </a:solidFill>
                <a:latin typeface="Courier New"/>
                <a:cs typeface="Courier New"/>
              </a:rPr>
              <a:t>loadi </a:t>
            </a:r>
            <a:r>
              <a:rPr lang="en-US" sz="3200" b="1">
                <a:solidFill>
                  <a:schemeClr val="bg1">
                    <a:lumMod val="65000"/>
                  </a:schemeClr>
                </a:solidFill>
                <a:latin typeface="Courier New"/>
                <a:cs typeface="Courier New"/>
              </a:rPr>
              <a:t>r1 r15</a:t>
            </a:r>
          </a:p>
        </p:txBody>
      </p:sp>
      <p:sp>
        <p:nvSpPr>
          <p:cNvPr id="38" name="TextBox 37"/>
          <p:cNvSpPr txBox="1"/>
          <p:nvPr/>
        </p:nvSpPr>
        <p:spPr>
          <a:xfrm>
            <a:off x="2876550" y="5648325"/>
            <a:ext cx="3886200" cy="584200"/>
          </a:xfrm>
          <a:prstGeom prst="rect">
            <a:avLst/>
          </a:prstGeom>
          <a:noFill/>
        </p:spPr>
        <p:txBody>
          <a:bodyPr>
            <a:spAutoFit/>
          </a:bodyPr>
          <a:lstStyle/>
          <a:p>
            <a:pPr>
              <a:defRPr/>
            </a:pPr>
            <a:r>
              <a:rPr lang="en-US" sz="3200" b="1">
                <a:solidFill>
                  <a:schemeClr val="bg1"/>
                </a:solidFill>
                <a:latin typeface="Courier New"/>
                <a:cs typeface="Courier New"/>
              </a:rPr>
              <a:t>storei </a:t>
            </a:r>
            <a:r>
              <a:rPr lang="en-US" sz="3200" b="1">
                <a:solidFill>
                  <a:schemeClr val="bg1">
                    <a:lumMod val="65000"/>
                  </a:schemeClr>
                </a:solidFill>
                <a:latin typeface="Courier New"/>
                <a:cs typeface="Courier New"/>
              </a:rPr>
              <a:t>r1 r15</a:t>
            </a:r>
          </a:p>
        </p:txBody>
      </p:sp>
    </p:spTree>
  </p:cSld>
  <p:clrMapOvr>
    <a:masterClrMapping/>
  </p:clrMapOvr>
  <p:timing>
    <p:tnLst>
      <p:par>
        <p:cT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7218" name="Group 2"/>
          <p:cNvGrpSpPr>
            <a:grpSpLocks/>
          </p:cNvGrpSpPr>
          <p:nvPr>
            <p:custDataLst>
              <p:tags r:id="rId1"/>
            </p:custDataLst>
          </p:nvPr>
        </p:nvGrpSpPr>
        <p:grpSpPr bwMode="auto">
          <a:xfrm>
            <a:off x="319088" y="1285875"/>
            <a:ext cx="500062" cy="180975"/>
            <a:chOff x="295" y="1311"/>
            <a:chExt cx="5177" cy="114"/>
          </a:xfrm>
        </p:grpSpPr>
        <p:sp>
          <p:nvSpPr>
            <p:cNvPr id="137328" name="Rectangle 3"/>
            <p:cNvSpPr>
              <a:spLocks noChangeArrowheads="1"/>
            </p:cNvSpPr>
            <p:nvPr>
              <p:custDataLst>
                <p:tags r:id="rId107"/>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7329" name="Rectangle 4"/>
            <p:cNvSpPr>
              <a:spLocks noChangeArrowheads="1"/>
            </p:cNvSpPr>
            <p:nvPr>
              <p:custDataLst>
                <p:tags r:id="rId108"/>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7219" name="Rectangle 6"/>
          <p:cNvSpPr>
            <a:spLocks noChangeArrowheads="1"/>
          </p:cNvSpPr>
          <p:nvPr>
            <p:custDataLst>
              <p:tags r:id="rId2"/>
            </p:custDataLst>
          </p:nvPr>
        </p:nvSpPr>
        <p:spPr bwMode="auto">
          <a:xfrm>
            <a:off x="304800" y="150813"/>
            <a:ext cx="83058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loadi</a:t>
            </a:r>
            <a:r>
              <a:rPr lang="en-US" sz="4200">
                <a:solidFill>
                  <a:schemeClr val="tx2"/>
                </a:solidFill>
                <a:latin typeface="Times New Roman" pitchFamily="-106" charset="0"/>
              </a:rPr>
              <a:t>  loads reg. FROM memory</a:t>
            </a:r>
          </a:p>
        </p:txBody>
      </p:sp>
      <p:sp>
        <p:nvSpPr>
          <p:cNvPr id="137220" name="Rectangle 7"/>
          <p:cNvSpPr>
            <a:spLocks noChangeArrowheads="1"/>
          </p:cNvSpPr>
          <p:nvPr>
            <p:custDataLst>
              <p:tags r:id="rId3"/>
            </p:custDataLst>
          </p:nvPr>
        </p:nvSpPr>
        <p:spPr bwMode="auto">
          <a:xfrm>
            <a:off x="1143000" y="2424113"/>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21" name="Rectangle 8"/>
          <p:cNvSpPr>
            <a:spLocks noChangeArrowheads="1"/>
          </p:cNvSpPr>
          <p:nvPr>
            <p:custDataLst>
              <p:tags r:id="rId4"/>
            </p:custDataLst>
          </p:nvPr>
        </p:nvSpPr>
        <p:spPr bwMode="auto">
          <a:xfrm>
            <a:off x="1143000" y="2957513"/>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22" name="Text Box 9"/>
          <p:cNvSpPr txBox="1">
            <a:spLocks noChangeArrowheads="1"/>
          </p:cNvSpPr>
          <p:nvPr>
            <p:custDataLst>
              <p:tags r:id="rId5"/>
            </p:custDataLst>
          </p:nvPr>
        </p:nvSpPr>
        <p:spPr bwMode="auto">
          <a:xfrm>
            <a:off x="477838" y="1903413"/>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p>
        </p:txBody>
      </p:sp>
      <p:sp>
        <p:nvSpPr>
          <p:cNvPr id="137223" name="Rectangle 11"/>
          <p:cNvSpPr>
            <a:spLocks noChangeArrowheads="1"/>
          </p:cNvSpPr>
          <p:nvPr>
            <p:custDataLst>
              <p:tags r:id="rId6"/>
            </p:custDataLst>
          </p:nvPr>
        </p:nvSpPr>
        <p:spPr bwMode="auto">
          <a:xfrm>
            <a:off x="1143000" y="1890713"/>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24" name="Rectangle 12"/>
          <p:cNvSpPr>
            <a:spLocks noChangeArrowheads="1"/>
          </p:cNvSpPr>
          <p:nvPr>
            <p:custDataLst>
              <p:tags r:id="rId7"/>
            </p:custDataLst>
          </p:nvPr>
        </p:nvSpPr>
        <p:spPr bwMode="auto">
          <a:xfrm>
            <a:off x="1143000" y="4611688"/>
            <a:ext cx="1676400" cy="3810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25" name="Rectangle 16"/>
          <p:cNvSpPr>
            <a:spLocks noChangeArrowheads="1"/>
          </p:cNvSpPr>
          <p:nvPr>
            <p:custDataLst>
              <p:tags r:id="rId8"/>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26" name="Rectangle 17"/>
          <p:cNvSpPr>
            <a:spLocks noChangeArrowheads="1"/>
          </p:cNvSpPr>
          <p:nvPr>
            <p:custDataLst>
              <p:tags r:id="rId9"/>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27" name="Rectangle 18"/>
          <p:cNvSpPr>
            <a:spLocks noChangeArrowheads="1"/>
          </p:cNvSpPr>
          <p:nvPr>
            <p:custDataLst>
              <p:tags r:id="rId10"/>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28" name="Rectangle 19"/>
          <p:cNvSpPr>
            <a:spLocks noChangeArrowheads="1"/>
          </p:cNvSpPr>
          <p:nvPr>
            <p:custDataLst>
              <p:tags r:id="rId11"/>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29" name="Rectangle 20"/>
          <p:cNvSpPr>
            <a:spLocks noChangeArrowheads="1"/>
          </p:cNvSpPr>
          <p:nvPr>
            <p:custDataLst>
              <p:tags r:id="rId12"/>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30" name="Rectangle 21"/>
          <p:cNvSpPr>
            <a:spLocks noChangeArrowheads="1"/>
          </p:cNvSpPr>
          <p:nvPr>
            <p:custDataLst>
              <p:tags r:id="rId13"/>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31" name="Rectangle 22"/>
          <p:cNvSpPr>
            <a:spLocks noChangeArrowheads="1"/>
          </p:cNvSpPr>
          <p:nvPr>
            <p:custDataLst>
              <p:tags r:id="rId14"/>
            </p:custDataLst>
          </p:nvPr>
        </p:nvSpPr>
        <p:spPr bwMode="auto">
          <a:xfrm>
            <a:off x="5816600" y="4097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32" name="Rectangle 23"/>
          <p:cNvSpPr>
            <a:spLocks noChangeArrowheads="1"/>
          </p:cNvSpPr>
          <p:nvPr>
            <p:custDataLst>
              <p:tags r:id="rId15"/>
            </p:custDataLst>
          </p:nvPr>
        </p:nvSpPr>
        <p:spPr bwMode="auto">
          <a:xfrm>
            <a:off x="5816600" y="4478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33" name="Rectangle 24"/>
          <p:cNvSpPr>
            <a:spLocks noChangeArrowheads="1"/>
          </p:cNvSpPr>
          <p:nvPr>
            <p:custDataLst>
              <p:tags r:id="rId16"/>
            </p:custDataLst>
          </p:nvPr>
        </p:nvSpPr>
        <p:spPr bwMode="auto">
          <a:xfrm>
            <a:off x="5816600" y="4859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34" name="Text Box 25"/>
          <p:cNvSpPr txBox="1">
            <a:spLocks noChangeArrowheads="1"/>
          </p:cNvSpPr>
          <p:nvPr>
            <p:custDataLst>
              <p:tags r:id="rId17"/>
            </p:custDataLst>
          </p:nvPr>
        </p:nvSpPr>
        <p:spPr bwMode="auto">
          <a:xfrm>
            <a:off x="5902325" y="11430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RAM</a:t>
            </a:r>
          </a:p>
        </p:txBody>
      </p:sp>
      <p:sp>
        <p:nvSpPr>
          <p:cNvPr id="137235" name="Text Box 26"/>
          <p:cNvSpPr txBox="1">
            <a:spLocks noChangeArrowheads="1"/>
          </p:cNvSpPr>
          <p:nvPr>
            <p:custDataLst>
              <p:tags r:id="rId18"/>
            </p:custDataLst>
          </p:nvPr>
        </p:nvSpPr>
        <p:spPr bwMode="auto">
          <a:xfrm>
            <a:off x="1050925" y="1143000"/>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CPU</a:t>
            </a:r>
          </a:p>
        </p:txBody>
      </p:sp>
      <p:sp>
        <p:nvSpPr>
          <p:cNvPr id="137236" name="Rectangle 28"/>
          <p:cNvSpPr>
            <a:spLocks noChangeArrowheads="1"/>
          </p:cNvSpPr>
          <p:nvPr>
            <p:custDataLst>
              <p:tags r:id="rId19"/>
            </p:custDataLst>
          </p:nvPr>
        </p:nvSpPr>
        <p:spPr bwMode="auto">
          <a:xfrm>
            <a:off x="5857875" y="182086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nop</a:t>
            </a:r>
            <a:endParaRPr lang="en-US" sz="1800">
              <a:solidFill>
                <a:srgbClr val="0A04EB"/>
              </a:solidFill>
              <a:latin typeface="Arial" charset="0"/>
            </a:endParaRPr>
          </a:p>
        </p:txBody>
      </p:sp>
      <p:sp>
        <p:nvSpPr>
          <p:cNvPr id="137237" name="Text Box 29"/>
          <p:cNvSpPr txBox="1">
            <a:spLocks noChangeArrowheads="1"/>
          </p:cNvSpPr>
          <p:nvPr>
            <p:custDataLst>
              <p:tags r:id="rId20"/>
            </p:custDataLst>
          </p:nvPr>
        </p:nvSpPr>
        <p:spPr bwMode="auto">
          <a:xfrm>
            <a:off x="488950" y="46196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r15</a:t>
            </a:r>
          </a:p>
        </p:txBody>
      </p:sp>
      <p:sp>
        <p:nvSpPr>
          <p:cNvPr id="137238" name="Text Box 30"/>
          <p:cNvSpPr txBox="1">
            <a:spLocks noChangeArrowheads="1"/>
          </p:cNvSpPr>
          <p:nvPr>
            <p:custDataLst>
              <p:tags r:id="rId21"/>
            </p:custDataLst>
          </p:nvPr>
        </p:nvSpPr>
        <p:spPr bwMode="auto">
          <a:xfrm>
            <a:off x="5141913" y="18288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137239" name="Text Box 31"/>
          <p:cNvSpPr txBox="1">
            <a:spLocks noChangeArrowheads="1"/>
          </p:cNvSpPr>
          <p:nvPr>
            <p:custDataLst>
              <p:tags r:id="rId22"/>
            </p:custDataLst>
          </p:nvPr>
        </p:nvSpPr>
        <p:spPr bwMode="auto">
          <a:xfrm>
            <a:off x="5138738" y="2206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137240" name="Text Box 32"/>
          <p:cNvSpPr txBox="1">
            <a:spLocks noChangeArrowheads="1"/>
          </p:cNvSpPr>
          <p:nvPr>
            <p:custDataLst>
              <p:tags r:id="rId23"/>
            </p:custDataLst>
          </p:nvPr>
        </p:nvSpPr>
        <p:spPr bwMode="auto">
          <a:xfrm>
            <a:off x="5138738" y="2587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137241" name="Text Box 33"/>
          <p:cNvSpPr txBox="1">
            <a:spLocks noChangeArrowheads="1"/>
          </p:cNvSpPr>
          <p:nvPr>
            <p:custDataLst>
              <p:tags r:id="rId24"/>
            </p:custDataLst>
          </p:nvPr>
        </p:nvSpPr>
        <p:spPr bwMode="auto">
          <a:xfrm>
            <a:off x="5138738" y="2968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137242" name="Text Box 34"/>
          <p:cNvSpPr txBox="1">
            <a:spLocks noChangeArrowheads="1"/>
          </p:cNvSpPr>
          <p:nvPr>
            <p:custDataLst>
              <p:tags r:id="rId25"/>
            </p:custDataLst>
          </p:nvPr>
        </p:nvSpPr>
        <p:spPr bwMode="auto">
          <a:xfrm>
            <a:off x="5138738" y="3341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137243" name="Text Box 35"/>
          <p:cNvSpPr txBox="1">
            <a:spLocks noChangeArrowheads="1"/>
          </p:cNvSpPr>
          <p:nvPr>
            <p:custDataLst>
              <p:tags r:id="rId26"/>
            </p:custDataLst>
          </p:nvPr>
        </p:nvSpPr>
        <p:spPr bwMode="auto">
          <a:xfrm>
            <a:off x="5138738" y="3730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137244" name="Rectangle 36"/>
          <p:cNvSpPr>
            <a:spLocks noChangeArrowheads="1"/>
          </p:cNvSpPr>
          <p:nvPr>
            <p:custDataLst>
              <p:tags r:id="rId27"/>
            </p:custDataLst>
          </p:nvPr>
        </p:nvSpPr>
        <p:spPr bwMode="auto">
          <a:xfrm>
            <a:off x="5816600" y="55451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45" name="Text Box 37"/>
          <p:cNvSpPr txBox="1">
            <a:spLocks noChangeArrowheads="1"/>
          </p:cNvSpPr>
          <p:nvPr>
            <p:custDataLst>
              <p:tags r:id="rId28"/>
            </p:custDataLst>
          </p:nvPr>
        </p:nvSpPr>
        <p:spPr bwMode="auto">
          <a:xfrm>
            <a:off x="6388100" y="509270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Arial" charset="0"/>
              </a:rPr>
              <a:t>…</a:t>
            </a:r>
          </a:p>
        </p:txBody>
      </p:sp>
      <p:sp>
        <p:nvSpPr>
          <p:cNvPr id="137246" name="Text Box 41"/>
          <p:cNvSpPr txBox="1">
            <a:spLocks noChangeArrowheads="1"/>
          </p:cNvSpPr>
          <p:nvPr>
            <p:custDataLst>
              <p:tags r:id="rId29"/>
            </p:custDataLst>
          </p:nvPr>
        </p:nvSpPr>
        <p:spPr bwMode="auto">
          <a:xfrm>
            <a:off x="5130800" y="55514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42</a:t>
            </a:r>
          </a:p>
        </p:txBody>
      </p:sp>
      <p:sp>
        <p:nvSpPr>
          <p:cNvPr id="137247" name="Rectangle 43"/>
          <p:cNvSpPr>
            <a:spLocks noChangeArrowheads="1"/>
          </p:cNvSpPr>
          <p:nvPr>
            <p:custDataLst>
              <p:tags r:id="rId30"/>
            </p:custDataLst>
          </p:nvPr>
        </p:nvSpPr>
        <p:spPr bwMode="auto">
          <a:xfrm>
            <a:off x="1143000" y="3489325"/>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48" name="Rectangle 44"/>
          <p:cNvSpPr>
            <a:spLocks noChangeArrowheads="1"/>
          </p:cNvSpPr>
          <p:nvPr>
            <p:custDataLst>
              <p:tags r:id="rId31"/>
            </p:custDataLst>
          </p:nvPr>
        </p:nvSpPr>
        <p:spPr bwMode="auto">
          <a:xfrm>
            <a:off x="1143000" y="4041775"/>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49" name="Rectangle 49"/>
          <p:cNvSpPr>
            <a:spLocks noChangeArrowheads="1"/>
          </p:cNvSpPr>
          <p:nvPr>
            <p:custDataLst>
              <p:tags r:id="rId32"/>
            </p:custDataLst>
          </p:nvPr>
        </p:nvSpPr>
        <p:spPr bwMode="auto">
          <a:xfrm>
            <a:off x="5857875" y="22098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loadn r15 </a:t>
            </a:r>
            <a:r>
              <a:rPr lang="en-US" sz="1800" b="1">
                <a:latin typeface="Courier New" pitchFamily="-106" charset="0"/>
              </a:rPr>
              <a:t>3</a:t>
            </a:r>
            <a:endParaRPr lang="en-US" sz="1800">
              <a:latin typeface="Arial" charset="0"/>
            </a:endParaRPr>
          </a:p>
        </p:txBody>
      </p:sp>
      <p:sp>
        <p:nvSpPr>
          <p:cNvPr id="137250" name="Rectangle 51"/>
          <p:cNvSpPr>
            <a:spLocks noChangeArrowheads="1"/>
          </p:cNvSpPr>
          <p:nvPr>
            <p:custDataLst>
              <p:tags r:id="rId33"/>
            </p:custDataLst>
          </p:nvPr>
        </p:nvSpPr>
        <p:spPr bwMode="auto">
          <a:xfrm>
            <a:off x="5857875" y="37401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halt</a:t>
            </a:r>
            <a:endParaRPr lang="en-US" sz="1800">
              <a:solidFill>
                <a:srgbClr val="0A04EB"/>
              </a:solidFill>
              <a:latin typeface="Arial" charset="0"/>
            </a:endParaRPr>
          </a:p>
        </p:txBody>
      </p:sp>
      <p:sp>
        <p:nvSpPr>
          <p:cNvPr id="137251" name="Rectangle 52"/>
          <p:cNvSpPr>
            <a:spLocks noChangeArrowheads="1"/>
          </p:cNvSpPr>
          <p:nvPr>
            <p:custDataLst>
              <p:tags r:id="rId34"/>
            </p:custDataLst>
          </p:nvPr>
        </p:nvSpPr>
        <p:spPr bwMode="auto">
          <a:xfrm>
            <a:off x="5857875" y="3738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37252" name="Rectangle 53"/>
          <p:cNvSpPr>
            <a:spLocks noChangeArrowheads="1"/>
          </p:cNvSpPr>
          <p:nvPr>
            <p:custDataLst>
              <p:tags r:id="rId35"/>
            </p:custDataLst>
          </p:nvPr>
        </p:nvSpPr>
        <p:spPr bwMode="auto">
          <a:xfrm>
            <a:off x="5857875" y="4119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37253" name="Rectangle 54"/>
          <p:cNvSpPr>
            <a:spLocks noChangeArrowheads="1"/>
          </p:cNvSpPr>
          <p:nvPr>
            <p:custDataLst>
              <p:tags r:id="rId36"/>
            </p:custDataLst>
          </p:nvPr>
        </p:nvSpPr>
        <p:spPr bwMode="auto">
          <a:xfrm>
            <a:off x="5857875" y="44926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37254" name="Rectangle 55"/>
          <p:cNvSpPr>
            <a:spLocks noChangeArrowheads="1"/>
          </p:cNvSpPr>
          <p:nvPr>
            <p:custDataLst>
              <p:tags r:id="rId37"/>
            </p:custDataLst>
          </p:nvPr>
        </p:nvSpPr>
        <p:spPr bwMode="auto">
          <a:xfrm>
            <a:off x="5857875" y="48768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37255" name="Text Box 56"/>
          <p:cNvSpPr txBox="1">
            <a:spLocks noChangeArrowheads="1"/>
          </p:cNvSpPr>
          <p:nvPr>
            <p:custDataLst>
              <p:tags r:id="rId38"/>
            </p:custDataLst>
          </p:nvPr>
        </p:nvSpPr>
        <p:spPr bwMode="auto">
          <a:xfrm>
            <a:off x="41751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137256" name="Text Box 57"/>
          <p:cNvSpPr txBox="1">
            <a:spLocks noChangeArrowheads="1"/>
          </p:cNvSpPr>
          <p:nvPr>
            <p:custDataLst>
              <p:tags r:id="rId39"/>
            </p:custDataLst>
          </p:nvPr>
        </p:nvSpPr>
        <p:spPr bwMode="auto">
          <a:xfrm>
            <a:off x="36417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137257" name="Rectangle 180"/>
          <p:cNvSpPr>
            <a:spLocks noChangeArrowheads="1"/>
          </p:cNvSpPr>
          <p:nvPr>
            <p:custDataLst>
              <p:tags r:id="rId40"/>
            </p:custDataLst>
          </p:nvPr>
        </p:nvSpPr>
        <p:spPr bwMode="auto">
          <a:xfrm>
            <a:off x="5813425" y="592931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58" name="Text Box 181"/>
          <p:cNvSpPr txBox="1">
            <a:spLocks noChangeArrowheads="1"/>
          </p:cNvSpPr>
          <p:nvPr>
            <p:custDataLst>
              <p:tags r:id="rId41"/>
            </p:custDataLst>
          </p:nvPr>
        </p:nvSpPr>
        <p:spPr bwMode="auto">
          <a:xfrm>
            <a:off x="5127625" y="593566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43</a:t>
            </a:r>
          </a:p>
        </p:txBody>
      </p:sp>
      <p:sp>
        <p:nvSpPr>
          <p:cNvPr id="137259" name="Text Box 182"/>
          <p:cNvSpPr txBox="1">
            <a:spLocks noChangeArrowheads="1"/>
          </p:cNvSpPr>
          <p:nvPr>
            <p:custDataLst>
              <p:tags r:id="rId42"/>
            </p:custDataLst>
          </p:nvPr>
        </p:nvSpPr>
        <p:spPr bwMode="auto">
          <a:xfrm>
            <a:off x="6386513" y="616585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Arial" charset="0"/>
              </a:rPr>
              <a:t>…</a:t>
            </a:r>
          </a:p>
        </p:txBody>
      </p:sp>
      <p:grpSp>
        <p:nvGrpSpPr>
          <p:cNvPr id="137260" name="Group 183"/>
          <p:cNvGrpSpPr>
            <a:grpSpLocks/>
          </p:cNvGrpSpPr>
          <p:nvPr>
            <p:custDataLst>
              <p:tags r:id="rId43"/>
            </p:custDataLst>
          </p:nvPr>
        </p:nvGrpSpPr>
        <p:grpSpPr bwMode="auto">
          <a:xfrm>
            <a:off x="3048000" y="1285875"/>
            <a:ext cx="2698750" cy="180975"/>
            <a:chOff x="295" y="1311"/>
            <a:chExt cx="5177" cy="114"/>
          </a:xfrm>
        </p:grpSpPr>
        <p:sp>
          <p:nvSpPr>
            <p:cNvPr id="137326" name="Rectangle 184"/>
            <p:cNvSpPr>
              <a:spLocks noChangeArrowheads="1"/>
            </p:cNvSpPr>
            <p:nvPr>
              <p:custDataLst>
                <p:tags r:id="rId105"/>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7327" name="Rectangle 185"/>
            <p:cNvSpPr>
              <a:spLocks noChangeArrowheads="1"/>
            </p:cNvSpPr>
            <p:nvPr>
              <p:custDataLst>
                <p:tags r:id="rId106"/>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137261" name="Group 186"/>
          <p:cNvGrpSpPr>
            <a:grpSpLocks/>
          </p:cNvGrpSpPr>
          <p:nvPr>
            <p:custDataLst>
              <p:tags r:id="rId44"/>
            </p:custDataLst>
          </p:nvPr>
        </p:nvGrpSpPr>
        <p:grpSpPr bwMode="auto">
          <a:xfrm>
            <a:off x="8166100" y="1285875"/>
            <a:ext cx="563563" cy="180975"/>
            <a:chOff x="295" y="1311"/>
            <a:chExt cx="5177" cy="114"/>
          </a:xfrm>
        </p:grpSpPr>
        <p:sp>
          <p:nvSpPr>
            <p:cNvPr id="137324" name="Rectangle 187"/>
            <p:cNvSpPr>
              <a:spLocks noChangeArrowheads="1"/>
            </p:cNvSpPr>
            <p:nvPr>
              <p:custDataLst>
                <p:tags r:id="rId10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7325" name="Rectangle 188"/>
            <p:cNvSpPr>
              <a:spLocks noChangeArrowheads="1"/>
            </p:cNvSpPr>
            <p:nvPr>
              <p:custDataLst>
                <p:tags r:id="rId10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137262" name="Group 190"/>
          <p:cNvGrpSpPr>
            <a:grpSpLocks/>
          </p:cNvGrpSpPr>
          <p:nvPr>
            <p:custDataLst>
              <p:tags r:id="rId45"/>
            </p:custDataLst>
          </p:nvPr>
        </p:nvGrpSpPr>
        <p:grpSpPr bwMode="auto">
          <a:xfrm>
            <a:off x="7831138" y="5589588"/>
            <a:ext cx="225425" cy="300037"/>
            <a:chOff x="2928" y="1051"/>
            <a:chExt cx="840" cy="957"/>
          </a:xfrm>
        </p:grpSpPr>
        <p:sp>
          <p:nvSpPr>
            <p:cNvPr id="137311" name="Freeform 191"/>
            <p:cNvSpPr>
              <a:spLocks/>
            </p:cNvSpPr>
            <p:nvPr>
              <p:custDataLst>
                <p:tags r:id="rId90"/>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7312" name="Oval 192"/>
            <p:cNvSpPr>
              <a:spLocks noChangeArrowheads="1"/>
            </p:cNvSpPr>
            <p:nvPr>
              <p:custDataLst>
                <p:tags r:id="rId9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7313" name="Oval 193"/>
            <p:cNvSpPr>
              <a:spLocks noChangeArrowheads="1"/>
            </p:cNvSpPr>
            <p:nvPr>
              <p:custDataLst>
                <p:tags r:id="rId92"/>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314" name="Oval 194"/>
            <p:cNvSpPr>
              <a:spLocks noChangeArrowheads="1"/>
            </p:cNvSpPr>
            <p:nvPr>
              <p:custDataLst>
                <p:tags r:id="rId93"/>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315" name="Oval 195"/>
            <p:cNvSpPr>
              <a:spLocks noChangeArrowheads="1"/>
            </p:cNvSpPr>
            <p:nvPr>
              <p:custDataLst>
                <p:tags r:id="rId94"/>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316" name="Oval 196"/>
            <p:cNvSpPr>
              <a:spLocks noChangeArrowheads="1"/>
            </p:cNvSpPr>
            <p:nvPr>
              <p:custDataLst>
                <p:tags r:id="rId95"/>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317" name="Oval 197"/>
            <p:cNvSpPr>
              <a:spLocks noChangeArrowheads="1"/>
            </p:cNvSpPr>
            <p:nvPr>
              <p:custDataLst>
                <p:tags r:id="rId96"/>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318" name="Oval 198"/>
            <p:cNvSpPr>
              <a:spLocks noChangeArrowheads="1"/>
            </p:cNvSpPr>
            <p:nvPr>
              <p:custDataLst>
                <p:tags r:id="rId97"/>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319" name="AutoShape 199"/>
            <p:cNvSpPr>
              <a:spLocks noChangeArrowheads="1"/>
            </p:cNvSpPr>
            <p:nvPr>
              <p:custDataLst>
                <p:tags r:id="rId9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7320" name="Freeform 200"/>
            <p:cNvSpPr>
              <a:spLocks/>
            </p:cNvSpPr>
            <p:nvPr>
              <p:custDataLst>
                <p:tags r:id="rId9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7321" name="Freeform 201"/>
            <p:cNvSpPr>
              <a:spLocks/>
            </p:cNvSpPr>
            <p:nvPr>
              <p:custDataLst>
                <p:tags r:id="rId10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7322" name="Freeform 202"/>
            <p:cNvSpPr>
              <a:spLocks/>
            </p:cNvSpPr>
            <p:nvPr>
              <p:custDataLst>
                <p:tags r:id="rId10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7323" name="Freeform 203"/>
            <p:cNvSpPr>
              <a:spLocks/>
            </p:cNvSpPr>
            <p:nvPr>
              <p:custDataLst>
                <p:tags r:id="rId10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37263" name="Group 204"/>
          <p:cNvGrpSpPr>
            <a:grpSpLocks/>
          </p:cNvGrpSpPr>
          <p:nvPr>
            <p:custDataLst>
              <p:tags r:id="rId46"/>
            </p:custDataLst>
          </p:nvPr>
        </p:nvGrpSpPr>
        <p:grpSpPr bwMode="auto">
          <a:xfrm>
            <a:off x="7224713" y="5589588"/>
            <a:ext cx="225425" cy="300037"/>
            <a:chOff x="2928" y="1051"/>
            <a:chExt cx="840" cy="957"/>
          </a:xfrm>
        </p:grpSpPr>
        <p:sp>
          <p:nvSpPr>
            <p:cNvPr id="137298" name="Freeform 205"/>
            <p:cNvSpPr>
              <a:spLocks/>
            </p:cNvSpPr>
            <p:nvPr>
              <p:custDataLst>
                <p:tags r:id="rId77"/>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7299" name="Oval 206"/>
            <p:cNvSpPr>
              <a:spLocks noChangeArrowheads="1"/>
            </p:cNvSpPr>
            <p:nvPr>
              <p:custDataLst>
                <p:tags r:id="rId7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7300" name="Oval 207"/>
            <p:cNvSpPr>
              <a:spLocks noChangeArrowheads="1"/>
            </p:cNvSpPr>
            <p:nvPr>
              <p:custDataLst>
                <p:tags r:id="rId7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301" name="Oval 208"/>
            <p:cNvSpPr>
              <a:spLocks noChangeArrowheads="1"/>
            </p:cNvSpPr>
            <p:nvPr>
              <p:custDataLst>
                <p:tags r:id="rId8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302" name="Oval 209"/>
            <p:cNvSpPr>
              <a:spLocks noChangeArrowheads="1"/>
            </p:cNvSpPr>
            <p:nvPr>
              <p:custDataLst>
                <p:tags r:id="rId8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303" name="Oval 210"/>
            <p:cNvSpPr>
              <a:spLocks noChangeArrowheads="1"/>
            </p:cNvSpPr>
            <p:nvPr>
              <p:custDataLst>
                <p:tags r:id="rId8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304" name="Oval 211"/>
            <p:cNvSpPr>
              <a:spLocks noChangeArrowheads="1"/>
            </p:cNvSpPr>
            <p:nvPr>
              <p:custDataLst>
                <p:tags r:id="rId8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305" name="Oval 212"/>
            <p:cNvSpPr>
              <a:spLocks noChangeArrowheads="1"/>
            </p:cNvSpPr>
            <p:nvPr>
              <p:custDataLst>
                <p:tags r:id="rId8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306" name="AutoShape 213"/>
            <p:cNvSpPr>
              <a:spLocks noChangeArrowheads="1"/>
            </p:cNvSpPr>
            <p:nvPr>
              <p:custDataLst>
                <p:tags r:id="rId8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7307" name="Freeform 214"/>
            <p:cNvSpPr>
              <a:spLocks/>
            </p:cNvSpPr>
            <p:nvPr>
              <p:custDataLst>
                <p:tags r:id="rId8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7308" name="Freeform 215"/>
            <p:cNvSpPr>
              <a:spLocks/>
            </p:cNvSpPr>
            <p:nvPr>
              <p:custDataLst>
                <p:tags r:id="rId8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7309" name="Freeform 216"/>
            <p:cNvSpPr>
              <a:spLocks/>
            </p:cNvSpPr>
            <p:nvPr>
              <p:custDataLst>
                <p:tags r:id="rId8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7310" name="Freeform 217"/>
            <p:cNvSpPr>
              <a:spLocks/>
            </p:cNvSpPr>
            <p:nvPr>
              <p:custDataLst>
                <p:tags r:id="rId8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37264" name="Group 218"/>
          <p:cNvGrpSpPr>
            <a:grpSpLocks/>
          </p:cNvGrpSpPr>
          <p:nvPr>
            <p:custDataLst>
              <p:tags r:id="rId47"/>
            </p:custDataLst>
          </p:nvPr>
        </p:nvGrpSpPr>
        <p:grpSpPr bwMode="auto">
          <a:xfrm>
            <a:off x="6943725" y="5589588"/>
            <a:ext cx="225425" cy="300037"/>
            <a:chOff x="2928" y="1051"/>
            <a:chExt cx="840" cy="957"/>
          </a:xfrm>
        </p:grpSpPr>
        <p:sp>
          <p:nvSpPr>
            <p:cNvPr id="137285" name="Freeform 219"/>
            <p:cNvSpPr>
              <a:spLocks/>
            </p:cNvSpPr>
            <p:nvPr>
              <p:custDataLst>
                <p:tags r:id="rId6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7286" name="Oval 220"/>
            <p:cNvSpPr>
              <a:spLocks noChangeArrowheads="1"/>
            </p:cNvSpPr>
            <p:nvPr>
              <p:custDataLst>
                <p:tags r:id="rId6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7287" name="Oval 221"/>
            <p:cNvSpPr>
              <a:spLocks noChangeArrowheads="1"/>
            </p:cNvSpPr>
            <p:nvPr>
              <p:custDataLst>
                <p:tags r:id="rId6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288" name="Oval 222"/>
            <p:cNvSpPr>
              <a:spLocks noChangeArrowheads="1"/>
            </p:cNvSpPr>
            <p:nvPr>
              <p:custDataLst>
                <p:tags r:id="rId6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289" name="Oval 223"/>
            <p:cNvSpPr>
              <a:spLocks noChangeArrowheads="1"/>
            </p:cNvSpPr>
            <p:nvPr>
              <p:custDataLst>
                <p:tags r:id="rId6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290" name="Oval 224"/>
            <p:cNvSpPr>
              <a:spLocks noChangeArrowheads="1"/>
            </p:cNvSpPr>
            <p:nvPr>
              <p:custDataLst>
                <p:tags r:id="rId6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291" name="Oval 225"/>
            <p:cNvSpPr>
              <a:spLocks noChangeArrowheads="1"/>
            </p:cNvSpPr>
            <p:nvPr>
              <p:custDataLst>
                <p:tags r:id="rId7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292" name="Oval 226"/>
            <p:cNvSpPr>
              <a:spLocks noChangeArrowheads="1"/>
            </p:cNvSpPr>
            <p:nvPr>
              <p:custDataLst>
                <p:tags r:id="rId7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293" name="AutoShape 227"/>
            <p:cNvSpPr>
              <a:spLocks noChangeArrowheads="1"/>
            </p:cNvSpPr>
            <p:nvPr>
              <p:custDataLst>
                <p:tags r:id="rId7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7294" name="Freeform 228"/>
            <p:cNvSpPr>
              <a:spLocks/>
            </p:cNvSpPr>
            <p:nvPr>
              <p:custDataLst>
                <p:tags r:id="rId7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7295" name="Freeform 229"/>
            <p:cNvSpPr>
              <a:spLocks/>
            </p:cNvSpPr>
            <p:nvPr>
              <p:custDataLst>
                <p:tags r:id="rId7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7296" name="Freeform 230"/>
            <p:cNvSpPr>
              <a:spLocks/>
            </p:cNvSpPr>
            <p:nvPr>
              <p:custDataLst>
                <p:tags r:id="rId7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7297" name="Freeform 231"/>
            <p:cNvSpPr>
              <a:spLocks/>
            </p:cNvSpPr>
            <p:nvPr>
              <p:custDataLst>
                <p:tags r:id="rId7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37265" name="Group 232"/>
          <p:cNvGrpSpPr>
            <a:grpSpLocks/>
          </p:cNvGrpSpPr>
          <p:nvPr>
            <p:custDataLst>
              <p:tags r:id="rId48"/>
            </p:custDataLst>
          </p:nvPr>
        </p:nvGrpSpPr>
        <p:grpSpPr bwMode="auto">
          <a:xfrm>
            <a:off x="7513638" y="5603875"/>
            <a:ext cx="234950" cy="273050"/>
            <a:chOff x="1824" y="4512"/>
            <a:chExt cx="528" cy="241"/>
          </a:xfrm>
        </p:grpSpPr>
        <p:sp>
          <p:nvSpPr>
            <p:cNvPr id="137273" name="Freeform 233"/>
            <p:cNvSpPr>
              <a:spLocks/>
            </p:cNvSpPr>
            <p:nvPr>
              <p:custDataLst>
                <p:tags r:id="rId52"/>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137274" name="Oval 234"/>
            <p:cNvSpPr>
              <a:spLocks noChangeArrowheads="1"/>
            </p:cNvSpPr>
            <p:nvPr>
              <p:custDataLst>
                <p:tags r:id="rId53"/>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137275" name="Oval 235"/>
            <p:cNvSpPr>
              <a:spLocks noChangeArrowheads="1"/>
            </p:cNvSpPr>
            <p:nvPr>
              <p:custDataLst>
                <p:tags r:id="rId54"/>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276" name="Oval 236"/>
            <p:cNvSpPr>
              <a:spLocks noChangeArrowheads="1"/>
            </p:cNvSpPr>
            <p:nvPr>
              <p:custDataLst>
                <p:tags r:id="rId55"/>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277" name="Oval 237"/>
            <p:cNvSpPr>
              <a:spLocks noChangeArrowheads="1"/>
            </p:cNvSpPr>
            <p:nvPr>
              <p:custDataLst>
                <p:tags r:id="rId56"/>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278" name="Oval 238"/>
            <p:cNvSpPr>
              <a:spLocks noChangeArrowheads="1"/>
            </p:cNvSpPr>
            <p:nvPr>
              <p:custDataLst>
                <p:tags r:id="rId57"/>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279" name="Oval 239"/>
            <p:cNvSpPr>
              <a:spLocks noChangeArrowheads="1"/>
            </p:cNvSpPr>
            <p:nvPr>
              <p:custDataLst>
                <p:tags r:id="rId58"/>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280" name="Oval 240"/>
            <p:cNvSpPr>
              <a:spLocks noChangeArrowheads="1"/>
            </p:cNvSpPr>
            <p:nvPr>
              <p:custDataLst>
                <p:tags r:id="rId59"/>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281" name="Freeform 241"/>
            <p:cNvSpPr>
              <a:spLocks/>
            </p:cNvSpPr>
            <p:nvPr>
              <p:custDataLst>
                <p:tags r:id="rId60"/>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137282" name="Freeform 242"/>
            <p:cNvSpPr>
              <a:spLocks/>
            </p:cNvSpPr>
            <p:nvPr>
              <p:custDataLst>
                <p:tags r:id="rId61"/>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137283" name="AutoShape 243"/>
            <p:cNvSpPr>
              <a:spLocks noChangeArrowheads="1"/>
            </p:cNvSpPr>
            <p:nvPr>
              <p:custDataLst>
                <p:tags r:id="rId62"/>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137284" name="AutoShape 244"/>
            <p:cNvSpPr>
              <a:spLocks noChangeArrowheads="1"/>
            </p:cNvSpPr>
            <p:nvPr>
              <p:custDataLst>
                <p:tags r:id="rId63"/>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1214718" name="AutoShape 254"/>
          <p:cNvSpPr>
            <a:spLocks noChangeArrowheads="1"/>
          </p:cNvSpPr>
          <p:nvPr/>
        </p:nvSpPr>
        <p:spPr bwMode="auto">
          <a:xfrm>
            <a:off x="8229600" y="3409950"/>
            <a:ext cx="228600" cy="228600"/>
          </a:xfrm>
          <a:prstGeom prst="star5">
            <a:avLst/>
          </a:prstGeom>
          <a:solidFill>
            <a:srgbClr val="E3DC0D"/>
          </a:solidFill>
          <a:ln w="19050">
            <a:solidFill>
              <a:srgbClr val="D17204"/>
            </a:solidFill>
            <a:miter lim="800000"/>
            <a:headEnd/>
            <a:tailEnd/>
          </a:ln>
          <a:effectLst/>
        </p:spPr>
        <p:txBody>
          <a:bodyPr wrap="none" anchor="ctr">
            <a:spAutoFit/>
          </a:bodyPr>
          <a:lstStyle/>
          <a:p>
            <a:pPr>
              <a:defRPr/>
            </a:pPr>
            <a:endParaRPr lang="en-US">
              <a:latin typeface="Times" pitchFamily="1" charset="0"/>
              <a:ea typeface="ＭＳ Ｐゴシック" pitchFamily="1" charset="-128"/>
            </a:endParaRPr>
          </a:p>
        </p:txBody>
      </p:sp>
      <p:sp>
        <p:nvSpPr>
          <p:cNvPr id="137267" name="Rectangle 269"/>
          <p:cNvSpPr>
            <a:spLocks noChangeArrowheads="1"/>
          </p:cNvSpPr>
          <p:nvPr>
            <p:custDataLst>
              <p:tags r:id="rId49"/>
            </p:custDataLst>
          </p:nvPr>
        </p:nvSpPr>
        <p:spPr bwMode="auto">
          <a:xfrm>
            <a:off x="5857875" y="2595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loadi r1 r15 </a:t>
            </a:r>
            <a:endParaRPr lang="en-US" sz="1800">
              <a:solidFill>
                <a:srgbClr val="0A04EB"/>
              </a:solidFill>
              <a:latin typeface="Arial" charset="0"/>
            </a:endParaRPr>
          </a:p>
        </p:txBody>
      </p:sp>
      <p:sp>
        <p:nvSpPr>
          <p:cNvPr id="137268" name="Rectangle 270"/>
          <p:cNvSpPr>
            <a:spLocks noChangeArrowheads="1"/>
          </p:cNvSpPr>
          <p:nvPr>
            <p:custDataLst>
              <p:tags r:id="rId50"/>
            </p:custDataLst>
          </p:nvPr>
        </p:nvSpPr>
        <p:spPr bwMode="auto">
          <a:xfrm>
            <a:off x="5857875" y="2984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write r0</a:t>
            </a:r>
            <a:endParaRPr lang="en-US" sz="1800">
              <a:solidFill>
                <a:srgbClr val="0A04EB"/>
              </a:solidFill>
              <a:latin typeface="Arial" charset="0"/>
            </a:endParaRPr>
          </a:p>
        </p:txBody>
      </p:sp>
      <p:sp>
        <p:nvSpPr>
          <p:cNvPr id="137269" name="Text Box 247"/>
          <p:cNvSpPr txBox="1">
            <a:spLocks noChangeArrowheads="1"/>
          </p:cNvSpPr>
          <p:nvPr/>
        </p:nvSpPr>
        <p:spPr bwMode="auto">
          <a:xfrm>
            <a:off x="3028950" y="2438400"/>
            <a:ext cx="2133600" cy="1062038"/>
          </a:xfrm>
          <a:prstGeom prst="rect">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FF0515"/>
                </a:solidFill>
                <a:latin typeface="Comic Sans MS" pitchFamily="-106" charset="0"/>
              </a:rPr>
              <a:t>loads data into r1 from </a:t>
            </a:r>
            <a:r>
              <a:rPr lang="en-US" sz="1400">
                <a:solidFill>
                  <a:srgbClr val="FF0000"/>
                </a:solidFill>
                <a:latin typeface="Comic Sans MS" pitchFamily="-106" charset="0"/>
              </a:rPr>
              <a:t>r15's </a:t>
            </a:r>
            <a:r>
              <a:rPr lang="en-US" sz="1400">
                <a:solidFill>
                  <a:srgbClr val="800000"/>
                </a:solidFill>
                <a:latin typeface="Comic Sans MS" pitchFamily="-106" charset="0"/>
              </a:rPr>
              <a:t>MEMORY LOCATION </a:t>
            </a:r>
          </a:p>
          <a:p>
            <a:pPr>
              <a:spcBef>
                <a:spcPct val="50000"/>
              </a:spcBef>
            </a:pPr>
            <a:r>
              <a:rPr lang="en-US" sz="1400">
                <a:solidFill>
                  <a:srgbClr val="FF0515"/>
                </a:solidFill>
                <a:latin typeface="Comic Sans MS" pitchFamily="-106" charset="0"/>
              </a:rPr>
              <a:t>(not r15 itself)</a:t>
            </a:r>
          </a:p>
        </p:txBody>
      </p:sp>
      <p:sp>
        <p:nvSpPr>
          <p:cNvPr id="137270" name="Line 248"/>
          <p:cNvSpPr>
            <a:spLocks noChangeShapeType="1"/>
          </p:cNvSpPr>
          <p:nvPr/>
        </p:nvSpPr>
        <p:spPr bwMode="auto">
          <a:xfrm>
            <a:off x="5149850" y="2803525"/>
            <a:ext cx="317500" cy="0"/>
          </a:xfrm>
          <a:prstGeom prst="line">
            <a:avLst/>
          </a:prstGeom>
          <a:noFill/>
          <a:ln w="19050">
            <a:solidFill>
              <a:srgbClr val="FF0515"/>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37271" name="Line 248"/>
          <p:cNvSpPr>
            <a:spLocks noChangeShapeType="1"/>
          </p:cNvSpPr>
          <p:nvPr/>
        </p:nvSpPr>
        <p:spPr bwMode="auto">
          <a:xfrm flipH="1" flipV="1">
            <a:off x="2867025" y="2076450"/>
            <a:ext cx="481013" cy="357188"/>
          </a:xfrm>
          <a:prstGeom prst="line">
            <a:avLst/>
          </a:prstGeom>
          <a:noFill/>
          <a:ln w="19050">
            <a:solidFill>
              <a:srgbClr val="FF0515"/>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37272" name="Rectangle 270"/>
          <p:cNvSpPr>
            <a:spLocks noChangeArrowheads="1"/>
          </p:cNvSpPr>
          <p:nvPr>
            <p:custDataLst>
              <p:tags r:id="rId51"/>
            </p:custDataLst>
          </p:nvPr>
        </p:nvSpPr>
        <p:spPr bwMode="auto">
          <a:xfrm>
            <a:off x="5857875" y="33480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write r1</a:t>
            </a:r>
            <a:endParaRPr lang="en-US" sz="1800">
              <a:solidFill>
                <a:srgbClr val="0A04EB"/>
              </a:solidFill>
              <a:latin typeface="Arial" charset="0"/>
            </a:endParaRPr>
          </a:p>
        </p:txBody>
      </p:sp>
    </p:spTree>
  </p:cSld>
  <p:clrMapOvr>
    <a:masterClrMapping/>
  </p:clrMapOvr>
  <p:timing>
    <p:tnLst>
      <p:par>
        <p:cT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8242" name="Group 2"/>
          <p:cNvGrpSpPr>
            <a:grpSpLocks/>
          </p:cNvGrpSpPr>
          <p:nvPr>
            <p:custDataLst>
              <p:tags r:id="rId1"/>
            </p:custDataLst>
          </p:nvPr>
        </p:nvGrpSpPr>
        <p:grpSpPr bwMode="auto">
          <a:xfrm>
            <a:off x="319088" y="1285875"/>
            <a:ext cx="500062" cy="180975"/>
            <a:chOff x="295" y="1311"/>
            <a:chExt cx="5177" cy="114"/>
          </a:xfrm>
        </p:grpSpPr>
        <p:sp>
          <p:nvSpPr>
            <p:cNvPr id="138353" name="Rectangle 3"/>
            <p:cNvSpPr>
              <a:spLocks noChangeArrowheads="1"/>
            </p:cNvSpPr>
            <p:nvPr>
              <p:custDataLst>
                <p:tags r:id="rId10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8354" name="Rectangle 4"/>
            <p:cNvSpPr>
              <a:spLocks noChangeArrowheads="1"/>
            </p:cNvSpPr>
            <p:nvPr>
              <p:custDataLst>
                <p:tags r:id="rId10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8243" name="Rectangle 6"/>
          <p:cNvSpPr>
            <a:spLocks noChangeArrowheads="1"/>
          </p:cNvSpPr>
          <p:nvPr>
            <p:custDataLst>
              <p:tags r:id="rId2"/>
            </p:custDataLst>
          </p:nvPr>
        </p:nvSpPr>
        <p:spPr bwMode="auto">
          <a:xfrm>
            <a:off x="381000" y="150813"/>
            <a:ext cx="82296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storei</a:t>
            </a:r>
            <a:r>
              <a:rPr lang="en-US" sz="4200">
                <a:solidFill>
                  <a:schemeClr val="tx2"/>
                </a:solidFill>
                <a:latin typeface="Times New Roman" pitchFamily="-106" charset="0"/>
              </a:rPr>
              <a:t>  stores a reg. TO memory</a:t>
            </a:r>
          </a:p>
        </p:txBody>
      </p:sp>
      <p:sp>
        <p:nvSpPr>
          <p:cNvPr id="138244" name="Rectangle 7"/>
          <p:cNvSpPr>
            <a:spLocks noChangeArrowheads="1"/>
          </p:cNvSpPr>
          <p:nvPr>
            <p:custDataLst>
              <p:tags r:id="rId3"/>
            </p:custDataLst>
          </p:nvPr>
        </p:nvSpPr>
        <p:spPr bwMode="auto">
          <a:xfrm>
            <a:off x="1143000" y="2424113"/>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45" name="Rectangle 8"/>
          <p:cNvSpPr>
            <a:spLocks noChangeArrowheads="1"/>
          </p:cNvSpPr>
          <p:nvPr>
            <p:custDataLst>
              <p:tags r:id="rId4"/>
            </p:custDataLst>
          </p:nvPr>
        </p:nvSpPr>
        <p:spPr bwMode="auto">
          <a:xfrm>
            <a:off x="1143000" y="2957513"/>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46" name="Text Box 9"/>
          <p:cNvSpPr txBox="1">
            <a:spLocks noChangeArrowheads="1"/>
          </p:cNvSpPr>
          <p:nvPr>
            <p:custDataLst>
              <p:tags r:id="rId5"/>
            </p:custDataLst>
          </p:nvPr>
        </p:nvSpPr>
        <p:spPr bwMode="auto">
          <a:xfrm>
            <a:off x="477838" y="1903413"/>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p>
        </p:txBody>
      </p:sp>
      <p:sp>
        <p:nvSpPr>
          <p:cNvPr id="138247" name="Rectangle 11"/>
          <p:cNvSpPr>
            <a:spLocks noChangeArrowheads="1"/>
          </p:cNvSpPr>
          <p:nvPr>
            <p:custDataLst>
              <p:tags r:id="rId6"/>
            </p:custDataLst>
          </p:nvPr>
        </p:nvSpPr>
        <p:spPr bwMode="auto">
          <a:xfrm>
            <a:off x="1143000" y="1890713"/>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48" name="Rectangle 12"/>
          <p:cNvSpPr>
            <a:spLocks noChangeArrowheads="1"/>
          </p:cNvSpPr>
          <p:nvPr>
            <p:custDataLst>
              <p:tags r:id="rId7"/>
            </p:custDataLst>
          </p:nvPr>
        </p:nvSpPr>
        <p:spPr bwMode="auto">
          <a:xfrm>
            <a:off x="1143000" y="4611688"/>
            <a:ext cx="1676400" cy="3810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49" name="Text Box 25"/>
          <p:cNvSpPr txBox="1">
            <a:spLocks noChangeArrowheads="1"/>
          </p:cNvSpPr>
          <p:nvPr>
            <p:custDataLst>
              <p:tags r:id="rId8"/>
            </p:custDataLst>
          </p:nvPr>
        </p:nvSpPr>
        <p:spPr bwMode="auto">
          <a:xfrm>
            <a:off x="5902325" y="11430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RAM</a:t>
            </a:r>
          </a:p>
        </p:txBody>
      </p:sp>
      <p:sp>
        <p:nvSpPr>
          <p:cNvPr id="138250" name="Text Box 26"/>
          <p:cNvSpPr txBox="1">
            <a:spLocks noChangeArrowheads="1"/>
          </p:cNvSpPr>
          <p:nvPr>
            <p:custDataLst>
              <p:tags r:id="rId9"/>
            </p:custDataLst>
          </p:nvPr>
        </p:nvSpPr>
        <p:spPr bwMode="auto">
          <a:xfrm>
            <a:off x="1050925" y="1143000"/>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CPU</a:t>
            </a:r>
          </a:p>
        </p:txBody>
      </p:sp>
      <p:sp>
        <p:nvSpPr>
          <p:cNvPr id="138251" name="Text Box 29"/>
          <p:cNvSpPr txBox="1">
            <a:spLocks noChangeArrowheads="1"/>
          </p:cNvSpPr>
          <p:nvPr>
            <p:custDataLst>
              <p:tags r:id="rId10"/>
            </p:custDataLst>
          </p:nvPr>
        </p:nvSpPr>
        <p:spPr bwMode="auto">
          <a:xfrm>
            <a:off x="488950" y="46196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r15</a:t>
            </a:r>
          </a:p>
        </p:txBody>
      </p:sp>
      <p:sp>
        <p:nvSpPr>
          <p:cNvPr id="138252" name="Rectangle 36"/>
          <p:cNvSpPr>
            <a:spLocks noChangeArrowheads="1"/>
          </p:cNvSpPr>
          <p:nvPr>
            <p:custDataLst>
              <p:tags r:id="rId11"/>
            </p:custDataLst>
          </p:nvPr>
        </p:nvSpPr>
        <p:spPr bwMode="auto">
          <a:xfrm>
            <a:off x="5816600" y="55451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53" name="Text Box 37"/>
          <p:cNvSpPr txBox="1">
            <a:spLocks noChangeArrowheads="1"/>
          </p:cNvSpPr>
          <p:nvPr>
            <p:custDataLst>
              <p:tags r:id="rId12"/>
            </p:custDataLst>
          </p:nvPr>
        </p:nvSpPr>
        <p:spPr bwMode="auto">
          <a:xfrm>
            <a:off x="6388100" y="509270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Arial" charset="0"/>
              </a:rPr>
              <a:t>…</a:t>
            </a:r>
          </a:p>
        </p:txBody>
      </p:sp>
      <p:sp>
        <p:nvSpPr>
          <p:cNvPr id="138254" name="Text Box 41"/>
          <p:cNvSpPr txBox="1">
            <a:spLocks noChangeArrowheads="1"/>
          </p:cNvSpPr>
          <p:nvPr>
            <p:custDataLst>
              <p:tags r:id="rId13"/>
            </p:custDataLst>
          </p:nvPr>
        </p:nvSpPr>
        <p:spPr bwMode="auto">
          <a:xfrm>
            <a:off x="5130800" y="55514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42</a:t>
            </a:r>
          </a:p>
        </p:txBody>
      </p:sp>
      <p:sp>
        <p:nvSpPr>
          <p:cNvPr id="138255" name="Rectangle 43"/>
          <p:cNvSpPr>
            <a:spLocks noChangeArrowheads="1"/>
          </p:cNvSpPr>
          <p:nvPr>
            <p:custDataLst>
              <p:tags r:id="rId14"/>
            </p:custDataLst>
          </p:nvPr>
        </p:nvSpPr>
        <p:spPr bwMode="auto">
          <a:xfrm>
            <a:off x="1143000" y="3489325"/>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56" name="Rectangle 44"/>
          <p:cNvSpPr>
            <a:spLocks noChangeArrowheads="1"/>
          </p:cNvSpPr>
          <p:nvPr>
            <p:custDataLst>
              <p:tags r:id="rId15"/>
            </p:custDataLst>
          </p:nvPr>
        </p:nvSpPr>
        <p:spPr bwMode="auto">
          <a:xfrm>
            <a:off x="1143000" y="4041775"/>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57" name="Text Box 56"/>
          <p:cNvSpPr txBox="1">
            <a:spLocks noChangeArrowheads="1"/>
          </p:cNvSpPr>
          <p:nvPr>
            <p:custDataLst>
              <p:tags r:id="rId16"/>
            </p:custDataLst>
          </p:nvPr>
        </p:nvSpPr>
        <p:spPr bwMode="auto">
          <a:xfrm>
            <a:off x="41751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138258" name="Text Box 57"/>
          <p:cNvSpPr txBox="1">
            <a:spLocks noChangeArrowheads="1"/>
          </p:cNvSpPr>
          <p:nvPr>
            <p:custDataLst>
              <p:tags r:id="rId17"/>
            </p:custDataLst>
          </p:nvPr>
        </p:nvSpPr>
        <p:spPr bwMode="auto">
          <a:xfrm>
            <a:off x="36417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138259" name="Rectangle 180"/>
          <p:cNvSpPr>
            <a:spLocks noChangeArrowheads="1"/>
          </p:cNvSpPr>
          <p:nvPr>
            <p:custDataLst>
              <p:tags r:id="rId18"/>
            </p:custDataLst>
          </p:nvPr>
        </p:nvSpPr>
        <p:spPr bwMode="auto">
          <a:xfrm>
            <a:off x="5813425" y="592931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60" name="Text Box 181"/>
          <p:cNvSpPr txBox="1">
            <a:spLocks noChangeArrowheads="1"/>
          </p:cNvSpPr>
          <p:nvPr>
            <p:custDataLst>
              <p:tags r:id="rId19"/>
            </p:custDataLst>
          </p:nvPr>
        </p:nvSpPr>
        <p:spPr bwMode="auto">
          <a:xfrm>
            <a:off x="5127625" y="593566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43</a:t>
            </a:r>
          </a:p>
        </p:txBody>
      </p:sp>
      <p:sp>
        <p:nvSpPr>
          <p:cNvPr id="138261" name="Text Box 182"/>
          <p:cNvSpPr txBox="1">
            <a:spLocks noChangeArrowheads="1"/>
          </p:cNvSpPr>
          <p:nvPr>
            <p:custDataLst>
              <p:tags r:id="rId20"/>
            </p:custDataLst>
          </p:nvPr>
        </p:nvSpPr>
        <p:spPr bwMode="auto">
          <a:xfrm>
            <a:off x="6386513" y="616585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Arial" charset="0"/>
              </a:rPr>
              <a:t>…</a:t>
            </a:r>
          </a:p>
        </p:txBody>
      </p:sp>
      <p:grpSp>
        <p:nvGrpSpPr>
          <p:cNvPr id="138262" name="Group 183"/>
          <p:cNvGrpSpPr>
            <a:grpSpLocks/>
          </p:cNvGrpSpPr>
          <p:nvPr>
            <p:custDataLst>
              <p:tags r:id="rId21"/>
            </p:custDataLst>
          </p:nvPr>
        </p:nvGrpSpPr>
        <p:grpSpPr bwMode="auto">
          <a:xfrm>
            <a:off x="3048000" y="1285875"/>
            <a:ext cx="2698750" cy="180975"/>
            <a:chOff x="295" y="1311"/>
            <a:chExt cx="5177" cy="114"/>
          </a:xfrm>
        </p:grpSpPr>
        <p:sp>
          <p:nvSpPr>
            <p:cNvPr id="138351" name="Rectangle 184"/>
            <p:cNvSpPr>
              <a:spLocks noChangeArrowheads="1"/>
            </p:cNvSpPr>
            <p:nvPr>
              <p:custDataLst>
                <p:tags r:id="rId106"/>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8352" name="Rectangle 185"/>
            <p:cNvSpPr>
              <a:spLocks noChangeArrowheads="1"/>
            </p:cNvSpPr>
            <p:nvPr>
              <p:custDataLst>
                <p:tags r:id="rId107"/>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138263" name="Group 186"/>
          <p:cNvGrpSpPr>
            <a:grpSpLocks/>
          </p:cNvGrpSpPr>
          <p:nvPr>
            <p:custDataLst>
              <p:tags r:id="rId22"/>
            </p:custDataLst>
          </p:nvPr>
        </p:nvGrpSpPr>
        <p:grpSpPr bwMode="auto">
          <a:xfrm>
            <a:off x="8166100" y="1285875"/>
            <a:ext cx="563563" cy="180975"/>
            <a:chOff x="295" y="1311"/>
            <a:chExt cx="5177" cy="114"/>
          </a:xfrm>
        </p:grpSpPr>
        <p:sp>
          <p:nvSpPr>
            <p:cNvPr id="138349" name="Rectangle 187"/>
            <p:cNvSpPr>
              <a:spLocks noChangeArrowheads="1"/>
            </p:cNvSpPr>
            <p:nvPr>
              <p:custDataLst>
                <p:tags r:id="rId10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8350" name="Rectangle 188"/>
            <p:cNvSpPr>
              <a:spLocks noChangeArrowheads="1"/>
            </p:cNvSpPr>
            <p:nvPr>
              <p:custDataLst>
                <p:tags r:id="rId10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138264" name="Group 190"/>
          <p:cNvGrpSpPr>
            <a:grpSpLocks/>
          </p:cNvGrpSpPr>
          <p:nvPr>
            <p:custDataLst>
              <p:tags r:id="rId23"/>
            </p:custDataLst>
          </p:nvPr>
        </p:nvGrpSpPr>
        <p:grpSpPr bwMode="auto">
          <a:xfrm>
            <a:off x="7831138" y="5589588"/>
            <a:ext cx="225425" cy="300037"/>
            <a:chOff x="2928" y="1051"/>
            <a:chExt cx="840" cy="957"/>
          </a:xfrm>
        </p:grpSpPr>
        <p:sp>
          <p:nvSpPr>
            <p:cNvPr id="138336" name="Freeform 191"/>
            <p:cNvSpPr>
              <a:spLocks/>
            </p:cNvSpPr>
            <p:nvPr>
              <p:custDataLst>
                <p:tags r:id="rId91"/>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8337" name="Oval 192"/>
            <p:cNvSpPr>
              <a:spLocks noChangeArrowheads="1"/>
            </p:cNvSpPr>
            <p:nvPr>
              <p:custDataLst>
                <p:tags r:id="rId9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8338" name="Oval 193"/>
            <p:cNvSpPr>
              <a:spLocks noChangeArrowheads="1"/>
            </p:cNvSpPr>
            <p:nvPr>
              <p:custDataLst>
                <p:tags r:id="rId9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39" name="Oval 194"/>
            <p:cNvSpPr>
              <a:spLocks noChangeArrowheads="1"/>
            </p:cNvSpPr>
            <p:nvPr>
              <p:custDataLst>
                <p:tags r:id="rId9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40" name="Oval 195"/>
            <p:cNvSpPr>
              <a:spLocks noChangeArrowheads="1"/>
            </p:cNvSpPr>
            <p:nvPr>
              <p:custDataLst>
                <p:tags r:id="rId9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41" name="Oval 196"/>
            <p:cNvSpPr>
              <a:spLocks noChangeArrowheads="1"/>
            </p:cNvSpPr>
            <p:nvPr>
              <p:custDataLst>
                <p:tags r:id="rId9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42" name="Oval 197"/>
            <p:cNvSpPr>
              <a:spLocks noChangeArrowheads="1"/>
            </p:cNvSpPr>
            <p:nvPr>
              <p:custDataLst>
                <p:tags r:id="rId9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43" name="Oval 198"/>
            <p:cNvSpPr>
              <a:spLocks noChangeArrowheads="1"/>
            </p:cNvSpPr>
            <p:nvPr>
              <p:custDataLst>
                <p:tags r:id="rId9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44" name="AutoShape 199"/>
            <p:cNvSpPr>
              <a:spLocks noChangeArrowheads="1"/>
            </p:cNvSpPr>
            <p:nvPr>
              <p:custDataLst>
                <p:tags r:id="rId9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8345" name="Freeform 200"/>
            <p:cNvSpPr>
              <a:spLocks/>
            </p:cNvSpPr>
            <p:nvPr>
              <p:custDataLst>
                <p:tags r:id="rId10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8346" name="Freeform 201"/>
            <p:cNvSpPr>
              <a:spLocks/>
            </p:cNvSpPr>
            <p:nvPr>
              <p:custDataLst>
                <p:tags r:id="rId10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8347" name="Freeform 202"/>
            <p:cNvSpPr>
              <a:spLocks/>
            </p:cNvSpPr>
            <p:nvPr>
              <p:custDataLst>
                <p:tags r:id="rId10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8348" name="Freeform 203"/>
            <p:cNvSpPr>
              <a:spLocks/>
            </p:cNvSpPr>
            <p:nvPr>
              <p:custDataLst>
                <p:tags r:id="rId10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38265" name="Group 204"/>
          <p:cNvGrpSpPr>
            <a:grpSpLocks/>
          </p:cNvGrpSpPr>
          <p:nvPr>
            <p:custDataLst>
              <p:tags r:id="rId24"/>
            </p:custDataLst>
          </p:nvPr>
        </p:nvGrpSpPr>
        <p:grpSpPr bwMode="auto">
          <a:xfrm>
            <a:off x="7224713" y="5589588"/>
            <a:ext cx="225425" cy="300037"/>
            <a:chOff x="2928" y="1051"/>
            <a:chExt cx="840" cy="957"/>
          </a:xfrm>
        </p:grpSpPr>
        <p:sp>
          <p:nvSpPr>
            <p:cNvPr id="138323" name="Freeform 205"/>
            <p:cNvSpPr>
              <a:spLocks/>
            </p:cNvSpPr>
            <p:nvPr>
              <p:custDataLst>
                <p:tags r:id="rId78"/>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8324" name="Oval 206"/>
            <p:cNvSpPr>
              <a:spLocks noChangeArrowheads="1"/>
            </p:cNvSpPr>
            <p:nvPr>
              <p:custDataLst>
                <p:tags r:id="rId7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8325" name="Oval 207"/>
            <p:cNvSpPr>
              <a:spLocks noChangeArrowheads="1"/>
            </p:cNvSpPr>
            <p:nvPr>
              <p:custDataLst>
                <p:tags r:id="rId8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26" name="Oval 208"/>
            <p:cNvSpPr>
              <a:spLocks noChangeArrowheads="1"/>
            </p:cNvSpPr>
            <p:nvPr>
              <p:custDataLst>
                <p:tags r:id="rId8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27" name="Oval 209"/>
            <p:cNvSpPr>
              <a:spLocks noChangeArrowheads="1"/>
            </p:cNvSpPr>
            <p:nvPr>
              <p:custDataLst>
                <p:tags r:id="rId8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28" name="Oval 210"/>
            <p:cNvSpPr>
              <a:spLocks noChangeArrowheads="1"/>
            </p:cNvSpPr>
            <p:nvPr>
              <p:custDataLst>
                <p:tags r:id="rId8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29" name="Oval 211"/>
            <p:cNvSpPr>
              <a:spLocks noChangeArrowheads="1"/>
            </p:cNvSpPr>
            <p:nvPr>
              <p:custDataLst>
                <p:tags r:id="rId8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30" name="Oval 212"/>
            <p:cNvSpPr>
              <a:spLocks noChangeArrowheads="1"/>
            </p:cNvSpPr>
            <p:nvPr>
              <p:custDataLst>
                <p:tags r:id="rId8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31" name="AutoShape 213"/>
            <p:cNvSpPr>
              <a:spLocks noChangeArrowheads="1"/>
            </p:cNvSpPr>
            <p:nvPr>
              <p:custDataLst>
                <p:tags r:id="rId8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8332" name="Freeform 214"/>
            <p:cNvSpPr>
              <a:spLocks/>
            </p:cNvSpPr>
            <p:nvPr>
              <p:custDataLst>
                <p:tags r:id="rId8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8333" name="Freeform 215"/>
            <p:cNvSpPr>
              <a:spLocks/>
            </p:cNvSpPr>
            <p:nvPr>
              <p:custDataLst>
                <p:tags r:id="rId8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8334" name="Freeform 216"/>
            <p:cNvSpPr>
              <a:spLocks/>
            </p:cNvSpPr>
            <p:nvPr>
              <p:custDataLst>
                <p:tags r:id="rId8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8335" name="Freeform 217"/>
            <p:cNvSpPr>
              <a:spLocks/>
            </p:cNvSpPr>
            <p:nvPr>
              <p:custDataLst>
                <p:tags r:id="rId9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38266" name="Group 218"/>
          <p:cNvGrpSpPr>
            <a:grpSpLocks/>
          </p:cNvGrpSpPr>
          <p:nvPr>
            <p:custDataLst>
              <p:tags r:id="rId25"/>
            </p:custDataLst>
          </p:nvPr>
        </p:nvGrpSpPr>
        <p:grpSpPr bwMode="auto">
          <a:xfrm>
            <a:off x="6943725" y="5589588"/>
            <a:ext cx="225425" cy="300037"/>
            <a:chOff x="2928" y="1051"/>
            <a:chExt cx="840" cy="957"/>
          </a:xfrm>
        </p:grpSpPr>
        <p:sp>
          <p:nvSpPr>
            <p:cNvPr id="138310" name="Freeform 219"/>
            <p:cNvSpPr>
              <a:spLocks/>
            </p:cNvSpPr>
            <p:nvPr>
              <p:custDataLst>
                <p:tags r:id="rId65"/>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8311" name="Oval 220"/>
            <p:cNvSpPr>
              <a:spLocks noChangeArrowheads="1"/>
            </p:cNvSpPr>
            <p:nvPr>
              <p:custDataLst>
                <p:tags r:id="rId6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8312" name="Oval 221"/>
            <p:cNvSpPr>
              <a:spLocks noChangeArrowheads="1"/>
            </p:cNvSpPr>
            <p:nvPr>
              <p:custDataLst>
                <p:tags r:id="rId6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13" name="Oval 222"/>
            <p:cNvSpPr>
              <a:spLocks noChangeArrowheads="1"/>
            </p:cNvSpPr>
            <p:nvPr>
              <p:custDataLst>
                <p:tags r:id="rId6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14" name="Oval 223"/>
            <p:cNvSpPr>
              <a:spLocks noChangeArrowheads="1"/>
            </p:cNvSpPr>
            <p:nvPr>
              <p:custDataLst>
                <p:tags r:id="rId6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15" name="Oval 224"/>
            <p:cNvSpPr>
              <a:spLocks noChangeArrowheads="1"/>
            </p:cNvSpPr>
            <p:nvPr>
              <p:custDataLst>
                <p:tags r:id="rId7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16" name="Oval 225"/>
            <p:cNvSpPr>
              <a:spLocks noChangeArrowheads="1"/>
            </p:cNvSpPr>
            <p:nvPr>
              <p:custDataLst>
                <p:tags r:id="rId7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17" name="Oval 226"/>
            <p:cNvSpPr>
              <a:spLocks noChangeArrowheads="1"/>
            </p:cNvSpPr>
            <p:nvPr>
              <p:custDataLst>
                <p:tags r:id="rId7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18" name="AutoShape 227"/>
            <p:cNvSpPr>
              <a:spLocks noChangeArrowheads="1"/>
            </p:cNvSpPr>
            <p:nvPr>
              <p:custDataLst>
                <p:tags r:id="rId7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8319" name="Freeform 228"/>
            <p:cNvSpPr>
              <a:spLocks/>
            </p:cNvSpPr>
            <p:nvPr>
              <p:custDataLst>
                <p:tags r:id="rId7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8320" name="Freeform 229"/>
            <p:cNvSpPr>
              <a:spLocks/>
            </p:cNvSpPr>
            <p:nvPr>
              <p:custDataLst>
                <p:tags r:id="rId7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8321" name="Freeform 230"/>
            <p:cNvSpPr>
              <a:spLocks/>
            </p:cNvSpPr>
            <p:nvPr>
              <p:custDataLst>
                <p:tags r:id="rId7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8322" name="Freeform 231"/>
            <p:cNvSpPr>
              <a:spLocks/>
            </p:cNvSpPr>
            <p:nvPr>
              <p:custDataLst>
                <p:tags r:id="rId7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38267" name="Group 232"/>
          <p:cNvGrpSpPr>
            <a:grpSpLocks/>
          </p:cNvGrpSpPr>
          <p:nvPr>
            <p:custDataLst>
              <p:tags r:id="rId26"/>
            </p:custDataLst>
          </p:nvPr>
        </p:nvGrpSpPr>
        <p:grpSpPr bwMode="auto">
          <a:xfrm>
            <a:off x="7513638" y="5603875"/>
            <a:ext cx="234950" cy="273050"/>
            <a:chOff x="1824" y="4512"/>
            <a:chExt cx="528" cy="241"/>
          </a:xfrm>
        </p:grpSpPr>
        <p:sp>
          <p:nvSpPr>
            <p:cNvPr id="138298" name="Freeform 233"/>
            <p:cNvSpPr>
              <a:spLocks/>
            </p:cNvSpPr>
            <p:nvPr>
              <p:custDataLst>
                <p:tags r:id="rId53"/>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138299" name="Oval 234"/>
            <p:cNvSpPr>
              <a:spLocks noChangeArrowheads="1"/>
            </p:cNvSpPr>
            <p:nvPr>
              <p:custDataLst>
                <p:tags r:id="rId54"/>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138300" name="Oval 235"/>
            <p:cNvSpPr>
              <a:spLocks noChangeArrowheads="1"/>
            </p:cNvSpPr>
            <p:nvPr>
              <p:custDataLst>
                <p:tags r:id="rId55"/>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01" name="Oval 236"/>
            <p:cNvSpPr>
              <a:spLocks noChangeArrowheads="1"/>
            </p:cNvSpPr>
            <p:nvPr>
              <p:custDataLst>
                <p:tags r:id="rId56"/>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02" name="Oval 237"/>
            <p:cNvSpPr>
              <a:spLocks noChangeArrowheads="1"/>
            </p:cNvSpPr>
            <p:nvPr>
              <p:custDataLst>
                <p:tags r:id="rId57"/>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03" name="Oval 238"/>
            <p:cNvSpPr>
              <a:spLocks noChangeArrowheads="1"/>
            </p:cNvSpPr>
            <p:nvPr>
              <p:custDataLst>
                <p:tags r:id="rId58"/>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04" name="Oval 239"/>
            <p:cNvSpPr>
              <a:spLocks noChangeArrowheads="1"/>
            </p:cNvSpPr>
            <p:nvPr>
              <p:custDataLst>
                <p:tags r:id="rId59"/>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05" name="Oval 240"/>
            <p:cNvSpPr>
              <a:spLocks noChangeArrowheads="1"/>
            </p:cNvSpPr>
            <p:nvPr>
              <p:custDataLst>
                <p:tags r:id="rId60"/>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06" name="Freeform 241"/>
            <p:cNvSpPr>
              <a:spLocks/>
            </p:cNvSpPr>
            <p:nvPr>
              <p:custDataLst>
                <p:tags r:id="rId61"/>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138307" name="Freeform 242"/>
            <p:cNvSpPr>
              <a:spLocks/>
            </p:cNvSpPr>
            <p:nvPr>
              <p:custDataLst>
                <p:tags r:id="rId62"/>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138308" name="AutoShape 243"/>
            <p:cNvSpPr>
              <a:spLocks noChangeArrowheads="1"/>
            </p:cNvSpPr>
            <p:nvPr>
              <p:custDataLst>
                <p:tags r:id="rId63"/>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138309" name="AutoShape 244"/>
            <p:cNvSpPr>
              <a:spLocks noChangeArrowheads="1"/>
            </p:cNvSpPr>
            <p:nvPr>
              <p:custDataLst>
                <p:tags r:id="rId64"/>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138268" name="Text Box 267"/>
          <p:cNvSpPr txBox="1">
            <a:spLocks noChangeArrowheads="1"/>
          </p:cNvSpPr>
          <p:nvPr/>
        </p:nvSpPr>
        <p:spPr bwMode="auto">
          <a:xfrm>
            <a:off x="3028950" y="2286000"/>
            <a:ext cx="2133600" cy="846138"/>
          </a:xfrm>
          <a:prstGeom prst="rect">
            <a:avLst/>
          </a:prstGeom>
          <a:noFill/>
          <a:ln w="1905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008000"/>
                </a:solidFill>
                <a:latin typeface="Comic Sans MS" pitchFamily="-106" charset="0"/>
              </a:rPr>
              <a:t>stores r1 into r15's </a:t>
            </a:r>
            <a:r>
              <a:rPr lang="en-US" sz="1400" b="1">
                <a:solidFill>
                  <a:srgbClr val="008000"/>
                </a:solidFill>
                <a:latin typeface="Comic Sans MS" pitchFamily="-106" charset="0"/>
              </a:rPr>
              <a:t>MEMORY LOCATION </a:t>
            </a:r>
          </a:p>
          <a:p>
            <a:pPr>
              <a:spcBef>
                <a:spcPct val="50000"/>
              </a:spcBef>
            </a:pPr>
            <a:r>
              <a:rPr lang="en-US" sz="1400">
                <a:solidFill>
                  <a:srgbClr val="008000"/>
                </a:solidFill>
                <a:latin typeface="Comic Sans MS" pitchFamily="-106" charset="0"/>
              </a:rPr>
              <a:t>(not into r15 itself!) </a:t>
            </a:r>
          </a:p>
        </p:txBody>
      </p:sp>
      <p:sp>
        <p:nvSpPr>
          <p:cNvPr id="138269" name="Rectangle 16"/>
          <p:cNvSpPr>
            <a:spLocks noChangeArrowheads="1"/>
          </p:cNvSpPr>
          <p:nvPr>
            <p:custDataLst>
              <p:tags r:id="rId27"/>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70" name="Rectangle 17"/>
          <p:cNvSpPr>
            <a:spLocks noChangeArrowheads="1"/>
          </p:cNvSpPr>
          <p:nvPr>
            <p:custDataLst>
              <p:tags r:id="rId28"/>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71" name="Rectangle 18"/>
          <p:cNvSpPr>
            <a:spLocks noChangeArrowheads="1"/>
          </p:cNvSpPr>
          <p:nvPr>
            <p:custDataLst>
              <p:tags r:id="rId29"/>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72" name="Rectangle 19"/>
          <p:cNvSpPr>
            <a:spLocks noChangeArrowheads="1"/>
          </p:cNvSpPr>
          <p:nvPr>
            <p:custDataLst>
              <p:tags r:id="rId30"/>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73" name="Rectangle 20"/>
          <p:cNvSpPr>
            <a:spLocks noChangeArrowheads="1"/>
          </p:cNvSpPr>
          <p:nvPr>
            <p:custDataLst>
              <p:tags r:id="rId31"/>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74" name="Rectangle 21"/>
          <p:cNvSpPr>
            <a:spLocks noChangeArrowheads="1"/>
          </p:cNvSpPr>
          <p:nvPr>
            <p:custDataLst>
              <p:tags r:id="rId32"/>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75" name="Rectangle 22"/>
          <p:cNvSpPr>
            <a:spLocks noChangeArrowheads="1"/>
          </p:cNvSpPr>
          <p:nvPr>
            <p:custDataLst>
              <p:tags r:id="rId33"/>
            </p:custDataLst>
          </p:nvPr>
        </p:nvSpPr>
        <p:spPr bwMode="auto">
          <a:xfrm>
            <a:off x="5816600" y="4097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76" name="Rectangle 23"/>
          <p:cNvSpPr>
            <a:spLocks noChangeArrowheads="1"/>
          </p:cNvSpPr>
          <p:nvPr>
            <p:custDataLst>
              <p:tags r:id="rId34"/>
            </p:custDataLst>
          </p:nvPr>
        </p:nvSpPr>
        <p:spPr bwMode="auto">
          <a:xfrm>
            <a:off x="5816600" y="4478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77" name="Rectangle 24"/>
          <p:cNvSpPr>
            <a:spLocks noChangeArrowheads="1"/>
          </p:cNvSpPr>
          <p:nvPr>
            <p:custDataLst>
              <p:tags r:id="rId35"/>
            </p:custDataLst>
          </p:nvPr>
        </p:nvSpPr>
        <p:spPr bwMode="auto">
          <a:xfrm>
            <a:off x="5816600" y="4859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78" name="Rectangle 28"/>
          <p:cNvSpPr>
            <a:spLocks noChangeArrowheads="1"/>
          </p:cNvSpPr>
          <p:nvPr>
            <p:custDataLst>
              <p:tags r:id="rId36"/>
            </p:custDataLst>
          </p:nvPr>
        </p:nvSpPr>
        <p:spPr bwMode="auto">
          <a:xfrm>
            <a:off x="5857875" y="18399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loadn r1 </a:t>
            </a:r>
            <a:r>
              <a:rPr lang="en-US" sz="1800" b="1">
                <a:solidFill>
                  <a:srgbClr val="000000"/>
                </a:solidFill>
                <a:latin typeface="Courier New" pitchFamily="-106" charset="0"/>
              </a:rPr>
              <a:t>2</a:t>
            </a:r>
            <a:endParaRPr lang="en-US" sz="1800">
              <a:solidFill>
                <a:srgbClr val="000000"/>
              </a:solidFill>
              <a:latin typeface="Arial" charset="0"/>
            </a:endParaRPr>
          </a:p>
        </p:txBody>
      </p:sp>
      <p:sp>
        <p:nvSpPr>
          <p:cNvPr id="138279" name="Text Box 30"/>
          <p:cNvSpPr txBox="1">
            <a:spLocks noChangeArrowheads="1"/>
          </p:cNvSpPr>
          <p:nvPr>
            <p:custDataLst>
              <p:tags r:id="rId37"/>
            </p:custDataLst>
          </p:nvPr>
        </p:nvSpPr>
        <p:spPr bwMode="auto">
          <a:xfrm>
            <a:off x="5141913" y="18288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138280" name="Text Box 31"/>
          <p:cNvSpPr txBox="1">
            <a:spLocks noChangeArrowheads="1"/>
          </p:cNvSpPr>
          <p:nvPr>
            <p:custDataLst>
              <p:tags r:id="rId38"/>
            </p:custDataLst>
          </p:nvPr>
        </p:nvSpPr>
        <p:spPr bwMode="auto">
          <a:xfrm>
            <a:off x="5138738" y="2206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138281" name="Text Box 32"/>
          <p:cNvSpPr txBox="1">
            <a:spLocks noChangeArrowheads="1"/>
          </p:cNvSpPr>
          <p:nvPr>
            <p:custDataLst>
              <p:tags r:id="rId39"/>
            </p:custDataLst>
          </p:nvPr>
        </p:nvSpPr>
        <p:spPr bwMode="auto">
          <a:xfrm>
            <a:off x="5138738" y="2587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138282" name="Text Box 33"/>
          <p:cNvSpPr txBox="1">
            <a:spLocks noChangeArrowheads="1"/>
          </p:cNvSpPr>
          <p:nvPr>
            <p:custDataLst>
              <p:tags r:id="rId40"/>
            </p:custDataLst>
          </p:nvPr>
        </p:nvSpPr>
        <p:spPr bwMode="auto">
          <a:xfrm>
            <a:off x="5138738" y="2968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138283" name="Text Box 34"/>
          <p:cNvSpPr txBox="1">
            <a:spLocks noChangeArrowheads="1"/>
          </p:cNvSpPr>
          <p:nvPr>
            <p:custDataLst>
              <p:tags r:id="rId41"/>
            </p:custDataLst>
          </p:nvPr>
        </p:nvSpPr>
        <p:spPr bwMode="auto">
          <a:xfrm>
            <a:off x="5138738" y="3341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138284" name="Text Box 35"/>
          <p:cNvSpPr txBox="1">
            <a:spLocks noChangeArrowheads="1"/>
          </p:cNvSpPr>
          <p:nvPr>
            <p:custDataLst>
              <p:tags r:id="rId42"/>
            </p:custDataLst>
          </p:nvPr>
        </p:nvSpPr>
        <p:spPr bwMode="auto">
          <a:xfrm>
            <a:off x="5138738" y="3730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138285" name="Text Box 37"/>
          <p:cNvSpPr txBox="1">
            <a:spLocks noChangeArrowheads="1"/>
          </p:cNvSpPr>
          <p:nvPr>
            <p:custDataLst>
              <p:tags r:id="rId43"/>
            </p:custDataLst>
          </p:nvPr>
        </p:nvSpPr>
        <p:spPr bwMode="auto">
          <a:xfrm>
            <a:off x="6388100" y="509270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Arial" charset="0"/>
              </a:rPr>
              <a:t>…</a:t>
            </a:r>
          </a:p>
        </p:txBody>
      </p:sp>
      <p:sp>
        <p:nvSpPr>
          <p:cNvPr id="138286" name="Rectangle 49"/>
          <p:cNvSpPr>
            <a:spLocks noChangeArrowheads="1"/>
          </p:cNvSpPr>
          <p:nvPr>
            <p:custDataLst>
              <p:tags r:id="rId44"/>
            </p:custDataLst>
          </p:nvPr>
        </p:nvSpPr>
        <p:spPr bwMode="auto">
          <a:xfrm>
            <a:off x="5857875" y="2219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loadn r15 </a:t>
            </a:r>
            <a:r>
              <a:rPr lang="en-US" sz="1800" b="1">
                <a:solidFill>
                  <a:srgbClr val="000000"/>
                </a:solidFill>
                <a:latin typeface="Courier New" pitchFamily="-106" charset="0"/>
              </a:rPr>
              <a:t>4</a:t>
            </a:r>
            <a:endParaRPr lang="en-US" sz="1800">
              <a:solidFill>
                <a:srgbClr val="000000"/>
              </a:solidFill>
              <a:latin typeface="Arial" charset="0"/>
            </a:endParaRPr>
          </a:p>
        </p:txBody>
      </p:sp>
      <p:sp>
        <p:nvSpPr>
          <p:cNvPr id="138287" name="Rectangle 52"/>
          <p:cNvSpPr>
            <a:spLocks noChangeArrowheads="1"/>
          </p:cNvSpPr>
          <p:nvPr>
            <p:custDataLst>
              <p:tags r:id="rId45"/>
            </p:custDataLst>
          </p:nvPr>
        </p:nvSpPr>
        <p:spPr bwMode="auto">
          <a:xfrm>
            <a:off x="5857875" y="3738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38288" name="Rectangle 53"/>
          <p:cNvSpPr>
            <a:spLocks noChangeArrowheads="1"/>
          </p:cNvSpPr>
          <p:nvPr>
            <p:custDataLst>
              <p:tags r:id="rId46"/>
            </p:custDataLst>
          </p:nvPr>
        </p:nvSpPr>
        <p:spPr bwMode="auto">
          <a:xfrm>
            <a:off x="5857875" y="4119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38289" name="Rectangle 54"/>
          <p:cNvSpPr>
            <a:spLocks noChangeArrowheads="1"/>
          </p:cNvSpPr>
          <p:nvPr>
            <p:custDataLst>
              <p:tags r:id="rId47"/>
            </p:custDataLst>
          </p:nvPr>
        </p:nvSpPr>
        <p:spPr bwMode="auto">
          <a:xfrm>
            <a:off x="5857875" y="44926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38290" name="Rectangle 55"/>
          <p:cNvSpPr>
            <a:spLocks noChangeArrowheads="1"/>
          </p:cNvSpPr>
          <p:nvPr>
            <p:custDataLst>
              <p:tags r:id="rId48"/>
            </p:custDataLst>
          </p:nvPr>
        </p:nvSpPr>
        <p:spPr bwMode="auto">
          <a:xfrm>
            <a:off x="5857875" y="48768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38291" name="Rectangle 269"/>
          <p:cNvSpPr>
            <a:spLocks noChangeArrowheads="1"/>
          </p:cNvSpPr>
          <p:nvPr>
            <p:custDataLst>
              <p:tags r:id="rId49"/>
            </p:custDataLst>
          </p:nvPr>
        </p:nvSpPr>
        <p:spPr bwMode="auto">
          <a:xfrm>
            <a:off x="5857875" y="2595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storei r1 r15 </a:t>
            </a:r>
            <a:endParaRPr lang="en-US" sz="1800">
              <a:solidFill>
                <a:srgbClr val="0A04EB"/>
              </a:solidFill>
              <a:latin typeface="Arial" charset="0"/>
            </a:endParaRPr>
          </a:p>
        </p:txBody>
      </p:sp>
      <p:sp>
        <p:nvSpPr>
          <p:cNvPr id="138292" name="Rectangle 270"/>
          <p:cNvSpPr>
            <a:spLocks noChangeArrowheads="1"/>
          </p:cNvSpPr>
          <p:nvPr>
            <p:custDataLst>
              <p:tags r:id="rId50"/>
            </p:custDataLst>
          </p:nvPr>
        </p:nvSpPr>
        <p:spPr bwMode="auto">
          <a:xfrm>
            <a:off x="5857875" y="2984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write r0</a:t>
            </a:r>
            <a:endParaRPr lang="en-US" sz="1800">
              <a:solidFill>
                <a:srgbClr val="0A04EB"/>
              </a:solidFill>
              <a:latin typeface="Arial" charset="0"/>
            </a:endParaRPr>
          </a:p>
        </p:txBody>
      </p:sp>
      <p:sp>
        <p:nvSpPr>
          <p:cNvPr id="138293" name="Line 248"/>
          <p:cNvSpPr>
            <a:spLocks noChangeShapeType="1"/>
          </p:cNvSpPr>
          <p:nvPr/>
        </p:nvSpPr>
        <p:spPr bwMode="auto">
          <a:xfrm>
            <a:off x="5149850" y="2803525"/>
            <a:ext cx="317500" cy="0"/>
          </a:xfrm>
          <a:prstGeom prst="line">
            <a:avLst/>
          </a:prstGeom>
          <a:noFill/>
          <a:ln w="19050">
            <a:solidFill>
              <a:srgbClr val="00800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38294" name="Line 248"/>
          <p:cNvSpPr>
            <a:spLocks noChangeShapeType="1"/>
          </p:cNvSpPr>
          <p:nvPr/>
        </p:nvSpPr>
        <p:spPr bwMode="auto">
          <a:xfrm flipH="1" flipV="1">
            <a:off x="2867025" y="2076450"/>
            <a:ext cx="471488" cy="203200"/>
          </a:xfrm>
          <a:prstGeom prst="line">
            <a:avLst/>
          </a:prstGeom>
          <a:noFill/>
          <a:ln w="19050">
            <a:solidFill>
              <a:srgbClr val="00800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38295" name="Rectangle 51"/>
          <p:cNvSpPr>
            <a:spLocks noChangeArrowheads="1"/>
          </p:cNvSpPr>
          <p:nvPr>
            <p:custDataLst>
              <p:tags r:id="rId51"/>
            </p:custDataLst>
          </p:nvPr>
        </p:nvSpPr>
        <p:spPr bwMode="auto">
          <a:xfrm>
            <a:off x="5857875" y="37401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halt</a:t>
            </a:r>
            <a:endParaRPr lang="en-US" sz="1800">
              <a:solidFill>
                <a:srgbClr val="0A04EB"/>
              </a:solidFill>
              <a:latin typeface="Arial" charset="0"/>
            </a:endParaRPr>
          </a:p>
        </p:txBody>
      </p:sp>
      <p:sp>
        <p:nvSpPr>
          <p:cNvPr id="138296" name="Rectangle 270"/>
          <p:cNvSpPr>
            <a:spLocks noChangeArrowheads="1"/>
          </p:cNvSpPr>
          <p:nvPr>
            <p:custDataLst>
              <p:tags r:id="rId52"/>
            </p:custDataLst>
          </p:nvPr>
        </p:nvSpPr>
        <p:spPr bwMode="auto">
          <a:xfrm>
            <a:off x="5857875" y="33480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write r1</a:t>
            </a:r>
            <a:endParaRPr lang="en-US" sz="1800">
              <a:solidFill>
                <a:srgbClr val="0A04EB"/>
              </a:solidFill>
              <a:latin typeface="Arial" charset="0"/>
            </a:endParaRPr>
          </a:p>
        </p:txBody>
      </p:sp>
      <p:sp>
        <p:nvSpPr>
          <p:cNvPr id="210" name="AutoShape 254"/>
          <p:cNvSpPr>
            <a:spLocks noChangeArrowheads="1"/>
          </p:cNvSpPr>
          <p:nvPr/>
        </p:nvSpPr>
        <p:spPr bwMode="auto">
          <a:xfrm>
            <a:off x="8229600" y="3409950"/>
            <a:ext cx="228600" cy="228600"/>
          </a:xfrm>
          <a:prstGeom prst="star5">
            <a:avLst/>
          </a:prstGeom>
          <a:solidFill>
            <a:srgbClr val="E3DC0D"/>
          </a:solidFill>
          <a:ln w="19050">
            <a:solidFill>
              <a:srgbClr val="D17204"/>
            </a:solidFill>
            <a:miter lim="800000"/>
            <a:headEnd/>
            <a:tailEnd/>
          </a:ln>
          <a:effectLst/>
        </p:spPr>
        <p:txBody>
          <a:bodyPr wrap="none" anchor="ctr">
            <a:spAutoFit/>
          </a:bodyPr>
          <a:lstStyle/>
          <a:p>
            <a:pPr>
              <a:defRPr/>
            </a:pPr>
            <a:endParaRPr lang="en-US">
              <a:latin typeface="Times" pitchFamily="1" charset="0"/>
              <a:ea typeface="ＭＳ Ｐゴシック" pitchFamily="1" charset="-128"/>
            </a:endParaRPr>
          </a:p>
        </p:txBody>
      </p:sp>
    </p:spTree>
  </p:cSld>
  <p:clrMapOvr>
    <a:masterClrMapping/>
  </p:clrMapOvr>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9266" name="Group 2"/>
          <p:cNvGrpSpPr>
            <a:grpSpLocks/>
          </p:cNvGrpSpPr>
          <p:nvPr>
            <p:custDataLst>
              <p:tags r:id="rId1"/>
            </p:custDataLst>
          </p:nvPr>
        </p:nvGrpSpPr>
        <p:grpSpPr bwMode="auto">
          <a:xfrm>
            <a:off x="468313" y="1066800"/>
            <a:ext cx="8218487" cy="180975"/>
            <a:chOff x="295" y="1311"/>
            <a:chExt cx="5177" cy="114"/>
          </a:xfrm>
        </p:grpSpPr>
        <p:sp>
          <p:nvSpPr>
            <p:cNvPr id="139274"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9275"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9267"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39268"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the "compiler"</a:t>
            </a:r>
          </a:p>
        </p:txBody>
      </p:sp>
      <p:sp>
        <p:nvSpPr>
          <p:cNvPr id="139269" name="Text Box 7"/>
          <p:cNvSpPr txBox="1">
            <a:spLocks noChangeArrowheads="1"/>
          </p:cNvSpPr>
          <p:nvPr/>
        </p:nvSpPr>
        <p:spPr bwMode="auto">
          <a:xfrm>
            <a:off x="1230313" y="1408113"/>
            <a:ext cx="6577012"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F02E4"/>
                </a:solidFill>
              </a:rPr>
              <a:t>Functions (and recursion) took about 20 years to understand well </a:t>
            </a:r>
            <a:r>
              <a:rPr lang="en-US" b="1" i="1">
                <a:solidFill>
                  <a:srgbClr val="0F02E4"/>
                </a:solidFill>
              </a:rPr>
              <a:t>computationally.</a:t>
            </a:r>
            <a:endParaRPr lang="en-US">
              <a:solidFill>
                <a:srgbClr val="0F02E4"/>
              </a:solidFill>
            </a:endParaRPr>
          </a:p>
        </p:txBody>
      </p:sp>
      <p:pic>
        <p:nvPicPr>
          <p:cNvPr id="139270" name="Picture 8" descr="Gillies_Donald_B"/>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638800" y="2438400"/>
            <a:ext cx="2516188" cy="3352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271" name="Text Box 9"/>
          <p:cNvSpPr txBox="1">
            <a:spLocks noChangeArrowheads="1"/>
          </p:cNvSpPr>
          <p:nvPr/>
        </p:nvSpPr>
        <p:spPr bwMode="auto">
          <a:xfrm>
            <a:off x="5257800" y="5791200"/>
            <a:ext cx="3429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Don Gillies, </a:t>
            </a:r>
            <a:r>
              <a:rPr lang="en-US" i="1"/>
              <a:t>compiler</a:t>
            </a:r>
            <a:endParaRPr lang="en-US"/>
          </a:p>
        </p:txBody>
      </p:sp>
      <p:pic>
        <p:nvPicPr>
          <p:cNvPr id="139272" name="Picture 11" descr="vonNeumann"/>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44538" y="2438400"/>
            <a:ext cx="4437062" cy="3352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273" name="Text Box 12"/>
          <p:cNvSpPr txBox="1">
            <a:spLocks noChangeArrowheads="1"/>
          </p:cNvSpPr>
          <p:nvPr/>
        </p:nvSpPr>
        <p:spPr bwMode="auto">
          <a:xfrm>
            <a:off x="1196975" y="5791200"/>
            <a:ext cx="3429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Von Neumann &amp; friend</a:t>
            </a:r>
          </a:p>
        </p:txBody>
      </p:sp>
    </p:spTree>
  </p:cSld>
  <p:clrMapOvr>
    <a:masterClrMapping/>
  </p:clrMapOvr>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Rectangle 5"/>
          <p:cNvSpPr>
            <a:spLocks noChangeArrowheads="1"/>
          </p:cNvSpPr>
          <p:nvPr>
            <p:custDataLst>
              <p:tags r:id="rId1"/>
            </p:custDataLst>
          </p:nvPr>
        </p:nvSpPr>
        <p:spPr bwMode="auto">
          <a:xfrm>
            <a:off x="1689100" y="258763"/>
            <a:ext cx="58547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alibri" pitchFamily="-106" charset="0"/>
              </a:rPr>
              <a:t>Grace Hopper</a:t>
            </a:r>
            <a:endParaRPr lang="en-US" sz="4200">
              <a:solidFill>
                <a:schemeClr val="tx2"/>
              </a:solidFill>
              <a:latin typeface="Calibri" pitchFamily="-106" charset="0"/>
            </a:endParaRPr>
          </a:p>
        </p:txBody>
      </p:sp>
      <p:pic>
        <p:nvPicPr>
          <p:cNvPr id="140291" name="Picture 2" descr="grace-hopper.jpg"/>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228600" y="1447800"/>
            <a:ext cx="4295775" cy="3276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0292" name="Rectangle 3"/>
          <p:cNvSpPr>
            <a:spLocks noChangeArrowheads="1"/>
          </p:cNvSpPr>
          <p:nvPr/>
        </p:nvSpPr>
        <p:spPr bwMode="auto">
          <a:xfrm>
            <a:off x="4657725" y="1587500"/>
            <a:ext cx="4486275" cy="309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500">
                <a:latin typeface="Calibri" pitchFamily="-106" charset="0"/>
              </a:rPr>
              <a:t>Grace Murray Hopper ’28 taught math and physics at Vassar for 12 years before joining the Navy reserves in 1943. During the war she learned to program Mark I, the world’s first large-scale computer, which was used to perform the complex calculations needed to aim the Navy’s most sophisticated guns, mines, rockets, and, eventually, the atomic bomb.</a:t>
            </a:r>
            <a:r>
              <a:rPr lang="en-US" sz="1500">
                <a:solidFill>
                  <a:srgbClr val="0B04FF"/>
                </a:solidFill>
                <a:latin typeface="Calibri" pitchFamily="-106" charset="0"/>
              </a:rPr>
              <a:t> In 1945, she coined the term “debugging” after finding a moth stuck in the computer’s machinery.</a:t>
            </a:r>
            <a:r>
              <a:rPr lang="en-US" sz="1500">
                <a:latin typeface="Calibri" pitchFamily="-106" charset="0"/>
              </a:rPr>
              <a:t> Over the course of her career, </a:t>
            </a:r>
            <a:r>
              <a:rPr lang="en-US" sz="1500">
                <a:solidFill>
                  <a:srgbClr val="008000"/>
                </a:solidFill>
                <a:latin typeface="Calibri" pitchFamily="-106" charset="0"/>
              </a:rPr>
              <a:t>Hopper invented the compiler </a:t>
            </a:r>
            <a:r>
              <a:rPr lang="en-US" sz="1500">
                <a:latin typeface="Calibri" pitchFamily="-106" charset="0"/>
              </a:rPr>
              <a:t>to automate common computer instructions, became the first to start writing computer programs in English, and helped to </a:t>
            </a:r>
            <a:r>
              <a:rPr lang="en-US" sz="1500">
                <a:solidFill>
                  <a:srgbClr val="008000"/>
                </a:solidFill>
                <a:latin typeface="Calibri" pitchFamily="-106" charset="0"/>
              </a:rPr>
              <a:t>develop the first “user-friendly” computer language, COBOL</a:t>
            </a:r>
          </a:p>
        </p:txBody>
      </p:sp>
      <p:sp>
        <p:nvSpPr>
          <p:cNvPr id="140293" name="Rectangle 4"/>
          <p:cNvSpPr>
            <a:spLocks noChangeArrowheads="1"/>
          </p:cNvSpPr>
          <p:nvPr/>
        </p:nvSpPr>
        <p:spPr bwMode="auto">
          <a:xfrm>
            <a:off x="958850" y="4792663"/>
            <a:ext cx="29702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libri" pitchFamily="-106" charset="0"/>
              </a:rPr>
              <a:t>Hopper at the UNIVAC</a:t>
            </a:r>
            <a:endParaRPr lang="en-US"/>
          </a:p>
        </p:txBody>
      </p:sp>
      <p:sp>
        <p:nvSpPr>
          <p:cNvPr id="140294" name="Rectangle 9"/>
          <p:cNvSpPr>
            <a:spLocks noChangeArrowheads="1"/>
          </p:cNvSpPr>
          <p:nvPr>
            <p:custDataLst>
              <p:tags r:id="rId2"/>
            </p:custDataLst>
          </p:nvPr>
        </p:nvSpPr>
        <p:spPr bwMode="auto">
          <a:xfrm>
            <a:off x="166688" y="5540375"/>
            <a:ext cx="7146925" cy="922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1800" b="1">
                <a:solidFill>
                  <a:srgbClr val="000000"/>
                </a:solidFill>
                <a:latin typeface="Calibri" pitchFamily="-106" charset="0"/>
              </a:rPr>
              <a:t>“In the days they used oxen for heavy pulling, when one ox couldn't budge a log, they didn't try to grow a larger ox. We shouldn't be trying for bigger and better computers, but for better systems of computers.”</a:t>
            </a:r>
          </a:p>
        </p:txBody>
      </p:sp>
      <p:pic>
        <p:nvPicPr>
          <p:cNvPr id="140295" name="Picture 7"/>
          <p:cNvPicPr>
            <a:picLocks noChangeAspect="1" noChangeArrowheads="1"/>
          </p:cNvPicPr>
          <p:nvPr>
            <p:custDataLst>
              <p:tags r:id="rId3"/>
            </p:custDataLst>
          </p:nvPr>
        </p:nvPicPr>
        <p:blipFill>
          <a:blip r:embed="rId7">
            <a:extLst>
              <a:ext uri="{28A0092B-C50C-407E-A947-70E740481C1C}">
                <a14:useLocalDpi xmlns:a14="http://schemas.microsoft.com/office/drawing/2010/main" val="0"/>
              </a:ext>
            </a:extLst>
          </a:blip>
          <a:srcRect l="18820" r="19992"/>
          <a:stretch>
            <a:fillRect/>
          </a:stretch>
        </p:blipFill>
        <p:spPr bwMode="auto">
          <a:xfrm>
            <a:off x="7467600" y="5181600"/>
            <a:ext cx="1365250" cy="148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1314" name="Picture 6"/>
          <p:cNvPicPr>
            <a:picLocks noChangeAspect="1" noChangeArrowheads="1"/>
          </p:cNvPicPr>
          <p:nvPr>
            <p:custDataLst>
              <p:tags r:id="rId1"/>
            </p:custDataLst>
          </p:nvPr>
        </p:nvPicPr>
        <p:blipFill>
          <a:blip r:embed="rId5">
            <a:extLst>
              <a:ext uri="{28A0092B-C50C-407E-A947-70E740481C1C}">
                <a14:useLocalDpi xmlns:a14="http://schemas.microsoft.com/office/drawing/2010/main" val="0"/>
              </a:ext>
            </a:extLst>
          </a:blip>
          <a:srcRect r="4124" b="19160"/>
          <a:stretch>
            <a:fillRect/>
          </a:stretch>
        </p:blipFill>
        <p:spPr bwMode="auto">
          <a:xfrm>
            <a:off x="76200" y="76200"/>
            <a:ext cx="8915400" cy="657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1315" name="Text Box 5"/>
          <p:cNvSpPr txBox="1">
            <a:spLocks noChangeArrowheads="1"/>
          </p:cNvSpPr>
          <p:nvPr>
            <p:custDataLst>
              <p:tags r:id="rId2"/>
            </p:custDataLst>
          </p:nvPr>
        </p:nvSpPr>
        <p:spPr bwMode="auto">
          <a:xfrm>
            <a:off x="2436813" y="279400"/>
            <a:ext cx="4114800" cy="7016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000"/>
              <a:t>The </a:t>
            </a:r>
            <a:r>
              <a:rPr lang="en-US" sz="4000" i="1"/>
              <a:t>first</a:t>
            </a:r>
            <a:r>
              <a:rPr lang="en-US" sz="4000"/>
              <a:t> bug?</a:t>
            </a:r>
          </a:p>
        </p:txBody>
      </p:sp>
      <p:sp>
        <p:nvSpPr>
          <p:cNvPr id="141316" name="Text Box 8"/>
          <p:cNvSpPr txBox="1">
            <a:spLocks noChangeArrowheads="1"/>
          </p:cNvSpPr>
          <p:nvPr>
            <p:custDataLst>
              <p:tags r:id="rId3"/>
            </p:custDataLst>
          </p:nvPr>
        </p:nvSpPr>
        <p:spPr bwMode="auto">
          <a:xfrm>
            <a:off x="7543800" y="6137275"/>
            <a:ext cx="13938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Mark II</a:t>
            </a:r>
          </a:p>
        </p:txBody>
      </p:sp>
    </p:spTree>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2338" name="Group 2"/>
          <p:cNvGrpSpPr>
            <a:grpSpLocks/>
          </p:cNvGrpSpPr>
          <p:nvPr>
            <p:custDataLst>
              <p:tags r:id="rId1"/>
            </p:custDataLst>
          </p:nvPr>
        </p:nvGrpSpPr>
        <p:grpSpPr bwMode="auto">
          <a:xfrm>
            <a:off x="398463" y="1143000"/>
            <a:ext cx="8289925" cy="180975"/>
            <a:chOff x="295" y="1311"/>
            <a:chExt cx="5177" cy="114"/>
          </a:xfrm>
        </p:grpSpPr>
        <p:sp>
          <p:nvSpPr>
            <p:cNvPr id="142343" name="Rectangle 3"/>
            <p:cNvSpPr>
              <a:spLocks noChangeArrowheads="1"/>
            </p:cNvSpPr>
            <p:nvPr>
              <p:custDataLst>
                <p:tags r:id="rId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2344" name="Rectangle 4"/>
            <p:cNvSpPr>
              <a:spLocks noChangeArrowheads="1"/>
            </p:cNvSpPr>
            <p:nvPr>
              <p:custDataLst>
                <p:tags r:id="rId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42339" name="Text Box 185"/>
          <p:cNvSpPr txBox="1">
            <a:spLocks noChangeArrowheads="1"/>
          </p:cNvSpPr>
          <p:nvPr/>
        </p:nvSpPr>
        <p:spPr bwMode="auto">
          <a:xfrm>
            <a:off x="1828800" y="1600200"/>
            <a:ext cx="5334000" cy="3589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main():</a:t>
            </a:r>
          </a:p>
          <a:p>
            <a:pPr algn="l">
              <a:lnSpc>
                <a:spcPct val="60000"/>
              </a:lnSpc>
              <a:spcBef>
                <a:spcPct val="50000"/>
              </a:spcBef>
            </a:pPr>
            <a:r>
              <a:rPr lang="en-US" b="1">
                <a:latin typeface="Courier New" pitchFamily="-106" charset="0"/>
              </a:rPr>
              <a:t>   r1 = </a:t>
            </a:r>
            <a:r>
              <a:rPr lang="en-US" b="1">
                <a:solidFill>
                  <a:srgbClr val="D18006"/>
                </a:solidFill>
                <a:latin typeface="Courier New" pitchFamily="-106" charset="0"/>
              </a:rPr>
              <a:t>input</a:t>
            </a:r>
            <a:r>
              <a:rPr lang="en-US" b="1">
                <a:latin typeface="Courier New" pitchFamily="-106" charset="0"/>
              </a:rPr>
              <a:t>()</a:t>
            </a:r>
          </a:p>
          <a:p>
            <a:pPr algn="l">
              <a:lnSpc>
                <a:spcPct val="60000"/>
              </a:lnSpc>
              <a:spcBef>
                <a:spcPct val="50000"/>
              </a:spcBef>
            </a:pPr>
            <a:r>
              <a:rPr lang="en-US" b="1">
                <a:latin typeface="Courier New" pitchFamily="-106" charset="0"/>
              </a:rPr>
              <a:t>   result = </a:t>
            </a:r>
            <a:r>
              <a:rPr lang="en-US" b="1">
                <a:solidFill>
                  <a:srgbClr val="B907D1"/>
                </a:solidFill>
                <a:latin typeface="Courier New" pitchFamily="-106" charset="0"/>
              </a:rPr>
              <a:t>factorial</a:t>
            </a:r>
            <a:r>
              <a:rPr lang="en-US" b="1">
                <a:latin typeface="Courier New" pitchFamily="-106" charset="0"/>
              </a:rPr>
              <a:t>(r1)</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print</a:t>
            </a:r>
            <a:r>
              <a:rPr lang="en-US" b="1">
                <a:latin typeface="Courier New" pitchFamily="-106" charset="0"/>
              </a:rPr>
              <a:t> result</a:t>
            </a:r>
          </a:p>
          <a:p>
            <a:pPr algn="l">
              <a:lnSpc>
                <a:spcPct val="60000"/>
              </a:lnSpc>
              <a:spcBef>
                <a:spcPct val="50000"/>
              </a:spcBef>
            </a:pPr>
            <a:endParaRPr lang="en-US" b="1">
              <a:latin typeface="Courier New" pitchFamily="-106" charset="0"/>
            </a:endParaRPr>
          </a:p>
          <a:p>
            <a:pPr algn="l">
              <a:lnSpc>
                <a:spcPct val="60000"/>
              </a:lnSpc>
              <a:spcBef>
                <a:spcPct val="50000"/>
              </a:spcBef>
            </a:pPr>
            <a:endParaRPr lang="en-US" b="1">
              <a:latin typeface="Courier New" pitchFamily="-106" charset="0"/>
            </a:endParaRPr>
          </a:p>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a:t>
            </a:r>
            <a:r>
              <a:rPr lang="en-US" b="1">
                <a:solidFill>
                  <a:srgbClr val="B907D1"/>
                </a:solidFill>
                <a:latin typeface="Courier New" pitchFamily="-106" charset="0"/>
              </a:rPr>
              <a:t>factorial</a:t>
            </a:r>
            <a:r>
              <a:rPr lang="en-US" b="1">
                <a:latin typeface="Courier New" pitchFamily="-106" charset="0"/>
              </a:rPr>
              <a:t>( r1 ):</a:t>
            </a:r>
          </a:p>
          <a:p>
            <a:pPr algn="l">
              <a:lnSpc>
                <a:spcPct val="60000"/>
              </a:lnSpc>
              <a:spcBef>
                <a:spcPct val="50000"/>
              </a:spcBef>
            </a:pPr>
            <a:r>
              <a:rPr lang="en-US" b="1">
                <a:latin typeface="Courier New" pitchFamily="-106" charset="0"/>
              </a:rPr>
              <a:t>   </a:t>
            </a:r>
            <a:r>
              <a:rPr lang="en-US" b="1">
                <a:solidFill>
                  <a:srgbClr val="FF0515"/>
                </a:solidFill>
                <a:latin typeface="Courier New" pitchFamily="-106" charset="0"/>
              </a:rPr>
              <a:t># do factorial work</a:t>
            </a:r>
            <a:endParaRPr lang="en-US" b="1">
              <a:latin typeface="Courier New" pitchFamily="-106" charset="0"/>
            </a:endParaRP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return</a:t>
            </a:r>
            <a:r>
              <a:rPr lang="en-US" b="1">
                <a:latin typeface="Courier New" pitchFamily="-106" charset="0"/>
              </a:rPr>
              <a:t> result</a:t>
            </a:r>
          </a:p>
        </p:txBody>
      </p:sp>
      <p:sp>
        <p:nvSpPr>
          <p:cNvPr id="142340" name="Freeform 8"/>
          <p:cNvSpPr>
            <a:spLocks noChangeArrowheads="1"/>
          </p:cNvSpPr>
          <p:nvPr/>
        </p:nvSpPr>
        <p:spPr bwMode="auto">
          <a:xfrm>
            <a:off x="4819650" y="2771775"/>
            <a:ext cx="1511300" cy="1230313"/>
          </a:xfrm>
          <a:custGeom>
            <a:avLst/>
            <a:gdLst>
              <a:gd name="T0" fmla="*/ 1319766 w 1511170"/>
              <a:gd name="T1" fmla="*/ 8430 h 1230419"/>
              <a:gd name="T2" fmla="*/ 1377533 w 1511170"/>
              <a:gd name="T3" fmla="*/ 37278 h 1230419"/>
              <a:gd name="T4" fmla="*/ 1406423 w 1511170"/>
              <a:gd name="T5" fmla="*/ 46891 h 1230419"/>
              <a:gd name="T6" fmla="*/ 1425684 w 1511170"/>
              <a:gd name="T7" fmla="*/ 75730 h 1230419"/>
              <a:gd name="T8" fmla="*/ 1454566 w 1511170"/>
              <a:gd name="T9" fmla="*/ 104577 h 1230419"/>
              <a:gd name="T10" fmla="*/ 1493079 w 1511170"/>
              <a:gd name="T11" fmla="*/ 181489 h 1230419"/>
              <a:gd name="T12" fmla="*/ 1512340 w 1511170"/>
              <a:gd name="T13" fmla="*/ 248798 h 1230419"/>
              <a:gd name="T14" fmla="*/ 1493079 w 1511170"/>
              <a:gd name="T15" fmla="*/ 373783 h 1230419"/>
              <a:gd name="T16" fmla="*/ 1464197 w 1511170"/>
              <a:gd name="T17" fmla="*/ 421857 h 1230419"/>
              <a:gd name="T18" fmla="*/ 1454566 w 1511170"/>
              <a:gd name="T19" fmla="*/ 450695 h 1230419"/>
              <a:gd name="T20" fmla="*/ 1425684 w 1511170"/>
              <a:gd name="T21" fmla="*/ 498769 h 1230419"/>
              <a:gd name="T22" fmla="*/ 1367910 w 1511170"/>
              <a:gd name="T23" fmla="*/ 575681 h 1230419"/>
              <a:gd name="T24" fmla="*/ 1329388 w 1511170"/>
              <a:gd name="T25" fmla="*/ 614141 h 1230419"/>
              <a:gd name="T26" fmla="*/ 1300506 w 1511170"/>
              <a:gd name="T27" fmla="*/ 623754 h 1230419"/>
              <a:gd name="T28" fmla="*/ 1213841 w 1511170"/>
              <a:gd name="T29" fmla="*/ 652602 h 1230419"/>
              <a:gd name="T30" fmla="*/ 1117554 w 1511170"/>
              <a:gd name="T31" fmla="*/ 671828 h 1230419"/>
              <a:gd name="T32" fmla="*/ 674625 w 1511170"/>
              <a:gd name="T33" fmla="*/ 691053 h 1230419"/>
              <a:gd name="T34" fmla="*/ 520564 w 1511170"/>
              <a:gd name="T35" fmla="*/ 700675 h 1230419"/>
              <a:gd name="T36" fmla="*/ 337612 w 1511170"/>
              <a:gd name="T37" fmla="*/ 710288 h 1230419"/>
              <a:gd name="T38" fmla="*/ 241326 w 1511170"/>
              <a:gd name="T39" fmla="*/ 719901 h 1230419"/>
              <a:gd name="T40" fmla="*/ 173921 w 1511170"/>
              <a:gd name="T41" fmla="*/ 748740 h 1230419"/>
              <a:gd name="T42" fmla="*/ 116148 w 1511170"/>
              <a:gd name="T43" fmla="*/ 777587 h 1230419"/>
              <a:gd name="T44" fmla="*/ 96887 w 1511170"/>
              <a:gd name="T45" fmla="*/ 806429 h 1230419"/>
              <a:gd name="T46" fmla="*/ 48743 w 1511170"/>
              <a:gd name="T47" fmla="*/ 854499 h 1230419"/>
              <a:gd name="T48" fmla="*/ 39113 w 1511170"/>
              <a:gd name="T49" fmla="*/ 883347 h 1230419"/>
              <a:gd name="T50" fmla="*/ 19861 w 1511170"/>
              <a:gd name="T51" fmla="*/ 960259 h 1230419"/>
              <a:gd name="T52" fmla="*/ 10231 w 1511170"/>
              <a:gd name="T53" fmla="*/ 1046793 h 1230419"/>
              <a:gd name="T54" fmla="*/ 600 w 1511170"/>
              <a:gd name="T55" fmla="*/ 1229465 h 123041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511170"/>
              <a:gd name="T85" fmla="*/ 0 h 1230419"/>
              <a:gd name="T86" fmla="*/ 1511170 w 1511170"/>
              <a:gd name="T87" fmla="*/ 1230419 h 123041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511170" h="1230419">
                <a:moveTo>
                  <a:pt x="1318741" y="8439"/>
                </a:moveTo>
                <a:cubicBezTo>
                  <a:pt x="1391290" y="32624"/>
                  <a:pt x="1301864" y="0"/>
                  <a:pt x="1376470" y="37305"/>
                </a:cubicBezTo>
                <a:cubicBezTo>
                  <a:pt x="1385541" y="41841"/>
                  <a:pt x="1395713" y="43720"/>
                  <a:pt x="1405334" y="46927"/>
                </a:cubicBezTo>
                <a:cubicBezTo>
                  <a:pt x="1411748" y="56549"/>
                  <a:pt x="1417174" y="66909"/>
                  <a:pt x="1424577" y="75793"/>
                </a:cubicBezTo>
                <a:cubicBezTo>
                  <a:pt x="1433288" y="86246"/>
                  <a:pt x="1446136" y="93178"/>
                  <a:pt x="1453441" y="104658"/>
                </a:cubicBezTo>
                <a:cubicBezTo>
                  <a:pt x="1468842" y="128860"/>
                  <a:pt x="1484969" y="153803"/>
                  <a:pt x="1491927" y="181633"/>
                </a:cubicBezTo>
                <a:cubicBezTo>
                  <a:pt x="1504009" y="229961"/>
                  <a:pt x="1497368" y="207575"/>
                  <a:pt x="1511170" y="248987"/>
                </a:cubicBezTo>
                <a:cubicBezTo>
                  <a:pt x="1504756" y="290682"/>
                  <a:pt x="1503217" y="333425"/>
                  <a:pt x="1491927" y="374071"/>
                </a:cubicBezTo>
                <a:cubicBezTo>
                  <a:pt x="1486922" y="392090"/>
                  <a:pt x="1471426" y="405454"/>
                  <a:pt x="1463063" y="422181"/>
                </a:cubicBezTo>
                <a:cubicBezTo>
                  <a:pt x="1458527" y="431252"/>
                  <a:pt x="1457977" y="441975"/>
                  <a:pt x="1453441" y="451046"/>
                </a:cubicBezTo>
                <a:cubicBezTo>
                  <a:pt x="1445078" y="467773"/>
                  <a:pt x="1434488" y="483297"/>
                  <a:pt x="1424577" y="499156"/>
                </a:cubicBezTo>
                <a:cubicBezTo>
                  <a:pt x="1407169" y="527011"/>
                  <a:pt x="1389069" y="551132"/>
                  <a:pt x="1366848" y="576131"/>
                </a:cubicBezTo>
                <a:cubicBezTo>
                  <a:pt x="1354795" y="589691"/>
                  <a:pt x="1343125" y="604072"/>
                  <a:pt x="1328362" y="614618"/>
                </a:cubicBezTo>
                <a:cubicBezTo>
                  <a:pt x="1320109" y="620513"/>
                  <a:pt x="1308994" y="620679"/>
                  <a:pt x="1299498" y="624240"/>
                </a:cubicBezTo>
                <a:cubicBezTo>
                  <a:pt x="1245754" y="644395"/>
                  <a:pt x="1263062" y="642357"/>
                  <a:pt x="1212905" y="653106"/>
                </a:cubicBezTo>
                <a:cubicBezTo>
                  <a:pt x="1180924" y="659959"/>
                  <a:pt x="1149301" y="669842"/>
                  <a:pt x="1116690" y="672350"/>
                </a:cubicBezTo>
                <a:cubicBezTo>
                  <a:pt x="886038" y="690092"/>
                  <a:pt x="1033408" y="680704"/>
                  <a:pt x="674103" y="691593"/>
                </a:cubicBezTo>
                <a:lnTo>
                  <a:pt x="520159" y="701215"/>
                </a:lnTo>
                <a:lnTo>
                  <a:pt x="337351" y="710837"/>
                </a:lnTo>
                <a:cubicBezTo>
                  <a:pt x="305196" y="713055"/>
                  <a:pt x="273208" y="717252"/>
                  <a:pt x="241137" y="720459"/>
                </a:cubicBezTo>
                <a:cubicBezTo>
                  <a:pt x="161042" y="740484"/>
                  <a:pt x="240230" y="716101"/>
                  <a:pt x="173786" y="749325"/>
                </a:cubicBezTo>
                <a:cubicBezTo>
                  <a:pt x="94114" y="789163"/>
                  <a:pt x="198783" y="723039"/>
                  <a:pt x="116058" y="778190"/>
                </a:cubicBezTo>
                <a:cubicBezTo>
                  <a:pt x="109644" y="787812"/>
                  <a:pt x="104992" y="798879"/>
                  <a:pt x="96815" y="807056"/>
                </a:cubicBezTo>
                <a:cubicBezTo>
                  <a:pt x="32669" y="871205"/>
                  <a:pt x="100024" y="778188"/>
                  <a:pt x="48707" y="855165"/>
                </a:cubicBezTo>
                <a:cubicBezTo>
                  <a:pt x="45500" y="864787"/>
                  <a:pt x="41754" y="874246"/>
                  <a:pt x="39086" y="884031"/>
                </a:cubicBezTo>
                <a:cubicBezTo>
                  <a:pt x="32127" y="909547"/>
                  <a:pt x="19843" y="961006"/>
                  <a:pt x="19843" y="961006"/>
                </a:cubicBezTo>
                <a:cubicBezTo>
                  <a:pt x="16636" y="989872"/>
                  <a:pt x="12538" y="1018652"/>
                  <a:pt x="10222" y="1047603"/>
                </a:cubicBezTo>
                <a:cubicBezTo>
                  <a:pt x="0" y="1175386"/>
                  <a:pt x="600" y="1156830"/>
                  <a:pt x="600" y="1230419"/>
                </a:cubicBezTo>
              </a:path>
            </a:pathLst>
          </a:custGeom>
          <a:noFill/>
          <a:ln w="285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42341" name="Rectangle 5"/>
          <p:cNvSpPr>
            <a:spLocks noChangeArrowheads="1"/>
          </p:cNvSpPr>
          <p:nvPr>
            <p:custDataLst>
              <p:tags r:id="rId2"/>
            </p:custDataLst>
          </p:nvPr>
        </p:nvSpPr>
        <p:spPr bwMode="auto">
          <a:xfrm>
            <a:off x="1308100" y="228600"/>
            <a:ext cx="64643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alibri" pitchFamily="-106" charset="0"/>
              </a:rPr>
              <a:t>Functions in assembly !?</a:t>
            </a:r>
            <a:endParaRPr lang="en-US" sz="4200">
              <a:solidFill>
                <a:schemeClr val="tx2"/>
              </a:solidFill>
              <a:latin typeface="Calibri" pitchFamily="-106" charset="0"/>
            </a:endParaRPr>
          </a:p>
        </p:txBody>
      </p:sp>
      <p:sp>
        <p:nvSpPr>
          <p:cNvPr id="142342" name="Text Box 196"/>
          <p:cNvSpPr txBox="1">
            <a:spLocks noChangeArrowheads="1"/>
          </p:cNvSpPr>
          <p:nvPr/>
        </p:nvSpPr>
        <p:spPr bwMode="auto">
          <a:xfrm>
            <a:off x="1358900" y="5824538"/>
            <a:ext cx="5638800"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FF"/>
                </a:solidFill>
              </a:rPr>
              <a:t>When this function is called… </a:t>
            </a:r>
            <a:r>
              <a:rPr lang="en-US" b="1" i="1">
                <a:solidFill>
                  <a:srgbClr val="0000FF"/>
                </a:solidFill>
              </a:rPr>
              <a:t>what will the processeor need to remember ?!!</a:t>
            </a:r>
            <a:endParaRPr lang="en-US">
              <a:solidFill>
                <a:srgbClr val="0000FF"/>
              </a:solidFill>
            </a:endParaRPr>
          </a:p>
        </p:txBody>
      </p:sp>
    </p:spTree>
  </p:cSld>
  <p:clrMapOvr>
    <a:masterClrMapping/>
  </p:clrMapOvr>
  <p:timing>
    <p:tnLst>
      <p:par>
        <p:cT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362" name="Group 2"/>
          <p:cNvGrpSpPr>
            <a:grpSpLocks/>
          </p:cNvGrpSpPr>
          <p:nvPr>
            <p:custDataLst>
              <p:tags r:id="rId1"/>
            </p:custDataLst>
          </p:nvPr>
        </p:nvGrpSpPr>
        <p:grpSpPr bwMode="auto">
          <a:xfrm>
            <a:off x="398463" y="1143000"/>
            <a:ext cx="8289925" cy="180975"/>
            <a:chOff x="295" y="1311"/>
            <a:chExt cx="5177" cy="114"/>
          </a:xfrm>
        </p:grpSpPr>
        <p:sp>
          <p:nvSpPr>
            <p:cNvPr id="143386" name="Rectangle 3"/>
            <p:cNvSpPr>
              <a:spLocks noChangeArrowheads="1"/>
            </p:cNvSpPr>
            <p:nvPr>
              <p:custDataLst>
                <p:tags r:id="rId17"/>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3387" name="Rectangle 4"/>
            <p:cNvSpPr>
              <a:spLocks noChangeArrowheads="1"/>
            </p:cNvSpPr>
            <p:nvPr>
              <p:custDataLst>
                <p:tags r:id="rId18"/>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43363" name="Rectangle 5"/>
          <p:cNvSpPr>
            <a:spLocks noChangeArrowheads="1"/>
          </p:cNvSpPr>
          <p:nvPr>
            <p:custDataLst>
              <p:tags r:id="rId2"/>
            </p:custDataLst>
          </p:nvPr>
        </p:nvSpPr>
        <p:spPr bwMode="auto">
          <a:xfrm>
            <a:off x="2070100" y="258763"/>
            <a:ext cx="47117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call   jumpi</a:t>
            </a:r>
            <a:endParaRPr lang="en-US" sz="4200">
              <a:solidFill>
                <a:schemeClr val="tx2"/>
              </a:solidFill>
              <a:latin typeface="Times New Roman" pitchFamily="-106" charset="0"/>
            </a:endParaRPr>
          </a:p>
        </p:txBody>
      </p:sp>
      <p:sp>
        <p:nvSpPr>
          <p:cNvPr id="143364" name="Text Box 185"/>
          <p:cNvSpPr txBox="1">
            <a:spLocks noChangeArrowheads="1"/>
          </p:cNvSpPr>
          <p:nvPr/>
        </p:nvSpPr>
        <p:spPr bwMode="auto">
          <a:xfrm>
            <a:off x="1066800" y="1600200"/>
            <a:ext cx="5334000" cy="3589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main():</a:t>
            </a:r>
          </a:p>
          <a:p>
            <a:pPr algn="l">
              <a:lnSpc>
                <a:spcPct val="60000"/>
              </a:lnSpc>
              <a:spcBef>
                <a:spcPct val="50000"/>
              </a:spcBef>
            </a:pPr>
            <a:r>
              <a:rPr lang="en-US" b="1">
                <a:latin typeface="Courier New" pitchFamily="-106" charset="0"/>
              </a:rPr>
              <a:t>   r1 = </a:t>
            </a:r>
            <a:r>
              <a:rPr lang="en-US" b="1">
                <a:solidFill>
                  <a:srgbClr val="D18006"/>
                </a:solidFill>
                <a:latin typeface="Courier New" pitchFamily="-106" charset="0"/>
              </a:rPr>
              <a:t>input</a:t>
            </a:r>
            <a:r>
              <a:rPr lang="en-US" b="1">
                <a:latin typeface="Courier New" pitchFamily="-106" charset="0"/>
              </a:rPr>
              <a:t>()</a:t>
            </a:r>
          </a:p>
          <a:p>
            <a:pPr algn="l">
              <a:lnSpc>
                <a:spcPct val="60000"/>
              </a:lnSpc>
              <a:spcBef>
                <a:spcPct val="50000"/>
              </a:spcBef>
            </a:pPr>
            <a:r>
              <a:rPr lang="en-US" b="1">
                <a:latin typeface="Courier New" pitchFamily="-106" charset="0"/>
              </a:rPr>
              <a:t>   result = </a:t>
            </a:r>
            <a:r>
              <a:rPr lang="en-US" b="1">
                <a:solidFill>
                  <a:srgbClr val="B907D1"/>
                </a:solidFill>
                <a:latin typeface="Courier New" pitchFamily="-106" charset="0"/>
              </a:rPr>
              <a:t>factorial</a:t>
            </a:r>
            <a:r>
              <a:rPr lang="en-US" b="1">
                <a:latin typeface="Courier New" pitchFamily="-106" charset="0"/>
              </a:rPr>
              <a:t>(r1)</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print</a:t>
            </a:r>
            <a:r>
              <a:rPr lang="en-US" b="1">
                <a:latin typeface="Courier New" pitchFamily="-106" charset="0"/>
              </a:rPr>
              <a:t> result</a:t>
            </a:r>
          </a:p>
          <a:p>
            <a:pPr algn="l">
              <a:lnSpc>
                <a:spcPct val="60000"/>
              </a:lnSpc>
              <a:spcBef>
                <a:spcPct val="50000"/>
              </a:spcBef>
            </a:pPr>
            <a:endParaRPr lang="en-US" b="1">
              <a:latin typeface="Courier New" pitchFamily="-106" charset="0"/>
            </a:endParaRPr>
          </a:p>
          <a:p>
            <a:pPr algn="l">
              <a:lnSpc>
                <a:spcPct val="60000"/>
              </a:lnSpc>
              <a:spcBef>
                <a:spcPct val="50000"/>
              </a:spcBef>
            </a:pPr>
            <a:endParaRPr lang="en-US" b="1">
              <a:latin typeface="Courier New" pitchFamily="-106" charset="0"/>
            </a:endParaRPr>
          </a:p>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a:t>
            </a:r>
            <a:r>
              <a:rPr lang="en-US" b="1">
                <a:solidFill>
                  <a:srgbClr val="B907D1"/>
                </a:solidFill>
                <a:latin typeface="Courier New" pitchFamily="-106" charset="0"/>
              </a:rPr>
              <a:t>factorial</a:t>
            </a:r>
            <a:r>
              <a:rPr lang="en-US" b="1">
                <a:latin typeface="Courier New" pitchFamily="-106" charset="0"/>
              </a:rPr>
              <a:t>( r1 ):</a:t>
            </a:r>
          </a:p>
          <a:p>
            <a:pPr algn="l">
              <a:lnSpc>
                <a:spcPct val="60000"/>
              </a:lnSpc>
              <a:spcBef>
                <a:spcPct val="50000"/>
              </a:spcBef>
            </a:pPr>
            <a:r>
              <a:rPr lang="en-US" b="1">
                <a:latin typeface="Courier New" pitchFamily="-106" charset="0"/>
              </a:rPr>
              <a:t>   </a:t>
            </a:r>
            <a:r>
              <a:rPr lang="en-US" b="1">
                <a:solidFill>
                  <a:srgbClr val="FF0515"/>
                </a:solidFill>
                <a:latin typeface="Courier New" pitchFamily="-106" charset="0"/>
              </a:rPr>
              <a:t># do factorial work</a:t>
            </a:r>
            <a:endParaRPr lang="en-US" b="1">
              <a:latin typeface="Courier New" pitchFamily="-106" charset="0"/>
            </a:endParaRP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return</a:t>
            </a:r>
            <a:r>
              <a:rPr lang="en-US" b="1">
                <a:latin typeface="Courier New" pitchFamily="-106" charset="0"/>
              </a:rPr>
              <a:t> result</a:t>
            </a:r>
          </a:p>
        </p:txBody>
      </p:sp>
      <p:sp>
        <p:nvSpPr>
          <p:cNvPr id="143365" name="Freeform 8"/>
          <p:cNvSpPr>
            <a:spLocks noChangeArrowheads="1"/>
          </p:cNvSpPr>
          <p:nvPr/>
        </p:nvSpPr>
        <p:spPr bwMode="auto">
          <a:xfrm>
            <a:off x="4057650" y="2771775"/>
            <a:ext cx="1511300" cy="1230313"/>
          </a:xfrm>
          <a:custGeom>
            <a:avLst/>
            <a:gdLst>
              <a:gd name="T0" fmla="*/ 1319766 w 1511170"/>
              <a:gd name="T1" fmla="*/ 8430 h 1230419"/>
              <a:gd name="T2" fmla="*/ 1377533 w 1511170"/>
              <a:gd name="T3" fmla="*/ 37278 h 1230419"/>
              <a:gd name="T4" fmla="*/ 1406423 w 1511170"/>
              <a:gd name="T5" fmla="*/ 46891 h 1230419"/>
              <a:gd name="T6" fmla="*/ 1425684 w 1511170"/>
              <a:gd name="T7" fmla="*/ 75730 h 1230419"/>
              <a:gd name="T8" fmla="*/ 1454566 w 1511170"/>
              <a:gd name="T9" fmla="*/ 104577 h 1230419"/>
              <a:gd name="T10" fmla="*/ 1493079 w 1511170"/>
              <a:gd name="T11" fmla="*/ 181489 h 1230419"/>
              <a:gd name="T12" fmla="*/ 1512340 w 1511170"/>
              <a:gd name="T13" fmla="*/ 248798 h 1230419"/>
              <a:gd name="T14" fmla="*/ 1493079 w 1511170"/>
              <a:gd name="T15" fmla="*/ 373783 h 1230419"/>
              <a:gd name="T16" fmla="*/ 1464197 w 1511170"/>
              <a:gd name="T17" fmla="*/ 421857 h 1230419"/>
              <a:gd name="T18" fmla="*/ 1454566 w 1511170"/>
              <a:gd name="T19" fmla="*/ 450695 h 1230419"/>
              <a:gd name="T20" fmla="*/ 1425684 w 1511170"/>
              <a:gd name="T21" fmla="*/ 498769 h 1230419"/>
              <a:gd name="T22" fmla="*/ 1367910 w 1511170"/>
              <a:gd name="T23" fmla="*/ 575681 h 1230419"/>
              <a:gd name="T24" fmla="*/ 1329388 w 1511170"/>
              <a:gd name="T25" fmla="*/ 614141 h 1230419"/>
              <a:gd name="T26" fmla="*/ 1300506 w 1511170"/>
              <a:gd name="T27" fmla="*/ 623754 h 1230419"/>
              <a:gd name="T28" fmla="*/ 1213841 w 1511170"/>
              <a:gd name="T29" fmla="*/ 652602 h 1230419"/>
              <a:gd name="T30" fmla="*/ 1117554 w 1511170"/>
              <a:gd name="T31" fmla="*/ 671828 h 1230419"/>
              <a:gd name="T32" fmla="*/ 674625 w 1511170"/>
              <a:gd name="T33" fmla="*/ 691053 h 1230419"/>
              <a:gd name="T34" fmla="*/ 520564 w 1511170"/>
              <a:gd name="T35" fmla="*/ 700675 h 1230419"/>
              <a:gd name="T36" fmla="*/ 337612 w 1511170"/>
              <a:gd name="T37" fmla="*/ 710288 h 1230419"/>
              <a:gd name="T38" fmla="*/ 241326 w 1511170"/>
              <a:gd name="T39" fmla="*/ 719901 h 1230419"/>
              <a:gd name="T40" fmla="*/ 173921 w 1511170"/>
              <a:gd name="T41" fmla="*/ 748740 h 1230419"/>
              <a:gd name="T42" fmla="*/ 116148 w 1511170"/>
              <a:gd name="T43" fmla="*/ 777587 h 1230419"/>
              <a:gd name="T44" fmla="*/ 96887 w 1511170"/>
              <a:gd name="T45" fmla="*/ 806429 h 1230419"/>
              <a:gd name="T46" fmla="*/ 48743 w 1511170"/>
              <a:gd name="T47" fmla="*/ 854499 h 1230419"/>
              <a:gd name="T48" fmla="*/ 39113 w 1511170"/>
              <a:gd name="T49" fmla="*/ 883347 h 1230419"/>
              <a:gd name="T50" fmla="*/ 19861 w 1511170"/>
              <a:gd name="T51" fmla="*/ 960259 h 1230419"/>
              <a:gd name="T52" fmla="*/ 10231 w 1511170"/>
              <a:gd name="T53" fmla="*/ 1046793 h 1230419"/>
              <a:gd name="T54" fmla="*/ 600 w 1511170"/>
              <a:gd name="T55" fmla="*/ 1229465 h 123041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511170"/>
              <a:gd name="T85" fmla="*/ 0 h 1230419"/>
              <a:gd name="T86" fmla="*/ 1511170 w 1511170"/>
              <a:gd name="T87" fmla="*/ 1230419 h 123041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511170" h="1230419">
                <a:moveTo>
                  <a:pt x="1318741" y="8439"/>
                </a:moveTo>
                <a:cubicBezTo>
                  <a:pt x="1391290" y="32624"/>
                  <a:pt x="1301864" y="0"/>
                  <a:pt x="1376470" y="37305"/>
                </a:cubicBezTo>
                <a:cubicBezTo>
                  <a:pt x="1385541" y="41841"/>
                  <a:pt x="1395713" y="43720"/>
                  <a:pt x="1405334" y="46927"/>
                </a:cubicBezTo>
                <a:cubicBezTo>
                  <a:pt x="1411748" y="56549"/>
                  <a:pt x="1417174" y="66909"/>
                  <a:pt x="1424577" y="75793"/>
                </a:cubicBezTo>
                <a:cubicBezTo>
                  <a:pt x="1433288" y="86246"/>
                  <a:pt x="1446136" y="93178"/>
                  <a:pt x="1453441" y="104658"/>
                </a:cubicBezTo>
                <a:cubicBezTo>
                  <a:pt x="1468842" y="128860"/>
                  <a:pt x="1484969" y="153803"/>
                  <a:pt x="1491927" y="181633"/>
                </a:cubicBezTo>
                <a:cubicBezTo>
                  <a:pt x="1504009" y="229961"/>
                  <a:pt x="1497368" y="207575"/>
                  <a:pt x="1511170" y="248987"/>
                </a:cubicBezTo>
                <a:cubicBezTo>
                  <a:pt x="1504756" y="290682"/>
                  <a:pt x="1503217" y="333425"/>
                  <a:pt x="1491927" y="374071"/>
                </a:cubicBezTo>
                <a:cubicBezTo>
                  <a:pt x="1486922" y="392090"/>
                  <a:pt x="1471426" y="405454"/>
                  <a:pt x="1463063" y="422181"/>
                </a:cubicBezTo>
                <a:cubicBezTo>
                  <a:pt x="1458527" y="431252"/>
                  <a:pt x="1457977" y="441975"/>
                  <a:pt x="1453441" y="451046"/>
                </a:cubicBezTo>
                <a:cubicBezTo>
                  <a:pt x="1445078" y="467773"/>
                  <a:pt x="1434488" y="483297"/>
                  <a:pt x="1424577" y="499156"/>
                </a:cubicBezTo>
                <a:cubicBezTo>
                  <a:pt x="1407169" y="527011"/>
                  <a:pt x="1389069" y="551132"/>
                  <a:pt x="1366848" y="576131"/>
                </a:cubicBezTo>
                <a:cubicBezTo>
                  <a:pt x="1354795" y="589691"/>
                  <a:pt x="1343125" y="604072"/>
                  <a:pt x="1328362" y="614618"/>
                </a:cubicBezTo>
                <a:cubicBezTo>
                  <a:pt x="1320109" y="620513"/>
                  <a:pt x="1308994" y="620679"/>
                  <a:pt x="1299498" y="624240"/>
                </a:cubicBezTo>
                <a:cubicBezTo>
                  <a:pt x="1245754" y="644395"/>
                  <a:pt x="1263062" y="642357"/>
                  <a:pt x="1212905" y="653106"/>
                </a:cubicBezTo>
                <a:cubicBezTo>
                  <a:pt x="1180924" y="659959"/>
                  <a:pt x="1149301" y="669842"/>
                  <a:pt x="1116690" y="672350"/>
                </a:cubicBezTo>
                <a:cubicBezTo>
                  <a:pt x="886038" y="690092"/>
                  <a:pt x="1033408" y="680704"/>
                  <a:pt x="674103" y="691593"/>
                </a:cubicBezTo>
                <a:lnTo>
                  <a:pt x="520159" y="701215"/>
                </a:lnTo>
                <a:lnTo>
                  <a:pt x="337351" y="710837"/>
                </a:lnTo>
                <a:cubicBezTo>
                  <a:pt x="305196" y="713055"/>
                  <a:pt x="273208" y="717252"/>
                  <a:pt x="241137" y="720459"/>
                </a:cubicBezTo>
                <a:cubicBezTo>
                  <a:pt x="161042" y="740484"/>
                  <a:pt x="240230" y="716101"/>
                  <a:pt x="173786" y="749325"/>
                </a:cubicBezTo>
                <a:cubicBezTo>
                  <a:pt x="94114" y="789163"/>
                  <a:pt x="198783" y="723039"/>
                  <a:pt x="116058" y="778190"/>
                </a:cubicBezTo>
                <a:cubicBezTo>
                  <a:pt x="109644" y="787812"/>
                  <a:pt x="104992" y="798879"/>
                  <a:pt x="96815" y="807056"/>
                </a:cubicBezTo>
                <a:cubicBezTo>
                  <a:pt x="32669" y="871205"/>
                  <a:pt x="100024" y="778188"/>
                  <a:pt x="48707" y="855165"/>
                </a:cubicBezTo>
                <a:cubicBezTo>
                  <a:pt x="45500" y="864787"/>
                  <a:pt x="41754" y="874246"/>
                  <a:pt x="39086" y="884031"/>
                </a:cubicBezTo>
                <a:cubicBezTo>
                  <a:pt x="32127" y="909547"/>
                  <a:pt x="19843" y="961006"/>
                  <a:pt x="19843" y="961006"/>
                </a:cubicBezTo>
                <a:cubicBezTo>
                  <a:pt x="16636" y="989872"/>
                  <a:pt x="12538" y="1018652"/>
                  <a:pt x="10222" y="1047603"/>
                </a:cubicBezTo>
                <a:cubicBezTo>
                  <a:pt x="0" y="1175386"/>
                  <a:pt x="600" y="1156830"/>
                  <a:pt x="600" y="1230419"/>
                </a:cubicBezTo>
              </a:path>
            </a:pathLst>
          </a:custGeom>
          <a:noFill/>
          <a:ln w="285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43366" name="Freeform 9"/>
          <p:cNvSpPr>
            <a:spLocks noChangeArrowheads="1"/>
          </p:cNvSpPr>
          <p:nvPr/>
        </p:nvSpPr>
        <p:spPr bwMode="auto">
          <a:xfrm>
            <a:off x="209550" y="2527300"/>
            <a:ext cx="3065463" cy="3033713"/>
          </a:xfrm>
          <a:custGeom>
            <a:avLst/>
            <a:gdLst>
              <a:gd name="T0" fmla="*/ 3016776 w 3064869"/>
              <a:gd name="T1" fmla="*/ 2631244 h 3033470"/>
              <a:gd name="T2" fmla="*/ 2978225 w 3064869"/>
              <a:gd name="T3" fmla="*/ 2650502 h 3033470"/>
              <a:gd name="T4" fmla="*/ 2930036 w 3064869"/>
              <a:gd name="T5" fmla="*/ 2708274 h 3033470"/>
              <a:gd name="T6" fmla="*/ 2852926 w 3064869"/>
              <a:gd name="T7" fmla="*/ 2756420 h 3033470"/>
              <a:gd name="T8" fmla="*/ 2804737 w 3064869"/>
              <a:gd name="T9" fmla="*/ 2794938 h 3033470"/>
              <a:gd name="T10" fmla="*/ 2746905 w 3064869"/>
              <a:gd name="T11" fmla="*/ 2814186 h 3033470"/>
              <a:gd name="T12" fmla="*/ 2679439 w 3064869"/>
              <a:gd name="T13" fmla="*/ 2852708 h 3033470"/>
              <a:gd name="T14" fmla="*/ 2602331 w 3064869"/>
              <a:gd name="T15" fmla="*/ 2881594 h 3033470"/>
              <a:gd name="T16" fmla="*/ 2534867 w 3064869"/>
              <a:gd name="T17" fmla="*/ 2920112 h 3033470"/>
              <a:gd name="T18" fmla="*/ 2477037 w 3064869"/>
              <a:gd name="T19" fmla="*/ 2939362 h 3033470"/>
              <a:gd name="T20" fmla="*/ 2419205 w 3064869"/>
              <a:gd name="T21" fmla="*/ 2968258 h 3033470"/>
              <a:gd name="T22" fmla="*/ 2303545 w 3064869"/>
              <a:gd name="T23" fmla="*/ 2997142 h 3033470"/>
              <a:gd name="T24" fmla="*/ 2264993 w 3064869"/>
              <a:gd name="T25" fmla="*/ 3016400 h 3033470"/>
              <a:gd name="T26" fmla="*/ 2120419 w 3064869"/>
              <a:gd name="T27" fmla="*/ 3035652 h 3033470"/>
              <a:gd name="T28" fmla="*/ 1667420 w 3064869"/>
              <a:gd name="T29" fmla="*/ 3026026 h 3033470"/>
              <a:gd name="T30" fmla="*/ 1542124 w 3064869"/>
              <a:gd name="T31" fmla="*/ 3006768 h 3033470"/>
              <a:gd name="T32" fmla="*/ 1484297 w 3064869"/>
              <a:gd name="T33" fmla="*/ 2987506 h 3033470"/>
              <a:gd name="T34" fmla="*/ 1436103 w 3064869"/>
              <a:gd name="T35" fmla="*/ 2968258 h 3033470"/>
              <a:gd name="T36" fmla="*/ 1368634 w 3064869"/>
              <a:gd name="T37" fmla="*/ 2948996 h 3033470"/>
              <a:gd name="T38" fmla="*/ 1310805 w 3064869"/>
              <a:gd name="T39" fmla="*/ 2920112 h 3033470"/>
              <a:gd name="T40" fmla="*/ 1243338 w 3064869"/>
              <a:gd name="T41" fmla="*/ 2891228 h 3033470"/>
              <a:gd name="T42" fmla="*/ 1108402 w 3064869"/>
              <a:gd name="T43" fmla="*/ 2814186 h 3033470"/>
              <a:gd name="T44" fmla="*/ 954190 w 3064869"/>
              <a:gd name="T45" fmla="*/ 2727531 h 3033470"/>
              <a:gd name="T46" fmla="*/ 684320 w 3064869"/>
              <a:gd name="T47" fmla="*/ 2563838 h 3033470"/>
              <a:gd name="T48" fmla="*/ 395172 w 3064869"/>
              <a:gd name="T49" fmla="*/ 2323124 h 3033470"/>
              <a:gd name="T50" fmla="*/ 279508 w 3064869"/>
              <a:gd name="T51" fmla="*/ 2188317 h 3033470"/>
              <a:gd name="T52" fmla="*/ 163853 w 3064869"/>
              <a:gd name="T53" fmla="*/ 1976484 h 3033470"/>
              <a:gd name="T54" fmla="*/ 125295 w 3064869"/>
              <a:gd name="T55" fmla="*/ 1899455 h 3033470"/>
              <a:gd name="T56" fmla="*/ 106025 w 3064869"/>
              <a:gd name="T57" fmla="*/ 1822426 h 3033470"/>
              <a:gd name="T58" fmla="*/ 77107 w 3064869"/>
              <a:gd name="T59" fmla="*/ 1755022 h 3033470"/>
              <a:gd name="T60" fmla="*/ 57828 w 3064869"/>
              <a:gd name="T61" fmla="*/ 1677990 h 3033470"/>
              <a:gd name="T62" fmla="*/ 38549 w 3064869"/>
              <a:gd name="T63" fmla="*/ 1610591 h 3033470"/>
              <a:gd name="T64" fmla="*/ 28918 w 3064869"/>
              <a:gd name="T65" fmla="*/ 1533562 h 3033470"/>
              <a:gd name="T66" fmla="*/ 19279 w 3064869"/>
              <a:gd name="T67" fmla="*/ 1466155 h 3033470"/>
              <a:gd name="T68" fmla="*/ 0 w 3064869"/>
              <a:gd name="T69" fmla="*/ 1129151 h 3033470"/>
              <a:gd name="T70" fmla="*/ 9639 w 3064869"/>
              <a:gd name="T71" fmla="*/ 869175 h 3033470"/>
              <a:gd name="T72" fmla="*/ 28918 w 3064869"/>
              <a:gd name="T73" fmla="*/ 801768 h 3033470"/>
              <a:gd name="T74" fmla="*/ 48188 w 3064869"/>
              <a:gd name="T75" fmla="*/ 686224 h 3033470"/>
              <a:gd name="T76" fmla="*/ 86746 w 3064869"/>
              <a:gd name="T77" fmla="*/ 570681 h 3033470"/>
              <a:gd name="T78" fmla="*/ 96386 w 3064869"/>
              <a:gd name="T79" fmla="*/ 512904 h 3033470"/>
              <a:gd name="T80" fmla="*/ 134934 w 3064869"/>
              <a:gd name="T81" fmla="*/ 416613 h 3033470"/>
              <a:gd name="T82" fmla="*/ 192762 w 3064869"/>
              <a:gd name="T83" fmla="*/ 301070 h 3033470"/>
              <a:gd name="T84" fmla="*/ 260230 w 3064869"/>
              <a:gd name="T85" fmla="*/ 185526 h 3033470"/>
              <a:gd name="T86" fmla="*/ 356615 w 3064869"/>
              <a:gd name="T87" fmla="*/ 79604 h 3033470"/>
              <a:gd name="T88" fmla="*/ 414443 w 3064869"/>
              <a:gd name="T89" fmla="*/ 41090 h 3033470"/>
              <a:gd name="T90" fmla="*/ 462640 w 3064869"/>
              <a:gd name="T91" fmla="*/ 31468 h 3033470"/>
              <a:gd name="T92" fmla="*/ 501189 w 3064869"/>
              <a:gd name="T93" fmla="*/ 21837 h 3033470"/>
              <a:gd name="T94" fmla="*/ 742149 w 3064869"/>
              <a:gd name="T95" fmla="*/ 12206 h 3033470"/>
              <a:gd name="T96" fmla="*/ 867444 w 3064869"/>
              <a:gd name="T97" fmla="*/ 2575 h 3033470"/>
              <a:gd name="T98" fmla="*/ 1378273 w 3064869"/>
              <a:gd name="T99" fmla="*/ 2575 h 303347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064869"/>
              <a:gd name="T151" fmla="*/ 0 h 3033470"/>
              <a:gd name="T152" fmla="*/ 3064869 w 3064869"/>
              <a:gd name="T153" fmla="*/ 3033470 h 303347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064869" h="3033470">
                <a:moveTo>
                  <a:pt x="3011519" y="2629350"/>
                </a:moveTo>
                <a:cubicBezTo>
                  <a:pt x="2998690" y="2635765"/>
                  <a:pt x="2984051" y="2639412"/>
                  <a:pt x="2973033" y="2648594"/>
                </a:cubicBezTo>
                <a:cubicBezTo>
                  <a:pt x="2858793" y="2743799"/>
                  <a:pt x="3064869" y="2604544"/>
                  <a:pt x="2924925" y="2706326"/>
                </a:cubicBezTo>
                <a:cubicBezTo>
                  <a:pt x="2900456" y="2724122"/>
                  <a:pt x="2871580" y="2735534"/>
                  <a:pt x="2847954" y="2754435"/>
                </a:cubicBezTo>
                <a:cubicBezTo>
                  <a:pt x="2831918" y="2767264"/>
                  <a:pt x="2817875" y="2783089"/>
                  <a:pt x="2799846" y="2792923"/>
                </a:cubicBezTo>
                <a:cubicBezTo>
                  <a:pt x="2782039" y="2802636"/>
                  <a:pt x="2760535" y="2803666"/>
                  <a:pt x="2742118" y="2812166"/>
                </a:cubicBezTo>
                <a:cubicBezTo>
                  <a:pt x="2718641" y="2823002"/>
                  <a:pt x="2698198" y="2839719"/>
                  <a:pt x="2674767" y="2850654"/>
                </a:cubicBezTo>
                <a:cubicBezTo>
                  <a:pt x="2649936" y="2862242"/>
                  <a:pt x="2622627" y="2867932"/>
                  <a:pt x="2597796" y="2879520"/>
                </a:cubicBezTo>
                <a:cubicBezTo>
                  <a:pt x="2574365" y="2890455"/>
                  <a:pt x="2553922" y="2907171"/>
                  <a:pt x="2530445" y="2918007"/>
                </a:cubicBezTo>
                <a:cubicBezTo>
                  <a:pt x="2512028" y="2926507"/>
                  <a:pt x="2491440" y="2929449"/>
                  <a:pt x="2472717" y="2937251"/>
                </a:cubicBezTo>
                <a:cubicBezTo>
                  <a:pt x="2452858" y="2945526"/>
                  <a:pt x="2434847" y="2957842"/>
                  <a:pt x="2414988" y="2966117"/>
                </a:cubicBezTo>
                <a:cubicBezTo>
                  <a:pt x="2364167" y="2987293"/>
                  <a:pt x="2352823" y="2986099"/>
                  <a:pt x="2299530" y="2994982"/>
                </a:cubicBezTo>
                <a:cubicBezTo>
                  <a:pt x="2286701" y="3001397"/>
                  <a:pt x="2274651" y="3009690"/>
                  <a:pt x="2261044" y="3014226"/>
                </a:cubicBezTo>
                <a:cubicBezTo>
                  <a:pt x="2226881" y="3025614"/>
                  <a:pt x="2139433" y="3031199"/>
                  <a:pt x="2116722" y="3033470"/>
                </a:cubicBezTo>
                <a:lnTo>
                  <a:pt x="1664513" y="3023848"/>
                </a:lnTo>
                <a:cubicBezTo>
                  <a:pt x="1648596" y="3023258"/>
                  <a:pt x="1558674" y="3007811"/>
                  <a:pt x="1539434" y="3004604"/>
                </a:cubicBezTo>
                <a:cubicBezTo>
                  <a:pt x="1520191" y="2998189"/>
                  <a:pt x="1500768" y="2992292"/>
                  <a:pt x="1481706" y="2985360"/>
                </a:cubicBezTo>
                <a:cubicBezTo>
                  <a:pt x="1465475" y="2979458"/>
                  <a:pt x="1449983" y="2971579"/>
                  <a:pt x="1433598" y="2966117"/>
                </a:cubicBezTo>
                <a:cubicBezTo>
                  <a:pt x="1411448" y="2958733"/>
                  <a:pt x="1388040" y="2955255"/>
                  <a:pt x="1366248" y="2946873"/>
                </a:cubicBezTo>
                <a:cubicBezTo>
                  <a:pt x="1346168" y="2939149"/>
                  <a:pt x="1328053" y="2927023"/>
                  <a:pt x="1308519" y="2918007"/>
                </a:cubicBezTo>
                <a:cubicBezTo>
                  <a:pt x="1286342" y="2907771"/>
                  <a:pt x="1262805" y="2900475"/>
                  <a:pt x="1241169" y="2889141"/>
                </a:cubicBezTo>
                <a:cubicBezTo>
                  <a:pt x="1195359" y="2865144"/>
                  <a:pt x="1152722" y="2835294"/>
                  <a:pt x="1106468" y="2812166"/>
                </a:cubicBezTo>
                <a:cubicBezTo>
                  <a:pt x="968815" y="2743337"/>
                  <a:pt x="1089283" y="2806614"/>
                  <a:pt x="952525" y="2725569"/>
                </a:cubicBezTo>
                <a:cubicBezTo>
                  <a:pt x="840225" y="2659018"/>
                  <a:pt x="778772" y="2630867"/>
                  <a:pt x="683124" y="2561997"/>
                </a:cubicBezTo>
                <a:cubicBezTo>
                  <a:pt x="582009" y="2489191"/>
                  <a:pt x="478626" y="2414457"/>
                  <a:pt x="394480" y="2321450"/>
                </a:cubicBezTo>
                <a:cubicBezTo>
                  <a:pt x="354804" y="2277596"/>
                  <a:pt x="309447" y="2237456"/>
                  <a:pt x="279022" y="2186744"/>
                </a:cubicBezTo>
                <a:cubicBezTo>
                  <a:pt x="133033" y="1943416"/>
                  <a:pt x="234917" y="2127965"/>
                  <a:pt x="163565" y="1975062"/>
                </a:cubicBezTo>
                <a:cubicBezTo>
                  <a:pt x="151434" y="1949066"/>
                  <a:pt x="135151" y="1924947"/>
                  <a:pt x="125079" y="1898087"/>
                </a:cubicBezTo>
                <a:cubicBezTo>
                  <a:pt x="115793" y="1873323"/>
                  <a:pt x="114199" y="1846203"/>
                  <a:pt x="105836" y="1821112"/>
                </a:cubicBezTo>
                <a:cubicBezTo>
                  <a:pt x="98112" y="1797940"/>
                  <a:pt x="84696" y="1776931"/>
                  <a:pt x="76972" y="1753759"/>
                </a:cubicBezTo>
                <a:cubicBezTo>
                  <a:pt x="68609" y="1728668"/>
                  <a:pt x="64543" y="1702339"/>
                  <a:pt x="57729" y="1676784"/>
                </a:cubicBezTo>
                <a:cubicBezTo>
                  <a:pt x="51713" y="1654223"/>
                  <a:pt x="44900" y="1631881"/>
                  <a:pt x="38486" y="1609430"/>
                </a:cubicBezTo>
                <a:cubicBezTo>
                  <a:pt x="35279" y="1583772"/>
                  <a:pt x="32281" y="1558086"/>
                  <a:pt x="28864" y="1532455"/>
                </a:cubicBezTo>
                <a:cubicBezTo>
                  <a:pt x="25867" y="1509975"/>
                  <a:pt x="21393" y="1487679"/>
                  <a:pt x="19243" y="1465102"/>
                </a:cubicBezTo>
                <a:cubicBezTo>
                  <a:pt x="9624" y="1364098"/>
                  <a:pt x="4561" y="1224133"/>
                  <a:pt x="0" y="1128336"/>
                </a:cubicBezTo>
                <a:cubicBezTo>
                  <a:pt x="3207" y="1041739"/>
                  <a:pt x="2005" y="954866"/>
                  <a:pt x="9621" y="868545"/>
                </a:cubicBezTo>
                <a:cubicBezTo>
                  <a:pt x="11673" y="845286"/>
                  <a:pt x="24054" y="824041"/>
                  <a:pt x="28864" y="801192"/>
                </a:cubicBezTo>
                <a:cubicBezTo>
                  <a:pt x="36902" y="763010"/>
                  <a:pt x="38644" y="723583"/>
                  <a:pt x="48107" y="685729"/>
                </a:cubicBezTo>
                <a:cubicBezTo>
                  <a:pt x="57946" y="646371"/>
                  <a:pt x="75735" y="609356"/>
                  <a:pt x="86593" y="570267"/>
                </a:cubicBezTo>
                <a:cubicBezTo>
                  <a:pt x="91814" y="551469"/>
                  <a:pt x="90396" y="531156"/>
                  <a:pt x="96215" y="512535"/>
                </a:cubicBezTo>
                <a:cubicBezTo>
                  <a:pt x="106518" y="479564"/>
                  <a:pt x="119252" y="447213"/>
                  <a:pt x="134700" y="416316"/>
                </a:cubicBezTo>
                <a:cubicBezTo>
                  <a:pt x="153943" y="377829"/>
                  <a:pt x="178822" y="341676"/>
                  <a:pt x="192429" y="300854"/>
                </a:cubicBezTo>
                <a:cubicBezTo>
                  <a:pt x="211169" y="244633"/>
                  <a:pt x="202761" y="261420"/>
                  <a:pt x="259780" y="185391"/>
                </a:cubicBezTo>
                <a:cubicBezTo>
                  <a:pt x="287820" y="148002"/>
                  <a:pt x="316652" y="105779"/>
                  <a:pt x="355994" y="79550"/>
                </a:cubicBezTo>
                <a:cubicBezTo>
                  <a:pt x="375237" y="66721"/>
                  <a:pt x="391045" y="45599"/>
                  <a:pt x="413723" y="41063"/>
                </a:cubicBezTo>
                <a:cubicBezTo>
                  <a:pt x="429759" y="37856"/>
                  <a:pt x="445866" y="34989"/>
                  <a:pt x="461830" y="31441"/>
                </a:cubicBezTo>
                <a:cubicBezTo>
                  <a:pt x="474739" y="28572"/>
                  <a:pt x="487124" y="22729"/>
                  <a:pt x="500316" y="21819"/>
                </a:cubicBezTo>
                <a:cubicBezTo>
                  <a:pt x="580369" y="16298"/>
                  <a:pt x="660721" y="16415"/>
                  <a:pt x="740853" y="12197"/>
                </a:cubicBezTo>
                <a:cubicBezTo>
                  <a:pt x="782611" y="9999"/>
                  <a:pt x="824121" y="3209"/>
                  <a:pt x="865932" y="2575"/>
                </a:cubicBezTo>
                <a:cubicBezTo>
                  <a:pt x="1035892" y="0"/>
                  <a:pt x="1205891" y="2575"/>
                  <a:pt x="1375870" y="2575"/>
                </a:cubicBezTo>
              </a:path>
            </a:pathLst>
          </a:custGeom>
          <a:noFill/>
          <a:ln w="31750">
            <a:solidFill>
              <a:srgbClr val="0B04FF"/>
            </a:solidFill>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43367" name="Text Box 196"/>
          <p:cNvSpPr txBox="1">
            <a:spLocks noChangeArrowheads="1"/>
          </p:cNvSpPr>
          <p:nvPr/>
        </p:nvSpPr>
        <p:spPr bwMode="auto">
          <a:xfrm>
            <a:off x="5524500" y="3733800"/>
            <a:ext cx="36195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solidFill>
                  <a:srgbClr val="000000"/>
                </a:solidFill>
                <a:latin typeface="Calibri" pitchFamily="-106" charset="0"/>
              </a:rPr>
              <a:t>jumps to line 4, but puts the </a:t>
            </a:r>
            <a:r>
              <a:rPr lang="en-US" sz="2100" b="1" i="1">
                <a:solidFill>
                  <a:srgbClr val="000000"/>
                </a:solidFill>
                <a:latin typeface="Calibri" pitchFamily="-106" charset="0"/>
              </a:rPr>
              <a:t>return line of code into r14</a:t>
            </a:r>
            <a:endParaRPr lang="en-US" sz="2100">
              <a:solidFill>
                <a:srgbClr val="000000"/>
              </a:solidFill>
              <a:latin typeface="Calibri" pitchFamily="-106" charset="0"/>
            </a:endParaRPr>
          </a:p>
        </p:txBody>
      </p:sp>
      <p:sp>
        <p:nvSpPr>
          <p:cNvPr id="143368" name="Rectangle 11"/>
          <p:cNvSpPr>
            <a:spLocks noChangeArrowheads="1"/>
          </p:cNvSpPr>
          <p:nvPr/>
        </p:nvSpPr>
        <p:spPr bwMode="auto">
          <a:xfrm>
            <a:off x="5595938" y="2957513"/>
            <a:ext cx="34163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latin typeface="Courier New" pitchFamily="-106" charset="0"/>
                <a:cs typeface="Courier New" pitchFamily="-106" charset="0"/>
              </a:rPr>
              <a:t>call </a:t>
            </a:r>
            <a:r>
              <a:rPr lang="en-US" sz="4200" b="1">
                <a:solidFill>
                  <a:srgbClr val="0B04FF"/>
                </a:solidFill>
                <a:latin typeface="Courier New" pitchFamily="-106" charset="0"/>
                <a:cs typeface="Courier New" pitchFamily="-106" charset="0"/>
              </a:rPr>
              <a:t>r14 </a:t>
            </a:r>
            <a:r>
              <a:rPr lang="en-US" sz="4200" b="1">
                <a:solidFill>
                  <a:srgbClr val="000000"/>
                </a:solidFill>
                <a:latin typeface="Courier New" pitchFamily="-106" charset="0"/>
                <a:cs typeface="Courier New" pitchFamily="-106" charset="0"/>
              </a:rPr>
              <a:t>4 </a:t>
            </a:r>
            <a:endParaRPr lang="en-US" sz="4200"/>
          </a:p>
        </p:txBody>
      </p:sp>
      <p:sp>
        <p:nvSpPr>
          <p:cNvPr id="143369" name="Rectangle 12"/>
          <p:cNvSpPr>
            <a:spLocks noChangeArrowheads="1"/>
          </p:cNvSpPr>
          <p:nvPr/>
        </p:nvSpPr>
        <p:spPr bwMode="auto">
          <a:xfrm>
            <a:off x="444500" y="5697538"/>
            <a:ext cx="3094038"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latin typeface="Courier New" pitchFamily="-106" charset="0"/>
                <a:cs typeface="Courier New" pitchFamily="-106" charset="0"/>
              </a:rPr>
              <a:t>jumpi </a:t>
            </a:r>
            <a:r>
              <a:rPr lang="en-US" sz="4200" b="1">
                <a:solidFill>
                  <a:srgbClr val="0B04FF"/>
                </a:solidFill>
                <a:latin typeface="Courier New" pitchFamily="-106" charset="0"/>
                <a:cs typeface="Courier New" pitchFamily="-106" charset="0"/>
              </a:rPr>
              <a:t>r14</a:t>
            </a:r>
            <a:endParaRPr lang="en-US" sz="4200">
              <a:solidFill>
                <a:srgbClr val="0B04FF"/>
              </a:solidFill>
            </a:endParaRPr>
          </a:p>
        </p:txBody>
      </p:sp>
      <p:sp>
        <p:nvSpPr>
          <p:cNvPr id="143370" name="Text Box 196"/>
          <p:cNvSpPr txBox="1">
            <a:spLocks noChangeArrowheads="1"/>
          </p:cNvSpPr>
          <p:nvPr/>
        </p:nvSpPr>
        <p:spPr bwMode="auto">
          <a:xfrm>
            <a:off x="3813175" y="5694363"/>
            <a:ext cx="2490788"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solidFill>
                  <a:srgbClr val="000000"/>
                </a:solidFill>
                <a:latin typeface="Calibri" pitchFamily="-106" charset="0"/>
              </a:rPr>
              <a:t>jumps to the line number </a:t>
            </a:r>
            <a:r>
              <a:rPr lang="en-US" sz="2100" b="1" i="1">
                <a:solidFill>
                  <a:srgbClr val="000000"/>
                </a:solidFill>
                <a:latin typeface="Calibri" pitchFamily="-106" charset="0"/>
              </a:rPr>
              <a:t>in r14</a:t>
            </a:r>
            <a:endParaRPr lang="en-US" sz="2100">
              <a:solidFill>
                <a:srgbClr val="000000"/>
              </a:solidFill>
              <a:latin typeface="Calibri" pitchFamily="-106" charset="0"/>
            </a:endParaRPr>
          </a:p>
        </p:txBody>
      </p:sp>
      <p:grpSp>
        <p:nvGrpSpPr>
          <p:cNvPr id="143371" name="Group 190"/>
          <p:cNvGrpSpPr>
            <a:grpSpLocks/>
          </p:cNvGrpSpPr>
          <p:nvPr>
            <p:custDataLst>
              <p:tags r:id="rId3"/>
            </p:custDataLst>
          </p:nvPr>
        </p:nvGrpSpPr>
        <p:grpSpPr bwMode="auto">
          <a:xfrm>
            <a:off x="8435975" y="379413"/>
            <a:ext cx="530225" cy="550862"/>
            <a:chOff x="2928" y="1051"/>
            <a:chExt cx="840" cy="957"/>
          </a:xfrm>
        </p:grpSpPr>
        <p:sp>
          <p:nvSpPr>
            <p:cNvPr id="143373" name="Freeform 191"/>
            <p:cNvSpPr>
              <a:spLocks/>
            </p:cNvSpPr>
            <p:nvPr>
              <p:custDataLst>
                <p:tags r:id="rId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3374" name="Oval 192"/>
            <p:cNvSpPr>
              <a:spLocks noChangeArrowheads="1"/>
            </p:cNvSpPr>
            <p:nvPr>
              <p:custDataLst>
                <p:tags r:id="rId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3375" name="Oval 193"/>
            <p:cNvSpPr>
              <a:spLocks noChangeArrowheads="1"/>
            </p:cNvSpPr>
            <p:nvPr>
              <p:custDataLst>
                <p:tags r:id="rId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3376" name="Oval 194"/>
            <p:cNvSpPr>
              <a:spLocks noChangeArrowheads="1"/>
            </p:cNvSpPr>
            <p:nvPr>
              <p:custDataLst>
                <p:tags r:id="rId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3377" name="Oval 195"/>
            <p:cNvSpPr>
              <a:spLocks noChangeArrowheads="1"/>
            </p:cNvSpPr>
            <p:nvPr>
              <p:custDataLst>
                <p:tags r:id="rId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3378" name="Oval 196"/>
            <p:cNvSpPr>
              <a:spLocks noChangeArrowheads="1"/>
            </p:cNvSpPr>
            <p:nvPr>
              <p:custDataLst>
                <p:tags r:id="rId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3379" name="Oval 197"/>
            <p:cNvSpPr>
              <a:spLocks noChangeArrowheads="1"/>
            </p:cNvSpPr>
            <p:nvPr>
              <p:custDataLst>
                <p:tags r:id="rId1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3380" name="Oval 198"/>
            <p:cNvSpPr>
              <a:spLocks noChangeArrowheads="1"/>
            </p:cNvSpPr>
            <p:nvPr>
              <p:custDataLst>
                <p:tags r:id="rId1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3381" name="AutoShape 199"/>
            <p:cNvSpPr>
              <a:spLocks noChangeArrowheads="1"/>
            </p:cNvSpPr>
            <p:nvPr>
              <p:custDataLst>
                <p:tags r:id="rId1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3382" name="Freeform 200"/>
            <p:cNvSpPr>
              <a:spLocks/>
            </p:cNvSpPr>
            <p:nvPr>
              <p:custDataLst>
                <p:tags r:id="rId1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3383" name="Freeform 201"/>
            <p:cNvSpPr>
              <a:spLocks/>
            </p:cNvSpPr>
            <p:nvPr>
              <p:custDataLst>
                <p:tags r:id="rId1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3384" name="Freeform 202"/>
            <p:cNvSpPr>
              <a:spLocks/>
            </p:cNvSpPr>
            <p:nvPr>
              <p:custDataLst>
                <p:tags r:id="rId1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3385" name="Freeform 203"/>
            <p:cNvSpPr>
              <a:spLocks/>
            </p:cNvSpPr>
            <p:nvPr>
              <p:custDataLst>
                <p:tags r:id="rId1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3372" name="Rectangle 41"/>
          <p:cNvSpPr>
            <a:spLocks noChangeArrowheads="1"/>
          </p:cNvSpPr>
          <p:nvPr/>
        </p:nvSpPr>
        <p:spPr bwMode="auto">
          <a:xfrm>
            <a:off x="7315200" y="76200"/>
            <a:ext cx="12954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1500">
                <a:solidFill>
                  <a:srgbClr val="008000"/>
                </a:solidFill>
                <a:latin typeface="Calibri" pitchFamily="-106" charset="0"/>
              </a:rPr>
              <a:t>Don't </a:t>
            </a:r>
            <a:r>
              <a:rPr lang="en-US" sz="1500" b="1">
                <a:solidFill>
                  <a:srgbClr val="008000"/>
                </a:solidFill>
                <a:latin typeface="Courier New" pitchFamily="-106" charset="0"/>
                <a:cs typeface="Courier New" pitchFamily="-106" charset="0"/>
              </a:rPr>
              <a:t>call</a:t>
            </a:r>
            <a:r>
              <a:rPr lang="en-US" sz="1500">
                <a:solidFill>
                  <a:srgbClr val="008000"/>
                </a:solidFill>
                <a:latin typeface="Calibri" pitchFamily="-106" charset="0"/>
              </a:rPr>
              <a:t> me </a:t>
            </a:r>
            <a:r>
              <a:rPr lang="en-US" sz="1500" b="1">
                <a:solidFill>
                  <a:srgbClr val="008000"/>
                </a:solidFill>
                <a:latin typeface="Courier New" pitchFamily="-106" charset="0"/>
                <a:cs typeface="Courier New" pitchFamily="-106" charset="0"/>
              </a:rPr>
              <a:t>jumpi</a:t>
            </a:r>
            <a:r>
              <a:rPr lang="en-US" sz="1500">
                <a:solidFill>
                  <a:srgbClr val="008000"/>
                </a:solidFill>
                <a:latin typeface="Calibri" pitchFamily="-106" charset="0"/>
              </a:rPr>
              <a:t>!</a:t>
            </a:r>
            <a:endParaRPr lang="en-US" sz="1500">
              <a:solidFill>
                <a:srgbClr val="008000"/>
              </a:solidFill>
            </a:endParaRPr>
          </a:p>
        </p:txBody>
      </p:sp>
    </p:spTree>
  </p:cSld>
  <p:clrMapOvr>
    <a:masterClrMapping/>
  </p:clrMapOvr>
  <p:timing>
    <p:tnLst>
      <p:par>
        <p:cTn id="1" dur="indefinite" restart="never" nodeType="tmRoot"/>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4386" name="Group 2"/>
          <p:cNvGrpSpPr>
            <a:grpSpLocks/>
          </p:cNvGrpSpPr>
          <p:nvPr>
            <p:custDataLst>
              <p:tags r:id="rId1"/>
            </p:custDataLst>
          </p:nvPr>
        </p:nvGrpSpPr>
        <p:grpSpPr bwMode="auto">
          <a:xfrm>
            <a:off x="398463" y="990600"/>
            <a:ext cx="8289925" cy="180975"/>
            <a:chOff x="295" y="1311"/>
            <a:chExt cx="5177" cy="114"/>
          </a:xfrm>
        </p:grpSpPr>
        <p:sp>
          <p:nvSpPr>
            <p:cNvPr id="144460" name="Rectangle 3"/>
            <p:cNvSpPr>
              <a:spLocks noChangeArrowheads="1"/>
            </p:cNvSpPr>
            <p:nvPr>
              <p:custDataLst>
                <p:tags r:id="rId59"/>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4461" name="Rectangle 4"/>
            <p:cNvSpPr>
              <a:spLocks noChangeArrowheads="1"/>
            </p:cNvSpPr>
            <p:nvPr>
              <p:custDataLst>
                <p:tags r:id="rId60"/>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44387" name="Rectangle 5"/>
          <p:cNvSpPr>
            <a:spLocks noChangeArrowheads="1"/>
          </p:cNvSpPr>
          <p:nvPr>
            <p:custDataLst>
              <p:tags r:id="rId2"/>
            </p:custDataLst>
          </p:nvPr>
        </p:nvSpPr>
        <p:spPr bwMode="auto">
          <a:xfrm>
            <a:off x="723900" y="198438"/>
            <a:ext cx="76581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Factorial   </a:t>
            </a:r>
            <a:r>
              <a:rPr lang="en-US" sz="4200" i="1">
                <a:solidFill>
                  <a:schemeClr val="tx2"/>
                </a:solidFill>
                <a:latin typeface="Times New Roman" pitchFamily="-106" charset="0"/>
              </a:rPr>
              <a:t>functionalized</a:t>
            </a:r>
            <a:endParaRPr lang="en-US" sz="3600" i="1">
              <a:solidFill>
                <a:schemeClr val="tx2"/>
              </a:solidFill>
              <a:latin typeface="Times New Roman" pitchFamily="-106" charset="0"/>
            </a:endParaRPr>
          </a:p>
        </p:txBody>
      </p:sp>
      <p:sp>
        <p:nvSpPr>
          <p:cNvPr id="144388" name="Rectangle 6"/>
          <p:cNvSpPr>
            <a:spLocks noChangeArrowheads="1"/>
          </p:cNvSpPr>
          <p:nvPr>
            <p:custDataLst>
              <p:tags r:id="rId3"/>
            </p:custDataLst>
          </p:nvPr>
        </p:nvSpPr>
        <p:spPr bwMode="auto">
          <a:xfrm>
            <a:off x="1150938" y="30400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4389" name="Rectangle 7"/>
          <p:cNvSpPr>
            <a:spLocks noChangeArrowheads="1"/>
          </p:cNvSpPr>
          <p:nvPr>
            <p:custDataLst>
              <p:tags r:id="rId4"/>
            </p:custDataLst>
          </p:nvPr>
        </p:nvSpPr>
        <p:spPr bwMode="auto">
          <a:xfrm>
            <a:off x="1150938" y="38782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4390" name="Rectangle 13"/>
          <p:cNvSpPr>
            <a:spLocks noChangeArrowheads="1"/>
          </p:cNvSpPr>
          <p:nvPr>
            <p:custDataLst>
              <p:tags r:id="rId5"/>
            </p:custDataLst>
          </p:nvPr>
        </p:nvSpPr>
        <p:spPr bwMode="auto">
          <a:xfrm>
            <a:off x="5245100" y="2520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4391" name="Rectangle 14"/>
          <p:cNvSpPr>
            <a:spLocks noChangeArrowheads="1"/>
          </p:cNvSpPr>
          <p:nvPr>
            <p:custDataLst>
              <p:tags r:id="rId6"/>
            </p:custDataLst>
          </p:nvPr>
        </p:nvSpPr>
        <p:spPr bwMode="auto">
          <a:xfrm>
            <a:off x="5245100" y="2901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4392" name="Rectangle 15"/>
          <p:cNvSpPr>
            <a:spLocks noChangeArrowheads="1"/>
          </p:cNvSpPr>
          <p:nvPr>
            <p:custDataLst>
              <p:tags r:id="rId7"/>
            </p:custDataLst>
          </p:nvPr>
        </p:nvSpPr>
        <p:spPr bwMode="auto">
          <a:xfrm>
            <a:off x="5245100" y="3282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4393" name="Rectangle 16"/>
          <p:cNvSpPr>
            <a:spLocks noChangeArrowheads="1"/>
          </p:cNvSpPr>
          <p:nvPr>
            <p:custDataLst>
              <p:tags r:id="rId8"/>
            </p:custDataLst>
          </p:nvPr>
        </p:nvSpPr>
        <p:spPr bwMode="auto">
          <a:xfrm>
            <a:off x="5245100" y="3663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4394" name="Rectangle 17"/>
          <p:cNvSpPr>
            <a:spLocks noChangeArrowheads="1"/>
          </p:cNvSpPr>
          <p:nvPr>
            <p:custDataLst>
              <p:tags r:id="rId9"/>
            </p:custDataLst>
          </p:nvPr>
        </p:nvSpPr>
        <p:spPr bwMode="auto">
          <a:xfrm>
            <a:off x="5245100" y="4044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4395" name="Rectangle 18"/>
          <p:cNvSpPr>
            <a:spLocks noChangeArrowheads="1"/>
          </p:cNvSpPr>
          <p:nvPr>
            <p:custDataLst>
              <p:tags r:id="rId10"/>
            </p:custDataLst>
          </p:nvPr>
        </p:nvSpPr>
        <p:spPr bwMode="auto">
          <a:xfrm>
            <a:off x="5245100" y="4425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4396" name="Rectangle 19"/>
          <p:cNvSpPr>
            <a:spLocks noChangeArrowheads="1"/>
          </p:cNvSpPr>
          <p:nvPr>
            <p:custDataLst>
              <p:tags r:id="rId11"/>
            </p:custDataLst>
          </p:nvPr>
        </p:nvSpPr>
        <p:spPr bwMode="auto">
          <a:xfrm>
            <a:off x="5245100" y="4806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4397" name="Rectangle 20"/>
          <p:cNvSpPr>
            <a:spLocks noChangeArrowheads="1"/>
          </p:cNvSpPr>
          <p:nvPr>
            <p:custDataLst>
              <p:tags r:id="rId12"/>
            </p:custDataLst>
          </p:nvPr>
        </p:nvSpPr>
        <p:spPr bwMode="auto">
          <a:xfrm>
            <a:off x="5245100" y="5187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4398" name="Rectangle 21"/>
          <p:cNvSpPr>
            <a:spLocks noChangeArrowheads="1"/>
          </p:cNvSpPr>
          <p:nvPr>
            <p:custDataLst>
              <p:tags r:id="rId13"/>
            </p:custDataLst>
          </p:nvPr>
        </p:nvSpPr>
        <p:spPr bwMode="auto">
          <a:xfrm>
            <a:off x="5245100" y="5568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4399" name="Text Box 22"/>
          <p:cNvSpPr txBox="1">
            <a:spLocks noChangeArrowheads="1"/>
          </p:cNvSpPr>
          <p:nvPr>
            <p:custDataLst>
              <p:tags r:id="rId14"/>
            </p:custDataLst>
          </p:nvPr>
        </p:nvSpPr>
        <p:spPr bwMode="auto">
          <a:xfrm>
            <a:off x="5273675" y="1676400"/>
            <a:ext cx="20907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F02E4"/>
                </a:solidFill>
              </a:rPr>
              <a:t>Hmmm RAM</a:t>
            </a:r>
          </a:p>
        </p:txBody>
      </p:sp>
      <p:sp>
        <p:nvSpPr>
          <p:cNvPr id="144400" name="Text Box 23"/>
          <p:cNvSpPr txBox="1">
            <a:spLocks noChangeArrowheads="1"/>
          </p:cNvSpPr>
          <p:nvPr>
            <p:custDataLst>
              <p:tags r:id="rId15"/>
            </p:custDataLst>
          </p:nvPr>
        </p:nvSpPr>
        <p:spPr bwMode="auto">
          <a:xfrm>
            <a:off x="1235075" y="1676400"/>
            <a:ext cx="2057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F02E4"/>
                </a:solidFill>
              </a:rPr>
              <a:t>Hmmm CPU</a:t>
            </a:r>
          </a:p>
        </p:txBody>
      </p:sp>
      <p:sp>
        <p:nvSpPr>
          <p:cNvPr id="144401" name="Rectangle 25"/>
          <p:cNvSpPr>
            <a:spLocks noChangeArrowheads="1"/>
          </p:cNvSpPr>
          <p:nvPr>
            <p:custDataLst>
              <p:tags r:id="rId16"/>
            </p:custDataLst>
          </p:nvPr>
        </p:nvSpPr>
        <p:spPr bwMode="auto">
          <a:xfrm>
            <a:off x="5286375" y="2549525"/>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read r1</a:t>
            </a:r>
            <a:endParaRPr lang="en-US" sz="1800">
              <a:solidFill>
                <a:srgbClr val="000000"/>
              </a:solidFill>
              <a:latin typeface="Arial" charset="0"/>
            </a:endParaRPr>
          </a:p>
        </p:txBody>
      </p:sp>
      <p:sp>
        <p:nvSpPr>
          <p:cNvPr id="144402" name="Text Box 26"/>
          <p:cNvSpPr txBox="1">
            <a:spLocks noChangeArrowheads="1"/>
          </p:cNvSpPr>
          <p:nvPr>
            <p:custDataLst>
              <p:tags r:id="rId17"/>
            </p:custDataLst>
          </p:nvPr>
        </p:nvSpPr>
        <p:spPr bwMode="auto">
          <a:xfrm>
            <a:off x="4570413" y="25384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144403" name="Text Box 27"/>
          <p:cNvSpPr txBox="1">
            <a:spLocks noChangeArrowheads="1"/>
          </p:cNvSpPr>
          <p:nvPr>
            <p:custDataLst>
              <p:tags r:id="rId18"/>
            </p:custDataLst>
          </p:nvPr>
        </p:nvSpPr>
        <p:spPr bwMode="auto">
          <a:xfrm>
            <a:off x="4567238" y="2916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144404" name="Text Box 28"/>
          <p:cNvSpPr txBox="1">
            <a:spLocks noChangeArrowheads="1"/>
          </p:cNvSpPr>
          <p:nvPr>
            <p:custDataLst>
              <p:tags r:id="rId19"/>
            </p:custDataLst>
          </p:nvPr>
        </p:nvSpPr>
        <p:spPr bwMode="auto">
          <a:xfrm>
            <a:off x="4567238" y="3297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800000"/>
                </a:solidFill>
                <a:latin typeface="Comic Sans MS" pitchFamily="-106" charset="0"/>
              </a:rPr>
              <a:t>2</a:t>
            </a:r>
          </a:p>
        </p:txBody>
      </p:sp>
      <p:sp>
        <p:nvSpPr>
          <p:cNvPr id="144405" name="Text Box 29"/>
          <p:cNvSpPr txBox="1">
            <a:spLocks noChangeArrowheads="1"/>
          </p:cNvSpPr>
          <p:nvPr>
            <p:custDataLst>
              <p:tags r:id="rId20"/>
            </p:custDataLst>
          </p:nvPr>
        </p:nvSpPr>
        <p:spPr bwMode="auto">
          <a:xfrm>
            <a:off x="4567238" y="3678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800000"/>
                </a:solidFill>
                <a:latin typeface="Comic Sans MS" pitchFamily="-106" charset="0"/>
              </a:rPr>
              <a:t>3</a:t>
            </a:r>
          </a:p>
        </p:txBody>
      </p:sp>
      <p:sp>
        <p:nvSpPr>
          <p:cNvPr id="144406" name="Rectangle 32"/>
          <p:cNvSpPr>
            <a:spLocks noChangeArrowheads="1"/>
          </p:cNvSpPr>
          <p:nvPr>
            <p:custDataLst>
              <p:tags r:id="rId21"/>
            </p:custDataLst>
          </p:nvPr>
        </p:nvSpPr>
        <p:spPr bwMode="auto">
          <a:xfrm>
            <a:off x="5245100" y="59436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4407" name="Rectangle 37"/>
          <p:cNvSpPr>
            <a:spLocks noChangeArrowheads="1"/>
          </p:cNvSpPr>
          <p:nvPr>
            <p:custDataLst>
              <p:tags r:id="rId22"/>
            </p:custDataLst>
          </p:nvPr>
        </p:nvSpPr>
        <p:spPr bwMode="auto">
          <a:xfrm>
            <a:off x="5286375" y="29400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B04FF"/>
                </a:solidFill>
                <a:latin typeface="Courier New" pitchFamily="-106" charset="0"/>
              </a:rPr>
              <a:t>call </a:t>
            </a:r>
            <a:r>
              <a:rPr lang="en-US" sz="1800" b="1">
                <a:solidFill>
                  <a:srgbClr val="000000"/>
                </a:solidFill>
                <a:latin typeface="Courier New" pitchFamily="-106" charset="0"/>
              </a:rPr>
              <a:t>r14 4</a:t>
            </a:r>
            <a:endParaRPr lang="en-US" sz="1800">
              <a:solidFill>
                <a:srgbClr val="000000"/>
              </a:solidFill>
              <a:latin typeface="Arial" charset="0"/>
            </a:endParaRPr>
          </a:p>
        </p:txBody>
      </p:sp>
      <p:sp>
        <p:nvSpPr>
          <p:cNvPr id="144408" name="Text Box 38"/>
          <p:cNvSpPr txBox="1">
            <a:spLocks noChangeArrowheads="1"/>
          </p:cNvSpPr>
          <p:nvPr>
            <p:custDataLst>
              <p:tags r:id="rId23"/>
            </p:custDataLst>
          </p:nvPr>
        </p:nvSpPr>
        <p:spPr bwMode="auto">
          <a:xfrm>
            <a:off x="457200" y="30876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p>
        </p:txBody>
      </p:sp>
      <p:sp>
        <p:nvSpPr>
          <p:cNvPr id="144409" name="Text Box 39"/>
          <p:cNvSpPr txBox="1">
            <a:spLocks noChangeArrowheads="1"/>
          </p:cNvSpPr>
          <p:nvPr>
            <p:custDataLst>
              <p:tags r:id="rId24"/>
            </p:custDataLst>
          </p:nvPr>
        </p:nvSpPr>
        <p:spPr bwMode="auto">
          <a:xfrm>
            <a:off x="484188" y="38989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r13</a:t>
            </a:r>
          </a:p>
        </p:txBody>
      </p:sp>
      <p:sp>
        <p:nvSpPr>
          <p:cNvPr id="144410" name="Rectangle 40"/>
          <p:cNvSpPr>
            <a:spLocks noChangeArrowheads="1"/>
          </p:cNvSpPr>
          <p:nvPr>
            <p:custDataLst>
              <p:tags r:id="rId25"/>
            </p:custDataLst>
          </p:nvPr>
        </p:nvSpPr>
        <p:spPr bwMode="auto">
          <a:xfrm>
            <a:off x="5286375" y="3305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write r13</a:t>
            </a:r>
            <a:endParaRPr lang="en-US" sz="1800">
              <a:solidFill>
                <a:srgbClr val="000000"/>
              </a:solidFill>
              <a:latin typeface="Arial" charset="0"/>
            </a:endParaRPr>
          </a:p>
        </p:txBody>
      </p:sp>
      <p:sp>
        <p:nvSpPr>
          <p:cNvPr id="144411" name="Rectangle 41"/>
          <p:cNvSpPr>
            <a:spLocks noChangeArrowheads="1"/>
          </p:cNvSpPr>
          <p:nvPr>
            <p:custDataLst>
              <p:tags r:id="rId26"/>
            </p:custDataLst>
          </p:nvPr>
        </p:nvSpPr>
        <p:spPr bwMode="auto">
          <a:xfrm>
            <a:off x="5286375" y="36941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halt</a:t>
            </a:r>
            <a:endParaRPr lang="en-US" sz="1800">
              <a:solidFill>
                <a:srgbClr val="000000"/>
              </a:solidFill>
              <a:latin typeface="Arial" charset="0"/>
            </a:endParaRPr>
          </a:p>
        </p:txBody>
      </p:sp>
      <p:sp>
        <p:nvSpPr>
          <p:cNvPr id="144412" name="Rectangle 42"/>
          <p:cNvSpPr>
            <a:spLocks noChangeArrowheads="1"/>
          </p:cNvSpPr>
          <p:nvPr>
            <p:custDataLst>
              <p:tags r:id="rId27"/>
            </p:custDataLst>
          </p:nvPr>
        </p:nvSpPr>
        <p:spPr bwMode="auto">
          <a:xfrm>
            <a:off x="5286375" y="40687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loadn r13 1</a:t>
            </a:r>
            <a:endParaRPr lang="en-US" sz="1800">
              <a:solidFill>
                <a:srgbClr val="000000"/>
              </a:solidFill>
              <a:latin typeface="Arial" charset="0"/>
            </a:endParaRPr>
          </a:p>
        </p:txBody>
      </p:sp>
      <p:sp>
        <p:nvSpPr>
          <p:cNvPr id="144413" name="Rectangle 43"/>
          <p:cNvSpPr>
            <a:spLocks noChangeArrowheads="1"/>
          </p:cNvSpPr>
          <p:nvPr>
            <p:custDataLst>
              <p:tags r:id="rId28"/>
            </p:custDataLst>
          </p:nvPr>
        </p:nvSpPr>
        <p:spPr bwMode="auto">
          <a:xfrm>
            <a:off x="5286375" y="4448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4414" name="Rectangle 44"/>
          <p:cNvSpPr>
            <a:spLocks noChangeArrowheads="1"/>
          </p:cNvSpPr>
          <p:nvPr>
            <p:custDataLst>
              <p:tags r:id="rId29"/>
            </p:custDataLst>
          </p:nvPr>
        </p:nvSpPr>
        <p:spPr bwMode="auto">
          <a:xfrm>
            <a:off x="5286375" y="4829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4415" name="Rectangle 45"/>
          <p:cNvSpPr>
            <a:spLocks noChangeArrowheads="1"/>
          </p:cNvSpPr>
          <p:nvPr>
            <p:custDataLst>
              <p:tags r:id="rId30"/>
            </p:custDataLst>
          </p:nvPr>
        </p:nvSpPr>
        <p:spPr bwMode="auto">
          <a:xfrm>
            <a:off x="5286375" y="52022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4416" name="Rectangle 46"/>
          <p:cNvSpPr>
            <a:spLocks noChangeArrowheads="1"/>
          </p:cNvSpPr>
          <p:nvPr>
            <p:custDataLst>
              <p:tags r:id="rId31"/>
            </p:custDataLst>
          </p:nvPr>
        </p:nvSpPr>
        <p:spPr bwMode="auto">
          <a:xfrm>
            <a:off x="5286375" y="5586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4417" name="Rectangle 169"/>
          <p:cNvSpPr>
            <a:spLocks noChangeArrowheads="1"/>
          </p:cNvSpPr>
          <p:nvPr>
            <p:custDataLst>
              <p:tags r:id="rId32"/>
            </p:custDataLst>
          </p:nvPr>
        </p:nvSpPr>
        <p:spPr bwMode="auto">
          <a:xfrm>
            <a:off x="5292725" y="4443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jeqz r1 9</a:t>
            </a:r>
            <a:endParaRPr lang="en-US" sz="1800">
              <a:solidFill>
                <a:srgbClr val="000000"/>
              </a:solidFill>
              <a:latin typeface="Arial" charset="0"/>
            </a:endParaRPr>
          </a:p>
        </p:txBody>
      </p:sp>
      <p:sp>
        <p:nvSpPr>
          <p:cNvPr id="144418" name="Rectangle 170"/>
          <p:cNvSpPr>
            <a:spLocks noChangeArrowheads="1"/>
          </p:cNvSpPr>
          <p:nvPr>
            <p:custDataLst>
              <p:tags r:id="rId33"/>
            </p:custDataLst>
          </p:nvPr>
        </p:nvSpPr>
        <p:spPr bwMode="auto">
          <a:xfrm>
            <a:off x="5292725" y="4824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mul r13 r13 r1</a:t>
            </a:r>
            <a:endParaRPr lang="en-US" sz="1800">
              <a:solidFill>
                <a:srgbClr val="000000"/>
              </a:solidFill>
              <a:latin typeface="Arial" charset="0"/>
            </a:endParaRPr>
          </a:p>
        </p:txBody>
      </p:sp>
      <p:sp>
        <p:nvSpPr>
          <p:cNvPr id="144419" name="Rectangle 171"/>
          <p:cNvSpPr>
            <a:spLocks noChangeArrowheads="1"/>
          </p:cNvSpPr>
          <p:nvPr>
            <p:custDataLst>
              <p:tags r:id="rId34"/>
            </p:custDataLst>
          </p:nvPr>
        </p:nvSpPr>
        <p:spPr bwMode="auto">
          <a:xfrm>
            <a:off x="5292725" y="5205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addn r1 -1</a:t>
            </a:r>
            <a:endParaRPr lang="en-US" sz="1800">
              <a:solidFill>
                <a:srgbClr val="000000"/>
              </a:solidFill>
              <a:latin typeface="Arial" charset="0"/>
            </a:endParaRPr>
          </a:p>
        </p:txBody>
      </p:sp>
      <p:sp>
        <p:nvSpPr>
          <p:cNvPr id="144420" name="Rectangle 172"/>
          <p:cNvSpPr>
            <a:spLocks noChangeArrowheads="1"/>
          </p:cNvSpPr>
          <p:nvPr>
            <p:custDataLst>
              <p:tags r:id="rId35"/>
            </p:custDataLst>
          </p:nvPr>
        </p:nvSpPr>
        <p:spPr bwMode="auto">
          <a:xfrm>
            <a:off x="5292725" y="5586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jump 5</a:t>
            </a:r>
            <a:endParaRPr lang="en-US" sz="1800">
              <a:solidFill>
                <a:srgbClr val="000000"/>
              </a:solidFill>
              <a:latin typeface="Arial" charset="0"/>
            </a:endParaRPr>
          </a:p>
        </p:txBody>
      </p:sp>
      <p:sp>
        <p:nvSpPr>
          <p:cNvPr id="144421" name="Rectangle 173"/>
          <p:cNvSpPr>
            <a:spLocks noChangeArrowheads="1"/>
          </p:cNvSpPr>
          <p:nvPr>
            <p:custDataLst>
              <p:tags r:id="rId36"/>
            </p:custDataLst>
          </p:nvPr>
        </p:nvSpPr>
        <p:spPr bwMode="auto">
          <a:xfrm>
            <a:off x="5292725" y="59578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B04FF"/>
                </a:solidFill>
                <a:latin typeface="Courier New" pitchFamily="-106" charset="0"/>
              </a:rPr>
              <a:t>jumpi </a:t>
            </a:r>
            <a:r>
              <a:rPr lang="en-US" sz="1800" b="1">
                <a:solidFill>
                  <a:srgbClr val="000000"/>
                </a:solidFill>
                <a:latin typeface="Courier New" pitchFamily="-106" charset="0"/>
              </a:rPr>
              <a:t>r14</a:t>
            </a:r>
            <a:endParaRPr lang="en-US" sz="1800">
              <a:solidFill>
                <a:srgbClr val="000000"/>
              </a:solidFill>
              <a:latin typeface="Arial" charset="0"/>
            </a:endParaRPr>
          </a:p>
        </p:txBody>
      </p:sp>
      <p:sp>
        <p:nvSpPr>
          <p:cNvPr id="144422" name="Text Box 174"/>
          <p:cNvSpPr txBox="1">
            <a:spLocks noChangeArrowheads="1"/>
          </p:cNvSpPr>
          <p:nvPr/>
        </p:nvSpPr>
        <p:spPr bwMode="auto">
          <a:xfrm>
            <a:off x="1687513" y="281940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value: x</a:t>
            </a:r>
          </a:p>
        </p:txBody>
      </p:sp>
      <p:sp>
        <p:nvSpPr>
          <p:cNvPr id="144423" name="Text Box 175"/>
          <p:cNvSpPr txBox="1">
            <a:spLocks noChangeArrowheads="1"/>
          </p:cNvSpPr>
          <p:nvPr/>
        </p:nvSpPr>
        <p:spPr bwMode="auto">
          <a:xfrm>
            <a:off x="855663" y="3670300"/>
            <a:ext cx="26146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Final result - </a:t>
            </a:r>
            <a:r>
              <a:rPr lang="en-US" sz="1000" b="1">
                <a:solidFill>
                  <a:srgbClr val="FF0515"/>
                </a:solidFill>
                <a:latin typeface="Arial" charset="0"/>
              </a:rPr>
              <a:t>return value</a:t>
            </a:r>
            <a:r>
              <a:rPr lang="en-US" sz="1000" b="1">
                <a:latin typeface="Arial" charset="0"/>
              </a:rPr>
              <a:t> - </a:t>
            </a:r>
            <a:r>
              <a:rPr lang="en-US" sz="1000" b="1" i="1">
                <a:latin typeface="Arial" charset="0"/>
              </a:rPr>
              <a:t>in progress</a:t>
            </a:r>
            <a:endParaRPr lang="en-US" sz="1000" b="1">
              <a:latin typeface="Arial" charset="0"/>
            </a:endParaRPr>
          </a:p>
        </p:txBody>
      </p:sp>
      <p:sp>
        <p:nvSpPr>
          <p:cNvPr id="144424" name="Freeform 176"/>
          <p:cNvSpPr>
            <a:spLocks/>
          </p:cNvSpPr>
          <p:nvPr/>
        </p:nvSpPr>
        <p:spPr bwMode="auto">
          <a:xfrm>
            <a:off x="7591425" y="4648200"/>
            <a:ext cx="522288" cy="1184275"/>
          </a:xfrm>
          <a:custGeom>
            <a:avLst/>
            <a:gdLst>
              <a:gd name="T0" fmla="*/ 0 w 296"/>
              <a:gd name="T1" fmla="*/ 2147483647 h 991"/>
              <a:gd name="T2" fmla="*/ 2147483647 w 296"/>
              <a:gd name="T3" fmla="*/ 2147483647 h 991"/>
              <a:gd name="T4" fmla="*/ 2147483647 w 296"/>
              <a:gd name="T5" fmla="*/ 0 h 991"/>
              <a:gd name="T6" fmla="*/ 2147483647 w 296"/>
              <a:gd name="T7" fmla="*/ 0 h 991"/>
              <a:gd name="T8" fmla="*/ 0 60000 65536"/>
              <a:gd name="T9" fmla="*/ 0 60000 65536"/>
              <a:gd name="T10" fmla="*/ 0 60000 65536"/>
              <a:gd name="T11" fmla="*/ 0 60000 65536"/>
              <a:gd name="T12" fmla="*/ 0 w 296"/>
              <a:gd name="T13" fmla="*/ 0 h 991"/>
              <a:gd name="T14" fmla="*/ 296 w 296"/>
              <a:gd name="T15" fmla="*/ 991 h 991"/>
            </a:gdLst>
            <a:ahLst/>
            <a:cxnLst>
              <a:cxn ang="T8">
                <a:pos x="T0" y="T1"/>
              </a:cxn>
              <a:cxn ang="T9">
                <a:pos x="T2" y="T3"/>
              </a:cxn>
              <a:cxn ang="T10">
                <a:pos x="T4" y="T5"/>
              </a:cxn>
              <a:cxn ang="T11">
                <a:pos x="T6" y="T7"/>
              </a:cxn>
            </a:cxnLst>
            <a:rect l="T12" t="T13" r="T14" b="T15"/>
            <a:pathLst>
              <a:path w="296" h="991">
                <a:moveTo>
                  <a:pt x="0" y="989"/>
                </a:moveTo>
                <a:lnTo>
                  <a:pt x="296" y="991"/>
                </a:lnTo>
                <a:lnTo>
                  <a:pt x="296" y="0"/>
                </a:lnTo>
                <a:lnTo>
                  <a:pt x="38" y="0"/>
                </a:lnTo>
              </a:path>
            </a:pathLst>
          </a:custGeom>
          <a:noFill/>
          <a:ln w="19050">
            <a:solidFill>
              <a:srgbClr val="008000"/>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4425" name="Text Box 177"/>
          <p:cNvSpPr txBox="1">
            <a:spLocks noChangeArrowheads="1"/>
          </p:cNvSpPr>
          <p:nvPr/>
        </p:nvSpPr>
        <p:spPr bwMode="auto">
          <a:xfrm>
            <a:off x="8080375" y="4949825"/>
            <a:ext cx="904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8000"/>
                </a:solidFill>
              </a:rPr>
              <a:t>loop</a:t>
            </a:r>
          </a:p>
        </p:txBody>
      </p:sp>
      <p:sp>
        <p:nvSpPr>
          <p:cNvPr id="144426" name="Line 178"/>
          <p:cNvSpPr>
            <a:spLocks noChangeShapeType="1"/>
          </p:cNvSpPr>
          <p:nvPr/>
        </p:nvSpPr>
        <p:spPr bwMode="auto">
          <a:xfrm>
            <a:off x="7627938" y="4724400"/>
            <a:ext cx="0" cy="1047750"/>
          </a:xfrm>
          <a:prstGeom prst="line">
            <a:avLst/>
          </a:prstGeom>
          <a:noFill/>
          <a:ln w="19050">
            <a:solidFill>
              <a:srgbClr val="00800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44427" name="Text Box 180"/>
          <p:cNvSpPr txBox="1">
            <a:spLocks noChangeArrowheads="1"/>
          </p:cNvSpPr>
          <p:nvPr/>
        </p:nvSpPr>
        <p:spPr bwMode="auto">
          <a:xfrm>
            <a:off x="7548563" y="5905500"/>
            <a:ext cx="11080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solidFill>
                  <a:srgbClr val="008000"/>
                </a:solidFill>
              </a:rPr>
              <a:t>return</a:t>
            </a:r>
          </a:p>
        </p:txBody>
      </p:sp>
      <p:sp>
        <p:nvSpPr>
          <p:cNvPr id="144428" name="Text Box 183"/>
          <p:cNvSpPr txBox="1">
            <a:spLocks noChangeArrowheads="1"/>
          </p:cNvSpPr>
          <p:nvPr/>
        </p:nvSpPr>
        <p:spPr bwMode="auto">
          <a:xfrm>
            <a:off x="328613" y="6483350"/>
            <a:ext cx="2579687"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chemeClr val="bg2"/>
                </a:solidFill>
                <a:latin typeface="Arial" charset="0"/>
              </a:rPr>
              <a:t>what if we wanted x + fac(x) ?</a:t>
            </a:r>
          </a:p>
        </p:txBody>
      </p:sp>
      <p:sp>
        <p:nvSpPr>
          <p:cNvPr id="144429" name="Text Box 185"/>
          <p:cNvSpPr txBox="1">
            <a:spLocks noChangeArrowheads="1"/>
          </p:cNvSpPr>
          <p:nvPr/>
        </p:nvSpPr>
        <p:spPr bwMode="auto">
          <a:xfrm>
            <a:off x="7762875" y="2457450"/>
            <a:ext cx="904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input</a:t>
            </a:r>
          </a:p>
        </p:txBody>
      </p:sp>
      <p:sp>
        <p:nvSpPr>
          <p:cNvPr id="144430" name="AutoShape 186"/>
          <p:cNvSpPr>
            <a:spLocks/>
          </p:cNvSpPr>
          <p:nvPr/>
        </p:nvSpPr>
        <p:spPr bwMode="auto">
          <a:xfrm>
            <a:off x="7661275" y="2532063"/>
            <a:ext cx="74613" cy="347662"/>
          </a:xfrm>
          <a:prstGeom prst="rightBrace">
            <a:avLst>
              <a:gd name="adj1" fmla="val 3882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4431" name="Text Box 187"/>
          <p:cNvSpPr txBox="1">
            <a:spLocks noChangeArrowheads="1"/>
          </p:cNvSpPr>
          <p:nvPr/>
        </p:nvSpPr>
        <p:spPr bwMode="auto">
          <a:xfrm>
            <a:off x="7543800" y="2927350"/>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t>function call</a:t>
            </a:r>
          </a:p>
        </p:txBody>
      </p:sp>
      <p:sp>
        <p:nvSpPr>
          <p:cNvPr id="144432" name="Rectangle 188"/>
          <p:cNvSpPr>
            <a:spLocks noChangeArrowheads="1"/>
          </p:cNvSpPr>
          <p:nvPr>
            <p:custDataLst>
              <p:tags r:id="rId37"/>
            </p:custDataLst>
          </p:nvPr>
        </p:nvSpPr>
        <p:spPr bwMode="auto">
          <a:xfrm>
            <a:off x="1154113" y="47164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4433" name="Text Box 189"/>
          <p:cNvSpPr txBox="1">
            <a:spLocks noChangeArrowheads="1"/>
          </p:cNvSpPr>
          <p:nvPr>
            <p:custDataLst>
              <p:tags r:id="rId38"/>
            </p:custDataLst>
          </p:nvPr>
        </p:nvSpPr>
        <p:spPr bwMode="auto">
          <a:xfrm>
            <a:off x="487363" y="47371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r14</a:t>
            </a:r>
          </a:p>
        </p:txBody>
      </p:sp>
      <p:sp>
        <p:nvSpPr>
          <p:cNvPr id="144434" name="Text Box 190"/>
          <p:cNvSpPr txBox="1">
            <a:spLocks noChangeArrowheads="1"/>
          </p:cNvSpPr>
          <p:nvPr/>
        </p:nvSpPr>
        <p:spPr bwMode="auto">
          <a:xfrm>
            <a:off x="1684338" y="450850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register</a:t>
            </a:r>
          </a:p>
        </p:txBody>
      </p:sp>
      <p:sp>
        <p:nvSpPr>
          <p:cNvPr id="144435" name="Text Box 194"/>
          <p:cNvSpPr txBox="1">
            <a:spLocks noChangeArrowheads="1"/>
          </p:cNvSpPr>
          <p:nvPr/>
        </p:nvSpPr>
        <p:spPr bwMode="auto">
          <a:xfrm>
            <a:off x="7543800" y="4076700"/>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008000"/>
                </a:solidFill>
              </a:rPr>
              <a:t>the function!</a:t>
            </a:r>
          </a:p>
        </p:txBody>
      </p:sp>
      <p:sp>
        <p:nvSpPr>
          <p:cNvPr id="144436" name="Text Box 197"/>
          <p:cNvSpPr txBox="1">
            <a:spLocks noChangeArrowheads="1"/>
          </p:cNvSpPr>
          <p:nvPr/>
        </p:nvSpPr>
        <p:spPr bwMode="auto">
          <a:xfrm>
            <a:off x="7731125" y="3444875"/>
            <a:ext cx="1031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solidFill>
                  <a:srgbClr val="800000"/>
                </a:solidFill>
              </a:rPr>
              <a:t>output</a:t>
            </a:r>
          </a:p>
        </p:txBody>
      </p:sp>
      <p:sp>
        <p:nvSpPr>
          <p:cNvPr id="144437" name="AutoShape 198"/>
          <p:cNvSpPr>
            <a:spLocks/>
          </p:cNvSpPr>
          <p:nvPr/>
        </p:nvSpPr>
        <p:spPr bwMode="auto">
          <a:xfrm>
            <a:off x="7643813" y="3284538"/>
            <a:ext cx="93662" cy="777875"/>
          </a:xfrm>
          <a:prstGeom prst="rightBrace">
            <a:avLst>
              <a:gd name="adj1" fmla="val 69209"/>
              <a:gd name="adj2" fmla="val 50000"/>
            </a:avLst>
          </a:prstGeom>
          <a:noFill/>
          <a:ln w="19050">
            <a:solidFill>
              <a:srgbClr val="8000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4438" name="Text Box 30"/>
          <p:cNvSpPr txBox="1">
            <a:spLocks noChangeArrowheads="1"/>
          </p:cNvSpPr>
          <p:nvPr>
            <p:custDataLst>
              <p:tags r:id="rId39"/>
            </p:custDataLst>
          </p:nvPr>
        </p:nvSpPr>
        <p:spPr bwMode="auto">
          <a:xfrm>
            <a:off x="4567238" y="40513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08000"/>
                </a:solidFill>
                <a:latin typeface="Comic Sans MS" pitchFamily="-106" charset="0"/>
              </a:rPr>
              <a:t>4</a:t>
            </a:r>
          </a:p>
        </p:txBody>
      </p:sp>
      <p:sp>
        <p:nvSpPr>
          <p:cNvPr id="144439" name="Text Box 31"/>
          <p:cNvSpPr txBox="1">
            <a:spLocks noChangeArrowheads="1"/>
          </p:cNvSpPr>
          <p:nvPr>
            <p:custDataLst>
              <p:tags r:id="rId40"/>
            </p:custDataLst>
          </p:nvPr>
        </p:nvSpPr>
        <p:spPr bwMode="auto">
          <a:xfrm>
            <a:off x="4567238" y="4440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08000"/>
                </a:solidFill>
                <a:latin typeface="Comic Sans MS" pitchFamily="-106" charset="0"/>
              </a:rPr>
              <a:t>5</a:t>
            </a:r>
          </a:p>
        </p:txBody>
      </p:sp>
      <p:sp>
        <p:nvSpPr>
          <p:cNvPr id="144440" name="Text Box 33"/>
          <p:cNvSpPr txBox="1">
            <a:spLocks noChangeArrowheads="1"/>
          </p:cNvSpPr>
          <p:nvPr>
            <p:custDataLst>
              <p:tags r:id="rId41"/>
            </p:custDataLst>
          </p:nvPr>
        </p:nvSpPr>
        <p:spPr bwMode="auto">
          <a:xfrm>
            <a:off x="4567238" y="4821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08000"/>
                </a:solidFill>
                <a:latin typeface="Comic Sans MS" pitchFamily="-106" charset="0"/>
              </a:rPr>
              <a:t>6</a:t>
            </a:r>
          </a:p>
        </p:txBody>
      </p:sp>
      <p:sp>
        <p:nvSpPr>
          <p:cNvPr id="144441" name="Text Box 34"/>
          <p:cNvSpPr txBox="1">
            <a:spLocks noChangeArrowheads="1"/>
          </p:cNvSpPr>
          <p:nvPr>
            <p:custDataLst>
              <p:tags r:id="rId42"/>
            </p:custDataLst>
          </p:nvPr>
        </p:nvSpPr>
        <p:spPr bwMode="auto">
          <a:xfrm>
            <a:off x="4567238" y="5202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08000"/>
                </a:solidFill>
                <a:latin typeface="Comic Sans MS" pitchFamily="-106" charset="0"/>
              </a:rPr>
              <a:t>7</a:t>
            </a:r>
          </a:p>
        </p:txBody>
      </p:sp>
      <p:sp>
        <p:nvSpPr>
          <p:cNvPr id="144442" name="Text Box 35"/>
          <p:cNvSpPr txBox="1">
            <a:spLocks noChangeArrowheads="1"/>
          </p:cNvSpPr>
          <p:nvPr>
            <p:custDataLst>
              <p:tags r:id="rId43"/>
            </p:custDataLst>
          </p:nvPr>
        </p:nvSpPr>
        <p:spPr bwMode="auto">
          <a:xfrm>
            <a:off x="4562475" y="55911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08000"/>
                </a:solidFill>
                <a:latin typeface="Comic Sans MS" pitchFamily="-106" charset="0"/>
              </a:rPr>
              <a:t>8</a:t>
            </a:r>
          </a:p>
        </p:txBody>
      </p:sp>
      <p:sp>
        <p:nvSpPr>
          <p:cNvPr id="144443" name="Text Box 36"/>
          <p:cNvSpPr txBox="1">
            <a:spLocks noChangeArrowheads="1"/>
          </p:cNvSpPr>
          <p:nvPr>
            <p:custDataLst>
              <p:tags r:id="rId44"/>
            </p:custDataLst>
          </p:nvPr>
        </p:nvSpPr>
        <p:spPr bwMode="auto">
          <a:xfrm>
            <a:off x="4559300" y="5949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08000"/>
                </a:solidFill>
                <a:latin typeface="Comic Sans MS" pitchFamily="-106" charset="0"/>
              </a:rPr>
              <a:t>9</a:t>
            </a:r>
          </a:p>
        </p:txBody>
      </p:sp>
      <p:grpSp>
        <p:nvGrpSpPr>
          <p:cNvPr id="144444" name="Group 190"/>
          <p:cNvGrpSpPr>
            <a:grpSpLocks/>
          </p:cNvGrpSpPr>
          <p:nvPr>
            <p:custDataLst>
              <p:tags r:id="rId45"/>
            </p:custDataLst>
          </p:nvPr>
        </p:nvGrpSpPr>
        <p:grpSpPr bwMode="auto">
          <a:xfrm>
            <a:off x="8447088" y="309563"/>
            <a:ext cx="528637" cy="550862"/>
            <a:chOff x="2928" y="1051"/>
            <a:chExt cx="840" cy="957"/>
          </a:xfrm>
        </p:grpSpPr>
        <p:sp>
          <p:nvSpPr>
            <p:cNvPr id="144447" name="Freeform 191"/>
            <p:cNvSpPr>
              <a:spLocks/>
            </p:cNvSpPr>
            <p:nvPr>
              <p:custDataLst>
                <p:tags r:id="rId46"/>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4448" name="Oval 192"/>
            <p:cNvSpPr>
              <a:spLocks noChangeArrowheads="1"/>
            </p:cNvSpPr>
            <p:nvPr>
              <p:custDataLst>
                <p:tags r:id="rId4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4449" name="Oval 193"/>
            <p:cNvSpPr>
              <a:spLocks noChangeArrowheads="1"/>
            </p:cNvSpPr>
            <p:nvPr>
              <p:custDataLst>
                <p:tags r:id="rId4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4450" name="Oval 194"/>
            <p:cNvSpPr>
              <a:spLocks noChangeArrowheads="1"/>
            </p:cNvSpPr>
            <p:nvPr>
              <p:custDataLst>
                <p:tags r:id="rId4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4451" name="Oval 195"/>
            <p:cNvSpPr>
              <a:spLocks noChangeArrowheads="1"/>
            </p:cNvSpPr>
            <p:nvPr>
              <p:custDataLst>
                <p:tags r:id="rId5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4452" name="Oval 196"/>
            <p:cNvSpPr>
              <a:spLocks noChangeArrowheads="1"/>
            </p:cNvSpPr>
            <p:nvPr>
              <p:custDataLst>
                <p:tags r:id="rId5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4453" name="Oval 197"/>
            <p:cNvSpPr>
              <a:spLocks noChangeArrowheads="1"/>
            </p:cNvSpPr>
            <p:nvPr>
              <p:custDataLst>
                <p:tags r:id="rId5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4454" name="Oval 198"/>
            <p:cNvSpPr>
              <a:spLocks noChangeArrowheads="1"/>
            </p:cNvSpPr>
            <p:nvPr>
              <p:custDataLst>
                <p:tags r:id="rId5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4455" name="AutoShape 199"/>
            <p:cNvSpPr>
              <a:spLocks noChangeArrowheads="1"/>
            </p:cNvSpPr>
            <p:nvPr>
              <p:custDataLst>
                <p:tags r:id="rId5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4456" name="Freeform 200"/>
            <p:cNvSpPr>
              <a:spLocks/>
            </p:cNvSpPr>
            <p:nvPr>
              <p:custDataLst>
                <p:tags r:id="rId5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4457" name="Freeform 201"/>
            <p:cNvSpPr>
              <a:spLocks/>
            </p:cNvSpPr>
            <p:nvPr>
              <p:custDataLst>
                <p:tags r:id="rId5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4458" name="Freeform 202"/>
            <p:cNvSpPr>
              <a:spLocks/>
            </p:cNvSpPr>
            <p:nvPr>
              <p:custDataLst>
                <p:tags r:id="rId5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4459" name="Freeform 203"/>
            <p:cNvSpPr>
              <a:spLocks/>
            </p:cNvSpPr>
            <p:nvPr>
              <p:custDataLst>
                <p:tags r:id="rId5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4445" name="Rectangle 82"/>
          <p:cNvSpPr>
            <a:spLocks noChangeArrowheads="1"/>
          </p:cNvSpPr>
          <p:nvPr/>
        </p:nvSpPr>
        <p:spPr bwMode="auto">
          <a:xfrm>
            <a:off x="7696200" y="76200"/>
            <a:ext cx="914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1200">
                <a:solidFill>
                  <a:srgbClr val="008000"/>
                </a:solidFill>
                <a:latin typeface="Calibri" pitchFamily="-106" charset="0"/>
              </a:rPr>
              <a:t>That is </a:t>
            </a:r>
            <a:r>
              <a:rPr lang="en-US" sz="1200" b="1" i="1">
                <a:solidFill>
                  <a:srgbClr val="008000"/>
                </a:solidFill>
                <a:latin typeface="Calibri" pitchFamily="-106" charset="0"/>
              </a:rPr>
              <a:t>not </a:t>
            </a:r>
            <a:r>
              <a:rPr lang="en-US" sz="1200">
                <a:solidFill>
                  <a:srgbClr val="008000"/>
                </a:solidFill>
                <a:latin typeface="Calibri" pitchFamily="-106" charset="0"/>
              </a:rPr>
              <a:t>a word!</a:t>
            </a:r>
            <a:endParaRPr lang="en-US" sz="1200">
              <a:solidFill>
                <a:srgbClr val="008000"/>
              </a:solidFill>
            </a:endParaRPr>
          </a:p>
        </p:txBody>
      </p:sp>
      <p:sp>
        <p:nvSpPr>
          <p:cNvPr id="144446" name="Text Box 211"/>
          <p:cNvSpPr txBox="1">
            <a:spLocks noChangeArrowheads="1"/>
          </p:cNvSpPr>
          <p:nvPr/>
        </p:nvSpPr>
        <p:spPr bwMode="auto">
          <a:xfrm>
            <a:off x="161925" y="6075363"/>
            <a:ext cx="289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8000"/>
                </a:solidFill>
              </a:rPr>
              <a:t>It works, but...</a:t>
            </a:r>
          </a:p>
        </p:txBody>
      </p:sp>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5437185" y="91260"/>
            <a:ext cx="3611281" cy="3334327"/>
          </a:xfrm>
          <a:prstGeom prst="roundRect">
            <a:avLst/>
          </a:prstGeom>
          <a:solidFill>
            <a:srgbClr val="FFCCCC"/>
          </a:solidFill>
          <a:ln w="19050" cap="flat" cmpd="sng" algn="ctr">
            <a:noFill/>
            <a:prstDash val="solid"/>
            <a:round/>
            <a:headEnd type="none" w="med" len="med"/>
            <a:tailEnd type="none" w="med" len="med"/>
          </a:ln>
          <a:effectLst/>
        </p:spPr>
        <p:txBody>
          <a:bodyPr wrap="square">
            <a:spAutoFit/>
          </a:bodyPr>
          <a:lstStyle/>
          <a:p>
            <a:pPr>
              <a:defRPr/>
            </a:pPr>
            <a:endParaRPr lang="en-US">
              <a:latin typeface="Times" pitchFamily="-105" charset="0"/>
              <a:ea typeface="ＭＳ Ｐゴシック" pitchFamily="-105" charset="-128"/>
              <a:cs typeface="ＭＳ Ｐゴシック" pitchFamily="-105" charset="-128"/>
            </a:endParaRPr>
          </a:p>
        </p:txBody>
      </p:sp>
      <p:sp>
        <p:nvSpPr>
          <p:cNvPr id="3" name="Text Box 78"/>
          <p:cNvSpPr txBox="1">
            <a:spLocks noChangeArrowheads="1"/>
          </p:cNvSpPr>
          <p:nvPr/>
        </p:nvSpPr>
        <p:spPr bwMode="auto">
          <a:xfrm>
            <a:off x="5271448" y="110658"/>
            <a:ext cx="3276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dirty="0" err="1" smtClean="0">
                <a:latin typeface="Cambria" pitchFamily="18" charset="0"/>
              </a:rPr>
              <a:t>Jotto</a:t>
            </a:r>
            <a:r>
              <a:rPr lang="en-US" dirty="0" smtClean="0">
                <a:latin typeface="Cambria" pitchFamily="18" charset="0"/>
              </a:rPr>
              <a:t>, </a:t>
            </a:r>
            <a:r>
              <a:rPr lang="en-US" b="1" i="1" dirty="0" smtClean="0">
                <a:latin typeface="Cambria" pitchFamily="18" charset="0"/>
              </a:rPr>
              <a:t>Cornered</a:t>
            </a:r>
            <a:endParaRPr lang="en-US" b="1" i="1" dirty="0">
              <a:latin typeface="Cambria" pitchFamily="18" charset="0"/>
            </a:endParaRPr>
          </a:p>
        </p:txBody>
      </p:sp>
      <p:sp>
        <p:nvSpPr>
          <p:cNvPr id="4" name="TextBox 39"/>
          <p:cNvSpPr txBox="1">
            <a:spLocks noChangeArrowheads="1"/>
          </p:cNvSpPr>
          <p:nvPr/>
        </p:nvSpPr>
        <p:spPr bwMode="auto">
          <a:xfrm>
            <a:off x="5534022" y="695124"/>
            <a:ext cx="1067920" cy="2031325"/>
          </a:xfrm>
          <a:prstGeom prst="rect">
            <a:avLst/>
          </a:prstGeom>
          <a:solidFill>
            <a:schemeClr val="bg1"/>
          </a:solidFill>
          <a:ln>
            <a:noFill/>
          </a:ln>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800" dirty="0" smtClean="0">
                <a:latin typeface="Calibri" pitchFamily="34" charset="0"/>
              </a:rPr>
              <a:t>cs5 </a:t>
            </a:r>
            <a:r>
              <a:rPr lang="en-US" sz="1800" dirty="0">
                <a:latin typeface="Calibri" pitchFamily="34" charset="0"/>
              </a:rPr>
              <a:t>guess</a:t>
            </a:r>
          </a:p>
          <a:p>
            <a:r>
              <a:rPr lang="en-US" sz="1800" dirty="0" smtClean="0">
                <a:solidFill>
                  <a:srgbClr val="0B04FF"/>
                </a:solidFill>
                <a:latin typeface="Calibri" pitchFamily="34" charset="0"/>
              </a:rPr>
              <a:t>alien: </a:t>
            </a:r>
            <a:r>
              <a:rPr lang="en-US" sz="1800" dirty="0">
                <a:solidFill>
                  <a:srgbClr val="0B04FF"/>
                </a:solidFill>
                <a:latin typeface="Calibri" pitchFamily="34" charset="0"/>
              </a:rPr>
              <a:t>1</a:t>
            </a:r>
          </a:p>
          <a:p>
            <a:r>
              <a:rPr lang="en-US" sz="1800" dirty="0" smtClean="0">
                <a:solidFill>
                  <a:srgbClr val="0B04FF"/>
                </a:solidFill>
                <a:latin typeface="Calibri" pitchFamily="34" charset="0"/>
              </a:rPr>
              <a:t>party: </a:t>
            </a:r>
            <a:r>
              <a:rPr lang="en-US" sz="1800" dirty="0">
                <a:solidFill>
                  <a:srgbClr val="0B04FF"/>
                </a:solidFill>
                <a:latin typeface="Calibri" pitchFamily="34" charset="0"/>
              </a:rPr>
              <a:t>0</a:t>
            </a:r>
            <a:endParaRPr lang="en-US" sz="1800" dirty="0" smtClean="0">
              <a:solidFill>
                <a:srgbClr val="0B04FF"/>
              </a:solidFill>
              <a:latin typeface="Calibri" pitchFamily="34" charset="0"/>
            </a:endParaRPr>
          </a:p>
          <a:p>
            <a:r>
              <a:rPr lang="en-US" sz="1800" dirty="0" smtClean="0">
                <a:solidFill>
                  <a:srgbClr val="0B04FF"/>
                </a:solidFill>
                <a:latin typeface="Calibri" pitchFamily="34" charset="0"/>
              </a:rPr>
              <a:t>judge: 2</a:t>
            </a:r>
          </a:p>
          <a:p>
            <a:r>
              <a:rPr lang="en-US" sz="1800" dirty="0" smtClean="0">
                <a:solidFill>
                  <a:srgbClr val="0B04FF"/>
                </a:solidFill>
                <a:latin typeface="Calibri" pitchFamily="34" charset="0"/>
              </a:rPr>
              <a:t>throw : 1</a:t>
            </a:r>
          </a:p>
          <a:p>
            <a:r>
              <a:rPr lang="en-US" sz="1800" dirty="0" smtClean="0">
                <a:solidFill>
                  <a:srgbClr val="0B04FF"/>
                </a:solidFill>
                <a:latin typeface="Calibri" pitchFamily="34" charset="0"/>
              </a:rPr>
              <a:t>backs:  0</a:t>
            </a:r>
          </a:p>
          <a:p>
            <a:r>
              <a:rPr lang="en-US" sz="1800" dirty="0" smtClean="0">
                <a:solidFill>
                  <a:srgbClr val="0000FF"/>
                </a:solidFill>
                <a:latin typeface="Calibri" pitchFamily="34" charset="0"/>
              </a:rPr>
              <a:t>humid: 2</a:t>
            </a:r>
            <a:endParaRPr lang="en-US" sz="1800" dirty="0">
              <a:solidFill>
                <a:srgbClr val="0000FF"/>
              </a:solidFill>
              <a:latin typeface="Calibri" pitchFamily="34" charset="0"/>
            </a:endParaRPr>
          </a:p>
        </p:txBody>
      </p:sp>
      <p:sp>
        <p:nvSpPr>
          <p:cNvPr id="5" name="TextBox 40"/>
          <p:cNvSpPr txBox="1">
            <a:spLocks noChangeArrowheads="1"/>
          </p:cNvSpPr>
          <p:nvPr/>
        </p:nvSpPr>
        <p:spPr bwMode="auto">
          <a:xfrm>
            <a:off x="7229629" y="695124"/>
            <a:ext cx="104759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800" dirty="0">
                <a:latin typeface="Calibri" pitchFamily="34" charset="0"/>
              </a:rPr>
              <a:t>my </a:t>
            </a:r>
            <a:r>
              <a:rPr lang="en-US" sz="1800" dirty="0" smtClean="0">
                <a:latin typeface="Calibri" pitchFamily="34" charset="0"/>
              </a:rPr>
              <a:t>guess</a:t>
            </a:r>
            <a:endParaRPr lang="en-US" sz="1800" dirty="0">
              <a:latin typeface="Calibri" pitchFamily="34" charset="0"/>
            </a:endParaRPr>
          </a:p>
        </p:txBody>
      </p:sp>
      <p:sp>
        <p:nvSpPr>
          <p:cNvPr id="6" name="Rectangle 5"/>
          <p:cNvSpPr/>
          <p:nvPr/>
        </p:nvSpPr>
        <p:spPr>
          <a:xfrm>
            <a:off x="6604764" y="972492"/>
            <a:ext cx="1249730" cy="1754326"/>
          </a:xfrm>
          <a:prstGeom prst="rect">
            <a:avLst/>
          </a:prstGeom>
        </p:spPr>
        <p:txBody>
          <a:bodyPr wrap="square">
            <a:spAutoFit/>
          </a:bodyPr>
          <a:lstStyle/>
          <a:p>
            <a:pPr lvl="0"/>
            <a:r>
              <a:rPr lang="en-US" sz="1800" dirty="0">
                <a:solidFill>
                  <a:srgbClr val="0B04FF"/>
                </a:solidFill>
                <a:latin typeface="Calibri" pitchFamily="34" charset="0"/>
              </a:rPr>
              <a:t>diner: </a:t>
            </a:r>
            <a:r>
              <a:rPr lang="en-US" sz="1800" dirty="0" smtClean="0">
                <a:solidFill>
                  <a:srgbClr val="0B04FF"/>
                </a:solidFill>
                <a:latin typeface="Calibri" pitchFamily="34" charset="0"/>
              </a:rPr>
              <a:t>2</a:t>
            </a:r>
            <a:endParaRPr lang="en-US" sz="1800" dirty="0">
              <a:solidFill>
                <a:srgbClr val="0B04FF"/>
              </a:solidFill>
              <a:latin typeface="Calibri" pitchFamily="34" charset="0"/>
            </a:endParaRPr>
          </a:p>
          <a:p>
            <a:pPr lvl="0"/>
            <a:r>
              <a:rPr lang="en-US" sz="1800" dirty="0" smtClean="0">
                <a:solidFill>
                  <a:srgbClr val="0B04FF"/>
                </a:solidFill>
                <a:latin typeface="Calibri" pitchFamily="34" charset="0"/>
              </a:rPr>
              <a:t>savvy: 1</a:t>
            </a:r>
            <a:endParaRPr lang="en-US" sz="1800" dirty="0">
              <a:solidFill>
                <a:srgbClr val="0B04FF"/>
              </a:solidFill>
              <a:latin typeface="Calibri" pitchFamily="34" charset="0"/>
            </a:endParaRPr>
          </a:p>
          <a:p>
            <a:pPr lvl="0"/>
            <a:r>
              <a:rPr lang="en-US" sz="1800" dirty="0" smtClean="0">
                <a:solidFill>
                  <a:srgbClr val="0B04FF"/>
                </a:solidFill>
                <a:latin typeface="Calibri" pitchFamily="34" charset="0"/>
              </a:rPr>
              <a:t>ghost: 0</a:t>
            </a:r>
          </a:p>
          <a:p>
            <a:pPr lvl="0"/>
            <a:r>
              <a:rPr lang="en-US" sz="1800" dirty="0">
                <a:solidFill>
                  <a:srgbClr val="0B04FF"/>
                </a:solidFill>
                <a:latin typeface="Calibri" pitchFamily="34" charset="0"/>
              </a:rPr>
              <a:t>plumb: </a:t>
            </a:r>
            <a:r>
              <a:rPr lang="en-US" sz="1800" dirty="0" smtClean="0">
                <a:solidFill>
                  <a:srgbClr val="0B04FF"/>
                </a:solidFill>
                <a:latin typeface="Calibri" pitchFamily="34" charset="0"/>
              </a:rPr>
              <a:t>1</a:t>
            </a:r>
          </a:p>
          <a:p>
            <a:pPr lvl="0"/>
            <a:r>
              <a:rPr lang="en-US" sz="1800" dirty="0" smtClean="0">
                <a:solidFill>
                  <a:srgbClr val="0B04FF"/>
                </a:solidFill>
                <a:latin typeface="Calibri" pitchFamily="34" charset="0"/>
              </a:rPr>
              <a:t>aloha: 0</a:t>
            </a:r>
          </a:p>
          <a:p>
            <a:pPr lvl="0"/>
            <a:r>
              <a:rPr lang="en-US" sz="1800" dirty="0" smtClean="0">
                <a:solidFill>
                  <a:srgbClr val="0B04FF"/>
                </a:solidFill>
                <a:latin typeface="Calibri" pitchFamily="34" charset="0"/>
              </a:rPr>
              <a:t>mocha: 0</a:t>
            </a:r>
            <a:endParaRPr lang="en-US" sz="1800" dirty="0">
              <a:solidFill>
                <a:srgbClr val="0B04FF"/>
              </a:solidFill>
              <a:latin typeface="Calibri" pitchFamily="34" charset="0"/>
            </a:endParaRPr>
          </a:p>
        </p:txBody>
      </p:sp>
      <p:sp>
        <p:nvSpPr>
          <p:cNvPr id="7" name="Rectangle 34"/>
          <p:cNvSpPr>
            <a:spLocks noChangeArrowheads="1"/>
          </p:cNvSpPr>
          <p:nvPr/>
        </p:nvSpPr>
        <p:spPr bwMode="auto">
          <a:xfrm>
            <a:off x="8160288" y="238415"/>
            <a:ext cx="840295" cy="230832"/>
          </a:xfrm>
          <a:prstGeom prst="rect">
            <a:avLst/>
          </a:prstGeom>
          <a:solidFill>
            <a:schemeClr val="bg1"/>
          </a:solidFill>
          <a:ln>
            <a:noFill/>
          </a:ln>
          <a:extLst/>
        </p:spPr>
        <p:txBody>
          <a:bodyPr wrap="none">
            <a:spAutoFit/>
          </a:bodyPr>
          <a:lstStyle/>
          <a:p>
            <a:r>
              <a:rPr lang="en-US" sz="900" dirty="0" smtClean="0">
                <a:latin typeface="Calibri" pitchFamily="-106" charset="0"/>
              </a:rPr>
              <a:t>Faye / Garrett</a:t>
            </a:r>
            <a:endParaRPr lang="en-US" sz="900" dirty="0"/>
          </a:p>
        </p:txBody>
      </p:sp>
      <p:sp>
        <p:nvSpPr>
          <p:cNvPr id="8" name="Rectangle 7"/>
          <p:cNvSpPr/>
          <p:nvPr/>
        </p:nvSpPr>
        <p:spPr>
          <a:xfrm>
            <a:off x="7637093" y="963348"/>
            <a:ext cx="1249730" cy="1754326"/>
          </a:xfrm>
          <a:prstGeom prst="rect">
            <a:avLst/>
          </a:prstGeom>
        </p:spPr>
        <p:txBody>
          <a:bodyPr wrap="square">
            <a:spAutoFit/>
          </a:bodyPr>
          <a:lstStyle/>
          <a:p>
            <a:pPr lvl="0"/>
            <a:r>
              <a:rPr lang="en-US" sz="1800" dirty="0">
                <a:solidFill>
                  <a:srgbClr val="7030A0"/>
                </a:solidFill>
                <a:latin typeface="Calibri" pitchFamily="34" charset="0"/>
              </a:rPr>
              <a:t>diner: 0</a:t>
            </a:r>
          </a:p>
          <a:p>
            <a:pPr lvl="0"/>
            <a:r>
              <a:rPr lang="en-US" sz="1800" dirty="0" smtClean="0">
                <a:solidFill>
                  <a:srgbClr val="7030A0"/>
                </a:solidFill>
                <a:latin typeface="Calibri" pitchFamily="34" charset="0"/>
              </a:rPr>
              <a:t>savvy: 1</a:t>
            </a:r>
            <a:endParaRPr lang="en-US" sz="1800" dirty="0">
              <a:solidFill>
                <a:srgbClr val="7030A0"/>
              </a:solidFill>
              <a:latin typeface="Calibri" pitchFamily="34" charset="0"/>
            </a:endParaRPr>
          </a:p>
          <a:p>
            <a:pPr lvl="0"/>
            <a:r>
              <a:rPr lang="en-US" sz="1800" dirty="0" smtClean="0">
                <a:solidFill>
                  <a:srgbClr val="7030A0"/>
                </a:solidFill>
                <a:latin typeface="Calibri" pitchFamily="34" charset="0"/>
              </a:rPr>
              <a:t>ghost: 2</a:t>
            </a:r>
          </a:p>
          <a:p>
            <a:pPr lvl="0"/>
            <a:r>
              <a:rPr lang="en-US" sz="1800" dirty="0" smtClean="0">
                <a:solidFill>
                  <a:srgbClr val="7030A0"/>
                </a:solidFill>
                <a:latin typeface="Calibri" pitchFamily="34" charset="0"/>
              </a:rPr>
              <a:t>plumb: 1</a:t>
            </a:r>
          </a:p>
          <a:p>
            <a:pPr lvl="0"/>
            <a:r>
              <a:rPr lang="en-US" sz="1800" dirty="0" smtClean="0">
                <a:solidFill>
                  <a:srgbClr val="7030A0"/>
                </a:solidFill>
                <a:latin typeface="Calibri" pitchFamily="34" charset="0"/>
              </a:rPr>
              <a:t>aloha: 3</a:t>
            </a:r>
          </a:p>
          <a:p>
            <a:pPr lvl="0"/>
            <a:r>
              <a:rPr lang="en-US" sz="1800" dirty="0" smtClean="0">
                <a:solidFill>
                  <a:srgbClr val="7030A0"/>
                </a:solidFill>
                <a:latin typeface="Calibri" pitchFamily="34" charset="0"/>
              </a:rPr>
              <a:t>mocha: 2</a:t>
            </a:r>
            <a:endParaRPr lang="en-US" sz="1800" dirty="0">
              <a:solidFill>
                <a:srgbClr val="7030A0"/>
              </a:solidFill>
              <a:latin typeface="Calibri" pitchFamily="34" charset="0"/>
            </a:endParaRPr>
          </a:p>
        </p:txBody>
      </p:sp>
      <p:sp>
        <p:nvSpPr>
          <p:cNvPr id="9" name="Rectangle 34"/>
          <p:cNvSpPr>
            <a:spLocks noChangeArrowheads="1"/>
          </p:cNvSpPr>
          <p:nvPr/>
        </p:nvSpPr>
        <p:spPr bwMode="auto">
          <a:xfrm>
            <a:off x="7899540" y="3051987"/>
            <a:ext cx="920445" cy="246221"/>
          </a:xfrm>
          <a:prstGeom prst="rect">
            <a:avLst/>
          </a:prstGeom>
          <a:solidFill>
            <a:schemeClr val="bg1">
              <a:lumMod val="95000"/>
            </a:schemeClr>
          </a:solidFill>
          <a:ln>
            <a:noFill/>
          </a:ln>
          <a:extLst/>
        </p:spPr>
        <p:txBody>
          <a:bodyPr wrap="none">
            <a:spAutoFit/>
          </a:bodyPr>
          <a:lstStyle/>
          <a:p>
            <a:r>
              <a:rPr lang="en-US" sz="1000" dirty="0">
                <a:latin typeface="Calibri" pitchFamily="34" charset="0"/>
              </a:rPr>
              <a:t>6</a:t>
            </a:r>
            <a:r>
              <a:rPr lang="en-US" sz="1000" dirty="0" smtClean="0">
                <a:latin typeface="Calibri" pitchFamily="34" charset="0"/>
              </a:rPr>
              <a:t>  words left…</a:t>
            </a:r>
            <a:endParaRPr lang="en-US" sz="1000" dirty="0"/>
          </a:p>
        </p:txBody>
      </p:sp>
      <p:sp>
        <p:nvSpPr>
          <p:cNvPr id="10" name="Rectangle 34"/>
          <p:cNvSpPr>
            <a:spLocks noChangeArrowheads="1"/>
          </p:cNvSpPr>
          <p:nvPr/>
        </p:nvSpPr>
        <p:spPr bwMode="auto">
          <a:xfrm>
            <a:off x="6795521" y="3051987"/>
            <a:ext cx="986167" cy="246221"/>
          </a:xfrm>
          <a:prstGeom prst="rect">
            <a:avLst/>
          </a:prstGeom>
          <a:solidFill>
            <a:schemeClr val="bg1">
              <a:lumMod val="95000"/>
            </a:schemeClr>
          </a:solidFill>
          <a:ln>
            <a:noFill/>
          </a:ln>
          <a:extLst/>
        </p:spPr>
        <p:txBody>
          <a:bodyPr wrap="none">
            <a:spAutoFit/>
          </a:bodyPr>
          <a:lstStyle/>
          <a:p>
            <a:r>
              <a:rPr lang="en-US" sz="1000" dirty="0" smtClean="0">
                <a:latin typeface="Calibri" pitchFamily="34" charset="0"/>
              </a:rPr>
              <a:t>22  words left…</a:t>
            </a:r>
            <a:endParaRPr lang="en-US" sz="1000" dirty="0"/>
          </a:p>
        </p:txBody>
      </p:sp>
      <p:sp>
        <p:nvSpPr>
          <p:cNvPr id="11" name="Rectangle 34"/>
          <p:cNvSpPr>
            <a:spLocks noChangeArrowheads="1"/>
          </p:cNvSpPr>
          <p:nvPr/>
        </p:nvSpPr>
        <p:spPr bwMode="auto">
          <a:xfrm>
            <a:off x="5636031" y="3051987"/>
            <a:ext cx="986167" cy="246221"/>
          </a:xfrm>
          <a:prstGeom prst="rect">
            <a:avLst/>
          </a:prstGeom>
          <a:solidFill>
            <a:schemeClr val="bg1">
              <a:lumMod val="95000"/>
            </a:schemeClr>
          </a:solidFill>
          <a:ln>
            <a:noFill/>
          </a:ln>
          <a:extLst/>
        </p:spPr>
        <p:txBody>
          <a:bodyPr wrap="none">
            <a:spAutoFit/>
          </a:bodyPr>
          <a:lstStyle/>
          <a:p>
            <a:r>
              <a:rPr lang="en-US" sz="1000" dirty="0" smtClean="0">
                <a:latin typeface="Calibri" pitchFamily="34" charset="0"/>
              </a:rPr>
              <a:t>10  words left…</a:t>
            </a:r>
            <a:endParaRPr lang="en-US" sz="1000" dirty="0"/>
          </a:p>
        </p:txBody>
      </p:sp>
      <p:sp>
        <p:nvSpPr>
          <p:cNvPr id="13" name="Rectangle 12"/>
          <p:cNvSpPr/>
          <p:nvPr/>
        </p:nvSpPr>
        <p:spPr>
          <a:xfrm>
            <a:off x="3124200" y="2590800"/>
            <a:ext cx="2585713" cy="2862322"/>
          </a:xfrm>
          <a:prstGeom prst="rect">
            <a:avLst/>
          </a:prstGeom>
        </p:spPr>
        <p:txBody>
          <a:bodyPr wrap="square">
            <a:spAutoFit/>
          </a:bodyPr>
          <a:lstStyle/>
          <a:p>
            <a:pPr algn="l"/>
            <a:r>
              <a:rPr lang="en-US" sz="1800" dirty="0" err="1" smtClean="0">
                <a:latin typeface="Calibri" panose="020F0502020204030204" pitchFamily="34" charset="0"/>
              </a:rPr>
              <a:t>ddemo</a:t>
            </a:r>
            <a:r>
              <a:rPr lang="en-US" sz="1800" dirty="0" smtClean="0">
                <a:latin typeface="Calibri" panose="020F0502020204030204" pitchFamily="34" charset="0"/>
              </a:rPr>
              <a:t>  </a:t>
            </a:r>
            <a:r>
              <a:rPr lang="en-US" sz="1800" dirty="0">
                <a:latin typeface="Calibri" panose="020F0502020204030204" pitchFamily="34" charset="0"/>
              </a:rPr>
              <a:t>- domed 1</a:t>
            </a:r>
          </a:p>
          <a:p>
            <a:pPr algn="l"/>
            <a:r>
              <a:rPr lang="en-US" sz="1800" dirty="0" err="1">
                <a:latin typeface="Calibri" panose="020F0502020204030204" pitchFamily="34" charset="0"/>
              </a:rPr>
              <a:t>deehx</a:t>
            </a:r>
            <a:r>
              <a:rPr lang="en-US" sz="1800" dirty="0">
                <a:latin typeface="Calibri" panose="020F0502020204030204" pitchFamily="34" charset="0"/>
              </a:rPr>
              <a:t>  - hexed 1</a:t>
            </a:r>
          </a:p>
          <a:p>
            <a:pPr algn="l"/>
            <a:r>
              <a:rPr lang="en-US" sz="1800" dirty="0" err="1">
                <a:latin typeface="Calibri" panose="020F0502020204030204" pitchFamily="34" charset="0"/>
              </a:rPr>
              <a:t>deemw</a:t>
            </a:r>
            <a:r>
              <a:rPr lang="en-US" sz="1800" dirty="0">
                <a:latin typeface="Calibri" panose="020F0502020204030204" pitchFamily="34" charset="0"/>
              </a:rPr>
              <a:t>  - mewed 1</a:t>
            </a:r>
          </a:p>
          <a:p>
            <a:pPr algn="l"/>
            <a:r>
              <a:rPr lang="en-US" sz="1800" dirty="0" err="1">
                <a:latin typeface="Calibri" panose="020F0502020204030204" pitchFamily="34" charset="0"/>
              </a:rPr>
              <a:t>demoo</a:t>
            </a:r>
            <a:r>
              <a:rPr lang="en-US" sz="1800" dirty="0">
                <a:latin typeface="Calibri" panose="020F0502020204030204" pitchFamily="34" charset="0"/>
              </a:rPr>
              <a:t>  - mooed 1</a:t>
            </a:r>
          </a:p>
          <a:p>
            <a:pPr algn="l"/>
            <a:r>
              <a:rPr lang="en-US" sz="1800" dirty="0" err="1">
                <a:latin typeface="Calibri" panose="020F0502020204030204" pitchFamily="34" charset="0"/>
              </a:rPr>
              <a:t>demov</a:t>
            </a:r>
            <a:r>
              <a:rPr lang="en-US" sz="1800" dirty="0">
                <a:latin typeface="Calibri" panose="020F0502020204030204" pitchFamily="34" charset="0"/>
              </a:rPr>
              <a:t>  - moved 1</a:t>
            </a:r>
          </a:p>
          <a:p>
            <a:pPr algn="l"/>
            <a:r>
              <a:rPr lang="en-US" sz="1800" dirty="0" err="1">
                <a:latin typeface="Calibri" panose="020F0502020204030204" pitchFamily="34" charset="0"/>
              </a:rPr>
              <a:t>dfnou</a:t>
            </a:r>
            <a:r>
              <a:rPr lang="en-US" sz="1800" dirty="0">
                <a:latin typeface="Calibri" panose="020F0502020204030204" pitchFamily="34" charset="0"/>
              </a:rPr>
              <a:t>  - </a:t>
            </a:r>
            <a:r>
              <a:rPr lang="en-US" sz="1800" dirty="0" err="1">
                <a:latin typeface="Calibri" panose="020F0502020204030204" pitchFamily="34" charset="0"/>
              </a:rPr>
              <a:t>fondu</a:t>
            </a:r>
            <a:r>
              <a:rPr lang="en-US" sz="1800" dirty="0">
                <a:latin typeface="Calibri" panose="020F0502020204030204" pitchFamily="34" charset="0"/>
              </a:rPr>
              <a:t> found 2</a:t>
            </a:r>
          </a:p>
          <a:p>
            <a:pPr algn="l"/>
            <a:r>
              <a:rPr lang="en-US" sz="1800" dirty="0" err="1">
                <a:latin typeface="Calibri" panose="020F0502020204030204" pitchFamily="34" charset="0"/>
              </a:rPr>
              <a:t>dnouv</a:t>
            </a:r>
            <a:r>
              <a:rPr lang="en-US" sz="1800" dirty="0">
                <a:latin typeface="Calibri" panose="020F0502020204030204" pitchFamily="34" charset="0"/>
              </a:rPr>
              <a:t>  - </a:t>
            </a:r>
            <a:r>
              <a:rPr lang="en-US" sz="1800" dirty="0" err="1">
                <a:latin typeface="Calibri" panose="020F0502020204030204" pitchFamily="34" charset="0"/>
              </a:rPr>
              <a:t>vodun</a:t>
            </a:r>
            <a:r>
              <a:rPr lang="en-US" sz="1800" dirty="0">
                <a:latin typeface="Calibri" panose="020F0502020204030204" pitchFamily="34" charset="0"/>
              </a:rPr>
              <a:t> 1</a:t>
            </a:r>
          </a:p>
          <a:p>
            <a:pPr algn="l"/>
            <a:r>
              <a:rPr lang="en-US" sz="1800" dirty="0" err="1">
                <a:latin typeface="Calibri" panose="020F0502020204030204" pitchFamily="34" charset="0"/>
              </a:rPr>
              <a:t>fgiou</a:t>
            </a:r>
            <a:r>
              <a:rPr lang="en-US" sz="1800" dirty="0">
                <a:latin typeface="Calibri" panose="020F0502020204030204" pitchFamily="34" charset="0"/>
              </a:rPr>
              <a:t>  - </a:t>
            </a:r>
            <a:r>
              <a:rPr lang="en-US" sz="1800" dirty="0" err="1">
                <a:latin typeface="Calibri" panose="020F0502020204030204" pitchFamily="34" charset="0"/>
              </a:rPr>
              <a:t>fugio</a:t>
            </a:r>
            <a:r>
              <a:rPr lang="en-US" sz="1800" dirty="0">
                <a:latin typeface="Calibri" panose="020F0502020204030204" pitchFamily="34" charset="0"/>
              </a:rPr>
              <a:t> 1</a:t>
            </a:r>
          </a:p>
          <a:p>
            <a:pPr algn="l"/>
            <a:r>
              <a:rPr lang="en-US" sz="1800" dirty="0" err="1">
                <a:latin typeface="Calibri" panose="020F0502020204030204" pitchFamily="34" charset="0"/>
              </a:rPr>
              <a:t>glmou</a:t>
            </a:r>
            <a:r>
              <a:rPr lang="en-US" sz="1800" dirty="0">
                <a:latin typeface="Calibri" panose="020F0502020204030204" pitchFamily="34" charset="0"/>
              </a:rPr>
              <a:t>  - mogul 1</a:t>
            </a:r>
          </a:p>
          <a:p>
            <a:pPr algn="l"/>
            <a:r>
              <a:rPr lang="en-US" sz="1800" dirty="0" err="1">
                <a:latin typeface="Calibri" panose="020F0502020204030204" pitchFamily="34" charset="0"/>
              </a:rPr>
              <a:t>gmnou</a:t>
            </a:r>
            <a:r>
              <a:rPr lang="en-US" sz="1800" dirty="0">
                <a:latin typeface="Calibri" panose="020F0502020204030204" pitchFamily="34" charset="0"/>
              </a:rPr>
              <a:t>  - </a:t>
            </a:r>
            <a:r>
              <a:rPr lang="en-US" sz="1800" dirty="0" err="1">
                <a:latin typeface="Calibri" panose="020F0502020204030204" pitchFamily="34" charset="0"/>
              </a:rPr>
              <a:t>mungo</a:t>
            </a:r>
            <a:r>
              <a:rPr lang="en-US" sz="1800" dirty="0">
                <a:latin typeface="Calibri" panose="020F0502020204030204" pitchFamily="34" charset="0"/>
              </a:rPr>
              <a:t> 1</a:t>
            </a:r>
          </a:p>
        </p:txBody>
      </p:sp>
      <p:sp>
        <p:nvSpPr>
          <p:cNvPr id="14" name="Rectangle 13"/>
          <p:cNvSpPr/>
          <p:nvPr/>
        </p:nvSpPr>
        <p:spPr>
          <a:xfrm>
            <a:off x="138429" y="290691"/>
            <a:ext cx="2250744" cy="6186309"/>
          </a:xfrm>
          <a:prstGeom prst="rect">
            <a:avLst/>
          </a:prstGeom>
          <a:solidFill>
            <a:srgbClr val="CCECFF"/>
          </a:solidFill>
        </p:spPr>
        <p:txBody>
          <a:bodyPr wrap="square">
            <a:spAutoFit/>
          </a:bodyPr>
          <a:lstStyle/>
          <a:p>
            <a:pPr algn="l"/>
            <a:r>
              <a:rPr lang="en-US" sz="1800" dirty="0" err="1" smtClean="0">
                <a:latin typeface="Calibri" panose="020F0502020204030204" pitchFamily="34" charset="0"/>
              </a:rPr>
              <a:t>bbiry</a:t>
            </a:r>
            <a:r>
              <a:rPr lang="en-US" sz="1800" dirty="0" smtClean="0">
                <a:latin typeface="Calibri" panose="020F0502020204030204" pitchFamily="34" charset="0"/>
              </a:rPr>
              <a:t>  </a:t>
            </a:r>
            <a:r>
              <a:rPr lang="en-US" sz="1800" dirty="0">
                <a:latin typeface="Calibri" panose="020F0502020204030204" pitchFamily="34" charset="0"/>
              </a:rPr>
              <a:t>- </a:t>
            </a:r>
            <a:r>
              <a:rPr lang="en-US" sz="1800" dirty="0" err="1">
                <a:latin typeface="Calibri" panose="020F0502020204030204" pitchFamily="34" charset="0"/>
              </a:rPr>
              <a:t>ribby</a:t>
            </a:r>
            <a:r>
              <a:rPr lang="en-US" sz="1800" dirty="0">
                <a:latin typeface="Calibri" panose="020F0502020204030204" pitchFamily="34" charset="0"/>
              </a:rPr>
              <a:t> 1</a:t>
            </a:r>
          </a:p>
          <a:p>
            <a:pPr algn="l"/>
            <a:r>
              <a:rPr lang="en-US" sz="1800" dirty="0" err="1">
                <a:latin typeface="Calibri" panose="020F0502020204030204" pitchFamily="34" charset="0"/>
              </a:rPr>
              <a:t>bddiy</a:t>
            </a:r>
            <a:r>
              <a:rPr lang="en-US" sz="1800" dirty="0">
                <a:latin typeface="Calibri" panose="020F0502020204030204" pitchFamily="34" charset="0"/>
              </a:rPr>
              <a:t>  - biddy 1</a:t>
            </a:r>
          </a:p>
          <a:p>
            <a:pPr algn="l"/>
            <a:r>
              <a:rPr lang="en-US" sz="1800" dirty="0" err="1">
                <a:latin typeface="Calibri" panose="020F0502020204030204" pitchFamily="34" charset="0"/>
              </a:rPr>
              <a:t>bdeey</a:t>
            </a:r>
            <a:r>
              <a:rPr lang="en-US" sz="1800" dirty="0">
                <a:latin typeface="Calibri" panose="020F0502020204030204" pitchFamily="34" charset="0"/>
              </a:rPr>
              <a:t>  - </a:t>
            </a:r>
            <a:r>
              <a:rPr lang="en-US" sz="1800" dirty="0" err="1">
                <a:latin typeface="Calibri" panose="020F0502020204030204" pitchFamily="34" charset="0"/>
              </a:rPr>
              <a:t>debye</a:t>
            </a:r>
            <a:r>
              <a:rPr lang="en-US" sz="1800" dirty="0">
                <a:latin typeface="Calibri" panose="020F0502020204030204" pitchFamily="34" charset="0"/>
              </a:rPr>
              <a:t> 1</a:t>
            </a:r>
          </a:p>
          <a:p>
            <a:pPr algn="l"/>
            <a:r>
              <a:rPr lang="en-US" sz="1800" dirty="0" err="1">
                <a:latin typeface="Calibri" panose="020F0502020204030204" pitchFamily="34" charset="0"/>
              </a:rPr>
              <a:t>beerv</a:t>
            </a:r>
            <a:r>
              <a:rPr lang="en-US" sz="1800" dirty="0">
                <a:latin typeface="Calibri" panose="020F0502020204030204" pitchFamily="34" charset="0"/>
              </a:rPr>
              <a:t>  - breve 1</a:t>
            </a:r>
          </a:p>
          <a:p>
            <a:pPr algn="l"/>
            <a:r>
              <a:rPr lang="en-US" sz="1800" dirty="0">
                <a:latin typeface="Calibri" panose="020F0502020204030204" pitchFamily="34" charset="0"/>
              </a:rPr>
              <a:t>beery  - beery 1</a:t>
            </a:r>
          </a:p>
          <a:p>
            <a:pPr algn="l"/>
            <a:r>
              <a:rPr lang="en-US" sz="1800" dirty="0">
                <a:latin typeface="Calibri" panose="020F0502020204030204" pitchFamily="34" charset="0"/>
              </a:rPr>
              <a:t>benny  - benny 1</a:t>
            </a:r>
          </a:p>
          <a:p>
            <a:pPr algn="l"/>
            <a:r>
              <a:rPr lang="en-US" sz="1800" dirty="0">
                <a:latin typeface="Calibri" panose="020F0502020204030204" pitchFamily="34" charset="0"/>
              </a:rPr>
              <a:t>berry  - berry 1</a:t>
            </a:r>
          </a:p>
          <a:p>
            <a:pPr algn="l"/>
            <a:r>
              <a:rPr lang="en-US" sz="1800" dirty="0" err="1">
                <a:latin typeface="Calibri" panose="020F0502020204030204" pitchFamily="34" charset="0"/>
              </a:rPr>
              <a:t>ddruy</a:t>
            </a:r>
            <a:r>
              <a:rPr lang="en-US" sz="1800" dirty="0">
                <a:latin typeface="Calibri" panose="020F0502020204030204" pitchFamily="34" charset="0"/>
              </a:rPr>
              <a:t>  - ruddy 1</a:t>
            </a:r>
          </a:p>
          <a:p>
            <a:pPr algn="l"/>
            <a:r>
              <a:rPr lang="en-US" sz="1800" dirty="0">
                <a:latin typeface="Calibri" panose="020F0502020204030204" pitchFamily="34" charset="0"/>
              </a:rPr>
              <a:t>dippy  - dippy 1</a:t>
            </a:r>
          </a:p>
          <a:p>
            <a:pPr algn="l"/>
            <a:r>
              <a:rPr lang="en-US" sz="1800" dirty="0" err="1">
                <a:latin typeface="Calibri" panose="020F0502020204030204" pitchFamily="34" charset="0"/>
              </a:rPr>
              <a:t>eenuv</a:t>
            </a:r>
            <a:r>
              <a:rPr lang="en-US" sz="1800" dirty="0">
                <a:latin typeface="Calibri" panose="020F0502020204030204" pitchFamily="34" charset="0"/>
              </a:rPr>
              <a:t>  - venue 1</a:t>
            </a:r>
          </a:p>
          <a:p>
            <a:pPr algn="l"/>
            <a:r>
              <a:rPr lang="en-US" sz="1800" dirty="0" err="1">
                <a:latin typeface="Calibri" panose="020F0502020204030204" pitchFamily="34" charset="0"/>
              </a:rPr>
              <a:t>eepry</a:t>
            </a:r>
            <a:r>
              <a:rPr lang="en-US" sz="1800" dirty="0">
                <a:latin typeface="Calibri" panose="020F0502020204030204" pitchFamily="34" charset="0"/>
              </a:rPr>
              <a:t>  - </a:t>
            </a:r>
            <a:r>
              <a:rPr lang="en-US" sz="1800" dirty="0" err="1">
                <a:latin typeface="Calibri" panose="020F0502020204030204" pitchFamily="34" charset="0"/>
              </a:rPr>
              <a:t>peery</a:t>
            </a:r>
            <a:r>
              <a:rPr lang="en-US" sz="1800" dirty="0">
                <a:latin typeface="Calibri" panose="020F0502020204030204" pitchFamily="34" charset="0"/>
              </a:rPr>
              <a:t> 1</a:t>
            </a:r>
          </a:p>
          <a:p>
            <a:pPr algn="l"/>
            <a:r>
              <a:rPr lang="en-US" sz="1800" dirty="0" err="1">
                <a:latin typeface="Calibri" panose="020F0502020204030204" pitchFamily="34" charset="0"/>
              </a:rPr>
              <a:t>eeruv</a:t>
            </a:r>
            <a:r>
              <a:rPr lang="en-US" sz="1800" dirty="0">
                <a:latin typeface="Calibri" panose="020F0502020204030204" pitchFamily="34" charset="0"/>
              </a:rPr>
              <a:t>  - revue 1</a:t>
            </a:r>
          </a:p>
          <a:p>
            <a:pPr algn="l"/>
            <a:r>
              <a:rPr lang="en-US" sz="1800" dirty="0" err="1">
                <a:latin typeface="Calibri" panose="020F0502020204030204" pitchFamily="34" charset="0"/>
              </a:rPr>
              <a:t>eipxy</a:t>
            </a:r>
            <a:r>
              <a:rPr lang="en-US" sz="1800" dirty="0">
                <a:latin typeface="Calibri" panose="020F0502020204030204" pitchFamily="34" charset="0"/>
              </a:rPr>
              <a:t>  - </a:t>
            </a:r>
            <a:r>
              <a:rPr lang="en-US" sz="1800" dirty="0" err="1">
                <a:latin typeface="Calibri" panose="020F0502020204030204" pitchFamily="34" charset="0"/>
              </a:rPr>
              <a:t>pyxie</a:t>
            </a:r>
            <a:r>
              <a:rPr lang="en-US" sz="1800" dirty="0">
                <a:latin typeface="Calibri" panose="020F0502020204030204" pitchFamily="34" charset="0"/>
              </a:rPr>
              <a:t> 1</a:t>
            </a:r>
          </a:p>
          <a:p>
            <a:pPr algn="l"/>
            <a:r>
              <a:rPr lang="en-US" sz="1800" dirty="0" err="1">
                <a:latin typeface="Calibri" panose="020F0502020204030204" pitchFamily="34" charset="0"/>
              </a:rPr>
              <a:t>ekpry</a:t>
            </a:r>
            <a:r>
              <a:rPr lang="en-US" sz="1800" dirty="0">
                <a:latin typeface="Calibri" panose="020F0502020204030204" pitchFamily="34" charset="0"/>
              </a:rPr>
              <a:t>  - perky 1</a:t>
            </a:r>
          </a:p>
          <a:p>
            <a:pPr algn="l"/>
            <a:r>
              <a:rPr lang="en-US" sz="1800" dirty="0" err="1">
                <a:latin typeface="Calibri" panose="020F0502020204030204" pitchFamily="34" charset="0"/>
              </a:rPr>
              <a:t>ennpy</a:t>
            </a:r>
            <a:r>
              <a:rPr lang="en-US" sz="1800" dirty="0">
                <a:latin typeface="Calibri" panose="020F0502020204030204" pitchFamily="34" charset="0"/>
              </a:rPr>
              <a:t>  - penny 1</a:t>
            </a:r>
          </a:p>
          <a:p>
            <a:pPr algn="l"/>
            <a:r>
              <a:rPr lang="en-US" sz="1800" dirty="0" err="1">
                <a:latin typeface="Calibri" panose="020F0502020204030204" pitchFamily="34" charset="0"/>
              </a:rPr>
              <a:t>eprry</a:t>
            </a:r>
            <a:r>
              <a:rPr lang="en-US" sz="1800" dirty="0">
                <a:latin typeface="Calibri" panose="020F0502020204030204" pitchFamily="34" charset="0"/>
              </a:rPr>
              <a:t>  - </a:t>
            </a:r>
            <a:r>
              <a:rPr lang="en-US" sz="1800" dirty="0" err="1">
                <a:latin typeface="Calibri" panose="020F0502020204030204" pitchFamily="34" charset="0"/>
              </a:rPr>
              <a:t>perry</a:t>
            </a:r>
            <a:r>
              <a:rPr lang="en-US" sz="1800" dirty="0">
                <a:latin typeface="Calibri" panose="020F0502020204030204" pitchFamily="34" charset="0"/>
              </a:rPr>
              <a:t> </a:t>
            </a:r>
            <a:r>
              <a:rPr lang="en-US" sz="1800" dirty="0" err="1">
                <a:latin typeface="Calibri" panose="020F0502020204030204" pitchFamily="34" charset="0"/>
              </a:rPr>
              <a:t>pryer</a:t>
            </a:r>
            <a:r>
              <a:rPr lang="en-US" sz="1800" dirty="0">
                <a:latin typeface="Calibri" panose="020F0502020204030204" pitchFamily="34" charset="0"/>
              </a:rPr>
              <a:t> 2</a:t>
            </a:r>
          </a:p>
          <a:p>
            <a:pPr algn="l"/>
            <a:r>
              <a:rPr lang="en-US" sz="1800" dirty="0" err="1">
                <a:latin typeface="Calibri" panose="020F0502020204030204" pitchFamily="34" charset="0"/>
              </a:rPr>
              <a:t>eprxy</a:t>
            </a:r>
            <a:r>
              <a:rPr lang="en-US" sz="1800" dirty="0">
                <a:latin typeface="Calibri" panose="020F0502020204030204" pitchFamily="34" charset="0"/>
              </a:rPr>
              <a:t>  - </a:t>
            </a:r>
            <a:r>
              <a:rPr lang="en-US" sz="1800" dirty="0" err="1">
                <a:latin typeface="Calibri" panose="020F0502020204030204" pitchFamily="34" charset="0"/>
              </a:rPr>
              <a:t>prexy</a:t>
            </a:r>
            <a:r>
              <a:rPr lang="en-US" sz="1800" dirty="0">
                <a:latin typeface="Calibri" panose="020F0502020204030204" pitchFamily="34" charset="0"/>
              </a:rPr>
              <a:t> 1</a:t>
            </a:r>
          </a:p>
          <a:p>
            <a:pPr algn="l"/>
            <a:r>
              <a:rPr lang="en-US" sz="1800" dirty="0" err="1">
                <a:latin typeface="Calibri" panose="020F0502020204030204" pitchFamily="34" charset="0"/>
              </a:rPr>
              <a:t>eqruy</a:t>
            </a:r>
            <a:r>
              <a:rPr lang="en-US" sz="1800" dirty="0">
                <a:latin typeface="Calibri" panose="020F0502020204030204" pitchFamily="34" charset="0"/>
              </a:rPr>
              <a:t>  - query 1</a:t>
            </a:r>
          </a:p>
          <a:p>
            <a:pPr algn="l"/>
            <a:r>
              <a:rPr lang="en-US" sz="1800" dirty="0" err="1">
                <a:latin typeface="Calibri" panose="020F0502020204030204" pitchFamily="34" charset="0"/>
              </a:rPr>
              <a:t>finuy</a:t>
            </a:r>
            <a:r>
              <a:rPr lang="en-US" sz="1800" dirty="0">
                <a:latin typeface="Calibri" panose="020F0502020204030204" pitchFamily="34" charset="0"/>
              </a:rPr>
              <a:t>  - unify 1</a:t>
            </a:r>
          </a:p>
          <a:p>
            <a:pPr algn="l"/>
            <a:r>
              <a:rPr lang="en-US" sz="1800" dirty="0" err="1">
                <a:latin typeface="Calibri" panose="020F0502020204030204" pitchFamily="34" charset="0"/>
              </a:rPr>
              <a:t>iknpy</a:t>
            </a:r>
            <a:r>
              <a:rPr lang="en-US" sz="1800" dirty="0">
                <a:latin typeface="Calibri" panose="020F0502020204030204" pitchFamily="34" charset="0"/>
              </a:rPr>
              <a:t>  - pinky 1</a:t>
            </a:r>
          </a:p>
          <a:p>
            <a:pPr algn="l"/>
            <a:r>
              <a:rPr lang="en-US" sz="1800" dirty="0" err="1">
                <a:latin typeface="Calibri" panose="020F0502020204030204" pitchFamily="34" charset="0"/>
              </a:rPr>
              <a:t>inppy</a:t>
            </a:r>
            <a:r>
              <a:rPr lang="en-US" sz="1800" dirty="0">
                <a:latin typeface="Calibri" panose="020F0502020204030204" pitchFamily="34" charset="0"/>
              </a:rPr>
              <a:t>  - nippy 1</a:t>
            </a:r>
          </a:p>
          <a:p>
            <a:pPr algn="l"/>
            <a:r>
              <a:rPr lang="en-US" sz="1800" dirty="0" err="1">
                <a:latin typeface="Calibri" panose="020F0502020204030204" pitchFamily="34" charset="0"/>
              </a:rPr>
              <a:t>nnruy</a:t>
            </a:r>
            <a:r>
              <a:rPr lang="en-US" sz="1800" dirty="0">
                <a:latin typeface="Calibri" panose="020F0502020204030204" pitchFamily="34" charset="0"/>
              </a:rPr>
              <a:t>  - runny 1</a:t>
            </a:r>
          </a:p>
        </p:txBody>
      </p:sp>
      <p:sp>
        <p:nvSpPr>
          <p:cNvPr id="15" name="Rectangle 14"/>
          <p:cNvSpPr/>
          <p:nvPr/>
        </p:nvSpPr>
        <p:spPr>
          <a:xfrm>
            <a:off x="5956208" y="4361998"/>
            <a:ext cx="2654392" cy="1754326"/>
          </a:xfrm>
          <a:prstGeom prst="rect">
            <a:avLst/>
          </a:prstGeom>
          <a:solidFill>
            <a:srgbClr val="FFCCFF"/>
          </a:solidFill>
        </p:spPr>
        <p:txBody>
          <a:bodyPr wrap="square">
            <a:spAutoFit/>
          </a:bodyPr>
          <a:lstStyle/>
          <a:p>
            <a:pPr algn="l"/>
            <a:r>
              <a:rPr lang="en-US" sz="1800" dirty="0" err="1" smtClean="0">
                <a:latin typeface="Calibri" panose="020F0502020204030204" pitchFamily="34" charset="0"/>
              </a:rPr>
              <a:t>aflot</a:t>
            </a:r>
            <a:r>
              <a:rPr lang="en-US" sz="1800" dirty="0" smtClean="0">
                <a:latin typeface="Calibri" panose="020F0502020204030204" pitchFamily="34" charset="0"/>
              </a:rPr>
              <a:t>  </a:t>
            </a:r>
            <a:r>
              <a:rPr lang="en-US" sz="1800" dirty="0">
                <a:latin typeface="Calibri" panose="020F0502020204030204" pitchFamily="34" charset="0"/>
              </a:rPr>
              <a:t>- aloft float </a:t>
            </a:r>
            <a:r>
              <a:rPr lang="en-US" sz="1800" dirty="0" err="1">
                <a:latin typeface="Calibri" panose="020F0502020204030204" pitchFamily="34" charset="0"/>
              </a:rPr>
              <a:t>flota</a:t>
            </a:r>
            <a:r>
              <a:rPr lang="en-US" sz="1800" dirty="0">
                <a:latin typeface="Calibri" panose="020F0502020204030204" pitchFamily="34" charset="0"/>
              </a:rPr>
              <a:t> 3</a:t>
            </a:r>
          </a:p>
          <a:p>
            <a:pPr algn="l"/>
            <a:r>
              <a:rPr lang="en-US" sz="1800" dirty="0">
                <a:latin typeface="Calibri" panose="020F0502020204030204" pitchFamily="34" charset="0"/>
              </a:rPr>
              <a:t>aglow  - aglow 1</a:t>
            </a:r>
          </a:p>
          <a:p>
            <a:pPr algn="l"/>
            <a:r>
              <a:rPr lang="en-US" sz="1800" dirty="0">
                <a:latin typeface="Calibri" panose="020F0502020204030204" pitchFamily="34" charset="0"/>
              </a:rPr>
              <a:t>allot  - allot atoll 2</a:t>
            </a:r>
          </a:p>
          <a:p>
            <a:pPr algn="l"/>
            <a:r>
              <a:rPr lang="en-US" sz="1800" dirty="0" err="1">
                <a:latin typeface="Calibri" panose="020F0502020204030204" pitchFamily="34" charset="0"/>
              </a:rPr>
              <a:t>alott</a:t>
            </a:r>
            <a:r>
              <a:rPr lang="en-US" sz="1800" dirty="0">
                <a:latin typeface="Calibri" panose="020F0502020204030204" pitchFamily="34" charset="0"/>
              </a:rPr>
              <a:t>  - total 1</a:t>
            </a:r>
          </a:p>
          <a:p>
            <a:pPr algn="l"/>
            <a:r>
              <a:rPr lang="en-US" sz="1800" dirty="0" err="1">
                <a:latin typeface="Calibri" panose="020F0502020204030204" pitchFamily="34" charset="0"/>
              </a:rPr>
              <a:t>hlloy</a:t>
            </a:r>
            <a:r>
              <a:rPr lang="en-US" sz="1800" dirty="0">
                <a:latin typeface="Calibri" panose="020F0502020204030204" pitchFamily="34" charset="0"/>
              </a:rPr>
              <a:t>  - holly 1</a:t>
            </a:r>
          </a:p>
          <a:p>
            <a:pPr algn="l"/>
            <a:r>
              <a:rPr lang="en-US" sz="1800" dirty="0" err="1">
                <a:latin typeface="Calibri" panose="020F0502020204030204" pitchFamily="34" charset="0"/>
              </a:rPr>
              <a:t>hlooy</a:t>
            </a:r>
            <a:r>
              <a:rPr lang="en-US" sz="1800" dirty="0">
                <a:latin typeface="Calibri" panose="020F0502020204030204" pitchFamily="34" charset="0"/>
              </a:rPr>
              <a:t>  - </a:t>
            </a:r>
            <a:r>
              <a:rPr lang="en-US" sz="1800" dirty="0" err="1">
                <a:latin typeface="Calibri" panose="020F0502020204030204" pitchFamily="34" charset="0"/>
              </a:rPr>
              <a:t>hooly</a:t>
            </a:r>
            <a:r>
              <a:rPr lang="en-US" sz="1800" dirty="0">
                <a:latin typeface="Calibri" panose="020F0502020204030204" pitchFamily="34" charset="0"/>
              </a:rPr>
              <a:t> 1</a:t>
            </a:r>
          </a:p>
        </p:txBody>
      </p:sp>
      <p:cxnSp>
        <p:nvCxnSpPr>
          <p:cNvPr id="19" name="Straight Arrow Connector 18"/>
          <p:cNvCxnSpPr/>
          <p:nvPr/>
        </p:nvCxnSpPr>
        <p:spPr bwMode="auto">
          <a:xfrm flipH="1">
            <a:off x="3614200" y="1579753"/>
            <a:ext cx="152400" cy="820587"/>
          </a:xfrm>
          <a:prstGeom prst="straightConnector1">
            <a:avLst/>
          </a:prstGeom>
          <a:noFill/>
          <a:ln w="19050" cap="flat" cmpd="sng" algn="ctr">
            <a:solidFill>
              <a:schemeClr val="tx1"/>
            </a:solidFill>
            <a:prstDash val="solid"/>
            <a:round/>
            <a:headEnd type="none" w="med" len="med"/>
            <a:tailEnd type="arrow"/>
          </a:ln>
          <a:effectLst/>
        </p:spPr>
      </p:cxnSp>
      <p:sp>
        <p:nvSpPr>
          <p:cNvPr id="20" name="TextBox 19"/>
          <p:cNvSpPr txBox="1"/>
          <p:nvPr/>
        </p:nvSpPr>
        <p:spPr>
          <a:xfrm>
            <a:off x="3332519" y="1053122"/>
            <a:ext cx="868162" cy="553998"/>
          </a:xfrm>
          <a:prstGeom prst="rect">
            <a:avLst/>
          </a:prstGeom>
          <a:noFill/>
        </p:spPr>
        <p:txBody>
          <a:bodyPr wrap="square" rtlCol="0">
            <a:spAutoFit/>
          </a:bodyPr>
          <a:lstStyle/>
          <a:p>
            <a:r>
              <a:rPr lang="en-US" sz="1500" dirty="0" smtClean="0">
                <a:latin typeface="Cambria" panose="02040503050406030204" pitchFamily="18" charset="0"/>
              </a:rPr>
              <a:t>alpha-</a:t>
            </a:r>
            <a:r>
              <a:rPr lang="en-US" sz="1500" dirty="0" err="1" smtClean="0">
                <a:latin typeface="Cambria" panose="02040503050406030204" pitchFamily="18" charset="0"/>
              </a:rPr>
              <a:t>betical</a:t>
            </a:r>
            <a:endParaRPr lang="en-US" sz="1500" dirty="0">
              <a:latin typeface="Cambria" panose="02040503050406030204" pitchFamily="18" charset="0"/>
            </a:endParaRPr>
          </a:p>
        </p:txBody>
      </p:sp>
      <p:sp>
        <p:nvSpPr>
          <p:cNvPr id="21" name="TextBox 20"/>
          <p:cNvSpPr txBox="1"/>
          <p:nvPr/>
        </p:nvSpPr>
        <p:spPr>
          <a:xfrm>
            <a:off x="3919000" y="1666881"/>
            <a:ext cx="1329374" cy="323165"/>
          </a:xfrm>
          <a:prstGeom prst="rect">
            <a:avLst/>
          </a:prstGeom>
          <a:noFill/>
        </p:spPr>
        <p:txBody>
          <a:bodyPr wrap="square" rtlCol="0">
            <a:spAutoFit/>
          </a:bodyPr>
          <a:lstStyle/>
          <a:p>
            <a:r>
              <a:rPr lang="en-US" sz="1500" dirty="0" smtClean="0">
                <a:latin typeface="Cambria" panose="02040503050406030204" pitchFamily="18" charset="0"/>
              </a:rPr>
              <a:t>anagrams</a:t>
            </a:r>
            <a:endParaRPr lang="en-US" sz="1500" dirty="0">
              <a:latin typeface="Cambria" panose="02040503050406030204" pitchFamily="18" charset="0"/>
            </a:endParaRPr>
          </a:p>
        </p:txBody>
      </p:sp>
      <p:cxnSp>
        <p:nvCxnSpPr>
          <p:cNvPr id="22" name="Straight Arrow Connector 21"/>
          <p:cNvCxnSpPr>
            <a:stCxn id="21" idx="2"/>
          </p:cNvCxnSpPr>
          <p:nvPr/>
        </p:nvCxnSpPr>
        <p:spPr bwMode="auto">
          <a:xfrm flipH="1">
            <a:off x="4489859" y="1990046"/>
            <a:ext cx="93828" cy="503527"/>
          </a:xfrm>
          <a:prstGeom prst="straightConnector1">
            <a:avLst/>
          </a:prstGeom>
          <a:noFill/>
          <a:ln w="19050" cap="flat" cmpd="sng" algn="ctr">
            <a:solidFill>
              <a:schemeClr val="tx1"/>
            </a:solidFill>
            <a:prstDash val="solid"/>
            <a:round/>
            <a:headEnd type="none" w="med" len="med"/>
            <a:tailEnd type="arrow"/>
          </a:ln>
          <a:effectLst/>
        </p:spPr>
      </p:cxnSp>
      <mc:AlternateContent xmlns:mc="http://schemas.openxmlformats.org/markup-compatibility/2006" xmlns:p14="http://schemas.microsoft.com/office/powerpoint/2010/main">
        <mc:Choice Requires="p14">
          <p:contentPart p14:bwMode="auto" r:id="rId2">
            <p14:nvContentPartPr>
              <p14:cNvPr id="12" name="Ink 11"/>
              <p14:cNvContentPartPr/>
              <p14:nvPr/>
            </p14:nvContentPartPr>
            <p14:xfrm>
              <a:off x="47880" y="266760"/>
              <a:ext cx="8791920" cy="6162840"/>
            </p14:xfrm>
          </p:contentPart>
        </mc:Choice>
        <mc:Fallback xmlns="">
          <p:pic>
            <p:nvPicPr>
              <p:cNvPr id="12" name="Ink 11"/>
              <p:cNvPicPr/>
              <p:nvPr/>
            </p:nvPicPr>
            <p:blipFill>
              <a:blip r:embed="rId3"/>
              <a:stretch>
                <a:fillRect/>
              </a:stretch>
            </p:blipFill>
            <p:spPr>
              <a:xfrm>
                <a:off x="38520" y="257400"/>
                <a:ext cx="8810640" cy="6181560"/>
              </a:xfrm>
              <a:prstGeom prst="rect">
                <a:avLst/>
              </a:prstGeom>
            </p:spPr>
          </p:pic>
        </mc:Fallback>
      </mc:AlternateContent>
    </p:spTree>
    <p:extLst>
      <p:ext uri="{BB962C8B-B14F-4D97-AF65-F5344CB8AC3E}">
        <p14:creationId xmlns:p14="http://schemas.microsoft.com/office/powerpoint/2010/main" val="991229409"/>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8" name="Text Box 8"/>
          <p:cNvSpPr txBox="1">
            <a:spLocks noChangeArrowheads="1"/>
          </p:cNvSpPr>
          <p:nvPr/>
        </p:nvSpPr>
        <p:spPr bwMode="auto">
          <a:xfrm>
            <a:off x="307623" y="2209800"/>
            <a:ext cx="5029200" cy="3970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lgn="l">
              <a:spcBef>
                <a:spcPts val="0"/>
              </a:spcBef>
            </a:pPr>
            <a:r>
              <a:rPr lang="en-US" sz="1800" b="1" dirty="0" smtClean="0">
                <a:solidFill>
                  <a:srgbClr val="FF9900"/>
                </a:solidFill>
                <a:latin typeface="Courier New" pitchFamily="49" charset="0"/>
              </a:rPr>
              <a:t> </a:t>
            </a:r>
            <a:r>
              <a:rPr lang="en-US" sz="1800" b="1" dirty="0" err="1" smtClean="0">
                <a:solidFill>
                  <a:srgbClr val="FF9900"/>
                </a:solidFill>
                <a:latin typeface="Courier New" pitchFamily="49" charset="0"/>
              </a:rPr>
              <a:t>def</a:t>
            </a:r>
            <a:r>
              <a:rPr lang="en-US" sz="1800" b="1" dirty="0" smtClean="0">
                <a:solidFill>
                  <a:srgbClr val="FF9900"/>
                </a:solidFill>
                <a:latin typeface="Courier New" pitchFamily="49" charset="0"/>
              </a:rPr>
              <a:t>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(x):</a:t>
            </a:r>
          </a:p>
          <a:p>
            <a:pPr algn="l">
              <a:spcBef>
                <a:spcPts val="0"/>
              </a:spcBef>
            </a:pPr>
            <a:r>
              <a:rPr lang="en-US" sz="1800" b="1" dirty="0" smtClean="0">
                <a:solidFill>
                  <a:srgbClr val="FFFFFF">
                    <a:lumMod val="65000"/>
                  </a:srgbClr>
                </a:solidFill>
                <a:latin typeface="Courier New" pitchFamily="49" charset="0"/>
              </a:rPr>
              <a:t>  """ factorial w/ printing </a:t>
            </a:r>
            <a:r>
              <a:rPr lang="en-US" sz="1800" b="1" dirty="0" smtClean="0">
                <a:solidFill>
                  <a:srgbClr val="FFFFFF">
                    <a:lumMod val="65000"/>
                  </a:srgbClr>
                </a:solidFill>
                <a:latin typeface="Courier New" pitchFamily="49" charset="0"/>
              </a:rPr>
              <a:t>"""</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CC3300"/>
                </a:solidFill>
                <a:latin typeface="Courier New" pitchFamily="49" charset="0"/>
              </a:rPr>
              <a:t> </a:t>
            </a:r>
            <a:r>
              <a:rPr lang="en-US" sz="1800" b="1" dirty="0" smtClean="0">
                <a:solidFill>
                  <a:srgbClr val="009900"/>
                </a:solidFill>
                <a:latin typeface="Courier New" pitchFamily="49" charset="0"/>
              </a:rPr>
              <a:t>"x is"</a:t>
            </a:r>
            <a:r>
              <a:rPr lang="en-US" sz="1800" b="1" dirty="0" smtClean="0">
                <a:solidFill>
                  <a:srgbClr val="000000"/>
                </a:solidFill>
                <a:latin typeface="Courier New" pitchFamily="49" charset="0"/>
              </a:rPr>
              <a:t>, </a:t>
            </a:r>
            <a:r>
              <a:rPr lang="en-US" sz="1800" b="1" dirty="0" smtClean="0">
                <a:solidFill>
                  <a:srgbClr val="000000"/>
                </a:solidFill>
                <a:latin typeface="Courier New" pitchFamily="49" charset="0"/>
              </a:rPr>
              <a:t>x</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if </a:t>
            </a:r>
            <a:r>
              <a:rPr lang="en-US" sz="1800" b="1" dirty="0" smtClean="0">
                <a:solidFill>
                  <a:srgbClr val="000000"/>
                </a:solidFill>
                <a:latin typeface="Courier New" pitchFamily="49" charset="0"/>
              </a:rPr>
              <a:t>x </a:t>
            </a:r>
            <a:r>
              <a:rPr lang="en-US" sz="1800" b="1" dirty="0" smtClean="0">
                <a:solidFill>
                  <a:srgbClr val="000000"/>
                </a:solidFill>
                <a:latin typeface="Courier New" pitchFamily="49" charset="0"/>
              </a:rPr>
              <a:t>== </a:t>
            </a:r>
            <a:r>
              <a:rPr lang="en-US" sz="1800" b="1" dirty="0">
                <a:solidFill>
                  <a:srgbClr val="000000"/>
                </a:solidFill>
                <a:latin typeface="Courier New" pitchFamily="49" charset="0"/>
              </a:rPr>
              <a:t>0</a:t>
            </a:r>
            <a:r>
              <a:rPr lang="en-US" sz="1800" b="1" dirty="0" smtClean="0">
                <a:solidFill>
                  <a:srgbClr val="000000"/>
                </a:solidFill>
                <a:latin typeface="Courier New" pitchFamily="49" charset="0"/>
              </a:rPr>
              <a:t>:</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u="sng" dirty="0">
                <a:solidFill>
                  <a:srgbClr val="C00000"/>
                </a:solidFill>
                <a:latin typeface="Courier New" pitchFamily="49" charset="0"/>
              </a:rPr>
              <a:t>print</a:t>
            </a:r>
            <a:r>
              <a:rPr lang="en-US" sz="1800" b="1" dirty="0">
                <a:solidFill>
                  <a:srgbClr val="000000"/>
                </a:solidFill>
                <a:latin typeface="Courier New" pitchFamily="49" charset="0"/>
              </a:rPr>
              <a:t> </a:t>
            </a:r>
            <a:r>
              <a:rPr lang="en-US" sz="1800" b="1" dirty="0">
                <a:solidFill>
                  <a:srgbClr val="009900"/>
                </a:solidFill>
                <a:latin typeface="Courier New" pitchFamily="49" charset="0"/>
              </a:rPr>
              <a:t>"x:"</a:t>
            </a:r>
            <a:r>
              <a:rPr lang="en-US" sz="1800" b="1" dirty="0">
                <a:latin typeface="Courier New" pitchFamily="49" charset="0"/>
              </a:rPr>
              <a:t>, x, </a:t>
            </a:r>
            <a:r>
              <a:rPr lang="en-US" sz="1800" b="1" dirty="0">
                <a:solidFill>
                  <a:srgbClr val="009900"/>
                </a:solidFill>
                <a:latin typeface="Courier New" pitchFamily="49" charset="0"/>
              </a:rPr>
              <a:t>" Ret</a:t>
            </a:r>
            <a:r>
              <a:rPr lang="en-US" sz="1800" b="1" dirty="0" smtClean="0">
                <a:solidFill>
                  <a:srgbClr val="009900"/>
                </a:solidFill>
                <a:latin typeface="Courier New" pitchFamily="49" charset="0"/>
              </a:rPr>
              <a:t>: 1"</a:t>
            </a:r>
            <a:endParaRPr lang="en-US" sz="1800" b="1" dirty="0">
              <a:solidFill>
                <a:srgbClr val="000000"/>
              </a:solidFill>
              <a:latin typeface="Courier New" pitchFamily="49" charset="0"/>
            </a:endParaRPr>
          </a:p>
          <a:p>
            <a:pPr algn="l">
              <a:spcBef>
                <a:spcPts val="0"/>
              </a:spcBef>
            </a:pPr>
            <a:r>
              <a:rPr lang="en-US" sz="1800" b="1" dirty="0" smtClean="0">
                <a:solidFill>
                  <a:srgbClr val="0099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9900"/>
                </a:solidFill>
                <a:latin typeface="Courier New" pitchFamily="49" charset="0"/>
              </a:rPr>
              <a:t> </a:t>
            </a:r>
            <a:r>
              <a:rPr lang="en-US" sz="1800" b="1" dirty="0" smtClean="0">
                <a:solidFill>
                  <a:srgbClr val="000000"/>
                </a:solidFill>
                <a:latin typeface="Courier New" pitchFamily="49" charset="0"/>
              </a:rPr>
              <a:t>1</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else</a:t>
            </a:r>
            <a:r>
              <a:rPr lang="en-US" sz="1800" b="1" dirty="0" smtClean="0">
                <a:solidFill>
                  <a:srgbClr val="000000"/>
                </a:solidFill>
                <a:latin typeface="Courier New" pitchFamily="49" charset="0"/>
              </a:rPr>
              <a:t>:</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000000"/>
                </a:solidFill>
                <a:latin typeface="Courier New" pitchFamily="49" charset="0"/>
              </a:rPr>
              <a:t> </a:t>
            </a:r>
            <a:r>
              <a:rPr lang="en-US" sz="1800" b="1" dirty="0" smtClean="0">
                <a:solidFill>
                  <a:srgbClr val="009900"/>
                </a:solidFill>
                <a:latin typeface="Courier New" pitchFamily="49" charset="0"/>
              </a:rPr>
              <a:t>"Calling </a:t>
            </a:r>
            <a:r>
              <a:rPr lang="en-US" sz="1800" b="1" dirty="0" err="1" smtClean="0">
                <a:solidFill>
                  <a:srgbClr val="009900"/>
                </a:solidFill>
                <a:latin typeface="Courier New" pitchFamily="49" charset="0"/>
              </a:rPr>
              <a:t>fac</a:t>
            </a:r>
            <a:r>
              <a:rPr lang="en-US" sz="1800" b="1" dirty="0" smtClean="0">
                <a:solidFill>
                  <a:srgbClr val="009900"/>
                </a:solidFill>
                <a:latin typeface="Courier New" pitchFamily="49" charset="0"/>
              </a:rPr>
              <a:t>("</a:t>
            </a:r>
            <a:r>
              <a:rPr lang="en-US" sz="1800" b="1" dirty="0" smtClean="0">
                <a:solidFill>
                  <a:srgbClr val="000000"/>
                </a:solidFill>
                <a:latin typeface="Courier New" pitchFamily="49" charset="0"/>
              </a:rPr>
              <a:t>, x-1, </a:t>
            </a:r>
            <a:r>
              <a:rPr lang="en-US" sz="1800" b="1" dirty="0" smtClean="0">
                <a:solidFill>
                  <a:srgbClr val="009900"/>
                </a:solidFill>
                <a:latin typeface="Courier New" pitchFamily="49" charset="0"/>
              </a:rPr>
              <a:t>")"</a:t>
            </a:r>
          </a:p>
          <a:p>
            <a:pPr algn="l">
              <a:spcBef>
                <a:spcPts val="0"/>
              </a:spcBef>
            </a:pPr>
            <a:r>
              <a:rPr lang="en-US" sz="1800" b="1" dirty="0" smtClean="0">
                <a:solidFill>
                  <a:srgbClr val="009900"/>
                </a:solidFill>
                <a:latin typeface="Courier New" pitchFamily="49" charset="0"/>
              </a:rPr>
              <a:t>    </a:t>
            </a:r>
            <a:r>
              <a:rPr lang="en-US" sz="1800" b="1" dirty="0" smtClean="0">
                <a:solidFill>
                  <a:srgbClr val="000000"/>
                </a:solidFill>
                <a:latin typeface="Courier New" pitchFamily="49" charset="0"/>
              </a:rPr>
              <a:t>smaller </a:t>
            </a:r>
            <a:r>
              <a:rPr lang="en-US" sz="1800" b="1" dirty="0" smtClean="0">
                <a:solidFill>
                  <a:srgbClr val="000000"/>
                </a:solidFill>
                <a:latin typeface="Courier New" pitchFamily="49" charset="0"/>
              </a:rPr>
              <a:t>=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 x-1 ) </a:t>
            </a:r>
          </a:p>
          <a:p>
            <a:pPr algn="l">
              <a:spcBef>
                <a:spcPts val="0"/>
              </a:spcBef>
            </a:pPr>
            <a:r>
              <a:rPr lang="en-US" sz="1800" b="1" dirty="0" smtClean="0">
                <a:solidFill>
                  <a:srgbClr val="000000"/>
                </a:solidFill>
                <a:latin typeface="Courier New" pitchFamily="49" charset="0"/>
              </a:rPr>
              <a:t>    </a:t>
            </a:r>
            <a:r>
              <a:rPr lang="en-US" sz="1800" b="1" dirty="0" smtClean="0">
                <a:solidFill>
                  <a:srgbClr val="000000"/>
                </a:solidFill>
                <a:latin typeface="Courier New" pitchFamily="49" charset="0"/>
              </a:rPr>
              <a:t>result </a:t>
            </a:r>
            <a:r>
              <a:rPr lang="en-US" sz="1800" b="1" dirty="0" smtClean="0">
                <a:solidFill>
                  <a:srgbClr val="000000"/>
                </a:solidFill>
                <a:latin typeface="Courier New" pitchFamily="49" charset="0"/>
              </a:rPr>
              <a:t>= x * </a:t>
            </a:r>
            <a:r>
              <a:rPr lang="en-US" sz="1800" b="1" dirty="0" smtClean="0">
                <a:solidFill>
                  <a:srgbClr val="000000"/>
                </a:solidFill>
                <a:latin typeface="Courier New" pitchFamily="49" charset="0"/>
              </a:rPr>
              <a:t>smaller</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000000"/>
                </a:solidFill>
                <a:latin typeface="Courier New" pitchFamily="49" charset="0"/>
              </a:rPr>
              <a:t> </a:t>
            </a:r>
            <a:r>
              <a:rPr lang="en-US" sz="1800" b="1" dirty="0" smtClean="0">
                <a:solidFill>
                  <a:srgbClr val="009900"/>
                </a:solidFill>
                <a:latin typeface="Courier New" pitchFamily="49" charset="0"/>
              </a:rPr>
              <a:t>"x:"</a:t>
            </a:r>
            <a:r>
              <a:rPr lang="en-US" sz="1800" b="1" dirty="0" smtClean="0">
                <a:latin typeface="Courier New" pitchFamily="49" charset="0"/>
              </a:rPr>
              <a:t>, x, </a:t>
            </a:r>
            <a:r>
              <a:rPr lang="en-US" sz="1800" b="1" dirty="0" smtClean="0">
                <a:solidFill>
                  <a:srgbClr val="009900"/>
                </a:solidFill>
                <a:latin typeface="Courier New" pitchFamily="49" charset="0"/>
              </a:rPr>
              <a:t>" Ret:"</a:t>
            </a:r>
            <a:r>
              <a:rPr lang="en-US" sz="1800" b="1" dirty="0" smtClean="0">
                <a:solidFill>
                  <a:srgbClr val="000000"/>
                </a:solidFill>
                <a:latin typeface="Courier New" pitchFamily="49" charset="0"/>
              </a:rPr>
              <a:t>, result</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0000"/>
                </a:solidFill>
                <a:latin typeface="Courier New" pitchFamily="49" charset="0"/>
              </a:rPr>
              <a:t> </a:t>
            </a:r>
            <a:r>
              <a:rPr lang="en-US" sz="1800" b="1" dirty="0" smtClean="0">
                <a:solidFill>
                  <a:srgbClr val="000000"/>
                </a:solidFill>
                <a:latin typeface="Courier New" pitchFamily="49" charset="0"/>
              </a:rPr>
              <a:t>result</a:t>
            </a:r>
            <a:endParaRPr lang="en-US" sz="1800" b="1" dirty="0" smtClean="0">
              <a:solidFill>
                <a:srgbClr val="000000"/>
              </a:solidFill>
              <a:latin typeface="Courier New" pitchFamily="49" charset="0"/>
            </a:endParaRPr>
          </a:p>
        </p:txBody>
      </p:sp>
      <p:sp>
        <p:nvSpPr>
          <p:cNvPr id="4" name="Rectangle 3"/>
          <p:cNvSpPr/>
          <p:nvPr/>
        </p:nvSpPr>
        <p:spPr bwMode="auto">
          <a:xfrm>
            <a:off x="5365044" y="2219283"/>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2" name="Rectangle 41"/>
          <p:cNvSpPr/>
          <p:nvPr/>
        </p:nvSpPr>
        <p:spPr bwMode="auto">
          <a:xfrm>
            <a:off x="5365044" y="2663807"/>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3" name="Rectangle 42"/>
          <p:cNvSpPr/>
          <p:nvPr/>
        </p:nvSpPr>
        <p:spPr bwMode="auto">
          <a:xfrm>
            <a:off x="5365044" y="3108331"/>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4" name="Rectangle 43"/>
          <p:cNvSpPr/>
          <p:nvPr/>
        </p:nvSpPr>
        <p:spPr bwMode="auto">
          <a:xfrm>
            <a:off x="5365044" y="3552855"/>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5" name="Rectangle 44"/>
          <p:cNvSpPr/>
          <p:nvPr/>
        </p:nvSpPr>
        <p:spPr bwMode="auto">
          <a:xfrm>
            <a:off x="5365044" y="3997379"/>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6" name="Rectangle 45"/>
          <p:cNvSpPr/>
          <p:nvPr/>
        </p:nvSpPr>
        <p:spPr bwMode="auto">
          <a:xfrm>
            <a:off x="5365044" y="4441903"/>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7" name="Rectangle 46"/>
          <p:cNvSpPr/>
          <p:nvPr/>
        </p:nvSpPr>
        <p:spPr bwMode="auto">
          <a:xfrm>
            <a:off x="5365044" y="4886427"/>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8" name="Rectangle 47"/>
          <p:cNvSpPr/>
          <p:nvPr/>
        </p:nvSpPr>
        <p:spPr bwMode="auto">
          <a:xfrm>
            <a:off x="5365044" y="5330951"/>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9" name="Rectangle 48"/>
          <p:cNvSpPr/>
          <p:nvPr/>
        </p:nvSpPr>
        <p:spPr bwMode="auto">
          <a:xfrm>
            <a:off x="5365044" y="5775475"/>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50" name="Rectangle 49"/>
          <p:cNvSpPr/>
          <p:nvPr/>
        </p:nvSpPr>
        <p:spPr bwMode="auto">
          <a:xfrm>
            <a:off x="5365044" y="6219999"/>
            <a:ext cx="3451578" cy="429768"/>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6" name="Rectangle 25"/>
          <p:cNvSpPr/>
          <p:nvPr/>
        </p:nvSpPr>
        <p:spPr>
          <a:xfrm>
            <a:off x="5437632" y="2128746"/>
            <a:ext cx="3553968" cy="4580741"/>
          </a:xfrm>
          <a:prstGeom prst="rect">
            <a:avLst/>
          </a:prstGeom>
        </p:spPr>
        <p:txBody>
          <a:bodyPr wrap="square">
            <a:spAutoFit/>
          </a:bodyPr>
          <a:lstStyle/>
          <a:p>
            <a:pPr algn="l">
              <a:lnSpc>
                <a:spcPts val="3500"/>
              </a:lnSpc>
            </a:pPr>
            <a:r>
              <a:rPr lang="en-US" sz="2000" b="1" dirty="0" smtClean="0">
                <a:solidFill>
                  <a:srgbClr val="C00000"/>
                </a:solidFill>
                <a:latin typeface="Courier New" panose="02070309020205020404" pitchFamily="49" charset="0"/>
                <a:cs typeface="Courier New" panose="02070309020205020404" pitchFamily="49" charset="0"/>
              </a:rPr>
              <a:t>x </a:t>
            </a:r>
            <a:r>
              <a:rPr lang="en-US" sz="2000" b="1" dirty="0">
                <a:solidFill>
                  <a:srgbClr val="C00000"/>
                </a:solidFill>
                <a:latin typeface="Courier New" panose="02070309020205020404" pitchFamily="49" charset="0"/>
                <a:cs typeface="Courier New" panose="02070309020205020404" pitchFamily="49" charset="0"/>
              </a:rPr>
              <a:t>is 3</a:t>
            </a:r>
          </a:p>
          <a:p>
            <a:pPr algn="l">
              <a:lnSpc>
                <a:spcPts val="3500"/>
              </a:lnSpc>
            </a:pPr>
            <a:r>
              <a:rPr lang="en-US" sz="2000" b="1" dirty="0">
                <a:solidFill>
                  <a:srgbClr val="C00000"/>
                </a:solidFill>
                <a:latin typeface="Courier New" panose="02070309020205020404" pitchFamily="49" charset="0"/>
                <a:cs typeface="Courier New" panose="02070309020205020404" pitchFamily="49" charset="0"/>
              </a:rPr>
              <a:t>Calling </a:t>
            </a:r>
            <a:r>
              <a:rPr lang="en-US" sz="2000" b="1" dirty="0" err="1">
                <a:solidFill>
                  <a:srgbClr val="C00000"/>
                </a:solidFill>
                <a:latin typeface="Courier New" panose="02070309020205020404" pitchFamily="49" charset="0"/>
                <a:cs typeface="Courier New" panose="02070309020205020404" pitchFamily="49" charset="0"/>
              </a:rPr>
              <a:t>fac</a:t>
            </a:r>
            <a:r>
              <a:rPr lang="en-US" sz="2000" b="1" dirty="0">
                <a:solidFill>
                  <a:srgbClr val="C00000"/>
                </a:solidFill>
                <a:latin typeface="Courier New" panose="02070309020205020404" pitchFamily="49" charset="0"/>
                <a:cs typeface="Courier New" panose="02070309020205020404" pitchFamily="49" charset="0"/>
              </a:rPr>
              <a:t>(2)</a:t>
            </a:r>
          </a:p>
          <a:p>
            <a:pPr algn="l">
              <a:lnSpc>
                <a:spcPts val="3500"/>
              </a:lnSpc>
            </a:pPr>
            <a:r>
              <a:rPr lang="en-US" sz="2000" b="1" dirty="0">
                <a:solidFill>
                  <a:srgbClr val="C00000"/>
                </a:solidFill>
                <a:latin typeface="Courier New" panose="02070309020205020404" pitchFamily="49" charset="0"/>
                <a:cs typeface="Courier New" panose="02070309020205020404" pitchFamily="49" charset="0"/>
              </a:rPr>
              <a:t>x is 2</a:t>
            </a:r>
          </a:p>
          <a:p>
            <a:pPr algn="l">
              <a:lnSpc>
                <a:spcPts val="3500"/>
              </a:lnSpc>
            </a:pPr>
            <a:r>
              <a:rPr lang="en-US" sz="2000" b="1" dirty="0">
                <a:solidFill>
                  <a:srgbClr val="C00000"/>
                </a:solidFill>
                <a:latin typeface="Courier New" panose="02070309020205020404" pitchFamily="49" charset="0"/>
                <a:cs typeface="Courier New" panose="02070309020205020404" pitchFamily="49" charset="0"/>
              </a:rPr>
              <a:t>Calling </a:t>
            </a:r>
            <a:r>
              <a:rPr lang="en-US" sz="2000" b="1" dirty="0" err="1">
                <a:solidFill>
                  <a:srgbClr val="C00000"/>
                </a:solidFill>
                <a:latin typeface="Courier New" panose="02070309020205020404" pitchFamily="49" charset="0"/>
                <a:cs typeface="Courier New" panose="02070309020205020404" pitchFamily="49" charset="0"/>
              </a:rPr>
              <a:t>fac</a:t>
            </a:r>
            <a:r>
              <a:rPr lang="en-US" sz="2000" b="1" dirty="0">
                <a:solidFill>
                  <a:srgbClr val="C00000"/>
                </a:solidFill>
                <a:latin typeface="Courier New" panose="02070309020205020404" pitchFamily="49" charset="0"/>
                <a:cs typeface="Courier New" panose="02070309020205020404" pitchFamily="49" charset="0"/>
              </a:rPr>
              <a:t>(1)</a:t>
            </a:r>
          </a:p>
          <a:p>
            <a:pPr algn="l">
              <a:lnSpc>
                <a:spcPts val="3500"/>
              </a:lnSpc>
            </a:pPr>
            <a:r>
              <a:rPr lang="en-US" sz="2000" b="1" dirty="0">
                <a:solidFill>
                  <a:srgbClr val="C00000"/>
                </a:solidFill>
                <a:latin typeface="Courier New" panose="02070309020205020404" pitchFamily="49" charset="0"/>
                <a:cs typeface="Courier New" panose="02070309020205020404" pitchFamily="49" charset="0"/>
              </a:rPr>
              <a:t>x is </a:t>
            </a:r>
            <a:r>
              <a:rPr lang="en-US" sz="2000" b="1" dirty="0" smtClean="0">
                <a:solidFill>
                  <a:srgbClr val="C00000"/>
                </a:solidFill>
                <a:latin typeface="Courier New" panose="02070309020205020404" pitchFamily="49" charset="0"/>
                <a:cs typeface="Courier New" panose="02070309020205020404" pitchFamily="49" charset="0"/>
              </a:rPr>
              <a:t>1</a:t>
            </a:r>
          </a:p>
          <a:p>
            <a:pPr algn="l">
              <a:lnSpc>
                <a:spcPts val="3500"/>
              </a:lnSpc>
            </a:pPr>
            <a:r>
              <a:rPr lang="en-US" sz="2000" b="1" dirty="0" smtClean="0">
                <a:solidFill>
                  <a:srgbClr val="C00000"/>
                </a:solidFill>
                <a:latin typeface="Courier New" panose="02070309020205020404" pitchFamily="49" charset="0"/>
                <a:cs typeface="Courier New" panose="02070309020205020404" pitchFamily="49" charset="0"/>
              </a:rPr>
              <a:t>Calling </a:t>
            </a:r>
            <a:r>
              <a:rPr lang="en-US" sz="2000" b="1" dirty="0" err="1" smtClean="0">
                <a:solidFill>
                  <a:srgbClr val="C00000"/>
                </a:solidFill>
                <a:latin typeface="Courier New" panose="02070309020205020404" pitchFamily="49" charset="0"/>
                <a:cs typeface="Courier New" panose="02070309020205020404" pitchFamily="49" charset="0"/>
              </a:rPr>
              <a:t>fac</a:t>
            </a:r>
            <a:r>
              <a:rPr lang="en-US" sz="2000" b="1" dirty="0" smtClean="0">
                <a:solidFill>
                  <a:srgbClr val="C00000"/>
                </a:solidFill>
                <a:latin typeface="Courier New" panose="02070309020205020404" pitchFamily="49" charset="0"/>
                <a:cs typeface="Courier New" panose="02070309020205020404" pitchFamily="49" charset="0"/>
              </a:rPr>
              <a:t>(0)</a:t>
            </a:r>
          </a:p>
          <a:p>
            <a:pPr algn="l">
              <a:lnSpc>
                <a:spcPts val="3500"/>
              </a:lnSpc>
            </a:pPr>
            <a:r>
              <a:rPr lang="en-US" sz="2000" b="1" dirty="0">
                <a:solidFill>
                  <a:srgbClr val="C00000"/>
                </a:solidFill>
                <a:latin typeface="Courier New" panose="02070309020205020404" pitchFamily="49" charset="0"/>
                <a:cs typeface="Courier New" panose="02070309020205020404" pitchFamily="49" charset="0"/>
              </a:rPr>
              <a:t>x: </a:t>
            </a:r>
            <a:r>
              <a:rPr lang="en-US" sz="2000" b="1" dirty="0" smtClean="0">
                <a:solidFill>
                  <a:srgbClr val="C00000"/>
                </a:solidFill>
                <a:latin typeface="Courier New" panose="02070309020205020404" pitchFamily="49" charset="0"/>
                <a:cs typeface="Courier New" panose="02070309020205020404" pitchFamily="49" charset="0"/>
              </a:rPr>
              <a:t>0  </a:t>
            </a:r>
            <a:r>
              <a:rPr lang="en-US" sz="2000" b="1" dirty="0">
                <a:solidFill>
                  <a:srgbClr val="C00000"/>
                </a:solidFill>
                <a:latin typeface="Courier New" panose="02070309020205020404" pitchFamily="49" charset="0"/>
                <a:cs typeface="Courier New" panose="02070309020205020404" pitchFamily="49" charset="0"/>
              </a:rPr>
              <a:t>Ret: 1</a:t>
            </a:r>
          </a:p>
          <a:p>
            <a:pPr algn="l">
              <a:lnSpc>
                <a:spcPts val="3500"/>
              </a:lnSpc>
            </a:pPr>
            <a:r>
              <a:rPr lang="en-US" sz="2000" b="1" dirty="0" smtClean="0">
                <a:solidFill>
                  <a:srgbClr val="C00000"/>
                </a:solidFill>
                <a:latin typeface="Courier New" panose="02070309020205020404" pitchFamily="49" charset="0"/>
                <a:cs typeface="Courier New" panose="02070309020205020404" pitchFamily="49" charset="0"/>
              </a:rPr>
              <a:t>x: 1</a:t>
            </a:r>
            <a:r>
              <a:rPr lang="en-US" sz="2000" b="1" dirty="0">
                <a:solidFill>
                  <a:srgbClr val="C00000"/>
                </a:solidFill>
                <a:latin typeface="Courier New" panose="02070309020205020404" pitchFamily="49" charset="0"/>
                <a:cs typeface="Courier New" panose="02070309020205020404" pitchFamily="49" charset="0"/>
              </a:rPr>
              <a:t> </a:t>
            </a:r>
            <a:r>
              <a:rPr lang="en-US" sz="2000" b="1" dirty="0" smtClean="0">
                <a:solidFill>
                  <a:srgbClr val="C00000"/>
                </a:solidFill>
                <a:latin typeface="Courier New" panose="02070309020205020404" pitchFamily="49" charset="0"/>
                <a:cs typeface="Courier New" panose="02070309020205020404" pitchFamily="49" charset="0"/>
              </a:rPr>
              <a:t> Ret: 1</a:t>
            </a:r>
            <a:endParaRPr lang="en-US" sz="2000" b="1" dirty="0">
              <a:solidFill>
                <a:srgbClr val="C00000"/>
              </a:solidFill>
              <a:latin typeface="Courier New" panose="02070309020205020404" pitchFamily="49" charset="0"/>
              <a:cs typeface="Courier New" panose="02070309020205020404" pitchFamily="49" charset="0"/>
            </a:endParaRPr>
          </a:p>
          <a:p>
            <a:pPr algn="l">
              <a:lnSpc>
                <a:spcPts val="3500"/>
              </a:lnSpc>
            </a:pPr>
            <a:r>
              <a:rPr lang="en-US" sz="2000" b="1" dirty="0">
                <a:solidFill>
                  <a:srgbClr val="C00000"/>
                </a:solidFill>
                <a:latin typeface="Courier New" panose="02070309020205020404" pitchFamily="49" charset="0"/>
                <a:cs typeface="Courier New" panose="02070309020205020404" pitchFamily="49" charset="0"/>
              </a:rPr>
              <a:t>x: </a:t>
            </a:r>
            <a:r>
              <a:rPr lang="en-US" sz="2000" b="1" dirty="0" smtClean="0">
                <a:solidFill>
                  <a:srgbClr val="C00000"/>
                </a:solidFill>
                <a:latin typeface="Courier New" panose="02070309020205020404" pitchFamily="49" charset="0"/>
                <a:cs typeface="Courier New" panose="02070309020205020404" pitchFamily="49" charset="0"/>
              </a:rPr>
              <a:t>2  </a:t>
            </a:r>
            <a:r>
              <a:rPr lang="en-US" sz="2000" b="1" dirty="0">
                <a:solidFill>
                  <a:srgbClr val="C00000"/>
                </a:solidFill>
                <a:latin typeface="Courier New" panose="02070309020205020404" pitchFamily="49" charset="0"/>
                <a:cs typeface="Courier New" panose="02070309020205020404" pitchFamily="49" charset="0"/>
              </a:rPr>
              <a:t>Ret: </a:t>
            </a:r>
            <a:r>
              <a:rPr lang="en-US" sz="2000" b="1" dirty="0" smtClean="0">
                <a:solidFill>
                  <a:srgbClr val="C00000"/>
                </a:solidFill>
                <a:latin typeface="Courier New" panose="02070309020205020404" pitchFamily="49" charset="0"/>
                <a:cs typeface="Courier New" panose="02070309020205020404" pitchFamily="49" charset="0"/>
              </a:rPr>
              <a:t>2</a:t>
            </a:r>
            <a:endParaRPr lang="en-US" sz="2000" b="1" dirty="0">
              <a:solidFill>
                <a:srgbClr val="C00000"/>
              </a:solidFill>
              <a:latin typeface="Courier New" panose="02070309020205020404" pitchFamily="49" charset="0"/>
              <a:cs typeface="Courier New" panose="02070309020205020404" pitchFamily="49" charset="0"/>
            </a:endParaRPr>
          </a:p>
          <a:p>
            <a:pPr algn="l">
              <a:lnSpc>
                <a:spcPts val="3500"/>
              </a:lnSpc>
            </a:pPr>
            <a:r>
              <a:rPr lang="en-US" sz="2000" b="1" dirty="0">
                <a:solidFill>
                  <a:srgbClr val="C00000"/>
                </a:solidFill>
                <a:latin typeface="Courier New" panose="02070309020205020404" pitchFamily="49" charset="0"/>
                <a:cs typeface="Courier New" panose="02070309020205020404" pitchFamily="49" charset="0"/>
              </a:rPr>
              <a:t>x: </a:t>
            </a:r>
            <a:r>
              <a:rPr lang="en-US" sz="2000" b="1" dirty="0" smtClean="0">
                <a:solidFill>
                  <a:srgbClr val="C00000"/>
                </a:solidFill>
                <a:latin typeface="Courier New" panose="02070309020205020404" pitchFamily="49" charset="0"/>
                <a:cs typeface="Courier New" panose="02070309020205020404" pitchFamily="49" charset="0"/>
              </a:rPr>
              <a:t>3  </a:t>
            </a:r>
            <a:r>
              <a:rPr lang="en-US" sz="2000" b="1" dirty="0">
                <a:solidFill>
                  <a:srgbClr val="C00000"/>
                </a:solidFill>
                <a:latin typeface="Courier New" panose="02070309020205020404" pitchFamily="49" charset="0"/>
                <a:cs typeface="Courier New" panose="02070309020205020404" pitchFamily="49" charset="0"/>
              </a:rPr>
              <a:t>Ret: </a:t>
            </a:r>
            <a:r>
              <a:rPr lang="en-US" sz="2000" b="1" dirty="0" smtClean="0">
                <a:solidFill>
                  <a:srgbClr val="C00000"/>
                </a:solidFill>
                <a:latin typeface="Courier New" panose="02070309020205020404" pitchFamily="49" charset="0"/>
                <a:cs typeface="Courier New" panose="02070309020205020404" pitchFamily="49" charset="0"/>
              </a:rPr>
              <a:t>6</a:t>
            </a:r>
            <a:endParaRPr lang="en-US" sz="2000" b="1" dirty="0">
              <a:solidFill>
                <a:srgbClr val="C00000"/>
              </a:solidFill>
              <a:latin typeface="Courier New" panose="02070309020205020404" pitchFamily="49" charset="0"/>
              <a:cs typeface="Courier New" panose="02070309020205020404" pitchFamily="49" charset="0"/>
            </a:endParaRPr>
          </a:p>
        </p:txBody>
      </p:sp>
      <p:sp>
        <p:nvSpPr>
          <p:cNvPr id="11" name="TextBox 10"/>
          <p:cNvSpPr txBox="1"/>
          <p:nvPr/>
        </p:nvSpPr>
        <p:spPr>
          <a:xfrm>
            <a:off x="56444" y="1275645"/>
            <a:ext cx="476956" cy="4924425"/>
          </a:xfrm>
          <a:prstGeom prst="rect">
            <a:avLst/>
          </a:prstGeom>
          <a:solidFill>
            <a:schemeClr val="bg1">
              <a:lumMod val="95000"/>
            </a:schemeClr>
          </a:solidFill>
        </p:spPr>
        <p:txBody>
          <a:bodyPr wrap="square" rtlCol="0">
            <a:spAutoFit/>
          </a:bodyPr>
          <a:lstStyle/>
          <a:p>
            <a:pPr algn="r"/>
            <a:r>
              <a:rPr lang="en-US" sz="1800" b="1" dirty="0" smtClean="0">
                <a:latin typeface="Courier New" panose="02070309020205020404" pitchFamily="49" charset="0"/>
                <a:cs typeface="Courier New" panose="02070309020205020404" pitchFamily="49" charset="0"/>
              </a:rPr>
              <a:t>0</a:t>
            </a: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1</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2</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3</a:t>
            </a:r>
          </a:p>
          <a:p>
            <a:pPr algn="r"/>
            <a:r>
              <a:rPr lang="en-US" sz="1800" b="1" dirty="0" smtClean="0">
                <a:latin typeface="Courier New" panose="02070309020205020404" pitchFamily="49" charset="0"/>
                <a:cs typeface="Courier New" panose="02070309020205020404" pitchFamily="49" charset="0"/>
              </a:rPr>
              <a:t>4</a:t>
            </a:r>
          </a:p>
          <a:p>
            <a:pPr algn="r"/>
            <a:r>
              <a:rPr lang="en-US" sz="1800" b="1" dirty="0" smtClean="0">
                <a:latin typeface="Courier New" panose="02070309020205020404" pitchFamily="49" charset="0"/>
                <a:cs typeface="Courier New" panose="02070309020205020404" pitchFamily="49" charset="0"/>
              </a:rPr>
              <a:t>5</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6</a:t>
            </a:r>
          </a:p>
          <a:p>
            <a:pPr algn="r"/>
            <a:r>
              <a:rPr lang="en-US" sz="1800" b="1" dirty="0" smtClean="0">
                <a:latin typeface="Courier New" panose="02070309020205020404" pitchFamily="49" charset="0"/>
                <a:cs typeface="Courier New" panose="02070309020205020404" pitchFamily="49" charset="0"/>
              </a:rPr>
              <a:t>7</a:t>
            </a:r>
          </a:p>
          <a:p>
            <a:pPr algn="r"/>
            <a:r>
              <a:rPr lang="en-US" sz="1800" b="1" dirty="0" smtClean="0">
                <a:latin typeface="Courier New" panose="02070309020205020404" pitchFamily="49" charset="0"/>
                <a:cs typeface="Courier New" panose="02070309020205020404" pitchFamily="49" charset="0"/>
              </a:rPr>
              <a:t>8</a:t>
            </a:r>
          </a:p>
          <a:p>
            <a:pPr algn="r"/>
            <a:r>
              <a:rPr lang="en-US" sz="1800" b="1" dirty="0" smtClean="0">
                <a:latin typeface="Courier New" panose="02070309020205020404" pitchFamily="49" charset="0"/>
                <a:cs typeface="Courier New" panose="02070309020205020404" pitchFamily="49" charset="0"/>
              </a:rPr>
              <a:t>9</a:t>
            </a:r>
          </a:p>
          <a:p>
            <a:pPr algn="r"/>
            <a:r>
              <a:rPr lang="en-US" sz="1800" b="1" dirty="0" smtClean="0">
                <a:latin typeface="Courier New" panose="02070309020205020404" pitchFamily="49" charset="0"/>
                <a:cs typeface="Courier New" panose="02070309020205020404" pitchFamily="49" charset="0"/>
              </a:rPr>
              <a:t>10</a:t>
            </a:r>
          </a:p>
          <a:p>
            <a:pPr algn="r"/>
            <a:r>
              <a:rPr lang="en-US" sz="1800" b="1" dirty="0" smtClean="0">
                <a:latin typeface="Courier New" panose="02070309020205020404" pitchFamily="49" charset="0"/>
                <a:cs typeface="Courier New" panose="02070309020205020404" pitchFamily="49" charset="0"/>
              </a:rPr>
              <a:t>11</a:t>
            </a:r>
          </a:p>
        </p:txBody>
      </p:sp>
      <p:sp>
        <p:nvSpPr>
          <p:cNvPr id="30" name="Down Arrow 29"/>
          <p:cNvSpPr/>
          <p:nvPr/>
        </p:nvSpPr>
        <p:spPr bwMode="auto">
          <a:xfrm rot="19714437">
            <a:off x="1271697" y="1622080"/>
            <a:ext cx="302212" cy="621983"/>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41" name="Rectangle 40"/>
          <p:cNvSpPr/>
          <p:nvPr/>
        </p:nvSpPr>
        <p:spPr>
          <a:xfrm>
            <a:off x="457200" y="1231134"/>
            <a:ext cx="886782" cy="400110"/>
          </a:xfrm>
          <a:prstGeom prst="rect">
            <a:avLst/>
          </a:prstGeom>
          <a:solidFill>
            <a:srgbClr val="FFCC99"/>
          </a:solidFill>
        </p:spPr>
        <p:txBody>
          <a:bodyPr wrap="none">
            <a:spAutoFit/>
          </a:bodyPr>
          <a:lstStyle/>
          <a:p>
            <a:r>
              <a:rPr lang="en-US" sz="2000" b="1" dirty="0" err="1" smtClean="0">
                <a:solidFill>
                  <a:srgbClr val="000000"/>
                </a:solidFill>
                <a:latin typeface="Cambria" pitchFamily="18" charset="0"/>
              </a:rPr>
              <a:t>fac</a:t>
            </a:r>
            <a:r>
              <a:rPr lang="en-US" sz="2000" b="1" dirty="0" smtClean="0">
                <a:solidFill>
                  <a:srgbClr val="000000"/>
                </a:solidFill>
                <a:latin typeface="Cambria" pitchFamily="18" charset="0"/>
              </a:rPr>
              <a:t>(3)</a:t>
            </a:r>
            <a:endParaRPr lang="en-US" sz="2000" dirty="0">
              <a:solidFill>
                <a:srgbClr val="000000"/>
              </a:solidFill>
            </a:endParaRPr>
          </a:p>
        </p:txBody>
      </p:sp>
      <p:sp>
        <p:nvSpPr>
          <p:cNvPr id="51" name="Rectangle 50"/>
          <p:cNvSpPr/>
          <p:nvPr/>
        </p:nvSpPr>
        <p:spPr>
          <a:xfrm>
            <a:off x="7902222" y="2263422"/>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2 ]</a:t>
            </a:r>
            <a:endParaRPr lang="en-US" sz="1600" dirty="0">
              <a:latin typeface="Calibri" panose="020F0502020204030204" pitchFamily="34" charset="0"/>
            </a:endParaRPr>
          </a:p>
        </p:txBody>
      </p:sp>
      <p:sp>
        <p:nvSpPr>
          <p:cNvPr id="52" name="Rectangle 51"/>
          <p:cNvSpPr/>
          <p:nvPr/>
        </p:nvSpPr>
        <p:spPr>
          <a:xfrm>
            <a:off x="7902221" y="2709414"/>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7 ]</a:t>
            </a:r>
            <a:endParaRPr lang="en-US" sz="1600" dirty="0">
              <a:latin typeface="Calibri" panose="020F0502020204030204" pitchFamily="34" charset="0"/>
            </a:endParaRPr>
          </a:p>
        </p:txBody>
      </p:sp>
      <p:sp>
        <p:nvSpPr>
          <p:cNvPr id="53" name="Rectangle 52"/>
          <p:cNvSpPr/>
          <p:nvPr/>
        </p:nvSpPr>
        <p:spPr>
          <a:xfrm>
            <a:off x="7902223" y="3135521"/>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2 ]</a:t>
            </a:r>
            <a:endParaRPr lang="en-US" sz="1600" dirty="0">
              <a:latin typeface="Calibri" panose="020F0502020204030204" pitchFamily="34" charset="0"/>
            </a:endParaRPr>
          </a:p>
        </p:txBody>
      </p:sp>
      <p:sp>
        <p:nvSpPr>
          <p:cNvPr id="54" name="Rectangle 53"/>
          <p:cNvSpPr/>
          <p:nvPr/>
        </p:nvSpPr>
        <p:spPr>
          <a:xfrm>
            <a:off x="7902222" y="3581513"/>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7 ]</a:t>
            </a:r>
            <a:endParaRPr lang="en-US" sz="1600" dirty="0">
              <a:latin typeface="Calibri" panose="020F0502020204030204" pitchFamily="34" charset="0"/>
            </a:endParaRPr>
          </a:p>
        </p:txBody>
      </p:sp>
      <p:sp>
        <p:nvSpPr>
          <p:cNvPr id="55" name="Rectangle 54"/>
          <p:cNvSpPr/>
          <p:nvPr/>
        </p:nvSpPr>
        <p:spPr>
          <a:xfrm>
            <a:off x="7902223" y="4038632"/>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2 ]</a:t>
            </a:r>
            <a:endParaRPr lang="en-US" sz="1600" dirty="0">
              <a:latin typeface="Calibri" panose="020F0502020204030204" pitchFamily="34" charset="0"/>
            </a:endParaRPr>
          </a:p>
        </p:txBody>
      </p:sp>
      <p:sp>
        <p:nvSpPr>
          <p:cNvPr id="56" name="Rectangle 55"/>
          <p:cNvSpPr/>
          <p:nvPr/>
        </p:nvSpPr>
        <p:spPr>
          <a:xfrm>
            <a:off x="7902222" y="4484624"/>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7 ]</a:t>
            </a:r>
            <a:endParaRPr lang="en-US" sz="1600" dirty="0">
              <a:latin typeface="Calibri" panose="020F0502020204030204" pitchFamily="34" charset="0"/>
            </a:endParaRPr>
          </a:p>
        </p:txBody>
      </p:sp>
      <p:sp>
        <p:nvSpPr>
          <p:cNvPr id="57" name="Rectangle 56"/>
          <p:cNvSpPr/>
          <p:nvPr/>
        </p:nvSpPr>
        <p:spPr>
          <a:xfrm>
            <a:off x="7902223" y="4899410"/>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4 ]</a:t>
            </a:r>
            <a:endParaRPr lang="en-US" sz="1600" dirty="0">
              <a:latin typeface="Calibri" panose="020F0502020204030204" pitchFamily="34" charset="0"/>
            </a:endParaRPr>
          </a:p>
        </p:txBody>
      </p:sp>
      <p:sp>
        <p:nvSpPr>
          <p:cNvPr id="58" name="Rectangle 57"/>
          <p:cNvSpPr/>
          <p:nvPr/>
        </p:nvSpPr>
        <p:spPr>
          <a:xfrm>
            <a:off x="7850125" y="5345402"/>
            <a:ext cx="960519"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10 ]</a:t>
            </a:r>
            <a:endParaRPr lang="en-US" sz="1600" dirty="0">
              <a:latin typeface="Calibri" panose="020F0502020204030204" pitchFamily="34" charset="0"/>
            </a:endParaRPr>
          </a:p>
        </p:txBody>
      </p:sp>
      <p:sp>
        <p:nvSpPr>
          <p:cNvPr id="59" name="Rectangle 58"/>
          <p:cNvSpPr/>
          <p:nvPr/>
        </p:nvSpPr>
        <p:spPr>
          <a:xfrm>
            <a:off x="7859889" y="5822357"/>
            <a:ext cx="960519"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10 ]</a:t>
            </a:r>
            <a:endParaRPr lang="en-US" sz="1600" dirty="0">
              <a:latin typeface="Calibri" panose="020F0502020204030204" pitchFamily="34" charset="0"/>
            </a:endParaRPr>
          </a:p>
        </p:txBody>
      </p:sp>
      <p:sp>
        <p:nvSpPr>
          <p:cNvPr id="60" name="Rectangle 59"/>
          <p:cNvSpPr/>
          <p:nvPr/>
        </p:nvSpPr>
        <p:spPr>
          <a:xfrm>
            <a:off x="7859889" y="6268268"/>
            <a:ext cx="960519"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10 ]</a:t>
            </a:r>
            <a:endParaRPr lang="en-US" sz="1600" dirty="0">
              <a:latin typeface="Calibri" panose="020F0502020204030204" pitchFamily="34" charset="0"/>
            </a:endParaRPr>
          </a:p>
        </p:txBody>
      </p:sp>
      <p:sp>
        <p:nvSpPr>
          <p:cNvPr id="32" name="Rectangle 28"/>
          <p:cNvSpPr>
            <a:spLocks noChangeArrowheads="1"/>
          </p:cNvSpPr>
          <p:nvPr/>
        </p:nvSpPr>
        <p:spPr bwMode="auto">
          <a:xfrm>
            <a:off x="1994845" y="1295400"/>
            <a:ext cx="692798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800" i="1" dirty="0" smtClean="0">
                <a:solidFill>
                  <a:srgbClr val="000000"/>
                </a:solidFill>
                <a:latin typeface="Cambria" pitchFamily="18" charset="0"/>
              </a:rPr>
              <a:t>… but may do a lot of work under the surface!</a:t>
            </a:r>
            <a:endParaRPr lang="en-US" sz="2800" dirty="0">
              <a:solidFill>
                <a:srgbClr val="000000"/>
              </a:solidFill>
              <a:latin typeface="Cambria" pitchFamily="18" charset="0"/>
            </a:endParaRPr>
          </a:p>
        </p:txBody>
      </p:sp>
      <p:pic>
        <p:nvPicPr>
          <p:cNvPr id="33"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 y="2561118"/>
            <a:ext cx="4930782" cy="414448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4" name="Rectangle 33"/>
          <p:cNvSpPr>
            <a:spLocks noChangeArrowheads="1"/>
          </p:cNvSpPr>
          <p:nvPr/>
        </p:nvSpPr>
        <p:spPr bwMode="auto">
          <a:xfrm>
            <a:off x="193548" y="99536"/>
            <a:ext cx="6029343"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200" dirty="0">
                <a:solidFill>
                  <a:srgbClr val="000000"/>
                </a:solidFill>
                <a:latin typeface="Cambria" pitchFamily="18" charset="0"/>
              </a:rPr>
              <a:t>Functions seem smooth…</a:t>
            </a:r>
          </a:p>
        </p:txBody>
      </p:sp>
    </p:spTree>
    <p:extLst>
      <p:ext uri="{BB962C8B-B14F-4D97-AF65-F5344CB8AC3E}">
        <p14:creationId xmlns:p14="http://schemas.microsoft.com/office/powerpoint/2010/main" val="2832716233"/>
      </p:ext>
    </p:extLst>
  </p:cSld>
  <p:clrMapOvr>
    <a:masterClrMapping/>
  </p:clrMapOvr>
  <p:timing>
    <p:tnLst>
      <p:par>
        <p:cT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Rectangle 6"/>
          <p:cNvSpPr>
            <a:spLocks noChangeArrowheads="1"/>
          </p:cNvSpPr>
          <p:nvPr>
            <p:custDataLst>
              <p:tags r:id="rId1"/>
            </p:custDataLst>
          </p:nvPr>
        </p:nvSpPr>
        <p:spPr bwMode="auto">
          <a:xfrm>
            <a:off x="1150938" y="30400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5411" name="Rectangle 7"/>
          <p:cNvSpPr>
            <a:spLocks noChangeArrowheads="1"/>
          </p:cNvSpPr>
          <p:nvPr>
            <p:custDataLst>
              <p:tags r:id="rId2"/>
            </p:custDataLst>
          </p:nvPr>
        </p:nvSpPr>
        <p:spPr bwMode="auto">
          <a:xfrm>
            <a:off x="1150938" y="38782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42" name="Rectangle 13"/>
          <p:cNvSpPr>
            <a:spLocks noChangeArrowheads="1"/>
          </p:cNvSpPr>
          <p:nvPr>
            <p:custDataLst>
              <p:tags r:id="rId3"/>
            </p:custDataLst>
          </p:nvPr>
        </p:nvSpPr>
        <p:spPr bwMode="auto">
          <a:xfrm>
            <a:off x="5245100" y="2520950"/>
            <a:ext cx="2303463"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cs typeface="ＭＳ Ｐゴシック" pitchFamily="-106" charset="-128"/>
            </a:endParaRPr>
          </a:p>
        </p:txBody>
      </p:sp>
      <p:sp>
        <p:nvSpPr>
          <p:cNvPr id="65543" name="Rectangle 14"/>
          <p:cNvSpPr>
            <a:spLocks noChangeArrowheads="1"/>
          </p:cNvSpPr>
          <p:nvPr>
            <p:custDataLst>
              <p:tags r:id="rId4"/>
            </p:custDataLst>
          </p:nvPr>
        </p:nvSpPr>
        <p:spPr bwMode="auto">
          <a:xfrm>
            <a:off x="5245100" y="2901950"/>
            <a:ext cx="2303463"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cs typeface="ＭＳ Ｐゴシック" pitchFamily="-106" charset="-128"/>
            </a:endParaRPr>
          </a:p>
        </p:txBody>
      </p:sp>
      <p:sp>
        <p:nvSpPr>
          <p:cNvPr id="65544" name="Rectangle 15"/>
          <p:cNvSpPr>
            <a:spLocks noChangeArrowheads="1"/>
          </p:cNvSpPr>
          <p:nvPr>
            <p:custDataLst>
              <p:tags r:id="rId5"/>
            </p:custDataLst>
          </p:nvPr>
        </p:nvSpPr>
        <p:spPr bwMode="auto">
          <a:xfrm>
            <a:off x="5245100" y="3282950"/>
            <a:ext cx="2303463"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cs typeface="ＭＳ Ｐゴシック" pitchFamily="-106" charset="-128"/>
            </a:endParaRPr>
          </a:p>
        </p:txBody>
      </p:sp>
      <p:sp>
        <p:nvSpPr>
          <p:cNvPr id="65545" name="Rectangle 16"/>
          <p:cNvSpPr>
            <a:spLocks noChangeArrowheads="1"/>
          </p:cNvSpPr>
          <p:nvPr>
            <p:custDataLst>
              <p:tags r:id="rId6"/>
            </p:custDataLst>
          </p:nvPr>
        </p:nvSpPr>
        <p:spPr bwMode="auto">
          <a:xfrm>
            <a:off x="5245100" y="3663950"/>
            <a:ext cx="2303463"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cs typeface="ＭＳ Ｐゴシック" pitchFamily="-106" charset="-128"/>
            </a:endParaRPr>
          </a:p>
        </p:txBody>
      </p:sp>
      <p:sp>
        <p:nvSpPr>
          <p:cNvPr id="65546" name="Rectangle 17"/>
          <p:cNvSpPr>
            <a:spLocks noChangeArrowheads="1"/>
          </p:cNvSpPr>
          <p:nvPr>
            <p:custDataLst>
              <p:tags r:id="rId7"/>
            </p:custDataLst>
          </p:nvPr>
        </p:nvSpPr>
        <p:spPr bwMode="auto">
          <a:xfrm>
            <a:off x="5245100" y="4044950"/>
            <a:ext cx="2303463"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cs typeface="ＭＳ Ｐゴシック" pitchFamily="-106" charset="-128"/>
            </a:endParaRPr>
          </a:p>
        </p:txBody>
      </p:sp>
      <p:sp>
        <p:nvSpPr>
          <p:cNvPr id="65547" name="Rectangle 18"/>
          <p:cNvSpPr>
            <a:spLocks noChangeArrowheads="1"/>
          </p:cNvSpPr>
          <p:nvPr>
            <p:custDataLst>
              <p:tags r:id="rId8"/>
            </p:custDataLst>
          </p:nvPr>
        </p:nvSpPr>
        <p:spPr bwMode="auto">
          <a:xfrm>
            <a:off x="5245100" y="4425950"/>
            <a:ext cx="2303463"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cs typeface="ＭＳ Ｐゴシック" pitchFamily="-106" charset="-128"/>
            </a:endParaRPr>
          </a:p>
        </p:txBody>
      </p:sp>
      <p:sp>
        <p:nvSpPr>
          <p:cNvPr id="65548" name="Rectangle 19"/>
          <p:cNvSpPr>
            <a:spLocks noChangeArrowheads="1"/>
          </p:cNvSpPr>
          <p:nvPr>
            <p:custDataLst>
              <p:tags r:id="rId9"/>
            </p:custDataLst>
          </p:nvPr>
        </p:nvSpPr>
        <p:spPr bwMode="auto">
          <a:xfrm>
            <a:off x="5245100" y="4806950"/>
            <a:ext cx="2303463"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cs typeface="ＭＳ Ｐゴシック" pitchFamily="-106" charset="-128"/>
            </a:endParaRPr>
          </a:p>
        </p:txBody>
      </p:sp>
      <p:sp>
        <p:nvSpPr>
          <p:cNvPr id="65549" name="Rectangle 20"/>
          <p:cNvSpPr>
            <a:spLocks noChangeArrowheads="1"/>
          </p:cNvSpPr>
          <p:nvPr>
            <p:custDataLst>
              <p:tags r:id="rId10"/>
            </p:custDataLst>
          </p:nvPr>
        </p:nvSpPr>
        <p:spPr bwMode="auto">
          <a:xfrm>
            <a:off x="5245100" y="5187950"/>
            <a:ext cx="2303463"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cs typeface="ＭＳ Ｐゴシック" pitchFamily="-106" charset="-128"/>
            </a:endParaRPr>
          </a:p>
        </p:txBody>
      </p:sp>
      <p:sp>
        <p:nvSpPr>
          <p:cNvPr id="65550" name="Rectangle 21"/>
          <p:cNvSpPr>
            <a:spLocks noChangeArrowheads="1"/>
          </p:cNvSpPr>
          <p:nvPr>
            <p:custDataLst>
              <p:tags r:id="rId11"/>
            </p:custDataLst>
          </p:nvPr>
        </p:nvSpPr>
        <p:spPr bwMode="auto">
          <a:xfrm>
            <a:off x="5245100" y="5568950"/>
            <a:ext cx="2303463"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cs typeface="ＭＳ Ｐゴシック" pitchFamily="-106" charset="-128"/>
            </a:endParaRPr>
          </a:p>
        </p:txBody>
      </p:sp>
      <p:sp>
        <p:nvSpPr>
          <p:cNvPr id="145421" name="Rectangle 25"/>
          <p:cNvSpPr>
            <a:spLocks noChangeArrowheads="1"/>
          </p:cNvSpPr>
          <p:nvPr>
            <p:custDataLst>
              <p:tags r:id="rId12"/>
            </p:custDataLst>
          </p:nvPr>
        </p:nvSpPr>
        <p:spPr bwMode="auto">
          <a:xfrm>
            <a:off x="5286375" y="2549525"/>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read r1</a:t>
            </a:r>
            <a:endParaRPr lang="en-US" sz="1800">
              <a:solidFill>
                <a:srgbClr val="000000"/>
              </a:solidFill>
              <a:latin typeface="Arial" charset="0"/>
            </a:endParaRPr>
          </a:p>
        </p:txBody>
      </p:sp>
      <p:sp>
        <p:nvSpPr>
          <p:cNvPr id="65552" name="Text Box 26"/>
          <p:cNvSpPr txBox="1">
            <a:spLocks noChangeArrowheads="1"/>
          </p:cNvSpPr>
          <p:nvPr>
            <p:custDataLst>
              <p:tags r:id="rId13"/>
            </p:custDataLst>
          </p:nvPr>
        </p:nvSpPr>
        <p:spPr bwMode="auto">
          <a:xfrm>
            <a:off x="4570413" y="2538413"/>
            <a:ext cx="609600" cy="366712"/>
          </a:xfrm>
          <a:prstGeom prst="rect">
            <a:avLst/>
          </a:prstGeom>
          <a:noFill/>
          <a:ln w="9525">
            <a:noFill/>
            <a:miter lim="800000"/>
            <a:headEnd/>
            <a:tailEnd/>
          </a:ln>
        </p:spPr>
        <p:txBody>
          <a:bodyPr>
            <a:spAutoFit/>
          </a:bodyPr>
          <a:lstStyle/>
          <a:p>
            <a:pPr algn="r">
              <a:spcBef>
                <a:spcPct val="50000"/>
              </a:spcBef>
              <a:defRPr/>
            </a:pPr>
            <a:r>
              <a:rPr lang="en-US" sz="1800">
                <a:solidFill>
                  <a:schemeClr val="bg1">
                    <a:lumMod val="65000"/>
                  </a:schemeClr>
                </a:solidFill>
                <a:latin typeface="Comic Sans MS" pitchFamily="-106" charset="0"/>
                <a:cs typeface="ＭＳ Ｐゴシック" pitchFamily="-106" charset="-128"/>
              </a:rPr>
              <a:t>0</a:t>
            </a:r>
          </a:p>
        </p:txBody>
      </p:sp>
      <p:sp>
        <p:nvSpPr>
          <p:cNvPr id="65553" name="Text Box 27"/>
          <p:cNvSpPr txBox="1">
            <a:spLocks noChangeArrowheads="1"/>
          </p:cNvSpPr>
          <p:nvPr>
            <p:custDataLst>
              <p:tags r:id="rId14"/>
            </p:custDataLst>
          </p:nvPr>
        </p:nvSpPr>
        <p:spPr bwMode="auto">
          <a:xfrm>
            <a:off x="4540250" y="2906713"/>
            <a:ext cx="609600" cy="366712"/>
          </a:xfrm>
          <a:prstGeom prst="rect">
            <a:avLst/>
          </a:prstGeom>
          <a:noFill/>
          <a:ln w="9525">
            <a:noFill/>
            <a:miter lim="800000"/>
            <a:headEnd/>
            <a:tailEnd/>
          </a:ln>
        </p:spPr>
        <p:txBody>
          <a:bodyPr>
            <a:spAutoFit/>
          </a:bodyPr>
          <a:lstStyle/>
          <a:p>
            <a:pPr algn="r">
              <a:spcBef>
                <a:spcPct val="50000"/>
              </a:spcBef>
              <a:defRPr/>
            </a:pPr>
            <a:r>
              <a:rPr lang="en-US" sz="1800">
                <a:solidFill>
                  <a:schemeClr val="bg1">
                    <a:lumMod val="65000"/>
                  </a:schemeClr>
                </a:solidFill>
                <a:latin typeface="Comic Sans MS" pitchFamily="-106" charset="0"/>
                <a:cs typeface="ＭＳ Ｐゴシック" pitchFamily="-106" charset="-128"/>
              </a:rPr>
              <a:t>1</a:t>
            </a:r>
          </a:p>
        </p:txBody>
      </p:sp>
      <p:sp>
        <p:nvSpPr>
          <p:cNvPr id="65554" name="Text Box 28"/>
          <p:cNvSpPr txBox="1">
            <a:spLocks noChangeArrowheads="1"/>
          </p:cNvSpPr>
          <p:nvPr>
            <p:custDataLst>
              <p:tags r:id="rId15"/>
            </p:custDataLst>
          </p:nvPr>
        </p:nvSpPr>
        <p:spPr bwMode="auto">
          <a:xfrm>
            <a:off x="4567238" y="3297238"/>
            <a:ext cx="609600" cy="366712"/>
          </a:xfrm>
          <a:prstGeom prst="rect">
            <a:avLst/>
          </a:prstGeom>
          <a:noFill/>
          <a:ln w="9525">
            <a:noFill/>
            <a:miter lim="800000"/>
            <a:headEnd/>
            <a:tailEnd/>
          </a:ln>
        </p:spPr>
        <p:txBody>
          <a:bodyPr>
            <a:spAutoFit/>
          </a:bodyPr>
          <a:lstStyle/>
          <a:p>
            <a:pPr algn="r">
              <a:spcBef>
                <a:spcPct val="50000"/>
              </a:spcBef>
              <a:defRPr/>
            </a:pPr>
            <a:r>
              <a:rPr lang="en-US" sz="1800">
                <a:solidFill>
                  <a:schemeClr val="bg1">
                    <a:lumMod val="65000"/>
                  </a:schemeClr>
                </a:solidFill>
                <a:latin typeface="Comic Sans MS" pitchFamily="-106" charset="0"/>
                <a:cs typeface="ＭＳ Ｐゴシック" pitchFamily="-106" charset="-128"/>
              </a:rPr>
              <a:t>2</a:t>
            </a:r>
          </a:p>
        </p:txBody>
      </p:sp>
      <p:sp>
        <p:nvSpPr>
          <p:cNvPr id="65555" name="Text Box 29"/>
          <p:cNvSpPr txBox="1">
            <a:spLocks noChangeArrowheads="1"/>
          </p:cNvSpPr>
          <p:nvPr>
            <p:custDataLst>
              <p:tags r:id="rId16"/>
            </p:custDataLst>
          </p:nvPr>
        </p:nvSpPr>
        <p:spPr bwMode="auto">
          <a:xfrm>
            <a:off x="4567238" y="3678238"/>
            <a:ext cx="609600" cy="366712"/>
          </a:xfrm>
          <a:prstGeom prst="rect">
            <a:avLst/>
          </a:prstGeom>
          <a:noFill/>
          <a:ln w="9525">
            <a:noFill/>
            <a:miter lim="800000"/>
            <a:headEnd/>
            <a:tailEnd/>
          </a:ln>
        </p:spPr>
        <p:txBody>
          <a:bodyPr>
            <a:spAutoFit/>
          </a:bodyPr>
          <a:lstStyle/>
          <a:p>
            <a:pPr algn="r">
              <a:spcBef>
                <a:spcPct val="50000"/>
              </a:spcBef>
              <a:defRPr/>
            </a:pPr>
            <a:r>
              <a:rPr lang="en-US" sz="1800">
                <a:solidFill>
                  <a:schemeClr val="bg1">
                    <a:lumMod val="65000"/>
                  </a:schemeClr>
                </a:solidFill>
                <a:latin typeface="Comic Sans MS" pitchFamily="-106" charset="0"/>
                <a:cs typeface="ＭＳ Ｐゴシック" pitchFamily="-106" charset="-128"/>
              </a:rPr>
              <a:t>3</a:t>
            </a:r>
          </a:p>
        </p:txBody>
      </p:sp>
      <p:sp>
        <p:nvSpPr>
          <p:cNvPr id="65556" name="Rectangle 32"/>
          <p:cNvSpPr>
            <a:spLocks noChangeArrowheads="1"/>
          </p:cNvSpPr>
          <p:nvPr>
            <p:custDataLst>
              <p:tags r:id="rId17"/>
            </p:custDataLst>
          </p:nvPr>
        </p:nvSpPr>
        <p:spPr bwMode="auto">
          <a:xfrm>
            <a:off x="5245100" y="5943600"/>
            <a:ext cx="2303463"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cs typeface="ＭＳ Ｐゴシック" pitchFamily="-106" charset="-128"/>
            </a:endParaRPr>
          </a:p>
        </p:txBody>
      </p:sp>
      <p:sp>
        <p:nvSpPr>
          <p:cNvPr id="145427" name="Rectangle 37"/>
          <p:cNvSpPr>
            <a:spLocks noChangeArrowheads="1"/>
          </p:cNvSpPr>
          <p:nvPr>
            <p:custDataLst>
              <p:tags r:id="rId18"/>
            </p:custDataLst>
          </p:nvPr>
        </p:nvSpPr>
        <p:spPr bwMode="auto">
          <a:xfrm>
            <a:off x="5286375" y="29400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A6A6A6"/>
                </a:solidFill>
                <a:latin typeface="Courier New" pitchFamily="-106" charset="0"/>
              </a:rPr>
              <a:t>call r14 4</a:t>
            </a:r>
            <a:endParaRPr lang="en-US" sz="1800">
              <a:solidFill>
                <a:srgbClr val="A6A6A6"/>
              </a:solidFill>
              <a:latin typeface="Arial" charset="0"/>
            </a:endParaRPr>
          </a:p>
        </p:txBody>
      </p:sp>
      <p:sp>
        <p:nvSpPr>
          <p:cNvPr id="145428" name="Text Box 38"/>
          <p:cNvSpPr txBox="1">
            <a:spLocks noChangeArrowheads="1"/>
          </p:cNvSpPr>
          <p:nvPr>
            <p:custDataLst>
              <p:tags r:id="rId19"/>
            </p:custDataLst>
          </p:nvPr>
        </p:nvSpPr>
        <p:spPr bwMode="auto">
          <a:xfrm>
            <a:off x="457200" y="30876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p>
        </p:txBody>
      </p:sp>
      <p:sp>
        <p:nvSpPr>
          <p:cNvPr id="65559" name="Text Box 39"/>
          <p:cNvSpPr txBox="1">
            <a:spLocks noChangeArrowheads="1"/>
          </p:cNvSpPr>
          <p:nvPr>
            <p:custDataLst>
              <p:tags r:id="rId20"/>
            </p:custDataLst>
          </p:nvPr>
        </p:nvSpPr>
        <p:spPr bwMode="auto">
          <a:xfrm>
            <a:off x="484188" y="3898900"/>
            <a:ext cx="625475" cy="366713"/>
          </a:xfrm>
          <a:prstGeom prst="rect">
            <a:avLst/>
          </a:prstGeom>
          <a:noFill/>
          <a:ln w="9525">
            <a:noFill/>
            <a:miter lim="800000"/>
            <a:headEnd/>
            <a:tailEnd/>
          </a:ln>
        </p:spPr>
        <p:txBody>
          <a:bodyPr>
            <a:spAutoFit/>
          </a:bodyPr>
          <a:lstStyle/>
          <a:p>
            <a:pPr algn="r">
              <a:spcBef>
                <a:spcPct val="50000"/>
              </a:spcBef>
              <a:defRPr/>
            </a:pPr>
            <a:r>
              <a:rPr lang="en-US" sz="1800">
                <a:solidFill>
                  <a:schemeClr val="bg1">
                    <a:lumMod val="65000"/>
                  </a:schemeClr>
                </a:solidFill>
                <a:latin typeface="Comic Sans MS" pitchFamily="-106" charset="0"/>
                <a:cs typeface="ＭＳ Ｐゴシック" pitchFamily="-106" charset="-128"/>
              </a:rPr>
              <a:t>r13</a:t>
            </a:r>
          </a:p>
        </p:txBody>
      </p:sp>
      <p:sp>
        <p:nvSpPr>
          <p:cNvPr id="145430" name="Rectangle 40"/>
          <p:cNvSpPr>
            <a:spLocks noChangeArrowheads="1"/>
          </p:cNvSpPr>
          <p:nvPr>
            <p:custDataLst>
              <p:tags r:id="rId21"/>
            </p:custDataLst>
          </p:nvPr>
        </p:nvSpPr>
        <p:spPr bwMode="auto">
          <a:xfrm>
            <a:off x="5286375" y="3305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A6A6A6"/>
                </a:solidFill>
                <a:latin typeface="Courier New" pitchFamily="-106" charset="0"/>
              </a:rPr>
              <a:t>write r13</a:t>
            </a:r>
            <a:endParaRPr lang="en-US" sz="1800">
              <a:solidFill>
                <a:srgbClr val="A6A6A6"/>
              </a:solidFill>
              <a:latin typeface="Arial" charset="0"/>
            </a:endParaRPr>
          </a:p>
        </p:txBody>
      </p:sp>
      <p:sp>
        <p:nvSpPr>
          <p:cNvPr id="145431" name="Rectangle 41"/>
          <p:cNvSpPr>
            <a:spLocks noChangeArrowheads="1"/>
          </p:cNvSpPr>
          <p:nvPr>
            <p:custDataLst>
              <p:tags r:id="rId22"/>
            </p:custDataLst>
          </p:nvPr>
        </p:nvSpPr>
        <p:spPr bwMode="auto">
          <a:xfrm>
            <a:off x="5286375" y="36941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A6A6A6"/>
                </a:solidFill>
                <a:latin typeface="Courier New" pitchFamily="-106" charset="0"/>
              </a:rPr>
              <a:t>halt</a:t>
            </a:r>
            <a:endParaRPr lang="en-US" sz="1800">
              <a:solidFill>
                <a:srgbClr val="A6A6A6"/>
              </a:solidFill>
              <a:latin typeface="Arial" charset="0"/>
            </a:endParaRPr>
          </a:p>
        </p:txBody>
      </p:sp>
      <p:sp>
        <p:nvSpPr>
          <p:cNvPr id="145432" name="Rectangle 42"/>
          <p:cNvSpPr>
            <a:spLocks noChangeArrowheads="1"/>
          </p:cNvSpPr>
          <p:nvPr>
            <p:custDataLst>
              <p:tags r:id="rId23"/>
            </p:custDataLst>
          </p:nvPr>
        </p:nvSpPr>
        <p:spPr bwMode="auto">
          <a:xfrm>
            <a:off x="5286375" y="40687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A6A6A6"/>
                </a:solidFill>
                <a:latin typeface="Courier New" pitchFamily="-106" charset="0"/>
              </a:rPr>
              <a:t>loadn r13 1</a:t>
            </a:r>
            <a:endParaRPr lang="en-US" sz="1800">
              <a:solidFill>
                <a:srgbClr val="A6A6A6"/>
              </a:solidFill>
              <a:latin typeface="Arial" charset="0"/>
            </a:endParaRPr>
          </a:p>
        </p:txBody>
      </p:sp>
      <p:sp>
        <p:nvSpPr>
          <p:cNvPr id="145433" name="Rectangle 43"/>
          <p:cNvSpPr>
            <a:spLocks noChangeArrowheads="1"/>
          </p:cNvSpPr>
          <p:nvPr>
            <p:custDataLst>
              <p:tags r:id="rId24"/>
            </p:custDataLst>
          </p:nvPr>
        </p:nvSpPr>
        <p:spPr bwMode="auto">
          <a:xfrm>
            <a:off x="5286375" y="4448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A6A6A6"/>
                </a:solidFill>
                <a:latin typeface="Courier New" pitchFamily="-106" charset="0"/>
              </a:rPr>
              <a:t> </a:t>
            </a:r>
            <a:endParaRPr lang="en-US" sz="1800">
              <a:solidFill>
                <a:srgbClr val="A6A6A6"/>
              </a:solidFill>
              <a:latin typeface="Arial" charset="0"/>
            </a:endParaRPr>
          </a:p>
        </p:txBody>
      </p:sp>
      <p:sp>
        <p:nvSpPr>
          <p:cNvPr id="145434" name="Rectangle 44"/>
          <p:cNvSpPr>
            <a:spLocks noChangeArrowheads="1"/>
          </p:cNvSpPr>
          <p:nvPr>
            <p:custDataLst>
              <p:tags r:id="rId25"/>
            </p:custDataLst>
          </p:nvPr>
        </p:nvSpPr>
        <p:spPr bwMode="auto">
          <a:xfrm>
            <a:off x="5286375" y="4829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A6A6A6"/>
                </a:solidFill>
                <a:latin typeface="Courier New" pitchFamily="-106" charset="0"/>
              </a:rPr>
              <a:t> </a:t>
            </a:r>
            <a:endParaRPr lang="en-US" sz="1800">
              <a:solidFill>
                <a:srgbClr val="A6A6A6"/>
              </a:solidFill>
              <a:latin typeface="Arial" charset="0"/>
            </a:endParaRPr>
          </a:p>
        </p:txBody>
      </p:sp>
      <p:sp>
        <p:nvSpPr>
          <p:cNvPr id="145435" name="Rectangle 45"/>
          <p:cNvSpPr>
            <a:spLocks noChangeArrowheads="1"/>
          </p:cNvSpPr>
          <p:nvPr>
            <p:custDataLst>
              <p:tags r:id="rId26"/>
            </p:custDataLst>
          </p:nvPr>
        </p:nvSpPr>
        <p:spPr bwMode="auto">
          <a:xfrm>
            <a:off x="5286375" y="52022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A6A6A6"/>
                </a:solidFill>
                <a:latin typeface="Courier New" pitchFamily="-106" charset="0"/>
              </a:rPr>
              <a:t> </a:t>
            </a:r>
            <a:endParaRPr lang="en-US" sz="1800">
              <a:solidFill>
                <a:srgbClr val="A6A6A6"/>
              </a:solidFill>
              <a:latin typeface="Arial" charset="0"/>
            </a:endParaRPr>
          </a:p>
        </p:txBody>
      </p:sp>
      <p:sp>
        <p:nvSpPr>
          <p:cNvPr id="145436" name="Rectangle 46"/>
          <p:cNvSpPr>
            <a:spLocks noChangeArrowheads="1"/>
          </p:cNvSpPr>
          <p:nvPr>
            <p:custDataLst>
              <p:tags r:id="rId27"/>
            </p:custDataLst>
          </p:nvPr>
        </p:nvSpPr>
        <p:spPr bwMode="auto">
          <a:xfrm>
            <a:off x="5286375" y="5586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A6A6A6"/>
                </a:solidFill>
                <a:latin typeface="Courier New" pitchFamily="-106" charset="0"/>
              </a:rPr>
              <a:t> </a:t>
            </a:r>
            <a:endParaRPr lang="en-US" sz="1800">
              <a:solidFill>
                <a:srgbClr val="A6A6A6"/>
              </a:solidFill>
              <a:latin typeface="Arial" charset="0"/>
            </a:endParaRPr>
          </a:p>
        </p:txBody>
      </p:sp>
      <p:sp>
        <p:nvSpPr>
          <p:cNvPr id="145437" name="Rectangle 169"/>
          <p:cNvSpPr>
            <a:spLocks noChangeArrowheads="1"/>
          </p:cNvSpPr>
          <p:nvPr>
            <p:custDataLst>
              <p:tags r:id="rId28"/>
            </p:custDataLst>
          </p:nvPr>
        </p:nvSpPr>
        <p:spPr bwMode="auto">
          <a:xfrm>
            <a:off x="5292725" y="4443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A6A6A6"/>
                </a:solidFill>
                <a:latin typeface="Courier New" pitchFamily="-106" charset="0"/>
              </a:rPr>
              <a:t>jeqz r1 9</a:t>
            </a:r>
            <a:endParaRPr lang="en-US" sz="1800">
              <a:solidFill>
                <a:srgbClr val="A6A6A6"/>
              </a:solidFill>
              <a:latin typeface="Arial" charset="0"/>
            </a:endParaRPr>
          </a:p>
        </p:txBody>
      </p:sp>
      <p:sp>
        <p:nvSpPr>
          <p:cNvPr id="145438" name="Rectangle 170"/>
          <p:cNvSpPr>
            <a:spLocks noChangeArrowheads="1"/>
          </p:cNvSpPr>
          <p:nvPr>
            <p:custDataLst>
              <p:tags r:id="rId29"/>
            </p:custDataLst>
          </p:nvPr>
        </p:nvSpPr>
        <p:spPr bwMode="auto">
          <a:xfrm>
            <a:off x="5292725" y="4824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A6A6A6"/>
                </a:solidFill>
                <a:latin typeface="Courier New" pitchFamily="-106" charset="0"/>
              </a:rPr>
              <a:t>mul r13 r13 r1</a:t>
            </a:r>
            <a:endParaRPr lang="en-US" sz="1800">
              <a:solidFill>
                <a:srgbClr val="A6A6A6"/>
              </a:solidFill>
              <a:latin typeface="Arial" charset="0"/>
            </a:endParaRPr>
          </a:p>
        </p:txBody>
      </p:sp>
      <p:sp>
        <p:nvSpPr>
          <p:cNvPr id="145439" name="Rectangle 171"/>
          <p:cNvSpPr>
            <a:spLocks noChangeArrowheads="1"/>
          </p:cNvSpPr>
          <p:nvPr>
            <p:custDataLst>
              <p:tags r:id="rId30"/>
            </p:custDataLst>
          </p:nvPr>
        </p:nvSpPr>
        <p:spPr bwMode="auto">
          <a:xfrm>
            <a:off x="5292725" y="5205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r1 -1</a:t>
            </a:r>
            <a:endParaRPr lang="en-US" sz="1800">
              <a:latin typeface="Arial" charset="0"/>
            </a:endParaRPr>
          </a:p>
        </p:txBody>
      </p:sp>
      <p:sp>
        <p:nvSpPr>
          <p:cNvPr id="145440" name="Rectangle 172"/>
          <p:cNvSpPr>
            <a:spLocks noChangeArrowheads="1"/>
          </p:cNvSpPr>
          <p:nvPr>
            <p:custDataLst>
              <p:tags r:id="rId31"/>
            </p:custDataLst>
          </p:nvPr>
        </p:nvSpPr>
        <p:spPr bwMode="auto">
          <a:xfrm>
            <a:off x="5292725" y="5586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A6A6A6"/>
                </a:solidFill>
                <a:latin typeface="Courier New" pitchFamily="-106" charset="0"/>
              </a:rPr>
              <a:t>jump 5</a:t>
            </a:r>
            <a:endParaRPr lang="en-US" sz="1800">
              <a:solidFill>
                <a:srgbClr val="A6A6A6"/>
              </a:solidFill>
              <a:latin typeface="Arial" charset="0"/>
            </a:endParaRPr>
          </a:p>
        </p:txBody>
      </p:sp>
      <p:sp>
        <p:nvSpPr>
          <p:cNvPr id="145441" name="Rectangle 173"/>
          <p:cNvSpPr>
            <a:spLocks noChangeArrowheads="1"/>
          </p:cNvSpPr>
          <p:nvPr>
            <p:custDataLst>
              <p:tags r:id="rId32"/>
            </p:custDataLst>
          </p:nvPr>
        </p:nvSpPr>
        <p:spPr bwMode="auto">
          <a:xfrm>
            <a:off x="5292725" y="59578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A6A6A6"/>
                </a:solidFill>
                <a:latin typeface="Courier New" pitchFamily="-106" charset="0"/>
              </a:rPr>
              <a:t>jumpi r14</a:t>
            </a:r>
            <a:endParaRPr lang="en-US" sz="1800">
              <a:solidFill>
                <a:srgbClr val="A6A6A6"/>
              </a:solidFill>
              <a:latin typeface="Arial" charset="0"/>
            </a:endParaRPr>
          </a:p>
        </p:txBody>
      </p:sp>
      <p:sp>
        <p:nvSpPr>
          <p:cNvPr id="65572" name="Text Box 174"/>
          <p:cNvSpPr txBox="1">
            <a:spLocks noChangeArrowheads="1"/>
          </p:cNvSpPr>
          <p:nvPr/>
        </p:nvSpPr>
        <p:spPr bwMode="auto">
          <a:xfrm>
            <a:off x="1687513" y="2819400"/>
            <a:ext cx="1789112" cy="244475"/>
          </a:xfrm>
          <a:prstGeom prst="rect">
            <a:avLst/>
          </a:prstGeom>
          <a:noFill/>
          <a:ln w="19050">
            <a:noFill/>
            <a:miter lim="800000"/>
            <a:headEnd/>
            <a:tailEnd/>
          </a:ln>
        </p:spPr>
        <p:txBody>
          <a:bodyPr>
            <a:spAutoFit/>
          </a:bodyPr>
          <a:lstStyle/>
          <a:p>
            <a:pPr algn="r">
              <a:spcBef>
                <a:spcPct val="50000"/>
              </a:spcBef>
              <a:defRPr/>
            </a:pPr>
            <a:r>
              <a:rPr lang="en-US" sz="1000" b="1">
                <a:solidFill>
                  <a:schemeClr val="bg1">
                    <a:lumMod val="65000"/>
                  </a:schemeClr>
                </a:solidFill>
                <a:latin typeface="Arial" pitchFamily="-106" charset="0"/>
                <a:cs typeface="ＭＳ Ｐゴシック" pitchFamily="-106" charset="-128"/>
              </a:rPr>
              <a:t>Input value: x</a:t>
            </a:r>
          </a:p>
        </p:txBody>
      </p:sp>
      <p:sp>
        <p:nvSpPr>
          <p:cNvPr id="145443" name="Text Box 175"/>
          <p:cNvSpPr txBox="1">
            <a:spLocks noChangeArrowheads="1"/>
          </p:cNvSpPr>
          <p:nvPr/>
        </p:nvSpPr>
        <p:spPr bwMode="auto">
          <a:xfrm>
            <a:off x="855663" y="3670300"/>
            <a:ext cx="26146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solidFill>
                  <a:srgbClr val="A6A6A6"/>
                </a:solidFill>
                <a:latin typeface="Arial" charset="0"/>
              </a:rPr>
              <a:t>Final result - return value - </a:t>
            </a:r>
            <a:r>
              <a:rPr lang="en-US" sz="1000" b="1" i="1">
                <a:solidFill>
                  <a:srgbClr val="A6A6A6"/>
                </a:solidFill>
                <a:latin typeface="Arial" charset="0"/>
              </a:rPr>
              <a:t>in progress</a:t>
            </a:r>
            <a:endParaRPr lang="en-US" sz="1000" b="1">
              <a:solidFill>
                <a:srgbClr val="A6A6A6"/>
              </a:solidFill>
              <a:latin typeface="Arial" charset="0"/>
            </a:endParaRPr>
          </a:p>
        </p:txBody>
      </p:sp>
      <p:sp>
        <p:nvSpPr>
          <p:cNvPr id="65574" name="Freeform 176"/>
          <p:cNvSpPr>
            <a:spLocks/>
          </p:cNvSpPr>
          <p:nvPr/>
        </p:nvSpPr>
        <p:spPr bwMode="auto">
          <a:xfrm>
            <a:off x="7591425" y="4648200"/>
            <a:ext cx="522288" cy="1184275"/>
          </a:xfrm>
          <a:custGeom>
            <a:avLst/>
            <a:gdLst>
              <a:gd name="T0" fmla="*/ 0 w 296"/>
              <a:gd name="T1" fmla="*/ 2147483647 h 991"/>
              <a:gd name="T2" fmla="*/ 2147483647 w 296"/>
              <a:gd name="T3" fmla="*/ 2147483647 h 991"/>
              <a:gd name="T4" fmla="*/ 2147483647 w 296"/>
              <a:gd name="T5" fmla="*/ 0 h 991"/>
              <a:gd name="T6" fmla="*/ 2147483647 w 296"/>
              <a:gd name="T7" fmla="*/ 0 h 991"/>
              <a:gd name="T8" fmla="*/ 0 60000 65536"/>
              <a:gd name="T9" fmla="*/ 0 60000 65536"/>
              <a:gd name="T10" fmla="*/ 0 60000 65536"/>
              <a:gd name="T11" fmla="*/ 0 60000 65536"/>
              <a:gd name="T12" fmla="*/ 0 w 296"/>
              <a:gd name="T13" fmla="*/ 0 h 991"/>
              <a:gd name="T14" fmla="*/ 296 w 296"/>
              <a:gd name="T15" fmla="*/ 991 h 991"/>
            </a:gdLst>
            <a:ahLst/>
            <a:cxnLst>
              <a:cxn ang="T8">
                <a:pos x="T0" y="T1"/>
              </a:cxn>
              <a:cxn ang="T9">
                <a:pos x="T2" y="T3"/>
              </a:cxn>
              <a:cxn ang="T10">
                <a:pos x="T4" y="T5"/>
              </a:cxn>
              <a:cxn ang="T11">
                <a:pos x="T6" y="T7"/>
              </a:cxn>
            </a:cxnLst>
            <a:rect l="T12" t="T13" r="T14" b="T15"/>
            <a:pathLst>
              <a:path w="296" h="991">
                <a:moveTo>
                  <a:pt x="0" y="989"/>
                </a:moveTo>
                <a:lnTo>
                  <a:pt x="296" y="991"/>
                </a:lnTo>
                <a:lnTo>
                  <a:pt x="296" y="0"/>
                </a:lnTo>
                <a:lnTo>
                  <a:pt x="38" y="0"/>
                </a:lnTo>
              </a:path>
            </a:pathLst>
          </a:custGeom>
          <a:noFill/>
          <a:ln w="19050">
            <a:solidFill>
              <a:schemeClr val="bg1">
                <a:lumMod val="65000"/>
              </a:schemeClr>
            </a:solidFill>
            <a:round/>
            <a:headEnd/>
            <a:tailEnd type="triangle" w="med" len="med"/>
          </a:ln>
        </p:spPr>
        <p:txBody>
          <a:bodyPr anchor="ctr">
            <a:spAutoFit/>
          </a:bodyPr>
          <a:lstStyle/>
          <a:p>
            <a:pPr>
              <a:defRPr/>
            </a:pPr>
            <a:endParaRPr lang="en-US">
              <a:cs typeface="ＭＳ Ｐゴシック" pitchFamily="-106" charset="-128"/>
            </a:endParaRPr>
          </a:p>
        </p:txBody>
      </p:sp>
      <p:sp>
        <p:nvSpPr>
          <p:cNvPr id="65575" name="Text Box 177"/>
          <p:cNvSpPr txBox="1">
            <a:spLocks noChangeArrowheads="1"/>
          </p:cNvSpPr>
          <p:nvPr/>
        </p:nvSpPr>
        <p:spPr bwMode="auto">
          <a:xfrm>
            <a:off x="8080375" y="4949825"/>
            <a:ext cx="904875" cy="457200"/>
          </a:xfrm>
          <a:prstGeom prst="rect">
            <a:avLst/>
          </a:prstGeom>
          <a:noFill/>
          <a:ln w="19050">
            <a:noFill/>
            <a:miter lim="800000"/>
            <a:headEnd/>
            <a:tailEnd/>
          </a:ln>
        </p:spPr>
        <p:txBody>
          <a:bodyPr>
            <a:spAutoFit/>
          </a:bodyPr>
          <a:lstStyle/>
          <a:p>
            <a:pPr>
              <a:spcBef>
                <a:spcPct val="50000"/>
              </a:spcBef>
              <a:defRPr/>
            </a:pPr>
            <a:r>
              <a:rPr lang="en-US">
                <a:solidFill>
                  <a:schemeClr val="bg1">
                    <a:lumMod val="65000"/>
                  </a:schemeClr>
                </a:solidFill>
                <a:cs typeface="ＭＳ Ｐゴシック" pitchFamily="-106" charset="-128"/>
              </a:rPr>
              <a:t>loop</a:t>
            </a:r>
          </a:p>
        </p:txBody>
      </p:sp>
      <p:sp>
        <p:nvSpPr>
          <p:cNvPr id="65576" name="Line 178"/>
          <p:cNvSpPr>
            <a:spLocks noChangeShapeType="1"/>
          </p:cNvSpPr>
          <p:nvPr/>
        </p:nvSpPr>
        <p:spPr bwMode="auto">
          <a:xfrm>
            <a:off x="7627938" y="4724400"/>
            <a:ext cx="0" cy="1047750"/>
          </a:xfrm>
          <a:prstGeom prst="line">
            <a:avLst/>
          </a:prstGeom>
          <a:noFill/>
          <a:ln w="19050">
            <a:solidFill>
              <a:schemeClr val="bg1">
                <a:lumMod val="65000"/>
              </a:schemeClr>
            </a:solidFill>
            <a:round/>
            <a:headEnd/>
            <a:tailEnd type="triangle" w="med" len="med"/>
          </a:ln>
        </p:spPr>
        <p:txBody>
          <a:bodyPr anchor="ctr">
            <a:spAutoFit/>
          </a:bodyPr>
          <a:lstStyle/>
          <a:p>
            <a:pPr>
              <a:defRPr/>
            </a:pPr>
            <a:endParaRPr lang="en-US">
              <a:cs typeface="ＭＳ Ｐゴシック" pitchFamily="-106" charset="-128"/>
            </a:endParaRPr>
          </a:p>
        </p:txBody>
      </p:sp>
      <p:sp>
        <p:nvSpPr>
          <p:cNvPr id="65577" name="Text Box 180"/>
          <p:cNvSpPr txBox="1">
            <a:spLocks noChangeArrowheads="1"/>
          </p:cNvSpPr>
          <p:nvPr/>
        </p:nvSpPr>
        <p:spPr bwMode="auto">
          <a:xfrm>
            <a:off x="7548563" y="5905500"/>
            <a:ext cx="1108075" cy="457200"/>
          </a:xfrm>
          <a:prstGeom prst="rect">
            <a:avLst/>
          </a:prstGeom>
          <a:noFill/>
          <a:ln w="19050">
            <a:noFill/>
            <a:miter lim="800000"/>
            <a:headEnd/>
            <a:tailEnd/>
          </a:ln>
        </p:spPr>
        <p:txBody>
          <a:bodyPr>
            <a:spAutoFit/>
          </a:bodyPr>
          <a:lstStyle/>
          <a:p>
            <a:pPr algn="l">
              <a:spcBef>
                <a:spcPct val="50000"/>
              </a:spcBef>
              <a:defRPr/>
            </a:pPr>
            <a:r>
              <a:rPr lang="en-US">
                <a:solidFill>
                  <a:schemeClr val="bg1">
                    <a:lumMod val="65000"/>
                  </a:schemeClr>
                </a:solidFill>
                <a:cs typeface="ＭＳ Ｐゴシック" pitchFamily="-106" charset="-128"/>
              </a:rPr>
              <a:t>return</a:t>
            </a:r>
          </a:p>
        </p:txBody>
      </p:sp>
      <p:sp>
        <p:nvSpPr>
          <p:cNvPr id="65578" name="Text Box 185"/>
          <p:cNvSpPr txBox="1">
            <a:spLocks noChangeArrowheads="1"/>
          </p:cNvSpPr>
          <p:nvPr/>
        </p:nvSpPr>
        <p:spPr bwMode="auto">
          <a:xfrm>
            <a:off x="7762875" y="2457450"/>
            <a:ext cx="904875" cy="457200"/>
          </a:xfrm>
          <a:prstGeom prst="rect">
            <a:avLst/>
          </a:prstGeom>
          <a:noFill/>
          <a:ln w="19050">
            <a:noFill/>
            <a:miter lim="800000"/>
            <a:headEnd/>
            <a:tailEnd/>
          </a:ln>
        </p:spPr>
        <p:txBody>
          <a:bodyPr>
            <a:spAutoFit/>
          </a:bodyPr>
          <a:lstStyle/>
          <a:p>
            <a:pPr algn="l">
              <a:spcBef>
                <a:spcPct val="50000"/>
              </a:spcBef>
              <a:defRPr/>
            </a:pPr>
            <a:r>
              <a:rPr lang="en-US">
                <a:solidFill>
                  <a:schemeClr val="bg1">
                    <a:lumMod val="65000"/>
                  </a:schemeClr>
                </a:solidFill>
                <a:cs typeface="ＭＳ Ｐゴシック" pitchFamily="-106" charset="-128"/>
              </a:rPr>
              <a:t>input</a:t>
            </a:r>
          </a:p>
        </p:txBody>
      </p:sp>
      <p:sp>
        <p:nvSpPr>
          <p:cNvPr id="65579" name="AutoShape 186"/>
          <p:cNvSpPr>
            <a:spLocks/>
          </p:cNvSpPr>
          <p:nvPr/>
        </p:nvSpPr>
        <p:spPr bwMode="auto">
          <a:xfrm>
            <a:off x="7661275" y="2468563"/>
            <a:ext cx="74613" cy="474662"/>
          </a:xfrm>
          <a:prstGeom prst="rightBrace">
            <a:avLst>
              <a:gd name="adj1" fmla="val 38829"/>
              <a:gd name="adj2" fmla="val 50000"/>
            </a:avLst>
          </a:prstGeom>
          <a:noFill/>
          <a:ln w="19050">
            <a:solidFill>
              <a:schemeClr val="bg1">
                <a:lumMod val="65000"/>
              </a:schemeClr>
            </a:solidFill>
            <a:round/>
            <a:headEnd/>
            <a:tailEnd/>
          </a:ln>
        </p:spPr>
        <p:txBody>
          <a:bodyPr anchor="ctr">
            <a:spAutoFit/>
          </a:bodyPr>
          <a:lstStyle/>
          <a:p>
            <a:pPr>
              <a:defRPr/>
            </a:pPr>
            <a:endParaRPr lang="en-US">
              <a:solidFill>
                <a:schemeClr val="bg1">
                  <a:lumMod val="65000"/>
                </a:schemeClr>
              </a:solidFill>
              <a:cs typeface="ＭＳ Ｐゴシック" pitchFamily="-106" charset="-128"/>
            </a:endParaRPr>
          </a:p>
        </p:txBody>
      </p:sp>
      <p:sp>
        <p:nvSpPr>
          <p:cNvPr id="65580" name="Text Box 187"/>
          <p:cNvSpPr txBox="1">
            <a:spLocks noChangeArrowheads="1"/>
          </p:cNvSpPr>
          <p:nvPr/>
        </p:nvSpPr>
        <p:spPr bwMode="auto">
          <a:xfrm>
            <a:off x="7543800" y="2927350"/>
            <a:ext cx="1560513" cy="366713"/>
          </a:xfrm>
          <a:prstGeom prst="rect">
            <a:avLst/>
          </a:prstGeom>
          <a:noFill/>
          <a:ln w="19050">
            <a:noFill/>
            <a:miter lim="800000"/>
            <a:headEnd/>
            <a:tailEnd/>
          </a:ln>
        </p:spPr>
        <p:txBody>
          <a:bodyPr>
            <a:spAutoFit/>
          </a:bodyPr>
          <a:lstStyle/>
          <a:p>
            <a:pPr algn="l">
              <a:spcBef>
                <a:spcPct val="50000"/>
              </a:spcBef>
              <a:defRPr/>
            </a:pPr>
            <a:r>
              <a:rPr lang="en-US" sz="1800" b="1">
                <a:solidFill>
                  <a:schemeClr val="bg1">
                    <a:lumMod val="65000"/>
                  </a:schemeClr>
                </a:solidFill>
                <a:cs typeface="ＭＳ Ｐゴシック" pitchFamily="-106" charset="-128"/>
              </a:rPr>
              <a:t>function call</a:t>
            </a:r>
          </a:p>
        </p:txBody>
      </p:sp>
      <p:sp>
        <p:nvSpPr>
          <p:cNvPr id="145451" name="Rectangle 188"/>
          <p:cNvSpPr>
            <a:spLocks noChangeArrowheads="1"/>
          </p:cNvSpPr>
          <p:nvPr>
            <p:custDataLst>
              <p:tags r:id="rId33"/>
            </p:custDataLst>
          </p:nvPr>
        </p:nvSpPr>
        <p:spPr bwMode="auto">
          <a:xfrm>
            <a:off x="1154113" y="47164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82" name="Text Box 189"/>
          <p:cNvSpPr txBox="1">
            <a:spLocks noChangeArrowheads="1"/>
          </p:cNvSpPr>
          <p:nvPr>
            <p:custDataLst>
              <p:tags r:id="rId34"/>
            </p:custDataLst>
          </p:nvPr>
        </p:nvSpPr>
        <p:spPr bwMode="auto">
          <a:xfrm>
            <a:off x="487363" y="4737100"/>
            <a:ext cx="625475" cy="366713"/>
          </a:xfrm>
          <a:prstGeom prst="rect">
            <a:avLst/>
          </a:prstGeom>
          <a:noFill/>
          <a:ln w="9525">
            <a:noFill/>
            <a:miter lim="800000"/>
            <a:headEnd/>
            <a:tailEnd/>
          </a:ln>
        </p:spPr>
        <p:txBody>
          <a:bodyPr>
            <a:spAutoFit/>
          </a:bodyPr>
          <a:lstStyle/>
          <a:p>
            <a:pPr algn="r">
              <a:spcBef>
                <a:spcPct val="50000"/>
              </a:spcBef>
              <a:defRPr/>
            </a:pPr>
            <a:r>
              <a:rPr lang="en-US" sz="1800">
                <a:solidFill>
                  <a:schemeClr val="bg1">
                    <a:lumMod val="65000"/>
                  </a:schemeClr>
                </a:solidFill>
                <a:latin typeface="Comic Sans MS" pitchFamily="-106" charset="0"/>
                <a:cs typeface="ＭＳ Ｐゴシック" pitchFamily="-106" charset="-128"/>
              </a:rPr>
              <a:t>r14</a:t>
            </a:r>
          </a:p>
        </p:txBody>
      </p:sp>
      <p:sp>
        <p:nvSpPr>
          <p:cNvPr id="145453" name="Text Box 190"/>
          <p:cNvSpPr txBox="1">
            <a:spLocks noChangeArrowheads="1"/>
          </p:cNvSpPr>
          <p:nvPr/>
        </p:nvSpPr>
        <p:spPr bwMode="auto">
          <a:xfrm>
            <a:off x="1684338" y="450850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register</a:t>
            </a:r>
          </a:p>
        </p:txBody>
      </p:sp>
      <p:sp>
        <p:nvSpPr>
          <p:cNvPr id="65584" name="Text Box 194"/>
          <p:cNvSpPr txBox="1">
            <a:spLocks noChangeArrowheads="1"/>
          </p:cNvSpPr>
          <p:nvPr/>
        </p:nvSpPr>
        <p:spPr bwMode="auto">
          <a:xfrm>
            <a:off x="7543800" y="4076700"/>
            <a:ext cx="1560513" cy="366713"/>
          </a:xfrm>
          <a:prstGeom prst="rect">
            <a:avLst/>
          </a:prstGeom>
          <a:noFill/>
          <a:ln w="19050">
            <a:noFill/>
            <a:miter lim="800000"/>
            <a:headEnd/>
            <a:tailEnd/>
          </a:ln>
        </p:spPr>
        <p:txBody>
          <a:bodyPr>
            <a:spAutoFit/>
          </a:bodyPr>
          <a:lstStyle/>
          <a:p>
            <a:pPr algn="l">
              <a:spcBef>
                <a:spcPct val="50000"/>
              </a:spcBef>
              <a:defRPr/>
            </a:pPr>
            <a:r>
              <a:rPr lang="en-US" sz="1800" b="1">
                <a:solidFill>
                  <a:schemeClr val="bg1">
                    <a:lumMod val="65000"/>
                  </a:schemeClr>
                </a:solidFill>
                <a:cs typeface="ＭＳ Ｐゴシック" pitchFamily="-106" charset="-128"/>
              </a:rPr>
              <a:t>the function!</a:t>
            </a:r>
          </a:p>
        </p:txBody>
      </p:sp>
      <p:sp>
        <p:nvSpPr>
          <p:cNvPr id="65585" name="Text Box 197"/>
          <p:cNvSpPr txBox="1">
            <a:spLocks noChangeArrowheads="1"/>
          </p:cNvSpPr>
          <p:nvPr/>
        </p:nvSpPr>
        <p:spPr bwMode="auto">
          <a:xfrm>
            <a:off x="7731125" y="3444875"/>
            <a:ext cx="1031875" cy="457200"/>
          </a:xfrm>
          <a:prstGeom prst="rect">
            <a:avLst/>
          </a:prstGeom>
          <a:noFill/>
          <a:ln w="19050">
            <a:noFill/>
            <a:miter lim="800000"/>
            <a:headEnd/>
            <a:tailEnd/>
          </a:ln>
        </p:spPr>
        <p:txBody>
          <a:bodyPr>
            <a:spAutoFit/>
          </a:bodyPr>
          <a:lstStyle/>
          <a:p>
            <a:pPr algn="l">
              <a:spcBef>
                <a:spcPct val="50000"/>
              </a:spcBef>
              <a:defRPr/>
            </a:pPr>
            <a:r>
              <a:rPr lang="en-US">
                <a:solidFill>
                  <a:schemeClr val="bg1">
                    <a:lumMod val="65000"/>
                  </a:schemeClr>
                </a:solidFill>
                <a:cs typeface="ＭＳ Ｐゴシック" pitchFamily="-106" charset="-128"/>
              </a:rPr>
              <a:t>output</a:t>
            </a:r>
          </a:p>
        </p:txBody>
      </p:sp>
      <p:sp>
        <p:nvSpPr>
          <p:cNvPr id="65586" name="AutoShape 198"/>
          <p:cNvSpPr>
            <a:spLocks/>
          </p:cNvSpPr>
          <p:nvPr/>
        </p:nvSpPr>
        <p:spPr bwMode="auto">
          <a:xfrm>
            <a:off x="7643813" y="3424238"/>
            <a:ext cx="93662" cy="498475"/>
          </a:xfrm>
          <a:prstGeom prst="rightBrace">
            <a:avLst>
              <a:gd name="adj1" fmla="val 69209"/>
              <a:gd name="adj2" fmla="val 50000"/>
            </a:avLst>
          </a:prstGeom>
          <a:noFill/>
          <a:ln w="19050">
            <a:solidFill>
              <a:schemeClr val="bg1">
                <a:lumMod val="65000"/>
              </a:schemeClr>
            </a:solidFill>
            <a:round/>
            <a:headEnd/>
            <a:tailEnd/>
          </a:ln>
        </p:spPr>
        <p:txBody>
          <a:bodyPr anchor="ctr">
            <a:spAutoFit/>
          </a:bodyPr>
          <a:lstStyle/>
          <a:p>
            <a:pPr>
              <a:defRPr/>
            </a:pPr>
            <a:endParaRPr lang="en-US">
              <a:solidFill>
                <a:schemeClr val="bg1">
                  <a:lumMod val="65000"/>
                </a:schemeClr>
              </a:solidFill>
              <a:cs typeface="ＭＳ Ｐゴシック" pitchFamily="-106" charset="-128"/>
            </a:endParaRPr>
          </a:p>
        </p:txBody>
      </p:sp>
      <p:sp>
        <p:nvSpPr>
          <p:cNvPr id="65587" name="Text Box 30"/>
          <p:cNvSpPr txBox="1">
            <a:spLocks noChangeArrowheads="1"/>
          </p:cNvSpPr>
          <p:nvPr>
            <p:custDataLst>
              <p:tags r:id="rId35"/>
            </p:custDataLst>
          </p:nvPr>
        </p:nvSpPr>
        <p:spPr bwMode="auto">
          <a:xfrm>
            <a:off x="4567238" y="4051300"/>
            <a:ext cx="609600" cy="366713"/>
          </a:xfrm>
          <a:prstGeom prst="rect">
            <a:avLst/>
          </a:prstGeom>
          <a:noFill/>
          <a:ln w="9525">
            <a:noFill/>
            <a:miter lim="800000"/>
            <a:headEnd/>
            <a:tailEnd/>
          </a:ln>
        </p:spPr>
        <p:txBody>
          <a:bodyPr>
            <a:spAutoFit/>
          </a:bodyPr>
          <a:lstStyle/>
          <a:p>
            <a:pPr algn="r">
              <a:spcBef>
                <a:spcPct val="50000"/>
              </a:spcBef>
              <a:defRPr/>
            </a:pPr>
            <a:r>
              <a:rPr lang="en-US" sz="1800">
                <a:solidFill>
                  <a:schemeClr val="bg1">
                    <a:lumMod val="65000"/>
                  </a:schemeClr>
                </a:solidFill>
                <a:latin typeface="Comic Sans MS" pitchFamily="-106" charset="0"/>
                <a:cs typeface="ＭＳ Ｐゴシック" pitchFamily="-106" charset="-128"/>
              </a:rPr>
              <a:t>4</a:t>
            </a:r>
          </a:p>
        </p:txBody>
      </p:sp>
      <p:sp>
        <p:nvSpPr>
          <p:cNvPr id="65588" name="Text Box 31"/>
          <p:cNvSpPr txBox="1">
            <a:spLocks noChangeArrowheads="1"/>
          </p:cNvSpPr>
          <p:nvPr>
            <p:custDataLst>
              <p:tags r:id="rId36"/>
            </p:custDataLst>
          </p:nvPr>
        </p:nvSpPr>
        <p:spPr bwMode="auto">
          <a:xfrm>
            <a:off x="4567238" y="4440238"/>
            <a:ext cx="609600" cy="366712"/>
          </a:xfrm>
          <a:prstGeom prst="rect">
            <a:avLst/>
          </a:prstGeom>
          <a:noFill/>
          <a:ln w="9525">
            <a:noFill/>
            <a:miter lim="800000"/>
            <a:headEnd/>
            <a:tailEnd/>
          </a:ln>
        </p:spPr>
        <p:txBody>
          <a:bodyPr>
            <a:spAutoFit/>
          </a:bodyPr>
          <a:lstStyle/>
          <a:p>
            <a:pPr algn="r">
              <a:spcBef>
                <a:spcPct val="50000"/>
              </a:spcBef>
              <a:defRPr/>
            </a:pPr>
            <a:r>
              <a:rPr lang="en-US" sz="1800">
                <a:solidFill>
                  <a:schemeClr val="bg1">
                    <a:lumMod val="65000"/>
                  </a:schemeClr>
                </a:solidFill>
                <a:latin typeface="Comic Sans MS" pitchFamily="-106" charset="0"/>
                <a:cs typeface="ＭＳ Ｐゴシック" pitchFamily="-106" charset="-128"/>
              </a:rPr>
              <a:t>5</a:t>
            </a:r>
          </a:p>
        </p:txBody>
      </p:sp>
      <p:sp>
        <p:nvSpPr>
          <p:cNvPr id="65589" name="Text Box 33"/>
          <p:cNvSpPr txBox="1">
            <a:spLocks noChangeArrowheads="1"/>
          </p:cNvSpPr>
          <p:nvPr>
            <p:custDataLst>
              <p:tags r:id="rId37"/>
            </p:custDataLst>
          </p:nvPr>
        </p:nvSpPr>
        <p:spPr bwMode="auto">
          <a:xfrm>
            <a:off x="4567238" y="4821238"/>
            <a:ext cx="609600" cy="366712"/>
          </a:xfrm>
          <a:prstGeom prst="rect">
            <a:avLst/>
          </a:prstGeom>
          <a:noFill/>
          <a:ln w="9525">
            <a:noFill/>
            <a:miter lim="800000"/>
            <a:headEnd/>
            <a:tailEnd/>
          </a:ln>
        </p:spPr>
        <p:txBody>
          <a:bodyPr>
            <a:spAutoFit/>
          </a:bodyPr>
          <a:lstStyle/>
          <a:p>
            <a:pPr algn="r">
              <a:spcBef>
                <a:spcPct val="50000"/>
              </a:spcBef>
              <a:defRPr/>
            </a:pPr>
            <a:r>
              <a:rPr lang="en-US" sz="1800">
                <a:solidFill>
                  <a:schemeClr val="bg1">
                    <a:lumMod val="65000"/>
                  </a:schemeClr>
                </a:solidFill>
                <a:latin typeface="Comic Sans MS" pitchFamily="-106" charset="0"/>
                <a:cs typeface="ＭＳ Ｐゴシック" pitchFamily="-106" charset="-128"/>
              </a:rPr>
              <a:t>6</a:t>
            </a:r>
          </a:p>
        </p:txBody>
      </p:sp>
      <p:sp>
        <p:nvSpPr>
          <p:cNvPr id="65590" name="Text Box 34"/>
          <p:cNvSpPr txBox="1">
            <a:spLocks noChangeArrowheads="1"/>
          </p:cNvSpPr>
          <p:nvPr>
            <p:custDataLst>
              <p:tags r:id="rId38"/>
            </p:custDataLst>
          </p:nvPr>
        </p:nvSpPr>
        <p:spPr bwMode="auto">
          <a:xfrm>
            <a:off x="4567238" y="5202238"/>
            <a:ext cx="609600" cy="366712"/>
          </a:xfrm>
          <a:prstGeom prst="rect">
            <a:avLst/>
          </a:prstGeom>
          <a:noFill/>
          <a:ln w="9525">
            <a:noFill/>
            <a:miter lim="800000"/>
            <a:headEnd/>
            <a:tailEnd/>
          </a:ln>
        </p:spPr>
        <p:txBody>
          <a:bodyPr>
            <a:spAutoFit/>
          </a:bodyPr>
          <a:lstStyle/>
          <a:p>
            <a:pPr algn="r">
              <a:spcBef>
                <a:spcPct val="50000"/>
              </a:spcBef>
              <a:defRPr/>
            </a:pPr>
            <a:r>
              <a:rPr lang="en-US" sz="1800">
                <a:solidFill>
                  <a:schemeClr val="bg1">
                    <a:lumMod val="65000"/>
                  </a:schemeClr>
                </a:solidFill>
                <a:latin typeface="Comic Sans MS" pitchFamily="-106" charset="0"/>
                <a:cs typeface="ＭＳ Ｐゴシック" pitchFamily="-106" charset="-128"/>
              </a:rPr>
              <a:t>7</a:t>
            </a:r>
          </a:p>
        </p:txBody>
      </p:sp>
      <p:sp>
        <p:nvSpPr>
          <p:cNvPr id="65591" name="Text Box 35"/>
          <p:cNvSpPr txBox="1">
            <a:spLocks noChangeArrowheads="1"/>
          </p:cNvSpPr>
          <p:nvPr>
            <p:custDataLst>
              <p:tags r:id="rId39"/>
            </p:custDataLst>
          </p:nvPr>
        </p:nvSpPr>
        <p:spPr bwMode="auto">
          <a:xfrm>
            <a:off x="4562475" y="5591175"/>
            <a:ext cx="609600" cy="366713"/>
          </a:xfrm>
          <a:prstGeom prst="rect">
            <a:avLst/>
          </a:prstGeom>
          <a:noFill/>
          <a:ln w="9525">
            <a:noFill/>
            <a:miter lim="800000"/>
            <a:headEnd/>
            <a:tailEnd/>
          </a:ln>
        </p:spPr>
        <p:txBody>
          <a:bodyPr>
            <a:spAutoFit/>
          </a:bodyPr>
          <a:lstStyle/>
          <a:p>
            <a:pPr algn="r">
              <a:spcBef>
                <a:spcPct val="50000"/>
              </a:spcBef>
              <a:defRPr/>
            </a:pPr>
            <a:r>
              <a:rPr lang="en-US" sz="1800">
                <a:solidFill>
                  <a:schemeClr val="bg1">
                    <a:lumMod val="65000"/>
                  </a:schemeClr>
                </a:solidFill>
                <a:latin typeface="Comic Sans MS" pitchFamily="-106" charset="0"/>
                <a:cs typeface="ＭＳ Ｐゴシック" pitchFamily="-106" charset="-128"/>
              </a:rPr>
              <a:t>8</a:t>
            </a:r>
          </a:p>
        </p:txBody>
      </p:sp>
      <p:sp>
        <p:nvSpPr>
          <p:cNvPr id="65592" name="Text Box 36"/>
          <p:cNvSpPr txBox="1">
            <a:spLocks noChangeArrowheads="1"/>
          </p:cNvSpPr>
          <p:nvPr>
            <p:custDataLst>
              <p:tags r:id="rId40"/>
            </p:custDataLst>
          </p:nvPr>
        </p:nvSpPr>
        <p:spPr bwMode="auto">
          <a:xfrm>
            <a:off x="4559300" y="5949950"/>
            <a:ext cx="609600" cy="366713"/>
          </a:xfrm>
          <a:prstGeom prst="rect">
            <a:avLst/>
          </a:prstGeom>
          <a:noFill/>
          <a:ln w="9525">
            <a:noFill/>
            <a:miter lim="800000"/>
            <a:headEnd/>
            <a:tailEnd/>
          </a:ln>
        </p:spPr>
        <p:txBody>
          <a:bodyPr>
            <a:spAutoFit/>
          </a:bodyPr>
          <a:lstStyle/>
          <a:p>
            <a:pPr algn="r">
              <a:spcBef>
                <a:spcPct val="50000"/>
              </a:spcBef>
              <a:defRPr/>
            </a:pPr>
            <a:r>
              <a:rPr lang="en-US" sz="1800">
                <a:solidFill>
                  <a:schemeClr val="bg1">
                    <a:lumMod val="65000"/>
                  </a:schemeClr>
                </a:solidFill>
                <a:latin typeface="Comic Sans MS" pitchFamily="-106" charset="0"/>
                <a:cs typeface="ＭＳ Ｐゴシック" pitchFamily="-106" charset="-128"/>
              </a:rPr>
              <a:t>9</a:t>
            </a:r>
          </a:p>
        </p:txBody>
      </p:sp>
      <p:sp>
        <p:nvSpPr>
          <p:cNvPr id="145463" name="Rectangle 82"/>
          <p:cNvSpPr>
            <a:spLocks noChangeArrowheads="1"/>
          </p:cNvSpPr>
          <p:nvPr/>
        </p:nvSpPr>
        <p:spPr bwMode="auto">
          <a:xfrm>
            <a:off x="377825" y="2684463"/>
            <a:ext cx="1219200" cy="4619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1200">
                <a:solidFill>
                  <a:srgbClr val="008000"/>
                </a:solidFill>
                <a:latin typeface="Calibri" pitchFamily="-106" charset="0"/>
              </a:rPr>
              <a:t>Sorry about the clobbering!</a:t>
            </a:r>
            <a:endParaRPr lang="en-US" sz="1200">
              <a:solidFill>
                <a:srgbClr val="008000"/>
              </a:solidFill>
            </a:endParaRPr>
          </a:p>
        </p:txBody>
      </p:sp>
      <p:sp>
        <p:nvSpPr>
          <p:cNvPr id="145464" name="Text Box 211"/>
          <p:cNvSpPr txBox="1">
            <a:spLocks noChangeArrowheads="1"/>
          </p:cNvSpPr>
          <p:nvPr/>
        </p:nvSpPr>
        <p:spPr bwMode="auto">
          <a:xfrm>
            <a:off x="1406525" y="4513263"/>
            <a:ext cx="2895600" cy="120173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600">
                <a:solidFill>
                  <a:srgbClr val="008000"/>
                </a:solidFill>
                <a:latin typeface="Calibri" pitchFamily="-106" charset="0"/>
              </a:rPr>
              <a:t>This f'n is </a:t>
            </a:r>
            <a:r>
              <a:rPr lang="en-US" sz="3600" b="1" i="1">
                <a:solidFill>
                  <a:srgbClr val="008000"/>
                </a:solidFill>
                <a:latin typeface="Calibri" pitchFamily="-106" charset="0"/>
              </a:rPr>
              <a:t>destructive</a:t>
            </a:r>
            <a:r>
              <a:rPr lang="en-US" sz="3600">
                <a:solidFill>
                  <a:srgbClr val="008000"/>
                </a:solidFill>
                <a:latin typeface="Calibri" pitchFamily="-106" charset="0"/>
              </a:rPr>
              <a:t>!</a:t>
            </a:r>
          </a:p>
        </p:txBody>
      </p:sp>
      <p:sp>
        <p:nvSpPr>
          <p:cNvPr id="145465" name="Text Box 17"/>
          <p:cNvSpPr txBox="1">
            <a:spLocks noChangeArrowheads="1"/>
          </p:cNvSpPr>
          <p:nvPr>
            <p:custDataLst>
              <p:tags r:id="rId41"/>
            </p:custDataLst>
          </p:nvPr>
        </p:nvSpPr>
        <p:spPr bwMode="auto">
          <a:xfrm>
            <a:off x="4808538" y="152400"/>
            <a:ext cx="3421062"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F02E4"/>
                </a:solidFill>
              </a:rPr>
              <a:t>... but potentially LOTS of function calls.</a:t>
            </a:r>
          </a:p>
        </p:txBody>
      </p:sp>
      <p:sp>
        <p:nvSpPr>
          <p:cNvPr id="145466" name="Text Box 18"/>
          <p:cNvSpPr txBox="1">
            <a:spLocks noChangeArrowheads="1"/>
          </p:cNvSpPr>
          <p:nvPr>
            <p:custDataLst>
              <p:tags r:id="rId42"/>
            </p:custDataLst>
          </p:nvPr>
        </p:nvSpPr>
        <p:spPr bwMode="auto">
          <a:xfrm>
            <a:off x="777875" y="152400"/>
            <a:ext cx="2808288"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F02E4"/>
                </a:solidFill>
              </a:rPr>
              <a:t>There is only ONE set of registers...</a:t>
            </a:r>
          </a:p>
        </p:txBody>
      </p:sp>
      <p:sp>
        <p:nvSpPr>
          <p:cNvPr id="145467" name="Left Brace 87"/>
          <p:cNvSpPr>
            <a:spLocks/>
          </p:cNvSpPr>
          <p:nvPr/>
        </p:nvSpPr>
        <p:spPr bwMode="auto">
          <a:xfrm>
            <a:off x="4214813" y="4243388"/>
            <a:ext cx="268287" cy="2001837"/>
          </a:xfrm>
          <a:prstGeom prst="leftBrace">
            <a:avLst>
              <a:gd name="adj1" fmla="val 44251"/>
              <a:gd name="adj2" fmla="val 50000"/>
            </a:avLst>
          </a:prstGeom>
          <a:noFill/>
          <a:ln w="28575">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45468" name="Rectangle 88"/>
          <p:cNvSpPr>
            <a:spLocks noChangeArrowheads="1"/>
          </p:cNvSpPr>
          <p:nvPr/>
        </p:nvSpPr>
        <p:spPr bwMode="auto">
          <a:xfrm>
            <a:off x="588963" y="3581400"/>
            <a:ext cx="3403600" cy="584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b="1">
                <a:solidFill>
                  <a:srgbClr val="000000"/>
                </a:solidFill>
                <a:latin typeface="Courier New" pitchFamily="-106" charset="0"/>
              </a:rPr>
              <a:t>r1</a:t>
            </a:r>
            <a:r>
              <a:rPr lang="en-US" sz="3200" b="1">
                <a:solidFill>
                  <a:srgbClr val="000000"/>
                </a:solidFill>
                <a:latin typeface="Calibri" pitchFamily="-106" charset="0"/>
              </a:rPr>
              <a:t> gets clobbered!</a:t>
            </a:r>
            <a:endParaRPr lang="en-US" sz="3200"/>
          </a:p>
        </p:txBody>
      </p:sp>
      <p:grpSp>
        <p:nvGrpSpPr>
          <p:cNvPr id="145469" name="Group 190"/>
          <p:cNvGrpSpPr>
            <a:grpSpLocks/>
          </p:cNvGrpSpPr>
          <p:nvPr>
            <p:custDataLst>
              <p:tags r:id="rId43"/>
            </p:custDataLst>
          </p:nvPr>
        </p:nvGrpSpPr>
        <p:grpSpPr bwMode="auto">
          <a:xfrm>
            <a:off x="177800" y="2960688"/>
            <a:ext cx="350838" cy="352425"/>
            <a:chOff x="2928" y="1051"/>
            <a:chExt cx="840" cy="957"/>
          </a:xfrm>
        </p:grpSpPr>
        <p:sp>
          <p:nvSpPr>
            <p:cNvPr id="145471" name="Freeform 191"/>
            <p:cNvSpPr>
              <a:spLocks/>
            </p:cNvSpPr>
            <p:nvPr>
              <p:custDataLst>
                <p:tags r:id="rId4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5472" name="Oval 192"/>
            <p:cNvSpPr>
              <a:spLocks noChangeArrowheads="1"/>
            </p:cNvSpPr>
            <p:nvPr>
              <p:custDataLst>
                <p:tags r:id="rId4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5473" name="Oval 193"/>
            <p:cNvSpPr>
              <a:spLocks noChangeArrowheads="1"/>
            </p:cNvSpPr>
            <p:nvPr>
              <p:custDataLst>
                <p:tags r:id="rId4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5474" name="Oval 194"/>
            <p:cNvSpPr>
              <a:spLocks noChangeArrowheads="1"/>
            </p:cNvSpPr>
            <p:nvPr>
              <p:custDataLst>
                <p:tags r:id="rId4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5475" name="Oval 195"/>
            <p:cNvSpPr>
              <a:spLocks noChangeArrowheads="1"/>
            </p:cNvSpPr>
            <p:nvPr>
              <p:custDataLst>
                <p:tags r:id="rId4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5476" name="Oval 196"/>
            <p:cNvSpPr>
              <a:spLocks noChangeArrowheads="1"/>
            </p:cNvSpPr>
            <p:nvPr>
              <p:custDataLst>
                <p:tags r:id="rId4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5477" name="Oval 197"/>
            <p:cNvSpPr>
              <a:spLocks noChangeArrowheads="1"/>
            </p:cNvSpPr>
            <p:nvPr>
              <p:custDataLst>
                <p:tags r:id="rId5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5478" name="Oval 198"/>
            <p:cNvSpPr>
              <a:spLocks noChangeArrowheads="1"/>
            </p:cNvSpPr>
            <p:nvPr>
              <p:custDataLst>
                <p:tags r:id="rId5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5479" name="AutoShape 199"/>
            <p:cNvSpPr>
              <a:spLocks noChangeArrowheads="1"/>
            </p:cNvSpPr>
            <p:nvPr>
              <p:custDataLst>
                <p:tags r:id="rId5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5480" name="Freeform 200"/>
            <p:cNvSpPr>
              <a:spLocks/>
            </p:cNvSpPr>
            <p:nvPr>
              <p:custDataLst>
                <p:tags r:id="rId5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5481" name="Freeform 201"/>
            <p:cNvSpPr>
              <a:spLocks/>
            </p:cNvSpPr>
            <p:nvPr>
              <p:custDataLst>
                <p:tags r:id="rId5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5482" name="Freeform 202"/>
            <p:cNvSpPr>
              <a:spLocks/>
            </p:cNvSpPr>
            <p:nvPr>
              <p:custDataLst>
                <p:tags r:id="rId5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5483" name="Freeform 203"/>
            <p:cNvSpPr>
              <a:spLocks/>
            </p:cNvSpPr>
            <p:nvPr>
              <p:custDataLst>
                <p:tags r:id="rId5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5470" name="Text Box 62"/>
          <p:cNvSpPr txBox="1">
            <a:spLocks noChangeArrowheads="1"/>
          </p:cNvSpPr>
          <p:nvPr/>
        </p:nvSpPr>
        <p:spPr bwMode="auto">
          <a:xfrm>
            <a:off x="1697038" y="1192213"/>
            <a:ext cx="5410200" cy="954087"/>
          </a:xfrm>
          <a:prstGeom prst="rect">
            <a:avLst/>
          </a:prstGeom>
          <a:solidFill>
            <a:srgbClr val="D2D2D2"/>
          </a:solidFill>
          <a:ln w="9525">
            <a:solidFill>
              <a:srgbClr val="0600FF"/>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800" i="1">
                <a:solidFill>
                  <a:srgbClr val="000000"/>
                </a:solidFill>
                <a:latin typeface="Calibri" pitchFamily="-106" charset="0"/>
              </a:rPr>
              <a:t>we want it to SEEM like each function has </a:t>
            </a:r>
            <a:r>
              <a:rPr lang="en-US" sz="2800" i="1">
                <a:solidFill>
                  <a:srgbClr val="FF0000"/>
                </a:solidFill>
                <a:latin typeface="Calibri" pitchFamily="-106" charset="0"/>
              </a:rPr>
              <a:t>its own</a:t>
            </a:r>
            <a:r>
              <a:rPr lang="en-US" sz="2800" i="1">
                <a:solidFill>
                  <a:srgbClr val="000000"/>
                </a:solidFill>
                <a:latin typeface="Calibri" pitchFamily="-106" charset="0"/>
              </a:rPr>
              <a:t> registers!</a:t>
            </a:r>
          </a:p>
        </p:txBody>
      </p:sp>
    </p:spTree>
  </p:cSld>
  <p:clrMapOvr>
    <a:masterClrMapping/>
  </p:clrMapOvr>
  <p:timing>
    <p:tnLst>
      <p:par>
        <p:cT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9" name="Text Box 185"/>
          <p:cNvSpPr txBox="1">
            <a:spLocks noChangeArrowheads="1"/>
          </p:cNvSpPr>
          <p:nvPr/>
        </p:nvSpPr>
        <p:spPr bwMode="auto">
          <a:xfrm>
            <a:off x="609600" y="320675"/>
            <a:ext cx="5334000" cy="3587750"/>
          </a:xfrm>
          <a:prstGeom prst="rect">
            <a:avLst/>
          </a:prstGeom>
          <a:noFill/>
          <a:ln w="19050">
            <a:noFill/>
            <a:miter lim="800000"/>
            <a:headEnd/>
            <a:tailEnd/>
          </a:ln>
        </p:spPr>
        <p:txBody>
          <a:bodyPr>
            <a:spAutoFit/>
          </a:bodyPr>
          <a:lstStyle/>
          <a:p>
            <a:pPr algn="l">
              <a:lnSpc>
                <a:spcPct val="60000"/>
              </a:lnSpc>
              <a:spcBef>
                <a:spcPct val="50000"/>
              </a:spcBef>
              <a:defRPr/>
            </a:pPr>
            <a:r>
              <a:rPr lang="en-US" b="1">
                <a:solidFill>
                  <a:srgbClr val="7F7F7F"/>
                </a:solidFill>
                <a:latin typeface="Courier New" pitchFamily="-106" charset="0"/>
                <a:cs typeface="ＭＳ Ｐゴシック" pitchFamily="-106" charset="-128"/>
              </a:rPr>
              <a:t>def main():</a:t>
            </a:r>
          </a:p>
          <a:p>
            <a:pPr algn="l">
              <a:lnSpc>
                <a:spcPct val="60000"/>
              </a:lnSpc>
              <a:spcBef>
                <a:spcPct val="50000"/>
              </a:spcBef>
              <a:defRPr/>
            </a:pPr>
            <a:r>
              <a:rPr lang="en-US" b="1">
                <a:solidFill>
                  <a:srgbClr val="7F7F7F"/>
                </a:solidFill>
                <a:latin typeface="Courier New" pitchFamily="-106" charset="0"/>
                <a:cs typeface="ＭＳ Ｐゴシック" pitchFamily="-106" charset="-128"/>
              </a:rPr>
              <a:t>   r1 = input()</a:t>
            </a:r>
          </a:p>
          <a:p>
            <a:pPr algn="l">
              <a:lnSpc>
                <a:spcPct val="60000"/>
              </a:lnSpc>
              <a:spcBef>
                <a:spcPct val="50000"/>
              </a:spcBef>
              <a:defRPr/>
            </a:pPr>
            <a:r>
              <a:rPr lang="en-US" b="1">
                <a:solidFill>
                  <a:srgbClr val="7F7F7F"/>
                </a:solidFill>
                <a:latin typeface="Courier New" pitchFamily="-106" charset="0"/>
                <a:cs typeface="ＭＳ Ｐゴシック" pitchFamily="-106" charset="-128"/>
              </a:rPr>
              <a:t>   result = </a:t>
            </a:r>
            <a:r>
              <a:rPr lang="en-US" b="1">
                <a:solidFill>
                  <a:srgbClr val="6B6BCF"/>
                </a:solidFill>
                <a:latin typeface="Courier New" pitchFamily="-106" charset="0"/>
                <a:cs typeface="ＭＳ Ｐゴシック" pitchFamily="-106" charset="-128"/>
              </a:rPr>
              <a:t>factorial</a:t>
            </a:r>
            <a:r>
              <a:rPr lang="en-US" b="1">
                <a:solidFill>
                  <a:srgbClr val="7F7F7F"/>
                </a:solidFill>
                <a:latin typeface="Courier New" pitchFamily="-106" charset="0"/>
                <a:cs typeface="ＭＳ Ｐゴシック" pitchFamily="-106" charset="-128"/>
              </a:rPr>
              <a:t>(r1)</a:t>
            </a:r>
          </a:p>
          <a:p>
            <a:pPr algn="l">
              <a:lnSpc>
                <a:spcPct val="60000"/>
              </a:lnSpc>
              <a:spcBef>
                <a:spcPct val="50000"/>
              </a:spcBef>
              <a:defRPr/>
            </a:pPr>
            <a:r>
              <a:rPr lang="en-US" b="1">
                <a:solidFill>
                  <a:srgbClr val="7F7F7F"/>
                </a:solidFill>
                <a:latin typeface="Courier New" pitchFamily="-106" charset="0"/>
                <a:cs typeface="ＭＳ Ｐゴシック" pitchFamily="-106" charset="-128"/>
              </a:rPr>
              <a:t>   print result</a:t>
            </a:r>
          </a:p>
          <a:p>
            <a:pPr algn="l">
              <a:lnSpc>
                <a:spcPct val="60000"/>
              </a:lnSpc>
              <a:spcBef>
                <a:spcPct val="50000"/>
              </a:spcBef>
              <a:defRPr/>
            </a:pPr>
            <a:endParaRPr lang="en-US" b="1">
              <a:solidFill>
                <a:srgbClr val="7F7F7F"/>
              </a:solidFill>
              <a:latin typeface="Courier New" pitchFamily="-106" charset="0"/>
              <a:cs typeface="ＭＳ Ｐゴシック" pitchFamily="-106" charset="-128"/>
            </a:endParaRPr>
          </a:p>
          <a:p>
            <a:pPr algn="l">
              <a:lnSpc>
                <a:spcPct val="60000"/>
              </a:lnSpc>
              <a:spcBef>
                <a:spcPct val="50000"/>
              </a:spcBef>
              <a:defRPr/>
            </a:pPr>
            <a:endParaRPr lang="en-US" b="1">
              <a:solidFill>
                <a:srgbClr val="7F7F7F"/>
              </a:solidFill>
              <a:latin typeface="Courier New" pitchFamily="-106" charset="0"/>
              <a:cs typeface="ＭＳ Ｐゴシック" pitchFamily="-106" charset="-128"/>
            </a:endParaRPr>
          </a:p>
          <a:p>
            <a:pPr algn="l">
              <a:lnSpc>
                <a:spcPct val="60000"/>
              </a:lnSpc>
              <a:spcBef>
                <a:spcPct val="50000"/>
              </a:spcBef>
              <a:defRPr/>
            </a:pPr>
            <a:r>
              <a:rPr lang="en-US" b="1">
                <a:solidFill>
                  <a:srgbClr val="7F7F7F"/>
                </a:solidFill>
                <a:latin typeface="Courier New" pitchFamily="-106" charset="0"/>
                <a:cs typeface="ＭＳ Ｐゴシック" pitchFamily="-106" charset="-128"/>
              </a:rPr>
              <a:t>def </a:t>
            </a:r>
            <a:r>
              <a:rPr lang="en-US" b="1">
                <a:solidFill>
                  <a:schemeClr val="accent6">
                    <a:lumMod val="60000"/>
                    <a:lumOff val="40000"/>
                  </a:schemeClr>
                </a:solidFill>
                <a:latin typeface="Courier New" pitchFamily="-106" charset="0"/>
                <a:cs typeface="ＭＳ Ｐゴシック" pitchFamily="-106" charset="-128"/>
              </a:rPr>
              <a:t>factorial</a:t>
            </a:r>
            <a:r>
              <a:rPr lang="en-US" b="1">
                <a:solidFill>
                  <a:srgbClr val="7F7F7F"/>
                </a:solidFill>
                <a:latin typeface="Courier New" pitchFamily="-106" charset="0"/>
                <a:cs typeface="ＭＳ Ｐゴシック" pitchFamily="-106" charset="-128"/>
              </a:rPr>
              <a:t>( r1 ):</a:t>
            </a:r>
          </a:p>
          <a:p>
            <a:pPr algn="l">
              <a:lnSpc>
                <a:spcPct val="60000"/>
              </a:lnSpc>
              <a:spcBef>
                <a:spcPct val="50000"/>
              </a:spcBef>
              <a:defRPr/>
            </a:pPr>
            <a:r>
              <a:rPr lang="en-US" b="1">
                <a:solidFill>
                  <a:srgbClr val="7F7F7F"/>
                </a:solidFill>
                <a:latin typeface="Courier New" pitchFamily="-106" charset="0"/>
                <a:cs typeface="ＭＳ Ｐゴシック" pitchFamily="-106" charset="-128"/>
              </a:rPr>
              <a:t>   # do factorial work</a:t>
            </a:r>
          </a:p>
          <a:p>
            <a:pPr algn="l">
              <a:lnSpc>
                <a:spcPct val="60000"/>
              </a:lnSpc>
              <a:spcBef>
                <a:spcPct val="50000"/>
              </a:spcBef>
              <a:defRPr/>
            </a:pPr>
            <a:r>
              <a:rPr lang="en-US" b="1">
                <a:solidFill>
                  <a:srgbClr val="7F7F7F"/>
                </a:solidFill>
                <a:latin typeface="Courier New" pitchFamily="-106" charset="0"/>
                <a:cs typeface="ＭＳ Ｐゴシック" pitchFamily="-106" charset="-128"/>
              </a:rPr>
              <a:t>   return result</a:t>
            </a:r>
          </a:p>
        </p:txBody>
      </p:sp>
      <p:sp>
        <p:nvSpPr>
          <p:cNvPr id="146435" name="Freeform 8"/>
          <p:cNvSpPr>
            <a:spLocks noChangeArrowheads="1"/>
          </p:cNvSpPr>
          <p:nvPr/>
        </p:nvSpPr>
        <p:spPr bwMode="auto">
          <a:xfrm>
            <a:off x="3600450" y="1492250"/>
            <a:ext cx="1511300" cy="1230313"/>
          </a:xfrm>
          <a:custGeom>
            <a:avLst/>
            <a:gdLst>
              <a:gd name="T0" fmla="*/ 1319766 w 1511170"/>
              <a:gd name="T1" fmla="*/ 8430 h 1230419"/>
              <a:gd name="T2" fmla="*/ 1377533 w 1511170"/>
              <a:gd name="T3" fmla="*/ 37278 h 1230419"/>
              <a:gd name="T4" fmla="*/ 1406423 w 1511170"/>
              <a:gd name="T5" fmla="*/ 46891 h 1230419"/>
              <a:gd name="T6" fmla="*/ 1425684 w 1511170"/>
              <a:gd name="T7" fmla="*/ 75730 h 1230419"/>
              <a:gd name="T8" fmla="*/ 1454566 w 1511170"/>
              <a:gd name="T9" fmla="*/ 104577 h 1230419"/>
              <a:gd name="T10" fmla="*/ 1493079 w 1511170"/>
              <a:gd name="T11" fmla="*/ 181489 h 1230419"/>
              <a:gd name="T12" fmla="*/ 1512340 w 1511170"/>
              <a:gd name="T13" fmla="*/ 248798 h 1230419"/>
              <a:gd name="T14" fmla="*/ 1493079 w 1511170"/>
              <a:gd name="T15" fmla="*/ 373783 h 1230419"/>
              <a:gd name="T16" fmla="*/ 1464197 w 1511170"/>
              <a:gd name="T17" fmla="*/ 421857 h 1230419"/>
              <a:gd name="T18" fmla="*/ 1454566 w 1511170"/>
              <a:gd name="T19" fmla="*/ 450695 h 1230419"/>
              <a:gd name="T20" fmla="*/ 1425684 w 1511170"/>
              <a:gd name="T21" fmla="*/ 498769 h 1230419"/>
              <a:gd name="T22" fmla="*/ 1367910 w 1511170"/>
              <a:gd name="T23" fmla="*/ 575681 h 1230419"/>
              <a:gd name="T24" fmla="*/ 1329388 w 1511170"/>
              <a:gd name="T25" fmla="*/ 614141 h 1230419"/>
              <a:gd name="T26" fmla="*/ 1300506 w 1511170"/>
              <a:gd name="T27" fmla="*/ 623754 h 1230419"/>
              <a:gd name="T28" fmla="*/ 1213841 w 1511170"/>
              <a:gd name="T29" fmla="*/ 652602 h 1230419"/>
              <a:gd name="T30" fmla="*/ 1117554 w 1511170"/>
              <a:gd name="T31" fmla="*/ 671828 h 1230419"/>
              <a:gd name="T32" fmla="*/ 674625 w 1511170"/>
              <a:gd name="T33" fmla="*/ 691053 h 1230419"/>
              <a:gd name="T34" fmla="*/ 520564 w 1511170"/>
              <a:gd name="T35" fmla="*/ 700675 h 1230419"/>
              <a:gd name="T36" fmla="*/ 337612 w 1511170"/>
              <a:gd name="T37" fmla="*/ 710288 h 1230419"/>
              <a:gd name="T38" fmla="*/ 241326 w 1511170"/>
              <a:gd name="T39" fmla="*/ 719901 h 1230419"/>
              <a:gd name="T40" fmla="*/ 173921 w 1511170"/>
              <a:gd name="T41" fmla="*/ 748740 h 1230419"/>
              <a:gd name="T42" fmla="*/ 116148 w 1511170"/>
              <a:gd name="T43" fmla="*/ 777587 h 1230419"/>
              <a:gd name="T44" fmla="*/ 96887 w 1511170"/>
              <a:gd name="T45" fmla="*/ 806429 h 1230419"/>
              <a:gd name="T46" fmla="*/ 48743 w 1511170"/>
              <a:gd name="T47" fmla="*/ 854499 h 1230419"/>
              <a:gd name="T48" fmla="*/ 39113 w 1511170"/>
              <a:gd name="T49" fmla="*/ 883347 h 1230419"/>
              <a:gd name="T50" fmla="*/ 19861 w 1511170"/>
              <a:gd name="T51" fmla="*/ 960259 h 1230419"/>
              <a:gd name="T52" fmla="*/ 10231 w 1511170"/>
              <a:gd name="T53" fmla="*/ 1046793 h 1230419"/>
              <a:gd name="T54" fmla="*/ 600 w 1511170"/>
              <a:gd name="T55" fmla="*/ 1229465 h 123041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511170"/>
              <a:gd name="T85" fmla="*/ 0 h 1230419"/>
              <a:gd name="T86" fmla="*/ 1511170 w 1511170"/>
              <a:gd name="T87" fmla="*/ 1230419 h 123041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511170" h="1230419">
                <a:moveTo>
                  <a:pt x="1318741" y="8439"/>
                </a:moveTo>
                <a:cubicBezTo>
                  <a:pt x="1391290" y="32624"/>
                  <a:pt x="1301864" y="0"/>
                  <a:pt x="1376470" y="37305"/>
                </a:cubicBezTo>
                <a:cubicBezTo>
                  <a:pt x="1385541" y="41841"/>
                  <a:pt x="1395713" y="43720"/>
                  <a:pt x="1405334" y="46927"/>
                </a:cubicBezTo>
                <a:cubicBezTo>
                  <a:pt x="1411748" y="56549"/>
                  <a:pt x="1417174" y="66909"/>
                  <a:pt x="1424577" y="75793"/>
                </a:cubicBezTo>
                <a:cubicBezTo>
                  <a:pt x="1433288" y="86246"/>
                  <a:pt x="1446136" y="93178"/>
                  <a:pt x="1453441" y="104658"/>
                </a:cubicBezTo>
                <a:cubicBezTo>
                  <a:pt x="1468842" y="128860"/>
                  <a:pt x="1484969" y="153803"/>
                  <a:pt x="1491927" y="181633"/>
                </a:cubicBezTo>
                <a:cubicBezTo>
                  <a:pt x="1504009" y="229961"/>
                  <a:pt x="1497368" y="207575"/>
                  <a:pt x="1511170" y="248987"/>
                </a:cubicBezTo>
                <a:cubicBezTo>
                  <a:pt x="1504756" y="290682"/>
                  <a:pt x="1503217" y="333425"/>
                  <a:pt x="1491927" y="374071"/>
                </a:cubicBezTo>
                <a:cubicBezTo>
                  <a:pt x="1486922" y="392090"/>
                  <a:pt x="1471426" y="405454"/>
                  <a:pt x="1463063" y="422181"/>
                </a:cubicBezTo>
                <a:cubicBezTo>
                  <a:pt x="1458527" y="431252"/>
                  <a:pt x="1457977" y="441975"/>
                  <a:pt x="1453441" y="451046"/>
                </a:cubicBezTo>
                <a:cubicBezTo>
                  <a:pt x="1445078" y="467773"/>
                  <a:pt x="1434488" y="483297"/>
                  <a:pt x="1424577" y="499156"/>
                </a:cubicBezTo>
                <a:cubicBezTo>
                  <a:pt x="1407169" y="527011"/>
                  <a:pt x="1389069" y="551132"/>
                  <a:pt x="1366848" y="576131"/>
                </a:cubicBezTo>
                <a:cubicBezTo>
                  <a:pt x="1354795" y="589691"/>
                  <a:pt x="1343125" y="604072"/>
                  <a:pt x="1328362" y="614618"/>
                </a:cubicBezTo>
                <a:cubicBezTo>
                  <a:pt x="1320109" y="620513"/>
                  <a:pt x="1308994" y="620679"/>
                  <a:pt x="1299498" y="624240"/>
                </a:cubicBezTo>
                <a:cubicBezTo>
                  <a:pt x="1245754" y="644395"/>
                  <a:pt x="1263062" y="642357"/>
                  <a:pt x="1212905" y="653106"/>
                </a:cubicBezTo>
                <a:cubicBezTo>
                  <a:pt x="1180924" y="659959"/>
                  <a:pt x="1149301" y="669842"/>
                  <a:pt x="1116690" y="672350"/>
                </a:cubicBezTo>
                <a:cubicBezTo>
                  <a:pt x="886038" y="690092"/>
                  <a:pt x="1033408" y="680704"/>
                  <a:pt x="674103" y="691593"/>
                </a:cubicBezTo>
                <a:lnTo>
                  <a:pt x="520159" y="701215"/>
                </a:lnTo>
                <a:lnTo>
                  <a:pt x="337351" y="710837"/>
                </a:lnTo>
                <a:cubicBezTo>
                  <a:pt x="305196" y="713055"/>
                  <a:pt x="273208" y="717252"/>
                  <a:pt x="241137" y="720459"/>
                </a:cubicBezTo>
                <a:cubicBezTo>
                  <a:pt x="161042" y="740484"/>
                  <a:pt x="240230" y="716101"/>
                  <a:pt x="173786" y="749325"/>
                </a:cubicBezTo>
                <a:cubicBezTo>
                  <a:pt x="94114" y="789163"/>
                  <a:pt x="198783" y="723039"/>
                  <a:pt x="116058" y="778190"/>
                </a:cubicBezTo>
                <a:cubicBezTo>
                  <a:pt x="109644" y="787812"/>
                  <a:pt x="104992" y="798879"/>
                  <a:pt x="96815" y="807056"/>
                </a:cubicBezTo>
                <a:cubicBezTo>
                  <a:pt x="32669" y="871205"/>
                  <a:pt x="100024" y="778188"/>
                  <a:pt x="48707" y="855165"/>
                </a:cubicBezTo>
                <a:cubicBezTo>
                  <a:pt x="45500" y="864787"/>
                  <a:pt x="41754" y="874246"/>
                  <a:pt x="39086" y="884031"/>
                </a:cubicBezTo>
                <a:cubicBezTo>
                  <a:pt x="32127" y="909547"/>
                  <a:pt x="19843" y="961006"/>
                  <a:pt x="19843" y="961006"/>
                </a:cubicBezTo>
                <a:cubicBezTo>
                  <a:pt x="16636" y="989872"/>
                  <a:pt x="12538" y="1018652"/>
                  <a:pt x="10222" y="1047603"/>
                </a:cubicBezTo>
                <a:cubicBezTo>
                  <a:pt x="0" y="1175386"/>
                  <a:pt x="600" y="1156830"/>
                  <a:pt x="600" y="1230419"/>
                </a:cubicBezTo>
              </a:path>
            </a:pathLst>
          </a:custGeom>
          <a:noFill/>
          <a:ln w="285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46436" name="Freeform 10"/>
          <p:cNvSpPr>
            <a:spLocks noChangeArrowheads="1"/>
          </p:cNvSpPr>
          <p:nvPr/>
        </p:nvSpPr>
        <p:spPr bwMode="auto">
          <a:xfrm>
            <a:off x="433388" y="1258888"/>
            <a:ext cx="2317750" cy="3044825"/>
          </a:xfrm>
          <a:custGeom>
            <a:avLst/>
            <a:gdLst>
              <a:gd name="T0" fmla="*/ 2309585 w 2318773"/>
              <a:gd name="T1" fmla="*/ 2639329 h 3044675"/>
              <a:gd name="T2" fmla="*/ 2290417 w 2318773"/>
              <a:gd name="T3" fmla="*/ 2677835 h 3044675"/>
              <a:gd name="T4" fmla="*/ 2232918 w 2318773"/>
              <a:gd name="T5" fmla="*/ 2716341 h 3044675"/>
              <a:gd name="T6" fmla="*/ 2156251 w 2318773"/>
              <a:gd name="T7" fmla="*/ 2783725 h 3044675"/>
              <a:gd name="T8" fmla="*/ 2137085 w 2318773"/>
              <a:gd name="T9" fmla="*/ 2812609 h 3044675"/>
              <a:gd name="T10" fmla="*/ 2098751 w 2318773"/>
              <a:gd name="T11" fmla="*/ 2822231 h 3044675"/>
              <a:gd name="T12" fmla="*/ 2041252 w 2318773"/>
              <a:gd name="T13" fmla="*/ 2841479 h 3044675"/>
              <a:gd name="T14" fmla="*/ 2012502 w 2318773"/>
              <a:gd name="T15" fmla="*/ 2851101 h 3044675"/>
              <a:gd name="T16" fmla="*/ 1935836 w 2318773"/>
              <a:gd name="T17" fmla="*/ 2889607 h 3044675"/>
              <a:gd name="T18" fmla="*/ 1849586 w 2318773"/>
              <a:gd name="T19" fmla="*/ 2928113 h 3044675"/>
              <a:gd name="T20" fmla="*/ 1811253 w 2318773"/>
              <a:gd name="T21" fmla="*/ 2956997 h 3044675"/>
              <a:gd name="T22" fmla="*/ 1772919 w 2318773"/>
              <a:gd name="T23" fmla="*/ 2966617 h 3044675"/>
              <a:gd name="T24" fmla="*/ 1657918 w 2318773"/>
              <a:gd name="T25" fmla="*/ 2985875 h 3044675"/>
              <a:gd name="T26" fmla="*/ 1600419 w 2318773"/>
              <a:gd name="T27" fmla="*/ 2995501 h 3044675"/>
              <a:gd name="T28" fmla="*/ 1571669 w 2318773"/>
              <a:gd name="T29" fmla="*/ 3005123 h 3044675"/>
              <a:gd name="T30" fmla="*/ 1504586 w 2318773"/>
              <a:gd name="T31" fmla="*/ 3014748 h 3044675"/>
              <a:gd name="T32" fmla="*/ 1332087 w 2318773"/>
              <a:gd name="T33" fmla="*/ 3043629 h 3044675"/>
              <a:gd name="T34" fmla="*/ 1178752 w 2318773"/>
              <a:gd name="T35" fmla="*/ 3024381 h 3044675"/>
              <a:gd name="T36" fmla="*/ 1150002 w 2318773"/>
              <a:gd name="T37" fmla="*/ 3014748 h 3044675"/>
              <a:gd name="T38" fmla="*/ 1092502 w 2318773"/>
              <a:gd name="T39" fmla="*/ 2976253 h 3044675"/>
              <a:gd name="T40" fmla="*/ 1063752 w 2318773"/>
              <a:gd name="T41" fmla="*/ 2956997 h 3044675"/>
              <a:gd name="T42" fmla="*/ 1006251 w 2318773"/>
              <a:gd name="T43" fmla="*/ 2928113 h 3044675"/>
              <a:gd name="T44" fmla="*/ 977500 w 2318773"/>
              <a:gd name="T45" fmla="*/ 2918491 h 3044675"/>
              <a:gd name="T46" fmla="*/ 929584 w 2318773"/>
              <a:gd name="T47" fmla="*/ 2899241 h 3044675"/>
              <a:gd name="T48" fmla="*/ 891250 w 2318773"/>
              <a:gd name="T49" fmla="*/ 2889607 h 3044675"/>
              <a:gd name="T50" fmla="*/ 814583 w 2318773"/>
              <a:gd name="T51" fmla="*/ 2860737 h 3044675"/>
              <a:gd name="T52" fmla="*/ 785834 w 2318773"/>
              <a:gd name="T53" fmla="*/ 2841479 h 3044675"/>
              <a:gd name="T54" fmla="*/ 747501 w 2318773"/>
              <a:gd name="T55" fmla="*/ 2822231 h 3044675"/>
              <a:gd name="T56" fmla="*/ 737918 w 2318773"/>
              <a:gd name="T57" fmla="*/ 2793351 h 3044675"/>
              <a:gd name="T58" fmla="*/ 670835 w 2318773"/>
              <a:gd name="T59" fmla="*/ 2735597 h 3044675"/>
              <a:gd name="T60" fmla="*/ 594169 w 2318773"/>
              <a:gd name="T61" fmla="*/ 2639329 h 3044675"/>
              <a:gd name="T62" fmla="*/ 517499 w 2318773"/>
              <a:gd name="T63" fmla="*/ 2571953 h 3044675"/>
              <a:gd name="T64" fmla="*/ 460001 w 2318773"/>
              <a:gd name="T65" fmla="*/ 2533449 h 3044675"/>
              <a:gd name="T66" fmla="*/ 402499 w 2318773"/>
              <a:gd name="T67" fmla="*/ 2494943 h 3044675"/>
              <a:gd name="T68" fmla="*/ 306668 w 2318773"/>
              <a:gd name="T69" fmla="*/ 2437181 h 3044675"/>
              <a:gd name="T70" fmla="*/ 229997 w 2318773"/>
              <a:gd name="T71" fmla="*/ 2350547 h 3044675"/>
              <a:gd name="T72" fmla="*/ 201250 w 2318773"/>
              <a:gd name="T73" fmla="*/ 2321663 h 3044675"/>
              <a:gd name="T74" fmla="*/ 143750 w 2318773"/>
              <a:gd name="T75" fmla="*/ 2235031 h 3044675"/>
              <a:gd name="T76" fmla="*/ 114999 w 2318773"/>
              <a:gd name="T77" fmla="*/ 2196525 h 3044675"/>
              <a:gd name="T78" fmla="*/ 76666 w 2318773"/>
              <a:gd name="T79" fmla="*/ 2119513 h 3044675"/>
              <a:gd name="T80" fmla="*/ 57504 w 2318773"/>
              <a:gd name="T81" fmla="*/ 2081016 h 3044675"/>
              <a:gd name="T82" fmla="*/ 38333 w 2318773"/>
              <a:gd name="T83" fmla="*/ 2052138 h 3044675"/>
              <a:gd name="T84" fmla="*/ 28747 w 2318773"/>
              <a:gd name="T85" fmla="*/ 2013633 h 3044675"/>
              <a:gd name="T86" fmla="*/ 19171 w 2318773"/>
              <a:gd name="T87" fmla="*/ 1955874 h 3044675"/>
              <a:gd name="T88" fmla="*/ 9585 w 2318773"/>
              <a:gd name="T89" fmla="*/ 1907742 h 3044675"/>
              <a:gd name="T90" fmla="*/ 0 w 2318773"/>
              <a:gd name="T91" fmla="*/ 1744098 h 3044675"/>
              <a:gd name="T92" fmla="*/ 19171 w 2318773"/>
              <a:gd name="T93" fmla="*/ 1291671 h 3044675"/>
              <a:gd name="T94" fmla="*/ 28747 w 2318773"/>
              <a:gd name="T95" fmla="*/ 1099148 h 3044675"/>
              <a:gd name="T96" fmla="*/ 38333 w 2318773"/>
              <a:gd name="T97" fmla="*/ 1012510 h 3044675"/>
              <a:gd name="T98" fmla="*/ 47918 w 2318773"/>
              <a:gd name="T99" fmla="*/ 964382 h 3044675"/>
              <a:gd name="T100" fmla="*/ 57504 w 2318773"/>
              <a:gd name="T101" fmla="*/ 906625 h 3044675"/>
              <a:gd name="T102" fmla="*/ 76666 w 2318773"/>
              <a:gd name="T103" fmla="*/ 502325 h 3044675"/>
              <a:gd name="T104" fmla="*/ 86251 w 2318773"/>
              <a:gd name="T105" fmla="*/ 444567 h 3044675"/>
              <a:gd name="T106" fmla="*/ 95837 w 2318773"/>
              <a:gd name="T107" fmla="*/ 357934 h 3044675"/>
              <a:gd name="T108" fmla="*/ 124584 w 2318773"/>
              <a:gd name="T109" fmla="*/ 300176 h 3044675"/>
              <a:gd name="T110" fmla="*/ 143750 w 2318773"/>
              <a:gd name="T111" fmla="*/ 232791 h 3044675"/>
              <a:gd name="T112" fmla="*/ 162917 w 2318773"/>
              <a:gd name="T113" fmla="*/ 175037 h 3044675"/>
              <a:gd name="T114" fmla="*/ 172502 w 2318773"/>
              <a:gd name="T115" fmla="*/ 146154 h 3044675"/>
              <a:gd name="T116" fmla="*/ 201250 w 2318773"/>
              <a:gd name="T117" fmla="*/ 126901 h 3044675"/>
              <a:gd name="T118" fmla="*/ 220419 w 2318773"/>
              <a:gd name="T119" fmla="*/ 69142 h 3044675"/>
              <a:gd name="T120" fmla="*/ 277915 w 2318773"/>
              <a:gd name="T121" fmla="*/ 30646 h 3044675"/>
              <a:gd name="T122" fmla="*/ 364167 w 2318773"/>
              <a:gd name="T123" fmla="*/ 11393 h 3044675"/>
              <a:gd name="T124" fmla="*/ 661251 w 2318773"/>
              <a:gd name="T125" fmla="*/ 1762 h 304467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318773"/>
              <a:gd name="T190" fmla="*/ 0 h 3044675"/>
              <a:gd name="T191" fmla="*/ 2318773 w 2318773"/>
              <a:gd name="T192" fmla="*/ 3044675 h 304467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318773" h="3044675">
                <a:moveTo>
                  <a:pt x="2318773" y="2638159"/>
                </a:moveTo>
                <a:cubicBezTo>
                  <a:pt x="2312359" y="2650988"/>
                  <a:pt x="2309672" y="2666504"/>
                  <a:pt x="2299530" y="2676647"/>
                </a:cubicBezTo>
                <a:cubicBezTo>
                  <a:pt x="2283177" y="2693001"/>
                  <a:pt x="2241801" y="2715134"/>
                  <a:pt x="2241801" y="2715134"/>
                </a:cubicBezTo>
                <a:cubicBezTo>
                  <a:pt x="2195980" y="2783869"/>
                  <a:pt x="2225752" y="2767256"/>
                  <a:pt x="2164830" y="2782488"/>
                </a:cubicBezTo>
                <a:cubicBezTo>
                  <a:pt x="2158416" y="2792110"/>
                  <a:pt x="2155209" y="2804938"/>
                  <a:pt x="2145587" y="2811353"/>
                </a:cubicBezTo>
                <a:cubicBezTo>
                  <a:pt x="2134584" y="2818688"/>
                  <a:pt x="2119767" y="2817175"/>
                  <a:pt x="2107101" y="2820975"/>
                </a:cubicBezTo>
                <a:cubicBezTo>
                  <a:pt x="2087673" y="2826804"/>
                  <a:pt x="2068615" y="2833804"/>
                  <a:pt x="2049372" y="2840219"/>
                </a:cubicBezTo>
                <a:lnTo>
                  <a:pt x="2020508" y="2849841"/>
                </a:lnTo>
                <a:cubicBezTo>
                  <a:pt x="1905899" y="2935799"/>
                  <a:pt x="2051628" y="2834279"/>
                  <a:pt x="1943536" y="2888328"/>
                </a:cubicBezTo>
                <a:cubicBezTo>
                  <a:pt x="1848994" y="2935602"/>
                  <a:pt x="1964599" y="2905284"/>
                  <a:pt x="1856943" y="2926816"/>
                </a:cubicBezTo>
                <a:cubicBezTo>
                  <a:pt x="1844114" y="2936438"/>
                  <a:pt x="1832800" y="2948510"/>
                  <a:pt x="1818457" y="2955682"/>
                </a:cubicBezTo>
                <a:cubicBezTo>
                  <a:pt x="1806630" y="2961596"/>
                  <a:pt x="1792686" y="2961670"/>
                  <a:pt x="1779971" y="2965303"/>
                </a:cubicBezTo>
                <a:cubicBezTo>
                  <a:pt x="1700993" y="2987868"/>
                  <a:pt x="1825796" y="2963041"/>
                  <a:pt x="1664513" y="2984547"/>
                </a:cubicBezTo>
                <a:cubicBezTo>
                  <a:pt x="1645176" y="2987125"/>
                  <a:pt x="1625829" y="2989937"/>
                  <a:pt x="1606785" y="2994169"/>
                </a:cubicBezTo>
                <a:cubicBezTo>
                  <a:pt x="1596884" y="2996369"/>
                  <a:pt x="1587865" y="3001802"/>
                  <a:pt x="1577920" y="3003791"/>
                </a:cubicBezTo>
                <a:cubicBezTo>
                  <a:pt x="1555682" y="3008239"/>
                  <a:pt x="1532903" y="3009472"/>
                  <a:pt x="1510570" y="3013413"/>
                </a:cubicBezTo>
                <a:cubicBezTo>
                  <a:pt x="1333426" y="3044675"/>
                  <a:pt x="1490744" y="3023108"/>
                  <a:pt x="1337384" y="3042279"/>
                </a:cubicBezTo>
                <a:cubicBezTo>
                  <a:pt x="1286069" y="3035864"/>
                  <a:pt x="1234521" y="3031101"/>
                  <a:pt x="1183440" y="3023035"/>
                </a:cubicBezTo>
                <a:cubicBezTo>
                  <a:pt x="1173422" y="3021453"/>
                  <a:pt x="1163441" y="3018339"/>
                  <a:pt x="1154576" y="3013413"/>
                </a:cubicBezTo>
                <a:cubicBezTo>
                  <a:pt x="1134359" y="3002181"/>
                  <a:pt x="1116090" y="2987754"/>
                  <a:pt x="1096847" y="2974925"/>
                </a:cubicBezTo>
                <a:cubicBezTo>
                  <a:pt x="1087226" y="2968511"/>
                  <a:pt x="1078326" y="2960854"/>
                  <a:pt x="1067983" y="2955682"/>
                </a:cubicBezTo>
                <a:cubicBezTo>
                  <a:pt x="1048740" y="2946060"/>
                  <a:pt x="1029914" y="2935554"/>
                  <a:pt x="1010254" y="2926816"/>
                </a:cubicBezTo>
                <a:cubicBezTo>
                  <a:pt x="1000986" y="2922697"/>
                  <a:pt x="990885" y="2920755"/>
                  <a:pt x="981389" y="2917194"/>
                </a:cubicBezTo>
                <a:cubicBezTo>
                  <a:pt x="965218" y="2911129"/>
                  <a:pt x="949667" y="2903412"/>
                  <a:pt x="933282" y="2897950"/>
                </a:cubicBezTo>
                <a:cubicBezTo>
                  <a:pt x="920737" y="2893768"/>
                  <a:pt x="907178" y="2892971"/>
                  <a:pt x="894796" y="2888328"/>
                </a:cubicBezTo>
                <a:cubicBezTo>
                  <a:pt x="794169" y="2850592"/>
                  <a:pt x="916611" y="2884161"/>
                  <a:pt x="817824" y="2859463"/>
                </a:cubicBezTo>
                <a:cubicBezTo>
                  <a:pt x="808203" y="2853048"/>
                  <a:pt x="799000" y="2845956"/>
                  <a:pt x="788960" y="2840219"/>
                </a:cubicBezTo>
                <a:cubicBezTo>
                  <a:pt x="776507" y="2833103"/>
                  <a:pt x="760616" y="2831117"/>
                  <a:pt x="750474" y="2820975"/>
                </a:cubicBezTo>
                <a:cubicBezTo>
                  <a:pt x="743302" y="2813803"/>
                  <a:pt x="746479" y="2800548"/>
                  <a:pt x="740853" y="2792109"/>
                </a:cubicBezTo>
                <a:cubicBezTo>
                  <a:pt x="727454" y="2772010"/>
                  <a:pt x="691283" y="2747715"/>
                  <a:pt x="673502" y="2734378"/>
                </a:cubicBezTo>
                <a:cubicBezTo>
                  <a:pt x="601656" y="2626602"/>
                  <a:pt x="669647" y="2720418"/>
                  <a:pt x="596531" y="2638159"/>
                </a:cubicBezTo>
                <a:cubicBezTo>
                  <a:pt x="539597" y="2574105"/>
                  <a:pt x="583040" y="2602548"/>
                  <a:pt x="519559" y="2570806"/>
                </a:cubicBezTo>
                <a:cubicBezTo>
                  <a:pt x="455500" y="2506742"/>
                  <a:pt x="524492" y="2567132"/>
                  <a:pt x="461830" y="2532319"/>
                </a:cubicBezTo>
                <a:cubicBezTo>
                  <a:pt x="441613" y="2521087"/>
                  <a:pt x="424787" y="2504175"/>
                  <a:pt x="404101" y="2493831"/>
                </a:cubicBezTo>
                <a:cubicBezTo>
                  <a:pt x="373734" y="2478646"/>
                  <a:pt x="331104" y="2459319"/>
                  <a:pt x="307887" y="2436100"/>
                </a:cubicBezTo>
                <a:cubicBezTo>
                  <a:pt x="221874" y="2350083"/>
                  <a:pt x="318094" y="2449141"/>
                  <a:pt x="230915" y="2349503"/>
                </a:cubicBezTo>
                <a:cubicBezTo>
                  <a:pt x="221955" y="2339262"/>
                  <a:pt x="210405" y="2331378"/>
                  <a:pt x="202051" y="2320637"/>
                </a:cubicBezTo>
                <a:cubicBezTo>
                  <a:pt x="134730" y="2234077"/>
                  <a:pt x="187604" y="2291754"/>
                  <a:pt x="144322" y="2234040"/>
                </a:cubicBezTo>
                <a:cubicBezTo>
                  <a:pt x="134701" y="2221211"/>
                  <a:pt x="123538" y="2209404"/>
                  <a:pt x="115458" y="2195552"/>
                </a:cubicBezTo>
                <a:cubicBezTo>
                  <a:pt x="101004" y="2170773"/>
                  <a:pt x="89801" y="2144235"/>
                  <a:pt x="76972" y="2118577"/>
                </a:cubicBezTo>
                <a:cubicBezTo>
                  <a:pt x="70558" y="2105748"/>
                  <a:pt x="65685" y="2092024"/>
                  <a:pt x="57729" y="2080090"/>
                </a:cubicBezTo>
                <a:lnTo>
                  <a:pt x="38486" y="2051224"/>
                </a:lnTo>
                <a:cubicBezTo>
                  <a:pt x="35279" y="2038395"/>
                  <a:pt x="31457" y="2025704"/>
                  <a:pt x="28864" y="2012737"/>
                </a:cubicBezTo>
                <a:cubicBezTo>
                  <a:pt x="25038" y="1993606"/>
                  <a:pt x="22733" y="1974200"/>
                  <a:pt x="19243" y="1955005"/>
                </a:cubicBezTo>
                <a:cubicBezTo>
                  <a:pt x="16318" y="1938915"/>
                  <a:pt x="12828" y="1922932"/>
                  <a:pt x="9621" y="1906896"/>
                </a:cubicBezTo>
                <a:cubicBezTo>
                  <a:pt x="6414" y="1852372"/>
                  <a:pt x="0" y="1797942"/>
                  <a:pt x="0" y="1743324"/>
                </a:cubicBezTo>
                <a:cubicBezTo>
                  <a:pt x="0" y="1494331"/>
                  <a:pt x="8015" y="1487589"/>
                  <a:pt x="19243" y="1291095"/>
                </a:cubicBezTo>
                <a:cubicBezTo>
                  <a:pt x="22907" y="1226973"/>
                  <a:pt x="24445" y="1162731"/>
                  <a:pt x="28864" y="1098657"/>
                </a:cubicBezTo>
                <a:cubicBezTo>
                  <a:pt x="30862" y="1069683"/>
                  <a:pt x="34379" y="1040811"/>
                  <a:pt x="38486" y="1012060"/>
                </a:cubicBezTo>
                <a:cubicBezTo>
                  <a:pt x="40799" y="995870"/>
                  <a:pt x="45182" y="980041"/>
                  <a:pt x="48107" y="963951"/>
                </a:cubicBezTo>
                <a:cubicBezTo>
                  <a:pt x="51597" y="944757"/>
                  <a:pt x="54522" y="925464"/>
                  <a:pt x="57729" y="906220"/>
                </a:cubicBezTo>
                <a:cubicBezTo>
                  <a:pt x="64143" y="771513"/>
                  <a:pt x="54803" y="635125"/>
                  <a:pt x="76972" y="502100"/>
                </a:cubicBezTo>
                <a:cubicBezTo>
                  <a:pt x="80179" y="482856"/>
                  <a:pt x="84015" y="463707"/>
                  <a:pt x="86593" y="444369"/>
                </a:cubicBezTo>
                <a:cubicBezTo>
                  <a:pt x="90431" y="415580"/>
                  <a:pt x="91441" y="386420"/>
                  <a:pt x="96215" y="357772"/>
                </a:cubicBezTo>
                <a:cubicBezTo>
                  <a:pt x="100641" y="331212"/>
                  <a:pt x="110301" y="322208"/>
                  <a:pt x="125079" y="300041"/>
                </a:cubicBezTo>
                <a:cubicBezTo>
                  <a:pt x="157425" y="202994"/>
                  <a:pt x="108063" y="353555"/>
                  <a:pt x="144322" y="232687"/>
                </a:cubicBezTo>
                <a:cubicBezTo>
                  <a:pt x="150151" y="213258"/>
                  <a:pt x="157151" y="194200"/>
                  <a:pt x="163565" y="174956"/>
                </a:cubicBezTo>
                <a:cubicBezTo>
                  <a:pt x="166772" y="165334"/>
                  <a:pt x="164747" y="151717"/>
                  <a:pt x="173186" y="146091"/>
                </a:cubicBezTo>
                <a:lnTo>
                  <a:pt x="202051" y="126847"/>
                </a:lnTo>
                <a:cubicBezTo>
                  <a:pt x="208465" y="107603"/>
                  <a:pt x="204416" y="80367"/>
                  <a:pt x="221294" y="69115"/>
                </a:cubicBezTo>
                <a:cubicBezTo>
                  <a:pt x="240537" y="56286"/>
                  <a:pt x="257082" y="37942"/>
                  <a:pt x="279022" y="30628"/>
                </a:cubicBezTo>
                <a:cubicBezTo>
                  <a:pt x="314069" y="18945"/>
                  <a:pt x="321590" y="14771"/>
                  <a:pt x="365616" y="11384"/>
                </a:cubicBezTo>
                <a:cubicBezTo>
                  <a:pt x="513598" y="0"/>
                  <a:pt x="537592" y="1762"/>
                  <a:pt x="663881" y="1762"/>
                </a:cubicBezTo>
              </a:path>
            </a:pathLst>
          </a:custGeom>
          <a:noFill/>
          <a:ln w="31750">
            <a:solidFill>
              <a:srgbClr val="0B04FF"/>
            </a:solidFill>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46437" name="Rectangle 15"/>
          <p:cNvSpPr>
            <a:spLocks noChangeArrowheads="1"/>
          </p:cNvSpPr>
          <p:nvPr/>
        </p:nvSpPr>
        <p:spPr bwMode="auto">
          <a:xfrm>
            <a:off x="5983288" y="1809750"/>
            <a:ext cx="2890837"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a:latin typeface="Calibri" pitchFamily="-106" charset="0"/>
              </a:rPr>
              <a:t>STORE important data beforehand</a:t>
            </a:r>
          </a:p>
        </p:txBody>
      </p:sp>
      <p:sp>
        <p:nvSpPr>
          <p:cNvPr id="146438" name="Rectangle 16"/>
          <p:cNvSpPr>
            <a:spLocks noChangeArrowheads="1"/>
          </p:cNvSpPr>
          <p:nvPr/>
        </p:nvSpPr>
        <p:spPr bwMode="auto">
          <a:xfrm>
            <a:off x="7070725" y="2552700"/>
            <a:ext cx="1752600"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500" b="1">
                <a:solidFill>
                  <a:srgbClr val="000000"/>
                </a:solidFill>
                <a:latin typeface="Courier New" pitchFamily="-106" charset="0"/>
              </a:rPr>
              <a:t>r1</a:t>
            </a:r>
            <a:r>
              <a:rPr lang="en-US" sz="1500">
                <a:solidFill>
                  <a:srgbClr val="000000"/>
                </a:solidFill>
                <a:latin typeface="Calibri" pitchFamily="-106" charset="0"/>
              </a:rPr>
              <a:t> gets stored...</a:t>
            </a:r>
            <a:endParaRPr lang="en-US" sz="1500"/>
          </a:p>
        </p:txBody>
      </p:sp>
      <p:sp>
        <p:nvSpPr>
          <p:cNvPr id="146439" name="Rectangle 17"/>
          <p:cNvSpPr>
            <a:spLocks noChangeArrowheads="1"/>
          </p:cNvSpPr>
          <p:nvPr/>
        </p:nvSpPr>
        <p:spPr bwMode="auto">
          <a:xfrm>
            <a:off x="5387975" y="1914525"/>
            <a:ext cx="6413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a:latin typeface="Calibri" pitchFamily="-106" charset="0"/>
              </a:rPr>
              <a:t>(1) </a:t>
            </a:r>
            <a:endParaRPr lang="en-US" sz="3200"/>
          </a:p>
        </p:txBody>
      </p:sp>
      <p:sp>
        <p:nvSpPr>
          <p:cNvPr id="146440" name="Rectangle 18"/>
          <p:cNvSpPr>
            <a:spLocks noChangeArrowheads="1"/>
          </p:cNvSpPr>
          <p:nvPr/>
        </p:nvSpPr>
        <p:spPr bwMode="auto">
          <a:xfrm>
            <a:off x="5378450" y="3217863"/>
            <a:ext cx="6413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a:solidFill>
                  <a:srgbClr val="0000FF"/>
                </a:solidFill>
                <a:latin typeface="Calibri" pitchFamily="-106" charset="0"/>
              </a:rPr>
              <a:t>(2) </a:t>
            </a:r>
            <a:endParaRPr lang="en-US" sz="3200">
              <a:solidFill>
                <a:srgbClr val="0000FF"/>
              </a:solidFill>
            </a:endParaRPr>
          </a:p>
        </p:txBody>
      </p:sp>
      <p:sp>
        <p:nvSpPr>
          <p:cNvPr id="146441" name="Rectangle 19"/>
          <p:cNvSpPr>
            <a:spLocks noChangeArrowheads="1"/>
          </p:cNvSpPr>
          <p:nvPr/>
        </p:nvSpPr>
        <p:spPr bwMode="auto">
          <a:xfrm>
            <a:off x="5983288" y="3135313"/>
            <a:ext cx="2547937"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a:solidFill>
                  <a:srgbClr val="0000FF"/>
                </a:solidFill>
                <a:latin typeface="Calibri" pitchFamily="-106" charset="0"/>
              </a:rPr>
              <a:t>CALL our f'n and let it destroy stuff!</a:t>
            </a:r>
            <a:endParaRPr lang="en-US">
              <a:solidFill>
                <a:srgbClr val="0000FF"/>
              </a:solidFill>
            </a:endParaRPr>
          </a:p>
        </p:txBody>
      </p:sp>
      <p:sp>
        <p:nvSpPr>
          <p:cNvPr id="146442" name="Rectangle 20"/>
          <p:cNvSpPr>
            <a:spLocks noChangeArrowheads="1"/>
          </p:cNvSpPr>
          <p:nvPr/>
        </p:nvSpPr>
        <p:spPr bwMode="auto">
          <a:xfrm>
            <a:off x="5376863" y="4433888"/>
            <a:ext cx="641350"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a:latin typeface="Calibri" pitchFamily="-106" charset="0"/>
              </a:rPr>
              <a:t>(3) </a:t>
            </a:r>
            <a:endParaRPr lang="en-US" sz="3200"/>
          </a:p>
        </p:txBody>
      </p:sp>
      <p:sp>
        <p:nvSpPr>
          <p:cNvPr id="146443" name="Rectangle 21"/>
          <p:cNvSpPr>
            <a:spLocks noChangeArrowheads="1"/>
          </p:cNvSpPr>
          <p:nvPr/>
        </p:nvSpPr>
        <p:spPr bwMode="auto">
          <a:xfrm>
            <a:off x="5983288" y="4529138"/>
            <a:ext cx="292893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a:latin typeface="Calibri" pitchFamily="-106" charset="0"/>
              </a:rPr>
              <a:t>JUMPi back to return</a:t>
            </a:r>
            <a:endParaRPr lang="en-US"/>
          </a:p>
        </p:txBody>
      </p:sp>
      <p:sp>
        <p:nvSpPr>
          <p:cNvPr id="146444" name="Rectangle 22"/>
          <p:cNvSpPr>
            <a:spLocks noChangeArrowheads="1"/>
          </p:cNvSpPr>
          <p:nvPr/>
        </p:nvSpPr>
        <p:spPr bwMode="auto">
          <a:xfrm>
            <a:off x="5373688" y="5619750"/>
            <a:ext cx="641350"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a:latin typeface="Calibri" pitchFamily="-106" charset="0"/>
              </a:rPr>
              <a:t>(4) </a:t>
            </a:r>
            <a:endParaRPr lang="en-US" sz="3200"/>
          </a:p>
        </p:txBody>
      </p:sp>
      <p:sp>
        <p:nvSpPr>
          <p:cNvPr id="146445" name="Rectangle 23"/>
          <p:cNvSpPr>
            <a:spLocks noChangeArrowheads="1"/>
          </p:cNvSpPr>
          <p:nvPr/>
        </p:nvSpPr>
        <p:spPr bwMode="auto">
          <a:xfrm>
            <a:off x="5983288" y="5554663"/>
            <a:ext cx="2928937"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a:latin typeface="Calibri" pitchFamily="-106" charset="0"/>
              </a:rPr>
              <a:t>LOAD important data back afterwards</a:t>
            </a:r>
            <a:endParaRPr lang="en-US"/>
          </a:p>
        </p:txBody>
      </p:sp>
      <p:sp>
        <p:nvSpPr>
          <p:cNvPr id="146446" name="Rectangle 24"/>
          <p:cNvSpPr>
            <a:spLocks noChangeArrowheads="1"/>
          </p:cNvSpPr>
          <p:nvPr/>
        </p:nvSpPr>
        <p:spPr bwMode="auto">
          <a:xfrm>
            <a:off x="7070725" y="6305550"/>
            <a:ext cx="19970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500" b="1">
                <a:solidFill>
                  <a:srgbClr val="000000"/>
                </a:solidFill>
                <a:latin typeface="Courier New" pitchFamily="-106" charset="0"/>
              </a:rPr>
              <a:t>r1</a:t>
            </a:r>
            <a:r>
              <a:rPr lang="en-US" sz="1500">
                <a:solidFill>
                  <a:srgbClr val="000000"/>
                </a:solidFill>
                <a:latin typeface="Calibri" pitchFamily="-106" charset="0"/>
              </a:rPr>
              <a:t> is back as before!</a:t>
            </a:r>
            <a:endParaRPr lang="en-US" sz="1500"/>
          </a:p>
        </p:txBody>
      </p:sp>
      <p:sp>
        <p:nvSpPr>
          <p:cNvPr id="146447" name="Rectangle 13"/>
          <p:cNvSpPr>
            <a:spLocks noChangeArrowheads="1"/>
          </p:cNvSpPr>
          <p:nvPr/>
        </p:nvSpPr>
        <p:spPr bwMode="auto">
          <a:xfrm>
            <a:off x="533400" y="4876800"/>
            <a:ext cx="2663825"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latin typeface="Calibri" pitchFamily="-106" charset="0"/>
              </a:rPr>
              <a:t>Solution!</a:t>
            </a:r>
            <a:endParaRPr lang="en-US" sz="4200">
              <a:latin typeface="Calibri" pitchFamily="-106" charset="0"/>
            </a:endParaRPr>
          </a:p>
        </p:txBody>
      </p:sp>
      <p:sp>
        <p:nvSpPr>
          <p:cNvPr id="146448" name="Text Box 196"/>
          <p:cNvSpPr txBox="1">
            <a:spLocks noChangeArrowheads="1"/>
          </p:cNvSpPr>
          <p:nvPr/>
        </p:nvSpPr>
        <p:spPr bwMode="auto">
          <a:xfrm>
            <a:off x="328613" y="5726113"/>
            <a:ext cx="3219450"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Implementing function calls in assembly</a:t>
            </a:r>
          </a:p>
        </p:txBody>
      </p:sp>
    </p:spTree>
  </p:cSld>
  <p:clrMapOvr>
    <a:masterClrMapping/>
  </p:clrMapOvr>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Factorial via Recursion…</a:t>
            </a:r>
          </a:p>
        </p:txBody>
      </p:sp>
      <p:sp>
        <p:nvSpPr>
          <p:cNvPr id="147459"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RAM</a:t>
            </a:r>
          </a:p>
        </p:txBody>
      </p:sp>
      <p:sp>
        <p:nvSpPr>
          <p:cNvPr id="147460"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Python</a:t>
            </a:r>
          </a:p>
        </p:txBody>
      </p:sp>
      <p:sp>
        <p:nvSpPr>
          <p:cNvPr id="147461"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7462" name="Text Box 7"/>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147463" name="Text Box 8"/>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147464" name="Rectangle 9"/>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fac(3)</a:t>
            </a:r>
          </a:p>
        </p:txBody>
      </p:sp>
      <p:sp>
        <p:nvSpPr>
          <p:cNvPr id="147465" name="Text Box 10"/>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147466" name="Rectangle 11"/>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3</a:t>
            </a:r>
          </a:p>
        </p:txBody>
      </p:sp>
      <p:sp>
        <p:nvSpPr>
          <p:cNvPr id="147467" name="Rectangle 12"/>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latin typeface="Courier New" pitchFamily="-106" charset="0"/>
            </a:endParaRPr>
          </a:p>
        </p:txBody>
      </p:sp>
      <p:sp>
        <p:nvSpPr>
          <p:cNvPr id="147468" name="Line 13"/>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47469" name="Line 14"/>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47470" name="Rectangle 15"/>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7471" name="Text Box 17"/>
          <p:cNvSpPr txBox="1">
            <a:spLocks noChangeArrowheads="1"/>
          </p:cNvSpPr>
          <p:nvPr/>
        </p:nvSpPr>
        <p:spPr bwMode="auto">
          <a:xfrm>
            <a:off x="5021263" y="3751263"/>
            <a:ext cx="3343275"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latin typeface="Calibri" pitchFamily="-106" charset="0"/>
              </a:rPr>
              <a:t>A </a:t>
            </a:r>
            <a:r>
              <a:rPr lang="en-US" b="1" i="1">
                <a:latin typeface="Calibri" pitchFamily="-106" charset="0"/>
              </a:rPr>
              <a:t>"stack frame"</a:t>
            </a:r>
            <a:r>
              <a:rPr lang="en-US">
                <a:latin typeface="Calibri" pitchFamily="-106" charset="0"/>
              </a:rPr>
              <a:t> </a:t>
            </a:r>
            <a:r>
              <a:rPr lang="en-US">
                <a:solidFill>
                  <a:srgbClr val="1C9898"/>
                </a:solidFill>
                <a:latin typeface="Calibri" pitchFamily="-106" charset="0"/>
              </a:rPr>
              <a:t>stores</a:t>
            </a:r>
            <a:r>
              <a:rPr lang="en-US">
                <a:latin typeface="Calibri" pitchFamily="-106" charset="0"/>
              </a:rPr>
              <a:t> all of the important data that </a:t>
            </a:r>
            <a:r>
              <a:rPr lang="en-US" i="1">
                <a:latin typeface="Calibri" pitchFamily="-106" charset="0"/>
              </a:rPr>
              <a:t>might</a:t>
            </a:r>
            <a:r>
              <a:rPr lang="en-US">
                <a:latin typeface="Calibri" pitchFamily="-106" charset="0"/>
              </a:rPr>
              <a:t> get destroyed during a function call</a:t>
            </a:r>
            <a:endParaRPr lang="en-US">
              <a:solidFill>
                <a:srgbClr val="1C9898"/>
              </a:solidFill>
              <a:latin typeface="Calibri" pitchFamily="-106" charset="0"/>
            </a:endParaRPr>
          </a:p>
        </p:txBody>
      </p:sp>
      <p:sp>
        <p:nvSpPr>
          <p:cNvPr id="147472"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latin typeface="Courier New" pitchFamily="-106" charset="0"/>
              </a:rPr>
              <a:t>x = </a:t>
            </a:r>
            <a:r>
              <a:rPr lang="en-US" sz="1800" b="1">
                <a:solidFill>
                  <a:srgbClr val="660066"/>
                </a:solidFill>
                <a:latin typeface="Courier New" pitchFamily="-106" charset="0"/>
              </a:rPr>
              <a:t>input</a:t>
            </a:r>
            <a:r>
              <a:rPr lang="en-US" sz="1800" b="1">
                <a:latin typeface="Courier New" pitchFamily="-106" charset="0"/>
              </a:rPr>
              <a:t>()</a:t>
            </a:r>
          </a:p>
          <a:p>
            <a:pPr algn="l">
              <a:lnSpc>
                <a:spcPct val="60000"/>
              </a:lnSpc>
              <a:spcBef>
                <a:spcPct val="50000"/>
              </a:spcBef>
            </a:pPr>
            <a:r>
              <a:rPr lang="en-US" sz="1800" b="1">
                <a:latin typeface="Courier New" pitchFamily="-106" charset="0"/>
              </a:rPr>
              <a:t>y =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latin typeface="Courier New" pitchFamily="-106" charset="0"/>
              </a:rPr>
              <a:t>y</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latin typeface="Courier New" pitchFamily="-106" charset="0"/>
              </a:rPr>
              <a:t>  </a:t>
            </a:r>
            <a:endParaRPr lang="en-US" sz="1800" b="1">
              <a:solidFill>
                <a:schemeClr val="hlink"/>
              </a:solidFill>
              <a:latin typeface="Courier New" pitchFamily="-106" charset="0"/>
            </a:endParaRP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if </a:t>
            </a:r>
            <a:r>
              <a:rPr lang="en-US" sz="1800" b="1">
                <a:latin typeface="Courier New" pitchFamily="-106" charset="0"/>
              </a:rPr>
              <a:t>x==0: </a:t>
            </a:r>
            <a:r>
              <a:rPr lang="en-US" sz="1800" b="1">
                <a:solidFill>
                  <a:srgbClr val="660066"/>
                </a:solidFill>
                <a:latin typeface="Courier New" pitchFamily="-106" charset="0"/>
              </a:rPr>
              <a:t>return </a:t>
            </a:r>
            <a:r>
              <a:rPr lang="en-US" sz="1800" b="1">
                <a:latin typeface="Courier New" pitchFamily="-106" charset="0"/>
              </a:rPr>
              <a:t>1</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else</a:t>
            </a:r>
            <a:r>
              <a:rPr lang="en-US" sz="1800" b="1">
                <a:latin typeface="Courier New" pitchFamily="-106" charset="0"/>
              </a:rPr>
              <a:t>:</a:t>
            </a:r>
          </a:p>
          <a:p>
            <a:pPr algn="l">
              <a:lnSpc>
                <a:spcPct val="60000"/>
              </a:lnSpc>
              <a:spcBef>
                <a:spcPct val="50000"/>
              </a:spcBef>
            </a:pPr>
            <a:r>
              <a:rPr lang="en-US" sz="1800" b="1">
                <a:latin typeface="Courier New" pitchFamily="-106" charset="0"/>
              </a:rPr>
              <a:t>    REC = </a:t>
            </a:r>
            <a:r>
              <a:rPr lang="en-US" sz="1800" b="1">
                <a:solidFill>
                  <a:srgbClr val="FF0000"/>
                </a:solidFill>
                <a:latin typeface="Courier New" pitchFamily="-106" charset="0"/>
              </a:rPr>
              <a:t>fac</a:t>
            </a:r>
            <a:r>
              <a:rPr lang="en-US" sz="1800" b="1">
                <a:latin typeface="Courier New" pitchFamily="-106" charset="0"/>
              </a:rPr>
              <a:t>(x-1)</a:t>
            </a:r>
          </a:p>
          <a:p>
            <a:pPr algn="l">
              <a:lnSpc>
                <a:spcPct val="60000"/>
              </a:lnSpc>
              <a:spcBef>
                <a:spcPct val="50000"/>
              </a:spcBef>
            </a:pPr>
            <a:r>
              <a:rPr lang="en-US" sz="1800" b="1">
                <a:latin typeface="Courier New" pitchFamily="-106" charset="0"/>
              </a:rPr>
              <a:t>    </a:t>
            </a:r>
            <a:r>
              <a:rPr lang="en-US" sz="1800" b="1">
                <a:solidFill>
                  <a:srgbClr val="660066"/>
                </a:solidFill>
                <a:latin typeface="Courier New" pitchFamily="-106" charset="0"/>
              </a:rPr>
              <a:t>return </a:t>
            </a:r>
            <a:r>
              <a:rPr lang="en-US" sz="1800" b="1">
                <a:latin typeface="Courier New" pitchFamily="-106" charset="0"/>
              </a:rPr>
              <a:t>x*REC</a:t>
            </a:r>
          </a:p>
        </p:txBody>
      </p:sp>
      <p:sp>
        <p:nvSpPr>
          <p:cNvPr id="147473" name="Left Bracket 21"/>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47474" name="Left Bracket 22"/>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47475" name="Left Bracket 23"/>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47476"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147477"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47478"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147479" name="Rectangle 27"/>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147480" name="Left Bracket 28"/>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47481"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sp>
        <p:nvSpPr>
          <p:cNvPr id="147482" name="Up Arrow 30"/>
          <p:cNvSpPr>
            <a:spLocks noChangeArrowheads="1"/>
          </p:cNvSpPr>
          <p:nvPr/>
        </p:nvSpPr>
        <p:spPr bwMode="auto">
          <a:xfrm>
            <a:off x="6491288" y="3054350"/>
            <a:ext cx="381000" cy="609600"/>
          </a:xfrm>
          <a:prstGeom prst="upArrow">
            <a:avLst>
              <a:gd name="adj1" fmla="val 50000"/>
              <a:gd name="adj2" fmla="val 50000"/>
            </a:avLst>
          </a:prstGeom>
          <a:noFill/>
          <a:ln w="19050">
            <a:solidFill>
              <a:srgbClr val="1C9898"/>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Tree>
  </p:cSld>
  <p:clrMapOvr>
    <a:masterClrMapping/>
  </p:clrMapOvr>
  <p:timing>
    <p:tnLst>
      <p:par>
        <p:cT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Factorial via Recursion…</a:t>
            </a:r>
          </a:p>
        </p:txBody>
      </p:sp>
      <p:sp>
        <p:nvSpPr>
          <p:cNvPr id="148483"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RAM</a:t>
            </a:r>
          </a:p>
        </p:txBody>
      </p:sp>
      <p:sp>
        <p:nvSpPr>
          <p:cNvPr id="148484"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Python</a:t>
            </a:r>
          </a:p>
        </p:txBody>
      </p:sp>
      <p:sp>
        <p:nvSpPr>
          <p:cNvPr id="148485"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8486"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8487" name="Rectangle 8"/>
          <p:cNvSpPr>
            <a:spLocks noChangeArrowheads="1"/>
          </p:cNvSpPr>
          <p:nvPr/>
        </p:nvSpPr>
        <p:spPr bwMode="auto">
          <a:xfrm>
            <a:off x="5715000" y="42672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8488" name="Rectangle 9"/>
          <p:cNvSpPr>
            <a:spLocks noChangeArrowheads="1"/>
          </p:cNvSpPr>
          <p:nvPr/>
        </p:nvSpPr>
        <p:spPr bwMode="auto">
          <a:xfrm>
            <a:off x="5716588" y="55546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8489" name="Text Box 26"/>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148490" name="Text Box 27"/>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148491" name="Rectangle 28"/>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fac(3)</a:t>
            </a:r>
          </a:p>
        </p:txBody>
      </p:sp>
      <p:sp>
        <p:nvSpPr>
          <p:cNvPr id="148492" name="Rectangle 29"/>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fac(2)</a:t>
            </a:r>
          </a:p>
        </p:txBody>
      </p:sp>
      <p:sp>
        <p:nvSpPr>
          <p:cNvPr id="148493" name="Text Box 30"/>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148494" name="Rectangle 31"/>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3</a:t>
            </a:r>
          </a:p>
        </p:txBody>
      </p:sp>
      <p:sp>
        <p:nvSpPr>
          <p:cNvPr id="148495" name="Rectangle 32"/>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latin typeface="Courier New" pitchFamily="-106" charset="0"/>
            </a:endParaRPr>
          </a:p>
        </p:txBody>
      </p:sp>
      <p:sp>
        <p:nvSpPr>
          <p:cNvPr id="148496" name="Line 33"/>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48497" name="Text Box 37"/>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148498" name="Text Box 38"/>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148499" name="Text Box 39"/>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148500" name="Rectangle 40"/>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2</a:t>
            </a:r>
          </a:p>
        </p:txBody>
      </p:sp>
      <p:sp>
        <p:nvSpPr>
          <p:cNvPr id="148501" name="Rectangle 41"/>
          <p:cNvSpPr>
            <a:spLocks noChangeArrowheads="1"/>
          </p:cNvSpPr>
          <p:nvPr/>
        </p:nvSpPr>
        <p:spPr bwMode="auto">
          <a:xfrm>
            <a:off x="6003925" y="333216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latin typeface="Courier New" pitchFamily="-106" charset="0"/>
            </a:endParaRPr>
          </a:p>
        </p:txBody>
      </p:sp>
      <p:sp>
        <p:nvSpPr>
          <p:cNvPr id="148502" name="Text Box 42"/>
          <p:cNvSpPr txBox="1">
            <a:spLocks noChangeArrowheads="1"/>
          </p:cNvSpPr>
          <p:nvPr/>
        </p:nvSpPr>
        <p:spPr bwMode="auto">
          <a:xfrm>
            <a:off x="6173788" y="4337050"/>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148503" name="Text Box 43"/>
          <p:cNvSpPr txBox="1">
            <a:spLocks noChangeArrowheads="1"/>
          </p:cNvSpPr>
          <p:nvPr/>
        </p:nvSpPr>
        <p:spPr bwMode="auto">
          <a:xfrm>
            <a:off x="6353175" y="501015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148504" name="Text Box 44"/>
          <p:cNvSpPr txBox="1">
            <a:spLocks noChangeArrowheads="1"/>
          </p:cNvSpPr>
          <p:nvPr/>
        </p:nvSpPr>
        <p:spPr bwMode="auto">
          <a:xfrm>
            <a:off x="6062663" y="4683125"/>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148505" name="Rectangle 45"/>
          <p:cNvSpPr>
            <a:spLocks noChangeArrowheads="1"/>
          </p:cNvSpPr>
          <p:nvPr/>
        </p:nvSpPr>
        <p:spPr bwMode="auto">
          <a:xfrm>
            <a:off x="6003925" y="43180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1</a:t>
            </a:r>
          </a:p>
        </p:txBody>
      </p:sp>
      <p:sp>
        <p:nvSpPr>
          <p:cNvPr id="148506" name="Rectangle 46"/>
          <p:cNvSpPr>
            <a:spLocks noChangeArrowheads="1"/>
          </p:cNvSpPr>
          <p:nvPr/>
        </p:nvSpPr>
        <p:spPr bwMode="auto">
          <a:xfrm>
            <a:off x="6003925" y="462438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latin typeface="Courier New" pitchFamily="-106" charset="0"/>
            </a:endParaRPr>
          </a:p>
        </p:txBody>
      </p:sp>
      <p:sp>
        <p:nvSpPr>
          <p:cNvPr id="148507" name="Text Box 47"/>
          <p:cNvSpPr txBox="1">
            <a:spLocks noChangeArrowheads="1"/>
          </p:cNvSpPr>
          <p:nvPr/>
        </p:nvSpPr>
        <p:spPr bwMode="auto">
          <a:xfrm>
            <a:off x="6165850" y="5621338"/>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148508" name="Text Box 48"/>
          <p:cNvSpPr txBox="1">
            <a:spLocks noChangeArrowheads="1"/>
          </p:cNvSpPr>
          <p:nvPr/>
        </p:nvSpPr>
        <p:spPr bwMode="auto">
          <a:xfrm>
            <a:off x="6345238" y="6294438"/>
            <a:ext cx="1190625"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148509" name="Text Box 49"/>
          <p:cNvSpPr txBox="1">
            <a:spLocks noChangeArrowheads="1"/>
          </p:cNvSpPr>
          <p:nvPr/>
        </p:nvSpPr>
        <p:spPr bwMode="auto">
          <a:xfrm>
            <a:off x="6054725" y="5967413"/>
            <a:ext cx="1481138"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148510" name="Rectangle 50"/>
          <p:cNvSpPr>
            <a:spLocks noChangeArrowheads="1"/>
          </p:cNvSpPr>
          <p:nvPr/>
        </p:nvSpPr>
        <p:spPr bwMode="auto">
          <a:xfrm>
            <a:off x="5995988" y="560228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0</a:t>
            </a:r>
          </a:p>
        </p:txBody>
      </p:sp>
      <p:sp>
        <p:nvSpPr>
          <p:cNvPr id="148511" name="Rectangle 51"/>
          <p:cNvSpPr>
            <a:spLocks noChangeArrowheads="1"/>
          </p:cNvSpPr>
          <p:nvPr/>
        </p:nvSpPr>
        <p:spPr bwMode="auto">
          <a:xfrm>
            <a:off x="5986463" y="5908675"/>
            <a:ext cx="339725" cy="385763"/>
          </a:xfrm>
          <a:prstGeom prst="rect">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1800" b="1">
                <a:solidFill>
                  <a:srgbClr val="FF0515"/>
                </a:solidFill>
                <a:latin typeface="Courier New" pitchFamily="-106" charset="0"/>
              </a:rPr>
              <a:t>1</a:t>
            </a:r>
            <a:endParaRPr lang="en-US" sz="1800" b="1">
              <a:latin typeface="Courier New" pitchFamily="-106" charset="0"/>
            </a:endParaRPr>
          </a:p>
        </p:txBody>
      </p:sp>
      <p:sp>
        <p:nvSpPr>
          <p:cNvPr id="148512" name="Line 52"/>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48513" name="Line 53"/>
          <p:cNvSpPr>
            <a:spLocks noChangeShapeType="1"/>
          </p:cNvSpPr>
          <p:nvPr/>
        </p:nvSpPr>
        <p:spPr bwMode="auto">
          <a:xfrm flipH="1" flipV="1">
            <a:off x="3457575" y="5046663"/>
            <a:ext cx="2716213" cy="122237"/>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48514" name="Line 54"/>
          <p:cNvSpPr>
            <a:spLocks noChangeShapeType="1"/>
          </p:cNvSpPr>
          <p:nvPr/>
        </p:nvSpPr>
        <p:spPr bwMode="auto">
          <a:xfrm flipH="1" flipV="1">
            <a:off x="3390900" y="5143500"/>
            <a:ext cx="2805113" cy="12938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48515" name="Line 55"/>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48516" name="Line 56"/>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48517" name="Line 57"/>
          <p:cNvSpPr>
            <a:spLocks noChangeShapeType="1"/>
          </p:cNvSpPr>
          <p:nvPr/>
        </p:nvSpPr>
        <p:spPr bwMode="auto">
          <a:xfrm flipV="1">
            <a:off x="3451225" y="4648200"/>
            <a:ext cx="1366838" cy="355600"/>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48518" name="Rectangle 58"/>
          <p:cNvSpPr>
            <a:spLocks noChangeArrowheads="1"/>
          </p:cNvSpPr>
          <p:nvPr/>
        </p:nvSpPr>
        <p:spPr bwMode="auto">
          <a:xfrm>
            <a:off x="4765675" y="4357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fac(1)</a:t>
            </a:r>
          </a:p>
        </p:txBody>
      </p:sp>
      <p:sp>
        <p:nvSpPr>
          <p:cNvPr id="148519" name="Rectangle 59"/>
          <p:cNvSpPr>
            <a:spLocks noChangeArrowheads="1"/>
          </p:cNvSpPr>
          <p:nvPr/>
        </p:nvSpPr>
        <p:spPr bwMode="auto">
          <a:xfrm>
            <a:off x="4760913" y="550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fac(0)</a:t>
            </a:r>
          </a:p>
        </p:txBody>
      </p:sp>
      <p:sp>
        <p:nvSpPr>
          <p:cNvPr id="148520" name="Line 60"/>
          <p:cNvSpPr>
            <a:spLocks noChangeShapeType="1"/>
          </p:cNvSpPr>
          <p:nvPr/>
        </p:nvSpPr>
        <p:spPr bwMode="auto">
          <a:xfrm>
            <a:off x="3459163" y="5099050"/>
            <a:ext cx="1414462" cy="501650"/>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48521" name="Rectangle 61"/>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8522" name="Text Box 62"/>
          <p:cNvSpPr txBox="1">
            <a:spLocks noChangeArrowheads="1"/>
          </p:cNvSpPr>
          <p:nvPr/>
        </p:nvSpPr>
        <p:spPr bwMode="auto">
          <a:xfrm>
            <a:off x="7735888" y="5883275"/>
            <a:ext cx="838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Aha!</a:t>
            </a:r>
          </a:p>
        </p:txBody>
      </p:sp>
      <p:sp>
        <p:nvSpPr>
          <p:cNvPr id="148523"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latin typeface="Courier New" pitchFamily="-106" charset="0"/>
              </a:rPr>
              <a:t>x = </a:t>
            </a:r>
            <a:r>
              <a:rPr lang="en-US" sz="1800" b="1">
                <a:solidFill>
                  <a:srgbClr val="660066"/>
                </a:solidFill>
                <a:latin typeface="Courier New" pitchFamily="-106" charset="0"/>
              </a:rPr>
              <a:t>input</a:t>
            </a:r>
            <a:r>
              <a:rPr lang="en-US" sz="1800" b="1">
                <a:latin typeface="Courier New" pitchFamily="-106" charset="0"/>
              </a:rPr>
              <a:t>()</a:t>
            </a:r>
          </a:p>
          <a:p>
            <a:pPr algn="l">
              <a:lnSpc>
                <a:spcPct val="60000"/>
              </a:lnSpc>
              <a:spcBef>
                <a:spcPct val="50000"/>
              </a:spcBef>
            </a:pPr>
            <a:r>
              <a:rPr lang="en-US" sz="1800" b="1">
                <a:latin typeface="Courier New" pitchFamily="-106" charset="0"/>
              </a:rPr>
              <a:t>y =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latin typeface="Courier New" pitchFamily="-106" charset="0"/>
              </a:rPr>
              <a:t>y</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latin typeface="Courier New" pitchFamily="-106" charset="0"/>
              </a:rPr>
              <a:t>  </a:t>
            </a:r>
            <a:endParaRPr lang="en-US" sz="1800" b="1">
              <a:solidFill>
                <a:schemeClr val="hlink"/>
              </a:solidFill>
              <a:latin typeface="Courier New" pitchFamily="-106" charset="0"/>
            </a:endParaRP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if </a:t>
            </a:r>
            <a:r>
              <a:rPr lang="en-US" sz="1800" b="1">
                <a:latin typeface="Courier New" pitchFamily="-106" charset="0"/>
              </a:rPr>
              <a:t>x==0: </a:t>
            </a:r>
            <a:r>
              <a:rPr lang="en-US" sz="1800" b="1">
                <a:solidFill>
                  <a:srgbClr val="660066"/>
                </a:solidFill>
                <a:latin typeface="Courier New" pitchFamily="-106" charset="0"/>
              </a:rPr>
              <a:t>return </a:t>
            </a:r>
            <a:r>
              <a:rPr lang="en-US" sz="1800" b="1">
                <a:latin typeface="Courier New" pitchFamily="-106" charset="0"/>
              </a:rPr>
              <a:t>1</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else</a:t>
            </a:r>
            <a:r>
              <a:rPr lang="en-US" sz="1800" b="1">
                <a:latin typeface="Courier New" pitchFamily="-106" charset="0"/>
              </a:rPr>
              <a:t>:</a:t>
            </a:r>
          </a:p>
          <a:p>
            <a:pPr algn="l">
              <a:lnSpc>
                <a:spcPct val="60000"/>
              </a:lnSpc>
              <a:spcBef>
                <a:spcPct val="50000"/>
              </a:spcBef>
            </a:pPr>
            <a:r>
              <a:rPr lang="en-US" sz="1800" b="1">
                <a:latin typeface="Courier New" pitchFamily="-106" charset="0"/>
              </a:rPr>
              <a:t>    REC = </a:t>
            </a:r>
            <a:r>
              <a:rPr lang="en-US" sz="1800" b="1">
                <a:solidFill>
                  <a:srgbClr val="FF0000"/>
                </a:solidFill>
                <a:latin typeface="Courier New" pitchFamily="-106" charset="0"/>
              </a:rPr>
              <a:t>fac</a:t>
            </a:r>
            <a:r>
              <a:rPr lang="en-US" sz="1800" b="1">
                <a:latin typeface="Courier New" pitchFamily="-106" charset="0"/>
              </a:rPr>
              <a:t>(x-1)</a:t>
            </a:r>
          </a:p>
          <a:p>
            <a:pPr algn="l">
              <a:lnSpc>
                <a:spcPct val="60000"/>
              </a:lnSpc>
              <a:spcBef>
                <a:spcPct val="50000"/>
              </a:spcBef>
            </a:pPr>
            <a:r>
              <a:rPr lang="en-US" sz="1800" b="1">
                <a:latin typeface="Courier New" pitchFamily="-106" charset="0"/>
              </a:rPr>
              <a:t>    </a:t>
            </a:r>
            <a:r>
              <a:rPr lang="en-US" sz="1800" b="1">
                <a:solidFill>
                  <a:srgbClr val="660066"/>
                </a:solidFill>
                <a:latin typeface="Courier New" pitchFamily="-106" charset="0"/>
              </a:rPr>
              <a:t>return </a:t>
            </a:r>
            <a:r>
              <a:rPr lang="en-US" sz="1800" b="1">
                <a:latin typeface="Courier New" pitchFamily="-106" charset="0"/>
              </a:rPr>
              <a:t>x*REC</a:t>
            </a:r>
          </a:p>
        </p:txBody>
      </p:sp>
      <p:sp>
        <p:nvSpPr>
          <p:cNvPr id="148524" name="Left Bracket 44"/>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48525" name="Left Bracket 45"/>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48526" name="Left Bracket 46"/>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48527"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148528"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48529"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148530" name="Rectangle 50"/>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148531" name="Left Bracket 51"/>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48532"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spTree>
  </p:cSld>
  <p:clrMapOvr>
    <a:masterClrMapping/>
  </p:clrMapOvr>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charset="0"/>
              </a:rPr>
              <a:t>  </a:t>
            </a:r>
            <a:endParaRPr lang="en-US" sz="4400">
              <a:solidFill>
                <a:schemeClr val="tx2"/>
              </a:solidFill>
              <a:latin typeface="Arial" charset="0"/>
            </a:endParaRPr>
          </a:p>
        </p:txBody>
      </p:sp>
      <p:sp>
        <p:nvSpPr>
          <p:cNvPr id="149507"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49508" name="Rectangle 4"/>
          <p:cNvSpPr>
            <a:spLocks noChangeArrowheads="1"/>
          </p:cNvSpPr>
          <p:nvPr>
            <p:custDataLst>
              <p:tags r:id="rId3"/>
            </p:custDataLst>
          </p:nvPr>
        </p:nvSpPr>
        <p:spPr bwMode="auto">
          <a:xfrm>
            <a:off x="1412875" y="198438"/>
            <a:ext cx="58261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Times New Roman" pitchFamily="-106" charset="0"/>
              </a:rPr>
              <a:t>Von Neumann Architecture</a:t>
            </a:r>
          </a:p>
        </p:txBody>
      </p:sp>
      <p:pic>
        <p:nvPicPr>
          <p:cNvPr id="149509" name="Picture 5"/>
          <p:cNvPicPr>
            <a:picLocks noChangeAspect="1" noChangeArrowheads="1"/>
          </p:cNvPicPr>
          <p:nvPr>
            <p:custDataLst>
              <p:tags r:id="rId4"/>
            </p:custDataLst>
          </p:nvPr>
        </p:nvPicPr>
        <p:blipFill>
          <a:blip r:embed="rId32">
            <a:extLst>
              <a:ext uri="{28A0092B-C50C-407E-A947-70E740481C1C}">
                <a14:useLocalDpi xmlns:a14="http://schemas.microsoft.com/office/drawing/2010/main" val="0"/>
              </a:ext>
            </a:extLst>
          </a:blip>
          <a:srcRect/>
          <a:stretch>
            <a:fillRect/>
          </a:stretch>
        </p:blipFill>
        <p:spPr bwMode="auto">
          <a:xfrm>
            <a:off x="7848600" y="228600"/>
            <a:ext cx="96996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49510" name="Rectangle 6"/>
          <p:cNvSpPr>
            <a:spLocks noChangeArrowheads="1"/>
          </p:cNvSpPr>
          <p:nvPr>
            <p:custDataLst>
              <p:tags r:id="rId5"/>
            </p:custDataLst>
          </p:nvPr>
        </p:nvSpPr>
        <p:spPr bwMode="auto">
          <a:xfrm>
            <a:off x="4268788" y="2111375"/>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49511" name="Rectangle 7"/>
          <p:cNvSpPr>
            <a:spLocks noChangeArrowheads="1"/>
          </p:cNvSpPr>
          <p:nvPr>
            <p:custDataLst>
              <p:tags r:id="rId6"/>
            </p:custDataLst>
          </p:nvPr>
        </p:nvSpPr>
        <p:spPr bwMode="auto">
          <a:xfrm>
            <a:off x="1465263" y="1957388"/>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CPU</a:t>
            </a:r>
          </a:p>
        </p:txBody>
      </p:sp>
      <p:sp>
        <p:nvSpPr>
          <p:cNvPr id="149512" name="Rectangle 8"/>
          <p:cNvSpPr>
            <a:spLocks noChangeArrowheads="1"/>
          </p:cNvSpPr>
          <p:nvPr>
            <p:custDataLst>
              <p:tags r:id="rId7"/>
            </p:custDataLst>
          </p:nvPr>
        </p:nvSpPr>
        <p:spPr bwMode="auto">
          <a:xfrm>
            <a:off x="6110288" y="1951038"/>
            <a:ext cx="131286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RAM</a:t>
            </a:r>
          </a:p>
        </p:txBody>
      </p:sp>
      <p:sp>
        <p:nvSpPr>
          <p:cNvPr id="149513" name="Text Box 9"/>
          <p:cNvSpPr txBox="1">
            <a:spLocks noChangeArrowheads="1"/>
          </p:cNvSpPr>
          <p:nvPr>
            <p:custDataLst>
              <p:tags r:id="rId8"/>
            </p:custDataLst>
          </p:nvPr>
        </p:nvSpPr>
        <p:spPr bwMode="auto">
          <a:xfrm>
            <a:off x="928688" y="2520950"/>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central processing unit</a:t>
            </a:r>
          </a:p>
        </p:txBody>
      </p:sp>
      <p:sp>
        <p:nvSpPr>
          <p:cNvPr id="149514" name="Text Box 10"/>
          <p:cNvSpPr txBox="1">
            <a:spLocks noChangeArrowheads="1"/>
          </p:cNvSpPr>
          <p:nvPr>
            <p:custDataLst>
              <p:tags r:id="rId9"/>
            </p:custDataLst>
          </p:nvPr>
        </p:nvSpPr>
        <p:spPr bwMode="auto">
          <a:xfrm>
            <a:off x="5613400" y="2522538"/>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random access memory</a:t>
            </a:r>
          </a:p>
        </p:txBody>
      </p:sp>
      <p:sp>
        <p:nvSpPr>
          <p:cNvPr id="149515" name="Rectangle 11"/>
          <p:cNvSpPr>
            <a:spLocks noChangeArrowheads="1"/>
          </p:cNvSpPr>
          <p:nvPr>
            <p:custDataLst>
              <p:tags r:id="rId10"/>
            </p:custDataLst>
          </p:nvPr>
        </p:nvSpPr>
        <p:spPr bwMode="auto">
          <a:xfrm>
            <a:off x="1244600" y="103505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9516" name="Rectangle 12"/>
          <p:cNvSpPr>
            <a:spLocks noChangeArrowheads="1"/>
          </p:cNvSpPr>
          <p:nvPr>
            <p:custDataLst>
              <p:tags r:id="rId11"/>
            </p:custDataLst>
          </p:nvPr>
        </p:nvSpPr>
        <p:spPr bwMode="auto">
          <a:xfrm>
            <a:off x="1244600" y="114300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9517" name="Line 13"/>
          <p:cNvSpPr>
            <a:spLocks noChangeShapeType="1"/>
          </p:cNvSpPr>
          <p:nvPr>
            <p:custDataLst>
              <p:tags r:id="rId12"/>
            </p:custDataLst>
          </p:nvPr>
        </p:nvSpPr>
        <p:spPr bwMode="auto">
          <a:xfrm>
            <a:off x="3214688" y="2255838"/>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49518" name="Text Box 14"/>
          <p:cNvSpPr txBox="1">
            <a:spLocks noChangeArrowheads="1"/>
          </p:cNvSpPr>
          <p:nvPr>
            <p:custDataLst>
              <p:tags r:id="rId13"/>
            </p:custDataLst>
          </p:nvPr>
        </p:nvSpPr>
        <p:spPr bwMode="auto">
          <a:xfrm>
            <a:off x="5467350" y="1608138"/>
            <a:ext cx="26892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solidFill>
                  <a:srgbClr val="0A04EB"/>
                </a:solidFill>
                <a:latin typeface="Comic Sans MS" pitchFamily="-106" charset="0"/>
              </a:rPr>
              <a:t>programs stored here</a:t>
            </a:r>
          </a:p>
        </p:txBody>
      </p:sp>
      <p:sp>
        <p:nvSpPr>
          <p:cNvPr id="149519" name="Text Box 15"/>
          <p:cNvSpPr txBox="1">
            <a:spLocks noChangeArrowheads="1"/>
          </p:cNvSpPr>
          <p:nvPr>
            <p:custDataLst>
              <p:tags r:id="rId14"/>
            </p:custDataLst>
          </p:nvPr>
        </p:nvSpPr>
        <p:spPr bwMode="auto">
          <a:xfrm>
            <a:off x="381000" y="1606550"/>
            <a:ext cx="32956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solidFill>
                  <a:srgbClr val="0A04EB"/>
                </a:solidFill>
                <a:latin typeface="Comic Sans MS" pitchFamily="-106" charset="0"/>
              </a:rPr>
              <a:t>instructions executed here</a:t>
            </a:r>
          </a:p>
        </p:txBody>
      </p:sp>
      <p:sp>
        <p:nvSpPr>
          <p:cNvPr id="149520" name="Text Box 16"/>
          <p:cNvSpPr txBox="1">
            <a:spLocks noChangeArrowheads="1"/>
          </p:cNvSpPr>
          <p:nvPr>
            <p:custDataLst>
              <p:tags r:id="rId15"/>
            </p:custDataLst>
          </p:nvPr>
        </p:nvSpPr>
        <p:spPr bwMode="auto">
          <a:xfrm>
            <a:off x="3719513" y="2293938"/>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A04EB"/>
                </a:solidFill>
                <a:latin typeface="Comic Sans MS" pitchFamily="-106" charset="0"/>
              </a:rPr>
              <a:t>Von Neumann bottleneck</a:t>
            </a:r>
          </a:p>
        </p:txBody>
      </p:sp>
      <p:grpSp>
        <p:nvGrpSpPr>
          <p:cNvPr id="149521" name="Group 17"/>
          <p:cNvGrpSpPr>
            <a:grpSpLocks/>
          </p:cNvGrpSpPr>
          <p:nvPr>
            <p:custDataLst>
              <p:tags r:id="rId16"/>
            </p:custDataLst>
          </p:nvPr>
        </p:nvGrpSpPr>
        <p:grpSpPr bwMode="auto">
          <a:xfrm>
            <a:off x="280988" y="319088"/>
            <a:ext cx="744537" cy="927100"/>
            <a:chOff x="2928" y="1051"/>
            <a:chExt cx="840" cy="957"/>
          </a:xfrm>
        </p:grpSpPr>
        <p:sp>
          <p:nvSpPr>
            <p:cNvPr id="149528" name="Freeform 18"/>
            <p:cNvSpPr>
              <a:spLocks/>
            </p:cNvSpPr>
            <p:nvPr>
              <p:custDataLst>
                <p:tags r:id="rId17"/>
              </p:custDataLst>
            </p:nvPr>
          </p:nvSpPr>
          <p:spPr bwMode="auto">
            <a:xfrm>
              <a:off x="2928" y="1759"/>
              <a:ext cx="810" cy="249"/>
            </a:xfrm>
            <a:custGeom>
              <a:avLst/>
              <a:gdLst>
                <a:gd name="T0" fmla="*/ 3 w 1048"/>
                <a:gd name="T1" fmla="*/ 21 h 250"/>
                <a:gd name="T2" fmla="*/ 5 w 1048"/>
                <a:gd name="T3" fmla="*/ 83 h 250"/>
                <a:gd name="T4" fmla="*/ 5 w 1048"/>
                <a:gd name="T5" fmla="*/ 111 h 250"/>
                <a:gd name="T6" fmla="*/ 6 w 1048"/>
                <a:gd name="T7" fmla="*/ 125 h 250"/>
                <a:gd name="T8" fmla="*/ 6 w 1048"/>
                <a:gd name="T9" fmla="*/ 159 h 250"/>
                <a:gd name="T10" fmla="*/ 4 w 1048"/>
                <a:gd name="T11" fmla="*/ 228 h 250"/>
                <a:gd name="T12" fmla="*/ 2 w 1048"/>
                <a:gd name="T13" fmla="*/ 208 h 250"/>
                <a:gd name="T14" fmla="*/ 0 w 1048"/>
                <a:gd name="T15" fmla="*/ 187 h 250"/>
                <a:gd name="T16" fmla="*/ 2 w 1048"/>
                <a:gd name="T17" fmla="*/ 153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3 w 1048"/>
                <a:gd name="T29" fmla="*/ 28 h 250"/>
                <a:gd name="T30" fmla="*/ 3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9529" name="Oval 19"/>
            <p:cNvSpPr>
              <a:spLocks noChangeArrowheads="1"/>
            </p:cNvSpPr>
            <p:nvPr>
              <p:custDataLst>
                <p:tags r:id="rId1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9530" name="Oval 20"/>
            <p:cNvSpPr>
              <a:spLocks noChangeArrowheads="1"/>
            </p:cNvSpPr>
            <p:nvPr>
              <p:custDataLst>
                <p:tags r:id="rId1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9531" name="Oval 21"/>
            <p:cNvSpPr>
              <a:spLocks noChangeArrowheads="1"/>
            </p:cNvSpPr>
            <p:nvPr>
              <p:custDataLst>
                <p:tags r:id="rId2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9532" name="Oval 22"/>
            <p:cNvSpPr>
              <a:spLocks noChangeArrowheads="1"/>
            </p:cNvSpPr>
            <p:nvPr>
              <p:custDataLst>
                <p:tags r:id="rId2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9533" name="Oval 23"/>
            <p:cNvSpPr>
              <a:spLocks noChangeArrowheads="1"/>
            </p:cNvSpPr>
            <p:nvPr>
              <p:custDataLst>
                <p:tags r:id="rId2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9534" name="Oval 24"/>
            <p:cNvSpPr>
              <a:spLocks noChangeArrowheads="1"/>
            </p:cNvSpPr>
            <p:nvPr>
              <p:custDataLst>
                <p:tags r:id="rId2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9535" name="Oval 25"/>
            <p:cNvSpPr>
              <a:spLocks noChangeArrowheads="1"/>
            </p:cNvSpPr>
            <p:nvPr>
              <p:custDataLst>
                <p:tags r:id="rId2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9536" name="AutoShape 26"/>
            <p:cNvSpPr>
              <a:spLocks noChangeArrowheads="1"/>
            </p:cNvSpPr>
            <p:nvPr>
              <p:custDataLst>
                <p:tags r:id="rId2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9537" name="Freeform 27"/>
            <p:cNvSpPr>
              <a:spLocks/>
            </p:cNvSpPr>
            <p:nvPr>
              <p:custDataLst>
                <p:tags r:id="rId2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9538" name="Freeform 28"/>
            <p:cNvSpPr>
              <a:spLocks/>
            </p:cNvSpPr>
            <p:nvPr>
              <p:custDataLst>
                <p:tags r:id="rId2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9539" name="Freeform 29"/>
            <p:cNvSpPr>
              <a:spLocks/>
            </p:cNvSpPr>
            <p:nvPr>
              <p:custDataLst>
                <p:tags r:id="rId2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9540" name="Freeform 30"/>
            <p:cNvSpPr>
              <a:spLocks/>
            </p:cNvSpPr>
            <p:nvPr>
              <p:custDataLst>
                <p:tags r:id="rId2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9522" name="Text Box 32"/>
          <p:cNvSpPr txBox="1">
            <a:spLocks noChangeArrowheads="1"/>
          </p:cNvSpPr>
          <p:nvPr/>
        </p:nvSpPr>
        <p:spPr bwMode="auto">
          <a:xfrm>
            <a:off x="311150" y="2895600"/>
            <a:ext cx="35814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t>arithmetic</a:t>
            </a:r>
          </a:p>
        </p:txBody>
      </p:sp>
      <p:sp>
        <p:nvSpPr>
          <p:cNvPr id="149523" name="Text Box 33"/>
          <p:cNvSpPr txBox="1">
            <a:spLocks noChangeArrowheads="1"/>
          </p:cNvSpPr>
          <p:nvPr/>
        </p:nvSpPr>
        <p:spPr bwMode="auto">
          <a:xfrm>
            <a:off x="4786313" y="2911475"/>
            <a:ext cx="4038600"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t>storage</a:t>
            </a:r>
          </a:p>
        </p:txBody>
      </p:sp>
      <p:sp>
        <p:nvSpPr>
          <p:cNvPr id="149524" name="Left Arrow 33"/>
          <p:cNvSpPr>
            <a:spLocks noChangeArrowheads="1"/>
          </p:cNvSpPr>
          <p:nvPr/>
        </p:nvSpPr>
        <p:spPr bwMode="auto">
          <a:xfrm>
            <a:off x="2514600" y="3733800"/>
            <a:ext cx="3505200" cy="1371600"/>
          </a:xfrm>
          <a:prstGeom prst="leftArrow">
            <a:avLst>
              <a:gd name="adj1" fmla="val 50000"/>
              <a:gd name="adj2" fmla="val 49999"/>
            </a:avLst>
          </a:prstGeom>
          <a:solidFill>
            <a:srgbClr val="FF0000"/>
          </a:solidFill>
          <a:ln w="19050">
            <a:solidFill>
              <a:schemeClr val="tx1"/>
            </a:solidFill>
            <a:round/>
            <a:headEnd/>
            <a:tailEnd/>
          </a:ln>
        </p:spPr>
        <p:txBody>
          <a:bodyPr>
            <a:spAutoFit/>
          </a:bodyPr>
          <a:lstStyle/>
          <a:p>
            <a:endParaRPr lang="en-US"/>
          </a:p>
        </p:txBody>
      </p:sp>
      <p:sp>
        <p:nvSpPr>
          <p:cNvPr id="149525" name="Left Arrow 34"/>
          <p:cNvSpPr>
            <a:spLocks noChangeArrowheads="1"/>
          </p:cNvSpPr>
          <p:nvPr/>
        </p:nvSpPr>
        <p:spPr bwMode="auto">
          <a:xfrm flipH="1">
            <a:off x="3067050" y="5295900"/>
            <a:ext cx="3725863" cy="1371600"/>
          </a:xfrm>
          <a:prstGeom prst="leftArrow">
            <a:avLst>
              <a:gd name="adj1" fmla="val 50000"/>
              <a:gd name="adj2" fmla="val 49990"/>
            </a:avLst>
          </a:prstGeom>
          <a:solidFill>
            <a:srgbClr val="159627"/>
          </a:solidFill>
          <a:ln w="19050">
            <a:solidFill>
              <a:schemeClr val="tx1"/>
            </a:solidFill>
            <a:round/>
            <a:headEnd/>
            <a:tailEnd/>
          </a:ln>
        </p:spPr>
        <p:txBody>
          <a:bodyPr>
            <a:spAutoFit/>
          </a:bodyPr>
          <a:lstStyle/>
          <a:p>
            <a:endParaRPr lang="en-US"/>
          </a:p>
        </p:txBody>
      </p:sp>
      <p:sp>
        <p:nvSpPr>
          <p:cNvPr id="36" name="TextBox 35"/>
          <p:cNvSpPr txBox="1"/>
          <p:nvPr/>
        </p:nvSpPr>
        <p:spPr>
          <a:xfrm>
            <a:off x="2447925" y="4092575"/>
            <a:ext cx="3884613" cy="584200"/>
          </a:xfrm>
          <a:prstGeom prst="rect">
            <a:avLst/>
          </a:prstGeom>
          <a:noFill/>
        </p:spPr>
        <p:txBody>
          <a:bodyPr>
            <a:spAutoFit/>
          </a:bodyPr>
          <a:lstStyle/>
          <a:p>
            <a:pPr>
              <a:defRPr/>
            </a:pPr>
            <a:r>
              <a:rPr lang="en-US" sz="3200" b="1">
                <a:solidFill>
                  <a:schemeClr val="bg1"/>
                </a:solidFill>
                <a:latin typeface="Courier New"/>
                <a:cs typeface="Courier New"/>
              </a:rPr>
              <a:t>loadi </a:t>
            </a:r>
            <a:r>
              <a:rPr lang="en-US" sz="3200" b="1">
                <a:solidFill>
                  <a:schemeClr val="bg1">
                    <a:lumMod val="65000"/>
                  </a:schemeClr>
                </a:solidFill>
                <a:latin typeface="Courier New"/>
                <a:cs typeface="Courier New"/>
              </a:rPr>
              <a:t>r1 r15</a:t>
            </a:r>
          </a:p>
        </p:txBody>
      </p:sp>
      <p:sp>
        <p:nvSpPr>
          <p:cNvPr id="38" name="TextBox 37"/>
          <p:cNvSpPr txBox="1"/>
          <p:nvPr/>
        </p:nvSpPr>
        <p:spPr>
          <a:xfrm>
            <a:off x="2876550" y="5648325"/>
            <a:ext cx="3886200" cy="584200"/>
          </a:xfrm>
          <a:prstGeom prst="rect">
            <a:avLst/>
          </a:prstGeom>
          <a:noFill/>
        </p:spPr>
        <p:txBody>
          <a:bodyPr>
            <a:spAutoFit/>
          </a:bodyPr>
          <a:lstStyle/>
          <a:p>
            <a:pPr>
              <a:defRPr/>
            </a:pPr>
            <a:r>
              <a:rPr lang="en-US" sz="3200" b="1">
                <a:solidFill>
                  <a:schemeClr val="bg1"/>
                </a:solidFill>
                <a:latin typeface="Courier New"/>
                <a:cs typeface="Courier New"/>
              </a:rPr>
              <a:t>storei </a:t>
            </a:r>
            <a:r>
              <a:rPr lang="en-US" sz="3200" b="1">
                <a:solidFill>
                  <a:schemeClr val="bg1">
                    <a:lumMod val="65000"/>
                  </a:schemeClr>
                </a:solidFill>
                <a:latin typeface="Courier New"/>
                <a:cs typeface="Courier New"/>
              </a:rPr>
              <a:t>r1 r15</a:t>
            </a:r>
          </a:p>
        </p:txBody>
      </p:sp>
    </p:spTree>
  </p:cSld>
  <p:clrMapOvr>
    <a:masterClrMapping/>
  </p:clrMapOvr>
  <p:timing>
    <p:tnLst>
      <p:par>
        <p:cTn id="1" dur="indefinite" restart="never" nodeType="tmRoot"/>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0530" name="Group 2"/>
          <p:cNvGrpSpPr>
            <a:grpSpLocks/>
          </p:cNvGrpSpPr>
          <p:nvPr>
            <p:custDataLst>
              <p:tags r:id="rId1"/>
            </p:custDataLst>
          </p:nvPr>
        </p:nvGrpSpPr>
        <p:grpSpPr bwMode="auto">
          <a:xfrm>
            <a:off x="4691063" y="1347788"/>
            <a:ext cx="3570287" cy="180975"/>
            <a:chOff x="295" y="1311"/>
            <a:chExt cx="5177" cy="114"/>
          </a:xfrm>
        </p:grpSpPr>
        <p:sp>
          <p:nvSpPr>
            <p:cNvPr id="150552" name="Rectangle 3"/>
            <p:cNvSpPr>
              <a:spLocks noChangeArrowheads="1"/>
            </p:cNvSpPr>
            <p:nvPr>
              <p:custDataLst>
                <p:tags r:id="rId2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0553" name="Rectangle 4"/>
            <p:cNvSpPr>
              <a:spLocks noChangeArrowheads="1"/>
            </p:cNvSpPr>
            <p:nvPr>
              <p:custDataLst>
                <p:tags r:id="rId2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50531" name="Rectangle 5"/>
          <p:cNvSpPr>
            <a:spLocks noChangeArrowheads="1"/>
          </p:cNvSpPr>
          <p:nvPr>
            <p:custDataLst>
              <p:tags r:id="rId2"/>
            </p:custDataLst>
          </p:nvPr>
        </p:nvSpPr>
        <p:spPr bwMode="auto">
          <a:xfrm>
            <a:off x="6383338"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50532" name="Rectangle 6"/>
          <p:cNvSpPr>
            <a:spLocks noChangeArrowheads="1"/>
          </p:cNvSpPr>
          <p:nvPr>
            <p:custDataLst>
              <p:tags r:id="rId3"/>
            </p:custDataLst>
          </p:nvPr>
        </p:nvSpPr>
        <p:spPr bwMode="auto">
          <a:xfrm>
            <a:off x="517525" y="266700"/>
            <a:ext cx="3422650" cy="971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80000"/>
              </a:lnSpc>
            </a:pPr>
            <a:r>
              <a:rPr lang="en-US" sz="3600">
                <a:solidFill>
                  <a:schemeClr val="tx2"/>
                </a:solidFill>
                <a:latin typeface="Times New Roman" pitchFamily="-106" charset="0"/>
              </a:rPr>
              <a:t>Assembly Language</a:t>
            </a:r>
          </a:p>
        </p:txBody>
      </p:sp>
      <p:sp>
        <p:nvSpPr>
          <p:cNvPr id="150533" name="Rectangle 7"/>
          <p:cNvSpPr>
            <a:spLocks noChangeArrowheads="1"/>
          </p:cNvSpPr>
          <p:nvPr>
            <p:custDataLst>
              <p:tags r:id="rId4"/>
            </p:custDataLst>
          </p:nvPr>
        </p:nvSpPr>
        <p:spPr bwMode="auto">
          <a:xfrm>
            <a:off x="457200" y="5486400"/>
            <a:ext cx="128111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106" charset="0"/>
              </a:rPr>
              <a:t>halt</a:t>
            </a:r>
            <a:endParaRPr lang="en-US" sz="3600" b="1">
              <a:solidFill>
                <a:srgbClr val="0A04EB"/>
              </a:solidFill>
              <a:latin typeface="Courier New" pitchFamily="-106" charset="0"/>
            </a:endParaRPr>
          </a:p>
        </p:txBody>
      </p:sp>
      <p:sp>
        <p:nvSpPr>
          <p:cNvPr id="150534" name="Rectangle 8"/>
          <p:cNvSpPr>
            <a:spLocks noChangeArrowheads="1"/>
          </p:cNvSpPr>
          <p:nvPr>
            <p:custDataLst>
              <p:tags r:id="rId5"/>
            </p:custDataLst>
          </p:nvPr>
        </p:nvSpPr>
        <p:spPr bwMode="auto">
          <a:xfrm>
            <a:off x="457200" y="4748213"/>
            <a:ext cx="24003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106" charset="0"/>
              </a:rPr>
              <a:t>write </a:t>
            </a:r>
            <a:r>
              <a:rPr lang="en-US" sz="3600" b="1">
                <a:latin typeface="Courier New" pitchFamily="-106" charset="0"/>
              </a:rPr>
              <a:t>r0</a:t>
            </a:r>
          </a:p>
        </p:txBody>
      </p:sp>
      <p:sp>
        <p:nvSpPr>
          <p:cNvPr id="150535" name="Rectangle 9"/>
          <p:cNvSpPr>
            <a:spLocks noChangeArrowheads="1"/>
          </p:cNvSpPr>
          <p:nvPr>
            <p:custDataLst>
              <p:tags r:id="rId6"/>
            </p:custDataLst>
          </p:nvPr>
        </p:nvSpPr>
        <p:spPr bwMode="auto">
          <a:xfrm>
            <a:off x="457200" y="2533650"/>
            <a:ext cx="3476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106" charset="0"/>
              </a:rPr>
              <a:t>add</a:t>
            </a:r>
            <a:r>
              <a:rPr lang="en-US" sz="3600" b="1">
                <a:solidFill>
                  <a:srgbClr val="0A04EB"/>
                </a:solidFill>
                <a:latin typeface="Courier New" pitchFamily="-106" charset="0"/>
              </a:rPr>
              <a:t> </a:t>
            </a:r>
            <a:r>
              <a:rPr lang="en-US" sz="3600" b="1">
                <a:solidFill>
                  <a:srgbClr val="FF071B"/>
                </a:solidFill>
                <a:latin typeface="Courier New" pitchFamily="-106" charset="0"/>
              </a:rPr>
              <a:t>r2</a:t>
            </a:r>
            <a:r>
              <a:rPr lang="en-US" sz="3600" b="1">
                <a:solidFill>
                  <a:srgbClr val="0A04EB"/>
                </a:solidFill>
                <a:latin typeface="Courier New" pitchFamily="-106" charset="0"/>
              </a:rPr>
              <a:t> </a:t>
            </a:r>
            <a:r>
              <a:rPr lang="en-US" sz="3600" b="1">
                <a:latin typeface="Courier New" pitchFamily="-106" charset="0"/>
              </a:rPr>
              <a:t>r1</a:t>
            </a:r>
            <a:r>
              <a:rPr lang="en-US" sz="3600" b="1">
                <a:solidFill>
                  <a:srgbClr val="0A04EB"/>
                </a:solidFill>
                <a:latin typeface="Courier New" pitchFamily="-106" charset="0"/>
              </a:rPr>
              <a:t> r0</a:t>
            </a:r>
          </a:p>
        </p:txBody>
      </p:sp>
      <p:sp>
        <p:nvSpPr>
          <p:cNvPr id="150536" name="Rectangle 10"/>
          <p:cNvSpPr>
            <a:spLocks noChangeArrowheads="1"/>
          </p:cNvSpPr>
          <p:nvPr>
            <p:custDataLst>
              <p:tags r:id="rId7"/>
            </p:custDataLst>
          </p:nvPr>
        </p:nvSpPr>
        <p:spPr bwMode="auto">
          <a:xfrm>
            <a:off x="457200" y="1797050"/>
            <a:ext cx="3201988"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106" charset="0"/>
              </a:rPr>
              <a:t>loadn</a:t>
            </a:r>
            <a:r>
              <a:rPr lang="en-US" sz="3600" b="1">
                <a:solidFill>
                  <a:srgbClr val="0A04EB"/>
                </a:solidFill>
                <a:latin typeface="Courier New" pitchFamily="-106" charset="0"/>
              </a:rPr>
              <a:t> </a:t>
            </a:r>
            <a:r>
              <a:rPr lang="en-US" sz="3600" b="1">
                <a:solidFill>
                  <a:srgbClr val="FF071B"/>
                </a:solidFill>
                <a:latin typeface="Courier New" pitchFamily="-106" charset="0"/>
              </a:rPr>
              <a:t>r0</a:t>
            </a:r>
            <a:r>
              <a:rPr lang="en-US" sz="3600" b="1">
                <a:solidFill>
                  <a:srgbClr val="0A04EB"/>
                </a:solidFill>
                <a:latin typeface="Courier New" pitchFamily="-106" charset="0"/>
              </a:rPr>
              <a:t> </a:t>
            </a:r>
            <a:r>
              <a:rPr lang="en-US" sz="3600" b="1">
                <a:solidFill>
                  <a:srgbClr val="067B0E"/>
                </a:solidFill>
                <a:latin typeface="Courier New" pitchFamily="-106" charset="0"/>
              </a:rPr>
              <a:t>42</a:t>
            </a:r>
            <a:endParaRPr lang="en-US" sz="3600" b="1">
              <a:solidFill>
                <a:srgbClr val="0A04EB"/>
              </a:solidFill>
              <a:latin typeface="Courier New" pitchFamily="-106" charset="0"/>
            </a:endParaRPr>
          </a:p>
        </p:txBody>
      </p:sp>
      <p:sp>
        <p:nvSpPr>
          <p:cNvPr id="150537" name="Text Box 11"/>
          <p:cNvSpPr txBox="1">
            <a:spLocks noChangeArrowheads="1"/>
          </p:cNvSpPr>
          <p:nvPr>
            <p:custDataLst>
              <p:tags r:id="rId8"/>
            </p:custDataLst>
          </p:nvPr>
        </p:nvSpPr>
        <p:spPr bwMode="auto">
          <a:xfrm>
            <a:off x="381000" y="6196013"/>
            <a:ext cx="373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i="1"/>
              <a:t>register-level programming</a:t>
            </a:r>
          </a:p>
        </p:txBody>
      </p:sp>
      <p:sp>
        <p:nvSpPr>
          <p:cNvPr id="150538" name="Rectangle 12"/>
          <p:cNvSpPr>
            <a:spLocks noChangeArrowheads="1"/>
          </p:cNvSpPr>
          <p:nvPr>
            <p:custDataLst>
              <p:tags r:id="rId9"/>
            </p:custDataLst>
          </p:nvPr>
        </p:nvSpPr>
        <p:spPr bwMode="auto">
          <a:xfrm>
            <a:off x="457200" y="3271838"/>
            <a:ext cx="3476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106" charset="0"/>
              </a:rPr>
              <a:t>sub</a:t>
            </a:r>
            <a:r>
              <a:rPr lang="en-US" sz="3600" b="1">
                <a:solidFill>
                  <a:srgbClr val="0A04EB"/>
                </a:solidFill>
                <a:latin typeface="Courier New" pitchFamily="-106" charset="0"/>
              </a:rPr>
              <a:t> </a:t>
            </a:r>
            <a:r>
              <a:rPr lang="en-US" sz="3600" b="1">
                <a:solidFill>
                  <a:srgbClr val="FF071B"/>
                </a:solidFill>
                <a:latin typeface="Courier New" pitchFamily="-106" charset="0"/>
              </a:rPr>
              <a:t>r5</a:t>
            </a:r>
            <a:r>
              <a:rPr lang="en-US" sz="3600" b="1">
                <a:solidFill>
                  <a:srgbClr val="0A04EB"/>
                </a:solidFill>
                <a:latin typeface="Courier New" pitchFamily="-106" charset="0"/>
              </a:rPr>
              <a:t> </a:t>
            </a:r>
            <a:r>
              <a:rPr lang="en-US" sz="3600" b="1">
                <a:latin typeface="Courier New" pitchFamily="-106" charset="0"/>
              </a:rPr>
              <a:t>r4</a:t>
            </a:r>
            <a:r>
              <a:rPr lang="en-US" sz="3600" b="1">
                <a:solidFill>
                  <a:srgbClr val="0A04EB"/>
                </a:solidFill>
                <a:latin typeface="Courier New" pitchFamily="-106" charset="0"/>
              </a:rPr>
              <a:t> r3</a:t>
            </a:r>
          </a:p>
        </p:txBody>
      </p:sp>
      <p:sp>
        <p:nvSpPr>
          <p:cNvPr id="150539" name="Rectangle 13"/>
          <p:cNvSpPr>
            <a:spLocks noChangeArrowheads="1"/>
          </p:cNvSpPr>
          <p:nvPr>
            <p:custDataLst>
              <p:tags r:id="rId10"/>
            </p:custDataLst>
          </p:nvPr>
        </p:nvSpPr>
        <p:spPr bwMode="auto">
          <a:xfrm>
            <a:off x="457200" y="4010025"/>
            <a:ext cx="375126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106" charset="0"/>
              </a:rPr>
              <a:t>mul</a:t>
            </a:r>
            <a:r>
              <a:rPr lang="en-US" sz="3600" b="1">
                <a:solidFill>
                  <a:srgbClr val="0A04EB"/>
                </a:solidFill>
                <a:latin typeface="Courier New" pitchFamily="-106" charset="0"/>
              </a:rPr>
              <a:t> </a:t>
            </a:r>
            <a:r>
              <a:rPr lang="en-US" sz="3600" b="1">
                <a:solidFill>
                  <a:srgbClr val="FF071B"/>
                </a:solidFill>
                <a:latin typeface="Courier New" pitchFamily="-106" charset="0"/>
              </a:rPr>
              <a:t>r11</a:t>
            </a:r>
            <a:r>
              <a:rPr lang="en-US" sz="3600" b="1">
                <a:solidFill>
                  <a:srgbClr val="0A04EB"/>
                </a:solidFill>
                <a:latin typeface="Courier New" pitchFamily="-106" charset="0"/>
              </a:rPr>
              <a:t> </a:t>
            </a:r>
            <a:r>
              <a:rPr lang="en-US" sz="3600" b="1">
                <a:latin typeface="Courier New" pitchFamily="-106" charset="0"/>
              </a:rPr>
              <a:t>r9</a:t>
            </a:r>
            <a:r>
              <a:rPr lang="en-US" sz="3600" b="1">
                <a:solidFill>
                  <a:srgbClr val="0A04EB"/>
                </a:solidFill>
                <a:latin typeface="Courier New" pitchFamily="-106" charset="0"/>
              </a:rPr>
              <a:t> r8</a:t>
            </a:r>
          </a:p>
        </p:txBody>
      </p:sp>
      <p:sp>
        <p:nvSpPr>
          <p:cNvPr id="150540" name="Rectangle 14"/>
          <p:cNvSpPr>
            <a:spLocks noChangeArrowheads="1"/>
          </p:cNvSpPr>
          <p:nvPr>
            <p:custDataLst>
              <p:tags r:id="rId11"/>
            </p:custDataLst>
          </p:nvPr>
        </p:nvSpPr>
        <p:spPr bwMode="auto">
          <a:xfrm>
            <a:off x="4764088" y="266700"/>
            <a:ext cx="3422650" cy="971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80000"/>
              </a:lnSpc>
            </a:pPr>
            <a:r>
              <a:rPr lang="en-US" sz="3600">
                <a:solidFill>
                  <a:schemeClr val="tx2"/>
                </a:solidFill>
                <a:latin typeface="Times New Roman" pitchFamily="-106" charset="0"/>
              </a:rPr>
              <a:t>Machine Language</a:t>
            </a:r>
          </a:p>
        </p:txBody>
      </p:sp>
      <p:sp>
        <p:nvSpPr>
          <p:cNvPr id="150541" name="Rectangle 15"/>
          <p:cNvSpPr>
            <a:spLocks noChangeArrowheads="1"/>
          </p:cNvSpPr>
          <p:nvPr>
            <p:custDataLst>
              <p:tags r:id="rId12"/>
            </p:custDataLst>
          </p:nvPr>
        </p:nvSpPr>
        <p:spPr bwMode="auto">
          <a:xfrm>
            <a:off x="4724400" y="1835150"/>
            <a:ext cx="36576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2800" b="1">
                <a:solidFill>
                  <a:srgbClr val="B003D1"/>
                </a:solidFill>
                <a:latin typeface="Courier New" pitchFamily="-106" charset="0"/>
              </a:rPr>
              <a:t>0011</a:t>
            </a:r>
            <a:r>
              <a:rPr lang="en-US" sz="2800" b="1">
                <a:solidFill>
                  <a:srgbClr val="FF071B"/>
                </a:solidFill>
                <a:latin typeface="Courier New" pitchFamily="-106" charset="0"/>
              </a:rPr>
              <a:t>0000</a:t>
            </a:r>
            <a:r>
              <a:rPr lang="en-US" sz="2800" b="1">
                <a:solidFill>
                  <a:srgbClr val="067B0E"/>
                </a:solidFill>
                <a:latin typeface="Courier New" pitchFamily="-106" charset="0"/>
              </a:rPr>
              <a:t>00101010</a:t>
            </a:r>
            <a:endParaRPr lang="en-US" sz="2800" b="1">
              <a:solidFill>
                <a:srgbClr val="B003D1"/>
              </a:solidFill>
              <a:latin typeface="Courier New" pitchFamily="-106" charset="0"/>
            </a:endParaRPr>
          </a:p>
        </p:txBody>
      </p:sp>
      <p:sp>
        <p:nvSpPr>
          <p:cNvPr id="150542" name="Rectangle 16"/>
          <p:cNvSpPr>
            <a:spLocks noChangeArrowheads="1"/>
          </p:cNvSpPr>
          <p:nvPr>
            <p:custDataLst>
              <p:tags r:id="rId13"/>
            </p:custDataLst>
          </p:nvPr>
        </p:nvSpPr>
        <p:spPr bwMode="auto">
          <a:xfrm>
            <a:off x="4724400" y="2589213"/>
            <a:ext cx="3657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2800" b="1">
                <a:solidFill>
                  <a:srgbClr val="B003D1"/>
                </a:solidFill>
                <a:latin typeface="Courier New" pitchFamily="-106" charset="0"/>
              </a:rPr>
              <a:t>0111</a:t>
            </a:r>
            <a:r>
              <a:rPr lang="en-US" sz="2800" b="1">
                <a:solidFill>
                  <a:srgbClr val="FF071B"/>
                </a:solidFill>
                <a:latin typeface="Courier New" pitchFamily="-106" charset="0"/>
              </a:rPr>
              <a:t>0010</a:t>
            </a:r>
            <a:r>
              <a:rPr lang="en-US" sz="2800" b="1">
                <a:latin typeface="Courier New" pitchFamily="-106" charset="0"/>
              </a:rPr>
              <a:t>0001</a:t>
            </a:r>
            <a:r>
              <a:rPr lang="en-US" sz="2800" b="1">
                <a:solidFill>
                  <a:srgbClr val="0A04EB"/>
                </a:solidFill>
                <a:latin typeface="Courier New" pitchFamily="-106" charset="0"/>
              </a:rPr>
              <a:t>0000</a:t>
            </a:r>
            <a:endParaRPr lang="en-US" sz="2800" b="1">
              <a:solidFill>
                <a:srgbClr val="B003D1"/>
              </a:solidFill>
              <a:latin typeface="Courier New" pitchFamily="-106" charset="0"/>
            </a:endParaRPr>
          </a:p>
        </p:txBody>
      </p:sp>
      <p:sp>
        <p:nvSpPr>
          <p:cNvPr id="150543" name="Rectangle 17"/>
          <p:cNvSpPr>
            <a:spLocks noChangeArrowheads="1"/>
          </p:cNvSpPr>
          <p:nvPr>
            <p:custDataLst>
              <p:tags r:id="rId14"/>
            </p:custDataLst>
          </p:nvPr>
        </p:nvSpPr>
        <p:spPr bwMode="auto">
          <a:xfrm>
            <a:off x="4724400" y="3367088"/>
            <a:ext cx="3657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800" b="1">
                <a:solidFill>
                  <a:srgbClr val="B003D1"/>
                </a:solidFill>
                <a:latin typeface="Courier New" pitchFamily="-106" charset="0"/>
              </a:rPr>
              <a:t>1000</a:t>
            </a:r>
            <a:r>
              <a:rPr lang="en-US" sz="2800" b="1">
                <a:solidFill>
                  <a:srgbClr val="FF071B"/>
                </a:solidFill>
                <a:latin typeface="Courier New" pitchFamily="-106" charset="0"/>
              </a:rPr>
              <a:t>0101</a:t>
            </a:r>
            <a:r>
              <a:rPr lang="en-US" sz="2800" b="1">
                <a:latin typeface="Courier New" pitchFamily="-106" charset="0"/>
              </a:rPr>
              <a:t>0100</a:t>
            </a:r>
            <a:r>
              <a:rPr lang="en-US" sz="2800" b="1">
                <a:solidFill>
                  <a:srgbClr val="0A04EB"/>
                </a:solidFill>
                <a:latin typeface="Courier New" pitchFamily="-106" charset="0"/>
              </a:rPr>
              <a:t>0011</a:t>
            </a:r>
          </a:p>
        </p:txBody>
      </p:sp>
      <p:sp>
        <p:nvSpPr>
          <p:cNvPr id="150544" name="Rectangle 18"/>
          <p:cNvSpPr>
            <a:spLocks noChangeArrowheads="1"/>
          </p:cNvSpPr>
          <p:nvPr>
            <p:custDataLst>
              <p:tags r:id="rId15"/>
            </p:custDataLst>
          </p:nvPr>
        </p:nvSpPr>
        <p:spPr bwMode="auto">
          <a:xfrm>
            <a:off x="4724400" y="4129088"/>
            <a:ext cx="3657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800" b="1">
                <a:solidFill>
                  <a:srgbClr val="B003D1"/>
                </a:solidFill>
                <a:latin typeface="Courier New" pitchFamily="-106" charset="0"/>
              </a:rPr>
              <a:t>1001</a:t>
            </a:r>
            <a:r>
              <a:rPr lang="en-US" sz="2800" b="1">
                <a:solidFill>
                  <a:srgbClr val="FF071B"/>
                </a:solidFill>
                <a:latin typeface="Courier New" pitchFamily="-106" charset="0"/>
              </a:rPr>
              <a:t>1011</a:t>
            </a:r>
            <a:r>
              <a:rPr lang="en-US" sz="2800" b="1">
                <a:latin typeface="Courier New" pitchFamily="-106" charset="0"/>
              </a:rPr>
              <a:t>1001</a:t>
            </a:r>
            <a:r>
              <a:rPr lang="en-US" sz="2800" b="1">
                <a:solidFill>
                  <a:srgbClr val="0A04EB"/>
                </a:solidFill>
                <a:latin typeface="Courier New" pitchFamily="-106" charset="0"/>
              </a:rPr>
              <a:t>1000</a:t>
            </a:r>
          </a:p>
        </p:txBody>
      </p:sp>
      <p:sp>
        <p:nvSpPr>
          <p:cNvPr id="150545" name="Rectangle 19"/>
          <p:cNvSpPr>
            <a:spLocks noChangeArrowheads="1"/>
          </p:cNvSpPr>
          <p:nvPr>
            <p:custDataLst>
              <p:tags r:id="rId16"/>
            </p:custDataLst>
          </p:nvPr>
        </p:nvSpPr>
        <p:spPr bwMode="auto">
          <a:xfrm>
            <a:off x="4724400" y="4891088"/>
            <a:ext cx="3657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800" b="1">
                <a:solidFill>
                  <a:srgbClr val="B003D1"/>
                </a:solidFill>
                <a:latin typeface="Courier New" pitchFamily="-106" charset="0"/>
              </a:rPr>
              <a:t>0000</a:t>
            </a:r>
            <a:r>
              <a:rPr lang="en-US" sz="2800" b="1">
                <a:solidFill>
                  <a:srgbClr val="000000"/>
                </a:solidFill>
                <a:latin typeface="Courier New" pitchFamily="-106" charset="0"/>
              </a:rPr>
              <a:t>0000</a:t>
            </a:r>
            <a:r>
              <a:rPr lang="en-US" sz="2800" b="1">
                <a:solidFill>
                  <a:srgbClr val="B003D1"/>
                </a:solidFill>
                <a:latin typeface="Courier New" pitchFamily="-106" charset="0"/>
              </a:rPr>
              <a:t>00000010</a:t>
            </a:r>
            <a:endParaRPr lang="en-US" sz="2800" b="1">
              <a:solidFill>
                <a:srgbClr val="0A04EB"/>
              </a:solidFill>
              <a:latin typeface="Courier New" pitchFamily="-106" charset="0"/>
            </a:endParaRPr>
          </a:p>
        </p:txBody>
      </p:sp>
      <p:sp>
        <p:nvSpPr>
          <p:cNvPr id="150546" name="Rectangle 20"/>
          <p:cNvSpPr>
            <a:spLocks noChangeArrowheads="1"/>
          </p:cNvSpPr>
          <p:nvPr>
            <p:custDataLst>
              <p:tags r:id="rId17"/>
            </p:custDataLst>
          </p:nvPr>
        </p:nvSpPr>
        <p:spPr bwMode="auto">
          <a:xfrm>
            <a:off x="4724400" y="5562600"/>
            <a:ext cx="36576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800" b="1">
                <a:solidFill>
                  <a:srgbClr val="B003D1"/>
                </a:solidFill>
                <a:latin typeface="Courier New" pitchFamily="-106" charset="0"/>
              </a:rPr>
              <a:t>0000000000000000</a:t>
            </a:r>
            <a:endParaRPr lang="en-US" sz="2800" b="1">
              <a:solidFill>
                <a:srgbClr val="0A04EB"/>
              </a:solidFill>
              <a:latin typeface="Courier New" pitchFamily="-106" charset="0"/>
            </a:endParaRPr>
          </a:p>
        </p:txBody>
      </p:sp>
      <p:sp>
        <p:nvSpPr>
          <p:cNvPr id="150547" name="Text Box 21"/>
          <p:cNvSpPr txBox="1">
            <a:spLocks noChangeArrowheads="1"/>
          </p:cNvSpPr>
          <p:nvPr>
            <p:custDataLst>
              <p:tags r:id="rId18"/>
            </p:custDataLst>
          </p:nvPr>
        </p:nvSpPr>
        <p:spPr bwMode="auto">
          <a:xfrm>
            <a:off x="4625975" y="6172200"/>
            <a:ext cx="373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i="1"/>
              <a:t>bit-level programming</a:t>
            </a:r>
          </a:p>
        </p:txBody>
      </p:sp>
      <p:grpSp>
        <p:nvGrpSpPr>
          <p:cNvPr id="150548" name="Group 22"/>
          <p:cNvGrpSpPr>
            <a:grpSpLocks/>
          </p:cNvGrpSpPr>
          <p:nvPr>
            <p:custDataLst>
              <p:tags r:id="rId19"/>
            </p:custDataLst>
          </p:nvPr>
        </p:nvGrpSpPr>
        <p:grpSpPr bwMode="auto">
          <a:xfrm>
            <a:off x="525463" y="1347788"/>
            <a:ext cx="3408362" cy="180975"/>
            <a:chOff x="295" y="1311"/>
            <a:chExt cx="5177" cy="114"/>
          </a:xfrm>
        </p:grpSpPr>
        <p:sp>
          <p:nvSpPr>
            <p:cNvPr id="150550" name="Rectangle 23"/>
            <p:cNvSpPr>
              <a:spLocks noChangeArrowheads="1"/>
            </p:cNvSpPr>
            <p:nvPr>
              <p:custDataLst>
                <p:tags r:id="rId2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0551" name="Rectangle 24"/>
            <p:cNvSpPr>
              <a:spLocks noChangeArrowheads="1"/>
            </p:cNvSpPr>
            <p:nvPr>
              <p:custDataLst>
                <p:tags r:id="rId2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cxnSp>
        <p:nvCxnSpPr>
          <p:cNvPr id="150549" name="Straight Arrow Connector 25"/>
          <p:cNvCxnSpPr>
            <a:cxnSpLocks noChangeShapeType="1"/>
          </p:cNvCxnSpPr>
          <p:nvPr/>
        </p:nvCxnSpPr>
        <p:spPr bwMode="auto">
          <a:xfrm rot="10800000">
            <a:off x="8382000" y="5181600"/>
            <a:ext cx="609600" cy="1588"/>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Tree>
  </p:cSld>
  <p:clrMapOvr>
    <a:masterClrMapping/>
  </p:clrMapOvr>
  <p:timing>
    <p:tnLst>
      <p:par>
        <p:cTn id="1" dur="indefinite" restart="never" nodeType="tmRoot"/>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Factorial via Recursion…</a:t>
            </a:r>
          </a:p>
        </p:txBody>
      </p:sp>
      <p:sp>
        <p:nvSpPr>
          <p:cNvPr id="151555"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RAM</a:t>
            </a:r>
          </a:p>
        </p:txBody>
      </p:sp>
      <p:sp>
        <p:nvSpPr>
          <p:cNvPr id="151556"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Python</a:t>
            </a:r>
          </a:p>
        </p:txBody>
      </p:sp>
      <p:sp>
        <p:nvSpPr>
          <p:cNvPr id="151557"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51558" name="Text Box 8"/>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151559" name="Text Box 9"/>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151560" name="Rectangle 10"/>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fac(3)</a:t>
            </a:r>
          </a:p>
        </p:txBody>
      </p:sp>
      <p:sp>
        <p:nvSpPr>
          <p:cNvPr id="151561" name="Text Box 12"/>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151562" name="Rectangle 13"/>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3</a:t>
            </a:r>
          </a:p>
        </p:txBody>
      </p:sp>
      <p:sp>
        <p:nvSpPr>
          <p:cNvPr id="151563" name="Rectangle 14"/>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latin typeface="Courier New" pitchFamily="-106" charset="0"/>
            </a:endParaRPr>
          </a:p>
        </p:txBody>
      </p:sp>
      <p:sp>
        <p:nvSpPr>
          <p:cNvPr id="151564" name="Line 15"/>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1565" name="Line 22"/>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1566" name="Rectangle 24"/>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1567" name="Rectangle 25"/>
          <p:cNvSpPr>
            <a:spLocks noChangeArrowheads="1"/>
          </p:cNvSpPr>
          <p:nvPr/>
        </p:nvSpPr>
        <p:spPr bwMode="auto">
          <a:xfrm>
            <a:off x="2667000" y="45085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2</a:t>
            </a:r>
            <a:endParaRPr lang="en-US" sz="1800" b="1">
              <a:latin typeface="Courier New" pitchFamily="-106" charset="0"/>
            </a:endParaRPr>
          </a:p>
        </p:txBody>
      </p:sp>
      <p:sp>
        <p:nvSpPr>
          <p:cNvPr id="151568" name="AutoShape 26"/>
          <p:cNvSpPr>
            <a:spLocks/>
          </p:cNvSpPr>
          <p:nvPr/>
        </p:nvSpPr>
        <p:spPr bwMode="auto">
          <a:xfrm rot="16200000" flipV="1">
            <a:off x="2777331" y="4383882"/>
            <a:ext cx="79375" cy="938212"/>
          </a:xfrm>
          <a:prstGeom prst="rightBrace">
            <a:avLst>
              <a:gd name="adj1" fmla="val 98500"/>
              <a:gd name="adj2" fmla="val 50000"/>
            </a:avLst>
          </a:prstGeom>
          <a:noFill/>
          <a:ln w="19050">
            <a:solidFill>
              <a:srgbClr val="FF0515"/>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9" name="Text Box 46"/>
          <p:cNvSpPr txBox="1">
            <a:spLocks noChangeArrowheads="1"/>
          </p:cNvSpPr>
          <p:nvPr/>
        </p:nvSpPr>
        <p:spPr bwMode="auto">
          <a:xfrm>
            <a:off x="5780088" y="2970213"/>
            <a:ext cx="1849437" cy="646112"/>
          </a:xfrm>
          <a:prstGeom prst="rect">
            <a:avLst/>
          </a:prstGeom>
          <a:noFill/>
          <a:ln w="19050">
            <a:noFill/>
            <a:miter lim="800000"/>
            <a:headEnd/>
            <a:tailEnd/>
          </a:ln>
        </p:spPr>
        <p:txBody>
          <a:bodyPr>
            <a:spAutoFit/>
          </a:bodyPr>
          <a:lstStyle/>
          <a:p>
            <a:pPr>
              <a:spcBef>
                <a:spcPct val="50000"/>
              </a:spcBef>
              <a:defRPr/>
            </a:pPr>
            <a:r>
              <a:rPr lang="en-US" sz="1800">
                <a:solidFill>
                  <a:schemeClr val="bg1">
                    <a:lumMod val="50000"/>
                  </a:schemeClr>
                </a:solidFill>
                <a:cs typeface="ＭＳ Ｐゴシック" pitchFamily="-106" charset="-128"/>
              </a:rPr>
              <a:t>another </a:t>
            </a:r>
            <a:r>
              <a:rPr lang="en-US" sz="1800" b="1" i="1">
                <a:solidFill>
                  <a:schemeClr val="bg1">
                    <a:lumMod val="50000"/>
                  </a:schemeClr>
                </a:solidFill>
                <a:cs typeface="ＭＳ Ｐゴシック" pitchFamily="-106" charset="-128"/>
              </a:rPr>
              <a:t>Stack Frame </a:t>
            </a:r>
            <a:r>
              <a:rPr lang="en-US" sz="1800">
                <a:solidFill>
                  <a:schemeClr val="bg1">
                    <a:lumMod val="50000"/>
                  </a:schemeClr>
                </a:solidFill>
                <a:cs typeface="ＭＳ Ｐゴシック" pitchFamily="-106" charset="-128"/>
              </a:rPr>
              <a:t>is gone</a:t>
            </a:r>
          </a:p>
        </p:txBody>
      </p:sp>
      <p:sp>
        <p:nvSpPr>
          <p:cNvPr id="151570"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latin typeface="Courier New" pitchFamily="-106" charset="0"/>
              </a:rPr>
              <a:t>x = </a:t>
            </a:r>
            <a:r>
              <a:rPr lang="en-US" sz="1800" b="1">
                <a:solidFill>
                  <a:srgbClr val="660066"/>
                </a:solidFill>
                <a:latin typeface="Courier New" pitchFamily="-106" charset="0"/>
              </a:rPr>
              <a:t>input</a:t>
            </a:r>
            <a:r>
              <a:rPr lang="en-US" sz="1800" b="1">
                <a:latin typeface="Courier New" pitchFamily="-106" charset="0"/>
              </a:rPr>
              <a:t>()</a:t>
            </a:r>
          </a:p>
          <a:p>
            <a:pPr algn="l">
              <a:lnSpc>
                <a:spcPct val="60000"/>
              </a:lnSpc>
              <a:spcBef>
                <a:spcPct val="50000"/>
              </a:spcBef>
            </a:pPr>
            <a:r>
              <a:rPr lang="en-US" sz="1800" b="1">
                <a:latin typeface="Courier New" pitchFamily="-106" charset="0"/>
              </a:rPr>
              <a:t>y =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latin typeface="Courier New" pitchFamily="-106" charset="0"/>
              </a:rPr>
              <a:t>y</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latin typeface="Courier New" pitchFamily="-106" charset="0"/>
              </a:rPr>
              <a:t>  </a:t>
            </a:r>
            <a:endParaRPr lang="en-US" sz="1800" b="1">
              <a:solidFill>
                <a:schemeClr val="hlink"/>
              </a:solidFill>
              <a:latin typeface="Courier New" pitchFamily="-106" charset="0"/>
            </a:endParaRP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if </a:t>
            </a:r>
            <a:r>
              <a:rPr lang="en-US" sz="1800" b="1">
                <a:latin typeface="Courier New" pitchFamily="-106" charset="0"/>
              </a:rPr>
              <a:t>x==0: </a:t>
            </a:r>
            <a:r>
              <a:rPr lang="en-US" sz="1800" b="1">
                <a:solidFill>
                  <a:srgbClr val="660066"/>
                </a:solidFill>
                <a:latin typeface="Courier New" pitchFamily="-106" charset="0"/>
              </a:rPr>
              <a:t>return </a:t>
            </a:r>
            <a:r>
              <a:rPr lang="en-US" sz="1800" b="1">
                <a:latin typeface="Courier New" pitchFamily="-106" charset="0"/>
              </a:rPr>
              <a:t>1</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else</a:t>
            </a:r>
            <a:r>
              <a:rPr lang="en-US" sz="1800" b="1">
                <a:latin typeface="Courier New" pitchFamily="-106" charset="0"/>
              </a:rPr>
              <a:t>:</a:t>
            </a:r>
          </a:p>
          <a:p>
            <a:pPr algn="l">
              <a:lnSpc>
                <a:spcPct val="60000"/>
              </a:lnSpc>
              <a:spcBef>
                <a:spcPct val="50000"/>
              </a:spcBef>
            </a:pPr>
            <a:r>
              <a:rPr lang="en-US" sz="1800" b="1">
                <a:latin typeface="Courier New" pitchFamily="-106" charset="0"/>
              </a:rPr>
              <a:t>    REC = </a:t>
            </a:r>
            <a:r>
              <a:rPr lang="en-US" sz="1800" b="1">
                <a:solidFill>
                  <a:srgbClr val="FF0000"/>
                </a:solidFill>
                <a:latin typeface="Courier New" pitchFamily="-106" charset="0"/>
              </a:rPr>
              <a:t>fac</a:t>
            </a:r>
            <a:r>
              <a:rPr lang="en-US" sz="1800" b="1">
                <a:latin typeface="Courier New" pitchFamily="-106" charset="0"/>
              </a:rPr>
              <a:t>(x-1)</a:t>
            </a:r>
          </a:p>
          <a:p>
            <a:pPr algn="l">
              <a:lnSpc>
                <a:spcPct val="60000"/>
              </a:lnSpc>
              <a:spcBef>
                <a:spcPct val="50000"/>
              </a:spcBef>
            </a:pPr>
            <a:r>
              <a:rPr lang="en-US" sz="1800" b="1">
                <a:latin typeface="Courier New" pitchFamily="-106" charset="0"/>
              </a:rPr>
              <a:t>    </a:t>
            </a:r>
            <a:r>
              <a:rPr lang="en-US" sz="1800" b="1">
                <a:solidFill>
                  <a:srgbClr val="660066"/>
                </a:solidFill>
                <a:latin typeface="Courier New" pitchFamily="-106" charset="0"/>
              </a:rPr>
              <a:t>return </a:t>
            </a:r>
            <a:r>
              <a:rPr lang="en-US" sz="1800" b="1">
                <a:latin typeface="Courier New" pitchFamily="-106" charset="0"/>
              </a:rPr>
              <a:t>x*REC</a:t>
            </a:r>
          </a:p>
        </p:txBody>
      </p:sp>
      <p:sp>
        <p:nvSpPr>
          <p:cNvPr id="151571" name="Left Bracket 20"/>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51572" name="Left Bracket 21"/>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51573" name="Left Bracket 22"/>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51574"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151575"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51576"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151577" name="Rectangle 26"/>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151578" name="Left Bracket 27"/>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51579"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spTree>
  </p:cSld>
  <p:clrMapOvr>
    <a:masterClrMapping/>
  </p:clrMapOvr>
  <p:timing>
    <p:tnLst>
      <p:par>
        <p:cT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Factorial via Recursion…</a:t>
            </a:r>
          </a:p>
        </p:txBody>
      </p:sp>
      <p:sp>
        <p:nvSpPr>
          <p:cNvPr id="152579"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RAM</a:t>
            </a:r>
          </a:p>
        </p:txBody>
      </p:sp>
      <p:sp>
        <p:nvSpPr>
          <p:cNvPr id="152580"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Python</a:t>
            </a:r>
          </a:p>
        </p:txBody>
      </p:sp>
      <p:sp>
        <p:nvSpPr>
          <p:cNvPr id="152581" name="Rectangle 15"/>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2582" name="Rectangle 16"/>
          <p:cNvSpPr>
            <a:spLocks noChangeArrowheads="1"/>
          </p:cNvSpPr>
          <p:nvPr/>
        </p:nvSpPr>
        <p:spPr bwMode="auto">
          <a:xfrm>
            <a:off x="2460625" y="211931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6</a:t>
            </a:r>
          </a:p>
        </p:txBody>
      </p:sp>
      <p:sp>
        <p:nvSpPr>
          <p:cNvPr id="152583" name="AutoShape 18"/>
          <p:cNvSpPr>
            <a:spLocks/>
          </p:cNvSpPr>
          <p:nvPr/>
        </p:nvSpPr>
        <p:spPr bwMode="auto">
          <a:xfrm>
            <a:off x="2419350" y="2192338"/>
            <a:ext cx="74613" cy="219075"/>
          </a:xfrm>
          <a:prstGeom prst="rightBrace">
            <a:avLst>
              <a:gd name="adj1" fmla="val 24468"/>
              <a:gd name="adj2" fmla="val 50000"/>
            </a:avLst>
          </a:prstGeom>
          <a:noFill/>
          <a:ln w="19050">
            <a:solidFill>
              <a:srgbClr val="FF0515"/>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52584" name="Text Box 19"/>
          <p:cNvSpPr txBox="1">
            <a:spLocks noChangeArrowheads="1"/>
          </p:cNvSpPr>
          <p:nvPr/>
        </p:nvSpPr>
        <p:spPr bwMode="auto">
          <a:xfrm>
            <a:off x="4754563" y="1938338"/>
            <a:ext cx="3114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The Stack is Empty.</a:t>
            </a:r>
          </a:p>
        </p:txBody>
      </p:sp>
      <p:sp>
        <p:nvSpPr>
          <p:cNvPr id="152585" name="Rectangle 20"/>
          <p:cNvSpPr>
            <a:spLocks noChangeArrowheads="1"/>
          </p:cNvSpPr>
          <p:nvPr/>
        </p:nvSpPr>
        <p:spPr bwMode="auto">
          <a:xfrm>
            <a:off x="4098925" y="3063875"/>
            <a:ext cx="5080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4200" b="1">
                <a:solidFill>
                  <a:srgbClr val="FF0515"/>
                </a:solidFill>
                <a:latin typeface="Courier New" pitchFamily="-106" charset="0"/>
              </a:rPr>
              <a:t>6</a:t>
            </a:r>
          </a:p>
        </p:txBody>
      </p:sp>
      <p:sp>
        <p:nvSpPr>
          <p:cNvPr id="152586" name="Line 21"/>
          <p:cNvSpPr>
            <a:spLocks noChangeShapeType="1"/>
          </p:cNvSpPr>
          <p:nvPr/>
        </p:nvSpPr>
        <p:spPr bwMode="auto">
          <a:xfrm>
            <a:off x="1981200" y="2682875"/>
            <a:ext cx="2065338" cy="646113"/>
          </a:xfrm>
          <a:prstGeom prst="line">
            <a:avLst/>
          </a:prstGeom>
          <a:noFill/>
          <a:ln w="19050">
            <a:solidFill>
              <a:srgbClr val="FF0515"/>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2587"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latin typeface="Courier New" pitchFamily="-106" charset="0"/>
              </a:rPr>
              <a:t>x = </a:t>
            </a:r>
            <a:r>
              <a:rPr lang="en-US" sz="1800" b="1">
                <a:solidFill>
                  <a:srgbClr val="660066"/>
                </a:solidFill>
                <a:latin typeface="Courier New" pitchFamily="-106" charset="0"/>
              </a:rPr>
              <a:t>input</a:t>
            </a:r>
            <a:r>
              <a:rPr lang="en-US" sz="1800" b="1">
                <a:latin typeface="Courier New" pitchFamily="-106" charset="0"/>
              </a:rPr>
              <a:t>()</a:t>
            </a:r>
          </a:p>
          <a:p>
            <a:pPr algn="l">
              <a:lnSpc>
                <a:spcPct val="60000"/>
              </a:lnSpc>
              <a:spcBef>
                <a:spcPct val="50000"/>
              </a:spcBef>
            </a:pPr>
            <a:r>
              <a:rPr lang="en-US" sz="1800" b="1">
                <a:latin typeface="Courier New" pitchFamily="-106" charset="0"/>
              </a:rPr>
              <a:t>y =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latin typeface="Courier New" pitchFamily="-106" charset="0"/>
              </a:rPr>
              <a:t>y</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latin typeface="Courier New" pitchFamily="-106" charset="0"/>
              </a:rPr>
              <a:t>  </a:t>
            </a:r>
            <a:endParaRPr lang="en-US" sz="1800" b="1">
              <a:solidFill>
                <a:schemeClr val="hlink"/>
              </a:solidFill>
              <a:latin typeface="Courier New" pitchFamily="-106" charset="0"/>
            </a:endParaRP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if </a:t>
            </a:r>
            <a:r>
              <a:rPr lang="en-US" sz="1800" b="1">
                <a:latin typeface="Courier New" pitchFamily="-106" charset="0"/>
              </a:rPr>
              <a:t>x==0: </a:t>
            </a:r>
            <a:r>
              <a:rPr lang="en-US" sz="1800" b="1">
                <a:solidFill>
                  <a:srgbClr val="660066"/>
                </a:solidFill>
                <a:latin typeface="Courier New" pitchFamily="-106" charset="0"/>
              </a:rPr>
              <a:t>return </a:t>
            </a:r>
            <a:r>
              <a:rPr lang="en-US" sz="1800" b="1">
                <a:latin typeface="Courier New" pitchFamily="-106" charset="0"/>
              </a:rPr>
              <a:t>1</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else</a:t>
            </a:r>
            <a:r>
              <a:rPr lang="en-US" sz="1800" b="1">
                <a:latin typeface="Courier New" pitchFamily="-106" charset="0"/>
              </a:rPr>
              <a:t>:</a:t>
            </a:r>
          </a:p>
          <a:p>
            <a:pPr algn="l">
              <a:lnSpc>
                <a:spcPct val="60000"/>
              </a:lnSpc>
              <a:spcBef>
                <a:spcPct val="50000"/>
              </a:spcBef>
            </a:pPr>
            <a:r>
              <a:rPr lang="en-US" sz="1800" b="1">
                <a:latin typeface="Courier New" pitchFamily="-106" charset="0"/>
              </a:rPr>
              <a:t>    REC = </a:t>
            </a:r>
            <a:r>
              <a:rPr lang="en-US" sz="1800" b="1">
                <a:solidFill>
                  <a:srgbClr val="FF0000"/>
                </a:solidFill>
                <a:latin typeface="Courier New" pitchFamily="-106" charset="0"/>
              </a:rPr>
              <a:t>fac</a:t>
            </a:r>
            <a:r>
              <a:rPr lang="en-US" sz="1800" b="1">
                <a:latin typeface="Courier New" pitchFamily="-106" charset="0"/>
              </a:rPr>
              <a:t>(x-1)</a:t>
            </a:r>
          </a:p>
          <a:p>
            <a:pPr algn="l">
              <a:lnSpc>
                <a:spcPct val="60000"/>
              </a:lnSpc>
              <a:spcBef>
                <a:spcPct val="50000"/>
              </a:spcBef>
            </a:pPr>
            <a:r>
              <a:rPr lang="en-US" sz="1800" b="1">
                <a:latin typeface="Courier New" pitchFamily="-106" charset="0"/>
              </a:rPr>
              <a:t>    </a:t>
            </a:r>
            <a:r>
              <a:rPr lang="en-US" sz="1800" b="1">
                <a:solidFill>
                  <a:srgbClr val="660066"/>
                </a:solidFill>
                <a:latin typeface="Courier New" pitchFamily="-106" charset="0"/>
              </a:rPr>
              <a:t>return </a:t>
            </a:r>
            <a:r>
              <a:rPr lang="en-US" sz="1800" b="1">
                <a:latin typeface="Courier New" pitchFamily="-106" charset="0"/>
              </a:rPr>
              <a:t>x*REC</a:t>
            </a:r>
          </a:p>
        </p:txBody>
      </p:sp>
      <p:sp>
        <p:nvSpPr>
          <p:cNvPr id="152588" name="Left Bracket 12"/>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52589" name="Left Bracket 13"/>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52590" name="Left Bracket 14"/>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52591"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152592"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52593"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152594" name="Rectangle 18"/>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152595" name="Left Bracket 19"/>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52596"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spTree>
  </p:cSld>
  <p:clrMapOvr>
    <a:masterClrMapping/>
  </p:clrMapOvr>
  <p:timing>
    <p:tnLst>
      <p:par>
        <p:cTn id="1" dur="indefinite" restart="never" nodeType="tmRoot"/>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7"/>
          <p:cNvSpPr>
            <a:spLocks noChangeArrowheads="1"/>
          </p:cNvSpPr>
          <p:nvPr>
            <p:custDataLst>
              <p:tags r:id="rId1"/>
            </p:custDataLst>
          </p:nvPr>
        </p:nvSpPr>
        <p:spPr bwMode="auto">
          <a:xfrm>
            <a:off x="6858000" y="533400"/>
            <a:ext cx="2119313" cy="7731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3603" name="Rectangle 13"/>
          <p:cNvSpPr>
            <a:spLocks noChangeArrowheads="1"/>
          </p:cNvSpPr>
          <p:nvPr/>
        </p:nvSpPr>
        <p:spPr bwMode="auto">
          <a:xfrm>
            <a:off x="1143000" y="5257800"/>
            <a:ext cx="6942138"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600">
                <a:latin typeface="Calibri" pitchFamily="-106" charset="0"/>
              </a:rPr>
              <a:t>We </a:t>
            </a:r>
            <a:r>
              <a:rPr lang="en-US" sz="3600" u="sng">
                <a:latin typeface="Calibri" pitchFamily="-106" charset="0"/>
              </a:rPr>
              <a:t>standardize</a:t>
            </a:r>
            <a:r>
              <a:rPr lang="en-US" sz="3600">
                <a:latin typeface="Calibri" pitchFamily="-106" charset="0"/>
              </a:rPr>
              <a:t> on a few registers</a:t>
            </a:r>
          </a:p>
        </p:txBody>
      </p:sp>
      <p:sp>
        <p:nvSpPr>
          <p:cNvPr id="153604" name="Rectangle 7"/>
          <p:cNvSpPr>
            <a:spLocks noChangeArrowheads="1"/>
          </p:cNvSpPr>
          <p:nvPr>
            <p:custDataLst>
              <p:tags r:id="rId2"/>
            </p:custDataLst>
          </p:nvPr>
        </p:nvSpPr>
        <p:spPr bwMode="auto">
          <a:xfrm>
            <a:off x="6858000" y="1600200"/>
            <a:ext cx="2119313" cy="7731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3605" name="Rectangle 7"/>
          <p:cNvSpPr>
            <a:spLocks noChangeArrowheads="1"/>
          </p:cNvSpPr>
          <p:nvPr>
            <p:custDataLst>
              <p:tags r:id="rId3"/>
            </p:custDataLst>
          </p:nvPr>
        </p:nvSpPr>
        <p:spPr bwMode="auto">
          <a:xfrm>
            <a:off x="6858000" y="2667000"/>
            <a:ext cx="2119313" cy="7731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3606" name="Rectangle 7"/>
          <p:cNvSpPr>
            <a:spLocks noChangeArrowheads="1"/>
          </p:cNvSpPr>
          <p:nvPr>
            <p:custDataLst>
              <p:tags r:id="rId4"/>
            </p:custDataLst>
          </p:nvPr>
        </p:nvSpPr>
        <p:spPr bwMode="auto">
          <a:xfrm>
            <a:off x="6858000" y="3733800"/>
            <a:ext cx="2119313" cy="7731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3607" name="Rectangle 21"/>
          <p:cNvSpPr>
            <a:spLocks noChangeArrowheads="1"/>
          </p:cNvSpPr>
          <p:nvPr/>
        </p:nvSpPr>
        <p:spPr bwMode="auto">
          <a:xfrm>
            <a:off x="6229350" y="687388"/>
            <a:ext cx="5540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latin typeface="Courier New" pitchFamily="-106" charset="0"/>
              </a:rPr>
              <a:t>r1 </a:t>
            </a:r>
            <a:endParaRPr lang="en-US"/>
          </a:p>
        </p:txBody>
      </p:sp>
      <p:sp>
        <p:nvSpPr>
          <p:cNvPr id="153608" name="Rectangle 22"/>
          <p:cNvSpPr>
            <a:spLocks noChangeArrowheads="1"/>
          </p:cNvSpPr>
          <p:nvPr/>
        </p:nvSpPr>
        <p:spPr bwMode="auto">
          <a:xfrm>
            <a:off x="6043613" y="1752600"/>
            <a:ext cx="7397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latin typeface="Courier New" pitchFamily="-106" charset="0"/>
              </a:rPr>
              <a:t>r13</a:t>
            </a:r>
            <a:endParaRPr lang="en-US"/>
          </a:p>
        </p:txBody>
      </p:sp>
      <p:sp>
        <p:nvSpPr>
          <p:cNvPr id="153609" name="Rectangle 23"/>
          <p:cNvSpPr>
            <a:spLocks noChangeArrowheads="1"/>
          </p:cNvSpPr>
          <p:nvPr/>
        </p:nvSpPr>
        <p:spPr bwMode="auto">
          <a:xfrm>
            <a:off x="6043613" y="2814638"/>
            <a:ext cx="7397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latin typeface="Courier New" pitchFamily="-106" charset="0"/>
              </a:rPr>
              <a:t>r14</a:t>
            </a:r>
            <a:endParaRPr lang="en-US"/>
          </a:p>
        </p:txBody>
      </p:sp>
      <p:sp>
        <p:nvSpPr>
          <p:cNvPr id="153610" name="Rectangle 24"/>
          <p:cNvSpPr>
            <a:spLocks noChangeArrowheads="1"/>
          </p:cNvSpPr>
          <p:nvPr/>
        </p:nvSpPr>
        <p:spPr bwMode="auto">
          <a:xfrm>
            <a:off x="6043613" y="3881438"/>
            <a:ext cx="7397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latin typeface="Courier New" pitchFamily="-106" charset="0"/>
              </a:rPr>
              <a:t>r15</a:t>
            </a:r>
            <a:endParaRPr lang="en-US"/>
          </a:p>
        </p:txBody>
      </p:sp>
      <p:sp>
        <p:nvSpPr>
          <p:cNvPr id="16" name="Text Box 185"/>
          <p:cNvSpPr txBox="1">
            <a:spLocks noChangeArrowheads="1"/>
          </p:cNvSpPr>
          <p:nvPr/>
        </p:nvSpPr>
        <p:spPr bwMode="auto">
          <a:xfrm>
            <a:off x="609600" y="320675"/>
            <a:ext cx="5334000" cy="3587750"/>
          </a:xfrm>
          <a:prstGeom prst="rect">
            <a:avLst/>
          </a:prstGeom>
          <a:noFill/>
          <a:ln w="19050">
            <a:noFill/>
            <a:miter lim="800000"/>
            <a:headEnd/>
            <a:tailEnd/>
          </a:ln>
        </p:spPr>
        <p:txBody>
          <a:bodyPr>
            <a:spAutoFit/>
          </a:bodyPr>
          <a:lstStyle/>
          <a:p>
            <a:pPr algn="l">
              <a:lnSpc>
                <a:spcPct val="60000"/>
              </a:lnSpc>
              <a:spcBef>
                <a:spcPct val="50000"/>
              </a:spcBef>
              <a:defRPr/>
            </a:pPr>
            <a:r>
              <a:rPr lang="en-US" b="1">
                <a:solidFill>
                  <a:srgbClr val="7F7F7F"/>
                </a:solidFill>
                <a:latin typeface="Courier New" pitchFamily="-106" charset="0"/>
                <a:cs typeface="ＭＳ Ｐゴシック" pitchFamily="-106" charset="-128"/>
              </a:rPr>
              <a:t>def main():</a:t>
            </a:r>
          </a:p>
          <a:p>
            <a:pPr algn="l">
              <a:lnSpc>
                <a:spcPct val="60000"/>
              </a:lnSpc>
              <a:spcBef>
                <a:spcPct val="50000"/>
              </a:spcBef>
              <a:defRPr/>
            </a:pPr>
            <a:r>
              <a:rPr lang="en-US" b="1">
                <a:solidFill>
                  <a:srgbClr val="7F7F7F"/>
                </a:solidFill>
                <a:latin typeface="Courier New" pitchFamily="-106" charset="0"/>
                <a:cs typeface="ＭＳ Ｐゴシック" pitchFamily="-106" charset="-128"/>
              </a:rPr>
              <a:t>   r1 = input()</a:t>
            </a:r>
          </a:p>
          <a:p>
            <a:pPr algn="l">
              <a:lnSpc>
                <a:spcPct val="60000"/>
              </a:lnSpc>
              <a:spcBef>
                <a:spcPct val="50000"/>
              </a:spcBef>
              <a:defRPr/>
            </a:pPr>
            <a:r>
              <a:rPr lang="en-US" b="1">
                <a:solidFill>
                  <a:srgbClr val="7F7F7F"/>
                </a:solidFill>
                <a:latin typeface="Courier New" pitchFamily="-106" charset="0"/>
                <a:cs typeface="ＭＳ Ｐゴシック" pitchFamily="-106" charset="-128"/>
              </a:rPr>
              <a:t>   result = </a:t>
            </a:r>
            <a:r>
              <a:rPr lang="en-US" b="1">
                <a:solidFill>
                  <a:srgbClr val="6B6BCF"/>
                </a:solidFill>
                <a:latin typeface="Courier New" pitchFamily="-106" charset="0"/>
                <a:cs typeface="ＭＳ Ｐゴシック" pitchFamily="-106" charset="-128"/>
              </a:rPr>
              <a:t>factorial</a:t>
            </a:r>
            <a:r>
              <a:rPr lang="en-US" b="1">
                <a:solidFill>
                  <a:srgbClr val="7F7F7F"/>
                </a:solidFill>
                <a:latin typeface="Courier New" pitchFamily="-106" charset="0"/>
                <a:cs typeface="ＭＳ Ｐゴシック" pitchFamily="-106" charset="-128"/>
              </a:rPr>
              <a:t>(r1)</a:t>
            </a:r>
          </a:p>
          <a:p>
            <a:pPr algn="l">
              <a:lnSpc>
                <a:spcPct val="60000"/>
              </a:lnSpc>
              <a:spcBef>
                <a:spcPct val="50000"/>
              </a:spcBef>
              <a:defRPr/>
            </a:pPr>
            <a:r>
              <a:rPr lang="en-US" b="1">
                <a:solidFill>
                  <a:srgbClr val="7F7F7F"/>
                </a:solidFill>
                <a:latin typeface="Courier New" pitchFamily="-106" charset="0"/>
                <a:cs typeface="ＭＳ Ｐゴシック" pitchFamily="-106" charset="-128"/>
              </a:rPr>
              <a:t>   print result</a:t>
            </a:r>
          </a:p>
          <a:p>
            <a:pPr algn="l">
              <a:lnSpc>
                <a:spcPct val="60000"/>
              </a:lnSpc>
              <a:spcBef>
                <a:spcPct val="50000"/>
              </a:spcBef>
              <a:defRPr/>
            </a:pPr>
            <a:endParaRPr lang="en-US" b="1">
              <a:solidFill>
                <a:srgbClr val="7F7F7F"/>
              </a:solidFill>
              <a:latin typeface="Courier New" pitchFamily="-106" charset="0"/>
              <a:cs typeface="ＭＳ Ｐゴシック" pitchFamily="-106" charset="-128"/>
            </a:endParaRPr>
          </a:p>
          <a:p>
            <a:pPr algn="l">
              <a:lnSpc>
                <a:spcPct val="60000"/>
              </a:lnSpc>
              <a:spcBef>
                <a:spcPct val="50000"/>
              </a:spcBef>
              <a:defRPr/>
            </a:pPr>
            <a:endParaRPr lang="en-US" b="1">
              <a:solidFill>
                <a:srgbClr val="7F7F7F"/>
              </a:solidFill>
              <a:latin typeface="Courier New" pitchFamily="-106" charset="0"/>
              <a:cs typeface="ＭＳ Ｐゴシック" pitchFamily="-106" charset="-128"/>
            </a:endParaRPr>
          </a:p>
          <a:p>
            <a:pPr algn="l">
              <a:lnSpc>
                <a:spcPct val="60000"/>
              </a:lnSpc>
              <a:spcBef>
                <a:spcPct val="50000"/>
              </a:spcBef>
              <a:defRPr/>
            </a:pPr>
            <a:r>
              <a:rPr lang="en-US" b="1">
                <a:solidFill>
                  <a:srgbClr val="7F7F7F"/>
                </a:solidFill>
                <a:latin typeface="Courier New" pitchFamily="-106" charset="0"/>
                <a:cs typeface="ＭＳ Ｐゴシック" pitchFamily="-106" charset="-128"/>
              </a:rPr>
              <a:t>def </a:t>
            </a:r>
            <a:r>
              <a:rPr lang="en-US" b="1">
                <a:solidFill>
                  <a:schemeClr val="accent6">
                    <a:lumMod val="60000"/>
                    <a:lumOff val="40000"/>
                  </a:schemeClr>
                </a:solidFill>
                <a:latin typeface="Courier New" pitchFamily="-106" charset="0"/>
                <a:cs typeface="ＭＳ Ｐゴシック" pitchFamily="-106" charset="-128"/>
              </a:rPr>
              <a:t>factorial</a:t>
            </a:r>
            <a:r>
              <a:rPr lang="en-US" b="1">
                <a:solidFill>
                  <a:srgbClr val="7F7F7F"/>
                </a:solidFill>
                <a:latin typeface="Courier New" pitchFamily="-106" charset="0"/>
                <a:cs typeface="ＭＳ Ｐゴシック" pitchFamily="-106" charset="-128"/>
              </a:rPr>
              <a:t>( r1 ):</a:t>
            </a:r>
          </a:p>
          <a:p>
            <a:pPr algn="l">
              <a:lnSpc>
                <a:spcPct val="60000"/>
              </a:lnSpc>
              <a:spcBef>
                <a:spcPct val="50000"/>
              </a:spcBef>
              <a:defRPr/>
            </a:pPr>
            <a:r>
              <a:rPr lang="en-US" b="1">
                <a:solidFill>
                  <a:srgbClr val="7F7F7F"/>
                </a:solidFill>
                <a:latin typeface="Courier New" pitchFamily="-106" charset="0"/>
                <a:cs typeface="ＭＳ Ｐゴシック" pitchFamily="-106" charset="-128"/>
              </a:rPr>
              <a:t>   # do factorial work</a:t>
            </a:r>
          </a:p>
          <a:p>
            <a:pPr algn="l">
              <a:lnSpc>
                <a:spcPct val="60000"/>
              </a:lnSpc>
              <a:spcBef>
                <a:spcPct val="50000"/>
              </a:spcBef>
              <a:defRPr/>
            </a:pPr>
            <a:r>
              <a:rPr lang="en-US" b="1">
                <a:solidFill>
                  <a:srgbClr val="7F7F7F"/>
                </a:solidFill>
                <a:latin typeface="Courier New" pitchFamily="-106" charset="0"/>
                <a:cs typeface="ＭＳ Ｐゴシック" pitchFamily="-106" charset="-128"/>
              </a:rPr>
              <a:t>   return result</a:t>
            </a:r>
          </a:p>
        </p:txBody>
      </p:sp>
      <p:sp>
        <p:nvSpPr>
          <p:cNvPr id="153612" name="Freeform 8"/>
          <p:cNvSpPr>
            <a:spLocks noChangeArrowheads="1"/>
          </p:cNvSpPr>
          <p:nvPr/>
        </p:nvSpPr>
        <p:spPr bwMode="auto">
          <a:xfrm>
            <a:off x="3600450" y="1492250"/>
            <a:ext cx="1511300" cy="1230313"/>
          </a:xfrm>
          <a:custGeom>
            <a:avLst/>
            <a:gdLst>
              <a:gd name="T0" fmla="*/ 1319766 w 1511170"/>
              <a:gd name="T1" fmla="*/ 8430 h 1230419"/>
              <a:gd name="T2" fmla="*/ 1377533 w 1511170"/>
              <a:gd name="T3" fmla="*/ 37278 h 1230419"/>
              <a:gd name="T4" fmla="*/ 1406423 w 1511170"/>
              <a:gd name="T5" fmla="*/ 46891 h 1230419"/>
              <a:gd name="T6" fmla="*/ 1425684 w 1511170"/>
              <a:gd name="T7" fmla="*/ 75730 h 1230419"/>
              <a:gd name="T8" fmla="*/ 1454566 w 1511170"/>
              <a:gd name="T9" fmla="*/ 104577 h 1230419"/>
              <a:gd name="T10" fmla="*/ 1493079 w 1511170"/>
              <a:gd name="T11" fmla="*/ 181489 h 1230419"/>
              <a:gd name="T12" fmla="*/ 1512340 w 1511170"/>
              <a:gd name="T13" fmla="*/ 248798 h 1230419"/>
              <a:gd name="T14" fmla="*/ 1493079 w 1511170"/>
              <a:gd name="T15" fmla="*/ 373783 h 1230419"/>
              <a:gd name="T16" fmla="*/ 1464197 w 1511170"/>
              <a:gd name="T17" fmla="*/ 421857 h 1230419"/>
              <a:gd name="T18" fmla="*/ 1454566 w 1511170"/>
              <a:gd name="T19" fmla="*/ 450695 h 1230419"/>
              <a:gd name="T20" fmla="*/ 1425684 w 1511170"/>
              <a:gd name="T21" fmla="*/ 498769 h 1230419"/>
              <a:gd name="T22" fmla="*/ 1367910 w 1511170"/>
              <a:gd name="T23" fmla="*/ 575681 h 1230419"/>
              <a:gd name="T24" fmla="*/ 1329388 w 1511170"/>
              <a:gd name="T25" fmla="*/ 614141 h 1230419"/>
              <a:gd name="T26" fmla="*/ 1300506 w 1511170"/>
              <a:gd name="T27" fmla="*/ 623754 h 1230419"/>
              <a:gd name="T28" fmla="*/ 1213841 w 1511170"/>
              <a:gd name="T29" fmla="*/ 652602 h 1230419"/>
              <a:gd name="T30" fmla="*/ 1117554 w 1511170"/>
              <a:gd name="T31" fmla="*/ 671828 h 1230419"/>
              <a:gd name="T32" fmla="*/ 674625 w 1511170"/>
              <a:gd name="T33" fmla="*/ 691053 h 1230419"/>
              <a:gd name="T34" fmla="*/ 520564 w 1511170"/>
              <a:gd name="T35" fmla="*/ 700675 h 1230419"/>
              <a:gd name="T36" fmla="*/ 337612 w 1511170"/>
              <a:gd name="T37" fmla="*/ 710288 h 1230419"/>
              <a:gd name="T38" fmla="*/ 241326 w 1511170"/>
              <a:gd name="T39" fmla="*/ 719901 h 1230419"/>
              <a:gd name="T40" fmla="*/ 173921 w 1511170"/>
              <a:gd name="T41" fmla="*/ 748740 h 1230419"/>
              <a:gd name="T42" fmla="*/ 116148 w 1511170"/>
              <a:gd name="T43" fmla="*/ 777587 h 1230419"/>
              <a:gd name="T44" fmla="*/ 96887 w 1511170"/>
              <a:gd name="T45" fmla="*/ 806429 h 1230419"/>
              <a:gd name="T46" fmla="*/ 48743 w 1511170"/>
              <a:gd name="T47" fmla="*/ 854499 h 1230419"/>
              <a:gd name="T48" fmla="*/ 39113 w 1511170"/>
              <a:gd name="T49" fmla="*/ 883347 h 1230419"/>
              <a:gd name="T50" fmla="*/ 19861 w 1511170"/>
              <a:gd name="T51" fmla="*/ 960259 h 1230419"/>
              <a:gd name="T52" fmla="*/ 10231 w 1511170"/>
              <a:gd name="T53" fmla="*/ 1046793 h 1230419"/>
              <a:gd name="T54" fmla="*/ 600 w 1511170"/>
              <a:gd name="T55" fmla="*/ 1229465 h 123041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511170"/>
              <a:gd name="T85" fmla="*/ 0 h 1230419"/>
              <a:gd name="T86" fmla="*/ 1511170 w 1511170"/>
              <a:gd name="T87" fmla="*/ 1230419 h 123041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511170" h="1230419">
                <a:moveTo>
                  <a:pt x="1318741" y="8439"/>
                </a:moveTo>
                <a:cubicBezTo>
                  <a:pt x="1391290" y="32624"/>
                  <a:pt x="1301864" y="0"/>
                  <a:pt x="1376470" y="37305"/>
                </a:cubicBezTo>
                <a:cubicBezTo>
                  <a:pt x="1385541" y="41841"/>
                  <a:pt x="1395713" y="43720"/>
                  <a:pt x="1405334" y="46927"/>
                </a:cubicBezTo>
                <a:cubicBezTo>
                  <a:pt x="1411748" y="56549"/>
                  <a:pt x="1417174" y="66909"/>
                  <a:pt x="1424577" y="75793"/>
                </a:cubicBezTo>
                <a:cubicBezTo>
                  <a:pt x="1433288" y="86246"/>
                  <a:pt x="1446136" y="93178"/>
                  <a:pt x="1453441" y="104658"/>
                </a:cubicBezTo>
                <a:cubicBezTo>
                  <a:pt x="1468842" y="128860"/>
                  <a:pt x="1484969" y="153803"/>
                  <a:pt x="1491927" y="181633"/>
                </a:cubicBezTo>
                <a:cubicBezTo>
                  <a:pt x="1504009" y="229961"/>
                  <a:pt x="1497368" y="207575"/>
                  <a:pt x="1511170" y="248987"/>
                </a:cubicBezTo>
                <a:cubicBezTo>
                  <a:pt x="1504756" y="290682"/>
                  <a:pt x="1503217" y="333425"/>
                  <a:pt x="1491927" y="374071"/>
                </a:cubicBezTo>
                <a:cubicBezTo>
                  <a:pt x="1486922" y="392090"/>
                  <a:pt x="1471426" y="405454"/>
                  <a:pt x="1463063" y="422181"/>
                </a:cubicBezTo>
                <a:cubicBezTo>
                  <a:pt x="1458527" y="431252"/>
                  <a:pt x="1457977" y="441975"/>
                  <a:pt x="1453441" y="451046"/>
                </a:cubicBezTo>
                <a:cubicBezTo>
                  <a:pt x="1445078" y="467773"/>
                  <a:pt x="1434488" y="483297"/>
                  <a:pt x="1424577" y="499156"/>
                </a:cubicBezTo>
                <a:cubicBezTo>
                  <a:pt x="1407169" y="527011"/>
                  <a:pt x="1389069" y="551132"/>
                  <a:pt x="1366848" y="576131"/>
                </a:cubicBezTo>
                <a:cubicBezTo>
                  <a:pt x="1354795" y="589691"/>
                  <a:pt x="1343125" y="604072"/>
                  <a:pt x="1328362" y="614618"/>
                </a:cubicBezTo>
                <a:cubicBezTo>
                  <a:pt x="1320109" y="620513"/>
                  <a:pt x="1308994" y="620679"/>
                  <a:pt x="1299498" y="624240"/>
                </a:cubicBezTo>
                <a:cubicBezTo>
                  <a:pt x="1245754" y="644395"/>
                  <a:pt x="1263062" y="642357"/>
                  <a:pt x="1212905" y="653106"/>
                </a:cubicBezTo>
                <a:cubicBezTo>
                  <a:pt x="1180924" y="659959"/>
                  <a:pt x="1149301" y="669842"/>
                  <a:pt x="1116690" y="672350"/>
                </a:cubicBezTo>
                <a:cubicBezTo>
                  <a:pt x="886038" y="690092"/>
                  <a:pt x="1033408" y="680704"/>
                  <a:pt x="674103" y="691593"/>
                </a:cubicBezTo>
                <a:lnTo>
                  <a:pt x="520159" y="701215"/>
                </a:lnTo>
                <a:lnTo>
                  <a:pt x="337351" y="710837"/>
                </a:lnTo>
                <a:cubicBezTo>
                  <a:pt x="305196" y="713055"/>
                  <a:pt x="273208" y="717252"/>
                  <a:pt x="241137" y="720459"/>
                </a:cubicBezTo>
                <a:cubicBezTo>
                  <a:pt x="161042" y="740484"/>
                  <a:pt x="240230" y="716101"/>
                  <a:pt x="173786" y="749325"/>
                </a:cubicBezTo>
                <a:cubicBezTo>
                  <a:pt x="94114" y="789163"/>
                  <a:pt x="198783" y="723039"/>
                  <a:pt x="116058" y="778190"/>
                </a:cubicBezTo>
                <a:cubicBezTo>
                  <a:pt x="109644" y="787812"/>
                  <a:pt x="104992" y="798879"/>
                  <a:pt x="96815" y="807056"/>
                </a:cubicBezTo>
                <a:cubicBezTo>
                  <a:pt x="32669" y="871205"/>
                  <a:pt x="100024" y="778188"/>
                  <a:pt x="48707" y="855165"/>
                </a:cubicBezTo>
                <a:cubicBezTo>
                  <a:pt x="45500" y="864787"/>
                  <a:pt x="41754" y="874246"/>
                  <a:pt x="39086" y="884031"/>
                </a:cubicBezTo>
                <a:cubicBezTo>
                  <a:pt x="32127" y="909547"/>
                  <a:pt x="19843" y="961006"/>
                  <a:pt x="19843" y="961006"/>
                </a:cubicBezTo>
                <a:cubicBezTo>
                  <a:pt x="16636" y="989872"/>
                  <a:pt x="12538" y="1018652"/>
                  <a:pt x="10222" y="1047603"/>
                </a:cubicBezTo>
                <a:cubicBezTo>
                  <a:pt x="0" y="1175386"/>
                  <a:pt x="600" y="1156830"/>
                  <a:pt x="600" y="1230419"/>
                </a:cubicBezTo>
              </a:path>
            </a:pathLst>
          </a:custGeom>
          <a:noFill/>
          <a:ln w="285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53613" name="Freeform 10"/>
          <p:cNvSpPr>
            <a:spLocks noChangeArrowheads="1"/>
          </p:cNvSpPr>
          <p:nvPr/>
        </p:nvSpPr>
        <p:spPr bwMode="auto">
          <a:xfrm>
            <a:off x="433388" y="1258888"/>
            <a:ext cx="2317750" cy="3044825"/>
          </a:xfrm>
          <a:custGeom>
            <a:avLst/>
            <a:gdLst>
              <a:gd name="T0" fmla="*/ 2309585 w 2318773"/>
              <a:gd name="T1" fmla="*/ 2639329 h 3044675"/>
              <a:gd name="T2" fmla="*/ 2290417 w 2318773"/>
              <a:gd name="T3" fmla="*/ 2677835 h 3044675"/>
              <a:gd name="T4" fmla="*/ 2232918 w 2318773"/>
              <a:gd name="T5" fmla="*/ 2716341 h 3044675"/>
              <a:gd name="T6" fmla="*/ 2156251 w 2318773"/>
              <a:gd name="T7" fmla="*/ 2783725 h 3044675"/>
              <a:gd name="T8" fmla="*/ 2137085 w 2318773"/>
              <a:gd name="T9" fmla="*/ 2812609 h 3044675"/>
              <a:gd name="T10" fmla="*/ 2098751 w 2318773"/>
              <a:gd name="T11" fmla="*/ 2822231 h 3044675"/>
              <a:gd name="T12" fmla="*/ 2041252 w 2318773"/>
              <a:gd name="T13" fmla="*/ 2841479 h 3044675"/>
              <a:gd name="T14" fmla="*/ 2012502 w 2318773"/>
              <a:gd name="T15" fmla="*/ 2851101 h 3044675"/>
              <a:gd name="T16" fmla="*/ 1935836 w 2318773"/>
              <a:gd name="T17" fmla="*/ 2889607 h 3044675"/>
              <a:gd name="T18" fmla="*/ 1849586 w 2318773"/>
              <a:gd name="T19" fmla="*/ 2928113 h 3044675"/>
              <a:gd name="T20" fmla="*/ 1811253 w 2318773"/>
              <a:gd name="T21" fmla="*/ 2956997 h 3044675"/>
              <a:gd name="T22" fmla="*/ 1772919 w 2318773"/>
              <a:gd name="T23" fmla="*/ 2966617 h 3044675"/>
              <a:gd name="T24" fmla="*/ 1657918 w 2318773"/>
              <a:gd name="T25" fmla="*/ 2985875 h 3044675"/>
              <a:gd name="T26" fmla="*/ 1600419 w 2318773"/>
              <a:gd name="T27" fmla="*/ 2995501 h 3044675"/>
              <a:gd name="T28" fmla="*/ 1571669 w 2318773"/>
              <a:gd name="T29" fmla="*/ 3005123 h 3044675"/>
              <a:gd name="T30" fmla="*/ 1504586 w 2318773"/>
              <a:gd name="T31" fmla="*/ 3014748 h 3044675"/>
              <a:gd name="T32" fmla="*/ 1332087 w 2318773"/>
              <a:gd name="T33" fmla="*/ 3043629 h 3044675"/>
              <a:gd name="T34" fmla="*/ 1178752 w 2318773"/>
              <a:gd name="T35" fmla="*/ 3024381 h 3044675"/>
              <a:gd name="T36" fmla="*/ 1150002 w 2318773"/>
              <a:gd name="T37" fmla="*/ 3014748 h 3044675"/>
              <a:gd name="T38" fmla="*/ 1092502 w 2318773"/>
              <a:gd name="T39" fmla="*/ 2976253 h 3044675"/>
              <a:gd name="T40" fmla="*/ 1063752 w 2318773"/>
              <a:gd name="T41" fmla="*/ 2956997 h 3044675"/>
              <a:gd name="T42" fmla="*/ 1006251 w 2318773"/>
              <a:gd name="T43" fmla="*/ 2928113 h 3044675"/>
              <a:gd name="T44" fmla="*/ 977500 w 2318773"/>
              <a:gd name="T45" fmla="*/ 2918491 h 3044675"/>
              <a:gd name="T46" fmla="*/ 929584 w 2318773"/>
              <a:gd name="T47" fmla="*/ 2899241 h 3044675"/>
              <a:gd name="T48" fmla="*/ 891250 w 2318773"/>
              <a:gd name="T49" fmla="*/ 2889607 h 3044675"/>
              <a:gd name="T50" fmla="*/ 814583 w 2318773"/>
              <a:gd name="T51" fmla="*/ 2860737 h 3044675"/>
              <a:gd name="T52" fmla="*/ 785834 w 2318773"/>
              <a:gd name="T53" fmla="*/ 2841479 h 3044675"/>
              <a:gd name="T54" fmla="*/ 747501 w 2318773"/>
              <a:gd name="T55" fmla="*/ 2822231 h 3044675"/>
              <a:gd name="T56" fmla="*/ 737918 w 2318773"/>
              <a:gd name="T57" fmla="*/ 2793351 h 3044675"/>
              <a:gd name="T58" fmla="*/ 670835 w 2318773"/>
              <a:gd name="T59" fmla="*/ 2735597 h 3044675"/>
              <a:gd name="T60" fmla="*/ 594169 w 2318773"/>
              <a:gd name="T61" fmla="*/ 2639329 h 3044675"/>
              <a:gd name="T62" fmla="*/ 517499 w 2318773"/>
              <a:gd name="T63" fmla="*/ 2571953 h 3044675"/>
              <a:gd name="T64" fmla="*/ 460001 w 2318773"/>
              <a:gd name="T65" fmla="*/ 2533449 h 3044675"/>
              <a:gd name="T66" fmla="*/ 402499 w 2318773"/>
              <a:gd name="T67" fmla="*/ 2494943 h 3044675"/>
              <a:gd name="T68" fmla="*/ 306668 w 2318773"/>
              <a:gd name="T69" fmla="*/ 2437181 h 3044675"/>
              <a:gd name="T70" fmla="*/ 229997 w 2318773"/>
              <a:gd name="T71" fmla="*/ 2350547 h 3044675"/>
              <a:gd name="T72" fmla="*/ 201250 w 2318773"/>
              <a:gd name="T73" fmla="*/ 2321663 h 3044675"/>
              <a:gd name="T74" fmla="*/ 143750 w 2318773"/>
              <a:gd name="T75" fmla="*/ 2235031 h 3044675"/>
              <a:gd name="T76" fmla="*/ 114999 w 2318773"/>
              <a:gd name="T77" fmla="*/ 2196525 h 3044675"/>
              <a:gd name="T78" fmla="*/ 76666 w 2318773"/>
              <a:gd name="T79" fmla="*/ 2119513 h 3044675"/>
              <a:gd name="T80" fmla="*/ 57504 w 2318773"/>
              <a:gd name="T81" fmla="*/ 2081016 h 3044675"/>
              <a:gd name="T82" fmla="*/ 38333 w 2318773"/>
              <a:gd name="T83" fmla="*/ 2052138 h 3044675"/>
              <a:gd name="T84" fmla="*/ 28747 w 2318773"/>
              <a:gd name="T85" fmla="*/ 2013633 h 3044675"/>
              <a:gd name="T86" fmla="*/ 19171 w 2318773"/>
              <a:gd name="T87" fmla="*/ 1955874 h 3044675"/>
              <a:gd name="T88" fmla="*/ 9585 w 2318773"/>
              <a:gd name="T89" fmla="*/ 1907742 h 3044675"/>
              <a:gd name="T90" fmla="*/ 0 w 2318773"/>
              <a:gd name="T91" fmla="*/ 1744098 h 3044675"/>
              <a:gd name="T92" fmla="*/ 19171 w 2318773"/>
              <a:gd name="T93" fmla="*/ 1291671 h 3044675"/>
              <a:gd name="T94" fmla="*/ 28747 w 2318773"/>
              <a:gd name="T95" fmla="*/ 1099148 h 3044675"/>
              <a:gd name="T96" fmla="*/ 38333 w 2318773"/>
              <a:gd name="T97" fmla="*/ 1012510 h 3044675"/>
              <a:gd name="T98" fmla="*/ 47918 w 2318773"/>
              <a:gd name="T99" fmla="*/ 964382 h 3044675"/>
              <a:gd name="T100" fmla="*/ 57504 w 2318773"/>
              <a:gd name="T101" fmla="*/ 906625 h 3044675"/>
              <a:gd name="T102" fmla="*/ 76666 w 2318773"/>
              <a:gd name="T103" fmla="*/ 502325 h 3044675"/>
              <a:gd name="T104" fmla="*/ 86251 w 2318773"/>
              <a:gd name="T105" fmla="*/ 444567 h 3044675"/>
              <a:gd name="T106" fmla="*/ 95837 w 2318773"/>
              <a:gd name="T107" fmla="*/ 357934 h 3044675"/>
              <a:gd name="T108" fmla="*/ 124584 w 2318773"/>
              <a:gd name="T109" fmla="*/ 300176 h 3044675"/>
              <a:gd name="T110" fmla="*/ 143750 w 2318773"/>
              <a:gd name="T111" fmla="*/ 232791 h 3044675"/>
              <a:gd name="T112" fmla="*/ 162917 w 2318773"/>
              <a:gd name="T113" fmla="*/ 175037 h 3044675"/>
              <a:gd name="T114" fmla="*/ 172502 w 2318773"/>
              <a:gd name="T115" fmla="*/ 146154 h 3044675"/>
              <a:gd name="T116" fmla="*/ 201250 w 2318773"/>
              <a:gd name="T117" fmla="*/ 126901 h 3044675"/>
              <a:gd name="T118" fmla="*/ 220419 w 2318773"/>
              <a:gd name="T119" fmla="*/ 69142 h 3044675"/>
              <a:gd name="T120" fmla="*/ 277915 w 2318773"/>
              <a:gd name="T121" fmla="*/ 30646 h 3044675"/>
              <a:gd name="T122" fmla="*/ 364167 w 2318773"/>
              <a:gd name="T123" fmla="*/ 11393 h 3044675"/>
              <a:gd name="T124" fmla="*/ 661251 w 2318773"/>
              <a:gd name="T125" fmla="*/ 1762 h 304467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318773"/>
              <a:gd name="T190" fmla="*/ 0 h 3044675"/>
              <a:gd name="T191" fmla="*/ 2318773 w 2318773"/>
              <a:gd name="T192" fmla="*/ 3044675 h 304467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318773" h="3044675">
                <a:moveTo>
                  <a:pt x="2318773" y="2638159"/>
                </a:moveTo>
                <a:cubicBezTo>
                  <a:pt x="2312359" y="2650988"/>
                  <a:pt x="2309672" y="2666504"/>
                  <a:pt x="2299530" y="2676647"/>
                </a:cubicBezTo>
                <a:cubicBezTo>
                  <a:pt x="2283177" y="2693001"/>
                  <a:pt x="2241801" y="2715134"/>
                  <a:pt x="2241801" y="2715134"/>
                </a:cubicBezTo>
                <a:cubicBezTo>
                  <a:pt x="2195980" y="2783869"/>
                  <a:pt x="2225752" y="2767256"/>
                  <a:pt x="2164830" y="2782488"/>
                </a:cubicBezTo>
                <a:cubicBezTo>
                  <a:pt x="2158416" y="2792110"/>
                  <a:pt x="2155209" y="2804938"/>
                  <a:pt x="2145587" y="2811353"/>
                </a:cubicBezTo>
                <a:cubicBezTo>
                  <a:pt x="2134584" y="2818688"/>
                  <a:pt x="2119767" y="2817175"/>
                  <a:pt x="2107101" y="2820975"/>
                </a:cubicBezTo>
                <a:cubicBezTo>
                  <a:pt x="2087673" y="2826804"/>
                  <a:pt x="2068615" y="2833804"/>
                  <a:pt x="2049372" y="2840219"/>
                </a:cubicBezTo>
                <a:lnTo>
                  <a:pt x="2020508" y="2849841"/>
                </a:lnTo>
                <a:cubicBezTo>
                  <a:pt x="1905899" y="2935799"/>
                  <a:pt x="2051628" y="2834279"/>
                  <a:pt x="1943536" y="2888328"/>
                </a:cubicBezTo>
                <a:cubicBezTo>
                  <a:pt x="1848994" y="2935602"/>
                  <a:pt x="1964599" y="2905284"/>
                  <a:pt x="1856943" y="2926816"/>
                </a:cubicBezTo>
                <a:cubicBezTo>
                  <a:pt x="1844114" y="2936438"/>
                  <a:pt x="1832800" y="2948510"/>
                  <a:pt x="1818457" y="2955682"/>
                </a:cubicBezTo>
                <a:cubicBezTo>
                  <a:pt x="1806630" y="2961596"/>
                  <a:pt x="1792686" y="2961670"/>
                  <a:pt x="1779971" y="2965303"/>
                </a:cubicBezTo>
                <a:cubicBezTo>
                  <a:pt x="1700993" y="2987868"/>
                  <a:pt x="1825796" y="2963041"/>
                  <a:pt x="1664513" y="2984547"/>
                </a:cubicBezTo>
                <a:cubicBezTo>
                  <a:pt x="1645176" y="2987125"/>
                  <a:pt x="1625829" y="2989937"/>
                  <a:pt x="1606785" y="2994169"/>
                </a:cubicBezTo>
                <a:cubicBezTo>
                  <a:pt x="1596884" y="2996369"/>
                  <a:pt x="1587865" y="3001802"/>
                  <a:pt x="1577920" y="3003791"/>
                </a:cubicBezTo>
                <a:cubicBezTo>
                  <a:pt x="1555682" y="3008239"/>
                  <a:pt x="1532903" y="3009472"/>
                  <a:pt x="1510570" y="3013413"/>
                </a:cubicBezTo>
                <a:cubicBezTo>
                  <a:pt x="1333426" y="3044675"/>
                  <a:pt x="1490744" y="3023108"/>
                  <a:pt x="1337384" y="3042279"/>
                </a:cubicBezTo>
                <a:cubicBezTo>
                  <a:pt x="1286069" y="3035864"/>
                  <a:pt x="1234521" y="3031101"/>
                  <a:pt x="1183440" y="3023035"/>
                </a:cubicBezTo>
                <a:cubicBezTo>
                  <a:pt x="1173422" y="3021453"/>
                  <a:pt x="1163441" y="3018339"/>
                  <a:pt x="1154576" y="3013413"/>
                </a:cubicBezTo>
                <a:cubicBezTo>
                  <a:pt x="1134359" y="3002181"/>
                  <a:pt x="1116090" y="2987754"/>
                  <a:pt x="1096847" y="2974925"/>
                </a:cubicBezTo>
                <a:cubicBezTo>
                  <a:pt x="1087226" y="2968511"/>
                  <a:pt x="1078326" y="2960854"/>
                  <a:pt x="1067983" y="2955682"/>
                </a:cubicBezTo>
                <a:cubicBezTo>
                  <a:pt x="1048740" y="2946060"/>
                  <a:pt x="1029914" y="2935554"/>
                  <a:pt x="1010254" y="2926816"/>
                </a:cubicBezTo>
                <a:cubicBezTo>
                  <a:pt x="1000986" y="2922697"/>
                  <a:pt x="990885" y="2920755"/>
                  <a:pt x="981389" y="2917194"/>
                </a:cubicBezTo>
                <a:cubicBezTo>
                  <a:pt x="965218" y="2911129"/>
                  <a:pt x="949667" y="2903412"/>
                  <a:pt x="933282" y="2897950"/>
                </a:cubicBezTo>
                <a:cubicBezTo>
                  <a:pt x="920737" y="2893768"/>
                  <a:pt x="907178" y="2892971"/>
                  <a:pt x="894796" y="2888328"/>
                </a:cubicBezTo>
                <a:cubicBezTo>
                  <a:pt x="794169" y="2850592"/>
                  <a:pt x="916611" y="2884161"/>
                  <a:pt x="817824" y="2859463"/>
                </a:cubicBezTo>
                <a:cubicBezTo>
                  <a:pt x="808203" y="2853048"/>
                  <a:pt x="799000" y="2845956"/>
                  <a:pt x="788960" y="2840219"/>
                </a:cubicBezTo>
                <a:cubicBezTo>
                  <a:pt x="776507" y="2833103"/>
                  <a:pt x="760616" y="2831117"/>
                  <a:pt x="750474" y="2820975"/>
                </a:cubicBezTo>
                <a:cubicBezTo>
                  <a:pt x="743302" y="2813803"/>
                  <a:pt x="746479" y="2800548"/>
                  <a:pt x="740853" y="2792109"/>
                </a:cubicBezTo>
                <a:cubicBezTo>
                  <a:pt x="727454" y="2772010"/>
                  <a:pt x="691283" y="2747715"/>
                  <a:pt x="673502" y="2734378"/>
                </a:cubicBezTo>
                <a:cubicBezTo>
                  <a:pt x="601656" y="2626602"/>
                  <a:pt x="669647" y="2720418"/>
                  <a:pt x="596531" y="2638159"/>
                </a:cubicBezTo>
                <a:cubicBezTo>
                  <a:pt x="539597" y="2574105"/>
                  <a:pt x="583040" y="2602548"/>
                  <a:pt x="519559" y="2570806"/>
                </a:cubicBezTo>
                <a:cubicBezTo>
                  <a:pt x="455500" y="2506742"/>
                  <a:pt x="524492" y="2567132"/>
                  <a:pt x="461830" y="2532319"/>
                </a:cubicBezTo>
                <a:cubicBezTo>
                  <a:pt x="441613" y="2521087"/>
                  <a:pt x="424787" y="2504175"/>
                  <a:pt x="404101" y="2493831"/>
                </a:cubicBezTo>
                <a:cubicBezTo>
                  <a:pt x="373734" y="2478646"/>
                  <a:pt x="331104" y="2459319"/>
                  <a:pt x="307887" y="2436100"/>
                </a:cubicBezTo>
                <a:cubicBezTo>
                  <a:pt x="221874" y="2350083"/>
                  <a:pt x="318094" y="2449141"/>
                  <a:pt x="230915" y="2349503"/>
                </a:cubicBezTo>
                <a:cubicBezTo>
                  <a:pt x="221955" y="2339262"/>
                  <a:pt x="210405" y="2331378"/>
                  <a:pt x="202051" y="2320637"/>
                </a:cubicBezTo>
                <a:cubicBezTo>
                  <a:pt x="134730" y="2234077"/>
                  <a:pt x="187604" y="2291754"/>
                  <a:pt x="144322" y="2234040"/>
                </a:cubicBezTo>
                <a:cubicBezTo>
                  <a:pt x="134701" y="2221211"/>
                  <a:pt x="123538" y="2209404"/>
                  <a:pt x="115458" y="2195552"/>
                </a:cubicBezTo>
                <a:cubicBezTo>
                  <a:pt x="101004" y="2170773"/>
                  <a:pt x="89801" y="2144235"/>
                  <a:pt x="76972" y="2118577"/>
                </a:cubicBezTo>
                <a:cubicBezTo>
                  <a:pt x="70558" y="2105748"/>
                  <a:pt x="65685" y="2092024"/>
                  <a:pt x="57729" y="2080090"/>
                </a:cubicBezTo>
                <a:lnTo>
                  <a:pt x="38486" y="2051224"/>
                </a:lnTo>
                <a:cubicBezTo>
                  <a:pt x="35279" y="2038395"/>
                  <a:pt x="31457" y="2025704"/>
                  <a:pt x="28864" y="2012737"/>
                </a:cubicBezTo>
                <a:cubicBezTo>
                  <a:pt x="25038" y="1993606"/>
                  <a:pt x="22733" y="1974200"/>
                  <a:pt x="19243" y="1955005"/>
                </a:cubicBezTo>
                <a:cubicBezTo>
                  <a:pt x="16318" y="1938915"/>
                  <a:pt x="12828" y="1922932"/>
                  <a:pt x="9621" y="1906896"/>
                </a:cubicBezTo>
                <a:cubicBezTo>
                  <a:pt x="6414" y="1852372"/>
                  <a:pt x="0" y="1797942"/>
                  <a:pt x="0" y="1743324"/>
                </a:cubicBezTo>
                <a:cubicBezTo>
                  <a:pt x="0" y="1494331"/>
                  <a:pt x="8015" y="1487589"/>
                  <a:pt x="19243" y="1291095"/>
                </a:cubicBezTo>
                <a:cubicBezTo>
                  <a:pt x="22907" y="1226973"/>
                  <a:pt x="24445" y="1162731"/>
                  <a:pt x="28864" y="1098657"/>
                </a:cubicBezTo>
                <a:cubicBezTo>
                  <a:pt x="30862" y="1069683"/>
                  <a:pt x="34379" y="1040811"/>
                  <a:pt x="38486" y="1012060"/>
                </a:cubicBezTo>
                <a:cubicBezTo>
                  <a:pt x="40799" y="995870"/>
                  <a:pt x="45182" y="980041"/>
                  <a:pt x="48107" y="963951"/>
                </a:cubicBezTo>
                <a:cubicBezTo>
                  <a:pt x="51597" y="944757"/>
                  <a:pt x="54522" y="925464"/>
                  <a:pt x="57729" y="906220"/>
                </a:cubicBezTo>
                <a:cubicBezTo>
                  <a:pt x="64143" y="771513"/>
                  <a:pt x="54803" y="635125"/>
                  <a:pt x="76972" y="502100"/>
                </a:cubicBezTo>
                <a:cubicBezTo>
                  <a:pt x="80179" y="482856"/>
                  <a:pt x="84015" y="463707"/>
                  <a:pt x="86593" y="444369"/>
                </a:cubicBezTo>
                <a:cubicBezTo>
                  <a:pt x="90431" y="415580"/>
                  <a:pt x="91441" y="386420"/>
                  <a:pt x="96215" y="357772"/>
                </a:cubicBezTo>
                <a:cubicBezTo>
                  <a:pt x="100641" y="331212"/>
                  <a:pt x="110301" y="322208"/>
                  <a:pt x="125079" y="300041"/>
                </a:cubicBezTo>
                <a:cubicBezTo>
                  <a:pt x="157425" y="202994"/>
                  <a:pt x="108063" y="353555"/>
                  <a:pt x="144322" y="232687"/>
                </a:cubicBezTo>
                <a:cubicBezTo>
                  <a:pt x="150151" y="213258"/>
                  <a:pt x="157151" y="194200"/>
                  <a:pt x="163565" y="174956"/>
                </a:cubicBezTo>
                <a:cubicBezTo>
                  <a:pt x="166772" y="165334"/>
                  <a:pt x="164747" y="151717"/>
                  <a:pt x="173186" y="146091"/>
                </a:cubicBezTo>
                <a:lnTo>
                  <a:pt x="202051" y="126847"/>
                </a:lnTo>
                <a:cubicBezTo>
                  <a:pt x="208465" y="107603"/>
                  <a:pt x="204416" y="80367"/>
                  <a:pt x="221294" y="69115"/>
                </a:cubicBezTo>
                <a:cubicBezTo>
                  <a:pt x="240537" y="56286"/>
                  <a:pt x="257082" y="37942"/>
                  <a:pt x="279022" y="30628"/>
                </a:cubicBezTo>
                <a:cubicBezTo>
                  <a:pt x="314069" y="18945"/>
                  <a:pt x="321590" y="14771"/>
                  <a:pt x="365616" y="11384"/>
                </a:cubicBezTo>
                <a:cubicBezTo>
                  <a:pt x="513598" y="0"/>
                  <a:pt x="537592" y="1762"/>
                  <a:pt x="663881" y="1762"/>
                </a:cubicBezTo>
              </a:path>
            </a:pathLst>
          </a:custGeom>
          <a:noFill/>
          <a:ln w="31750">
            <a:solidFill>
              <a:srgbClr val="0B04FF"/>
            </a:solidFill>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53614" name="Rectangle 18"/>
          <p:cNvSpPr>
            <a:spLocks noChangeArrowheads="1"/>
          </p:cNvSpPr>
          <p:nvPr/>
        </p:nvSpPr>
        <p:spPr bwMode="auto">
          <a:xfrm>
            <a:off x="7181850" y="608013"/>
            <a:ext cx="14732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a:latin typeface="Calibri" pitchFamily="-106" charset="0"/>
              </a:rPr>
              <a:t>input(s)</a:t>
            </a:r>
            <a:endParaRPr lang="en-US" sz="3200"/>
          </a:p>
        </p:txBody>
      </p:sp>
      <p:sp>
        <p:nvSpPr>
          <p:cNvPr id="153615" name="Rectangle 19"/>
          <p:cNvSpPr>
            <a:spLocks noChangeArrowheads="1"/>
          </p:cNvSpPr>
          <p:nvPr/>
        </p:nvSpPr>
        <p:spPr bwMode="auto">
          <a:xfrm>
            <a:off x="7042150" y="1643063"/>
            <a:ext cx="17526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a:latin typeface="Calibri" pitchFamily="-106" charset="0"/>
              </a:rPr>
              <a:t>ret. </a:t>
            </a:r>
            <a:r>
              <a:rPr lang="en-US" sz="3200" i="1">
                <a:latin typeface="Calibri" pitchFamily="-106" charset="0"/>
              </a:rPr>
              <a:t>value</a:t>
            </a:r>
            <a:endParaRPr lang="en-US" sz="3200"/>
          </a:p>
        </p:txBody>
      </p:sp>
      <p:sp>
        <p:nvSpPr>
          <p:cNvPr id="153616" name="Rectangle 20"/>
          <p:cNvSpPr>
            <a:spLocks noChangeArrowheads="1"/>
          </p:cNvSpPr>
          <p:nvPr/>
        </p:nvSpPr>
        <p:spPr bwMode="auto">
          <a:xfrm>
            <a:off x="6843713" y="2759075"/>
            <a:ext cx="214788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a:latin typeface="Calibri" pitchFamily="-106" charset="0"/>
              </a:rPr>
              <a:t>ret. </a:t>
            </a:r>
            <a:r>
              <a:rPr lang="en-US" sz="3200" i="1">
                <a:latin typeface="Calibri" pitchFamily="-106" charset="0"/>
              </a:rPr>
              <a:t>address</a:t>
            </a:r>
            <a:endParaRPr lang="en-US" sz="3200"/>
          </a:p>
        </p:txBody>
      </p:sp>
      <p:sp>
        <p:nvSpPr>
          <p:cNvPr id="153617" name="Rectangle 21"/>
          <p:cNvSpPr>
            <a:spLocks noChangeArrowheads="1"/>
          </p:cNvSpPr>
          <p:nvPr/>
        </p:nvSpPr>
        <p:spPr bwMode="auto">
          <a:xfrm>
            <a:off x="6916738" y="3825875"/>
            <a:ext cx="2003425"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700">
                <a:latin typeface="Calibri" pitchFamily="-106" charset="0"/>
              </a:rPr>
              <a:t>stack pointer</a:t>
            </a:r>
            <a:endParaRPr lang="en-US" sz="2700"/>
          </a:p>
        </p:txBody>
      </p:sp>
    </p:spTree>
  </p:cSld>
  <p:clrMapOvr>
    <a:masterClrMapping/>
  </p:clrMapOvr>
  <p:timing>
    <p:tnLst>
      <p:par>
        <p:cTn id="1" dur="indefinite" restart="never" nodeType="tmRoot"/>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Text Box 5"/>
          <p:cNvSpPr txBox="1">
            <a:spLocks noChangeArrowheads="1"/>
          </p:cNvSpPr>
          <p:nvPr/>
        </p:nvSpPr>
        <p:spPr bwMode="auto">
          <a:xfrm>
            <a:off x="785813" y="1344613"/>
            <a:ext cx="2979737" cy="423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latin typeface="Courier New" pitchFamily="-106" charset="0"/>
              </a:rPr>
              <a:t>x = </a:t>
            </a:r>
            <a:r>
              <a:rPr lang="en-US" sz="1800" b="1">
                <a:solidFill>
                  <a:srgbClr val="660066"/>
                </a:solidFill>
                <a:latin typeface="Courier New" pitchFamily="-106" charset="0"/>
              </a:rPr>
              <a:t>input</a:t>
            </a:r>
            <a:r>
              <a:rPr lang="en-US" sz="1800" b="1">
                <a:latin typeface="Courier New" pitchFamily="-106" charset="0"/>
              </a:rPr>
              <a:t>()</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y =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endParaRPr lang="en-US" sz="1800" b="1">
              <a:solidFill>
                <a:srgbClr val="660066"/>
              </a:solidFill>
              <a:latin typeface="Courier New" pitchFamily="-106" charset="0"/>
            </a:endParaRPr>
          </a:p>
          <a:p>
            <a:pPr algn="l">
              <a:lnSpc>
                <a:spcPct val="60000"/>
              </a:lnSpc>
              <a:spcBef>
                <a:spcPct val="50000"/>
              </a:spcBef>
            </a:pPr>
            <a:r>
              <a:rPr lang="en-US" sz="1800" b="1">
                <a:solidFill>
                  <a:srgbClr val="660066"/>
                </a:solidFill>
                <a:latin typeface="Courier New" pitchFamily="-106" charset="0"/>
              </a:rPr>
              <a:t>print </a:t>
            </a:r>
            <a:r>
              <a:rPr lang="en-US" sz="1800" b="1">
                <a:latin typeface="Courier New" pitchFamily="-106" charset="0"/>
              </a:rPr>
              <a:t>y</a:t>
            </a:r>
          </a:p>
          <a:p>
            <a:pPr algn="l">
              <a:lnSpc>
                <a:spcPct val="60000"/>
              </a:lnSpc>
              <a:spcBef>
                <a:spcPct val="50000"/>
              </a:spcBef>
            </a:pPr>
            <a:endParaRPr lang="en-US" sz="1800" b="1">
              <a:latin typeface="Courier New" pitchFamily="-106" charset="0"/>
            </a:endParaRPr>
          </a:p>
          <a:p>
            <a:pPr algn="l">
              <a:lnSpc>
                <a:spcPct val="60000"/>
              </a:lnSpc>
              <a:spcBef>
                <a:spcPct val="50000"/>
              </a:spcBef>
            </a:pPr>
            <a:endParaRPr lang="en-US" sz="1800" b="1">
              <a:solidFill>
                <a:srgbClr val="FF6600"/>
              </a:solidFill>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if </a:t>
            </a:r>
            <a:r>
              <a:rPr lang="en-US" sz="1800" b="1">
                <a:latin typeface="Courier New" pitchFamily="-106" charset="0"/>
              </a:rPr>
              <a:t>x==0: </a:t>
            </a:r>
          </a:p>
          <a:p>
            <a:pPr algn="l">
              <a:lnSpc>
                <a:spcPct val="60000"/>
              </a:lnSpc>
              <a:spcBef>
                <a:spcPct val="50000"/>
              </a:spcBef>
            </a:pPr>
            <a:r>
              <a:rPr lang="en-US" sz="1800" b="1">
                <a:solidFill>
                  <a:srgbClr val="660066"/>
                </a:solidFill>
                <a:latin typeface="Courier New" pitchFamily="-106" charset="0"/>
              </a:rPr>
              <a:t>    return </a:t>
            </a:r>
            <a:r>
              <a:rPr lang="en-US" sz="1800" b="1">
                <a:latin typeface="Courier New" pitchFamily="-106" charset="0"/>
              </a:rPr>
              <a:t>1</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else</a:t>
            </a:r>
            <a:r>
              <a:rPr lang="en-US" sz="1800" b="1">
                <a:latin typeface="Courier New" pitchFamily="-106" charset="0"/>
              </a:rPr>
              <a:t>:</a:t>
            </a:r>
          </a:p>
          <a:p>
            <a:pPr algn="l">
              <a:lnSpc>
                <a:spcPct val="60000"/>
              </a:lnSpc>
              <a:spcBef>
                <a:spcPct val="50000"/>
              </a:spcBef>
            </a:pPr>
            <a:r>
              <a:rPr lang="en-US" sz="1800" b="1">
                <a:latin typeface="Courier New" pitchFamily="-106" charset="0"/>
              </a:rPr>
              <a:t>    REC = </a:t>
            </a:r>
            <a:r>
              <a:rPr lang="en-US" sz="1800" b="1">
                <a:solidFill>
                  <a:srgbClr val="FF0000"/>
                </a:solidFill>
                <a:latin typeface="Courier New" pitchFamily="-106" charset="0"/>
              </a:rPr>
              <a:t>fac</a:t>
            </a:r>
            <a:r>
              <a:rPr lang="en-US" sz="1800" b="1">
                <a:latin typeface="Courier New" pitchFamily="-106" charset="0"/>
              </a:rPr>
              <a:t>(x-1)</a:t>
            </a:r>
          </a:p>
          <a:p>
            <a:pPr algn="l">
              <a:lnSpc>
                <a:spcPct val="60000"/>
              </a:lnSpc>
              <a:spcBef>
                <a:spcPct val="50000"/>
              </a:spcBef>
            </a:pPr>
            <a:r>
              <a:rPr lang="en-US" sz="1800" b="1">
                <a:latin typeface="Courier New" pitchFamily="-106" charset="0"/>
              </a:rPr>
              <a:t>    </a:t>
            </a:r>
            <a:r>
              <a:rPr lang="en-US" sz="1800" b="1">
                <a:solidFill>
                  <a:srgbClr val="660066"/>
                </a:solidFill>
                <a:latin typeface="Courier New" pitchFamily="-106" charset="0"/>
              </a:rPr>
              <a:t>return </a:t>
            </a:r>
            <a:r>
              <a:rPr lang="en-US" sz="1800" b="1">
                <a:latin typeface="Courier New" pitchFamily="-106" charset="0"/>
              </a:rPr>
              <a:t>x*REC</a:t>
            </a:r>
          </a:p>
        </p:txBody>
      </p:sp>
      <p:sp>
        <p:nvSpPr>
          <p:cNvPr id="154627" name="Rectangle 63"/>
          <p:cNvSpPr>
            <a:spLocks noChangeArrowheads="1"/>
          </p:cNvSpPr>
          <p:nvPr/>
        </p:nvSpPr>
        <p:spPr bwMode="auto">
          <a:xfrm>
            <a:off x="5980113" y="160020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latin typeface="Courier New" pitchFamily="-106" charset="0"/>
              </a:rPr>
              <a:t>04 nop</a:t>
            </a: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154628" name="Text Box 4"/>
          <p:cNvSpPr txBox="1">
            <a:spLocks noChangeArrowheads="1"/>
          </p:cNvSpPr>
          <p:nvPr>
            <p:custDataLst>
              <p:tags r:id="rId1"/>
            </p:custDataLst>
          </p:nvPr>
        </p:nvSpPr>
        <p:spPr bwMode="auto">
          <a:xfrm>
            <a:off x="1050925" y="328613"/>
            <a:ext cx="1828800" cy="738187"/>
          </a:xfrm>
          <a:prstGeom prst="rect">
            <a:avLst/>
          </a:prstGeom>
          <a:solidFill>
            <a:schemeClr val="bg1"/>
          </a:solidFill>
          <a:ln w="9525">
            <a:solidFill>
              <a:srgbClr val="0A04EB"/>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solidFill>
                  <a:srgbClr val="0A04EB"/>
                </a:solidFill>
              </a:rPr>
              <a:t>Python</a:t>
            </a:r>
          </a:p>
        </p:txBody>
      </p:sp>
      <p:sp>
        <p:nvSpPr>
          <p:cNvPr id="154629" name="Text Box 62"/>
          <p:cNvSpPr txBox="1">
            <a:spLocks noChangeArrowheads="1"/>
          </p:cNvSpPr>
          <p:nvPr>
            <p:custDataLst>
              <p:tags r:id="rId2"/>
            </p:custDataLst>
          </p:nvPr>
        </p:nvSpPr>
        <p:spPr bwMode="auto">
          <a:xfrm>
            <a:off x="5853113" y="300038"/>
            <a:ext cx="2090737" cy="738187"/>
          </a:xfrm>
          <a:prstGeom prst="rect">
            <a:avLst/>
          </a:prstGeom>
          <a:solidFill>
            <a:schemeClr val="bg1"/>
          </a:solidFill>
          <a:ln w="9525">
            <a:solidFill>
              <a:srgbClr val="0A04EB"/>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solidFill>
                  <a:srgbClr val="0A04EB"/>
                </a:solidFill>
              </a:rPr>
              <a:t>Hmmm</a:t>
            </a:r>
          </a:p>
        </p:txBody>
      </p:sp>
      <p:sp>
        <p:nvSpPr>
          <p:cNvPr id="154630" name="Line 64"/>
          <p:cNvSpPr>
            <a:spLocks noChangeShapeType="1"/>
          </p:cNvSpPr>
          <p:nvPr/>
        </p:nvSpPr>
        <p:spPr bwMode="auto">
          <a:xfrm>
            <a:off x="2514600" y="1447800"/>
            <a:ext cx="3492500" cy="27305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54631" name="Line 65"/>
          <p:cNvSpPr>
            <a:spLocks noChangeShapeType="1"/>
          </p:cNvSpPr>
          <p:nvPr/>
        </p:nvSpPr>
        <p:spPr bwMode="auto">
          <a:xfrm>
            <a:off x="2316163" y="2051050"/>
            <a:ext cx="3698875" cy="1190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4632" name="Line 67"/>
          <p:cNvSpPr>
            <a:spLocks noChangeShapeType="1"/>
          </p:cNvSpPr>
          <p:nvPr/>
        </p:nvSpPr>
        <p:spPr bwMode="auto">
          <a:xfrm flipV="1">
            <a:off x="2613025" y="2754313"/>
            <a:ext cx="3402013" cy="101441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4633" name="Line 68"/>
          <p:cNvSpPr>
            <a:spLocks noChangeShapeType="1"/>
          </p:cNvSpPr>
          <p:nvPr/>
        </p:nvSpPr>
        <p:spPr bwMode="auto">
          <a:xfrm flipV="1">
            <a:off x="2619375" y="3321050"/>
            <a:ext cx="3448050" cy="9191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4634" name="Text Box 69"/>
          <p:cNvSpPr txBox="1">
            <a:spLocks noChangeArrowheads="1"/>
          </p:cNvSpPr>
          <p:nvPr/>
        </p:nvSpPr>
        <p:spPr bwMode="auto">
          <a:xfrm rot="-941420">
            <a:off x="2819400" y="3298825"/>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B04FF"/>
                </a:solidFill>
                <a:latin typeface="Calibri" pitchFamily="-106" charset="0"/>
              </a:rPr>
              <a:t>Base Case</a:t>
            </a:r>
          </a:p>
        </p:txBody>
      </p:sp>
      <p:sp>
        <p:nvSpPr>
          <p:cNvPr id="154635" name="Text Box 70"/>
          <p:cNvSpPr txBox="1">
            <a:spLocks noChangeArrowheads="1"/>
          </p:cNvSpPr>
          <p:nvPr/>
        </p:nvSpPr>
        <p:spPr bwMode="auto">
          <a:xfrm rot="5892">
            <a:off x="3706813" y="4597400"/>
            <a:ext cx="1890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B04FF"/>
                </a:solidFill>
                <a:latin typeface="Calibri" pitchFamily="-106" charset="0"/>
              </a:rPr>
              <a:t>Function call</a:t>
            </a:r>
          </a:p>
        </p:txBody>
      </p:sp>
      <p:sp>
        <p:nvSpPr>
          <p:cNvPr id="154636" name="Line 71"/>
          <p:cNvSpPr>
            <a:spLocks noChangeShapeType="1"/>
          </p:cNvSpPr>
          <p:nvPr/>
        </p:nvSpPr>
        <p:spPr bwMode="auto">
          <a:xfrm flipV="1">
            <a:off x="1882775" y="3338513"/>
            <a:ext cx="4175125" cy="14351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4637" name="Line 72"/>
          <p:cNvSpPr>
            <a:spLocks noChangeShapeType="1"/>
          </p:cNvSpPr>
          <p:nvPr/>
        </p:nvSpPr>
        <p:spPr bwMode="auto">
          <a:xfrm>
            <a:off x="1479550" y="5553075"/>
            <a:ext cx="4529138" cy="3683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4638" name="Text Box 73"/>
          <p:cNvSpPr txBox="1">
            <a:spLocks noChangeArrowheads="1"/>
          </p:cNvSpPr>
          <p:nvPr/>
        </p:nvSpPr>
        <p:spPr bwMode="auto">
          <a:xfrm rot="5892">
            <a:off x="4878388" y="1371600"/>
            <a:ext cx="9636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B04FF"/>
                </a:solidFill>
                <a:latin typeface="Calibri" pitchFamily="-106" charset="0"/>
              </a:rPr>
              <a:t>input</a:t>
            </a:r>
          </a:p>
        </p:txBody>
      </p:sp>
      <p:sp>
        <p:nvSpPr>
          <p:cNvPr id="154639" name="Text Box 74"/>
          <p:cNvSpPr txBox="1">
            <a:spLocks noChangeArrowheads="1"/>
          </p:cNvSpPr>
          <p:nvPr/>
        </p:nvSpPr>
        <p:spPr bwMode="auto">
          <a:xfrm rot="5892">
            <a:off x="4173538" y="1855788"/>
            <a:ext cx="16954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B04FF"/>
                </a:solidFill>
                <a:latin typeface="Calibri" pitchFamily="-106" charset="0"/>
              </a:rPr>
              <a:t>function call</a:t>
            </a:r>
          </a:p>
        </p:txBody>
      </p:sp>
      <p:sp>
        <p:nvSpPr>
          <p:cNvPr id="154640" name="Left Bracket 21"/>
          <p:cNvSpPr>
            <a:spLocks/>
          </p:cNvSpPr>
          <p:nvPr/>
        </p:nvSpPr>
        <p:spPr bwMode="auto">
          <a:xfrm>
            <a:off x="350838" y="1331913"/>
            <a:ext cx="136525" cy="1497012"/>
          </a:xfrm>
          <a:prstGeom prst="leftBracket">
            <a:avLst>
              <a:gd name="adj" fmla="val 8376"/>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54641" name="Left Bracket 22"/>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54642" name="Left Bracket 23"/>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54643"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154644"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54645" name="Text Box 141"/>
          <p:cNvSpPr txBox="1">
            <a:spLocks noChangeArrowheads="1"/>
          </p:cNvSpPr>
          <p:nvPr/>
        </p:nvSpPr>
        <p:spPr bwMode="auto">
          <a:xfrm rot="-5400000">
            <a:off x="10319" y="18375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154646" name="Rectangle 27"/>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154647" name="Left Bracket 28"/>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54648"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sp>
        <p:nvSpPr>
          <p:cNvPr id="154649" name="Text Box 73"/>
          <p:cNvSpPr txBox="1">
            <a:spLocks noChangeArrowheads="1"/>
          </p:cNvSpPr>
          <p:nvPr/>
        </p:nvSpPr>
        <p:spPr bwMode="auto">
          <a:xfrm rot="5892">
            <a:off x="5021263" y="6061075"/>
            <a:ext cx="9636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B04FF"/>
                </a:solidFill>
                <a:latin typeface="Calibri" pitchFamily="-106" charset="0"/>
              </a:rPr>
              <a:t>output</a:t>
            </a:r>
          </a:p>
        </p:txBody>
      </p:sp>
    </p:spTree>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24579" name="Text Box 7"/>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4580" name="Text Box 8"/>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4581" name="Rectangle 9"/>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fac(3)</a:t>
            </a:r>
          </a:p>
        </p:txBody>
      </p:sp>
      <p:sp>
        <p:nvSpPr>
          <p:cNvPr id="24582" name="Text Box 10"/>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4583" name="Rectangle 11"/>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3</a:t>
            </a:r>
          </a:p>
        </p:txBody>
      </p:sp>
      <p:sp>
        <p:nvSpPr>
          <p:cNvPr id="24584" name="Rectangle 12"/>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solidFill>
                <a:srgbClr val="000000"/>
              </a:solidFill>
              <a:latin typeface="Courier New" pitchFamily="-106" charset="0"/>
            </a:endParaRPr>
          </a:p>
        </p:txBody>
      </p:sp>
      <p:sp>
        <p:nvSpPr>
          <p:cNvPr id="24585" name="Line 13"/>
          <p:cNvSpPr>
            <a:spLocks noChangeShapeType="1"/>
          </p:cNvSpPr>
          <p:nvPr/>
        </p:nvSpPr>
        <p:spPr bwMode="auto">
          <a:xfrm flipH="1" flipV="1">
            <a:off x="2286000" y="2514600"/>
            <a:ext cx="3906838" cy="7620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24586" name="Line 14"/>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24587" name="Text Box 17"/>
          <p:cNvSpPr txBox="1">
            <a:spLocks noChangeArrowheads="1"/>
          </p:cNvSpPr>
          <p:nvPr/>
        </p:nvSpPr>
        <p:spPr bwMode="auto">
          <a:xfrm>
            <a:off x="5021263" y="3751263"/>
            <a:ext cx="3343275"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alibri" pitchFamily="-106" charset="0"/>
              </a:rPr>
              <a:t>A </a:t>
            </a:r>
            <a:r>
              <a:rPr lang="en-US" b="1" i="1">
                <a:solidFill>
                  <a:srgbClr val="000000"/>
                </a:solidFill>
                <a:latin typeface="Calibri" pitchFamily="-106" charset="0"/>
              </a:rPr>
              <a:t>"stack frame"</a:t>
            </a:r>
            <a:r>
              <a:rPr lang="en-US">
                <a:solidFill>
                  <a:srgbClr val="000000"/>
                </a:solidFill>
                <a:latin typeface="Calibri" pitchFamily="-106" charset="0"/>
              </a:rPr>
              <a:t> stores all of the important data that </a:t>
            </a:r>
            <a:r>
              <a:rPr lang="en-US" i="1">
                <a:solidFill>
                  <a:srgbClr val="000000"/>
                </a:solidFill>
                <a:latin typeface="Calibri" pitchFamily="-106" charset="0"/>
              </a:rPr>
              <a:t>might</a:t>
            </a:r>
            <a:r>
              <a:rPr lang="en-US">
                <a:solidFill>
                  <a:srgbClr val="000000"/>
                </a:solidFill>
                <a:latin typeface="Calibri" pitchFamily="-106" charset="0"/>
              </a:rPr>
              <a:t> get destroyed during a function call</a:t>
            </a:r>
            <a:endParaRPr lang="en-US">
              <a:solidFill>
                <a:srgbClr val="1C9898"/>
              </a:solidFill>
              <a:latin typeface="Calibri" pitchFamily="-106" charset="0"/>
            </a:endParaRPr>
          </a:p>
        </p:txBody>
      </p:sp>
      <p:sp>
        <p:nvSpPr>
          <p:cNvPr id="24588"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dirty="0">
                <a:solidFill>
                  <a:srgbClr val="000000"/>
                </a:solidFill>
                <a:latin typeface="Courier New" pitchFamily="-106" charset="0"/>
              </a:rPr>
              <a:t>x = </a:t>
            </a:r>
            <a:r>
              <a:rPr lang="en-US" sz="1800" b="1" dirty="0">
                <a:solidFill>
                  <a:srgbClr val="660066"/>
                </a:solidFill>
                <a:latin typeface="Courier New" pitchFamily="-106" charset="0"/>
              </a:rPr>
              <a:t>input</a:t>
            </a:r>
            <a:r>
              <a:rPr lang="en-US" sz="1800" b="1" dirty="0">
                <a:solidFill>
                  <a:srgbClr val="000000"/>
                </a:solidFill>
                <a:latin typeface="Courier New" pitchFamily="-106" charset="0"/>
              </a:rPr>
              <a:t>()</a:t>
            </a:r>
          </a:p>
          <a:p>
            <a:pPr algn="l">
              <a:lnSpc>
                <a:spcPct val="60000"/>
              </a:lnSpc>
              <a:spcBef>
                <a:spcPct val="50000"/>
              </a:spcBef>
            </a:pPr>
            <a:r>
              <a:rPr lang="en-US" sz="1800" b="1" dirty="0">
                <a:solidFill>
                  <a:srgbClr val="000000"/>
                </a:solidFill>
                <a:latin typeface="Courier New" pitchFamily="-106" charset="0"/>
              </a:rPr>
              <a:t>y = </a:t>
            </a:r>
            <a:r>
              <a:rPr lang="en-US" sz="1800" b="1" dirty="0" err="1">
                <a:solidFill>
                  <a:srgbClr val="FF0000"/>
                </a:solidFill>
                <a:latin typeface="Courier New" pitchFamily="-106" charset="0"/>
              </a:rPr>
              <a:t>fac</a:t>
            </a:r>
            <a:r>
              <a:rPr lang="en-US" sz="1800" b="1" dirty="0">
                <a:solidFill>
                  <a:srgbClr val="000000"/>
                </a:solidFill>
                <a:latin typeface="Courier New" pitchFamily="-106" charset="0"/>
              </a:rPr>
              <a:t>(x)</a:t>
            </a:r>
          </a:p>
          <a:p>
            <a:pPr algn="l">
              <a:lnSpc>
                <a:spcPct val="60000"/>
              </a:lnSpc>
              <a:spcBef>
                <a:spcPct val="50000"/>
              </a:spcBef>
            </a:pPr>
            <a:r>
              <a:rPr lang="en-US" sz="1800" b="1" dirty="0">
                <a:solidFill>
                  <a:srgbClr val="660066"/>
                </a:solidFill>
                <a:latin typeface="Courier New" pitchFamily="-106" charset="0"/>
              </a:rPr>
              <a:t>print </a:t>
            </a:r>
            <a:r>
              <a:rPr lang="en-US" sz="1800" b="1" dirty="0">
                <a:solidFill>
                  <a:srgbClr val="000000"/>
                </a:solidFill>
                <a:latin typeface="Courier New" pitchFamily="-106" charset="0"/>
              </a:rPr>
              <a:t>y</a:t>
            </a:r>
          </a:p>
          <a:p>
            <a:pPr algn="l">
              <a:lnSpc>
                <a:spcPct val="60000"/>
              </a:lnSpc>
              <a:spcBef>
                <a:spcPct val="50000"/>
              </a:spcBef>
            </a:pPr>
            <a:endParaRPr lang="en-US" sz="1800" b="1" dirty="0">
              <a:solidFill>
                <a:srgbClr val="000000"/>
              </a:solidFill>
              <a:latin typeface="Courier New" pitchFamily="-106" charset="0"/>
            </a:endParaRPr>
          </a:p>
          <a:p>
            <a:pPr algn="l">
              <a:lnSpc>
                <a:spcPct val="60000"/>
              </a:lnSpc>
              <a:spcBef>
                <a:spcPct val="50000"/>
              </a:spcBef>
            </a:pPr>
            <a:r>
              <a:rPr lang="en-US" sz="1800" b="1" dirty="0" err="1">
                <a:solidFill>
                  <a:srgbClr val="FF6600"/>
                </a:solidFill>
                <a:latin typeface="Courier New" pitchFamily="-106" charset="0"/>
              </a:rPr>
              <a:t>def</a:t>
            </a:r>
            <a:r>
              <a:rPr lang="en-US" sz="1800" b="1" dirty="0">
                <a:solidFill>
                  <a:srgbClr val="FF6600"/>
                </a:solidFill>
                <a:latin typeface="Courier New" pitchFamily="-106" charset="0"/>
              </a:rPr>
              <a:t> </a:t>
            </a:r>
            <a:r>
              <a:rPr lang="en-US" sz="1800" b="1" dirty="0" err="1">
                <a:solidFill>
                  <a:srgbClr val="FF0000"/>
                </a:solidFill>
                <a:latin typeface="Courier New" pitchFamily="-106" charset="0"/>
              </a:rPr>
              <a:t>fac</a:t>
            </a:r>
            <a:r>
              <a:rPr lang="en-US" sz="1800" b="1" dirty="0">
                <a:solidFill>
                  <a:srgbClr val="000000"/>
                </a:solidFill>
                <a:latin typeface="Courier New" pitchFamily="-106" charset="0"/>
              </a:rPr>
              <a:t>(x):</a:t>
            </a:r>
          </a:p>
          <a:p>
            <a:pPr algn="l">
              <a:lnSpc>
                <a:spcPct val="60000"/>
              </a:lnSpc>
              <a:spcBef>
                <a:spcPct val="50000"/>
              </a:spcBef>
            </a:pPr>
            <a:r>
              <a:rPr lang="en-US" sz="1800" b="1" dirty="0">
                <a:solidFill>
                  <a:srgbClr val="000000"/>
                </a:solidFill>
                <a:latin typeface="Courier New" pitchFamily="-106" charset="0"/>
              </a:rPr>
              <a:t>  </a:t>
            </a:r>
            <a:endParaRPr lang="en-US" sz="1800" b="1" dirty="0">
              <a:solidFill>
                <a:srgbClr val="009999"/>
              </a:solidFill>
              <a:latin typeface="Courier New" pitchFamily="-106" charset="0"/>
            </a:endParaRPr>
          </a:p>
          <a:p>
            <a:pPr algn="l">
              <a:lnSpc>
                <a:spcPct val="60000"/>
              </a:lnSpc>
              <a:spcBef>
                <a:spcPct val="50000"/>
              </a:spcBef>
            </a:pPr>
            <a:endParaRPr lang="en-US" sz="1800" b="1" dirty="0">
              <a:solidFill>
                <a:srgbClr val="000000"/>
              </a:solidFill>
              <a:latin typeface="Courier New" pitchFamily="-106" charset="0"/>
            </a:endParaRPr>
          </a:p>
          <a:p>
            <a:pPr algn="l">
              <a:lnSpc>
                <a:spcPct val="60000"/>
              </a:lnSpc>
              <a:spcBef>
                <a:spcPct val="50000"/>
              </a:spcBef>
            </a:pPr>
            <a:r>
              <a:rPr lang="en-US" sz="1800" b="1" dirty="0">
                <a:solidFill>
                  <a:srgbClr val="000000"/>
                </a:solidFill>
                <a:latin typeface="Courier New" pitchFamily="-106" charset="0"/>
              </a:rPr>
              <a:t>  </a:t>
            </a:r>
            <a:r>
              <a:rPr lang="en-US" sz="1800" b="1" dirty="0">
                <a:solidFill>
                  <a:srgbClr val="FF6600"/>
                </a:solidFill>
                <a:latin typeface="Courier New" pitchFamily="-106" charset="0"/>
              </a:rPr>
              <a:t>if </a:t>
            </a:r>
            <a:r>
              <a:rPr lang="en-US" sz="1800" b="1" dirty="0">
                <a:solidFill>
                  <a:srgbClr val="000000"/>
                </a:solidFill>
                <a:latin typeface="Courier New" pitchFamily="-106" charset="0"/>
              </a:rPr>
              <a:t>x==0: </a:t>
            </a:r>
            <a:r>
              <a:rPr lang="en-US" sz="1800" b="1" dirty="0">
                <a:solidFill>
                  <a:srgbClr val="660066"/>
                </a:solidFill>
                <a:latin typeface="Courier New" pitchFamily="-106" charset="0"/>
              </a:rPr>
              <a:t>return </a:t>
            </a:r>
            <a:r>
              <a:rPr lang="en-US" sz="1800" b="1" dirty="0">
                <a:solidFill>
                  <a:srgbClr val="000000"/>
                </a:solidFill>
                <a:latin typeface="Courier New" pitchFamily="-106" charset="0"/>
              </a:rPr>
              <a:t>1</a:t>
            </a:r>
          </a:p>
          <a:p>
            <a:pPr algn="l">
              <a:lnSpc>
                <a:spcPct val="60000"/>
              </a:lnSpc>
              <a:spcBef>
                <a:spcPct val="50000"/>
              </a:spcBef>
            </a:pPr>
            <a:endParaRPr lang="en-US" sz="1800" b="1" dirty="0">
              <a:solidFill>
                <a:srgbClr val="000000"/>
              </a:solidFill>
              <a:latin typeface="Courier New" pitchFamily="-106" charset="0"/>
            </a:endParaRPr>
          </a:p>
          <a:p>
            <a:pPr algn="l">
              <a:lnSpc>
                <a:spcPct val="60000"/>
              </a:lnSpc>
              <a:spcBef>
                <a:spcPct val="50000"/>
              </a:spcBef>
            </a:pPr>
            <a:r>
              <a:rPr lang="en-US" sz="1800" b="1" dirty="0">
                <a:solidFill>
                  <a:srgbClr val="000000"/>
                </a:solidFill>
                <a:latin typeface="Courier New" pitchFamily="-106" charset="0"/>
              </a:rPr>
              <a:t>  </a:t>
            </a:r>
            <a:r>
              <a:rPr lang="en-US" sz="1800" b="1" dirty="0">
                <a:solidFill>
                  <a:srgbClr val="FF6600"/>
                </a:solidFill>
                <a:latin typeface="Courier New" pitchFamily="-106" charset="0"/>
              </a:rPr>
              <a:t>else</a:t>
            </a:r>
            <a:r>
              <a:rPr lang="en-US" sz="1800" b="1" dirty="0">
                <a:solidFill>
                  <a:srgbClr val="000000"/>
                </a:solidFill>
                <a:latin typeface="Courier New" pitchFamily="-106" charset="0"/>
              </a:rPr>
              <a:t>:</a:t>
            </a:r>
          </a:p>
          <a:p>
            <a:pPr algn="l">
              <a:lnSpc>
                <a:spcPct val="60000"/>
              </a:lnSpc>
              <a:spcBef>
                <a:spcPct val="50000"/>
              </a:spcBef>
            </a:pPr>
            <a:r>
              <a:rPr lang="en-US" sz="1800" b="1" dirty="0">
                <a:solidFill>
                  <a:srgbClr val="000000"/>
                </a:solidFill>
                <a:latin typeface="Courier New" pitchFamily="-106" charset="0"/>
              </a:rPr>
              <a:t>    RES = </a:t>
            </a:r>
            <a:r>
              <a:rPr lang="en-US" sz="1800" b="1" dirty="0" err="1">
                <a:solidFill>
                  <a:srgbClr val="FF0000"/>
                </a:solidFill>
                <a:latin typeface="Courier New" pitchFamily="-106" charset="0"/>
              </a:rPr>
              <a:t>fac</a:t>
            </a:r>
            <a:r>
              <a:rPr lang="en-US" sz="1800" b="1" dirty="0">
                <a:solidFill>
                  <a:srgbClr val="000000"/>
                </a:solidFill>
                <a:latin typeface="Courier New" pitchFamily="-106" charset="0"/>
              </a:rPr>
              <a:t>(x-1)</a:t>
            </a:r>
          </a:p>
          <a:p>
            <a:pPr algn="l">
              <a:lnSpc>
                <a:spcPct val="60000"/>
              </a:lnSpc>
              <a:spcBef>
                <a:spcPct val="50000"/>
              </a:spcBef>
            </a:pPr>
            <a:r>
              <a:rPr lang="en-US" sz="1800" b="1" dirty="0">
                <a:solidFill>
                  <a:srgbClr val="000000"/>
                </a:solidFill>
                <a:latin typeface="Courier New" pitchFamily="-106" charset="0"/>
              </a:rPr>
              <a:t>    </a:t>
            </a:r>
            <a:r>
              <a:rPr lang="en-US" sz="1800" b="1" dirty="0">
                <a:solidFill>
                  <a:srgbClr val="660066"/>
                </a:solidFill>
                <a:latin typeface="Courier New" pitchFamily="-106" charset="0"/>
              </a:rPr>
              <a:t>return </a:t>
            </a:r>
            <a:r>
              <a:rPr lang="en-US" sz="1800" b="1" dirty="0">
                <a:solidFill>
                  <a:srgbClr val="000000"/>
                </a:solidFill>
                <a:latin typeface="Courier New" pitchFamily="-106" charset="0"/>
              </a:rPr>
              <a:t>x*RES</a:t>
            </a:r>
          </a:p>
        </p:txBody>
      </p:sp>
      <p:sp>
        <p:nvSpPr>
          <p:cNvPr id="24589" name="Left Bracket 21"/>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4590" name="Left Bracket 22"/>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4591" name="Left Bracket 23"/>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4592"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24593"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recursive step</a:t>
            </a:r>
          </a:p>
        </p:txBody>
      </p:sp>
      <p:sp>
        <p:nvSpPr>
          <p:cNvPr id="24594"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24595" name="Rectangle 27"/>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solidFill>
                <a:srgbClr val="000000"/>
              </a:solidFill>
            </a:endParaRPr>
          </a:p>
        </p:txBody>
      </p:sp>
      <p:sp>
        <p:nvSpPr>
          <p:cNvPr id="24596" name="Left Bracket 28"/>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4597"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base</a:t>
            </a:r>
          </a:p>
        </p:txBody>
      </p:sp>
      <p:sp>
        <p:nvSpPr>
          <p:cNvPr id="24598" name="Up Arrow 30"/>
          <p:cNvSpPr>
            <a:spLocks noChangeArrowheads="1"/>
          </p:cNvSpPr>
          <p:nvPr/>
        </p:nvSpPr>
        <p:spPr bwMode="auto">
          <a:xfrm>
            <a:off x="6491288" y="3054350"/>
            <a:ext cx="381000" cy="609600"/>
          </a:xfrm>
          <a:prstGeom prst="upArrow">
            <a:avLst>
              <a:gd name="adj1" fmla="val 50000"/>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grpSp>
        <p:nvGrpSpPr>
          <p:cNvPr id="24601" name="Group 2"/>
          <p:cNvGrpSpPr>
            <a:grpSpLocks/>
          </p:cNvGrpSpPr>
          <p:nvPr/>
        </p:nvGrpSpPr>
        <p:grpSpPr bwMode="auto">
          <a:xfrm>
            <a:off x="7467600" y="1765300"/>
            <a:ext cx="479425" cy="304800"/>
            <a:chOff x="7651397" y="1820157"/>
            <a:chExt cx="478632" cy="304800"/>
          </a:xfrm>
        </p:grpSpPr>
        <p:sp>
          <p:nvSpPr>
            <p:cNvPr id="24610" name="Rounded Rectangle 1"/>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4611"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24602" name="Group 32"/>
          <p:cNvGrpSpPr>
            <a:grpSpLocks/>
          </p:cNvGrpSpPr>
          <p:nvPr/>
        </p:nvGrpSpPr>
        <p:grpSpPr bwMode="auto">
          <a:xfrm>
            <a:off x="7467600" y="2101850"/>
            <a:ext cx="896938" cy="307975"/>
            <a:chOff x="7651397" y="1820157"/>
            <a:chExt cx="478632" cy="329825"/>
          </a:xfrm>
        </p:grpSpPr>
        <p:sp>
          <p:nvSpPr>
            <p:cNvPr id="24608" name="Rounded Rectangle 33"/>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4609" name="Text Box 7"/>
            <p:cNvSpPr txBox="1">
              <a:spLocks noChangeArrowheads="1"/>
            </p:cNvSpPr>
            <p:nvPr/>
          </p:nvSpPr>
          <p:spPr bwMode="auto">
            <a:xfrm>
              <a:off x="7651397" y="1820157"/>
              <a:ext cx="478632"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24603" name="Group 35"/>
          <p:cNvGrpSpPr>
            <a:grpSpLocks/>
          </p:cNvGrpSpPr>
          <p:nvPr/>
        </p:nvGrpSpPr>
        <p:grpSpPr bwMode="auto">
          <a:xfrm>
            <a:off x="7467600" y="2419350"/>
            <a:ext cx="896938" cy="306388"/>
            <a:chOff x="7651397" y="1820157"/>
            <a:chExt cx="478632" cy="329825"/>
          </a:xfrm>
        </p:grpSpPr>
        <p:sp>
          <p:nvSpPr>
            <p:cNvPr id="24606" name="Rounded Rectangle 36"/>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4607" name="Text Box 7"/>
            <p:cNvSpPr txBox="1">
              <a:spLocks noChangeArrowheads="1"/>
            </p:cNvSpPr>
            <p:nvPr/>
          </p:nvSpPr>
          <p:spPr bwMode="auto">
            <a:xfrm>
              <a:off x="7651397" y="1820157"/>
              <a:ext cx="478632"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sp>
        <p:nvSpPr>
          <p:cNvPr id="37" name="Text Box 3"/>
          <p:cNvSpPr txBox="1">
            <a:spLocks noChangeArrowheads="1"/>
          </p:cNvSpPr>
          <p:nvPr>
            <p:custDataLst>
              <p:tags r:id="rId1"/>
            </p:custDataLst>
          </p:nvPr>
        </p:nvSpPr>
        <p:spPr bwMode="auto">
          <a:xfrm>
            <a:off x="5238750" y="914400"/>
            <a:ext cx="3067050" cy="461963"/>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solidFill>
                  <a:srgbClr val="000000"/>
                </a:solidFill>
                <a:latin typeface="Cambria" pitchFamily="18" charset="0"/>
              </a:rPr>
              <a:t>Assembly</a:t>
            </a:r>
            <a:endParaRPr lang="en-US" dirty="0">
              <a:solidFill>
                <a:srgbClr val="000000"/>
              </a:solidFill>
              <a:latin typeface="Cambria" pitchFamily="18" charset="0"/>
            </a:endParaRPr>
          </a:p>
        </p:txBody>
      </p:sp>
      <p:sp>
        <p:nvSpPr>
          <p:cNvPr id="38" name="Text Box 4"/>
          <p:cNvSpPr txBox="1">
            <a:spLocks noChangeArrowheads="1"/>
          </p:cNvSpPr>
          <p:nvPr>
            <p:custDataLst>
              <p:tags r:id="rId2"/>
            </p:custDataLst>
          </p:nvPr>
        </p:nvSpPr>
        <p:spPr bwMode="auto">
          <a:xfrm>
            <a:off x="1050925" y="914400"/>
            <a:ext cx="1828800" cy="466725"/>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solidFill>
                  <a:srgbClr val="000000"/>
                </a:solidFill>
                <a:latin typeface="Cambria" pitchFamily="18" charset="0"/>
              </a:rPr>
              <a:t>Python</a:t>
            </a:r>
          </a:p>
        </p:txBody>
      </p:sp>
      <p:sp>
        <p:nvSpPr>
          <p:cNvPr id="35" name="Rectangle 2"/>
          <p:cNvSpPr>
            <a:spLocks noChangeArrowheads="1"/>
          </p:cNvSpPr>
          <p:nvPr>
            <p:custDataLst>
              <p:tags r:id="rId3"/>
            </p:custDataLst>
          </p:nvPr>
        </p:nvSpPr>
        <p:spPr bwMode="auto">
          <a:xfrm>
            <a:off x="39624" y="39469"/>
            <a:ext cx="82296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3600" dirty="0" smtClean="0">
                <a:solidFill>
                  <a:srgbClr val="000000"/>
                </a:solidFill>
                <a:latin typeface="Cambria" pitchFamily="18" charset="0"/>
              </a:rPr>
              <a:t>From </a:t>
            </a:r>
            <a:r>
              <a:rPr lang="en-US" sz="3600" i="1" dirty="0" smtClean="0">
                <a:solidFill>
                  <a:srgbClr val="000000"/>
                </a:solidFill>
                <a:latin typeface="Cambria" pitchFamily="18" charset="0"/>
              </a:rPr>
              <a:t>function</a:t>
            </a:r>
            <a:r>
              <a:rPr lang="en-US" sz="3600" dirty="0" smtClean="0">
                <a:solidFill>
                  <a:srgbClr val="000000"/>
                </a:solidFill>
                <a:latin typeface="Cambria" pitchFamily="18" charset="0"/>
              </a:rPr>
              <a:t> to </a:t>
            </a:r>
            <a:r>
              <a:rPr lang="en-US" sz="3600" i="1" dirty="0" smtClean="0">
                <a:solidFill>
                  <a:srgbClr val="000000"/>
                </a:solidFill>
                <a:latin typeface="Cambria" pitchFamily="18" charset="0"/>
              </a:rPr>
              <a:t>instructions</a:t>
            </a:r>
            <a:endParaRPr lang="en-US" sz="3600" i="1" dirty="0">
              <a:solidFill>
                <a:srgbClr val="000000"/>
              </a:solidFill>
              <a:latin typeface="Cambria" pitchFamily="18" charset="0"/>
              <a:cs typeface="Courier New" pitchFamily="-106" charset="0"/>
            </a:endParaRPr>
          </a:p>
        </p:txBody>
      </p:sp>
    </p:spTree>
    <p:extLst>
      <p:ext uri="{BB962C8B-B14F-4D97-AF65-F5344CB8AC3E}">
        <p14:creationId xmlns:p14="http://schemas.microsoft.com/office/powerpoint/2010/main" val="2742452408"/>
      </p:ext>
    </p:extLst>
  </p:cSld>
  <p:clrMapOvr>
    <a:masterClrMapping/>
  </p:clrMapOvr>
  <p:timing>
    <p:tnLst>
      <p:par>
        <p:cT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5650" name="Group 2"/>
          <p:cNvGrpSpPr>
            <a:grpSpLocks/>
          </p:cNvGrpSpPr>
          <p:nvPr>
            <p:custDataLst>
              <p:tags r:id="rId1"/>
            </p:custDataLst>
          </p:nvPr>
        </p:nvGrpSpPr>
        <p:grpSpPr bwMode="auto">
          <a:xfrm>
            <a:off x="581025" y="1011238"/>
            <a:ext cx="8096250" cy="138112"/>
            <a:chOff x="295" y="1311"/>
            <a:chExt cx="5177" cy="114"/>
          </a:xfrm>
        </p:grpSpPr>
        <p:sp>
          <p:nvSpPr>
            <p:cNvPr id="155663" name="Rectangle 3"/>
            <p:cNvSpPr>
              <a:spLocks noChangeArrowheads="1"/>
            </p:cNvSpPr>
            <p:nvPr>
              <p:custDataLst>
                <p:tags r:id="rId5"/>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5664" name="Rectangle 4"/>
            <p:cNvSpPr>
              <a:spLocks noChangeArrowheads="1"/>
            </p:cNvSpPr>
            <p:nvPr>
              <p:custDataLst>
                <p:tags r:id="rId6"/>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55651" name="Text Box 5"/>
          <p:cNvSpPr txBox="1">
            <a:spLocks noChangeArrowheads="1"/>
          </p:cNvSpPr>
          <p:nvPr>
            <p:custDataLst>
              <p:tags r:id="rId2"/>
            </p:custDataLst>
          </p:nvPr>
        </p:nvSpPr>
        <p:spPr bwMode="auto">
          <a:xfrm>
            <a:off x="1420813" y="152400"/>
            <a:ext cx="65532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400"/>
              <a:t>The first microprocessors </a:t>
            </a:r>
          </a:p>
        </p:txBody>
      </p:sp>
      <p:sp>
        <p:nvSpPr>
          <p:cNvPr id="155652" name="Text Box 6"/>
          <p:cNvSpPr txBox="1">
            <a:spLocks noChangeArrowheads="1"/>
          </p:cNvSpPr>
          <p:nvPr/>
        </p:nvSpPr>
        <p:spPr bwMode="auto">
          <a:xfrm>
            <a:off x="304800" y="1371600"/>
            <a:ext cx="2514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1968: Intel</a:t>
            </a:r>
          </a:p>
        </p:txBody>
      </p:sp>
      <p:sp>
        <p:nvSpPr>
          <p:cNvPr id="155653" name="Text Box 7"/>
          <p:cNvSpPr txBox="1">
            <a:spLocks noChangeArrowheads="1"/>
          </p:cNvSpPr>
          <p:nvPr/>
        </p:nvSpPr>
        <p:spPr bwMode="auto">
          <a:xfrm>
            <a:off x="641350" y="1828800"/>
            <a:ext cx="4254500" cy="9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Bob Noyce and Gordon Moore go off on their own again, leaving Fairchild to found Intel (</a:t>
            </a:r>
            <a:r>
              <a:rPr lang="en-US" sz="1800" i="1"/>
              <a:t>Moore-Noyce didn't sound as good.)</a:t>
            </a:r>
            <a:endParaRPr lang="en-US" sz="1800"/>
          </a:p>
        </p:txBody>
      </p:sp>
      <p:sp>
        <p:nvSpPr>
          <p:cNvPr id="155654" name="Text Box 8"/>
          <p:cNvSpPr txBox="1">
            <a:spLocks noChangeArrowheads="1"/>
          </p:cNvSpPr>
          <p:nvPr/>
        </p:nvSpPr>
        <p:spPr bwMode="auto">
          <a:xfrm>
            <a:off x="5029200" y="1371600"/>
            <a:ext cx="38623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1971: the first microprocessor</a:t>
            </a:r>
          </a:p>
        </p:txBody>
      </p:sp>
      <p:sp>
        <p:nvSpPr>
          <p:cNvPr id="155655" name="Rectangle 9"/>
          <p:cNvSpPr>
            <a:spLocks noChangeArrowheads="1"/>
          </p:cNvSpPr>
          <p:nvPr/>
        </p:nvSpPr>
        <p:spPr bwMode="auto">
          <a:xfrm>
            <a:off x="5410200" y="1828800"/>
            <a:ext cx="3308350" cy="9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t>the Intel 4004 is created by the team of Federico Faggin, Ted Hoff and Stan Mazur. </a:t>
            </a:r>
          </a:p>
        </p:txBody>
      </p:sp>
      <p:sp>
        <p:nvSpPr>
          <p:cNvPr id="155656" name="Text Box 10"/>
          <p:cNvSpPr txBox="1">
            <a:spLocks noChangeArrowheads="1"/>
          </p:cNvSpPr>
          <p:nvPr/>
        </p:nvSpPr>
        <p:spPr bwMode="auto">
          <a:xfrm>
            <a:off x="5334000" y="6477000"/>
            <a:ext cx="2743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Comic Sans MS" pitchFamily="-106" charset="0"/>
              </a:rPr>
              <a:t>the Intel 4004</a:t>
            </a:r>
          </a:p>
        </p:txBody>
      </p:sp>
      <p:pic>
        <p:nvPicPr>
          <p:cNvPr id="155657" name="Picture 11"/>
          <p:cNvPicPr>
            <a:picLocks noChangeAspect="1" noChangeArrowheads="1"/>
          </p:cNvPicPr>
          <p:nvPr>
            <p:custDataLst>
              <p:tags r:id="rId3"/>
            </p:custDataLst>
          </p:nvPr>
        </p:nvPicPr>
        <p:blipFill>
          <a:blip r:embed="rId9">
            <a:extLst>
              <a:ext uri="{28A0092B-C50C-407E-A947-70E740481C1C}">
                <a14:useLocalDpi xmlns:a14="http://schemas.microsoft.com/office/drawing/2010/main" val="0"/>
              </a:ext>
            </a:extLst>
          </a:blip>
          <a:srcRect/>
          <a:stretch>
            <a:fillRect/>
          </a:stretch>
        </p:blipFill>
        <p:spPr bwMode="auto">
          <a:xfrm>
            <a:off x="457200" y="3235325"/>
            <a:ext cx="4800600" cy="3481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5658" name="Rectangle 12"/>
          <p:cNvSpPr>
            <a:spLocks noChangeArrowheads="1"/>
          </p:cNvSpPr>
          <p:nvPr/>
        </p:nvSpPr>
        <p:spPr bwMode="auto">
          <a:xfrm>
            <a:off x="6096000" y="3505200"/>
            <a:ext cx="2511425" cy="1465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t>The 8008, 8080, 8086, 80386, 80486, Pentium, P6, and now Intel Core Duo microproccessors are its direct descendants</a:t>
            </a:r>
          </a:p>
        </p:txBody>
      </p:sp>
      <p:sp>
        <p:nvSpPr>
          <p:cNvPr id="155659" name="Text Box 13"/>
          <p:cNvSpPr txBox="1">
            <a:spLocks noChangeArrowheads="1"/>
          </p:cNvSpPr>
          <p:nvPr/>
        </p:nvSpPr>
        <p:spPr bwMode="auto">
          <a:xfrm>
            <a:off x="5715000" y="2971800"/>
            <a:ext cx="2819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The rest is history…</a:t>
            </a:r>
          </a:p>
        </p:txBody>
      </p:sp>
      <p:sp>
        <p:nvSpPr>
          <p:cNvPr id="155660" name="Text Box 14"/>
          <p:cNvSpPr txBox="1">
            <a:spLocks noChangeArrowheads="1"/>
          </p:cNvSpPr>
          <p:nvPr/>
        </p:nvSpPr>
        <p:spPr bwMode="auto">
          <a:xfrm>
            <a:off x="5705475" y="5372100"/>
            <a:ext cx="310991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solidFill>
                  <a:srgbClr val="0F02E4"/>
                </a:solidFill>
              </a:rPr>
              <a:t>The base case for complex designs' </a:t>
            </a:r>
            <a:r>
              <a:rPr lang="en-US" sz="1800" b="1" i="1">
                <a:solidFill>
                  <a:srgbClr val="0F02E4"/>
                </a:solidFill>
              </a:rPr>
              <a:t>recursive dependence</a:t>
            </a:r>
            <a:r>
              <a:rPr lang="en-US" sz="1800">
                <a:solidFill>
                  <a:srgbClr val="0F02E4"/>
                </a:solidFill>
              </a:rPr>
              <a:t>.</a:t>
            </a:r>
          </a:p>
        </p:txBody>
      </p:sp>
      <p:sp>
        <p:nvSpPr>
          <p:cNvPr id="155661" name="Line 15"/>
          <p:cNvSpPr>
            <a:spLocks noChangeShapeType="1"/>
          </p:cNvSpPr>
          <p:nvPr/>
        </p:nvSpPr>
        <p:spPr bwMode="auto">
          <a:xfrm flipH="1">
            <a:off x="5334000" y="5562600"/>
            <a:ext cx="381000" cy="0"/>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55662" name="Text Box 16"/>
          <p:cNvSpPr txBox="1">
            <a:spLocks noChangeArrowheads="1"/>
          </p:cNvSpPr>
          <p:nvPr>
            <p:custDataLst>
              <p:tags r:id="rId4"/>
            </p:custDataLst>
          </p:nvPr>
        </p:nvSpPr>
        <p:spPr bwMode="auto">
          <a:xfrm>
            <a:off x="3505200" y="3962400"/>
            <a:ext cx="1547813" cy="177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400" b="1">
                <a:solidFill>
                  <a:schemeClr val="bg1"/>
                </a:solidFill>
                <a:latin typeface="Arial" charset="0"/>
              </a:rPr>
              <a:t>Intel 4004</a:t>
            </a:r>
          </a:p>
          <a:p>
            <a:pPr algn="l">
              <a:lnSpc>
                <a:spcPct val="70000"/>
              </a:lnSpc>
              <a:spcBef>
                <a:spcPct val="50000"/>
              </a:spcBef>
            </a:pPr>
            <a:r>
              <a:rPr lang="en-US" sz="1400" b="1">
                <a:solidFill>
                  <a:schemeClr val="bg1"/>
                </a:solidFill>
                <a:latin typeface="Arial" charset="0"/>
              </a:rPr>
              <a:t>1971</a:t>
            </a:r>
          </a:p>
          <a:p>
            <a:pPr algn="l">
              <a:lnSpc>
                <a:spcPct val="70000"/>
              </a:lnSpc>
              <a:spcBef>
                <a:spcPct val="50000"/>
              </a:spcBef>
            </a:pPr>
            <a:r>
              <a:rPr lang="en-US" sz="1400" b="1">
                <a:solidFill>
                  <a:schemeClr val="bg1"/>
                </a:solidFill>
                <a:latin typeface="Arial" charset="0"/>
              </a:rPr>
              <a:t>108 KHz clock</a:t>
            </a:r>
          </a:p>
          <a:p>
            <a:pPr algn="l">
              <a:lnSpc>
                <a:spcPct val="70000"/>
              </a:lnSpc>
              <a:spcBef>
                <a:spcPct val="50000"/>
              </a:spcBef>
            </a:pPr>
            <a:r>
              <a:rPr lang="en-US" sz="1400" b="1">
                <a:solidFill>
                  <a:schemeClr val="bg1"/>
                </a:solidFill>
                <a:latin typeface="Arial" charset="0"/>
              </a:rPr>
              <a:t>4-bit processor</a:t>
            </a:r>
          </a:p>
          <a:p>
            <a:pPr algn="l">
              <a:lnSpc>
                <a:spcPct val="70000"/>
              </a:lnSpc>
              <a:spcBef>
                <a:spcPct val="50000"/>
              </a:spcBef>
            </a:pPr>
            <a:r>
              <a:rPr lang="en-US" sz="1400" b="1">
                <a:solidFill>
                  <a:schemeClr val="bg1"/>
                </a:solidFill>
                <a:latin typeface="Arial" charset="0"/>
              </a:rPr>
              <a:t>2300 transistors</a:t>
            </a:r>
          </a:p>
          <a:p>
            <a:pPr algn="l">
              <a:lnSpc>
                <a:spcPct val="70000"/>
              </a:lnSpc>
              <a:spcBef>
                <a:spcPct val="50000"/>
              </a:spcBef>
            </a:pPr>
            <a:r>
              <a:rPr lang="en-US" sz="1400" b="1">
                <a:solidFill>
                  <a:schemeClr val="bg1"/>
                </a:solidFill>
                <a:latin typeface="Arial" charset="0"/>
              </a:rPr>
              <a:t>10,000 nm wires</a:t>
            </a:r>
          </a:p>
          <a:p>
            <a:pPr algn="l">
              <a:lnSpc>
                <a:spcPct val="70000"/>
              </a:lnSpc>
              <a:spcBef>
                <a:spcPct val="50000"/>
              </a:spcBef>
            </a:pPr>
            <a:r>
              <a:rPr lang="en-US" sz="1400" b="1">
                <a:solidFill>
                  <a:srgbClr val="E3DC0D"/>
                </a:solidFill>
                <a:latin typeface="Arial" charset="0"/>
              </a:rPr>
              <a:t>hand-designed!</a:t>
            </a:r>
          </a:p>
        </p:txBody>
      </p:sp>
    </p:spTree>
  </p:cSld>
  <p:clrMapOvr>
    <a:masterClrMapping/>
  </p:clrMapOvr>
  <p:timing>
    <p:tnLst>
      <p:par>
        <p:cTn id="1" dur="indefinite" restart="never" nodeType="tmRoot"/>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6674" name="Picture 2"/>
          <p:cNvPicPr>
            <a:picLocks noChangeAspect="1" noChangeArrowheads="1"/>
          </p:cNvPicPr>
          <p:nvPr>
            <p:custDataLst>
              <p:tags r:id="rId2"/>
            </p:custDataLst>
          </p:nvPr>
        </p:nvPicPr>
        <p:blipFill>
          <a:blip r:embed="rId91">
            <a:extLst>
              <a:ext uri="{28A0092B-C50C-407E-A947-70E740481C1C}">
                <a14:useLocalDpi xmlns:a14="http://schemas.microsoft.com/office/drawing/2010/main" val="0"/>
              </a:ext>
            </a:extLst>
          </a:blip>
          <a:srcRect/>
          <a:stretch>
            <a:fillRect/>
          </a:stretch>
        </p:blipFill>
        <p:spPr bwMode="auto">
          <a:xfrm>
            <a:off x="44450" y="39688"/>
            <a:ext cx="5967413" cy="678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6675" name="Text Box 3"/>
          <p:cNvSpPr txBox="1">
            <a:spLocks noChangeArrowheads="1"/>
          </p:cNvSpPr>
          <p:nvPr>
            <p:custDataLst>
              <p:tags r:id="rId3"/>
            </p:custDataLst>
          </p:nvPr>
        </p:nvSpPr>
        <p:spPr bwMode="auto">
          <a:xfrm>
            <a:off x="6096000" y="85725"/>
            <a:ext cx="2819400" cy="1804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400" b="1">
                <a:solidFill>
                  <a:srgbClr val="670768"/>
                </a:solidFill>
                <a:latin typeface="Arial" charset="0"/>
              </a:rPr>
              <a:t>2010</a:t>
            </a:r>
          </a:p>
          <a:p>
            <a:pPr algn="l">
              <a:lnSpc>
                <a:spcPct val="70000"/>
              </a:lnSpc>
              <a:spcBef>
                <a:spcPct val="50000"/>
              </a:spcBef>
            </a:pPr>
            <a:r>
              <a:rPr lang="en-US" sz="1400" b="1">
                <a:solidFill>
                  <a:srgbClr val="670768"/>
                </a:solidFill>
                <a:latin typeface="Arial" charset="0"/>
              </a:rPr>
              <a:t>Intel Core i7 980-X</a:t>
            </a:r>
          </a:p>
          <a:p>
            <a:pPr algn="l">
              <a:lnSpc>
                <a:spcPct val="70000"/>
              </a:lnSpc>
              <a:spcBef>
                <a:spcPct val="50000"/>
              </a:spcBef>
            </a:pPr>
            <a:r>
              <a:rPr lang="en-US" sz="1400" b="1">
                <a:solidFill>
                  <a:srgbClr val="670768"/>
                </a:solidFill>
                <a:latin typeface="Arial" charset="0"/>
              </a:rPr>
              <a:t>3.3 GHz clock</a:t>
            </a:r>
          </a:p>
          <a:p>
            <a:pPr algn="l">
              <a:lnSpc>
                <a:spcPct val="70000"/>
              </a:lnSpc>
              <a:spcBef>
                <a:spcPct val="50000"/>
              </a:spcBef>
            </a:pPr>
            <a:r>
              <a:rPr lang="en-US" sz="1400" b="1">
                <a:solidFill>
                  <a:srgbClr val="670768"/>
                </a:solidFill>
                <a:latin typeface="Arial" charset="0"/>
              </a:rPr>
              <a:t>64-bit processor</a:t>
            </a:r>
          </a:p>
          <a:p>
            <a:pPr algn="l">
              <a:lnSpc>
                <a:spcPct val="70000"/>
              </a:lnSpc>
              <a:spcBef>
                <a:spcPct val="50000"/>
              </a:spcBef>
            </a:pPr>
            <a:r>
              <a:rPr lang="en-US" sz="1400" b="1">
                <a:solidFill>
                  <a:srgbClr val="670768"/>
                </a:solidFill>
                <a:latin typeface="Arial" charset="0"/>
              </a:rPr>
              <a:t>1.17 billion transistors</a:t>
            </a:r>
          </a:p>
          <a:p>
            <a:pPr algn="l">
              <a:lnSpc>
                <a:spcPct val="70000"/>
              </a:lnSpc>
              <a:spcBef>
                <a:spcPct val="50000"/>
              </a:spcBef>
            </a:pPr>
            <a:r>
              <a:rPr lang="en-US" sz="1400" b="1">
                <a:solidFill>
                  <a:srgbClr val="670768"/>
                </a:solidFill>
                <a:latin typeface="Arial" charset="0"/>
              </a:rPr>
              <a:t>32 nm wires</a:t>
            </a:r>
          </a:p>
          <a:p>
            <a:pPr algn="l">
              <a:lnSpc>
                <a:spcPct val="70000"/>
              </a:lnSpc>
              <a:spcBef>
                <a:spcPct val="50000"/>
              </a:spcBef>
            </a:pPr>
            <a:r>
              <a:rPr lang="en-US" sz="1400" b="1">
                <a:solidFill>
                  <a:srgbClr val="FF0515"/>
                </a:solidFill>
                <a:latin typeface="Arial" charset="0"/>
              </a:rPr>
              <a:t>computer-assisted design</a:t>
            </a:r>
          </a:p>
        </p:txBody>
      </p:sp>
      <p:grpSp>
        <p:nvGrpSpPr>
          <p:cNvPr id="156676" name="Group 4"/>
          <p:cNvGrpSpPr>
            <a:grpSpLocks/>
          </p:cNvGrpSpPr>
          <p:nvPr>
            <p:custDataLst>
              <p:tags r:id="rId4"/>
            </p:custDataLst>
          </p:nvPr>
        </p:nvGrpSpPr>
        <p:grpSpPr bwMode="auto">
          <a:xfrm>
            <a:off x="2419350" y="4048125"/>
            <a:ext cx="122238" cy="182563"/>
            <a:chOff x="2928" y="1051"/>
            <a:chExt cx="840" cy="957"/>
          </a:xfrm>
        </p:grpSpPr>
        <p:sp>
          <p:nvSpPr>
            <p:cNvPr id="156753" name="Freeform 5"/>
            <p:cNvSpPr>
              <a:spLocks/>
            </p:cNvSpPr>
            <p:nvPr>
              <p:custDataLst>
                <p:tags r:id="rId76"/>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56754" name="Oval 6"/>
            <p:cNvSpPr>
              <a:spLocks noChangeArrowheads="1"/>
            </p:cNvSpPr>
            <p:nvPr>
              <p:custDataLst>
                <p:tags r:id="rId7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56755" name="Oval 7"/>
            <p:cNvSpPr>
              <a:spLocks noChangeArrowheads="1"/>
            </p:cNvSpPr>
            <p:nvPr>
              <p:custDataLst>
                <p:tags r:id="rId7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56" name="Oval 8"/>
            <p:cNvSpPr>
              <a:spLocks noChangeArrowheads="1"/>
            </p:cNvSpPr>
            <p:nvPr>
              <p:custDataLst>
                <p:tags r:id="rId7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57" name="Oval 9"/>
            <p:cNvSpPr>
              <a:spLocks noChangeArrowheads="1"/>
            </p:cNvSpPr>
            <p:nvPr>
              <p:custDataLst>
                <p:tags r:id="rId8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58" name="Oval 10"/>
            <p:cNvSpPr>
              <a:spLocks noChangeArrowheads="1"/>
            </p:cNvSpPr>
            <p:nvPr>
              <p:custDataLst>
                <p:tags r:id="rId8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59" name="Oval 11"/>
            <p:cNvSpPr>
              <a:spLocks noChangeArrowheads="1"/>
            </p:cNvSpPr>
            <p:nvPr>
              <p:custDataLst>
                <p:tags r:id="rId8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60" name="Oval 12"/>
            <p:cNvSpPr>
              <a:spLocks noChangeArrowheads="1"/>
            </p:cNvSpPr>
            <p:nvPr>
              <p:custDataLst>
                <p:tags r:id="rId8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61" name="AutoShape 13"/>
            <p:cNvSpPr>
              <a:spLocks noChangeArrowheads="1"/>
            </p:cNvSpPr>
            <p:nvPr>
              <p:custDataLst>
                <p:tags r:id="rId8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56762" name="Freeform 14"/>
            <p:cNvSpPr>
              <a:spLocks/>
            </p:cNvSpPr>
            <p:nvPr>
              <p:custDataLst>
                <p:tags r:id="rId8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56763" name="Freeform 15"/>
            <p:cNvSpPr>
              <a:spLocks/>
            </p:cNvSpPr>
            <p:nvPr>
              <p:custDataLst>
                <p:tags r:id="rId8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56764" name="Freeform 16"/>
            <p:cNvSpPr>
              <a:spLocks/>
            </p:cNvSpPr>
            <p:nvPr>
              <p:custDataLst>
                <p:tags r:id="rId8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56765" name="Freeform 17"/>
            <p:cNvSpPr>
              <a:spLocks/>
            </p:cNvSpPr>
            <p:nvPr>
              <p:custDataLst>
                <p:tags r:id="rId8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56677" name="Group 18"/>
          <p:cNvGrpSpPr>
            <a:grpSpLocks/>
          </p:cNvGrpSpPr>
          <p:nvPr>
            <p:custDataLst>
              <p:tags r:id="rId5"/>
            </p:custDataLst>
          </p:nvPr>
        </p:nvGrpSpPr>
        <p:grpSpPr bwMode="auto">
          <a:xfrm>
            <a:off x="4362450" y="263525"/>
            <a:ext cx="122238" cy="182563"/>
            <a:chOff x="2928" y="1051"/>
            <a:chExt cx="840" cy="957"/>
          </a:xfrm>
        </p:grpSpPr>
        <p:sp>
          <p:nvSpPr>
            <p:cNvPr id="156740" name="Freeform 19"/>
            <p:cNvSpPr>
              <a:spLocks/>
            </p:cNvSpPr>
            <p:nvPr>
              <p:custDataLst>
                <p:tags r:id="rId6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56741" name="Oval 20"/>
            <p:cNvSpPr>
              <a:spLocks noChangeArrowheads="1"/>
            </p:cNvSpPr>
            <p:nvPr>
              <p:custDataLst>
                <p:tags r:id="rId6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56742" name="Oval 21"/>
            <p:cNvSpPr>
              <a:spLocks noChangeArrowheads="1"/>
            </p:cNvSpPr>
            <p:nvPr>
              <p:custDataLst>
                <p:tags r:id="rId6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43" name="Oval 22"/>
            <p:cNvSpPr>
              <a:spLocks noChangeArrowheads="1"/>
            </p:cNvSpPr>
            <p:nvPr>
              <p:custDataLst>
                <p:tags r:id="rId6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44" name="Oval 23"/>
            <p:cNvSpPr>
              <a:spLocks noChangeArrowheads="1"/>
            </p:cNvSpPr>
            <p:nvPr>
              <p:custDataLst>
                <p:tags r:id="rId6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45" name="Oval 24"/>
            <p:cNvSpPr>
              <a:spLocks noChangeArrowheads="1"/>
            </p:cNvSpPr>
            <p:nvPr>
              <p:custDataLst>
                <p:tags r:id="rId6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46" name="Oval 25"/>
            <p:cNvSpPr>
              <a:spLocks noChangeArrowheads="1"/>
            </p:cNvSpPr>
            <p:nvPr>
              <p:custDataLst>
                <p:tags r:id="rId6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47" name="Oval 26"/>
            <p:cNvSpPr>
              <a:spLocks noChangeArrowheads="1"/>
            </p:cNvSpPr>
            <p:nvPr>
              <p:custDataLst>
                <p:tags r:id="rId7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48" name="AutoShape 27"/>
            <p:cNvSpPr>
              <a:spLocks noChangeArrowheads="1"/>
            </p:cNvSpPr>
            <p:nvPr>
              <p:custDataLst>
                <p:tags r:id="rId7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56749" name="Freeform 28"/>
            <p:cNvSpPr>
              <a:spLocks/>
            </p:cNvSpPr>
            <p:nvPr>
              <p:custDataLst>
                <p:tags r:id="rId7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56750" name="Freeform 29"/>
            <p:cNvSpPr>
              <a:spLocks/>
            </p:cNvSpPr>
            <p:nvPr>
              <p:custDataLst>
                <p:tags r:id="rId7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56751" name="Freeform 30"/>
            <p:cNvSpPr>
              <a:spLocks/>
            </p:cNvSpPr>
            <p:nvPr>
              <p:custDataLst>
                <p:tags r:id="rId7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56752" name="Freeform 31"/>
            <p:cNvSpPr>
              <a:spLocks/>
            </p:cNvSpPr>
            <p:nvPr>
              <p:custDataLst>
                <p:tags r:id="rId7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56678" name="Group 32"/>
          <p:cNvGrpSpPr>
            <a:grpSpLocks/>
          </p:cNvGrpSpPr>
          <p:nvPr>
            <p:custDataLst>
              <p:tags r:id="rId6"/>
            </p:custDataLst>
          </p:nvPr>
        </p:nvGrpSpPr>
        <p:grpSpPr bwMode="auto">
          <a:xfrm>
            <a:off x="5578475" y="3870325"/>
            <a:ext cx="122238" cy="182563"/>
            <a:chOff x="2928" y="1051"/>
            <a:chExt cx="840" cy="957"/>
          </a:xfrm>
        </p:grpSpPr>
        <p:sp>
          <p:nvSpPr>
            <p:cNvPr id="156727" name="Freeform 33"/>
            <p:cNvSpPr>
              <a:spLocks/>
            </p:cNvSpPr>
            <p:nvPr>
              <p:custDataLst>
                <p:tags r:id="rId50"/>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56728" name="Oval 34"/>
            <p:cNvSpPr>
              <a:spLocks noChangeArrowheads="1"/>
            </p:cNvSpPr>
            <p:nvPr>
              <p:custDataLst>
                <p:tags r:id="rId5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56729" name="Oval 35"/>
            <p:cNvSpPr>
              <a:spLocks noChangeArrowheads="1"/>
            </p:cNvSpPr>
            <p:nvPr>
              <p:custDataLst>
                <p:tags r:id="rId52"/>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30" name="Oval 36"/>
            <p:cNvSpPr>
              <a:spLocks noChangeArrowheads="1"/>
            </p:cNvSpPr>
            <p:nvPr>
              <p:custDataLst>
                <p:tags r:id="rId53"/>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31" name="Oval 37"/>
            <p:cNvSpPr>
              <a:spLocks noChangeArrowheads="1"/>
            </p:cNvSpPr>
            <p:nvPr>
              <p:custDataLst>
                <p:tags r:id="rId54"/>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32" name="Oval 38"/>
            <p:cNvSpPr>
              <a:spLocks noChangeArrowheads="1"/>
            </p:cNvSpPr>
            <p:nvPr>
              <p:custDataLst>
                <p:tags r:id="rId55"/>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33" name="Oval 39"/>
            <p:cNvSpPr>
              <a:spLocks noChangeArrowheads="1"/>
            </p:cNvSpPr>
            <p:nvPr>
              <p:custDataLst>
                <p:tags r:id="rId56"/>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34" name="Oval 40"/>
            <p:cNvSpPr>
              <a:spLocks noChangeArrowheads="1"/>
            </p:cNvSpPr>
            <p:nvPr>
              <p:custDataLst>
                <p:tags r:id="rId57"/>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35" name="AutoShape 41"/>
            <p:cNvSpPr>
              <a:spLocks noChangeArrowheads="1"/>
            </p:cNvSpPr>
            <p:nvPr>
              <p:custDataLst>
                <p:tags r:id="rId5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56736" name="Freeform 42"/>
            <p:cNvSpPr>
              <a:spLocks/>
            </p:cNvSpPr>
            <p:nvPr>
              <p:custDataLst>
                <p:tags r:id="rId5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56737" name="Freeform 43"/>
            <p:cNvSpPr>
              <a:spLocks/>
            </p:cNvSpPr>
            <p:nvPr>
              <p:custDataLst>
                <p:tags r:id="rId6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56738" name="Freeform 44"/>
            <p:cNvSpPr>
              <a:spLocks/>
            </p:cNvSpPr>
            <p:nvPr>
              <p:custDataLst>
                <p:tags r:id="rId6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56739" name="Freeform 45"/>
            <p:cNvSpPr>
              <a:spLocks/>
            </p:cNvSpPr>
            <p:nvPr>
              <p:custDataLst>
                <p:tags r:id="rId6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56679" name="Group 46"/>
          <p:cNvGrpSpPr>
            <a:grpSpLocks/>
          </p:cNvGrpSpPr>
          <p:nvPr>
            <p:custDataLst>
              <p:tags r:id="rId7"/>
            </p:custDataLst>
          </p:nvPr>
        </p:nvGrpSpPr>
        <p:grpSpPr bwMode="auto">
          <a:xfrm>
            <a:off x="350838" y="6373813"/>
            <a:ext cx="122237" cy="182562"/>
            <a:chOff x="2928" y="1051"/>
            <a:chExt cx="840" cy="957"/>
          </a:xfrm>
        </p:grpSpPr>
        <p:sp>
          <p:nvSpPr>
            <p:cNvPr id="156714" name="Freeform 47"/>
            <p:cNvSpPr>
              <a:spLocks/>
            </p:cNvSpPr>
            <p:nvPr>
              <p:custDataLst>
                <p:tags r:id="rId37"/>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56715" name="Oval 48"/>
            <p:cNvSpPr>
              <a:spLocks noChangeArrowheads="1"/>
            </p:cNvSpPr>
            <p:nvPr>
              <p:custDataLst>
                <p:tags r:id="rId3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56716" name="Oval 49"/>
            <p:cNvSpPr>
              <a:spLocks noChangeArrowheads="1"/>
            </p:cNvSpPr>
            <p:nvPr>
              <p:custDataLst>
                <p:tags r:id="rId3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17" name="Oval 50"/>
            <p:cNvSpPr>
              <a:spLocks noChangeArrowheads="1"/>
            </p:cNvSpPr>
            <p:nvPr>
              <p:custDataLst>
                <p:tags r:id="rId4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18" name="Oval 51"/>
            <p:cNvSpPr>
              <a:spLocks noChangeArrowheads="1"/>
            </p:cNvSpPr>
            <p:nvPr>
              <p:custDataLst>
                <p:tags r:id="rId4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19" name="Oval 52"/>
            <p:cNvSpPr>
              <a:spLocks noChangeArrowheads="1"/>
            </p:cNvSpPr>
            <p:nvPr>
              <p:custDataLst>
                <p:tags r:id="rId4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20" name="Oval 53"/>
            <p:cNvSpPr>
              <a:spLocks noChangeArrowheads="1"/>
            </p:cNvSpPr>
            <p:nvPr>
              <p:custDataLst>
                <p:tags r:id="rId4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21" name="Oval 54"/>
            <p:cNvSpPr>
              <a:spLocks noChangeArrowheads="1"/>
            </p:cNvSpPr>
            <p:nvPr>
              <p:custDataLst>
                <p:tags r:id="rId4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22" name="AutoShape 55"/>
            <p:cNvSpPr>
              <a:spLocks noChangeArrowheads="1"/>
            </p:cNvSpPr>
            <p:nvPr>
              <p:custDataLst>
                <p:tags r:id="rId4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56723" name="Freeform 56"/>
            <p:cNvSpPr>
              <a:spLocks/>
            </p:cNvSpPr>
            <p:nvPr>
              <p:custDataLst>
                <p:tags r:id="rId4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56724" name="Freeform 57"/>
            <p:cNvSpPr>
              <a:spLocks/>
            </p:cNvSpPr>
            <p:nvPr>
              <p:custDataLst>
                <p:tags r:id="rId4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56725" name="Freeform 58"/>
            <p:cNvSpPr>
              <a:spLocks/>
            </p:cNvSpPr>
            <p:nvPr>
              <p:custDataLst>
                <p:tags r:id="rId4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56726" name="Freeform 59"/>
            <p:cNvSpPr>
              <a:spLocks/>
            </p:cNvSpPr>
            <p:nvPr>
              <p:custDataLst>
                <p:tags r:id="rId4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56680" name="Group 60"/>
          <p:cNvGrpSpPr>
            <a:grpSpLocks/>
          </p:cNvGrpSpPr>
          <p:nvPr>
            <p:custDataLst>
              <p:tags r:id="rId8"/>
            </p:custDataLst>
          </p:nvPr>
        </p:nvGrpSpPr>
        <p:grpSpPr bwMode="auto">
          <a:xfrm>
            <a:off x="2278063" y="1547813"/>
            <a:ext cx="122237" cy="182562"/>
            <a:chOff x="2928" y="1051"/>
            <a:chExt cx="840" cy="957"/>
          </a:xfrm>
        </p:grpSpPr>
        <p:sp>
          <p:nvSpPr>
            <p:cNvPr id="156701" name="Freeform 61"/>
            <p:cNvSpPr>
              <a:spLocks/>
            </p:cNvSpPr>
            <p:nvPr>
              <p:custDataLst>
                <p:tags r:id="rId2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56702" name="Oval 62"/>
            <p:cNvSpPr>
              <a:spLocks noChangeArrowheads="1"/>
            </p:cNvSpPr>
            <p:nvPr>
              <p:custDataLst>
                <p:tags r:id="rId2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56703" name="Oval 63"/>
            <p:cNvSpPr>
              <a:spLocks noChangeArrowheads="1"/>
            </p:cNvSpPr>
            <p:nvPr>
              <p:custDataLst>
                <p:tags r:id="rId2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04" name="Oval 64"/>
            <p:cNvSpPr>
              <a:spLocks noChangeArrowheads="1"/>
            </p:cNvSpPr>
            <p:nvPr>
              <p:custDataLst>
                <p:tags r:id="rId2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05" name="Oval 65"/>
            <p:cNvSpPr>
              <a:spLocks noChangeArrowheads="1"/>
            </p:cNvSpPr>
            <p:nvPr>
              <p:custDataLst>
                <p:tags r:id="rId2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06" name="Oval 66"/>
            <p:cNvSpPr>
              <a:spLocks noChangeArrowheads="1"/>
            </p:cNvSpPr>
            <p:nvPr>
              <p:custDataLst>
                <p:tags r:id="rId2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07" name="Oval 67"/>
            <p:cNvSpPr>
              <a:spLocks noChangeArrowheads="1"/>
            </p:cNvSpPr>
            <p:nvPr>
              <p:custDataLst>
                <p:tags r:id="rId3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08" name="Oval 68"/>
            <p:cNvSpPr>
              <a:spLocks noChangeArrowheads="1"/>
            </p:cNvSpPr>
            <p:nvPr>
              <p:custDataLst>
                <p:tags r:id="rId3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09" name="AutoShape 69"/>
            <p:cNvSpPr>
              <a:spLocks noChangeArrowheads="1"/>
            </p:cNvSpPr>
            <p:nvPr>
              <p:custDataLst>
                <p:tags r:id="rId3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56710" name="Freeform 70"/>
            <p:cNvSpPr>
              <a:spLocks/>
            </p:cNvSpPr>
            <p:nvPr>
              <p:custDataLst>
                <p:tags r:id="rId3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56711" name="Freeform 71"/>
            <p:cNvSpPr>
              <a:spLocks/>
            </p:cNvSpPr>
            <p:nvPr>
              <p:custDataLst>
                <p:tags r:id="rId3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56712" name="Freeform 72"/>
            <p:cNvSpPr>
              <a:spLocks/>
            </p:cNvSpPr>
            <p:nvPr>
              <p:custDataLst>
                <p:tags r:id="rId3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56713" name="Freeform 73"/>
            <p:cNvSpPr>
              <a:spLocks/>
            </p:cNvSpPr>
            <p:nvPr>
              <p:custDataLst>
                <p:tags r:id="rId3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56681" name="Group 74"/>
          <p:cNvGrpSpPr>
            <a:grpSpLocks/>
          </p:cNvGrpSpPr>
          <p:nvPr>
            <p:custDataLst>
              <p:tags r:id="rId9"/>
            </p:custDataLst>
          </p:nvPr>
        </p:nvGrpSpPr>
        <p:grpSpPr bwMode="auto">
          <a:xfrm>
            <a:off x="6156325" y="6300788"/>
            <a:ext cx="303213" cy="395287"/>
            <a:chOff x="2928" y="1051"/>
            <a:chExt cx="840" cy="957"/>
          </a:xfrm>
        </p:grpSpPr>
        <p:sp>
          <p:nvSpPr>
            <p:cNvPr id="156688" name="Freeform 75"/>
            <p:cNvSpPr>
              <a:spLocks/>
            </p:cNvSpPr>
            <p:nvPr>
              <p:custDataLst>
                <p:tags r:id="rId11"/>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56689" name="Oval 76"/>
            <p:cNvSpPr>
              <a:spLocks noChangeArrowheads="1"/>
            </p:cNvSpPr>
            <p:nvPr>
              <p:custDataLst>
                <p:tags r:id="rId1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56690" name="Oval 77"/>
            <p:cNvSpPr>
              <a:spLocks noChangeArrowheads="1"/>
            </p:cNvSpPr>
            <p:nvPr>
              <p:custDataLst>
                <p:tags r:id="rId1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691" name="Oval 78"/>
            <p:cNvSpPr>
              <a:spLocks noChangeArrowheads="1"/>
            </p:cNvSpPr>
            <p:nvPr>
              <p:custDataLst>
                <p:tags r:id="rId1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692" name="Oval 79"/>
            <p:cNvSpPr>
              <a:spLocks noChangeArrowheads="1"/>
            </p:cNvSpPr>
            <p:nvPr>
              <p:custDataLst>
                <p:tags r:id="rId1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693" name="Oval 80"/>
            <p:cNvSpPr>
              <a:spLocks noChangeArrowheads="1"/>
            </p:cNvSpPr>
            <p:nvPr>
              <p:custDataLst>
                <p:tags r:id="rId1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694" name="Oval 81"/>
            <p:cNvSpPr>
              <a:spLocks noChangeArrowheads="1"/>
            </p:cNvSpPr>
            <p:nvPr>
              <p:custDataLst>
                <p:tags r:id="rId1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695" name="Oval 82"/>
            <p:cNvSpPr>
              <a:spLocks noChangeArrowheads="1"/>
            </p:cNvSpPr>
            <p:nvPr>
              <p:custDataLst>
                <p:tags r:id="rId1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696" name="AutoShape 83"/>
            <p:cNvSpPr>
              <a:spLocks noChangeArrowheads="1"/>
            </p:cNvSpPr>
            <p:nvPr>
              <p:custDataLst>
                <p:tags r:id="rId1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56697" name="Freeform 84"/>
            <p:cNvSpPr>
              <a:spLocks/>
            </p:cNvSpPr>
            <p:nvPr>
              <p:custDataLst>
                <p:tags r:id="rId2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56698" name="Freeform 85"/>
            <p:cNvSpPr>
              <a:spLocks/>
            </p:cNvSpPr>
            <p:nvPr>
              <p:custDataLst>
                <p:tags r:id="rId2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56699" name="Freeform 86"/>
            <p:cNvSpPr>
              <a:spLocks/>
            </p:cNvSpPr>
            <p:nvPr>
              <p:custDataLst>
                <p:tags r:id="rId2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56700" name="Freeform 87"/>
            <p:cNvSpPr>
              <a:spLocks/>
            </p:cNvSpPr>
            <p:nvPr>
              <p:custDataLst>
                <p:tags r:id="rId2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56682" name="Text Box 88"/>
          <p:cNvSpPr txBox="1">
            <a:spLocks noChangeArrowheads="1"/>
          </p:cNvSpPr>
          <p:nvPr>
            <p:custDataLst>
              <p:tags r:id="rId10"/>
            </p:custDataLst>
          </p:nvPr>
        </p:nvSpPr>
        <p:spPr bwMode="auto">
          <a:xfrm>
            <a:off x="6488113" y="6176963"/>
            <a:ext cx="20272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80000"/>
              </a:lnSpc>
              <a:spcBef>
                <a:spcPct val="50000"/>
              </a:spcBef>
            </a:pPr>
            <a:r>
              <a:rPr lang="en-US" sz="1200">
                <a:solidFill>
                  <a:srgbClr val="009900"/>
                </a:solidFill>
                <a:latin typeface="Comic Sans MS" pitchFamily="-106" charset="0"/>
              </a:rPr>
              <a:t>I see these designers had excellent taste!</a:t>
            </a:r>
          </a:p>
        </p:txBody>
      </p:sp>
      <p:graphicFrame>
        <p:nvGraphicFramePr>
          <p:cNvPr id="156683" name="Object 89"/>
          <p:cNvGraphicFramePr>
            <a:graphicFrameLocks noChangeAspect="1"/>
          </p:cNvGraphicFramePr>
          <p:nvPr/>
        </p:nvGraphicFramePr>
        <p:xfrm>
          <a:off x="1403350" y="252413"/>
          <a:ext cx="92075" cy="128587"/>
        </p:xfrm>
        <a:graphic>
          <a:graphicData uri="http://schemas.openxmlformats.org/presentationml/2006/ole">
            <mc:AlternateContent xmlns:mc="http://schemas.openxmlformats.org/markup-compatibility/2006">
              <mc:Choice xmlns:v="urn:schemas-microsoft-com:vml" Requires="v">
                <p:oleObj spid="_x0000_s156858" name="Document" r:id="rId92" imgW="944880" imgH="1304544" progId="Word.Document.8">
                  <p:embed/>
                </p:oleObj>
              </mc:Choice>
              <mc:Fallback>
                <p:oleObj name="Document" r:id="rId92" imgW="944880" imgH="1304544" progId="Word.Document.8">
                  <p:embed/>
                  <p:pic>
                    <p:nvPicPr>
                      <p:cNvPr id="0" name="Object 89"/>
                      <p:cNvPicPr>
                        <a:picLocks noChangeAspect="1" noChangeArrowheads="1"/>
                      </p:cNvPicPr>
                      <p:nvPr/>
                    </p:nvPicPr>
                    <p:blipFill>
                      <a:blip r:embed="rId93">
                        <a:extLst>
                          <a:ext uri="{28A0092B-C50C-407E-A947-70E740481C1C}">
                            <a14:useLocalDpi xmlns:a14="http://schemas.microsoft.com/office/drawing/2010/main" val="0"/>
                          </a:ext>
                        </a:extLst>
                      </a:blip>
                      <a:srcRect/>
                      <a:stretch>
                        <a:fillRect/>
                      </a:stretch>
                    </p:blipFill>
                    <p:spPr bwMode="auto">
                      <a:xfrm>
                        <a:off x="1403350" y="252413"/>
                        <a:ext cx="92075" cy="1285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56684" name="Object 90"/>
          <p:cNvGraphicFramePr>
            <a:graphicFrameLocks noChangeAspect="1"/>
          </p:cNvGraphicFramePr>
          <p:nvPr/>
        </p:nvGraphicFramePr>
        <p:xfrm>
          <a:off x="5135563" y="2055813"/>
          <a:ext cx="120650" cy="168275"/>
        </p:xfrm>
        <a:graphic>
          <a:graphicData uri="http://schemas.openxmlformats.org/presentationml/2006/ole">
            <mc:AlternateContent xmlns:mc="http://schemas.openxmlformats.org/markup-compatibility/2006">
              <mc:Choice xmlns:v="urn:schemas-microsoft-com:vml" Requires="v">
                <p:oleObj spid="_x0000_s156859" name="Document" r:id="rId94" imgW="944880" imgH="1304544" progId="Word.Document.8">
                  <p:embed/>
                </p:oleObj>
              </mc:Choice>
              <mc:Fallback>
                <p:oleObj name="Document" r:id="rId94" imgW="944880" imgH="1304544" progId="Word.Document.8">
                  <p:embed/>
                  <p:pic>
                    <p:nvPicPr>
                      <p:cNvPr id="0" name="Object 90"/>
                      <p:cNvPicPr>
                        <a:picLocks noChangeAspect="1" noChangeArrowheads="1"/>
                      </p:cNvPicPr>
                      <p:nvPr/>
                    </p:nvPicPr>
                    <p:blipFill>
                      <a:blip r:embed="rId93">
                        <a:extLst>
                          <a:ext uri="{28A0092B-C50C-407E-A947-70E740481C1C}">
                            <a14:useLocalDpi xmlns:a14="http://schemas.microsoft.com/office/drawing/2010/main" val="0"/>
                          </a:ext>
                        </a:extLst>
                      </a:blip>
                      <a:srcRect/>
                      <a:stretch>
                        <a:fillRect/>
                      </a:stretch>
                    </p:blipFill>
                    <p:spPr bwMode="auto">
                      <a:xfrm>
                        <a:off x="5135563" y="2055813"/>
                        <a:ext cx="120650" cy="1682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pic>
        <p:nvPicPr>
          <p:cNvPr id="156685" name="Picture 91" descr="chip_2"/>
          <p:cNvPicPr>
            <a:picLocks noChangeAspect="1" noChangeArrowheads="1"/>
          </p:cNvPicPr>
          <p:nvPr/>
        </p:nvPicPr>
        <p:blipFill>
          <a:blip r:embed="rId95">
            <a:extLst>
              <a:ext uri="{28A0092B-C50C-407E-A947-70E740481C1C}">
                <a14:useLocalDpi xmlns:a14="http://schemas.microsoft.com/office/drawing/2010/main" val="0"/>
              </a:ext>
            </a:extLst>
          </a:blip>
          <a:srcRect/>
          <a:stretch>
            <a:fillRect/>
          </a:stretch>
        </p:blipFill>
        <p:spPr bwMode="auto">
          <a:xfrm>
            <a:off x="6400800" y="2209800"/>
            <a:ext cx="2362200" cy="2097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6686" name="Rectangle 91"/>
          <p:cNvSpPr>
            <a:spLocks noChangeArrowheads="1"/>
          </p:cNvSpPr>
          <p:nvPr/>
        </p:nvSpPr>
        <p:spPr bwMode="auto">
          <a:xfrm>
            <a:off x="6389688" y="4870450"/>
            <a:ext cx="1550987"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lnSpc>
                <a:spcPct val="70000"/>
              </a:lnSpc>
              <a:spcBef>
                <a:spcPct val="50000"/>
              </a:spcBef>
            </a:pPr>
            <a:r>
              <a:rPr lang="en-US" sz="1400" b="1">
                <a:solidFill>
                  <a:srgbClr val="670768"/>
                </a:solidFill>
                <a:latin typeface="Arial" charset="0"/>
              </a:rPr>
              <a:t>6 of these cores</a:t>
            </a:r>
          </a:p>
        </p:txBody>
      </p:sp>
      <p:sp>
        <p:nvSpPr>
          <p:cNvPr id="156687" name="Rectangle 92"/>
          <p:cNvSpPr>
            <a:spLocks noChangeArrowheads="1"/>
          </p:cNvSpPr>
          <p:nvPr/>
        </p:nvSpPr>
        <p:spPr bwMode="auto">
          <a:xfrm>
            <a:off x="6389688" y="5156200"/>
            <a:ext cx="1839912"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lnSpc>
                <a:spcPct val="70000"/>
              </a:lnSpc>
              <a:spcBef>
                <a:spcPct val="50000"/>
              </a:spcBef>
            </a:pPr>
            <a:r>
              <a:rPr lang="en-US" sz="1400" b="1">
                <a:solidFill>
                  <a:srgbClr val="670768"/>
                </a:solidFill>
                <a:latin typeface="Arial" charset="0"/>
              </a:rPr>
              <a:t>AES instruction set</a:t>
            </a:r>
          </a:p>
        </p:txBody>
      </p:sp>
    </p:spTree>
  </p:cSld>
  <p:clrMapOvr>
    <a:masterClrMapping/>
  </p:clrMapOvr>
  <p:timing>
    <p:tnLst>
      <p:par>
        <p:cTn id="1" dur="indefinite" restart="never" nodeType="tmRoot"/>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7698" name="Group 2"/>
          <p:cNvGrpSpPr>
            <a:grpSpLocks/>
          </p:cNvGrpSpPr>
          <p:nvPr>
            <p:custDataLst>
              <p:tags r:id="rId1"/>
            </p:custDataLst>
          </p:nvPr>
        </p:nvGrpSpPr>
        <p:grpSpPr bwMode="auto">
          <a:xfrm>
            <a:off x="468313" y="1066800"/>
            <a:ext cx="6615112" cy="180975"/>
            <a:chOff x="295" y="1311"/>
            <a:chExt cx="5177" cy="114"/>
          </a:xfrm>
        </p:grpSpPr>
        <p:sp>
          <p:nvSpPr>
            <p:cNvPr id="157709"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7710"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57699"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57700" name="Rectangle 6"/>
          <p:cNvSpPr>
            <a:spLocks noChangeArrowheads="1"/>
          </p:cNvSpPr>
          <p:nvPr>
            <p:custDataLst>
              <p:tags r:id="rId3"/>
            </p:custDataLst>
          </p:nvPr>
        </p:nvSpPr>
        <p:spPr bwMode="auto">
          <a:xfrm>
            <a:off x="527050" y="334963"/>
            <a:ext cx="644048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a:solidFill>
                  <a:schemeClr val="tx2"/>
                </a:solidFill>
                <a:latin typeface="Times New Roman" pitchFamily="-106" charset="0"/>
              </a:rPr>
              <a:t>iPhone, </a:t>
            </a:r>
            <a:r>
              <a:rPr lang="en-US" sz="3200" i="1">
                <a:solidFill>
                  <a:schemeClr val="tx2"/>
                </a:solidFill>
                <a:latin typeface="Times New Roman" pitchFamily="-106" charset="0"/>
              </a:rPr>
              <a:t>geohot, </a:t>
            </a:r>
            <a:r>
              <a:rPr lang="en-US" sz="3200">
                <a:solidFill>
                  <a:schemeClr val="tx2"/>
                </a:solidFill>
                <a:latin typeface="Times New Roman" pitchFamily="-106" charset="0"/>
              </a:rPr>
              <a:t>and Von Neumann</a:t>
            </a:r>
          </a:p>
        </p:txBody>
      </p:sp>
      <p:pic>
        <p:nvPicPr>
          <p:cNvPr id="157701" name="Picture 10" descr="finished"/>
          <p:cNvPicPr>
            <a:picLocks noChangeAspect="1" noChangeArrowheads="1"/>
          </p:cNvPicPr>
          <p:nvPr/>
        </p:nvPicPr>
        <p:blipFill>
          <a:blip r:embed="rId8">
            <a:extLst>
              <a:ext uri="{28A0092B-C50C-407E-A947-70E740481C1C}">
                <a14:useLocalDpi xmlns:a14="http://schemas.microsoft.com/office/drawing/2010/main" val="0"/>
              </a:ext>
            </a:extLst>
          </a:blip>
          <a:srcRect r="67238"/>
          <a:stretch>
            <a:fillRect/>
          </a:stretch>
        </p:blipFill>
        <p:spPr bwMode="auto">
          <a:xfrm>
            <a:off x="7391400" y="152400"/>
            <a:ext cx="1528763"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7702" name="Text Box 11"/>
          <p:cNvSpPr txBox="1">
            <a:spLocks noChangeArrowheads="1"/>
          </p:cNvSpPr>
          <p:nvPr/>
        </p:nvSpPr>
        <p:spPr bwMode="auto">
          <a:xfrm>
            <a:off x="5483225" y="1371600"/>
            <a:ext cx="17764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F02E4"/>
                </a:solidFill>
              </a:rPr>
              <a:t>George Hotz's iPhone</a:t>
            </a:r>
          </a:p>
        </p:txBody>
      </p:sp>
      <p:pic>
        <p:nvPicPr>
          <p:cNvPr id="157703" name="Picture 32" descr="step3a"/>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81000" y="2282825"/>
            <a:ext cx="4800600" cy="3406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7704" name="Picture 33" descr="step3d_sml"/>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334000" y="3349625"/>
            <a:ext cx="3429000" cy="2365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7705" name="Text Box 34"/>
          <p:cNvSpPr txBox="1">
            <a:spLocks noChangeArrowheads="1"/>
          </p:cNvSpPr>
          <p:nvPr/>
        </p:nvSpPr>
        <p:spPr bwMode="auto">
          <a:xfrm>
            <a:off x="363538" y="5722938"/>
            <a:ext cx="48402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i="1">
                <a:solidFill>
                  <a:srgbClr val="FF0515"/>
                </a:solidFill>
              </a:rPr>
              <a:t>In red:</a:t>
            </a:r>
            <a:r>
              <a:rPr lang="en-US"/>
              <a:t> one memory-access bit</a:t>
            </a:r>
          </a:p>
        </p:txBody>
      </p:sp>
      <p:sp>
        <p:nvSpPr>
          <p:cNvPr id="157706" name="Text Box 35"/>
          <p:cNvSpPr txBox="1">
            <a:spLocks noChangeArrowheads="1"/>
          </p:cNvSpPr>
          <p:nvPr/>
        </p:nvSpPr>
        <p:spPr bwMode="auto">
          <a:xfrm>
            <a:off x="5867400" y="2743200"/>
            <a:ext cx="10255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i="1">
                <a:solidFill>
                  <a:srgbClr val="0F02E4"/>
                </a:solidFill>
              </a:rPr>
              <a:t>After</a:t>
            </a:r>
            <a:endParaRPr lang="en-US">
              <a:solidFill>
                <a:srgbClr val="0F02E4"/>
              </a:solidFill>
            </a:endParaRPr>
          </a:p>
        </p:txBody>
      </p:sp>
      <p:sp>
        <p:nvSpPr>
          <p:cNvPr id="157707" name="Text Box 36"/>
          <p:cNvSpPr txBox="1">
            <a:spLocks noChangeArrowheads="1"/>
          </p:cNvSpPr>
          <p:nvPr/>
        </p:nvSpPr>
        <p:spPr bwMode="auto">
          <a:xfrm>
            <a:off x="1970088" y="1614488"/>
            <a:ext cx="1565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i="1">
                <a:solidFill>
                  <a:srgbClr val="0F02E4"/>
                </a:solidFill>
              </a:rPr>
              <a:t>Before</a:t>
            </a:r>
            <a:endParaRPr lang="en-US">
              <a:solidFill>
                <a:srgbClr val="0F02E4"/>
              </a:solidFill>
            </a:endParaRPr>
          </a:p>
        </p:txBody>
      </p:sp>
      <p:sp>
        <p:nvSpPr>
          <p:cNvPr id="157708" name="Rectangle 37"/>
          <p:cNvSpPr>
            <a:spLocks noChangeArrowheads="1"/>
          </p:cNvSpPr>
          <p:nvPr/>
        </p:nvSpPr>
        <p:spPr bwMode="auto">
          <a:xfrm>
            <a:off x="5526088" y="5722938"/>
            <a:ext cx="3136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spcBef>
                <a:spcPct val="50000"/>
              </a:spcBef>
            </a:pPr>
            <a:r>
              <a:rPr lang="en-US"/>
              <a:t>soldered to be +1.8v (</a:t>
            </a:r>
            <a:r>
              <a:rPr lang="en-US" b="1">
                <a:latin typeface="Courier New" pitchFamily="-106" charset="0"/>
              </a:rPr>
              <a:t>1</a:t>
            </a:r>
            <a:r>
              <a:rPr lang="en-US"/>
              <a:t>)</a:t>
            </a:r>
          </a:p>
        </p:txBody>
      </p:sp>
    </p:spTree>
  </p:cSld>
  <p:clrMapOvr>
    <a:masterClrMapping/>
  </p:clrMapOvr>
  <p:timing>
    <p:tnLst>
      <p:par>
        <p:cTn id="1" dur="indefinite" restart="never" nodeType="tmRoot"/>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8722" name="Group 2"/>
          <p:cNvGrpSpPr>
            <a:grpSpLocks/>
          </p:cNvGrpSpPr>
          <p:nvPr>
            <p:custDataLst>
              <p:tags r:id="rId1"/>
            </p:custDataLst>
          </p:nvPr>
        </p:nvGrpSpPr>
        <p:grpSpPr bwMode="auto">
          <a:xfrm>
            <a:off x="468313" y="1066800"/>
            <a:ext cx="6615112" cy="180975"/>
            <a:chOff x="295" y="1311"/>
            <a:chExt cx="5177" cy="114"/>
          </a:xfrm>
        </p:grpSpPr>
        <p:sp>
          <p:nvSpPr>
            <p:cNvPr id="158739"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8740"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58723"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58724" name="Rectangle 6"/>
          <p:cNvSpPr>
            <a:spLocks noChangeArrowheads="1"/>
          </p:cNvSpPr>
          <p:nvPr>
            <p:custDataLst>
              <p:tags r:id="rId3"/>
            </p:custDataLst>
          </p:nvPr>
        </p:nvSpPr>
        <p:spPr bwMode="auto">
          <a:xfrm>
            <a:off x="527050" y="334963"/>
            <a:ext cx="644048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a:solidFill>
                  <a:schemeClr val="tx2"/>
                </a:solidFill>
                <a:latin typeface="Times New Roman" pitchFamily="-106" charset="0"/>
              </a:rPr>
              <a:t>iPhone, </a:t>
            </a:r>
            <a:r>
              <a:rPr lang="en-US" sz="3200" i="1">
                <a:solidFill>
                  <a:schemeClr val="tx2"/>
                </a:solidFill>
                <a:latin typeface="Times New Roman" pitchFamily="-106" charset="0"/>
              </a:rPr>
              <a:t>geohot, </a:t>
            </a:r>
            <a:r>
              <a:rPr lang="en-US" sz="3200">
                <a:solidFill>
                  <a:schemeClr val="tx2"/>
                </a:solidFill>
                <a:latin typeface="Times New Roman" pitchFamily="-106" charset="0"/>
              </a:rPr>
              <a:t>and Von Neumann</a:t>
            </a:r>
          </a:p>
        </p:txBody>
      </p:sp>
      <p:pic>
        <p:nvPicPr>
          <p:cNvPr id="158725" name="Picture 7" descr="finished"/>
          <p:cNvPicPr>
            <a:picLocks noChangeAspect="1" noChangeArrowheads="1"/>
          </p:cNvPicPr>
          <p:nvPr/>
        </p:nvPicPr>
        <p:blipFill>
          <a:blip r:embed="rId8">
            <a:extLst>
              <a:ext uri="{28A0092B-C50C-407E-A947-70E740481C1C}">
                <a14:useLocalDpi xmlns:a14="http://schemas.microsoft.com/office/drawing/2010/main" val="0"/>
              </a:ext>
            </a:extLst>
          </a:blip>
          <a:srcRect r="67238"/>
          <a:stretch>
            <a:fillRect/>
          </a:stretch>
        </p:blipFill>
        <p:spPr bwMode="auto">
          <a:xfrm>
            <a:off x="7391400" y="152400"/>
            <a:ext cx="1528763"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8726" name="Text Box 8"/>
          <p:cNvSpPr txBox="1">
            <a:spLocks noChangeArrowheads="1"/>
          </p:cNvSpPr>
          <p:nvPr/>
        </p:nvSpPr>
        <p:spPr bwMode="auto">
          <a:xfrm>
            <a:off x="7246938" y="2835275"/>
            <a:ext cx="1776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0F02E4"/>
                </a:solidFill>
              </a:rPr>
              <a:t>George Hotz's iPhone</a:t>
            </a:r>
          </a:p>
        </p:txBody>
      </p:sp>
      <p:sp>
        <p:nvSpPr>
          <p:cNvPr id="158727" name="Rectangle 9"/>
          <p:cNvSpPr>
            <a:spLocks noChangeArrowheads="1"/>
          </p:cNvSpPr>
          <p:nvPr/>
        </p:nvSpPr>
        <p:spPr bwMode="auto">
          <a:xfrm>
            <a:off x="533400" y="1371600"/>
            <a:ext cx="6400800" cy="1069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600">
                <a:latin typeface="Arial" charset="0"/>
              </a:rPr>
              <a:t>When starting up, the phone checks 4 locations in memory to see if its software is already there. Only if it sees the software is NOT there, does the phone use software from general-purpose memory to start. Otherwise, it loads its software from read-only memory.</a:t>
            </a:r>
          </a:p>
        </p:txBody>
      </p:sp>
      <p:sp>
        <p:nvSpPr>
          <p:cNvPr id="158728" name="Rectangle 10"/>
          <p:cNvSpPr>
            <a:spLocks noChangeArrowheads="1"/>
          </p:cNvSpPr>
          <p:nvPr/>
        </p:nvSpPr>
        <p:spPr bwMode="auto">
          <a:xfrm>
            <a:off x="552450" y="3730625"/>
            <a:ext cx="4630738" cy="1069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600">
                <a:latin typeface="Arial" charset="0"/>
              </a:rPr>
              <a:t>There's not much you can do to change what is in those areas of </a:t>
            </a:r>
            <a:r>
              <a:rPr lang="en-US" sz="1600" b="1" i="1">
                <a:latin typeface="Arial" charset="0"/>
              </a:rPr>
              <a:t>read-only </a:t>
            </a:r>
            <a:r>
              <a:rPr lang="en-US" sz="1600">
                <a:latin typeface="Arial" charset="0"/>
              </a:rPr>
              <a:t>memory. Instead, the idea was to change one of the address lines to be high while it checked these four locations.</a:t>
            </a:r>
          </a:p>
        </p:txBody>
      </p:sp>
      <p:sp>
        <p:nvSpPr>
          <p:cNvPr id="158729" name="Rectangle 11"/>
          <p:cNvSpPr>
            <a:spLocks noChangeArrowheads="1"/>
          </p:cNvSpPr>
          <p:nvPr/>
        </p:nvSpPr>
        <p:spPr bwMode="auto">
          <a:xfrm>
            <a:off x="552450" y="5795963"/>
            <a:ext cx="7929563"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600">
                <a:latin typeface="Arial" charset="0"/>
              </a:rPr>
              <a:t>All of these locations are in a read/write (accessible) portion of the phone's memory -- so, they can be written to the "reset" signal. This reloads the phone's start-up software from read/write memory -- allowing arbitrary network access, not just AT&amp;T. </a:t>
            </a:r>
          </a:p>
        </p:txBody>
      </p:sp>
      <p:sp>
        <p:nvSpPr>
          <p:cNvPr id="158730" name="Rectangle 12"/>
          <p:cNvSpPr>
            <a:spLocks noChangeArrowheads="1"/>
          </p:cNvSpPr>
          <p:nvPr/>
        </p:nvSpPr>
        <p:spPr bwMode="auto">
          <a:xfrm>
            <a:off x="736600" y="2841625"/>
            <a:ext cx="220027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600">
                <a:latin typeface="Arial" charset="0"/>
              </a:rPr>
              <a:t>The 4 32-bit memory locations it checks are</a:t>
            </a:r>
          </a:p>
        </p:txBody>
      </p:sp>
      <p:sp>
        <p:nvSpPr>
          <p:cNvPr id="158731" name="Rectangle 13"/>
          <p:cNvSpPr>
            <a:spLocks noChangeArrowheads="1"/>
          </p:cNvSpPr>
          <p:nvPr/>
        </p:nvSpPr>
        <p:spPr bwMode="auto">
          <a:xfrm>
            <a:off x="3962400" y="2701925"/>
            <a:ext cx="2897188"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solidFill>
                  <a:srgbClr val="0F02E4"/>
                </a:solidFill>
                <a:latin typeface="Arial" charset="0"/>
              </a:rPr>
              <a:t>10100000000000000000000000110000</a:t>
            </a:r>
          </a:p>
          <a:p>
            <a:pPr algn="l"/>
            <a:r>
              <a:rPr lang="en-US" sz="1200" b="1">
                <a:solidFill>
                  <a:srgbClr val="0F02E4"/>
                </a:solidFill>
                <a:latin typeface="Arial" charset="0"/>
              </a:rPr>
              <a:t>10100000000000001010010110100000</a:t>
            </a:r>
          </a:p>
          <a:p>
            <a:pPr algn="l"/>
            <a:r>
              <a:rPr lang="en-US" sz="1200" b="1">
                <a:solidFill>
                  <a:srgbClr val="0F02E4"/>
                </a:solidFill>
                <a:latin typeface="Arial" charset="0"/>
              </a:rPr>
              <a:t>10100000000000010101110001011000</a:t>
            </a:r>
          </a:p>
          <a:p>
            <a:pPr algn="l"/>
            <a:r>
              <a:rPr lang="en-US" sz="1200" b="1">
                <a:solidFill>
                  <a:srgbClr val="0F02E4"/>
                </a:solidFill>
                <a:latin typeface="Arial" charset="0"/>
              </a:rPr>
              <a:t>10100000000000010111001101110000</a:t>
            </a:r>
          </a:p>
        </p:txBody>
      </p:sp>
      <p:sp>
        <p:nvSpPr>
          <p:cNvPr id="158732" name="Rectangle 14"/>
          <p:cNvSpPr>
            <a:spLocks noChangeArrowheads="1"/>
          </p:cNvSpPr>
          <p:nvPr/>
        </p:nvSpPr>
        <p:spPr bwMode="auto">
          <a:xfrm>
            <a:off x="3095625" y="2703513"/>
            <a:ext cx="925513"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nSpc>
                <a:spcPct val="120000"/>
              </a:lnSpc>
            </a:pPr>
            <a:r>
              <a:rPr lang="en-US" sz="1000">
                <a:latin typeface="Arial" charset="0"/>
              </a:rPr>
              <a:t>0xA0000030</a:t>
            </a:r>
          </a:p>
          <a:p>
            <a:pPr>
              <a:lnSpc>
                <a:spcPct val="120000"/>
              </a:lnSpc>
            </a:pPr>
            <a:r>
              <a:rPr lang="en-US" sz="1000">
                <a:latin typeface="Arial" charset="0"/>
              </a:rPr>
              <a:t>0xA000A5A0</a:t>
            </a:r>
          </a:p>
          <a:p>
            <a:pPr>
              <a:lnSpc>
                <a:spcPct val="120000"/>
              </a:lnSpc>
            </a:pPr>
            <a:r>
              <a:rPr lang="en-US" sz="1000">
                <a:latin typeface="Arial" charset="0"/>
              </a:rPr>
              <a:t>0xA0015C58</a:t>
            </a:r>
          </a:p>
          <a:p>
            <a:pPr>
              <a:lnSpc>
                <a:spcPct val="120000"/>
              </a:lnSpc>
            </a:pPr>
            <a:r>
              <a:rPr lang="en-US" sz="1000">
                <a:latin typeface="Arial" charset="0"/>
              </a:rPr>
              <a:t>0xA0017370</a:t>
            </a:r>
          </a:p>
        </p:txBody>
      </p:sp>
      <p:sp>
        <p:nvSpPr>
          <p:cNvPr id="158733" name="Rectangle 15"/>
          <p:cNvSpPr>
            <a:spLocks noChangeArrowheads="1"/>
          </p:cNvSpPr>
          <p:nvPr/>
        </p:nvSpPr>
        <p:spPr bwMode="auto">
          <a:xfrm>
            <a:off x="3367088" y="2511425"/>
            <a:ext cx="403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latin typeface="Arial" charset="0"/>
              </a:rPr>
              <a:t>hex</a:t>
            </a:r>
            <a:endParaRPr lang="en-US" sz="1000">
              <a:latin typeface="Arial" charset="0"/>
            </a:endParaRPr>
          </a:p>
        </p:txBody>
      </p:sp>
      <p:sp>
        <p:nvSpPr>
          <p:cNvPr id="158734" name="Rectangle 16"/>
          <p:cNvSpPr>
            <a:spLocks noChangeArrowheads="1"/>
          </p:cNvSpPr>
          <p:nvPr/>
        </p:nvSpPr>
        <p:spPr bwMode="auto">
          <a:xfrm>
            <a:off x="5019675" y="2498725"/>
            <a:ext cx="5651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solidFill>
                  <a:srgbClr val="0F02E4"/>
                </a:solidFill>
                <a:latin typeface="Arial" charset="0"/>
              </a:rPr>
              <a:t>binary</a:t>
            </a:r>
          </a:p>
        </p:txBody>
      </p:sp>
      <p:sp>
        <p:nvSpPr>
          <p:cNvPr id="158735" name="Rectangle 17"/>
          <p:cNvSpPr>
            <a:spLocks noChangeArrowheads="1"/>
          </p:cNvSpPr>
          <p:nvPr/>
        </p:nvSpPr>
        <p:spPr bwMode="auto">
          <a:xfrm>
            <a:off x="5057775" y="3448050"/>
            <a:ext cx="268288"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200" b="1">
                <a:solidFill>
                  <a:srgbClr val="FF0515"/>
                </a:solidFill>
                <a:latin typeface="Arial" charset="0"/>
              </a:rPr>
              <a:t>1</a:t>
            </a:r>
            <a:endParaRPr lang="en-US" sz="1200" b="1">
              <a:latin typeface="Arial" charset="0"/>
            </a:endParaRPr>
          </a:p>
        </p:txBody>
      </p:sp>
      <p:sp>
        <p:nvSpPr>
          <p:cNvPr id="158736" name="Rectangle 18"/>
          <p:cNvSpPr>
            <a:spLocks noChangeArrowheads="1"/>
          </p:cNvSpPr>
          <p:nvPr/>
        </p:nvSpPr>
        <p:spPr bwMode="auto">
          <a:xfrm>
            <a:off x="3962400" y="4876800"/>
            <a:ext cx="2897188"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solidFill>
                  <a:srgbClr val="0F02E4"/>
                </a:solidFill>
                <a:latin typeface="Arial" charset="0"/>
              </a:rPr>
              <a:t>1010000000000</a:t>
            </a:r>
            <a:r>
              <a:rPr lang="en-US" sz="1200" b="1">
                <a:solidFill>
                  <a:srgbClr val="FF0515"/>
                </a:solidFill>
                <a:latin typeface="Arial" charset="0"/>
              </a:rPr>
              <a:t>1</a:t>
            </a:r>
            <a:r>
              <a:rPr lang="en-US" sz="1200" b="1">
                <a:solidFill>
                  <a:srgbClr val="0F02E4"/>
                </a:solidFill>
                <a:latin typeface="Arial" charset="0"/>
              </a:rPr>
              <a:t>000000000000110000</a:t>
            </a:r>
          </a:p>
          <a:p>
            <a:pPr algn="l"/>
            <a:r>
              <a:rPr lang="en-US" sz="1200" b="1">
                <a:solidFill>
                  <a:srgbClr val="0F02E4"/>
                </a:solidFill>
                <a:latin typeface="Arial" charset="0"/>
              </a:rPr>
              <a:t>1010000000000</a:t>
            </a:r>
            <a:r>
              <a:rPr lang="en-US" sz="1200" b="1">
                <a:solidFill>
                  <a:srgbClr val="FF0515"/>
                </a:solidFill>
                <a:latin typeface="Arial" charset="0"/>
              </a:rPr>
              <a:t>1</a:t>
            </a:r>
            <a:r>
              <a:rPr lang="en-US" sz="1200" b="1">
                <a:solidFill>
                  <a:srgbClr val="0F02E4"/>
                </a:solidFill>
                <a:latin typeface="Arial" charset="0"/>
              </a:rPr>
              <a:t>001010010110100000</a:t>
            </a:r>
          </a:p>
          <a:p>
            <a:pPr algn="l"/>
            <a:r>
              <a:rPr lang="en-US" sz="1200" b="1">
                <a:solidFill>
                  <a:srgbClr val="0F02E4"/>
                </a:solidFill>
                <a:latin typeface="Arial" charset="0"/>
              </a:rPr>
              <a:t>1010000000000</a:t>
            </a:r>
            <a:r>
              <a:rPr lang="en-US" sz="1200" b="1">
                <a:solidFill>
                  <a:srgbClr val="FF0515"/>
                </a:solidFill>
                <a:latin typeface="Arial" charset="0"/>
              </a:rPr>
              <a:t>1</a:t>
            </a:r>
            <a:r>
              <a:rPr lang="en-US" sz="1200" b="1">
                <a:solidFill>
                  <a:srgbClr val="0F02E4"/>
                </a:solidFill>
                <a:latin typeface="Arial" charset="0"/>
              </a:rPr>
              <a:t>010101110001011000</a:t>
            </a:r>
          </a:p>
          <a:p>
            <a:pPr algn="l"/>
            <a:r>
              <a:rPr lang="en-US" sz="1200" b="1">
                <a:solidFill>
                  <a:srgbClr val="0F02E4"/>
                </a:solidFill>
                <a:latin typeface="Arial" charset="0"/>
              </a:rPr>
              <a:t>1010000000000</a:t>
            </a:r>
            <a:r>
              <a:rPr lang="en-US" sz="1200" b="1">
                <a:solidFill>
                  <a:srgbClr val="FF0515"/>
                </a:solidFill>
                <a:latin typeface="Arial" charset="0"/>
              </a:rPr>
              <a:t>1</a:t>
            </a:r>
            <a:r>
              <a:rPr lang="en-US" sz="1200" b="1">
                <a:solidFill>
                  <a:srgbClr val="0F02E4"/>
                </a:solidFill>
                <a:latin typeface="Arial" charset="0"/>
              </a:rPr>
              <a:t>010111001101110000</a:t>
            </a:r>
          </a:p>
        </p:txBody>
      </p:sp>
      <p:sp>
        <p:nvSpPr>
          <p:cNvPr id="158737" name="Line 19"/>
          <p:cNvSpPr>
            <a:spLocks noChangeShapeType="1"/>
          </p:cNvSpPr>
          <p:nvPr/>
        </p:nvSpPr>
        <p:spPr bwMode="auto">
          <a:xfrm flipV="1">
            <a:off x="5197475" y="3694113"/>
            <a:ext cx="0" cy="381000"/>
          </a:xfrm>
          <a:prstGeom prst="line">
            <a:avLst/>
          </a:prstGeom>
          <a:noFill/>
          <a:ln w="19050">
            <a:solidFill>
              <a:srgbClr val="FF0515"/>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58738" name="Rectangle 20"/>
          <p:cNvSpPr>
            <a:spLocks noChangeArrowheads="1"/>
          </p:cNvSpPr>
          <p:nvPr/>
        </p:nvSpPr>
        <p:spPr bwMode="auto">
          <a:xfrm>
            <a:off x="1095375" y="4962525"/>
            <a:ext cx="246221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600">
                <a:latin typeface="Arial" charset="0"/>
              </a:rPr>
              <a:t>The memory locations it </a:t>
            </a:r>
            <a:r>
              <a:rPr lang="en-US" sz="1600" b="1" i="1">
                <a:latin typeface="Arial" charset="0"/>
              </a:rPr>
              <a:t>actually </a:t>
            </a:r>
            <a:r>
              <a:rPr lang="en-US" sz="1600">
                <a:latin typeface="Arial" charset="0"/>
              </a:rPr>
              <a:t>checks are thus</a:t>
            </a:r>
          </a:p>
        </p:txBody>
      </p:sp>
    </p:spTree>
  </p:cSld>
  <p:clrMapOvr>
    <a:masterClrMapping/>
  </p:clrMapOvr>
  <p:timing>
    <p:tnLst>
      <p:par>
        <p:cTn id="1" dur="indefinite" restart="never" nodeType="tmRoot"/>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9746" name="Group 2"/>
          <p:cNvGrpSpPr>
            <a:grpSpLocks/>
          </p:cNvGrpSpPr>
          <p:nvPr>
            <p:custDataLst>
              <p:tags r:id="rId1"/>
            </p:custDataLst>
          </p:nvPr>
        </p:nvGrpSpPr>
        <p:grpSpPr bwMode="auto">
          <a:xfrm>
            <a:off x="7896225" y="5627688"/>
            <a:ext cx="636588" cy="790575"/>
            <a:chOff x="2928" y="1051"/>
            <a:chExt cx="840" cy="957"/>
          </a:xfrm>
        </p:grpSpPr>
        <p:sp>
          <p:nvSpPr>
            <p:cNvPr id="159748" name="Freeform 3"/>
            <p:cNvSpPr>
              <a:spLocks/>
            </p:cNvSpPr>
            <p:nvPr>
              <p:custDataLst>
                <p:tags r:id="rId2"/>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59749" name="Oval 4"/>
            <p:cNvSpPr>
              <a:spLocks noChangeArrowheads="1"/>
            </p:cNvSpPr>
            <p:nvPr>
              <p:custDataLst>
                <p:tags r:id="rId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59750" name="Oval 5"/>
            <p:cNvSpPr>
              <a:spLocks noChangeArrowheads="1"/>
            </p:cNvSpPr>
            <p:nvPr>
              <p:custDataLst>
                <p:tags r:id="rId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9751" name="Oval 6"/>
            <p:cNvSpPr>
              <a:spLocks noChangeArrowheads="1"/>
            </p:cNvSpPr>
            <p:nvPr>
              <p:custDataLst>
                <p:tags r:id="rId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9752" name="Oval 7"/>
            <p:cNvSpPr>
              <a:spLocks noChangeArrowheads="1"/>
            </p:cNvSpPr>
            <p:nvPr>
              <p:custDataLst>
                <p:tags r:id="rId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9753" name="Oval 8"/>
            <p:cNvSpPr>
              <a:spLocks noChangeArrowheads="1"/>
            </p:cNvSpPr>
            <p:nvPr>
              <p:custDataLst>
                <p:tags r:id="rId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9754" name="Oval 9"/>
            <p:cNvSpPr>
              <a:spLocks noChangeArrowheads="1"/>
            </p:cNvSpPr>
            <p:nvPr>
              <p:custDataLst>
                <p:tags r:id="rId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9755" name="Oval 10"/>
            <p:cNvSpPr>
              <a:spLocks noChangeArrowheads="1"/>
            </p:cNvSpPr>
            <p:nvPr>
              <p:custDataLst>
                <p:tags r:id="rId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9756" name="AutoShape 11"/>
            <p:cNvSpPr>
              <a:spLocks noChangeArrowheads="1"/>
            </p:cNvSpPr>
            <p:nvPr>
              <p:custDataLst>
                <p:tags r:id="rId1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59757" name="Freeform 12"/>
            <p:cNvSpPr>
              <a:spLocks/>
            </p:cNvSpPr>
            <p:nvPr>
              <p:custDataLst>
                <p:tags r:id="rId1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59758" name="Freeform 13"/>
            <p:cNvSpPr>
              <a:spLocks/>
            </p:cNvSpPr>
            <p:nvPr>
              <p:custDataLst>
                <p:tags r:id="rId1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59759" name="Freeform 14"/>
            <p:cNvSpPr>
              <a:spLocks/>
            </p:cNvSpPr>
            <p:nvPr>
              <p:custDataLst>
                <p:tags r:id="rId1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59760" name="Freeform 15"/>
            <p:cNvSpPr>
              <a:spLocks/>
            </p:cNvSpPr>
            <p:nvPr>
              <p:custDataLst>
                <p:tags r:id="rId1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59747" name="Text Box 16"/>
          <p:cNvSpPr txBox="1">
            <a:spLocks noChangeArrowheads="1"/>
          </p:cNvSpPr>
          <p:nvPr/>
        </p:nvSpPr>
        <p:spPr bwMode="auto">
          <a:xfrm>
            <a:off x="750888" y="1528763"/>
            <a:ext cx="76962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solidFill>
                  <a:srgbClr val="0B04FF"/>
                </a:solidFill>
                <a:latin typeface="Comic Sans MS" pitchFamily="-106" charset="0"/>
              </a:rPr>
              <a:t>Have a relaxing fall break!</a:t>
            </a:r>
          </a:p>
        </p:txBody>
      </p:sp>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25603"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25604" name="Text Box 26"/>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5605" name="Text Box 27"/>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5606" name="Rectangle 28"/>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fac(3)</a:t>
            </a:r>
          </a:p>
        </p:txBody>
      </p:sp>
      <p:sp>
        <p:nvSpPr>
          <p:cNvPr id="25607" name="Rectangle 29"/>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fac(2)</a:t>
            </a:r>
          </a:p>
        </p:txBody>
      </p:sp>
      <p:sp>
        <p:nvSpPr>
          <p:cNvPr id="25608" name="Text Box 30"/>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5609" name="Rectangle 31"/>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3</a:t>
            </a:r>
          </a:p>
        </p:txBody>
      </p:sp>
      <p:sp>
        <p:nvSpPr>
          <p:cNvPr id="25610" name="Rectangle 32"/>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solidFill>
                <a:srgbClr val="000000"/>
              </a:solidFill>
              <a:latin typeface="Courier New" pitchFamily="-106" charset="0"/>
            </a:endParaRPr>
          </a:p>
        </p:txBody>
      </p:sp>
      <p:sp>
        <p:nvSpPr>
          <p:cNvPr id="25611" name="Line 33"/>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25612" name="Text Box 37"/>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5613" name="Text Box 38"/>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5614" name="Text Box 39"/>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5615" name="Rectangle 40"/>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2</a:t>
            </a:r>
          </a:p>
        </p:txBody>
      </p:sp>
      <p:sp>
        <p:nvSpPr>
          <p:cNvPr id="25616" name="Rectangle 41"/>
          <p:cNvSpPr>
            <a:spLocks noChangeArrowheads="1"/>
          </p:cNvSpPr>
          <p:nvPr/>
        </p:nvSpPr>
        <p:spPr bwMode="auto">
          <a:xfrm>
            <a:off x="6003925" y="333216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solidFill>
                <a:srgbClr val="000000"/>
              </a:solidFill>
              <a:latin typeface="Courier New" pitchFamily="-106" charset="0"/>
            </a:endParaRPr>
          </a:p>
        </p:txBody>
      </p:sp>
      <p:sp>
        <p:nvSpPr>
          <p:cNvPr id="25617" name="Line 52"/>
          <p:cNvSpPr>
            <a:spLocks noChangeShapeType="1"/>
          </p:cNvSpPr>
          <p:nvPr/>
        </p:nvSpPr>
        <p:spPr bwMode="auto">
          <a:xfrm flipH="1">
            <a:off x="3429000" y="3876675"/>
            <a:ext cx="2754313" cy="1304925"/>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25618" name="Line 55"/>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25619" name="Line 56"/>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25620" name="Text Box 67"/>
          <p:cNvSpPr txBox="1">
            <a:spLocks noChangeArrowheads="1"/>
          </p:cNvSpPr>
          <p:nvPr/>
        </p:nvSpPr>
        <p:spPr bwMode="auto">
          <a:xfrm>
            <a:off x="7848600" y="4379913"/>
            <a:ext cx="10525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solidFill>
                  <a:srgbClr val="000000"/>
                </a:solidFill>
                <a:latin typeface="Arial" charset="0"/>
              </a:rPr>
              <a:t>growing downward</a:t>
            </a:r>
          </a:p>
        </p:txBody>
      </p:sp>
      <p:sp>
        <p:nvSpPr>
          <p:cNvPr id="25621" name="Text Box 17"/>
          <p:cNvSpPr txBox="1">
            <a:spLocks noChangeArrowheads="1"/>
          </p:cNvSpPr>
          <p:nvPr/>
        </p:nvSpPr>
        <p:spPr bwMode="auto">
          <a:xfrm>
            <a:off x="4876800" y="4906963"/>
            <a:ext cx="3589338"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alibri" pitchFamily="-106" charset="0"/>
              </a:rPr>
              <a:t>Each stack frame </a:t>
            </a:r>
            <a:r>
              <a:rPr lang="en-US" b="1">
                <a:solidFill>
                  <a:srgbClr val="000000"/>
                </a:solidFill>
                <a:latin typeface="Calibri" pitchFamily="-106" charset="0"/>
              </a:rPr>
              <a:t>stores</a:t>
            </a:r>
            <a:r>
              <a:rPr lang="en-US">
                <a:solidFill>
                  <a:srgbClr val="000000"/>
                </a:solidFill>
                <a:latin typeface="Calibri" pitchFamily="-106" charset="0"/>
              </a:rPr>
              <a:t> a potentially different</a:t>
            </a:r>
            <a:r>
              <a:rPr lang="en-US" b="1" i="1">
                <a:solidFill>
                  <a:srgbClr val="000000"/>
                </a:solidFill>
                <a:latin typeface="Calibri" pitchFamily="-106" charset="0"/>
              </a:rPr>
              <a:t> </a:t>
            </a:r>
            <a:r>
              <a:rPr lang="en-US">
                <a:solidFill>
                  <a:srgbClr val="000000"/>
                </a:solidFill>
                <a:latin typeface="Calibri" pitchFamily="-106" charset="0"/>
              </a:rPr>
              <a:t>input and return address!</a:t>
            </a:r>
            <a:endParaRPr lang="en-US">
              <a:solidFill>
                <a:srgbClr val="1C9898"/>
              </a:solidFill>
              <a:latin typeface="Calibri" pitchFamily="-106" charset="0"/>
            </a:endParaRPr>
          </a:p>
        </p:txBody>
      </p:sp>
      <p:sp>
        <p:nvSpPr>
          <p:cNvPr id="25622" name="Up Arrow 30"/>
          <p:cNvSpPr>
            <a:spLocks noChangeArrowheads="1"/>
          </p:cNvSpPr>
          <p:nvPr/>
        </p:nvSpPr>
        <p:spPr bwMode="auto">
          <a:xfrm>
            <a:off x="6491288" y="4210050"/>
            <a:ext cx="381000" cy="609600"/>
          </a:xfrm>
          <a:prstGeom prst="upArrow">
            <a:avLst>
              <a:gd name="adj1" fmla="val 50000"/>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5623"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solidFill>
                  <a:srgbClr val="000000"/>
                </a:solidFill>
                <a:latin typeface="Courier New" pitchFamily="-106" charset="0"/>
              </a:rPr>
              <a:t>x = </a:t>
            </a:r>
            <a:r>
              <a:rPr lang="en-US" sz="1800" b="1">
                <a:solidFill>
                  <a:srgbClr val="660066"/>
                </a:solidFill>
                <a:latin typeface="Courier New" pitchFamily="-106" charset="0"/>
              </a:rPr>
              <a:t>input</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y =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solidFill>
                  <a:srgbClr val="000000"/>
                </a:solidFill>
                <a:latin typeface="Courier New" pitchFamily="-106" charset="0"/>
              </a:rPr>
              <a:t>y</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000000"/>
                </a:solidFill>
                <a:latin typeface="Courier New" pitchFamily="-106" charset="0"/>
              </a:rPr>
              <a:t>  </a:t>
            </a:r>
            <a:endParaRPr lang="en-US" sz="1800" b="1">
              <a:solidFill>
                <a:srgbClr val="009999"/>
              </a:solidFill>
              <a:latin typeface="Courier New" pitchFamily="-106" charset="0"/>
            </a:endParaRP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if </a:t>
            </a:r>
            <a:r>
              <a:rPr lang="en-US" sz="1800" b="1">
                <a:solidFill>
                  <a:srgbClr val="000000"/>
                </a:solidFill>
                <a:latin typeface="Courier New" pitchFamily="-106" charset="0"/>
              </a:rPr>
              <a:t>x==0: </a:t>
            </a:r>
            <a:r>
              <a:rPr lang="en-US" sz="1800" b="1">
                <a:solidFill>
                  <a:srgbClr val="660066"/>
                </a:solidFill>
                <a:latin typeface="Courier New" pitchFamily="-106" charset="0"/>
              </a:rPr>
              <a:t>return </a:t>
            </a:r>
            <a:r>
              <a:rPr lang="en-US" sz="1800" b="1">
                <a:solidFill>
                  <a:srgbClr val="000000"/>
                </a:solidFill>
                <a:latin typeface="Courier New" pitchFamily="-106" charset="0"/>
              </a:rPr>
              <a:t>1</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else</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    RES = </a:t>
            </a:r>
            <a:r>
              <a:rPr lang="en-US" sz="1800" b="1">
                <a:solidFill>
                  <a:srgbClr val="FF0000"/>
                </a:solidFill>
                <a:latin typeface="Courier New" pitchFamily="-106" charset="0"/>
              </a:rPr>
              <a:t>fac</a:t>
            </a:r>
            <a:r>
              <a:rPr lang="en-US" sz="1800" b="1">
                <a:solidFill>
                  <a:srgbClr val="000000"/>
                </a:solidFill>
                <a:latin typeface="Courier New" pitchFamily="-106" charset="0"/>
              </a:rPr>
              <a:t>(x-1)</a:t>
            </a:r>
          </a:p>
          <a:p>
            <a:pPr algn="l">
              <a:lnSpc>
                <a:spcPct val="60000"/>
              </a:lnSpc>
              <a:spcBef>
                <a:spcPct val="50000"/>
              </a:spcBef>
            </a:pPr>
            <a:r>
              <a:rPr lang="en-US" sz="1800" b="1">
                <a:solidFill>
                  <a:srgbClr val="000000"/>
                </a:solidFill>
                <a:latin typeface="Courier New" pitchFamily="-106" charset="0"/>
              </a:rPr>
              <a:t>    </a:t>
            </a:r>
            <a:r>
              <a:rPr lang="en-US" sz="1800" b="1">
                <a:solidFill>
                  <a:srgbClr val="660066"/>
                </a:solidFill>
                <a:latin typeface="Courier New" pitchFamily="-106" charset="0"/>
              </a:rPr>
              <a:t>return </a:t>
            </a:r>
            <a:r>
              <a:rPr lang="en-US" sz="1800" b="1">
                <a:solidFill>
                  <a:srgbClr val="000000"/>
                </a:solidFill>
                <a:latin typeface="Courier New" pitchFamily="-106" charset="0"/>
              </a:rPr>
              <a:t>x*RES</a:t>
            </a:r>
          </a:p>
        </p:txBody>
      </p:sp>
      <p:sp>
        <p:nvSpPr>
          <p:cNvPr id="25624" name="Left Bracket 32"/>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5625" name="Left Bracket 33"/>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5626" name="Left Bracket 34"/>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5627"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25628"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recursive step</a:t>
            </a:r>
          </a:p>
        </p:txBody>
      </p:sp>
      <p:sp>
        <p:nvSpPr>
          <p:cNvPr id="25629"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25630" name="Rectangle 38"/>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solidFill>
                <a:srgbClr val="000000"/>
              </a:solidFill>
            </a:endParaRPr>
          </a:p>
        </p:txBody>
      </p:sp>
      <p:sp>
        <p:nvSpPr>
          <p:cNvPr id="25631" name="Left Bracket 39"/>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5632"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base</a:t>
            </a:r>
          </a:p>
        </p:txBody>
      </p:sp>
      <p:grpSp>
        <p:nvGrpSpPr>
          <p:cNvPr id="25635" name="Group 38"/>
          <p:cNvGrpSpPr>
            <a:grpSpLocks/>
          </p:cNvGrpSpPr>
          <p:nvPr/>
        </p:nvGrpSpPr>
        <p:grpSpPr bwMode="auto">
          <a:xfrm>
            <a:off x="7467600" y="1765300"/>
            <a:ext cx="479425" cy="304800"/>
            <a:chOff x="7651397" y="1820157"/>
            <a:chExt cx="478632" cy="304800"/>
          </a:xfrm>
        </p:grpSpPr>
        <p:sp>
          <p:nvSpPr>
            <p:cNvPr id="25654" name="Rounded Rectangle 39"/>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5655"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25636" name="Group 41"/>
          <p:cNvGrpSpPr>
            <a:grpSpLocks/>
          </p:cNvGrpSpPr>
          <p:nvPr/>
        </p:nvGrpSpPr>
        <p:grpSpPr bwMode="auto">
          <a:xfrm>
            <a:off x="7467600" y="2101850"/>
            <a:ext cx="906463" cy="307975"/>
            <a:chOff x="7651397" y="1820157"/>
            <a:chExt cx="478632" cy="329825"/>
          </a:xfrm>
        </p:grpSpPr>
        <p:sp>
          <p:nvSpPr>
            <p:cNvPr id="25652" name="Rounded Rectangle 42"/>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5653"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25637" name="Group 44"/>
          <p:cNvGrpSpPr>
            <a:grpSpLocks/>
          </p:cNvGrpSpPr>
          <p:nvPr/>
        </p:nvGrpSpPr>
        <p:grpSpPr bwMode="auto">
          <a:xfrm>
            <a:off x="7467600" y="2419350"/>
            <a:ext cx="838200" cy="306388"/>
            <a:chOff x="7651397" y="1820157"/>
            <a:chExt cx="478632" cy="329825"/>
          </a:xfrm>
        </p:grpSpPr>
        <p:sp>
          <p:nvSpPr>
            <p:cNvPr id="25650" name="Rounded Rectangle 45"/>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5651"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grpSp>
        <p:nvGrpSpPr>
          <p:cNvPr id="25638" name="Group 47"/>
          <p:cNvGrpSpPr>
            <a:grpSpLocks/>
          </p:cNvGrpSpPr>
          <p:nvPr/>
        </p:nvGrpSpPr>
        <p:grpSpPr bwMode="auto">
          <a:xfrm>
            <a:off x="7467600" y="3068638"/>
            <a:ext cx="479425" cy="304800"/>
            <a:chOff x="7651397" y="1820157"/>
            <a:chExt cx="478632" cy="304800"/>
          </a:xfrm>
        </p:grpSpPr>
        <p:sp>
          <p:nvSpPr>
            <p:cNvPr id="25648" name="Rounded Rectangle 48"/>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5649"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25639" name="Group 50"/>
          <p:cNvGrpSpPr>
            <a:grpSpLocks/>
          </p:cNvGrpSpPr>
          <p:nvPr/>
        </p:nvGrpSpPr>
        <p:grpSpPr bwMode="auto">
          <a:xfrm>
            <a:off x="7467600" y="3406775"/>
            <a:ext cx="906463" cy="307975"/>
            <a:chOff x="7651397" y="1820157"/>
            <a:chExt cx="478632" cy="329825"/>
          </a:xfrm>
        </p:grpSpPr>
        <p:sp>
          <p:nvSpPr>
            <p:cNvPr id="25646" name="Rounded Rectangle 51"/>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5647"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25640" name="Group 53"/>
          <p:cNvGrpSpPr>
            <a:grpSpLocks/>
          </p:cNvGrpSpPr>
          <p:nvPr/>
        </p:nvGrpSpPr>
        <p:grpSpPr bwMode="auto">
          <a:xfrm>
            <a:off x="7467600" y="3722688"/>
            <a:ext cx="838200" cy="307975"/>
            <a:chOff x="7651397" y="1820157"/>
            <a:chExt cx="478632" cy="329825"/>
          </a:xfrm>
        </p:grpSpPr>
        <p:sp>
          <p:nvSpPr>
            <p:cNvPr id="25644" name="Rounded Rectangle 54"/>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5645"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sp>
        <p:nvSpPr>
          <p:cNvPr id="25641" name="AutoShape 66"/>
          <p:cNvSpPr>
            <a:spLocks noChangeArrowheads="1"/>
          </p:cNvSpPr>
          <p:nvPr/>
        </p:nvSpPr>
        <p:spPr bwMode="auto">
          <a:xfrm>
            <a:off x="8153400" y="1655763"/>
            <a:ext cx="476250" cy="2727325"/>
          </a:xfrm>
          <a:prstGeom prst="downArrow">
            <a:avLst>
              <a:gd name="adj1" fmla="val 50000"/>
              <a:gd name="adj2" fmla="val 143167"/>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solidFill>
                <a:srgbClr val="000000"/>
              </a:solidFill>
            </a:endParaRPr>
          </a:p>
        </p:txBody>
      </p:sp>
      <p:sp>
        <p:nvSpPr>
          <p:cNvPr id="25642" name="Text Box 65"/>
          <p:cNvSpPr txBox="1">
            <a:spLocks noChangeArrowheads="1"/>
          </p:cNvSpPr>
          <p:nvPr/>
        </p:nvSpPr>
        <p:spPr bwMode="auto">
          <a:xfrm>
            <a:off x="7902575" y="2482850"/>
            <a:ext cx="990600" cy="6413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a:solidFill>
                  <a:srgbClr val="000000"/>
                </a:solidFill>
                <a:latin typeface="Arial" charset="0"/>
              </a:rPr>
              <a:t>THE STACK</a:t>
            </a:r>
          </a:p>
        </p:txBody>
      </p:sp>
      <p:sp>
        <p:nvSpPr>
          <p:cNvPr id="57" name="Text Box 3"/>
          <p:cNvSpPr txBox="1">
            <a:spLocks noChangeArrowheads="1"/>
          </p:cNvSpPr>
          <p:nvPr>
            <p:custDataLst>
              <p:tags r:id="rId1"/>
            </p:custDataLst>
          </p:nvPr>
        </p:nvSpPr>
        <p:spPr bwMode="auto">
          <a:xfrm>
            <a:off x="5238750" y="914400"/>
            <a:ext cx="3067050" cy="461963"/>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solidFill>
                  <a:srgbClr val="000000"/>
                </a:solidFill>
                <a:latin typeface="Cambria" pitchFamily="18" charset="0"/>
              </a:rPr>
              <a:t>Assembly</a:t>
            </a:r>
            <a:endParaRPr lang="en-US" dirty="0">
              <a:solidFill>
                <a:srgbClr val="000000"/>
              </a:solidFill>
              <a:latin typeface="Cambria" pitchFamily="18" charset="0"/>
            </a:endParaRPr>
          </a:p>
        </p:txBody>
      </p:sp>
      <p:sp>
        <p:nvSpPr>
          <p:cNvPr id="58" name="Text Box 4"/>
          <p:cNvSpPr txBox="1">
            <a:spLocks noChangeArrowheads="1"/>
          </p:cNvSpPr>
          <p:nvPr>
            <p:custDataLst>
              <p:tags r:id="rId2"/>
            </p:custDataLst>
          </p:nvPr>
        </p:nvSpPr>
        <p:spPr bwMode="auto">
          <a:xfrm>
            <a:off x="1050925" y="914400"/>
            <a:ext cx="1828800" cy="466725"/>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solidFill>
                  <a:srgbClr val="000000"/>
                </a:solidFill>
                <a:latin typeface="Cambria" pitchFamily="18" charset="0"/>
              </a:rPr>
              <a:t>Python</a:t>
            </a:r>
          </a:p>
        </p:txBody>
      </p:sp>
      <p:sp>
        <p:nvSpPr>
          <p:cNvPr id="56" name="Rectangle 2"/>
          <p:cNvSpPr>
            <a:spLocks noChangeArrowheads="1"/>
          </p:cNvSpPr>
          <p:nvPr>
            <p:custDataLst>
              <p:tags r:id="rId3"/>
            </p:custDataLst>
          </p:nvPr>
        </p:nvSpPr>
        <p:spPr bwMode="auto">
          <a:xfrm>
            <a:off x="39624" y="39469"/>
            <a:ext cx="82296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3600" dirty="0">
                <a:solidFill>
                  <a:srgbClr val="000000"/>
                </a:solidFill>
                <a:latin typeface="Cambria" pitchFamily="18" charset="0"/>
              </a:rPr>
              <a:t>F</a:t>
            </a:r>
            <a:r>
              <a:rPr lang="en-US" sz="3600" dirty="0" smtClean="0">
                <a:solidFill>
                  <a:srgbClr val="000000"/>
                </a:solidFill>
                <a:latin typeface="Cambria" pitchFamily="18" charset="0"/>
              </a:rPr>
              <a:t>unction to instructions</a:t>
            </a:r>
            <a:endParaRPr lang="en-US" sz="3600" dirty="0">
              <a:solidFill>
                <a:srgbClr val="000000"/>
              </a:solidFill>
              <a:latin typeface="Cambria" pitchFamily="18" charset="0"/>
              <a:cs typeface="Courier New" pitchFamily="-106" charset="0"/>
            </a:endParaRPr>
          </a:p>
        </p:txBody>
      </p:sp>
    </p:spTree>
    <p:extLst>
      <p:ext uri="{BB962C8B-B14F-4D97-AF65-F5344CB8AC3E}">
        <p14:creationId xmlns:p14="http://schemas.microsoft.com/office/powerpoint/2010/main" val="4098509524"/>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26627"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26628" name="Rectangle 8"/>
          <p:cNvSpPr>
            <a:spLocks noChangeArrowheads="1"/>
          </p:cNvSpPr>
          <p:nvPr/>
        </p:nvSpPr>
        <p:spPr bwMode="auto">
          <a:xfrm>
            <a:off x="5715000" y="42672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26629" name="Text Box 26"/>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6630" name="Text Box 27"/>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6631" name="Rectangle 28"/>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fac(3)</a:t>
            </a:r>
          </a:p>
        </p:txBody>
      </p:sp>
      <p:sp>
        <p:nvSpPr>
          <p:cNvPr id="26632" name="Rectangle 29"/>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fac(2)</a:t>
            </a:r>
          </a:p>
        </p:txBody>
      </p:sp>
      <p:sp>
        <p:nvSpPr>
          <p:cNvPr id="26633" name="Text Box 30"/>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6634" name="Rectangle 31"/>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3</a:t>
            </a:r>
          </a:p>
        </p:txBody>
      </p:sp>
      <p:sp>
        <p:nvSpPr>
          <p:cNvPr id="26635" name="Rectangle 32"/>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solidFill>
                <a:srgbClr val="000000"/>
              </a:solidFill>
              <a:latin typeface="Courier New" pitchFamily="-106" charset="0"/>
            </a:endParaRPr>
          </a:p>
        </p:txBody>
      </p:sp>
      <p:sp>
        <p:nvSpPr>
          <p:cNvPr id="26636" name="Line 33"/>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26637" name="Text Box 37"/>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6638" name="Text Box 38"/>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6639" name="Text Box 39"/>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6640" name="Rectangle 40"/>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2</a:t>
            </a:r>
          </a:p>
        </p:txBody>
      </p:sp>
      <p:sp>
        <p:nvSpPr>
          <p:cNvPr id="26641" name="Rectangle 41"/>
          <p:cNvSpPr>
            <a:spLocks noChangeArrowheads="1"/>
          </p:cNvSpPr>
          <p:nvPr/>
        </p:nvSpPr>
        <p:spPr bwMode="auto">
          <a:xfrm>
            <a:off x="6003925" y="333216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solidFill>
                <a:srgbClr val="000000"/>
              </a:solidFill>
              <a:latin typeface="Courier New" pitchFamily="-106" charset="0"/>
            </a:endParaRPr>
          </a:p>
        </p:txBody>
      </p:sp>
      <p:sp>
        <p:nvSpPr>
          <p:cNvPr id="26642" name="Text Box 42"/>
          <p:cNvSpPr txBox="1">
            <a:spLocks noChangeArrowheads="1"/>
          </p:cNvSpPr>
          <p:nvPr/>
        </p:nvSpPr>
        <p:spPr bwMode="auto">
          <a:xfrm>
            <a:off x="6173788" y="4337050"/>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6643" name="Text Box 43"/>
          <p:cNvSpPr txBox="1">
            <a:spLocks noChangeArrowheads="1"/>
          </p:cNvSpPr>
          <p:nvPr/>
        </p:nvSpPr>
        <p:spPr bwMode="auto">
          <a:xfrm>
            <a:off x="6353175" y="501015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6644" name="Text Box 44"/>
          <p:cNvSpPr txBox="1">
            <a:spLocks noChangeArrowheads="1"/>
          </p:cNvSpPr>
          <p:nvPr/>
        </p:nvSpPr>
        <p:spPr bwMode="auto">
          <a:xfrm>
            <a:off x="6062663" y="4683125"/>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6645" name="Rectangle 45"/>
          <p:cNvSpPr>
            <a:spLocks noChangeArrowheads="1"/>
          </p:cNvSpPr>
          <p:nvPr/>
        </p:nvSpPr>
        <p:spPr bwMode="auto">
          <a:xfrm>
            <a:off x="6003925" y="43180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1</a:t>
            </a:r>
          </a:p>
        </p:txBody>
      </p:sp>
      <p:sp>
        <p:nvSpPr>
          <p:cNvPr id="26646" name="Rectangle 46"/>
          <p:cNvSpPr>
            <a:spLocks noChangeArrowheads="1"/>
          </p:cNvSpPr>
          <p:nvPr/>
        </p:nvSpPr>
        <p:spPr bwMode="auto">
          <a:xfrm>
            <a:off x="6003925" y="462438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solidFill>
                <a:srgbClr val="000000"/>
              </a:solidFill>
              <a:latin typeface="Courier New" pitchFamily="-106" charset="0"/>
            </a:endParaRPr>
          </a:p>
        </p:txBody>
      </p:sp>
      <p:sp>
        <p:nvSpPr>
          <p:cNvPr id="26647" name="Line 52"/>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26648" name="Line 53"/>
          <p:cNvSpPr>
            <a:spLocks noChangeShapeType="1"/>
          </p:cNvSpPr>
          <p:nvPr/>
        </p:nvSpPr>
        <p:spPr bwMode="auto">
          <a:xfrm flipH="1" flipV="1">
            <a:off x="3457575" y="5046663"/>
            <a:ext cx="2716213" cy="122237"/>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26649" name="Line 55"/>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26650" name="Line 56"/>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26651" name="Line 57"/>
          <p:cNvSpPr>
            <a:spLocks noChangeShapeType="1"/>
          </p:cNvSpPr>
          <p:nvPr/>
        </p:nvSpPr>
        <p:spPr bwMode="auto">
          <a:xfrm flipV="1">
            <a:off x="3451225" y="4648200"/>
            <a:ext cx="1366838" cy="355600"/>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26652" name="Rectangle 58"/>
          <p:cNvSpPr>
            <a:spLocks noChangeArrowheads="1"/>
          </p:cNvSpPr>
          <p:nvPr/>
        </p:nvSpPr>
        <p:spPr bwMode="auto">
          <a:xfrm>
            <a:off x="4765675" y="4357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fac(1)</a:t>
            </a:r>
          </a:p>
        </p:txBody>
      </p:sp>
      <p:sp>
        <p:nvSpPr>
          <p:cNvPr id="26653" name="Text Box 66"/>
          <p:cNvSpPr txBox="1">
            <a:spLocks noChangeArrowheads="1"/>
          </p:cNvSpPr>
          <p:nvPr/>
        </p:nvSpPr>
        <p:spPr bwMode="auto">
          <a:xfrm>
            <a:off x="7848600" y="5318125"/>
            <a:ext cx="10525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solidFill>
                  <a:srgbClr val="000000"/>
                </a:solidFill>
                <a:latin typeface="Arial" charset="0"/>
              </a:rPr>
              <a:t>growing downward</a:t>
            </a:r>
          </a:p>
        </p:txBody>
      </p:sp>
      <p:sp>
        <p:nvSpPr>
          <p:cNvPr id="26654" name="Up Arrow 38"/>
          <p:cNvSpPr>
            <a:spLocks noChangeArrowheads="1"/>
          </p:cNvSpPr>
          <p:nvPr/>
        </p:nvSpPr>
        <p:spPr bwMode="auto">
          <a:xfrm>
            <a:off x="6491288" y="5486400"/>
            <a:ext cx="381000" cy="609600"/>
          </a:xfrm>
          <a:prstGeom prst="upArrow">
            <a:avLst>
              <a:gd name="adj1" fmla="val 50000"/>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6655" name="Rectangle 39"/>
          <p:cNvSpPr>
            <a:spLocks noChangeArrowheads="1"/>
          </p:cNvSpPr>
          <p:nvPr/>
        </p:nvSpPr>
        <p:spPr bwMode="auto">
          <a:xfrm>
            <a:off x="4519613" y="6211888"/>
            <a:ext cx="430847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solidFill>
                  <a:srgbClr val="000000"/>
                </a:solidFill>
                <a:latin typeface="Calibri" pitchFamily="-106" charset="0"/>
              </a:rPr>
              <a:t>One stack frame per function call </a:t>
            </a:r>
            <a:endParaRPr lang="en-US">
              <a:solidFill>
                <a:srgbClr val="000000"/>
              </a:solidFill>
            </a:endParaRPr>
          </a:p>
        </p:txBody>
      </p:sp>
      <p:sp>
        <p:nvSpPr>
          <p:cNvPr id="26656"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solidFill>
                  <a:srgbClr val="000000"/>
                </a:solidFill>
                <a:latin typeface="Courier New" pitchFamily="-106" charset="0"/>
              </a:rPr>
              <a:t>x = </a:t>
            </a:r>
            <a:r>
              <a:rPr lang="en-US" sz="1800" b="1">
                <a:solidFill>
                  <a:srgbClr val="660066"/>
                </a:solidFill>
                <a:latin typeface="Courier New" pitchFamily="-106" charset="0"/>
              </a:rPr>
              <a:t>input</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y =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solidFill>
                  <a:srgbClr val="000000"/>
                </a:solidFill>
                <a:latin typeface="Courier New" pitchFamily="-106" charset="0"/>
              </a:rPr>
              <a:t>y</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000000"/>
                </a:solidFill>
                <a:latin typeface="Courier New" pitchFamily="-106" charset="0"/>
              </a:rPr>
              <a:t>  </a:t>
            </a:r>
            <a:endParaRPr lang="en-US" sz="1800" b="1">
              <a:solidFill>
                <a:srgbClr val="009999"/>
              </a:solidFill>
              <a:latin typeface="Courier New" pitchFamily="-106" charset="0"/>
            </a:endParaRP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if </a:t>
            </a:r>
            <a:r>
              <a:rPr lang="en-US" sz="1800" b="1">
                <a:solidFill>
                  <a:srgbClr val="000000"/>
                </a:solidFill>
                <a:latin typeface="Courier New" pitchFamily="-106" charset="0"/>
              </a:rPr>
              <a:t>x==0: </a:t>
            </a:r>
            <a:r>
              <a:rPr lang="en-US" sz="1800" b="1">
                <a:solidFill>
                  <a:srgbClr val="660066"/>
                </a:solidFill>
                <a:latin typeface="Courier New" pitchFamily="-106" charset="0"/>
              </a:rPr>
              <a:t>return </a:t>
            </a:r>
            <a:r>
              <a:rPr lang="en-US" sz="1800" b="1">
                <a:solidFill>
                  <a:srgbClr val="000000"/>
                </a:solidFill>
                <a:latin typeface="Courier New" pitchFamily="-106" charset="0"/>
              </a:rPr>
              <a:t>1</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else</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    RES = </a:t>
            </a:r>
            <a:r>
              <a:rPr lang="en-US" sz="1800" b="1">
                <a:solidFill>
                  <a:srgbClr val="FF0000"/>
                </a:solidFill>
                <a:latin typeface="Courier New" pitchFamily="-106" charset="0"/>
              </a:rPr>
              <a:t>fac</a:t>
            </a:r>
            <a:r>
              <a:rPr lang="en-US" sz="1800" b="1">
                <a:solidFill>
                  <a:srgbClr val="000000"/>
                </a:solidFill>
                <a:latin typeface="Courier New" pitchFamily="-106" charset="0"/>
              </a:rPr>
              <a:t>(x-1)</a:t>
            </a:r>
          </a:p>
          <a:p>
            <a:pPr algn="l">
              <a:lnSpc>
                <a:spcPct val="60000"/>
              </a:lnSpc>
              <a:spcBef>
                <a:spcPct val="50000"/>
              </a:spcBef>
            </a:pPr>
            <a:r>
              <a:rPr lang="en-US" sz="1800" b="1">
                <a:solidFill>
                  <a:srgbClr val="000000"/>
                </a:solidFill>
                <a:latin typeface="Courier New" pitchFamily="-106" charset="0"/>
              </a:rPr>
              <a:t>    </a:t>
            </a:r>
            <a:r>
              <a:rPr lang="en-US" sz="1800" b="1">
                <a:solidFill>
                  <a:srgbClr val="660066"/>
                </a:solidFill>
                <a:latin typeface="Courier New" pitchFamily="-106" charset="0"/>
              </a:rPr>
              <a:t>return </a:t>
            </a:r>
            <a:r>
              <a:rPr lang="en-US" sz="1800" b="1">
                <a:solidFill>
                  <a:srgbClr val="000000"/>
                </a:solidFill>
                <a:latin typeface="Courier New" pitchFamily="-106" charset="0"/>
              </a:rPr>
              <a:t>x*RES</a:t>
            </a:r>
          </a:p>
        </p:txBody>
      </p:sp>
      <p:sp>
        <p:nvSpPr>
          <p:cNvPr id="26657" name="Left Bracket 41"/>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6658" name="Left Bracket 42"/>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6659" name="Left Bracket 43"/>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6660"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26661"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recursive step</a:t>
            </a:r>
          </a:p>
        </p:txBody>
      </p:sp>
      <p:sp>
        <p:nvSpPr>
          <p:cNvPr id="26662"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26663" name="Rectangle 47"/>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solidFill>
                <a:srgbClr val="000000"/>
              </a:solidFill>
            </a:endParaRPr>
          </a:p>
        </p:txBody>
      </p:sp>
      <p:sp>
        <p:nvSpPr>
          <p:cNvPr id="26664" name="Left Bracket 48"/>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6665"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base</a:t>
            </a:r>
          </a:p>
        </p:txBody>
      </p:sp>
      <p:grpSp>
        <p:nvGrpSpPr>
          <p:cNvPr id="26668" name="Group 59"/>
          <p:cNvGrpSpPr>
            <a:grpSpLocks/>
          </p:cNvGrpSpPr>
          <p:nvPr/>
        </p:nvGrpSpPr>
        <p:grpSpPr bwMode="auto">
          <a:xfrm>
            <a:off x="7467600" y="1765300"/>
            <a:ext cx="479425" cy="304800"/>
            <a:chOff x="7651397" y="1820157"/>
            <a:chExt cx="478632" cy="304800"/>
          </a:xfrm>
        </p:grpSpPr>
        <p:sp>
          <p:nvSpPr>
            <p:cNvPr id="26696" name="Rounded Rectangle 60"/>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6697"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26669" name="Group 62"/>
          <p:cNvGrpSpPr>
            <a:grpSpLocks/>
          </p:cNvGrpSpPr>
          <p:nvPr/>
        </p:nvGrpSpPr>
        <p:grpSpPr bwMode="auto">
          <a:xfrm>
            <a:off x="7467600" y="2101850"/>
            <a:ext cx="906463" cy="307975"/>
            <a:chOff x="7651397" y="1820157"/>
            <a:chExt cx="478632" cy="329825"/>
          </a:xfrm>
        </p:grpSpPr>
        <p:sp>
          <p:nvSpPr>
            <p:cNvPr id="26694" name="Rounded Rectangle 63"/>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6695"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26670" name="Group 65"/>
          <p:cNvGrpSpPr>
            <a:grpSpLocks/>
          </p:cNvGrpSpPr>
          <p:nvPr/>
        </p:nvGrpSpPr>
        <p:grpSpPr bwMode="auto">
          <a:xfrm>
            <a:off x="7467600" y="2419350"/>
            <a:ext cx="838200" cy="306388"/>
            <a:chOff x="7651397" y="1820157"/>
            <a:chExt cx="478632" cy="329825"/>
          </a:xfrm>
        </p:grpSpPr>
        <p:sp>
          <p:nvSpPr>
            <p:cNvPr id="26692" name="Rounded Rectangle 66"/>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6693"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grpSp>
        <p:nvGrpSpPr>
          <p:cNvPr id="26671" name="Group 68"/>
          <p:cNvGrpSpPr>
            <a:grpSpLocks/>
          </p:cNvGrpSpPr>
          <p:nvPr/>
        </p:nvGrpSpPr>
        <p:grpSpPr bwMode="auto">
          <a:xfrm>
            <a:off x="7467600" y="3068638"/>
            <a:ext cx="479425" cy="304800"/>
            <a:chOff x="7651397" y="1820157"/>
            <a:chExt cx="478632" cy="304800"/>
          </a:xfrm>
        </p:grpSpPr>
        <p:sp>
          <p:nvSpPr>
            <p:cNvPr id="26690" name="Rounded Rectangle 69"/>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6691"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26672" name="Group 71"/>
          <p:cNvGrpSpPr>
            <a:grpSpLocks/>
          </p:cNvGrpSpPr>
          <p:nvPr/>
        </p:nvGrpSpPr>
        <p:grpSpPr bwMode="auto">
          <a:xfrm>
            <a:off x="7467600" y="3406775"/>
            <a:ext cx="906463" cy="307975"/>
            <a:chOff x="7651397" y="1820157"/>
            <a:chExt cx="478632" cy="329825"/>
          </a:xfrm>
        </p:grpSpPr>
        <p:sp>
          <p:nvSpPr>
            <p:cNvPr id="26688" name="Rounded Rectangle 72"/>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6689"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26673" name="Group 74"/>
          <p:cNvGrpSpPr>
            <a:grpSpLocks/>
          </p:cNvGrpSpPr>
          <p:nvPr/>
        </p:nvGrpSpPr>
        <p:grpSpPr bwMode="auto">
          <a:xfrm>
            <a:off x="7467600" y="3722688"/>
            <a:ext cx="838200" cy="307975"/>
            <a:chOff x="7651397" y="1820157"/>
            <a:chExt cx="478632" cy="329825"/>
          </a:xfrm>
        </p:grpSpPr>
        <p:sp>
          <p:nvSpPr>
            <p:cNvPr id="26686" name="Rounded Rectangle 75"/>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6687"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grpSp>
        <p:nvGrpSpPr>
          <p:cNvPr id="26674" name="Group 77"/>
          <p:cNvGrpSpPr>
            <a:grpSpLocks/>
          </p:cNvGrpSpPr>
          <p:nvPr/>
        </p:nvGrpSpPr>
        <p:grpSpPr bwMode="auto">
          <a:xfrm>
            <a:off x="7467600" y="4330700"/>
            <a:ext cx="479425" cy="304800"/>
            <a:chOff x="7651397" y="1820157"/>
            <a:chExt cx="478632" cy="304800"/>
          </a:xfrm>
        </p:grpSpPr>
        <p:sp>
          <p:nvSpPr>
            <p:cNvPr id="26684" name="Rounded Rectangle 78"/>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6685"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26675" name="Group 80"/>
          <p:cNvGrpSpPr>
            <a:grpSpLocks/>
          </p:cNvGrpSpPr>
          <p:nvPr/>
        </p:nvGrpSpPr>
        <p:grpSpPr bwMode="auto">
          <a:xfrm>
            <a:off x="7467600" y="4667250"/>
            <a:ext cx="906463" cy="307975"/>
            <a:chOff x="7651397" y="1820157"/>
            <a:chExt cx="478632" cy="329825"/>
          </a:xfrm>
        </p:grpSpPr>
        <p:sp>
          <p:nvSpPr>
            <p:cNvPr id="26682" name="Rounded Rectangle 81"/>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6683"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26676" name="Group 83"/>
          <p:cNvGrpSpPr>
            <a:grpSpLocks/>
          </p:cNvGrpSpPr>
          <p:nvPr/>
        </p:nvGrpSpPr>
        <p:grpSpPr bwMode="auto">
          <a:xfrm>
            <a:off x="7467600" y="4983163"/>
            <a:ext cx="838200" cy="307975"/>
            <a:chOff x="7651397" y="1820157"/>
            <a:chExt cx="478632" cy="329825"/>
          </a:xfrm>
        </p:grpSpPr>
        <p:sp>
          <p:nvSpPr>
            <p:cNvPr id="26680" name="Rounded Rectangle 84"/>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6681"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sp>
        <p:nvSpPr>
          <p:cNvPr id="26677" name="AutoShape 65"/>
          <p:cNvSpPr>
            <a:spLocks noChangeArrowheads="1"/>
          </p:cNvSpPr>
          <p:nvPr/>
        </p:nvSpPr>
        <p:spPr bwMode="auto">
          <a:xfrm>
            <a:off x="8153400" y="1655763"/>
            <a:ext cx="476250" cy="3641725"/>
          </a:xfrm>
          <a:prstGeom prst="downArrow">
            <a:avLst>
              <a:gd name="adj1" fmla="val 50000"/>
              <a:gd name="adj2" fmla="val 191167"/>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26678" name="Text Box 65"/>
          <p:cNvSpPr txBox="1">
            <a:spLocks noChangeArrowheads="1"/>
          </p:cNvSpPr>
          <p:nvPr/>
        </p:nvSpPr>
        <p:spPr bwMode="auto">
          <a:xfrm>
            <a:off x="7902575" y="2482850"/>
            <a:ext cx="990600" cy="6413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a:solidFill>
                  <a:srgbClr val="000000"/>
                </a:solidFill>
                <a:latin typeface="Arial" charset="0"/>
              </a:rPr>
              <a:t>THE STACK</a:t>
            </a:r>
          </a:p>
        </p:txBody>
      </p:sp>
      <p:sp>
        <p:nvSpPr>
          <p:cNvPr id="75" name="Text Box 3"/>
          <p:cNvSpPr txBox="1">
            <a:spLocks noChangeArrowheads="1"/>
          </p:cNvSpPr>
          <p:nvPr>
            <p:custDataLst>
              <p:tags r:id="rId1"/>
            </p:custDataLst>
          </p:nvPr>
        </p:nvSpPr>
        <p:spPr bwMode="auto">
          <a:xfrm>
            <a:off x="5238750" y="914400"/>
            <a:ext cx="3067050" cy="461963"/>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solidFill>
                  <a:srgbClr val="000000"/>
                </a:solidFill>
                <a:latin typeface="Cambria" pitchFamily="18" charset="0"/>
              </a:rPr>
              <a:t>Assembly</a:t>
            </a:r>
            <a:endParaRPr lang="en-US" dirty="0">
              <a:solidFill>
                <a:srgbClr val="000000"/>
              </a:solidFill>
              <a:latin typeface="Cambria" pitchFamily="18" charset="0"/>
            </a:endParaRPr>
          </a:p>
        </p:txBody>
      </p:sp>
      <p:sp>
        <p:nvSpPr>
          <p:cNvPr id="76" name="Text Box 4"/>
          <p:cNvSpPr txBox="1">
            <a:spLocks noChangeArrowheads="1"/>
          </p:cNvSpPr>
          <p:nvPr>
            <p:custDataLst>
              <p:tags r:id="rId2"/>
            </p:custDataLst>
          </p:nvPr>
        </p:nvSpPr>
        <p:spPr bwMode="auto">
          <a:xfrm>
            <a:off x="1050925" y="914400"/>
            <a:ext cx="1828800" cy="466725"/>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solidFill>
                  <a:srgbClr val="000000"/>
                </a:solidFill>
                <a:latin typeface="Cambria" pitchFamily="18" charset="0"/>
              </a:rPr>
              <a:t>Python</a:t>
            </a:r>
          </a:p>
        </p:txBody>
      </p:sp>
      <p:sp>
        <p:nvSpPr>
          <p:cNvPr id="74" name="Rectangle 2"/>
          <p:cNvSpPr>
            <a:spLocks noChangeArrowheads="1"/>
          </p:cNvSpPr>
          <p:nvPr>
            <p:custDataLst>
              <p:tags r:id="rId3"/>
            </p:custDataLst>
          </p:nvPr>
        </p:nvSpPr>
        <p:spPr bwMode="auto">
          <a:xfrm>
            <a:off x="39624" y="39469"/>
            <a:ext cx="82296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3600" dirty="0">
                <a:solidFill>
                  <a:srgbClr val="000000"/>
                </a:solidFill>
                <a:latin typeface="Cambria" pitchFamily="18" charset="0"/>
              </a:rPr>
              <a:t>F</a:t>
            </a:r>
            <a:r>
              <a:rPr lang="en-US" sz="3600" dirty="0" smtClean="0">
                <a:solidFill>
                  <a:srgbClr val="000000"/>
                </a:solidFill>
                <a:latin typeface="Cambria" pitchFamily="18" charset="0"/>
              </a:rPr>
              <a:t>unction to instructions</a:t>
            </a:r>
            <a:endParaRPr lang="en-US" sz="3600" dirty="0">
              <a:solidFill>
                <a:srgbClr val="000000"/>
              </a:solidFill>
              <a:latin typeface="Cambria" pitchFamily="18" charset="0"/>
              <a:cs typeface="Courier New" pitchFamily="-106" charset="0"/>
            </a:endParaRPr>
          </a:p>
        </p:txBody>
      </p:sp>
    </p:spTree>
    <p:extLst>
      <p:ext uri="{BB962C8B-B14F-4D97-AF65-F5344CB8AC3E}">
        <p14:creationId xmlns:p14="http://schemas.microsoft.com/office/powerpoint/2010/main" val="2029736399"/>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2"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27653"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27654" name="Rectangle 8"/>
          <p:cNvSpPr>
            <a:spLocks noChangeArrowheads="1"/>
          </p:cNvSpPr>
          <p:nvPr/>
        </p:nvSpPr>
        <p:spPr bwMode="auto">
          <a:xfrm>
            <a:off x="5715000" y="42672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27655" name="Rectangle 9"/>
          <p:cNvSpPr>
            <a:spLocks noChangeArrowheads="1"/>
          </p:cNvSpPr>
          <p:nvPr/>
        </p:nvSpPr>
        <p:spPr bwMode="auto">
          <a:xfrm>
            <a:off x="5716588" y="55546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27656" name="Text Box 26"/>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7657" name="Text Box 27"/>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7658" name="Rectangle 28"/>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fac(3)</a:t>
            </a:r>
          </a:p>
        </p:txBody>
      </p:sp>
      <p:sp>
        <p:nvSpPr>
          <p:cNvPr id="27659" name="Rectangle 29"/>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fac(2)</a:t>
            </a:r>
          </a:p>
        </p:txBody>
      </p:sp>
      <p:sp>
        <p:nvSpPr>
          <p:cNvPr id="27660" name="Text Box 30"/>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7661" name="Rectangle 31"/>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3</a:t>
            </a:r>
          </a:p>
        </p:txBody>
      </p:sp>
      <p:sp>
        <p:nvSpPr>
          <p:cNvPr id="27662" name="Rectangle 32"/>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solidFill>
                <a:srgbClr val="000000"/>
              </a:solidFill>
              <a:latin typeface="Courier New" pitchFamily="-106" charset="0"/>
            </a:endParaRPr>
          </a:p>
        </p:txBody>
      </p:sp>
      <p:sp>
        <p:nvSpPr>
          <p:cNvPr id="27663" name="Line 33"/>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27664" name="Text Box 37"/>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7665" name="Text Box 38"/>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7666" name="Text Box 39"/>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7667" name="Rectangle 40"/>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2</a:t>
            </a:r>
          </a:p>
        </p:txBody>
      </p:sp>
      <p:sp>
        <p:nvSpPr>
          <p:cNvPr id="27668" name="Rectangle 41"/>
          <p:cNvSpPr>
            <a:spLocks noChangeArrowheads="1"/>
          </p:cNvSpPr>
          <p:nvPr/>
        </p:nvSpPr>
        <p:spPr bwMode="auto">
          <a:xfrm>
            <a:off x="6003925" y="333216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solidFill>
                <a:srgbClr val="000000"/>
              </a:solidFill>
              <a:latin typeface="Courier New" pitchFamily="-106" charset="0"/>
            </a:endParaRPr>
          </a:p>
        </p:txBody>
      </p:sp>
      <p:sp>
        <p:nvSpPr>
          <p:cNvPr id="27669" name="Text Box 42"/>
          <p:cNvSpPr txBox="1">
            <a:spLocks noChangeArrowheads="1"/>
          </p:cNvSpPr>
          <p:nvPr/>
        </p:nvSpPr>
        <p:spPr bwMode="auto">
          <a:xfrm>
            <a:off x="6173788" y="4337050"/>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7670" name="Text Box 43"/>
          <p:cNvSpPr txBox="1">
            <a:spLocks noChangeArrowheads="1"/>
          </p:cNvSpPr>
          <p:nvPr/>
        </p:nvSpPr>
        <p:spPr bwMode="auto">
          <a:xfrm>
            <a:off x="6353175" y="501015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7671" name="Text Box 44"/>
          <p:cNvSpPr txBox="1">
            <a:spLocks noChangeArrowheads="1"/>
          </p:cNvSpPr>
          <p:nvPr/>
        </p:nvSpPr>
        <p:spPr bwMode="auto">
          <a:xfrm>
            <a:off x="6062663" y="4683125"/>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7672" name="Rectangle 45"/>
          <p:cNvSpPr>
            <a:spLocks noChangeArrowheads="1"/>
          </p:cNvSpPr>
          <p:nvPr/>
        </p:nvSpPr>
        <p:spPr bwMode="auto">
          <a:xfrm>
            <a:off x="6003925" y="43180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1</a:t>
            </a:r>
          </a:p>
        </p:txBody>
      </p:sp>
      <p:sp>
        <p:nvSpPr>
          <p:cNvPr id="27673" name="Rectangle 46"/>
          <p:cNvSpPr>
            <a:spLocks noChangeArrowheads="1"/>
          </p:cNvSpPr>
          <p:nvPr/>
        </p:nvSpPr>
        <p:spPr bwMode="auto">
          <a:xfrm>
            <a:off x="6003925" y="462438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solidFill>
                <a:srgbClr val="000000"/>
              </a:solidFill>
              <a:latin typeface="Courier New" pitchFamily="-106" charset="0"/>
            </a:endParaRPr>
          </a:p>
        </p:txBody>
      </p:sp>
      <p:sp>
        <p:nvSpPr>
          <p:cNvPr id="27674" name="Text Box 47"/>
          <p:cNvSpPr txBox="1">
            <a:spLocks noChangeArrowheads="1"/>
          </p:cNvSpPr>
          <p:nvPr/>
        </p:nvSpPr>
        <p:spPr bwMode="auto">
          <a:xfrm>
            <a:off x="6165850" y="5621338"/>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7675" name="Text Box 48"/>
          <p:cNvSpPr txBox="1">
            <a:spLocks noChangeArrowheads="1"/>
          </p:cNvSpPr>
          <p:nvPr/>
        </p:nvSpPr>
        <p:spPr bwMode="auto">
          <a:xfrm>
            <a:off x="6345238" y="6294438"/>
            <a:ext cx="1190625"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7676" name="Text Box 49"/>
          <p:cNvSpPr txBox="1">
            <a:spLocks noChangeArrowheads="1"/>
          </p:cNvSpPr>
          <p:nvPr/>
        </p:nvSpPr>
        <p:spPr bwMode="auto">
          <a:xfrm>
            <a:off x="6054725" y="5967413"/>
            <a:ext cx="1481138"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7677" name="Rectangle 50"/>
          <p:cNvSpPr>
            <a:spLocks noChangeArrowheads="1"/>
          </p:cNvSpPr>
          <p:nvPr/>
        </p:nvSpPr>
        <p:spPr bwMode="auto">
          <a:xfrm>
            <a:off x="5995988" y="560228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0</a:t>
            </a:r>
          </a:p>
        </p:txBody>
      </p:sp>
      <p:sp>
        <p:nvSpPr>
          <p:cNvPr id="27678" name="Rectangle 51"/>
          <p:cNvSpPr>
            <a:spLocks noChangeArrowheads="1"/>
          </p:cNvSpPr>
          <p:nvPr/>
        </p:nvSpPr>
        <p:spPr bwMode="auto">
          <a:xfrm>
            <a:off x="5986463" y="5908675"/>
            <a:ext cx="339725" cy="385763"/>
          </a:xfrm>
          <a:prstGeom prst="rect">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1800" b="1">
                <a:solidFill>
                  <a:srgbClr val="FF0515"/>
                </a:solidFill>
                <a:latin typeface="Courier New" pitchFamily="-106" charset="0"/>
              </a:rPr>
              <a:t>1</a:t>
            </a:r>
            <a:endParaRPr lang="en-US" sz="1800" b="1">
              <a:solidFill>
                <a:srgbClr val="000000"/>
              </a:solidFill>
              <a:latin typeface="Courier New" pitchFamily="-106" charset="0"/>
            </a:endParaRPr>
          </a:p>
        </p:txBody>
      </p:sp>
      <p:sp>
        <p:nvSpPr>
          <p:cNvPr id="27679" name="Line 52"/>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27680" name="Line 53"/>
          <p:cNvSpPr>
            <a:spLocks noChangeShapeType="1"/>
          </p:cNvSpPr>
          <p:nvPr/>
        </p:nvSpPr>
        <p:spPr bwMode="auto">
          <a:xfrm flipH="1" flipV="1">
            <a:off x="3457575" y="5046663"/>
            <a:ext cx="2716213" cy="122237"/>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27681" name="Line 54"/>
          <p:cNvSpPr>
            <a:spLocks noChangeShapeType="1"/>
          </p:cNvSpPr>
          <p:nvPr/>
        </p:nvSpPr>
        <p:spPr bwMode="auto">
          <a:xfrm flipH="1" flipV="1">
            <a:off x="3390900" y="5143500"/>
            <a:ext cx="2805113" cy="12938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27682" name="Line 55"/>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27683" name="Line 56"/>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27684" name="Line 57"/>
          <p:cNvSpPr>
            <a:spLocks noChangeShapeType="1"/>
          </p:cNvSpPr>
          <p:nvPr/>
        </p:nvSpPr>
        <p:spPr bwMode="auto">
          <a:xfrm flipV="1">
            <a:off x="3451225" y="4648200"/>
            <a:ext cx="1366838" cy="355600"/>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27685" name="Rectangle 58"/>
          <p:cNvSpPr>
            <a:spLocks noChangeArrowheads="1"/>
          </p:cNvSpPr>
          <p:nvPr/>
        </p:nvSpPr>
        <p:spPr bwMode="auto">
          <a:xfrm>
            <a:off x="4765675" y="4357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fac(1)</a:t>
            </a:r>
          </a:p>
        </p:txBody>
      </p:sp>
      <p:sp>
        <p:nvSpPr>
          <p:cNvPr id="27686" name="Rectangle 59"/>
          <p:cNvSpPr>
            <a:spLocks noChangeArrowheads="1"/>
          </p:cNvSpPr>
          <p:nvPr/>
        </p:nvSpPr>
        <p:spPr bwMode="auto">
          <a:xfrm>
            <a:off x="4760913" y="550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fac(0)</a:t>
            </a:r>
          </a:p>
        </p:txBody>
      </p:sp>
      <p:sp>
        <p:nvSpPr>
          <p:cNvPr id="27687" name="Line 60"/>
          <p:cNvSpPr>
            <a:spLocks noChangeShapeType="1"/>
          </p:cNvSpPr>
          <p:nvPr/>
        </p:nvSpPr>
        <p:spPr bwMode="auto">
          <a:xfrm>
            <a:off x="3459163" y="5099050"/>
            <a:ext cx="1414462" cy="501650"/>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27688"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solidFill>
                  <a:srgbClr val="000000"/>
                </a:solidFill>
                <a:latin typeface="Courier New" pitchFamily="-106" charset="0"/>
              </a:rPr>
              <a:t>x = </a:t>
            </a:r>
            <a:r>
              <a:rPr lang="en-US" sz="1800" b="1">
                <a:solidFill>
                  <a:srgbClr val="660066"/>
                </a:solidFill>
                <a:latin typeface="Courier New" pitchFamily="-106" charset="0"/>
              </a:rPr>
              <a:t>input</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y =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solidFill>
                  <a:srgbClr val="000000"/>
                </a:solidFill>
                <a:latin typeface="Courier New" pitchFamily="-106" charset="0"/>
              </a:rPr>
              <a:t>y</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000000"/>
                </a:solidFill>
                <a:latin typeface="Courier New" pitchFamily="-106" charset="0"/>
              </a:rPr>
              <a:t>  </a:t>
            </a:r>
            <a:endParaRPr lang="en-US" sz="1800" b="1">
              <a:solidFill>
                <a:srgbClr val="009999"/>
              </a:solidFill>
              <a:latin typeface="Courier New" pitchFamily="-106" charset="0"/>
            </a:endParaRP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if </a:t>
            </a:r>
            <a:r>
              <a:rPr lang="en-US" sz="1800" b="1">
                <a:solidFill>
                  <a:srgbClr val="000000"/>
                </a:solidFill>
                <a:latin typeface="Courier New" pitchFamily="-106" charset="0"/>
              </a:rPr>
              <a:t>x==0: </a:t>
            </a:r>
            <a:r>
              <a:rPr lang="en-US" sz="1800" b="1">
                <a:solidFill>
                  <a:srgbClr val="660066"/>
                </a:solidFill>
                <a:latin typeface="Courier New" pitchFamily="-106" charset="0"/>
              </a:rPr>
              <a:t>return </a:t>
            </a:r>
            <a:r>
              <a:rPr lang="en-US" sz="1800" b="1">
                <a:solidFill>
                  <a:srgbClr val="000000"/>
                </a:solidFill>
                <a:latin typeface="Courier New" pitchFamily="-106" charset="0"/>
              </a:rPr>
              <a:t>1</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else</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    RES = </a:t>
            </a:r>
            <a:r>
              <a:rPr lang="en-US" sz="1800" b="1">
                <a:solidFill>
                  <a:srgbClr val="FF0000"/>
                </a:solidFill>
                <a:latin typeface="Courier New" pitchFamily="-106" charset="0"/>
              </a:rPr>
              <a:t>fac</a:t>
            </a:r>
            <a:r>
              <a:rPr lang="en-US" sz="1800" b="1">
                <a:solidFill>
                  <a:srgbClr val="000000"/>
                </a:solidFill>
                <a:latin typeface="Courier New" pitchFamily="-106" charset="0"/>
              </a:rPr>
              <a:t>(x-1)</a:t>
            </a:r>
          </a:p>
          <a:p>
            <a:pPr algn="l">
              <a:lnSpc>
                <a:spcPct val="60000"/>
              </a:lnSpc>
              <a:spcBef>
                <a:spcPct val="50000"/>
              </a:spcBef>
            </a:pPr>
            <a:r>
              <a:rPr lang="en-US" sz="1800" b="1">
                <a:solidFill>
                  <a:srgbClr val="000000"/>
                </a:solidFill>
                <a:latin typeface="Courier New" pitchFamily="-106" charset="0"/>
              </a:rPr>
              <a:t>    </a:t>
            </a:r>
            <a:r>
              <a:rPr lang="en-US" sz="1800" b="1">
                <a:solidFill>
                  <a:srgbClr val="660066"/>
                </a:solidFill>
                <a:latin typeface="Courier New" pitchFamily="-106" charset="0"/>
              </a:rPr>
              <a:t>return </a:t>
            </a:r>
            <a:r>
              <a:rPr lang="en-US" sz="1800" b="1">
                <a:solidFill>
                  <a:srgbClr val="000000"/>
                </a:solidFill>
                <a:latin typeface="Courier New" pitchFamily="-106" charset="0"/>
              </a:rPr>
              <a:t>x*RES</a:t>
            </a:r>
          </a:p>
        </p:txBody>
      </p:sp>
      <p:sp>
        <p:nvSpPr>
          <p:cNvPr id="27689" name="Left Bracket 44"/>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7690" name="Left Bracket 45"/>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7691" name="Left Bracket 46"/>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7692"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27693"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recursive step</a:t>
            </a:r>
          </a:p>
        </p:txBody>
      </p:sp>
      <p:sp>
        <p:nvSpPr>
          <p:cNvPr id="27694"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27695" name="Rectangle 50"/>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solidFill>
                <a:srgbClr val="000000"/>
              </a:solidFill>
            </a:endParaRPr>
          </a:p>
        </p:txBody>
      </p:sp>
      <p:sp>
        <p:nvSpPr>
          <p:cNvPr id="27696" name="Left Bracket 51"/>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7697"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base</a:t>
            </a:r>
          </a:p>
        </p:txBody>
      </p:sp>
      <p:grpSp>
        <p:nvGrpSpPr>
          <p:cNvPr id="27698" name="Group 52"/>
          <p:cNvGrpSpPr>
            <a:grpSpLocks/>
          </p:cNvGrpSpPr>
          <p:nvPr/>
        </p:nvGrpSpPr>
        <p:grpSpPr bwMode="auto">
          <a:xfrm>
            <a:off x="7467600" y="1765300"/>
            <a:ext cx="479425" cy="304800"/>
            <a:chOff x="7651397" y="1820157"/>
            <a:chExt cx="478632" cy="304800"/>
          </a:xfrm>
        </p:grpSpPr>
        <p:sp>
          <p:nvSpPr>
            <p:cNvPr id="27734" name="Rounded Rectangle 53"/>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7735"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27699" name="Group 55"/>
          <p:cNvGrpSpPr>
            <a:grpSpLocks/>
          </p:cNvGrpSpPr>
          <p:nvPr/>
        </p:nvGrpSpPr>
        <p:grpSpPr bwMode="auto">
          <a:xfrm>
            <a:off x="7467600" y="2101850"/>
            <a:ext cx="906463" cy="307975"/>
            <a:chOff x="7651397" y="1820157"/>
            <a:chExt cx="478632" cy="329825"/>
          </a:xfrm>
        </p:grpSpPr>
        <p:sp>
          <p:nvSpPr>
            <p:cNvPr id="27732" name="Rounded Rectangle 56"/>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7733"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27700" name="Group 58"/>
          <p:cNvGrpSpPr>
            <a:grpSpLocks/>
          </p:cNvGrpSpPr>
          <p:nvPr/>
        </p:nvGrpSpPr>
        <p:grpSpPr bwMode="auto">
          <a:xfrm>
            <a:off x="7467600" y="2419350"/>
            <a:ext cx="838200" cy="306388"/>
            <a:chOff x="7651397" y="1820157"/>
            <a:chExt cx="478632" cy="329825"/>
          </a:xfrm>
        </p:grpSpPr>
        <p:sp>
          <p:nvSpPr>
            <p:cNvPr id="27730" name="Rounded Rectangle 59"/>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7731"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grpSp>
        <p:nvGrpSpPr>
          <p:cNvPr id="27701" name="Group 61"/>
          <p:cNvGrpSpPr>
            <a:grpSpLocks/>
          </p:cNvGrpSpPr>
          <p:nvPr/>
        </p:nvGrpSpPr>
        <p:grpSpPr bwMode="auto">
          <a:xfrm>
            <a:off x="7467600" y="3068638"/>
            <a:ext cx="479425" cy="304800"/>
            <a:chOff x="7651397" y="1820157"/>
            <a:chExt cx="478632" cy="304800"/>
          </a:xfrm>
        </p:grpSpPr>
        <p:sp>
          <p:nvSpPr>
            <p:cNvPr id="27728" name="Rounded Rectangle 62"/>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7729"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27702" name="Group 64"/>
          <p:cNvGrpSpPr>
            <a:grpSpLocks/>
          </p:cNvGrpSpPr>
          <p:nvPr/>
        </p:nvGrpSpPr>
        <p:grpSpPr bwMode="auto">
          <a:xfrm>
            <a:off x="7467600" y="3406775"/>
            <a:ext cx="906463" cy="307975"/>
            <a:chOff x="7651397" y="1820157"/>
            <a:chExt cx="478632" cy="329825"/>
          </a:xfrm>
        </p:grpSpPr>
        <p:sp>
          <p:nvSpPr>
            <p:cNvPr id="27726" name="Rounded Rectangle 65"/>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7727"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27703" name="Group 67"/>
          <p:cNvGrpSpPr>
            <a:grpSpLocks/>
          </p:cNvGrpSpPr>
          <p:nvPr/>
        </p:nvGrpSpPr>
        <p:grpSpPr bwMode="auto">
          <a:xfrm>
            <a:off x="7467600" y="3722688"/>
            <a:ext cx="838200" cy="307975"/>
            <a:chOff x="7651397" y="1820157"/>
            <a:chExt cx="478632" cy="329825"/>
          </a:xfrm>
        </p:grpSpPr>
        <p:sp>
          <p:nvSpPr>
            <p:cNvPr id="27724" name="Rounded Rectangle 68"/>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7725"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grpSp>
        <p:nvGrpSpPr>
          <p:cNvPr id="27704" name="Group 70"/>
          <p:cNvGrpSpPr>
            <a:grpSpLocks/>
          </p:cNvGrpSpPr>
          <p:nvPr/>
        </p:nvGrpSpPr>
        <p:grpSpPr bwMode="auto">
          <a:xfrm>
            <a:off x="7467600" y="4330700"/>
            <a:ext cx="479425" cy="304800"/>
            <a:chOff x="7651397" y="1820157"/>
            <a:chExt cx="478632" cy="304800"/>
          </a:xfrm>
        </p:grpSpPr>
        <p:sp>
          <p:nvSpPr>
            <p:cNvPr id="27722" name="Rounded Rectangle 71"/>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7723"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27705" name="Group 73"/>
          <p:cNvGrpSpPr>
            <a:grpSpLocks/>
          </p:cNvGrpSpPr>
          <p:nvPr/>
        </p:nvGrpSpPr>
        <p:grpSpPr bwMode="auto">
          <a:xfrm>
            <a:off x="7467600" y="4667250"/>
            <a:ext cx="906463" cy="307975"/>
            <a:chOff x="7651397" y="1820157"/>
            <a:chExt cx="478632" cy="329825"/>
          </a:xfrm>
        </p:grpSpPr>
        <p:sp>
          <p:nvSpPr>
            <p:cNvPr id="27720" name="Rounded Rectangle 74"/>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7721"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27706" name="Group 76"/>
          <p:cNvGrpSpPr>
            <a:grpSpLocks/>
          </p:cNvGrpSpPr>
          <p:nvPr/>
        </p:nvGrpSpPr>
        <p:grpSpPr bwMode="auto">
          <a:xfrm>
            <a:off x="7467600" y="4983163"/>
            <a:ext cx="838200" cy="307975"/>
            <a:chOff x="7651397" y="1820157"/>
            <a:chExt cx="478632" cy="329825"/>
          </a:xfrm>
        </p:grpSpPr>
        <p:sp>
          <p:nvSpPr>
            <p:cNvPr id="27718" name="Rounded Rectangle 77"/>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7719"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grpSp>
        <p:nvGrpSpPr>
          <p:cNvPr id="27707" name="Group 79"/>
          <p:cNvGrpSpPr>
            <a:grpSpLocks/>
          </p:cNvGrpSpPr>
          <p:nvPr/>
        </p:nvGrpSpPr>
        <p:grpSpPr bwMode="auto">
          <a:xfrm>
            <a:off x="7467600" y="5626100"/>
            <a:ext cx="479425" cy="304800"/>
            <a:chOff x="7651397" y="1820157"/>
            <a:chExt cx="478632" cy="304800"/>
          </a:xfrm>
        </p:grpSpPr>
        <p:sp>
          <p:nvSpPr>
            <p:cNvPr id="27716" name="Rounded Rectangle 80"/>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7717"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27708" name="Group 82"/>
          <p:cNvGrpSpPr>
            <a:grpSpLocks/>
          </p:cNvGrpSpPr>
          <p:nvPr/>
        </p:nvGrpSpPr>
        <p:grpSpPr bwMode="auto">
          <a:xfrm>
            <a:off x="7467600" y="5962650"/>
            <a:ext cx="906463" cy="307975"/>
            <a:chOff x="7651397" y="1820157"/>
            <a:chExt cx="478632" cy="329825"/>
          </a:xfrm>
        </p:grpSpPr>
        <p:sp>
          <p:nvSpPr>
            <p:cNvPr id="27714" name="Rounded Rectangle 83"/>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7715"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27709" name="Group 85"/>
          <p:cNvGrpSpPr>
            <a:grpSpLocks/>
          </p:cNvGrpSpPr>
          <p:nvPr/>
        </p:nvGrpSpPr>
        <p:grpSpPr bwMode="auto">
          <a:xfrm>
            <a:off x="7467600" y="6278563"/>
            <a:ext cx="838200" cy="307975"/>
            <a:chOff x="7651397" y="1820157"/>
            <a:chExt cx="478632" cy="329825"/>
          </a:xfrm>
        </p:grpSpPr>
        <p:sp>
          <p:nvSpPr>
            <p:cNvPr id="27712" name="Rounded Rectangle 86"/>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7713"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sp>
        <p:nvSpPr>
          <p:cNvPr id="27710" name="Text Box 62"/>
          <p:cNvSpPr txBox="1">
            <a:spLocks noChangeArrowheads="1"/>
          </p:cNvSpPr>
          <p:nvPr/>
        </p:nvSpPr>
        <p:spPr bwMode="auto">
          <a:xfrm>
            <a:off x="8001000" y="5883275"/>
            <a:ext cx="838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solidFill>
                  <a:srgbClr val="000000"/>
                </a:solidFill>
                <a:latin typeface="Cambria" pitchFamily="18" charset="0"/>
              </a:rPr>
              <a:t>Aha!</a:t>
            </a:r>
          </a:p>
        </p:txBody>
      </p:sp>
      <p:sp>
        <p:nvSpPr>
          <p:cNvPr id="89" name="Text Box 3"/>
          <p:cNvSpPr txBox="1">
            <a:spLocks noChangeArrowheads="1"/>
          </p:cNvSpPr>
          <p:nvPr>
            <p:custDataLst>
              <p:tags r:id="rId1"/>
            </p:custDataLst>
          </p:nvPr>
        </p:nvSpPr>
        <p:spPr bwMode="auto">
          <a:xfrm>
            <a:off x="5238750" y="914400"/>
            <a:ext cx="3067050" cy="461963"/>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solidFill>
                  <a:srgbClr val="000000"/>
                </a:solidFill>
                <a:latin typeface="Cambria" pitchFamily="18" charset="0"/>
              </a:rPr>
              <a:t>Assembly</a:t>
            </a:r>
            <a:endParaRPr lang="en-US" dirty="0">
              <a:solidFill>
                <a:srgbClr val="000000"/>
              </a:solidFill>
              <a:latin typeface="Cambria" pitchFamily="18" charset="0"/>
            </a:endParaRPr>
          </a:p>
        </p:txBody>
      </p:sp>
      <p:sp>
        <p:nvSpPr>
          <p:cNvPr id="90" name="Text Box 4"/>
          <p:cNvSpPr txBox="1">
            <a:spLocks noChangeArrowheads="1"/>
          </p:cNvSpPr>
          <p:nvPr>
            <p:custDataLst>
              <p:tags r:id="rId2"/>
            </p:custDataLst>
          </p:nvPr>
        </p:nvSpPr>
        <p:spPr bwMode="auto">
          <a:xfrm>
            <a:off x="1050925" y="914400"/>
            <a:ext cx="1828800" cy="466725"/>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solidFill>
                  <a:srgbClr val="000000"/>
                </a:solidFill>
                <a:latin typeface="Cambria" pitchFamily="18" charset="0"/>
              </a:rPr>
              <a:t>Python</a:t>
            </a:r>
          </a:p>
        </p:txBody>
      </p:sp>
      <p:sp>
        <p:nvSpPr>
          <p:cNvPr id="88" name="Rectangle 2"/>
          <p:cNvSpPr>
            <a:spLocks noChangeArrowheads="1"/>
          </p:cNvSpPr>
          <p:nvPr>
            <p:custDataLst>
              <p:tags r:id="rId3"/>
            </p:custDataLst>
          </p:nvPr>
        </p:nvSpPr>
        <p:spPr bwMode="auto">
          <a:xfrm>
            <a:off x="39624" y="39469"/>
            <a:ext cx="82296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3600" dirty="0">
                <a:solidFill>
                  <a:srgbClr val="000000"/>
                </a:solidFill>
                <a:latin typeface="Cambria" pitchFamily="18" charset="0"/>
              </a:rPr>
              <a:t>F</a:t>
            </a:r>
            <a:r>
              <a:rPr lang="en-US" sz="3600" dirty="0" smtClean="0">
                <a:solidFill>
                  <a:srgbClr val="000000"/>
                </a:solidFill>
                <a:latin typeface="Cambria" pitchFamily="18" charset="0"/>
              </a:rPr>
              <a:t>unction to instructions</a:t>
            </a:r>
            <a:endParaRPr lang="en-US" sz="3600" dirty="0">
              <a:solidFill>
                <a:srgbClr val="000000"/>
              </a:solidFill>
              <a:latin typeface="Cambria" pitchFamily="18" charset="0"/>
              <a:cs typeface="Courier New" pitchFamily="-106" charset="0"/>
            </a:endParaRPr>
          </a:p>
        </p:txBody>
      </p:sp>
      <mc:AlternateContent xmlns:mc="http://schemas.openxmlformats.org/markup-compatibility/2006" xmlns:p14="http://schemas.microsoft.com/office/powerpoint/2010/main">
        <mc:Choice Requires="p14">
          <p:contentPart p14:bwMode="auto" r:id="rId6">
            <p14:nvContentPartPr>
              <p14:cNvPr id="2" name="Ink 1"/>
              <p14:cNvContentPartPr/>
              <p14:nvPr/>
            </p14:nvContentPartPr>
            <p14:xfrm>
              <a:off x="3238560" y="5153040"/>
              <a:ext cx="133920" cy="38520"/>
            </p14:xfrm>
          </p:contentPart>
        </mc:Choice>
        <mc:Fallback xmlns="">
          <p:pic>
            <p:nvPicPr>
              <p:cNvPr id="2" name="Ink 1"/>
              <p:cNvPicPr/>
              <p:nvPr/>
            </p:nvPicPr>
            <p:blipFill>
              <a:blip r:embed="rId7"/>
              <a:stretch>
                <a:fillRect/>
              </a:stretch>
            </p:blipFill>
            <p:spPr>
              <a:xfrm>
                <a:off x="3229200" y="5143680"/>
                <a:ext cx="152640" cy="57240"/>
              </a:xfrm>
              <a:prstGeom prst="rect">
                <a:avLst/>
              </a:prstGeom>
            </p:spPr>
          </p:pic>
        </mc:Fallback>
      </mc:AlternateContent>
    </p:spTree>
    <p:extLst>
      <p:ext uri="{BB962C8B-B14F-4D97-AF65-F5344CB8AC3E}">
        <p14:creationId xmlns:p14="http://schemas.microsoft.com/office/powerpoint/2010/main" val="2318534928"/>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6"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28677"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28678" name="Rectangle 8"/>
          <p:cNvSpPr>
            <a:spLocks noChangeArrowheads="1"/>
          </p:cNvSpPr>
          <p:nvPr/>
        </p:nvSpPr>
        <p:spPr bwMode="auto">
          <a:xfrm>
            <a:off x="5715000" y="42672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28679" name="Text Box 10"/>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8680" name="Text Box 11"/>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8681" name="Rectangle 12"/>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fac(3)</a:t>
            </a:r>
          </a:p>
        </p:txBody>
      </p:sp>
      <p:sp>
        <p:nvSpPr>
          <p:cNvPr id="28682" name="Rectangle 13"/>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fac(2)</a:t>
            </a:r>
          </a:p>
        </p:txBody>
      </p:sp>
      <p:sp>
        <p:nvSpPr>
          <p:cNvPr id="28683" name="Text Box 14"/>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8684" name="Rectangle 15"/>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3</a:t>
            </a:r>
          </a:p>
        </p:txBody>
      </p:sp>
      <p:sp>
        <p:nvSpPr>
          <p:cNvPr id="28685" name="Rectangle 16"/>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solidFill>
                <a:srgbClr val="000000"/>
              </a:solidFill>
              <a:latin typeface="Courier New" pitchFamily="-106" charset="0"/>
            </a:endParaRPr>
          </a:p>
        </p:txBody>
      </p:sp>
      <p:sp>
        <p:nvSpPr>
          <p:cNvPr id="28686" name="Line 17"/>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28687" name="Text Box 18"/>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8688" name="Text Box 19"/>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8689" name="Text Box 20"/>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8690" name="Rectangle 21"/>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2</a:t>
            </a:r>
          </a:p>
        </p:txBody>
      </p:sp>
      <p:sp>
        <p:nvSpPr>
          <p:cNvPr id="28691" name="Rectangle 22"/>
          <p:cNvSpPr>
            <a:spLocks noChangeArrowheads="1"/>
          </p:cNvSpPr>
          <p:nvPr/>
        </p:nvSpPr>
        <p:spPr bwMode="auto">
          <a:xfrm>
            <a:off x="6003925" y="333216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solidFill>
                <a:srgbClr val="000000"/>
              </a:solidFill>
              <a:latin typeface="Courier New" pitchFamily="-106" charset="0"/>
            </a:endParaRPr>
          </a:p>
        </p:txBody>
      </p:sp>
      <p:sp>
        <p:nvSpPr>
          <p:cNvPr id="28692" name="Text Box 23"/>
          <p:cNvSpPr txBox="1">
            <a:spLocks noChangeArrowheads="1"/>
          </p:cNvSpPr>
          <p:nvPr/>
        </p:nvSpPr>
        <p:spPr bwMode="auto">
          <a:xfrm>
            <a:off x="6173788" y="4337050"/>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8693" name="Text Box 24"/>
          <p:cNvSpPr txBox="1">
            <a:spLocks noChangeArrowheads="1"/>
          </p:cNvSpPr>
          <p:nvPr/>
        </p:nvSpPr>
        <p:spPr bwMode="auto">
          <a:xfrm>
            <a:off x="6353175" y="501015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8694" name="Text Box 25"/>
          <p:cNvSpPr txBox="1">
            <a:spLocks noChangeArrowheads="1"/>
          </p:cNvSpPr>
          <p:nvPr/>
        </p:nvSpPr>
        <p:spPr bwMode="auto">
          <a:xfrm>
            <a:off x="6062663" y="4683125"/>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8695" name="Rectangle 26"/>
          <p:cNvSpPr>
            <a:spLocks noChangeArrowheads="1"/>
          </p:cNvSpPr>
          <p:nvPr/>
        </p:nvSpPr>
        <p:spPr bwMode="auto">
          <a:xfrm>
            <a:off x="6003925" y="43180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1</a:t>
            </a:r>
          </a:p>
        </p:txBody>
      </p:sp>
      <p:sp>
        <p:nvSpPr>
          <p:cNvPr id="28696" name="Rectangle 27"/>
          <p:cNvSpPr>
            <a:spLocks noChangeArrowheads="1"/>
          </p:cNvSpPr>
          <p:nvPr/>
        </p:nvSpPr>
        <p:spPr bwMode="auto">
          <a:xfrm>
            <a:off x="6003925" y="462438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solidFill>
                <a:srgbClr val="000000"/>
              </a:solidFill>
              <a:latin typeface="Courier New" pitchFamily="-106" charset="0"/>
            </a:endParaRPr>
          </a:p>
        </p:txBody>
      </p:sp>
      <p:sp>
        <p:nvSpPr>
          <p:cNvPr id="28697" name="Line 33"/>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28698" name="Line 34"/>
          <p:cNvSpPr>
            <a:spLocks noChangeShapeType="1"/>
          </p:cNvSpPr>
          <p:nvPr/>
        </p:nvSpPr>
        <p:spPr bwMode="auto">
          <a:xfrm flipH="1" flipV="1">
            <a:off x="3457575" y="5046663"/>
            <a:ext cx="2716213" cy="122237"/>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28699" name="Line 36"/>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28700" name="Line 37"/>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28701" name="Line 38"/>
          <p:cNvSpPr>
            <a:spLocks noChangeShapeType="1"/>
          </p:cNvSpPr>
          <p:nvPr/>
        </p:nvSpPr>
        <p:spPr bwMode="auto">
          <a:xfrm flipV="1">
            <a:off x="3451225" y="4648200"/>
            <a:ext cx="1366838" cy="355600"/>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28702" name="Rectangle 39"/>
          <p:cNvSpPr>
            <a:spLocks noChangeArrowheads="1"/>
          </p:cNvSpPr>
          <p:nvPr/>
        </p:nvSpPr>
        <p:spPr bwMode="auto">
          <a:xfrm>
            <a:off x="4765675" y="4357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fac(1)</a:t>
            </a:r>
          </a:p>
        </p:txBody>
      </p:sp>
      <p:sp>
        <p:nvSpPr>
          <p:cNvPr id="28703" name="Rectangle 44"/>
          <p:cNvSpPr>
            <a:spLocks noChangeArrowheads="1"/>
          </p:cNvSpPr>
          <p:nvPr/>
        </p:nvSpPr>
        <p:spPr bwMode="auto">
          <a:xfrm>
            <a:off x="2667000" y="45085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1</a:t>
            </a:r>
            <a:endParaRPr lang="en-US" sz="1800" b="1">
              <a:solidFill>
                <a:srgbClr val="000000"/>
              </a:solidFill>
              <a:latin typeface="Courier New" pitchFamily="-106" charset="0"/>
            </a:endParaRPr>
          </a:p>
        </p:txBody>
      </p:sp>
      <p:sp>
        <p:nvSpPr>
          <p:cNvPr id="28704" name="AutoShape 45"/>
          <p:cNvSpPr>
            <a:spLocks/>
          </p:cNvSpPr>
          <p:nvPr/>
        </p:nvSpPr>
        <p:spPr bwMode="auto">
          <a:xfrm rot="16200000" flipV="1">
            <a:off x="2777331" y="4383882"/>
            <a:ext cx="79375" cy="938212"/>
          </a:xfrm>
          <a:prstGeom prst="rightBrace">
            <a:avLst>
              <a:gd name="adj1" fmla="val 98500"/>
              <a:gd name="adj2" fmla="val 50000"/>
            </a:avLst>
          </a:prstGeom>
          <a:noFill/>
          <a:ln w="19050">
            <a:solidFill>
              <a:srgbClr val="FF0515"/>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84004" name="Text Box 46"/>
          <p:cNvSpPr txBox="1">
            <a:spLocks noChangeArrowheads="1"/>
          </p:cNvSpPr>
          <p:nvPr/>
        </p:nvSpPr>
        <p:spPr bwMode="auto">
          <a:xfrm>
            <a:off x="5686779" y="5694363"/>
            <a:ext cx="2050819" cy="646331"/>
          </a:xfrm>
          <a:prstGeom prst="rect">
            <a:avLst/>
          </a:prstGeom>
          <a:noFill/>
          <a:ln w="19050">
            <a:noFill/>
            <a:miter lim="800000"/>
            <a:headEnd/>
            <a:tailEnd/>
          </a:ln>
        </p:spPr>
        <p:txBody>
          <a:bodyPr wrap="square">
            <a:spAutoFit/>
          </a:bodyPr>
          <a:lstStyle/>
          <a:p>
            <a:pPr>
              <a:spcBef>
                <a:spcPct val="50000"/>
              </a:spcBef>
              <a:defRPr/>
            </a:pPr>
            <a:r>
              <a:rPr lang="en-US" sz="1800" dirty="0">
                <a:solidFill>
                  <a:srgbClr val="FFFFFF">
                    <a:lumMod val="50000"/>
                  </a:srgbClr>
                </a:solidFill>
                <a:latin typeface="Cambria" pitchFamily="18" charset="0"/>
                <a:cs typeface="ＭＳ Ｐゴシック" pitchFamily="-106" charset="-128"/>
              </a:rPr>
              <a:t>this </a:t>
            </a:r>
            <a:r>
              <a:rPr lang="en-US" sz="1800" b="1" i="1" dirty="0">
                <a:solidFill>
                  <a:srgbClr val="FFFFFF">
                    <a:lumMod val="50000"/>
                  </a:srgbClr>
                </a:solidFill>
                <a:latin typeface="Cambria" pitchFamily="18" charset="0"/>
                <a:cs typeface="ＭＳ Ｐゴシック" pitchFamily="-106" charset="-128"/>
              </a:rPr>
              <a:t>Stack Frame </a:t>
            </a:r>
            <a:r>
              <a:rPr lang="en-US" sz="1800" dirty="0">
                <a:solidFill>
                  <a:srgbClr val="FFFFFF">
                    <a:lumMod val="50000"/>
                  </a:srgbClr>
                </a:solidFill>
                <a:latin typeface="Cambria" pitchFamily="18" charset="0"/>
                <a:cs typeface="ＭＳ Ｐゴシック" pitchFamily="-106" charset="-128"/>
              </a:rPr>
              <a:t>is now gone!</a:t>
            </a:r>
          </a:p>
        </p:txBody>
      </p:sp>
      <p:sp>
        <p:nvSpPr>
          <p:cNvPr id="28706"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solidFill>
                  <a:srgbClr val="000000"/>
                </a:solidFill>
                <a:latin typeface="Courier New" pitchFamily="-106" charset="0"/>
              </a:rPr>
              <a:t>x = </a:t>
            </a:r>
            <a:r>
              <a:rPr lang="en-US" sz="1800" b="1">
                <a:solidFill>
                  <a:srgbClr val="660066"/>
                </a:solidFill>
                <a:latin typeface="Courier New" pitchFamily="-106" charset="0"/>
              </a:rPr>
              <a:t>input</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y =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solidFill>
                  <a:srgbClr val="000000"/>
                </a:solidFill>
                <a:latin typeface="Courier New" pitchFamily="-106" charset="0"/>
              </a:rPr>
              <a:t>y</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000000"/>
                </a:solidFill>
                <a:latin typeface="Courier New" pitchFamily="-106" charset="0"/>
              </a:rPr>
              <a:t>  </a:t>
            </a:r>
            <a:endParaRPr lang="en-US" sz="1800" b="1">
              <a:solidFill>
                <a:srgbClr val="009999"/>
              </a:solidFill>
              <a:latin typeface="Courier New" pitchFamily="-106" charset="0"/>
            </a:endParaRP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if </a:t>
            </a:r>
            <a:r>
              <a:rPr lang="en-US" sz="1800" b="1">
                <a:solidFill>
                  <a:srgbClr val="000000"/>
                </a:solidFill>
                <a:latin typeface="Courier New" pitchFamily="-106" charset="0"/>
              </a:rPr>
              <a:t>x==0: </a:t>
            </a:r>
            <a:r>
              <a:rPr lang="en-US" sz="1800" b="1">
                <a:solidFill>
                  <a:srgbClr val="660066"/>
                </a:solidFill>
                <a:latin typeface="Courier New" pitchFamily="-106" charset="0"/>
              </a:rPr>
              <a:t>return </a:t>
            </a:r>
            <a:r>
              <a:rPr lang="en-US" sz="1800" b="1">
                <a:solidFill>
                  <a:srgbClr val="000000"/>
                </a:solidFill>
                <a:latin typeface="Courier New" pitchFamily="-106" charset="0"/>
              </a:rPr>
              <a:t>1</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else</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    RES = </a:t>
            </a:r>
            <a:r>
              <a:rPr lang="en-US" sz="1800" b="1">
                <a:solidFill>
                  <a:srgbClr val="FF0000"/>
                </a:solidFill>
                <a:latin typeface="Courier New" pitchFamily="-106" charset="0"/>
              </a:rPr>
              <a:t>fac</a:t>
            </a:r>
            <a:r>
              <a:rPr lang="en-US" sz="1800" b="1">
                <a:solidFill>
                  <a:srgbClr val="000000"/>
                </a:solidFill>
                <a:latin typeface="Courier New" pitchFamily="-106" charset="0"/>
              </a:rPr>
              <a:t>(x-1)</a:t>
            </a:r>
          </a:p>
          <a:p>
            <a:pPr algn="l">
              <a:lnSpc>
                <a:spcPct val="60000"/>
              </a:lnSpc>
              <a:spcBef>
                <a:spcPct val="50000"/>
              </a:spcBef>
            </a:pPr>
            <a:r>
              <a:rPr lang="en-US" sz="1800" b="1">
                <a:solidFill>
                  <a:srgbClr val="000000"/>
                </a:solidFill>
                <a:latin typeface="Courier New" pitchFamily="-106" charset="0"/>
              </a:rPr>
              <a:t>    </a:t>
            </a:r>
            <a:r>
              <a:rPr lang="en-US" sz="1800" b="1">
                <a:solidFill>
                  <a:srgbClr val="660066"/>
                </a:solidFill>
                <a:latin typeface="Courier New" pitchFamily="-106" charset="0"/>
              </a:rPr>
              <a:t>return </a:t>
            </a:r>
            <a:r>
              <a:rPr lang="en-US" sz="1800" b="1">
                <a:solidFill>
                  <a:srgbClr val="000000"/>
                </a:solidFill>
                <a:latin typeface="Courier New" pitchFamily="-106" charset="0"/>
              </a:rPr>
              <a:t>x*RES</a:t>
            </a:r>
          </a:p>
        </p:txBody>
      </p:sp>
      <p:sp>
        <p:nvSpPr>
          <p:cNvPr id="28707" name="Left Bracket 38"/>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8708" name="Left Bracket 39"/>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8709" name="Left Bracket 40"/>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8710"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28711"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recursive step</a:t>
            </a:r>
          </a:p>
        </p:txBody>
      </p:sp>
      <p:sp>
        <p:nvSpPr>
          <p:cNvPr id="28712"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28713" name="Rectangle 44"/>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solidFill>
                <a:srgbClr val="000000"/>
              </a:solidFill>
            </a:endParaRPr>
          </a:p>
        </p:txBody>
      </p:sp>
      <p:sp>
        <p:nvSpPr>
          <p:cNvPr id="28714" name="Left Bracket 45"/>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8715"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base</a:t>
            </a:r>
          </a:p>
        </p:txBody>
      </p:sp>
      <p:grpSp>
        <p:nvGrpSpPr>
          <p:cNvPr id="28717" name="Group 46"/>
          <p:cNvGrpSpPr>
            <a:grpSpLocks/>
          </p:cNvGrpSpPr>
          <p:nvPr/>
        </p:nvGrpSpPr>
        <p:grpSpPr bwMode="auto">
          <a:xfrm>
            <a:off x="7467600" y="1765300"/>
            <a:ext cx="479425" cy="304800"/>
            <a:chOff x="7651397" y="1820157"/>
            <a:chExt cx="478632" cy="304800"/>
          </a:xfrm>
        </p:grpSpPr>
        <p:sp>
          <p:nvSpPr>
            <p:cNvPr id="28742" name="Rounded Rectangle 47"/>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8743"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28718" name="Group 49"/>
          <p:cNvGrpSpPr>
            <a:grpSpLocks/>
          </p:cNvGrpSpPr>
          <p:nvPr/>
        </p:nvGrpSpPr>
        <p:grpSpPr bwMode="auto">
          <a:xfrm>
            <a:off x="7467600" y="2101850"/>
            <a:ext cx="906463" cy="307975"/>
            <a:chOff x="7651397" y="1820157"/>
            <a:chExt cx="478632" cy="329825"/>
          </a:xfrm>
        </p:grpSpPr>
        <p:sp>
          <p:nvSpPr>
            <p:cNvPr id="28740" name="Rounded Rectangle 50"/>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8741"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28719" name="Group 52"/>
          <p:cNvGrpSpPr>
            <a:grpSpLocks/>
          </p:cNvGrpSpPr>
          <p:nvPr/>
        </p:nvGrpSpPr>
        <p:grpSpPr bwMode="auto">
          <a:xfrm>
            <a:off x="7467600" y="2419350"/>
            <a:ext cx="838200" cy="306388"/>
            <a:chOff x="7651397" y="1820157"/>
            <a:chExt cx="478632" cy="329825"/>
          </a:xfrm>
        </p:grpSpPr>
        <p:sp>
          <p:nvSpPr>
            <p:cNvPr id="28738" name="Rounded Rectangle 53"/>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8739"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grpSp>
        <p:nvGrpSpPr>
          <p:cNvPr id="28720" name="Group 55"/>
          <p:cNvGrpSpPr>
            <a:grpSpLocks/>
          </p:cNvGrpSpPr>
          <p:nvPr/>
        </p:nvGrpSpPr>
        <p:grpSpPr bwMode="auto">
          <a:xfrm>
            <a:off x="7467600" y="3068638"/>
            <a:ext cx="479425" cy="304800"/>
            <a:chOff x="7651397" y="1820157"/>
            <a:chExt cx="478632" cy="304800"/>
          </a:xfrm>
        </p:grpSpPr>
        <p:sp>
          <p:nvSpPr>
            <p:cNvPr id="28736" name="Rounded Rectangle 56"/>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8737"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28721" name="Group 58"/>
          <p:cNvGrpSpPr>
            <a:grpSpLocks/>
          </p:cNvGrpSpPr>
          <p:nvPr/>
        </p:nvGrpSpPr>
        <p:grpSpPr bwMode="auto">
          <a:xfrm>
            <a:off x="7467600" y="3406775"/>
            <a:ext cx="906463" cy="307975"/>
            <a:chOff x="7651397" y="1820157"/>
            <a:chExt cx="478632" cy="329825"/>
          </a:xfrm>
        </p:grpSpPr>
        <p:sp>
          <p:nvSpPr>
            <p:cNvPr id="28734" name="Rounded Rectangle 59"/>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8735"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28722" name="Group 61"/>
          <p:cNvGrpSpPr>
            <a:grpSpLocks/>
          </p:cNvGrpSpPr>
          <p:nvPr/>
        </p:nvGrpSpPr>
        <p:grpSpPr bwMode="auto">
          <a:xfrm>
            <a:off x="7467600" y="3722688"/>
            <a:ext cx="838200" cy="307975"/>
            <a:chOff x="7651397" y="1820157"/>
            <a:chExt cx="478632" cy="329825"/>
          </a:xfrm>
        </p:grpSpPr>
        <p:sp>
          <p:nvSpPr>
            <p:cNvPr id="28732" name="Rounded Rectangle 62"/>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8733"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grpSp>
        <p:nvGrpSpPr>
          <p:cNvPr id="28723" name="Group 64"/>
          <p:cNvGrpSpPr>
            <a:grpSpLocks/>
          </p:cNvGrpSpPr>
          <p:nvPr/>
        </p:nvGrpSpPr>
        <p:grpSpPr bwMode="auto">
          <a:xfrm>
            <a:off x="7467600" y="4330700"/>
            <a:ext cx="479425" cy="304800"/>
            <a:chOff x="7651397" y="1820157"/>
            <a:chExt cx="478632" cy="304800"/>
          </a:xfrm>
        </p:grpSpPr>
        <p:sp>
          <p:nvSpPr>
            <p:cNvPr id="28730" name="Rounded Rectangle 65"/>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8731"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28724" name="Group 67"/>
          <p:cNvGrpSpPr>
            <a:grpSpLocks/>
          </p:cNvGrpSpPr>
          <p:nvPr/>
        </p:nvGrpSpPr>
        <p:grpSpPr bwMode="auto">
          <a:xfrm>
            <a:off x="7467600" y="4667250"/>
            <a:ext cx="906463" cy="307975"/>
            <a:chOff x="7651397" y="1820157"/>
            <a:chExt cx="478632" cy="329825"/>
          </a:xfrm>
        </p:grpSpPr>
        <p:sp>
          <p:nvSpPr>
            <p:cNvPr id="28728" name="Rounded Rectangle 68"/>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8729"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28725" name="Group 70"/>
          <p:cNvGrpSpPr>
            <a:grpSpLocks/>
          </p:cNvGrpSpPr>
          <p:nvPr/>
        </p:nvGrpSpPr>
        <p:grpSpPr bwMode="auto">
          <a:xfrm>
            <a:off x="7467600" y="4983163"/>
            <a:ext cx="838200" cy="307975"/>
            <a:chOff x="7651397" y="1820157"/>
            <a:chExt cx="478632" cy="329825"/>
          </a:xfrm>
        </p:grpSpPr>
        <p:sp>
          <p:nvSpPr>
            <p:cNvPr id="28726" name="Rounded Rectangle 71"/>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8727"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sp>
        <p:nvSpPr>
          <p:cNvPr id="73" name="Text Box 3"/>
          <p:cNvSpPr txBox="1">
            <a:spLocks noChangeArrowheads="1"/>
          </p:cNvSpPr>
          <p:nvPr>
            <p:custDataLst>
              <p:tags r:id="rId1"/>
            </p:custDataLst>
          </p:nvPr>
        </p:nvSpPr>
        <p:spPr bwMode="auto">
          <a:xfrm>
            <a:off x="5238750" y="914400"/>
            <a:ext cx="3067050" cy="461963"/>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solidFill>
                  <a:srgbClr val="000000"/>
                </a:solidFill>
                <a:latin typeface="Cambria" pitchFamily="18" charset="0"/>
              </a:rPr>
              <a:t>Assembly</a:t>
            </a:r>
            <a:endParaRPr lang="en-US" dirty="0">
              <a:solidFill>
                <a:srgbClr val="000000"/>
              </a:solidFill>
              <a:latin typeface="Cambria" pitchFamily="18" charset="0"/>
            </a:endParaRPr>
          </a:p>
        </p:txBody>
      </p:sp>
      <p:sp>
        <p:nvSpPr>
          <p:cNvPr id="74" name="Text Box 4"/>
          <p:cNvSpPr txBox="1">
            <a:spLocks noChangeArrowheads="1"/>
          </p:cNvSpPr>
          <p:nvPr>
            <p:custDataLst>
              <p:tags r:id="rId2"/>
            </p:custDataLst>
          </p:nvPr>
        </p:nvSpPr>
        <p:spPr bwMode="auto">
          <a:xfrm>
            <a:off x="1050925" y="914400"/>
            <a:ext cx="1828800" cy="466725"/>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solidFill>
                  <a:srgbClr val="000000"/>
                </a:solidFill>
                <a:latin typeface="Cambria" pitchFamily="18" charset="0"/>
              </a:rPr>
              <a:t>Python</a:t>
            </a:r>
          </a:p>
        </p:txBody>
      </p:sp>
      <p:sp>
        <p:nvSpPr>
          <p:cNvPr id="72" name="Rectangle 2"/>
          <p:cNvSpPr>
            <a:spLocks noChangeArrowheads="1"/>
          </p:cNvSpPr>
          <p:nvPr>
            <p:custDataLst>
              <p:tags r:id="rId3"/>
            </p:custDataLst>
          </p:nvPr>
        </p:nvSpPr>
        <p:spPr bwMode="auto">
          <a:xfrm>
            <a:off x="39624" y="39469"/>
            <a:ext cx="82296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3600" dirty="0">
                <a:solidFill>
                  <a:srgbClr val="000000"/>
                </a:solidFill>
                <a:latin typeface="Cambria" pitchFamily="18" charset="0"/>
              </a:rPr>
              <a:t>F</a:t>
            </a:r>
            <a:r>
              <a:rPr lang="en-US" sz="3600" dirty="0" smtClean="0">
                <a:solidFill>
                  <a:srgbClr val="000000"/>
                </a:solidFill>
                <a:latin typeface="Cambria" pitchFamily="18" charset="0"/>
              </a:rPr>
              <a:t>unction to instructions</a:t>
            </a:r>
            <a:endParaRPr lang="en-US" sz="3600" dirty="0">
              <a:solidFill>
                <a:srgbClr val="000000"/>
              </a:solidFill>
              <a:latin typeface="Cambria" pitchFamily="18" charset="0"/>
              <a:cs typeface="Courier New" pitchFamily="-106" charset="0"/>
            </a:endParaRPr>
          </a:p>
        </p:txBody>
      </p:sp>
    </p:spTree>
    <p:extLst>
      <p:ext uri="{BB962C8B-B14F-4D97-AF65-F5344CB8AC3E}">
        <p14:creationId xmlns:p14="http://schemas.microsoft.com/office/powerpoint/2010/main" val="1166439773"/>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00"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29701"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29702" name="Rectangle 8"/>
          <p:cNvSpPr>
            <a:spLocks noChangeArrowheads="1"/>
          </p:cNvSpPr>
          <p:nvPr/>
        </p:nvSpPr>
        <p:spPr bwMode="auto">
          <a:xfrm>
            <a:off x="5715000" y="42672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29703" name="Text Box 9"/>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9704" name="Text Box 10"/>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9705" name="Rectangle 11"/>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fac(3)</a:t>
            </a:r>
          </a:p>
        </p:txBody>
      </p:sp>
      <p:sp>
        <p:nvSpPr>
          <p:cNvPr id="29706" name="Rectangle 12"/>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fac(2)</a:t>
            </a:r>
          </a:p>
        </p:txBody>
      </p:sp>
      <p:sp>
        <p:nvSpPr>
          <p:cNvPr id="29707" name="Text Box 13"/>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9708" name="Rectangle 14"/>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3</a:t>
            </a:r>
          </a:p>
        </p:txBody>
      </p:sp>
      <p:sp>
        <p:nvSpPr>
          <p:cNvPr id="29709" name="Rectangle 15"/>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solidFill>
                <a:srgbClr val="000000"/>
              </a:solidFill>
              <a:latin typeface="Courier New" pitchFamily="-106" charset="0"/>
            </a:endParaRPr>
          </a:p>
        </p:txBody>
      </p:sp>
      <p:sp>
        <p:nvSpPr>
          <p:cNvPr id="29710" name="Line 16"/>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29711" name="Text Box 17"/>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9712" name="Text Box 18"/>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9713" name="Text Box 19"/>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9714" name="Rectangle 20"/>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2</a:t>
            </a:r>
          </a:p>
        </p:txBody>
      </p:sp>
      <p:sp>
        <p:nvSpPr>
          <p:cNvPr id="29715" name="Rectangle 21"/>
          <p:cNvSpPr>
            <a:spLocks noChangeArrowheads="1"/>
          </p:cNvSpPr>
          <p:nvPr/>
        </p:nvSpPr>
        <p:spPr bwMode="auto">
          <a:xfrm>
            <a:off x="6003925" y="333216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solidFill>
                <a:srgbClr val="000000"/>
              </a:solidFill>
              <a:latin typeface="Courier New" pitchFamily="-106" charset="0"/>
            </a:endParaRPr>
          </a:p>
        </p:txBody>
      </p:sp>
      <p:sp>
        <p:nvSpPr>
          <p:cNvPr id="29716" name="Text Box 22"/>
          <p:cNvSpPr txBox="1">
            <a:spLocks noChangeArrowheads="1"/>
          </p:cNvSpPr>
          <p:nvPr/>
        </p:nvSpPr>
        <p:spPr bwMode="auto">
          <a:xfrm>
            <a:off x="6173788" y="4337050"/>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9717" name="Text Box 23"/>
          <p:cNvSpPr txBox="1">
            <a:spLocks noChangeArrowheads="1"/>
          </p:cNvSpPr>
          <p:nvPr/>
        </p:nvSpPr>
        <p:spPr bwMode="auto">
          <a:xfrm>
            <a:off x="6353175" y="501015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9718" name="Text Box 24"/>
          <p:cNvSpPr txBox="1">
            <a:spLocks noChangeArrowheads="1"/>
          </p:cNvSpPr>
          <p:nvPr/>
        </p:nvSpPr>
        <p:spPr bwMode="auto">
          <a:xfrm>
            <a:off x="6062663" y="4683125"/>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9719" name="Rectangle 25"/>
          <p:cNvSpPr>
            <a:spLocks noChangeArrowheads="1"/>
          </p:cNvSpPr>
          <p:nvPr/>
        </p:nvSpPr>
        <p:spPr bwMode="auto">
          <a:xfrm>
            <a:off x="6003925" y="43180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1</a:t>
            </a:r>
          </a:p>
        </p:txBody>
      </p:sp>
      <p:sp>
        <p:nvSpPr>
          <p:cNvPr id="29720" name="Rectangle 26"/>
          <p:cNvSpPr>
            <a:spLocks noChangeArrowheads="1"/>
          </p:cNvSpPr>
          <p:nvPr/>
        </p:nvSpPr>
        <p:spPr bwMode="auto">
          <a:xfrm>
            <a:off x="5994400" y="4624388"/>
            <a:ext cx="339725" cy="385762"/>
          </a:xfrm>
          <a:prstGeom prst="rect">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1800" b="1">
                <a:solidFill>
                  <a:srgbClr val="FF0515"/>
                </a:solidFill>
                <a:latin typeface="Courier New" pitchFamily="-106" charset="0"/>
              </a:rPr>
              <a:t>1</a:t>
            </a:r>
            <a:endParaRPr lang="en-US" sz="1800" b="1">
              <a:solidFill>
                <a:srgbClr val="000000"/>
              </a:solidFill>
              <a:latin typeface="Courier New" pitchFamily="-106" charset="0"/>
            </a:endParaRPr>
          </a:p>
        </p:txBody>
      </p:sp>
      <p:sp>
        <p:nvSpPr>
          <p:cNvPr id="29721" name="Line 27"/>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29722" name="Line 28"/>
          <p:cNvSpPr>
            <a:spLocks noChangeShapeType="1"/>
          </p:cNvSpPr>
          <p:nvPr/>
        </p:nvSpPr>
        <p:spPr bwMode="auto">
          <a:xfrm flipH="1" flipV="1">
            <a:off x="3457575" y="5046663"/>
            <a:ext cx="2716213" cy="122237"/>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29723" name="Line 29"/>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29724" name="Line 30"/>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29725" name="Line 31"/>
          <p:cNvSpPr>
            <a:spLocks noChangeShapeType="1"/>
          </p:cNvSpPr>
          <p:nvPr/>
        </p:nvSpPr>
        <p:spPr bwMode="auto">
          <a:xfrm flipV="1">
            <a:off x="3451225" y="4648200"/>
            <a:ext cx="1366838" cy="355600"/>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29726" name="Rectangle 32"/>
          <p:cNvSpPr>
            <a:spLocks noChangeArrowheads="1"/>
          </p:cNvSpPr>
          <p:nvPr/>
        </p:nvSpPr>
        <p:spPr bwMode="auto">
          <a:xfrm>
            <a:off x="4765675" y="4357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fac(1)</a:t>
            </a:r>
          </a:p>
        </p:txBody>
      </p:sp>
      <p:sp>
        <p:nvSpPr>
          <p:cNvPr id="29727"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solidFill>
                  <a:srgbClr val="000000"/>
                </a:solidFill>
                <a:latin typeface="Courier New" pitchFamily="-106" charset="0"/>
              </a:rPr>
              <a:t>x = </a:t>
            </a:r>
            <a:r>
              <a:rPr lang="en-US" sz="1800" b="1">
                <a:solidFill>
                  <a:srgbClr val="660066"/>
                </a:solidFill>
                <a:latin typeface="Courier New" pitchFamily="-106" charset="0"/>
              </a:rPr>
              <a:t>input</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y =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solidFill>
                  <a:srgbClr val="000000"/>
                </a:solidFill>
                <a:latin typeface="Courier New" pitchFamily="-106" charset="0"/>
              </a:rPr>
              <a:t>y</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000000"/>
                </a:solidFill>
                <a:latin typeface="Courier New" pitchFamily="-106" charset="0"/>
              </a:rPr>
              <a:t>  </a:t>
            </a:r>
            <a:endParaRPr lang="en-US" sz="1800" b="1">
              <a:solidFill>
                <a:srgbClr val="009999"/>
              </a:solidFill>
              <a:latin typeface="Courier New" pitchFamily="-106" charset="0"/>
            </a:endParaRP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if </a:t>
            </a:r>
            <a:r>
              <a:rPr lang="en-US" sz="1800" b="1">
                <a:solidFill>
                  <a:srgbClr val="000000"/>
                </a:solidFill>
                <a:latin typeface="Courier New" pitchFamily="-106" charset="0"/>
              </a:rPr>
              <a:t>x==0: </a:t>
            </a:r>
            <a:r>
              <a:rPr lang="en-US" sz="1800" b="1">
                <a:solidFill>
                  <a:srgbClr val="660066"/>
                </a:solidFill>
                <a:latin typeface="Courier New" pitchFamily="-106" charset="0"/>
              </a:rPr>
              <a:t>return </a:t>
            </a:r>
            <a:r>
              <a:rPr lang="en-US" sz="1800" b="1">
                <a:solidFill>
                  <a:srgbClr val="000000"/>
                </a:solidFill>
                <a:latin typeface="Courier New" pitchFamily="-106" charset="0"/>
              </a:rPr>
              <a:t>1</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else</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    RES = </a:t>
            </a:r>
            <a:r>
              <a:rPr lang="en-US" sz="1800" b="1">
                <a:solidFill>
                  <a:srgbClr val="FF0000"/>
                </a:solidFill>
                <a:latin typeface="Courier New" pitchFamily="-106" charset="0"/>
              </a:rPr>
              <a:t>fac</a:t>
            </a:r>
            <a:r>
              <a:rPr lang="en-US" sz="1800" b="1">
                <a:solidFill>
                  <a:srgbClr val="000000"/>
                </a:solidFill>
                <a:latin typeface="Courier New" pitchFamily="-106" charset="0"/>
              </a:rPr>
              <a:t>(x-1)</a:t>
            </a:r>
          </a:p>
          <a:p>
            <a:pPr algn="l">
              <a:lnSpc>
                <a:spcPct val="60000"/>
              </a:lnSpc>
              <a:spcBef>
                <a:spcPct val="50000"/>
              </a:spcBef>
            </a:pPr>
            <a:r>
              <a:rPr lang="en-US" sz="1800" b="1">
                <a:solidFill>
                  <a:srgbClr val="000000"/>
                </a:solidFill>
                <a:latin typeface="Courier New" pitchFamily="-106" charset="0"/>
              </a:rPr>
              <a:t>    </a:t>
            </a:r>
            <a:r>
              <a:rPr lang="en-US" sz="1800" b="1">
                <a:solidFill>
                  <a:srgbClr val="660066"/>
                </a:solidFill>
                <a:latin typeface="Courier New" pitchFamily="-106" charset="0"/>
              </a:rPr>
              <a:t>return </a:t>
            </a:r>
            <a:r>
              <a:rPr lang="en-US" sz="1800" b="1">
                <a:solidFill>
                  <a:srgbClr val="000000"/>
                </a:solidFill>
                <a:latin typeface="Courier New" pitchFamily="-106" charset="0"/>
              </a:rPr>
              <a:t>x*RES</a:t>
            </a:r>
          </a:p>
        </p:txBody>
      </p:sp>
      <p:sp>
        <p:nvSpPr>
          <p:cNvPr id="29728" name="Left Bracket 34"/>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9729" name="Left Bracket 35"/>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9730" name="Left Bracket 36"/>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9731"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29732"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recursive step</a:t>
            </a:r>
          </a:p>
        </p:txBody>
      </p:sp>
      <p:sp>
        <p:nvSpPr>
          <p:cNvPr id="29733"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29734" name="Rectangle 40"/>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solidFill>
                <a:srgbClr val="000000"/>
              </a:solidFill>
            </a:endParaRPr>
          </a:p>
        </p:txBody>
      </p:sp>
      <p:sp>
        <p:nvSpPr>
          <p:cNvPr id="29735" name="Left Bracket 41"/>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29736"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base</a:t>
            </a:r>
          </a:p>
        </p:txBody>
      </p:sp>
      <p:grpSp>
        <p:nvGrpSpPr>
          <p:cNvPr id="29738" name="Group 43"/>
          <p:cNvGrpSpPr>
            <a:grpSpLocks/>
          </p:cNvGrpSpPr>
          <p:nvPr/>
        </p:nvGrpSpPr>
        <p:grpSpPr bwMode="auto">
          <a:xfrm>
            <a:off x="7467600" y="1765300"/>
            <a:ext cx="479425" cy="304800"/>
            <a:chOff x="7651397" y="1820157"/>
            <a:chExt cx="478632" cy="304800"/>
          </a:xfrm>
        </p:grpSpPr>
        <p:sp>
          <p:nvSpPr>
            <p:cNvPr id="29763" name="Rounded Rectangle 44"/>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9764"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29739" name="Group 46"/>
          <p:cNvGrpSpPr>
            <a:grpSpLocks/>
          </p:cNvGrpSpPr>
          <p:nvPr/>
        </p:nvGrpSpPr>
        <p:grpSpPr bwMode="auto">
          <a:xfrm>
            <a:off x="7467600" y="2101850"/>
            <a:ext cx="906463" cy="307975"/>
            <a:chOff x="7651397" y="1820157"/>
            <a:chExt cx="478632" cy="329825"/>
          </a:xfrm>
        </p:grpSpPr>
        <p:sp>
          <p:nvSpPr>
            <p:cNvPr id="29761" name="Rounded Rectangle 47"/>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9762"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29740" name="Group 49"/>
          <p:cNvGrpSpPr>
            <a:grpSpLocks/>
          </p:cNvGrpSpPr>
          <p:nvPr/>
        </p:nvGrpSpPr>
        <p:grpSpPr bwMode="auto">
          <a:xfrm>
            <a:off x="7467600" y="2419350"/>
            <a:ext cx="838200" cy="306388"/>
            <a:chOff x="7651397" y="1820157"/>
            <a:chExt cx="478632" cy="329825"/>
          </a:xfrm>
        </p:grpSpPr>
        <p:sp>
          <p:nvSpPr>
            <p:cNvPr id="29759" name="Rounded Rectangle 50"/>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9760"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grpSp>
        <p:nvGrpSpPr>
          <p:cNvPr id="29741" name="Group 52"/>
          <p:cNvGrpSpPr>
            <a:grpSpLocks/>
          </p:cNvGrpSpPr>
          <p:nvPr/>
        </p:nvGrpSpPr>
        <p:grpSpPr bwMode="auto">
          <a:xfrm>
            <a:off x="7467600" y="3068638"/>
            <a:ext cx="479425" cy="304800"/>
            <a:chOff x="7651397" y="1820157"/>
            <a:chExt cx="478632" cy="304800"/>
          </a:xfrm>
        </p:grpSpPr>
        <p:sp>
          <p:nvSpPr>
            <p:cNvPr id="29757" name="Rounded Rectangle 53"/>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9758"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29742" name="Group 55"/>
          <p:cNvGrpSpPr>
            <a:grpSpLocks/>
          </p:cNvGrpSpPr>
          <p:nvPr/>
        </p:nvGrpSpPr>
        <p:grpSpPr bwMode="auto">
          <a:xfrm>
            <a:off x="7467600" y="3406775"/>
            <a:ext cx="906463" cy="307975"/>
            <a:chOff x="7651397" y="1820157"/>
            <a:chExt cx="478632" cy="329825"/>
          </a:xfrm>
        </p:grpSpPr>
        <p:sp>
          <p:nvSpPr>
            <p:cNvPr id="29755" name="Rounded Rectangle 56"/>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9756"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29743" name="Group 58"/>
          <p:cNvGrpSpPr>
            <a:grpSpLocks/>
          </p:cNvGrpSpPr>
          <p:nvPr/>
        </p:nvGrpSpPr>
        <p:grpSpPr bwMode="auto">
          <a:xfrm>
            <a:off x="7467600" y="3722688"/>
            <a:ext cx="838200" cy="307975"/>
            <a:chOff x="7651397" y="1820157"/>
            <a:chExt cx="478632" cy="329825"/>
          </a:xfrm>
        </p:grpSpPr>
        <p:sp>
          <p:nvSpPr>
            <p:cNvPr id="29753" name="Rounded Rectangle 59"/>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9754"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grpSp>
        <p:nvGrpSpPr>
          <p:cNvPr id="29744" name="Group 61"/>
          <p:cNvGrpSpPr>
            <a:grpSpLocks/>
          </p:cNvGrpSpPr>
          <p:nvPr/>
        </p:nvGrpSpPr>
        <p:grpSpPr bwMode="auto">
          <a:xfrm>
            <a:off x="7467600" y="4330700"/>
            <a:ext cx="479425" cy="304800"/>
            <a:chOff x="7651397" y="1820157"/>
            <a:chExt cx="478632" cy="304800"/>
          </a:xfrm>
        </p:grpSpPr>
        <p:sp>
          <p:nvSpPr>
            <p:cNvPr id="29751" name="Rounded Rectangle 62"/>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9752"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29745" name="Group 64"/>
          <p:cNvGrpSpPr>
            <a:grpSpLocks/>
          </p:cNvGrpSpPr>
          <p:nvPr/>
        </p:nvGrpSpPr>
        <p:grpSpPr bwMode="auto">
          <a:xfrm>
            <a:off x="7467600" y="4667250"/>
            <a:ext cx="906463" cy="307975"/>
            <a:chOff x="7651397" y="1820157"/>
            <a:chExt cx="478632" cy="329825"/>
          </a:xfrm>
        </p:grpSpPr>
        <p:sp>
          <p:nvSpPr>
            <p:cNvPr id="29749" name="Rounded Rectangle 65"/>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9750"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29746" name="Group 67"/>
          <p:cNvGrpSpPr>
            <a:grpSpLocks/>
          </p:cNvGrpSpPr>
          <p:nvPr/>
        </p:nvGrpSpPr>
        <p:grpSpPr bwMode="auto">
          <a:xfrm>
            <a:off x="7467600" y="4983163"/>
            <a:ext cx="838200" cy="307975"/>
            <a:chOff x="7651397" y="1820157"/>
            <a:chExt cx="478632" cy="329825"/>
          </a:xfrm>
        </p:grpSpPr>
        <p:sp>
          <p:nvSpPr>
            <p:cNvPr id="29747" name="Rounded Rectangle 68"/>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29748"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sp>
        <p:nvSpPr>
          <p:cNvPr id="70" name="Text Box 3"/>
          <p:cNvSpPr txBox="1">
            <a:spLocks noChangeArrowheads="1"/>
          </p:cNvSpPr>
          <p:nvPr>
            <p:custDataLst>
              <p:tags r:id="rId1"/>
            </p:custDataLst>
          </p:nvPr>
        </p:nvSpPr>
        <p:spPr bwMode="auto">
          <a:xfrm>
            <a:off x="5238750" y="914400"/>
            <a:ext cx="3067050" cy="461963"/>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solidFill>
                  <a:srgbClr val="000000"/>
                </a:solidFill>
                <a:latin typeface="Cambria" pitchFamily="18" charset="0"/>
              </a:rPr>
              <a:t>Assembly</a:t>
            </a:r>
            <a:endParaRPr lang="en-US" dirty="0">
              <a:solidFill>
                <a:srgbClr val="000000"/>
              </a:solidFill>
              <a:latin typeface="Cambria" pitchFamily="18" charset="0"/>
            </a:endParaRPr>
          </a:p>
        </p:txBody>
      </p:sp>
      <p:sp>
        <p:nvSpPr>
          <p:cNvPr id="71" name="Text Box 4"/>
          <p:cNvSpPr txBox="1">
            <a:spLocks noChangeArrowheads="1"/>
          </p:cNvSpPr>
          <p:nvPr>
            <p:custDataLst>
              <p:tags r:id="rId2"/>
            </p:custDataLst>
          </p:nvPr>
        </p:nvSpPr>
        <p:spPr bwMode="auto">
          <a:xfrm>
            <a:off x="1050925" y="914400"/>
            <a:ext cx="1828800" cy="466725"/>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solidFill>
                  <a:srgbClr val="000000"/>
                </a:solidFill>
                <a:latin typeface="Cambria" pitchFamily="18" charset="0"/>
              </a:rPr>
              <a:t>Python</a:t>
            </a:r>
          </a:p>
        </p:txBody>
      </p:sp>
      <p:sp>
        <p:nvSpPr>
          <p:cNvPr id="69" name="Rectangle 2"/>
          <p:cNvSpPr>
            <a:spLocks noChangeArrowheads="1"/>
          </p:cNvSpPr>
          <p:nvPr>
            <p:custDataLst>
              <p:tags r:id="rId3"/>
            </p:custDataLst>
          </p:nvPr>
        </p:nvSpPr>
        <p:spPr bwMode="auto">
          <a:xfrm>
            <a:off x="39624" y="39469"/>
            <a:ext cx="82296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3600" dirty="0">
                <a:solidFill>
                  <a:srgbClr val="000000"/>
                </a:solidFill>
                <a:latin typeface="Cambria" pitchFamily="18" charset="0"/>
              </a:rPr>
              <a:t>F</a:t>
            </a:r>
            <a:r>
              <a:rPr lang="en-US" sz="3600" dirty="0" smtClean="0">
                <a:solidFill>
                  <a:srgbClr val="000000"/>
                </a:solidFill>
                <a:latin typeface="Cambria" pitchFamily="18" charset="0"/>
              </a:rPr>
              <a:t>unction to instructions</a:t>
            </a:r>
            <a:endParaRPr lang="en-US" sz="3600" dirty="0">
              <a:solidFill>
                <a:srgbClr val="000000"/>
              </a:solidFill>
              <a:latin typeface="Cambria" pitchFamily="18" charset="0"/>
              <a:cs typeface="Courier New" pitchFamily="-106" charset="0"/>
            </a:endParaRPr>
          </a:p>
        </p:txBody>
      </p:sp>
    </p:spTree>
    <p:extLst>
      <p:ext uri="{BB962C8B-B14F-4D97-AF65-F5344CB8AC3E}">
        <p14:creationId xmlns:p14="http://schemas.microsoft.com/office/powerpoint/2010/main" val="4198887523"/>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4"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30725"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30726" name="Text Box 9"/>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30727" name="Text Box 10"/>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30728" name="Rectangle 11"/>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fac(3)</a:t>
            </a:r>
          </a:p>
        </p:txBody>
      </p:sp>
      <p:sp>
        <p:nvSpPr>
          <p:cNvPr id="30729" name="Rectangle 12"/>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fac(2)</a:t>
            </a:r>
          </a:p>
        </p:txBody>
      </p:sp>
      <p:sp>
        <p:nvSpPr>
          <p:cNvPr id="30730" name="Text Box 13"/>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30731" name="Rectangle 14"/>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3</a:t>
            </a:r>
          </a:p>
        </p:txBody>
      </p:sp>
      <p:sp>
        <p:nvSpPr>
          <p:cNvPr id="30732" name="Rectangle 15"/>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solidFill>
                <a:srgbClr val="000000"/>
              </a:solidFill>
              <a:latin typeface="Courier New" pitchFamily="-106" charset="0"/>
            </a:endParaRPr>
          </a:p>
        </p:txBody>
      </p:sp>
      <p:sp>
        <p:nvSpPr>
          <p:cNvPr id="30733" name="Line 16"/>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30734" name="Text Box 17"/>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30735" name="Text Box 18"/>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30736" name="Text Box 19"/>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30737" name="Rectangle 20"/>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2</a:t>
            </a:r>
          </a:p>
        </p:txBody>
      </p:sp>
      <p:sp>
        <p:nvSpPr>
          <p:cNvPr id="30738" name="Rectangle 21"/>
          <p:cNvSpPr>
            <a:spLocks noChangeArrowheads="1"/>
          </p:cNvSpPr>
          <p:nvPr/>
        </p:nvSpPr>
        <p:spPr bwMode="auto">
          <a:xfrm>
            <a:off x="6003925" y="333216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solidFill>
                <a:srgbClr val="000000"/>
              </a:solidFill>
              <a:latin typeface="Courier New" pitchFamily="-106" charset="0"/>
            </a:endParaRPr>
          </a:p>
        </p:txBody>
      </p:sp>
      <p:sp>
        <p:nvSpPr>
          <p:cNvPr id="30739" name="Line 27"/>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30740" name="Line 29"/>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30741" name="Line 30"/>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30742" name="Rectangle 34"/>
          <p:cNvSpPr>
            <a:spLocks noChangeArrowheads="1"/>
          </p:cNvSpPr>
          <p:nvPr/>
        </p:nvSpPr>
        <p:spPr bwMode="auto">
          <a:xfrm>
            <a:off x="2667000" y="45085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1</a:t>
            </a:r>
            <a:endParaRPr lang="en-US" sz="1800" b="1">
              <a:solidFill>
                <a:srgbClr val="000000"/>
              </a:solidFill>
              <a:latin typeface="Courier New" pitchFamily="-106" charset="0"/>
            </a:endParaRPr>
          </a:p>
        </p:txBody>
      </p:sp>
      <p:sp>
        <p:nvSpPr>
          <p:cNvPr id="30743" name="AutoShape 35"/>
          <p:cNvSpPr>
            <a:spLocks/>
          </p:cNvSpPr>
          <p:nvPr/>
        </p:nvSpPr>
        <p:spPr bwMode="auto">
          <a:xfrm rot="16200000" flipV="1">
            <a:off x="2777331" y="4383882"/>
            <a:ext cx="79375" cy="938212"/>
          </a:xfrm>
          <a:prstGeom prst="rightBrace">
            <a:avLst>
              <a:gd name="adj1" fmla="val 98500"/>
              <a:gd name="adj2" fmla="val 50000"/>
            </a:avLst>
          </a:prstGeom>
          <a:noFill/>
          <a:ln w="19050">
            <a:solidFill>
              <a:srgbClr val="FF0515"/>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28" name="Text Box 46"/>
          <p:cNvSpPr txBox="1">
            <a:spLocks noChangeArrowheads="1"/>
          </p:cNvSpPr>
          <p:nvPr/>
        </p:nvSpPr>
        <p:spPr bwMode="auto">
          <a:xfrm>
            <a:off x="5772150" y="4406900"/>
            <a:ext cx="1847850" cy="646113"/>
          </a:xfrm>
          <a:prstGeom prst="rect">
            <a:avLst/>
          </a:prstGeom>
          <a:noFill/>
          <a:ln w="19050">
            <a:noFill/>
            <a:miter lim="800000"/>
            <a:headEnd/>
            <a:tailEnd/>
          </a:ln>
        </p:spPr>
        <p:txBody>
          <a:bodyPr>
            <a:spAutoFit/>
          </a:bodyPr>
          <a:lstStyle/>
          <a:p>
            <a:pPr>
              <a:spcBef>
                <a:spcPct val="50000"/>
              </a:spcBef>
              <a:defRPr/>
            </a:pPr>
            <a:r>
              <a:rPr lang="en-US" sz="1800" dirty="0">
                <a:solidFill>
                  <a:srgbClr val="FFFFFF">
                    <a:lumMod val="50000"/>
                  </a:srgbClr>
                </a:solidFill>
                <a:latin typeface="Cambria" pitchFamily="18" charset="0"/>
                <a:cs typeface="ＭＳ Ｐゴシック" pitchFamily="-106" charset="-128"/>
              </a:rPr>
              <a:t>another </a:t>
            </a:r>
            <a:r>
              <a:rPr lang="en-US" sz="1800" b="1" i="1" dirty="0">
                <a:solidFill>
                  <a:srgbClr val="FFFFFF">
                    <a:lumMod val="50000"/>
                  </a:srgbClr>
                </a:solidFill>
                <a:latin typeface="Cambria" pitchFamily="18" charset="0"/>
                <a:cs typeface="ＭＳ Ｐゴシック" pitchFamily="-106" charset="-128"/>
              </a:rPr>
              <a:t>Stack Frame </a:t>
            </a:r>
            <a:r>
              <a:rPr lang="en-US" sz="1800" dirty="0">
                <a:solidFill>
                  <a:srgbClr val="FFFFFF">
                    <a:lumMod val="50000"/>
                  </a:srgbClr>
                </a:solidFill>
                <a:latin typeface="Cambria" pitchFamily="18" charset="0"/>
                <a:cs typeface="ＭＳ Ｐゴシック" pitchFamily="-106" charset="-128"/>
              </a:rPr>
              <a:t>is gone</a:t>
            </a:r>
          </a:p>
        </p:txBody>
      </p:sp>
      <p:sp>
        <p:nvSpPr>
          <p:cNvPr id="30745"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solidFill>
                  <a:srgbClr val="000000"/>
                </a:solidFill>
                <a:latin typeface="Courier New" pitchFamily="-106" charset="0"/>
              </a:rPr>
              <a:t>x = </a:t>
            </a:r>
            <a:r>
              <a:rPr lang="en-US" sz="1800" b="1">
                <a:solidFill>
                  <a:srgbClr val="660066"/>
                </a:solidFill>
                <a:latin typeface="Courier New" pitchFamily="-106" charset="0"/>
              </a:rPr>
              <a:t>input</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y =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solidFill>
                  <a:srgbClr val="000000"/>
                </a:solidFill>
                <a:latin typeface="Courier New" pitchFamily="-106" charset="0"/>
              </a:rPr>
              <a:t>y</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000000"/>
                </a:solidFill>
                <a:latin typeface="Courier New" pitchFamily="-106" charset="0"/>
              </a:rPr>
              <a:t>  </a:t>
            </a:r>
            <a:endParaRPr lang="en-US" sz="1800" b="1">
              <a:solidFill>
                <a:srgbClr val="009999"/>
              </a:solidFill>
              <a:latin typeface="Courier New" pitchFamily="-106" charset="0"/>
            </a:endParaRP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if </a:t>
            </a:r>
            <a:r>
              <a:rPr lang="en-US" sz="1800" b="1">
                <a:solidFill>
                  <a:srgbClr val="000000"/>
                </a:solidFill>
                <a:latin typeface="Courier New" pitchFamily="-106" charset="0"/>
              </a:rPr>
              <a:t>x==0: </a:t>
            </a:r>
            <a:r>
              <a:rPr lang="en-US" sz="1800" b="1">
                <a:solidFill>
                  <a:srgbClr val="660066"/>
                </a:solidFill>
                <a:latin typeface="Courier New" pitchFamily="-106" charset="0"/>
              </a:rPr>
              <a:t>return </a:t>
            </a:r>
            <a:r>
              <a:rPr lang="en-US" sz="1800" b="1">
                <a:solidFill>
                  <a:srgbClr val="000000"/>
                </a:solidFill>
                <a:latin typeface="Courier New" pitchFamily="-106" charset="0"/>
              </a:rPr>
              <a:t>1</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else</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    RES = </a:t>
            </a:r>
            <a:r>
              <a:rPr lang="en-US" sz="1800" b="1">
                <a:solidFill>
                  <a:srgbClr val="FF0000"/>
                </a:solidFill>
                <a:latin typeface="Courier New" pitchFamily="-106" charset="0"/>
              </a:rPr>
              <a:t>fac</a:t>
            </a:r>
            <a:r>
              <a:rPr lang="en-US" sz="1800" b="1">
                <a:solidFill>
                  <a:srgbClr val="000000"/>
                </a:solidFill>
                <a:latin typeface="Courier New" pitchFamily="-106" charset="0"/>
              </a:rPr>
              <a:t>(x-1)</a:t>
            </a:r>
          </a:p>
          <a:p>
            <a:pPr algn="l">
              <a:lnSpc>
                <a:spcPct val="60000"/>
              </a:lnSpc>
              <a:spcBef>
                <a:spcPct val="50000"/>
              </a:spcBef>
            </a:pPr>
            <a:r>
              <a:rPr lang="en-US" sz="1800" b="1">
                <a:solidFill>
                  <a:srgbClr val="000000"/>
                </a:solidFill>
                <a:latin typeface="Courier New" pitchFamily="-106" charset="0"/>
              </a:rPr>
              <a:t>    </a:t>
            </a:r>
            <a:r>
              <a:rPr lang="en-US" sz="1800" b="1">
                <a:solidFill>
                  <a:srgbClr val="660066"/>
                </a:solidFill>
                <a:latin typeface="Courier New" pitchFamily="-106" charset="0"/>
              </a:rPr>
              <a:t>return </a:t>
            </a:r>
            <a:r>
              <a:rPr lang="en-US" sz="1800" b="1">
                <a:solidFill>
                  <a:srgbClr val="000000"/>
                </a:solidFill>
                <a:latin typeface="Courier New" pitchFamily="-106" charset="0"/>
              </a:rPr>
              <a:t>x*RES</a:t>
            </a:r>
          </a:p>
        </p:txBody>
      </p:sp>
      <p:sp>
        <p:nvSpPr>
          <p:cNvPr id="30746" name="Left Bracket 29"/>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0747" name="Left Bracket 30"/>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0748" name="Left Bracket 31"/>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0749"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0750"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recursive step</a:t>
            </a:r>
          </a:p>
        </p:txBody>
      </p:sp>
      <p:sp>
        <p:nvSpPr>
          <p:cNvPr id="30751"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30752" name="Rectangle 35"/>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solidFill>
                <a:srgbClr val="000000"/>
              </a:solidFill>
            </a:endParaRPr>
          </a:p>
        </p:txBody>
      </p:sp>
      <p:sp>
        <p:nvSpPr>
          <p:cNvPr id="30753" name="Left Bracket 36"/>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0754"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base</a:t>
            </a:r>
          </a:p>
        </p:txBody>
      </p:sp>
      <p:grpSp>
        <p:nvGrpSpPr>
          <p:cNvPr id="30756" name="Group 37"/>
          <p:cNvGrpSpPr>
            <a:grpSpLocks/>
          </p:cNvGrpSpPr>
          <p:nvPr/>
        </p:nvGrpSpPr>
        <p:grpSpPr bwMode="auto">
          <a:xfrm>
            <a:off x="7467600" y="1765300"/>
            <a:ext cx="479425" cy="304800"/>
            <a:chOff x="7651397" y="1820157"/>
            <a:chExt cx="478632" cy="304800"/>
          </a:xfrm>
        </p:grpSpPr>
        <p:sp>
          <p:nvSpPr>
            <p:cNvPr id="30772" name="Rounded Rectangle 38"/>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30773"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30757" name="Group 40"/>
          <p:cNvGrpSpPr>
            <a:grpSpLocks/>
          </p:cNvGrpSpPr>
          <p:nvPr/>
        </p:nvGrpSpPr>
        <p:grpSpPr bwMode="auto">
          <a:xfrm>
            <a:off x="7467600" y="2101850"/>
            <a:ext cx="906463" cy="307975"/>
            <a:chOff x="7651397" y="1820157"/>
            <a:chExt cx="478632" cy="329825"/>
          </a:xfrm>
        </p:grpSpPr>
        <p:sp>
          <p:nvSpPr>
            <p:cNvPr id="30770" name="Rounded Rectangle 41"/>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30771"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30758" name="Group 43"/>
          <p:cNvGrpSpPr>
            <a:grpSpLocks/>
          </p:cNvGrpSpPr>
          <p:nvPr/>
        </p:nvGrpSpPr>
        <p:grpSpPr bwMode="auto">
          <a:xfrm>
            <a:off x="7467600" y="2419350"/>
            <a:ext cx="838200" cy="306388"/>
            <a:chOff x="7651397" y="1820157"/>
            <a:chExt cx="478632" cy="329825"/>
          </a:xfrm>
        </p:grpSpPr>
        <p:sp>
          <p:nvSpPr>
            <p:cNvPr id="30768" name="Rounded Rectangle 44"/>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30769"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grpSp>
        <p:nvGrpSpPr>
          <p:cNvPr id="30759" name="Group 46"/>
          <p:cNvGrpSpPr>
            <a:grpSpLocks/>
          </p:cNvGrpSpPr>
          <p:nvPr/>
        </p:nvGrpSpPr>
        <p:grpSpPr bwMode="auto">
          <a:xfrm>
            <a:off x="7467600" y="3068638"/>
            <a:ext cx="479425" cy="304800"/>
            <a:chOff x="7651397" y="1820157"/>
            <a:chExt cx="478632" cy="304800"/>
          </a:xfrm>
        </p:grpSpPr>
        <p:sp>
          <p:nvSpPr>
            <p:cNvPr id="30766" name="Rounded Rectangle 47"/>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30767"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30760" name="Group 49"/>
          <p:cNvGrpSpPr>
            <a:grpSpLocks/>
          </p:cNvGrpSpPr>
          <p:nvPr/>
        </p:nvGrpSpPr>
        <p:grpSpPr bwMode="auto">
          <a:xfrm>
            <a:off x="7467600" y="3406775"/>
            <a:ext cx="906463" cy="307975"/>
            <a:chOff x="7651397" y="1820157"/>
            <a:chExt cx="478632" cy="329825"/>
          </a:xfrm>
        </p:grpSpPr>
        <p:sp>
          <p:nvSpPr>
            <p:cNvPr id="30764" name="Rounded Rectangle 50"/>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30765"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30761" name="Group 52"/>
          <p:cNvGrpSpPr>
            <a:grpSpLocks/>
          </p:cNvGrpSpPr>
          <p:nvPr/>
        </p:nvGrpSpPr>
        <p:grpSpPr bwMode="auto">
          <a:xfrm>
            <a:off x="7467600" y="3722688"/>
            <a:ext cx="838200" cy="307975"/>
            <a:chOff x="7651397" y="1820157"/>
            <a:chExt cx="478632" cy="329825"/>
          </a:xfrm>
        </p:grpSpPr>
        <p:sp>
          <p:nvSpPr>
            <p:cNvPr id="30762" name="Rounded Rectangle 53"/>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30763"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sp>
        <p:nvSpPr>
          <p:cNvPr id="55" name="Text Box 3"/>
          <p:cNvSpPr txBox="1">
            <a:spLocks noChangeArrowheads="1"/>
          </p:cNvSpPr>
          <p:nvPr>
            <p:custDataLst>
              <p:tags r:id="rId1"/>
            </p:custDataLst>
          </p:nvPr>
        </p:nvSpPr>
        <p:spPr bwMode="auto">
          <a:xfrm>
            <a:off x="5238750" y="914400"/>
            <a:ext cx="3067050" cy="461963"/>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solidFill>
                  <a:srgbClr val="000000"/>
                </a:solidFill>
                <a:latin typeface="Cambria" pitchFamily="18" charset="0"/>
              </a:rPr>
              <a:t>Assembly</a:t>
            </a:r>
            <a:endParaRPr lang="en-US" dirty="0">
              <a:solidFill>
                <a:srgbClr val="000000"/>
              </a:solidFill>
              <a:latin typeface="Cambria" pitchFamily="18" charset="0"/>
            </a:endParaRPr>
          </a:p>
        </p:txBody>
      </p:sp>
      <p:sp>
        <p:nvSpPr>
          <p:cNvPr id="56" name="Text Box 4"/>
          <p:cNvSpPr txBox="1">
            <a:spLocks noChangeArrowheads="1"/>
          </p:cNvSpPr>
          <p:nvPr>
            <p:custDataLst>
              <p:tags r:id="rId2"/>
            </p:custDataLst>
          </p:nvPr>
        </p:nvSpPr>
        <p:spPr bwMode="auto">
          <a:xfrm>
            <a:off x="1050925" y="914400"/>
            <a:ext cx="1828800" cy="466725"/>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solidFill>
                  <a:srgbClr val="000000"/>
                </a:solidFill>
                <a:latin typeface="Cambria" pitchFamily="18" charset="0"/>
              </a:rPr>
              <a:t>Python</a:t>
            </a:r>
          </a:p>
        </p:txBody>
      </p:sp>
      <p:sp>
        <p:nvSpPr>
          <p:cNvPr id="54" name="Rectangle 2"/>
          <p:cNvSpPr>
            <a:spLocks noChangeArrowheads="1"/>
          </p:cNvSpPr>
          <p:nvPr>
            <p:custDataLst>
              <p:tags r:id="rId3"/>
            </p:custDataLst>
          </p:nvPr>
        </p:nvSpPr>
        <p:spPr bwMode="auto">
          <a:xfrm>
            <a:off x="39624" y="39469"/>
            <a:ext cx="82296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3600" dirty="0">
                <a:solidFill>
                  <a:srgbClr val="000000"/>
                </a:solidFill>
                <a:latin typeface="Cambria" pitchFamily="18" charset="0"/>
              </a:rPr>
              <a:t>F</a:t>
            </a:r>
            <a:r>
              <a:rPr lang="en-US" sz="3600" dirty="0" smtClean="0">
                <a:solidFill>
                  <a:srgbClr val="000000"/>
                </a:solidFill>
                <a:latin typeface="Cambria" pitchFamily="18" charset="0"/>
              </a:rPr>
              <a:t>unction to instructions</a:t>
            </a:r>
            <a:endParaRPr lang="en-US" sz="3600" dirty="0">
              <a:solidFill>
                <a:srgbClr val="000000"/>
              </a:solidFill>
              <a:latin typeface="Cambria" pitchFamily="18" charset="0"/>
              <a:cs typeface="Courier New" pitchFamily="-106" charset="0"/>
            </a:endParaRPr>
          </a:p>
        </p:txBody>
      </p:sp>
    </p:spTree>
    <p:extLst>
      <p:ext uri="{BB962C8B-B14F-4D97-AF65-F5344CB8AC3E}">
        <p14:creationId xmlns:p14="http://schemas.microsoft.com/office/powerpoint/2010/main" val="1112330427"/>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8"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31749"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31750" name="Text Box 8"/>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31751" name="Text Box 9"/>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31752" name="Rectangle 10"/>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fac(3)</a:t>
            </a:r>
          </a:p>
        </p:txBody>
      </p:sp>
      <p:sp>
        <p:nvSpPr>
          <p:cNvPr id="31753" name="Rectangle 11"/>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fac(2)</a:t>
            </a:r>
          </a:p>
        </p:txBody>
      </p:sp>
      <p:sp>
        <p:nvSpPr>
          <p:cNvPr id="31754" name="Text Box 12"/>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31755" name="Rectangle 13"/>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3</a:t>
            </a:r>
          </a:p>
        </p:txBody>
      </p:sp>
      <p:sp>
        <p:nvSpPr>
          <p:cNvPr id="31756" name="Rectangle 14"/>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solidFill>
                <a:srgbClr val="000000"/>
              </a:solidFill>
              <a:latin typeface="Courier New" pitchFamily="-106" charset="0"/>
            </a:endParaRPr>
          </a:p>
        </p:txBody>
      </p:sp>
      <p:sp>
        <p:nvSpPr>
          <p:cNvPr id="31757" name="Line 15"/>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31758" name="Text Box 16"/>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31759" name="Text Box 17"/>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31760" name="Text Box 18"/>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31761" name="Rectangle 19"/>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2</a:t>
            </a:r>
          </a:p>
        </p:txBody>
      </p:sp>
      <p:sp>
        <p:nvSpPr>
          <p:cNvPr id="31762" name="Rectangle 20"/>
          <p:cNvSpPr>
            <a:spLocks noChangeArrowheads="1"/>
          </p:cNvSpPr>
          <p:nvPr/>
        </p:nvSpPr>
        <p:spPr bwMode="auto">
          <a:xfrm>
            <a:off x="5994400" y="3332163"/>
            <a:ext cx="339725" cy="385762"/>
          </a:xfrm>
          <a:prstGeom prst="rect">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1800" b="1">
                <a:solidFill>
                  <a:srgbClr val="FF0515"/>
                </a:solidFill>
                <a:latin typeface="Courier New" pitchFamily="-106" charset="0"/>
              </a:rPr>
              <a:t>2</a:t>
            </a:r>
            <a:endParaRPr lang="en-US" sz="1800" b="1">
              <a:solidFill>
                <a:srgbClr val="000000"/>
              </a:solidFill>
              <a:latin typeface="Courier New" pitchFamily="-106" charset="0"/>
            </a:endParaRPr>
          </a:p>
        </p:txBody>
      </p:sp>
      <p:sp>
        <p:nvSpPr>
          <p:cNvPr id="31763" name="Line 21"/>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31764" name="Line 22"/>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31765" name="Line 23"/>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31766"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solidFill>
                  <a:srgbClr val="000000"/>
                </a:solidFill>
                <a:latin typeface="Courier New" pitchFamily="-106" charset="0"/>
              </a:rPr>
              <a:t>x = </a:t>
            </a:r>
            <a:r>
              <a:rPr lang="en-US" sz="1800" b="1">
                <a:solidFill>
                  <a:srgbClr val="660066"/>
                </a:solidFill>
                <a:latin typeface="Courier New" pitchFamily="-106" charset="0"/>
              </a:rPr>
              <a:t>input</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y =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solidFill>
                  <a:srgbClr val="000000"/>
                </a:solidFill>
                <a:latin typeface="Courier New" pitchFamily="-106" charset="0"/>
              </a:rPr>
              <a:t>y</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000000"/>
                </a:solidFill>
                <a:latin typeface="Courier New" pitchFamily="-106" charset="0"/>
              </a:rPr>
              <a:t>  </a:t>
            </a:r>
            <a:endParaRPr lang="en-US" sz="1800" b="1">
              <a:solidFill>
                <a:srgbClr val="009999"/>
              </a:solidFill>
              <a:latin typeface="Courier New" pitchFamily="-106" charset="0"/>
            </a:endParaRP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if </a:t>
            </a:r>
            <a:r>
              <a:rPr lang="en-US" sz="1800" b="1">
                <a:solidFill>
                  <a:srgbClr val="000000"/>
                </a:solidFill>
                <a:latin typeface="Courier New" pitchFamily="-106" charset="0"/>
              </a:rPr>
              <a:t>x==0: </a:t>
            </a:r>
            <a:r>
              <a:rPr lang="en-US" sz="1800" b="1">
                <a:solidFill>
                  <a:srgbClr val="660066"/>
                </a:solidFill>
                <a:latin typeface="Courier New" pitchFamily="-106" charset="0"/>
              </a:rPr>
              <a:t>return </a:t>
            </a:r>
            <a:r>
              <a:rPr lang="en-US" sz="1800" b="1">
                <a:solidFill>
                  <a:srgbClr val="000000"/>
                </a:solidFill>
                <a:latin typeface="Courier New" pitchFamily="-106" charset="0"/>
              </a:rPr>
              <a:t>1</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else</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    RES = </a:t>
            </a:r>
            <a:r>
              <a:rPr lang="en-US" sz="1800" b="1">
                <a:solidFill>
                  <a:srgbClr val="FF0000"/>
                </a:solidFill>
                <a:latin typeface="Courier New" pitchFamily="-106" charset="0"/>
              </a:rPr>
              <a:t>fac</a:t>
            </a:r>
            <a:r>
              <a:rPr lang="en-US" sz="1800" b="1">
                <a:solidFill>
                  <a:srgbClr val="000000"/>
                </a:solidFill>
                <a:latin typeface="Courier New" pitchFamily="-106" charset="0"/>
              </a:rPr>
              <a:t>(x-1)</a:t>
            </a:r>
          </a:p>
          <a:p>
            <a:pPr algn="l">
              <a:lnSpc>
                <a:spcPct val="60000"/>
              </a:lnSpc>
              <a:spcBef>
                <a:spcPct val="50000"/>
              </a:spcBef>
            </a:pPr>
            <a:r>
              <a:rPr lang="en-US" sz="1800" b="1">
                <a:solidFill>
                  <a:srgbClr val="000000"/>
                </a:solidFill>
                <a:latin typeface="Courier New" pitchFamily="-106" charset="0"/>
              </a:rPr>
              <a:t>    </a:t>
            </a:r>
            <a:r>
              <a:rPr lang="en-US" sz="1800" b="1">
                <a:solidFill>
                  <a:srgbClr val="660066"/>
                </a:solidFill>
                <a:latin typeface="Courier New" pitchFamily="-106" charset="0"/>
              </a:rPr>
              <a:t>return </a:t>
            </a:r>
            <a:r>
              <a:rPr lang="en-US" sz="1800" b="1">
                <a:solidFill>
                  <a:srgbClr val="000000"/>
                </a:solidFill>
                <a:latin typeface="Courier New" pitchFamily="-106" charset="0"/>
              </a:rPr>
              <a:t>x*RES</a:t>
            </a:r>
          </a:p>
        </p:txBody>
      </p:sp>
      <p:sp>
        <p:nvSpPr>
          <p:cNvPr id="31767" name="Left Bracket 25"/>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1768" name="Left Bracket 26"/>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1769" name="Left Bracket 27"/>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1770"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1771"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recursive step</a:t>
            </a:r>
          </a:p>
        </p:txBody>
      </p:sp>
      <p:sp>
        <p:nvSpPr>
          <p:cNvPr id="31772"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31773" name="Rectangle 31"/>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solidFill>
                <a:srgbClr val="000000"/>
              </a:solidFill>
            </a:endParaRPr>
          </a:p>
        </p:txBody>
      </p:sp>
      <p:sp>
        <p:nvSpPr>
          <p:cNvPr id="31774" name="Left Bracket 32"/>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1775"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base</a:t>
            </a:r>
          </a:p>
        </p:txBody>
      </p:sp>
      <p:grpSp>
        <p:nvGrpSpPr>
          <p:cNvPr id="31777" name="Group 34"/>
          <p:cNvGrpSpPr>
            <a:grpSpLocks/>
          </p:cNvGrpSpPr>
          <p:nvPr/>
        </p:nvGrpSpPr>
        <p:grpSpPr bwMode="auto">
          <a:xfrm>
            <a:off x="7467600" y="1765300"/>
            <a:ext cx="479425" cy="304800"/>
            <a:chOff x="7651397" y="1820157"/>
            <a:chExt cx="478632" cy="304800"/>
          </a:xfrm>
        </p:grpSpPr>
        <p:sp>
          <p:nvSpPr>
            <p:cNvPr id="31793" name="Rounded Rectangle 35"/>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31794"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31778" name="Group 37"/>
          <p:cNvGrpSpPr>
            <a:grpSpLocks/>
          </p:cNvGrpSpPr>
          <p:nvPr/>
        </p:nvGrpSpPr>
        <p:grpSpPr bwMode="auto">
          <a:xfrm>
            <a:off x="7467600" y="2101850"/>
            <a:ext cx="906463" cy="307975"/>
            <a:chOff x="7651397" y="1820157"/>
            <a:chExt cx="478632" cy="329825"/>
          </a:xfrm>
        </p:grpSpPr>
        <p:sp>
          <p:nvSpPr>
            <p:cNvPr id="31791" name="Rounded Rectangle 38"/>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31792"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31779" name="Group 40"/>
          <p:cNvGrpSpPr>
            <a:grpSpLocks/>
          </p:cNvGrpSpPr>
          <p:nvPr/>
        </p:nvGrpSpPr>
        <p:grpSpPr bwMode="auto">
          <a:xfrm>
            <a:off x="7467600" y="2419350"/>
            <a:ext cx="838200" cy="306388"/>
            <a:chOff x="7651397" y="1820157"/>
            <a:chExt cx="478632" cy="329825"/>
          </a:xfrm>
        </p:grpSpPr>
        <p:sp>
          <p:nvSpPr>
            <p:cNvPr id="31789" name="Rounded Rectangle 41"/>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31790"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grpSp>
        <p:nvGrpSpPr>
          <p:cNvPr id="31780" name="Group 43"/>
          <p:cNvGrpSpPr>
            <a:grpSpLocks/>
          </p:cNvGrpSpPr>
          <p:nvPr/>
        </p:nvGrpSpPr>
        <p:grpSpPr bwMode="auto">
          <a:xfrm>
            <a:off x="7467600" y="3068638"/>
            <a:ext cx="479425" cy="304800"/>
            <a:chOff x="7651397" y="1820157"/>
            <a:chExt cx="478632" cy="304800"/>
          </a:xfrm>
        </p:grpSpPr>
        <p:sp>
          <p:nvSpPr>
            <p:cNvPr id="31787" name="Rounded Rectangle 44"/>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31788"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31781" name="Group 46"/>
          <p:cNvGrpSpPr>
            <a:grpSpLocks/>
          </p:cNvGrpSpPr>
          <p:nvPr/>
        </p:nvGrpSpPr>
        <p:grpSpPr bwMode="auto">
          <a:xfrm>
            <a:off x="7467600" y="3406775"/>
            <a:ext cx="906463" cy="307975"/>
            <a:chOff x="7651397" y="1820157"/>
            <a:chExt cx="478632" cy="329825"/>
          </a:xfrm>
        </p:grpSpPr>
        <p:sp>
          <p:nvSpPr>
            <p:cNvPr id="31785" name="Rounded Rectangle 47"/>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31786"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31782" name="Group 49"/>
          <p:cNvGrpSpPr>
            <a:grpSpLocks/>
          </p:cNvGrpSpPr>
          <p:nvPr/>
        </p:nvGrpSpPr>
        <p:grpSpPr bwMode="auto">
          <a:xfrm>
            <a:off x="7467600" y="3722688"/>
            <a:ext cx="838200" cy="307975"/>
            <a:chOff x="7651397" y="1820157"/>
            <a:chExt cx="478632" cy="329825"/>
          </a:xfrm>
        </p:grpSpPr>
        <p:sp>
          <p:nvSpPr>
            <p:cNvPr id="31783" name="Rounded Rectangle 50"/>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31784"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sp>
        <p:nvSpPr>
          <p:cNvPr id="52" name="Text Box 3"/>
          <p:cNvSpPr txBox="1">
            <a:spLocks noChangeArrowheads="1"/>
          </p:cNvSpPr>
          <p:nvPr>
            <p:custDataLst>
              <p:tags r:id="rId1"/>
            </p:custDataLst>
          </p:nvPr>
        </p:nvSpPr>
        <p:spPr bwMode="auto">
          <a:xfrm>
            <a:off x="5238750" y="914400"/>
            <a:ext cx="3067050" cy="461963"/>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solidFill>
                  <a:srgbClr val="000000"/>
                </a:solidFill>
                <a:latin typeface="Cambria" pitchFamily="18" charset="0"/>
              </a:rPr>
              <a:t>Assembly</a:t>
            </a:r>
            <a:endParaRPr lang="en-US" dirty="0">
              <a:solidFill>
                <a:srgbClr val="000000"/>
              </a:solidFill>
              <a:latin typeface="Cambria" pitchFamily="18" charset="0"/>
            </a:endParaRPr>
          </a:p>
        </p:txBody>
      </p:sp>
      <p:sp>
        <p:nvSpPr>
          <p:cNvPr id="53" name="Text Box 4"/>
          <p:cNvSpPr txBox="1">
            <a:spLocks noChangeArrowheads="1"/>
          </p:cNvSpPr>
          <p:nvPr>
            <p:custDataLst>
              <p:tags r:id="rId2"/>
            </p:custDataLst>
          </p:nvPr>
        </p:nvSpPr>
        <p:spPr bwMode="auto">
          <a:xfrm>
            <a:off x="1050925" y="914400"/>
            <a:ext cx="1828800" cy="466725"/>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solidFill>
                  <a:srgbClr val="000000"/>
                </a:solidFill>
                <a:latin typeface="Cambria" pitchFamily="18" charset="0"/>
              </a:rPr>
              <a:t>Python</a:t>
            </a:r>
          </a:p>
        </p:txBody>
      </p:sp>
      <p:sp>
        <p:nvSpPr>
          <p:cNvPr id="51" name="Rectangle 2"/>
          <p:cNvSpPr>
            <a:spLocks noChangeArrowheads="1"/>
          </p:cNvSpPr>
          <p:nvPr>
            <p:custDataLst>
              <p:tags r:id="rId3"/>
            </p:custDataLst>
          </p:nvPr>
        </p:nvSpPr>
        <p:spPr bwMode="auto">
          <a:xfrm>
            <a:off x="39624" y="39469"/>
            <a:ext cx="82296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3600" dirty="0">
                <a:solidFill>
                  <a:srgbClr val="000000"/>
                </a:solidFill>
                <a:latin typeface="Cambria" pitchFamily="18" charset="0"/>
              </a:rPr>
              <a:t>F</a:t>
            </a:r>
            <a:r>
              <a:rPr lang="en-US" sz="3600" dirty="0" smtClean="0">
                <a:solidFill>
                  <a:srgbClr val="000000"/>
                </a:solidFill>
                <a:latin typeface="Cambria" pitchFamily="18" charset="0"/>
              </a:rPr>
              <a:t>unction to instructions</a:t>
            </a:r>
            <a:endParaRPr lang="en-US" sz="3600" dirty="0">
              <a:solidFill>
                <a:srgbClr val="000000"/>
              </a:solidFill>
              <a:latin typeface="Cambria" pitchFamily="18" charset="0"/>
              <a:cs typeface="Courier New" pitchFamily="-106" charset="0"/>
            </a:endParaRPr>
          </a:p>
        </p:txBody>
      </p:sp>
    </p:spTree>
    <p:extLst>
      <p:ext uri="{BB962C8B-B14F-4D97-AF65-F5344CB8AC3E}">
        <p14:creationId xmlns:p14="http://schemas.microsoft.com/office/powerpoint/2010/main" val="967708226"/>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2"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32773" name="Text Box 8"/>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32774" name="Text Box 9"/>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32775" name="Rectangle 10"/>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fac(3)</a:t>
            </a:r>
          </a:p>
        </p:txBody>
      </p:sp>
      <p:sp>
        <p:nvSpPr>
          <p:cNvPr id="32776" name="Text Box 12"/>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32777" name="Rectangle 13"/>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3</a:t>
            </a:r>
          </a:p>
        </p:txBody>
      </p:sp>
      <p:sp>
        <p:nvSpPr>
          <p:cNvPr id="32778" name="Rectangle 14"/>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solidFill>
                <a:srgbClr val="000000"/>
              </a:solidFill>
              <a:latin typeface="Courier New" pitchFamily="-106" charset="0"/>
            </a:endParaRPr>
          </a:p>
        </p:txBody>
      </p:sp>
      <p:sp>
        <p:nvSpPr>
          <p:cNvPr id="32779" name="Line 15"/>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32780" name="Line 22"/>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32781" name="Rectangle 25"/>
          <p:cNvSpPr>
            <a:spLocks noChangeArrowheads="1"/>
          </p:cNvSpPr>
          <p:nvPr/>
        </p:nvSpPr>
        <p:spPr bwMode="auto">
          <a:xfrm>
            <a:off x="2667000" y="45085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2</a:t>
            </a:r>
            <a:endParaRPr lang="en-US" sz="1800" b="1">
              <a:solidFill>
                <a:srgbClr val="000000"/>
              </a:solidFill>
              <a:latin typeface="Courier New" pitchFamily="-106" charset="0"/>
            </a:endParaRPr>
          </a:p>
        </p:txBody>
      </p:sp>
      <p:sp>
        <p:nvSpPr>
          <p:cNvPr id="32782" name="AutoShape 26"/>
          <p:cNvSpPr>
            <a:spLocks/>
          </p:cNvSpPr>
          <p:nvPr/>
        </p:nvSpPr>
        <p:spPr bwMode="auto">
          <a:xfrm rot="16200000" flipV="1">
            <a:off x="2777331" y="4383882"/>
            <a:ext cx="79375" cy="938212"/>
          </a:xfrm>
          <a:prstGeom prst="rightBrace">
            <a:avLst>
              <a:gd name="adj1" fmla="val 98500"/>
              <a:gd name="adj2" fmla="val 50000"/>
            </a:avLst>
          </a:prstGeom>
          <a:noFill/>
          <a:ln w="19050">
            <a:solidFill>
              <a:srgbClr val="FF0515"/>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19" name="Text Box 46"/>
          <p:cNvSpPr txBox="1">
            <a:spLocks noChangeArrowheads="1"/>
          </p:cNvSpPr>
          <p:nvPr/>
        </p:nvSpPr>
        <p:spPr bwMode="auto">
          <a:xfrm>
            <a:off x="5780088" y="2970213"/>
            <a:ext cx="1849437" cy="646112"/>
          </a:xfrm>
          <a:prstGeom prst="rect">
            <a:avLst/>
          </a:prstGeom>
          <a:noFill/>
          <a:ln w="19050">
            <a:noFill/>
            <a:miter lim="800000"/>
            <a:headEnd/>
            <a:tailEnd/>
          </a:ln>
        </p:spPr>
        <p:txBody>
          <a:bodyPr>
            <a:spAutoFit/>
          </a:bodyPr>
          <a:lstStyle/>
          <a:p>
            <a:pPr>
              <a:spcBef>
                <a:spcPct val="50000"/>
              </a:spcBef>
              <a:defRPr/>
            </a:pPr>
            <a:r>
              <a:rPr lang="en-US" sz="1800" dirty="0">
                <a:solidFill>
                  <a:srgbClr val="FFFFFF">
                    <a:lumMod val="50000"/>
                  </a:srgbClr>
                </a:solidFill>
                <a:latin typeface="Cambria" pitchFamily="18" charset="0"/>
                <a:cs typeface="ＭＳ Ｐゴシック" pitchFamily="-106" charset="-128"/>
              </a:rPr>
              <a:t>another </a:t>
            </a:r>
            <a:r>
              <a:rPr lang="en-US" sz="1800" b="1" i="1" dirty="0">
                <a:solidFill>
                  <a:srgbClr val="FFFFFF">
                    <a:lumMod val="50000"/>
                  </a:srgbClr>
                </a:solidFill>
                <a:latin typeface="Cambria" pitchFamily="18" charset="0"/>
                <a:cs typeface="ＭＳ Ｐゴシック" pitchFamily="-106" charset="-128"/>
              </a:rPr>
              <a:t>Stack Frame </a:t>
            </a:r>
            <a:r>
              <a:rPr lang="en-US" sz="1800" dirty="0">
                <a:solidFill>
                  <a:srgbClr val="FFFFFF">
                    <a:lumMod val="50000"/>
                  </a:srgbClr>
                </a:solidFill>
                <a:latin typeface="Cambria" pitchFamily="18" charset="0"/>
                <a:cs typeface="ＭＳ Ｐゴシック" pitchFamily="-106" charset="-128"/>
              </a:rPr>
              <a:t>is gone</a:t>
            </a:r>
          </a:p>
        </p:txBody>
      </p:sp>
      <p:sp>
        <p:nvSpPr>
          <p:cNvPr id="32784"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solidFill>
                  <a:srgbClr val="000000"/>
                </a:solidFill>
                <a:latin typeface="Courier New" pitchFamily="-106" charset="0"/>
              </a:rPr>
              <a:t>x = </a:t>
            </a:r>
            <a:r>
              <a:rPr lang="en-US" sz="1800" b="1">
                <a:solidFill>
                  <a:srgbClr val="660066"/>
                </a:solidFill>
                <a:latin typeface="Courier New" pitchFamily="-106" charset="0"/>
              </a:rPr>
              <a:t>input</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y =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solidFill>
                  <a:srgbClr val="000000"/>
                </a:solidFill>
                <a:latin typeface="Courier New" pitchFamily="-106" charset="0"/>
              </a:rPr>
              <a:t>y</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000000"/>
                </a:solidFill>
                <a:latin typeface="Courier New" pitchFamily="-106" charset="0"/>
              </a:rPr>
              <a:t>  </a:t>
            </a:r>
            <a:endParaRPr lang="en-US" sz="1800" b="1">
              <a:solidFill>
                <a:srgbClr val="009999"/>
              </a:solidFill>
              <a:latin typeface="Courier New" pitchFamily="-106" charset="0"/>
            </a:endParaRP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if </a:t>
            </a:r>
            <a:r>
              <a:rPr lang="en-US" sz="1800" b="1">
                <a:solidFill>
                  <a:srgbClr val="000000"/>
                </a:solidFill>
                <a:latin typeface="Courier New" pitchFamily="-106" charset="0"/>
              </a:rPr>
              <a:t>x==0: </a:t>
            </a:r>
            <a:r>
              <a:rPr lang="en-US" sz="1800" b="1">
                <a:solidFill>
                  <a:srgbClr val="660066"/>
                </a:solidFill>
                <a:latin typeface="Courier New" pitchFamily="-106" charset="0"/>
              </a:rPr>
              <a:t>return </a:t>
            </a:r>
            <a:r>
              <a:rPr lang="en-US" sz="1800" b="1">
                <a:solidFill>
                  <a:srgbClr val="000000"/>
                </a:solidFill>
                <a:latin typeface="Courier New" pitchFamily="-106" charset="0"/>
              </a:rPr>
              <a:t>1</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else</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    RES = </a:t>
            </a:r>
            <a:r>
              <a:rPr lang="en-US" sz="1800" b="1">
                <a:solidFill>
                  <a:srgbClr val="FF0000"/>
                </a:solidFill>
                <a:latin typeface="Courier New" pitchFamily="-106" charset="0"/>
              </a:rPr>
              <a:t>fac</a:t>
            </a:r>
            <a:r>
              <a:rPr lang="en-US" sz="1800" b="1">
                <a:solidFill>
                  <a:srgbClr val="000000"/>
                </a:solidFill>
                <a:latin typeface="Courier New" pitchFamily="-106" charset="0"/>
              </a:rPr>
              <a:t>(x-1)</a:t>
            </a:r>
          </a:p>
          <a:p>
            <a:pPr algn="l">
              <a:lnSpc>
                <a:spcPct val="60000"/>
              </a:lnSpc>
              <a:spcBef>
                <a:spcPct val="50000"/>
              </a:spcBef>
            </a:pPr>
            <a:r>
              <a:rPr lang="en-US" sz="1800" b="1">
                <a:solidFill>
                  <a:srgbClr val="000000"/>
                </a:solidFill>
                <a:latin typeface="Courier New" pitchFamily="-106" charset="0"/>
              </a:rPr>
              <a:t>    </a:t>
            </a:r>
            <a:r>
              <a:rPr lang="en-US" sz="1800" b="1">
                <a:solidFill>
                  <a:srgbClr val="660066"/>
                </a:solidFill>
                <a:latin typeface="Courier New" pitchFamily="-106" charset="0"/>
              </a:rPr>
              <a:t>return </a:t>
            </a:r>
            <a:r>
              <a:rPr lang="en-US" sz="1800" b="1">
                <a:solidFill>
                  <a:srgbClr val="000000"/>
                </a:solidFill>
                <a:latin typeface="Courier New" pitchFamily="-106" charset="0"/>
              </a:rPr>
              <a:t>x*RES</a:t>
            </a:r>
          </a:p>
        </p:txBody>
      </p:sp>
      <p:sp>
        <p:nvSpPr>
          <p:cNvPr id="32785" name="Left Bracket 20"/>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2786" name="Left Bracket 21"/>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2787" name="Left Bracket 22"/>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2788"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2789"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recursive step</a:t>
            </a:r>
          </a:p>
        </p:txBody>
      </p:sp>
      <p:sp>
        <p:nvSpPr>
          <p:cNvPr id="32790"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32791" name="Rectangle 26"/>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solidFill>
                <a:srgbClr val="000000"/>
              </a:solidFill>
            </a:endParaRPr>
          </a:p>
        </p:txBody>
      </p:sp>
      <p:sp>
        <p:nvSpPr>
          <p:cNvPr id="32792" name="Left Bracket 27"/>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2793"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base</a:t>
            </a:r>
          </a:p>
        </p:txBody>
      </p:sp>
      <p:grpSp>
        <p:nvGrpSpPr>
          <p:cNvPr id="32795" name="Group 28"/>
          <p:cNvGrpSpPr>
            <a:grpSpLocks/>
          </p:cNvGrpSpPr>
          <p:nvPr/>
        </p:nvGrpSpPr>
        <p:grpSpPr bwMode="auto">
          <a:xfrm>
            <a:off x="7467600" y="1765300"/>
            <a:ext cx="479425" cy="304800"/>
            <a:chOff x="7651397" y="1820157"/>
            <a:chExt cx="478632" cy="304800"/>
          </a:xfrm>
        </p:grpSpPr>
        <p:sp>
          <p:nvSpPr>
            <p:cNvPr id="32802" name="Rounded Rectangle 29"/>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32803"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32796" name="Group 31"/>
          <p:cNvGrpSpPr>
            <a:grpSpLocks/>
          </p:cNvGrpSpPr>
          <p:nvPr/>
        </p:nvGrpSpPr>
        <p:grpSpPr bwMode="auto">
          <a:xfrm>
            <a:off x="7467600" y="2101850"/>
            <a:ext cx="906463" cy="307975"/>
            <a:chOff x="7651397" y="1820157"/>
            <a:chExt cx="478632" cy="329825"/>
          </a:xfrm>
        </p:grpSpPr>
        <p:sp>
          <p:nvSpPr>
            <p:cNvPr id="32800" name="Rounded Rectangle 32"/>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32801"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32797" name="Group 34"/>
          <p:cNvGrpSpPr>
            <a:grpSpLocks/>
          </p:cNvGrpSpPr>
          <p:nvPr/>
        </p:nvGrpSpPr>
        <p:grpSpPr bwMode="auto">
          <a:xfrm>
            <a:off x="7467600" y="2419350"/>
            <a:ext cx="838200" cy="306388"/>
            <a:chOff x="7651397" y="1820157"/>
            <a:chExt cx="478632" cy="329825"/>
          </a:xfrm>
        </p:grpSpPr>
        <p:sp>
          <p:nvSpPr>
            <p:cNvPr id="32798" name="Rounded Rectangle 35"/>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32799"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sp>
        <p:nvSpPr>
          <p:cNvPr id="37" name="Text Box 3"/>
          <p:cNvSpPr txBox="1">
            <a:spLocks noChangeArrowheads="1"/>
          </p:cNvSpPr>
          <p:nvPr>
            <p:custDataLst>
              <p:tags r:id="rId1"/>
            </p:custDataLst>
          </p:nvPr>
        </p:nvSpPr>
        <p:spPr bwMode="auto">
          <a:xfrm>
            <a:off x="5238750" y="914400"/>
            <a:ext cx="3067050" cy="461963"/>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solidFill>
                  <a:srgbClr val="000000"/>
                </a:solidFill>
                <a:latin typeface="Cambria" pitchFamily="18" charset="0"/>
              </a:rPr>
              <a:t>Assembly</a:t>
            </a:r>
            <a:endParaRPr lang="en-US" dirty="0">
              <a:solidFill>
                <a:srgbClr val="000000"/>
              </a:solidFill>
              <a:latin typeface="Cambria" pitchFamily="18" charset="0"/>
            </a:endParaRPr>
          </a:p>
        </p:txBody>
      </p:sp>
      <p:sp>
        <p:nvSpPr>
          <p:cNvPr id="38" name="Text Box 4"/>
          <p:cNvSpPr txBox="1">
            <a:spLocks noChangeArrowheads="1"/>
          </p:cNvSpPr>
          <p:nvPr>
            <p:custDataLst>
              <p:tags r:id="rId2"/>
            </p:custDataLst>
          </p:nvPr>
        </p:nvSpPr>
        <p:spPr bwMode="auto">
          <a:xfrm>
            <a:off x="1050925" y="914400"/>
            <a:ext cx="1828800" cy="466725"/>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solidFill>
                  <a:srgbClr val="000000"/>
                </a:solidFill>
                <a:latin typeface="Cambria" pitchFamily="18" charset="0"/>
              </a:rPr>
              <a:t>Python</a:t>
            </a:r>
          </a:p>
        </p:txBody>
      </p:sp>
      <p:sp>
        <p:nvSpPr>
          <p:cNvPr id="36" name="Rectangle 2"/>
          <p:cNvSpPr>
            <a:spLocks noChangeArrowheads="1"/>
          </p:cNvSpPr>
          <p:nvPr>
            <p:custDataLst>
              <p:tags r:id="rId3"/>
            </p:custDataLst>
          </p:nvPr>
        </p:nvSpPr>
        <p:spPr bwMode="auto">
          <a:xfrm>
            <a:off x="39624" y="39469"/>
            <a:ext cx="82296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3600" dirty="0">
                <a:solidFill>
                  <a:srgbClr val="000000"/>
                </a:solidFill>
                <a:latin typeface="Cambria" pitchFamily="18" charset="0"/>
              </a:rPr>
              <a:t>F</a:t>
            </a:r>
            <a:r>
              <a:rPr lang="en-US" sz="3600" dirty="0" smtClean="0">
                <a:solidFill>
                  <a:srgbClr val="000000"/>
                </a:solidFill>
                <a:latin typeface="Cambria" pitchFamily="18" charset="0"/>
              </a:rPr>
              <a:t>unction to instructions</a:t>
            </a:r>
            <a:endParaRPr lang="en-US" sz="3600" dirty="0">
              <a:solidFill>
                <a:srgbClr val="000000"/>
              </a:solidFill>
              <a:latin typeface="Cambria" pitchFamily="18" charset="0"/>
              <a:cs typeface="Courier New" pitchFamily="-106" charset="0"/>
            </a:endParaRPr>
          </a:p>
        </p:txBody>
      </p:sp>
    </p:spTree>
    <p:extLst>
      <p:ext uri="{BB962C8B-B14F-4D97-AF65-F5344CB8AC3E}">
        <p14:creationId xmlns:p14="http://schemas.microsoft.com/office/powerpoint/2010/main" val="3123318770"/>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42" name="Picture 2"/>
          <p:cNvPicPr>
            <a:picLocks noChangeAspect="1" noChangeArrowheads="1"/>
          </p:cNvPicPr>
          <p:nvPr>
            <p:custDataLst>
              <p:tags r:id="rId1"/>
            </p:custDataLst>
          </p:nvPr>
        </p:nvPicPr>
        <p:blipFill>
          <a:blip r:embed="rId6">
            <a:extLst>
              <a:ext uri="{28A0092B-C50C-407E-A947-70E740481C1C}">
                <a14:useLocalDpi xmlns:a14="http://schemas.microsoft.com/office/drawing/2010/main" val="0"/>
              </a:ext>
            </a:extLst>
          </a:blip>
          <a:srcRect b="5986"/>
          <a:stretch>
            <a:fillRect/>
          </a:stretch>
        </p:blipFill>
        <p:spPr bwMode="auto">
          <a:xfrm>
            <a:off x="152400" y="1066800"/>
            <a:ext cx="8839200" cy="556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443" name="Picture 3" descr="lodge04_b"/>
          <p:cNvPicPr>
            <a:picLocks noChangeAspect="1" noChangeArrowheads="1"/>
          </p:cNvPicPr>
          <p:nvPr/>
        </p:nvPicPr>
        <p:blipFill>
          <a:blip r:embed="rId7">
            <a:extLst>
              <a:ext uri="{28A0092B-C50C-407E-A947-70E740481C1C}">
                <a14:useLocalDpi xmlns:a14="http://schemas.microsoft.com/office/drawing/2010/main" val="0"/>
              </a:ext>
            </a:extLst>
          </a:blip>
          <a:srcRect t="15520"/>
          <a:stretch>
            <a:fillRect/>
          </a:stretch>
        </p:blipFill>
        <p:spPr bwMode="auto">
          <a:xfrm>
            <a:off x="152400" y="1066800"/>
            <a:ext cx="8839200" cy="553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444" name="Text Box 7"/>
          <p:cNvSpPr txBox="1">
            <a:spLocks noChangeArrowheads="1"/>
          </p:cNvSpPr>
          <p:nvPr>
            <p:custDataLst>
              <p:tags r:id="rId2"/>
            </p:custDataLst>
          </p:nvPr>
        </p:nvSpPr>
        <p:spPr bwMode="auto">
          <a:xfrm>
            <a:off x="706438" y="152400"/>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000" i="1" dirty="0">
                <a:latin typeface="Cambria" panose="02040503050406030204" pitchFamily="18" charset="0"/>
              </a:rPr>
              <a:t>Why</a:t>
            </a:r>
            <a:r>
              <a:rPr lang="en-US" sz="4000" dirty="0">
                <a:latin typeface="Cambria" panose="02040503050406030204" pitchFamily="18" charset="0"/>
              </a:rPr>
              <a:t> Assembly Language ?</a:t>
            </a:r>
          </a:p>
        </p:txBody>
      </p:sp>
      <p:sp>
        <p:nvSpPr>
          <p:cNvPr id="61445" name="Text Box 8"/>
          <p:cNvSpPr txBox="1">
            <a:spLocks noChangeArrowheads="1"/>
          </p:cNvSpPr>
          <p:nvPr>
            <p:custDataLst>
              <p:tags r:id="rId3"/>
            </p:custDataLst>
          </p:nvPr>
        </p:nvSpPr>
        <p:spPr bwMode="auto">
          <a:xfrm>
            <a:off x="32830" y="963614"/>
            <a:ext cx="4386770" cy="738664"/>
          </a:xfrm>
          <a:prstGeom prst="rect">
            <a:avLst/>
          </a:prstGeom>
          <a:solidFill>
            <a:schemeClr val="bg1"/>
          </a:solidFill>
          <a:ln>
            <a:noFill/>
          </a:ln>
          <a:extLst/>
        </p:spPr>
        <p:txBody>
          <a:bodyPr wrap="square"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b="1" dirty="0">
                <a:latin typeface="Calibri" panose="020F0502020204030204" pitchFamily="34" charset="0"/>
              </a:rPr>
              <a:t>It’s only the foolish who never climb  Mt. Fuji  --  </a:t>
            </a:r>
            <a:r>
              <a:rPr lang="en-US" sz="2100" b="1" i="1" dirty="0">
                <a:latin typeface="Calibri" panose="020F0502020204030204" pitchFamily="34" charset="0"/>
              </a:rPr>
              <a:t>or who climb it again</a:t>
            </a:r>
            <a:r>
              <a:rPr lang="en-US" sz="2100" b="1" dirty="0">
                <a:latin typeface="Calibri" panose="020F0502020204030204" pitchFamily="34" charset="0"/>
              </a:rPr>
              <a:t>.</a:t>
            </a:r>
          </a:p>
        </p:txBody>
      </p:sp>
      <p:sp>
        <p:nvSpPr>
          <p:cNvPr id="61446" name="Text Box 9"/>
          <p:cNvSpPr txBox="1">
            <a:spLocks noChangeArrowheads="1"/>
          </p:cNvSpPr>
          <p:nvPr/>
        </p:nvSpPr>
        <p:spPr bwMode="auto">
          <a:xfrm>
            <a:off x="5422392" y="5995416"/>
            <a:ext cx="338296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dirty="0">
                <a:solidFill>
                  <a:schemeClr val="bg1"/>
                </a:solidFill>
                <a:latin typeface="Arial" charset="0"/>
              </a:rPr>
              <a:t>Who writes </a:t>
            </a:r>
            <a:r>
              <a:rPr lang="en-US" sz="1400" b="1" dirty="0" smtClean="0">
                <a:solidFill>
                  <a:schemeClr val="bg1"/>
                </a:solidFill>
                <a:latin typeface="Arial" charset="0"/>
              </a:rPr>
              <a:t>&gt;99.9% </a:t>
            </a:r>
            <a:r>
              <a:rPr lang="en-US" sz="1400" b="1" dirty="0">
                <a:solidFill>
                  <a:schemeClr val="bg1"/>
                </a:solidFill>
                <a:latin typeface="Arial" charset="0"/>
              </a:rPr>
              <a:t>of the assembly language that is actually </a:t>
            </a:r>
            <a:r>
              <a:rPr lang="en-US" sz="1400" b="1" dirty="0" smtClean="0">
                <a:solidFill>
                  <a:schemeClr val="bg1"/>
                </a:solidFill>
                <a:latin typeface="Arial" charset="0"/>
              </a:rPr>
              <a:t>run? </a:t>
            </a:r>
            <a:endParaRPr lang="en-US" sz="1400" b="1" dirty="0">
              <a:solidFill>
                <a:schemeClr val="bg1"/>
              </a:solidFill>
              <a:latin typeface="Arial" charset="0"/>
            </a:endParaRPr>
          </a:p>
        </p:txBody>
      </p:sp>
    </p:spTree>
    <p:extLst>
      <p:ext uri="{BB962C8B-B14F-4D97-AF65-F5344CB8AC3E}">
        <p14:creationId xmlns:p14="http://schemas.microsoft.com/office/powerpoint/2010/main" val="1997130367"/>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6"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00000"/>
              </a:solidFill>
            </a:endParaRPr>
          </a:p>
        </p:txBody>
      </p:sp>
      <p:sp>
        <p:nvSpPr>
          <p:cNvPr id="33797" name="Text Box 7"/>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33798" name="Text Box 8"/>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33799" name="Rectangle 9"/>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solidFill>
                  <a:srgbClr val="000000"/>
                </a:solidFill>
                <a:latin typeface="Courier New" pitchFamily="-106" charset="0"/>
              </a:rPr>
              <a:t>fac(3)</a:t>
            </a:r>
          </a:p>
        </p:txBody>
      </p:sp>
      <p:sp>
        <p:nvSpPr>
          <p:cNvPr id="33800" name="Text Box 10"/>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33801" name="Rectangle 11"/>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000000"/>
                </a:solidFill>
                <a:latin typeface="Courier New" pitchFamily="-106" charset="0"/>
              </a:rPr>
              <a:t>3</a:t>
            </a:r>
          </a:p>
        </p:txBody>
      </p:sp>
      <p:sp>
        <p:nvSpPr>
          <p:cNvPr id="33802" name="Rectangle 12"/>
          <p:cNvSpPr>
            <a:spLocks noChangeArrowheads="1"/>
          </p:cNvSpPr>
          <p:nvPr/>
        </p:nvSpPr>
        <p:spPr bwMode="auto">
          <a:xfrm>
            <a:off x="5995988" y="2052638"/>
            <a:ext cx="339725" cy="385762"/>
          </a:xfrm>
          <a:prstGeom prst="rect">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1800" b="1">
                <a:solidFill>
                  <a:srgbClr val="FF0515"/>
                </a:solidFill>
                <a:latin typeface="Courier New" pitchFamily="-106" charset="0"/>
              </a:rPr>
              <a:t>6</a:t>
            </a:r>
            <a:endParaRPr lang="en-US" sz="1800" b="1">
              <a:solidFill>
                <a:srgbClr val="000000"/>
              </a:solidFill>
              <a:latin typeface="Courier New" pitchFamily="-106" charset="0"/>
            </a:endParaRPr>
          </a:p>
        </p:txBody>
      </p:sp>
      <p:sp>
        <p:nvSpPr>
          <p:cNvPr id="33803" name="Line 13"/>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33804" name="Line 14"/>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33805"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solidFill>
                  <a:srgbClr val="000000"/>
                </a:solidFill>
                <a:latin typeface="Courier New" pitchFamily="-106" charset="0"/>
              </a:rPr>
              <a:t>x = </a:t>
            </a:r>
            <a:r>
              <a:rPr lang="en-US" sz="1800" b="1">
                <a:solidFill>
                  <a:srgbClr val="660066"/>
                </a:solidFill>
                <a:latin typeface="Courier New" pitchFamily="-106" charset="0"/>
              </a:rPr>
              <a:t>input</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y =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solidFill>
                  <a:srgbClr val="000000"/>
                </a:solidFill>
                <a:latin typeface="Courier New" pitchFamily="-106" charset="0"/>
              </a:rPr>
              <a:t>y</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000000"/>
                </a:solidFill>
                <a:latin typeface="Courier New" pitchFamily="-106" charset="0"/>
              </a:rPr>
              <a:t>  </a:t>
            </a:r>
            <a:endParaRPr lang="en-US" sz="1800" b="1">
              <a:solidFill>
                <a:srgbClr val="009999"/>
              </a:solidFill>
              <a:latin typeface="Courier New" pitchFamily="-106" charset="0"/>
            </a:endParaRP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if </a:t>
            </a:r>
            <a:r>
              <a:rPr lang="en-US" sz="1800" b="1">
                <a:solidFill>
                  <a:srgbClr val="000000"/>
                </a:solidFill>
                <a:latin typeface="Courier New" pitchFamily="-106" charset="0"/>
              </a:rPr>
              <a:t>x==0: </a:t>
            </a:r>
            <a:r>
              <a:rPr lang="en-US" sz="1800" b="1">
                <a:solidFill>
                  <a:srgbClr val="660066"/>
                </a:solidFill>
                <a:latin typeface="Courier New" pitchFamily="-106" charset="0"/>
              </a:rPr>
              <a:t>return </a:t>
            </a:r>
            <a:r>
              <a:rPr lang="en-US" sz="1800" b="1">
                <a:solidFill>
                  <a:srgbClr val="000000"/>
                </a:solidFill>
                <a:latin typeface="Courier New" pitchFamily="-106" charset="0"/>
              </a:rPr>
              <a:t>1</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else</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    RES = </a:t>
            </a:r>
            <a:r>
              <a:rPr lang="en-US" sz="1800" b="1">
                <a:solidFill>
                  <a:srgbClr val="FF0000"/>
                </a:solidFill>
                <a:latin typeface="Courier New" pitchFamily="-106" charset="0"/>
              </a:rPr>
              <a:t>fac</a:t>
            </a:r>
            <a:r>
              <a:rPr lang="en-US" sz="1800" b="1">
                <a:solidFill>
                  <a:srgbClr val="000000"/>
                </a:solidFill>
                <a:latin typeface="Courier New" pitchFamily="-106" charset="0"/>
              </a:rPr>
              <a:t>(x-1)</a:t>
            </a:r>
          </a:p>
          <a:p>
            <a:pPr algn="l">
              <a:lnSpc>
                <a:spcPct val="60000"/>
              </a:lnSpc>
              <a:spcBef>
                <a:spcPct val="50000"/>
              </a:spcBef>
            </a:pPr>
            <a:r>
              <a:rPr lang="en-US" sz="1800" b="1">
                <a:solidFill>
                  <a:srgbClr val="000000"/>
                </a:solidFill>
                <a:latin typeface="Courier New" pitchFamily="-106" charset="0"/>
              </a:rPr>
              <a:t>    </a:t>
            </a:r>
            <a:r>
              <a:rPr lang="en-US" sz="1800" b="1">
                <a:solidFill>
                  <a:srgbClr val="660066"/>
                </a:solidFill>
                <a:latin typeface="Courier New" pitchFamily="-106" charset="0"/>
              </a:rPr>
              <a:t>return </a:t>
            </a:r>
            <a:r>
              <a:rPr lang="en-US" sz="1800" b="1">
                <a:solidFill>
                  <a:srgbClr val="000000"/>
                </a:solidFill>
                <a:latin typeface="Courier New" pitchFamily="-106" charset="0"/>
              </a:rPr>
              <a:t>x*RES</a:t>
            </a:r>
          </a:p>
        </p:txBody>
      </p:sp>
      <p:sp>
        <p:nvSpPr>
          <p:cNvPr id="33806" name="Left Bracket 16"/>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3807" name="Left Bracket 17"/>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3808" name="Left Bracket 18"/>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3809"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3810"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recursive step</a:t>
            </a:r>
          </a:p>
        </p:txBody>
      </p:sp>
      <p:sp>
        <p:nvSpPr>
          <p:cNvPr id="33811"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33812" name="Rectangle 22"/>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solidFill>
                <a:srgbClr val="000000"/>
              </a:solidFill>
            </a:endParaRPr>
          </a:p>
        </p:txBody>
      </p:sp>
      <p:sp>
        <p:nvSpPr>
          <p:cNvPr id="33813" name="Left Bracket 23"/>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3814"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base</a:t>
            </a:r>
          </a:p>
        </p:txBody>
      </p:sp>
      <p:grpSp>
        <p:nvGrpSpPr>
          <p:cNvPr id="33816" name="Group 25"/>
          <p:cNvGrpSpPr>
            <a:grpSpLocks/>
          </p:cNvGrpSpPr>
          <p:nvPr/>
        </p:nvGrpSpPr>
        <p:grpSpPr bwMode="auto">
          <a:xfrm>
            <a:off x="7467600" y="1765300"/>
            <a:ext cx="479425" cy="304800"/>
            <a:chOff x="7651397" y="1820157"/>
            <a:chExt cx="478632" cy="304800"/>
          </a:xfrm>
        </p:grpSpPr>
        <p:sp>
          <p:nvSpPr>
            <p:cNvPr id="33823" name="Rounded Rectangle 26"/>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33824"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a:t>
              </a:r>
              <a:endParaRPr lang="en-US" sz="1400" b="1">
                <a:solidFill>
                  <a:srgbClr val="000000"/>
                </a:solidFill>
                <a:latin typeface="Times New Roman" pitchFamily="-106" charset="0"/>
              </a:endParaRPr>
            </a:p>
          </p:txBody>
        </p:sp>
      </p:grpSp>
      <p:grpSp>
        <p:nvGrpSpPr>
          <p:cNvPr id="33817" name="Group 28"/>
          <p:cNvGrpSpPr>
            <a:grpSpLocks/>
          </p:cNvGrpSpPr>
          <p:nvPr/>
        </p:nvGrpSpPr>
        <p:grpSpPr bwMode="auto">
          <a:xfrm>
            <a:off x="7467600" y="2101850"/>
            <a:ext cx="906463" cy="307975"/>
            <a:chOff x="7651397" y="1820157"/>
            <a:chExt cx="478632" cy="329825"/>
          </a:xfrm>
        </p:grpSpPr>
        <p:sp>
          <p:nvSpPr>
            <p:cNvPr id="33821" name="Rounded Rectangle 29"/>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33822"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r13</a:t>
              </a:r>
              <a:endParaRPr lang="en-US" sz="1400" b="1">
                <a:solidFill>
                  <a:srgbClr val="000000"/>
                </a:solidFill>
                <a:latin typeface="Times New Roman" pitchFamily="-106" charset="0"/>
              </a:endParaRPr>
            </a:p>
          </p:txBody>
        </p:sp>
      </p:grpSp>
      <p:grpSp>
        <p:nvGrpSpPr>
          <p:cNvPr id="33818" name="Group 31"/>
          <p:cNvGrpSpPr>
            <a:grpSpLocks/>
          </p:cNvGrpSpPr>
          <p:nvPr/>
        </p:nvGrpSpPr>
        <p:grpSpPr bwMode="auto">
          <a:xfrm>
            <a:off x="7467600" y="2419350"/>
            <a:ext cx="838200" cy="306388"/>
            <a:chOff x="7651397" y="1820157"/>
            <a:chExt cx="478632" cy="329825"/>
          </a:xfrm>
        </p:grpSpPr>
        <p:sp>
          <p:nvSpPr>
            <p:cNvPr id="33819" name="Rounded Rectangle 32"/>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endParaRPr>
            </a:p>
          </p:txBody>
        </p:sp>
        <p:sp>
          <p:nvSpPr>
            <p:cNvPr id="33820"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00000"/>
                  </a:solidFill>
                  <a:latin typeface="Courier New" pitchFamily="-106" charset="0"/>
                </a:rPr>
                <a:t>r14</a:t>
              </a:r>
              <a:endParaRPr lang="en-US" sz="1400" b="1">
                <a:solidFill>
                  <a:srgbClr val="000000"/>
                </a:solidFill>
                <a:latin typeface="Times New Roman" pitchFamily="-106" charset="0"/>
              </a:endParaRPr>
            </a:p>
          </p:txBody>
        </p:sp>
      </p:grpSp>
      <p:sp>
        <p:nvSpPr>
          <p:cNvPr id="34" name="Text Box 3"/>
          <p:cNvSpPr txBox="1">
            <a:spLocks noChangeArrowheads="1"/>
          </p:cNvSpPr>
          <p:nvPr>
            <p:custDataLst>
              <p:tags r:id="rId1"/>
            </p:custDataLst>
          </p:nvPr>
        </p:nvSpPr>
        <p:spPr bwMode="auto">
          <a:xfrm>
            <a:off x="5238750" y="914400"/>
            <a:ext cx="3067050" cy="461963"/>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solidFill>
                  <a:srgbClr val="000000"/>
                </a:solidFill>
                <a:latin typeface="Cambria" pitchFamily="18" charset="0"/>
              </a:rPr>
              <a:t>Assembly</a:t>
            </a:r>
            <a:endParaRPr lang="en-US" dirty="0">
              <a:solidFill>
                <a:srgbClr val="000000"/>
              </a:solidFill>
              <a:latin typeface="Cambria" pitchFamily="18" charset="0"/>
            </a:endParaRPr>
          </a:p>
        </p:txBody>
      </p:sp>
      <p:sp>
        <p:nvSpPr>
          <p:cNvPr id="35" name="Text Box 4"/>
          <p:cNvSpPr txBox="1">
            <a:spLocks noChangeArrowheads="1"/>
          </p:cNvSpPr>
          <p:nvPr>
            <p:custDataLst>
              <p:tags r:id="rId2"/>
            </p:custDataLst>
          </p:nvPr>
        </p:nvSpPr>
        <p:spPr bwMode="auto">
          <a:xfrm>
            <a:off x="1050925" y="914400"/>
            <a:ext cx="1828800" cy="466725"/>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solidFill>
                  <a:srgbClr val="000000"/>
                </a:solidFill>
                <a:latin typeface="Cambria" pitchFamily="18" charset="0"/>
              </a:rPr>
              <a:t>Python</a:t>
            </a:r>
          </a:p>
        </p:txBody>
      </p:sp>
      <p:sp>
        <p:nvSpPr>
          <p:cNvPr id="33" name="Rectangle 2"/>
          <p:cNvSpPr>
            <a:spLocks noChangeArrowheads="1"/>
          </p:cNvSpPr>
          <p:nvPr>
            <p:custDataLst>
              <p:tags r:id="rId3"/>
            </p:custDataLst>
          </p:nvPr>
        </p:nvSpPr>
        <p:spPr bwMode="auto">
          <a:xfrm>
            <a:off x="39624" y="39469"/>
            <a:ext cx="82296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3600" dirty="0">
                <a:solidFill>
                  <a:srgbClr val="000000"/>
                </a:solidFill>
                <a:latin typeface="Cambria" pitchFamily="18" charset="0"/>
              </a:rPr>
              <a:t>F</a:t>
            </a:r>
            <a:r>
              <a:rPr lang="en-US" sz="3600" dirty="0" smtClean="0">
                <a:solidFill>
                  <a:srgbClr val="000000"/>
                </a:solidFill>
                <a:latin typeface="Cambria" pitchFamily="18" charset="0"/>
              </a:rPr>
              <a:t>unction to instructions</a:t>
            </a:r>
            <a:endParaRPr lang="en-US" sz="3600" dirty="0">
              <a:solidFill>
                <a:srgbClr val="000000"/>
              </a:solidFill>
              <a:latin typeface="Cambria" pitchFamily="18" charset="0"/>
              <a:cs typeface="Courier New" pitchFamily="-106" charset="0"/>
            </a:endParaRPr>
          </a:p>
        </p:txBody>
      </p:sp>
    </p:spTree>
    <p:extLst>
      <p:ext uri="{BB962C8B-B14F-4D97-AF65-F5344CB8AC3E}">
        <p14:creationId xmlns:p14="http://schemas.microsoft.com/office/powerpoint/2010/main" val="2463139927"/>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20" name="Rectangle 16"/>
          <p:cNvSpPr>
            <a:spLocks noChangeArrowheads="1"/>
          </p:cNvSpPr>
          <p:nvPr/>
        </p:nvSpPr>
        <p:spPr bwMode="auto">
          <a:xfrm>
            <a:off x="2460625" y="211931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6</a:t>
            </a:r>
          </a:p>
        </p:txBody>
      </p:sp>
      <p:sp>
        <p:nvSpPr>
          <p:cNvPr id="34821" name="AutoShape 18"/>
          <p:cNvSpPr>
            <a:spLocks/>
          </p:cNvSpPr>
          <p:nvPr/>
        </p:nvSpPr>
        <p:spPr bwMode="auto">
          <a:xfrm>
            <a:off x="2419350" y="2192338"/>
            <a:ext cx="74613" cy="219075"/>
          </a:xfrm>
          <a:prstGeom prst="rightBrace">
            <a:avLst>
              <a:gd name="adj1" fmla="val 24468"/>
              <a:gd name="adj2" fmla="val 50000"/>
            </a:avLst>
          </a:prstGeom>
          <a:noFill/>
          <a:ln w="19050">
            <a:solidFill>
              <a:srgbClr val="FF0515"/>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solidFill>
                <a:srgbClr val="000000"/>
              </a:solidFill>
            </a:endParaRPr>
          </a:p>
        </p:txBody>
      </p:sp>
      <p:sp>
        <p:nvSpPr>
          <p:cNvPr id="34822" name="Text Box 19"/>
          <p:cNvSpPr txBox="1">
            <a:spLocks noChangeArrowheads="1"/>
          </p:cNvSpPr>
          <p:nvPr/>
        </p:nvSpPr>
        <p:spPr bwMode="auto">
          <a:xfrm>
            <a:off x="4754563" y="1938338"/>
            <a:ext cx="3114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solidFill>
                  <a:srgbClr val="000000"/>
                </a:solidFill>
                <a:latin typeface="Cambria" pitchFamily="18" charset="0"/>
              </a:rPr>
              <a:t>The Stack is Empty.</a:t>
            </a:r>
          </a:p>
        </p:txBody>
      </p:sp>
      <p:sp>
        <p:nvSpPr>
          <p:cNvPr id="34823" name="Rectangle 20"/>
          <p:cNvSpPr>
            <a:spLocks noChangeArrowheads="1"/>
          </p:cNvSpPr>
          <p:nvPr/>
        </p:nvSpPr>
        <p:spPr bwMode="auto">
          <a:xfrm>
            <a:off x="3352800" y="2514600"/>
            <a:ext cx="508000" cy="738188"/>
          </a:xfrm>
          <a:prstGeom prst="rect">
            <a:avLst/>
          </a:prstGeom>
          <a:solidFill>
            <a:srgbClr val="FFCCFF"/>
          </a:solidFill>
          <a:ln>
            <a:noFill/>
          </a:ln>
          <a:extLs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4200" b="1">
                <a:solidFill>
                  <a:srgbClr val="C00000"/>
                </a:solidFill>
                <a:latin typeface="Courier New" pitchFamily="-106" charset="0"/>
              </a:rPr>
              <a:t>6</a:t>
            </a:r>
          </a:p>
        </p:txBody>
      </p:sp>
      <p:sp>
        <p:nvSpPr>
          <p:cNvPr id="34824" name="Line 21"/>
          <p:cNvSpPr>
            <a:spLocks noChangeShapeType="1"/>
          </p:cNvSpPr>
          <p:nvPr/>
        </p:nvSpPr>
        <p:spPr bwMode="auto">
          <a:xfrm>
            <a:off x="1981200" y="2682875"/>
            <a:ext cx="1219200" cy="212725"/>
          </a:xfrm>
          <a:prstGeom prst="line">
            <a:avLst/>
          </a:prstGeom>
          <a:noFill/>
          <a:ln w="19050">
            <a:solidFill>
              <a:srgbClr val="C0000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endParaRPr>
          </a:p>
        </p:txBody>
      </p:sp>
      <p:sp>
        <p:nvSpPr>
          <p:cNvPr id="34825"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solidFill>
                  <a:srgbClr val="000000"/>
                </a:solidFill>
                <a:latin typeface="Courier New" pitchFamily="-106" charset="0"/>
              </a:rPr>
              <a:t>x = </a:t>
            </a:r>
            <a:r>
              <a:rPr lang="en-US" sz="1800" b="1">
                <a:solidFill>
                  <a:srgbClr val="660066"/>
                </a:solidFill>
                <a:latin typeface="Courier New" pitchFamily="-106" charset="0"/>
              </a:rPr>
              <a:t>input</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y =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solidFill>
                  <a:srgbClr val="000000"/>
                </a:solidFill>
                <a:latin typeface="Courier New" pitchFamily="-106" charset="0"/>
              </a:rPr>
              <a:t>y</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solidFill>
                  <a:srgbClr val="000000"/>
                </a:solidFill>
                <a:latin typeface="Courier New" pitchFamily="-106" charset="0"/>
              </a:rPr>
              <a:t>(x):</a:t>
            </a:r>
          </a:p>
          <a:p>
            <a:pPr algn="l">
              <a:lnSpc>
                <a:spcPct val="60000"/>
              </a:lnSpc>
              <a:spcBef>
                <a:spcPct val="50000"/>
              </a:spcBef>
            </a:pPr>
            <a:r>
              <a:rPr lang="en-US" sz="1800" b="1">
                <a:solidFill>
                  <a:srgbClr val="000000"/>
                </a:solidFill>
                <a:latin typeface="Courier New" pitchFamily="-106" charset="0"/>
              </a:rPr>
              <a:t>  </a:t>
            </a:r>
            <a:endParaRPr lang="en-US" sz="1800" b="1">
              <a:solidFill>
                <a:srgbClr val="009999"/>
              </a:solidFill>
              <a:latin typeface="Courier New" pitchFamily="-106" charset="0"/>
            </a:endParaRP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if </a:t>
            </a:r>
            <a:r>
              <a:rPr lang="en-US" sz="1800" b="1">
                <a:solidFill>
                  <a:srgbClr val="000000"/>
                </a:solidFill>
                <a:latin typeface="Courier New" pitchFamily="-106" charset="0"/>
              </a:rPr>
              <a:t>x==0: </a:t>
            </a:r>
            <a:r>
              <a:rPr lang="en-US" sz="1800" b="1">
                <a:solidFill>
                  <a:srgbClr val="660066"/>
                </a:solidFill>
                <a:latin typeface="Courier New" pitchFamily="-106" charset="0"/>
              </a:rPr>
              <a:t>return </a:t>
            </a:r>
            <a:r>
              <a:rPr lang="en-US" sz="1800" b="1">
                <a:solidFill>
                  <a:srgbClr val="000000"/>
                </a:solidFill>
                <a:latin typeface="Courier New" pitchFamily="-106" charset="0"/>
              </a:rPr>
              <a:t>1</a:t>
            </a:r>
          </a:p>
          <a:p>
            <a:pPr algn="l">
              <a:lnSpc>
                <a:spcPct val="60000"/>
              </a:lnSpc>
              <a:spcBef>
                <a:spcPct val="50000"/>
              </a:spcBef>
            </a:pPr>
            <a:endParaRPr lang="en-US" sz="1800" b="1">
              <a:solidFill>
                <a:srgbClr val="000000"/>
              </a:solidFill>
              <a:latin typeface="Courier New" pitchFamily="-106" charset="0"/>
            </a:endParaRPr>
          </a:p>
          <a:p>
            <a:pPr algn="l">
              <a:lnSpc>
                <a:spcPct val="60000"/>
              </a:lnSpc>
              <a:spcBef>
                <a:spcPct val="50000"/>
              </a:spcBef>
            </a:pPr>
            <a:r>
              <a:rPr lang="en-US" sz="1800" b="1">
                <a:solidFill>
                  <a:srgbClr val="000000"/>
                </a:solidFill>
                <a:latin typeface="Courier New" pitchFamily="-106" charset="0"/>
              </a:rPr>
              <a:t>  </a:t>
            </a:r>
            <a:r>
              <a:rPr lang="en-US" sz="1800" b="1">
                <a:solidFill>
                  <a:srgbClr val="FF6600"/>
                </a:solidFill>
                <a:latin typeface="Courier New" pitchFamily="-106" charset="0"/>
              </a:rPr>
              <a:t>else</a:t>
            </a:r>
            <a:r>
              <a:rPr lang="en-US" sz="1800" b="1">
                <a:solidFill>
                  <a:srgbClr val="000000"/>
                </a:solidFill>
                <a:latin typeface="Courier New" pitchFamily="-106" charset="0"/>
              </a:rPr>
              <a:t>:</a:t>
            </a:r>
          </a:p>
          <a:p>
            <a:pPr algn="l">
              <a:lnSpc>
                <a:spcPct val="60000"/>
              </a:lnSpc>
              <a:spcBef>
                <a:spcPct val="50000"/>
              </a:spcBef>
            </a:pPr>
            <a:r>
              <a:rPr lang="en-US" sz="1800" b="1">
                <a:solidFill>
                  <a:srgbClr val="000000"/>
                </a:solidFill>
                <a:latin typeface="Courier New" pitchFamily="-106" charset="0"/>
              </a:rPr>
              <a:t>    REC = </a:t>
            </a:r>
            <a:r>
              <a:rPr lang="en-US" sz="1800" b="1">
                <a:solidFill>
                  <a:srgbClr val="FF0000"/>
                </a:solidFill>
                <a:latin typeface="Courier New" pitchFamily="-106" charset="0"/>
              </a:rPr>
              <a:t>fac</a:t>
            </a:r>
            <a:r>
              <a:rPr lang="en-US" sz="1800" b="1">
                <a:solidFill>
                  <a:srgbClr val="000000"/>
                </a:solidFill>
                <a:latin typeface="Courier New" pitchFamily="-106" charset="0"/>
              </a:rPr>
              <a:t>(x-1)</a:t>
            </a:r>
          </a:p>
          <a:p>
            <a:pPr algn="l">
              <a:lnSpc>
                <a:spcPct val="60000"/>
              </a:lnSpc>
              <a:spcBef>
                <a:spcPct val="50000"/>
              </a:spcBef>
            </a:pPr>
            <a:r>
              <a:rPr lang="en-US" sz="1800" b="1">
                <a:solidFill>
                  <a:srgbClr val="000000"/>
                </a:solidFill>
                <a:latin typeface="Courier New" pitchFamily="-106" charset="0"/>
              </a:rPr>
              <a:t>    </a:t>
            </a:r>
            <a:r>
              <a:rPr lang="en-US" sz="1800" b="1">
                <a:solidFill>
                  <a:srgbClr val="660066"/>
                </a:solidFill>
                <a:latin typeface="Courier New" pitchFamily="-106" charset="0"/>
              </a:rPr>
              <a:t>return </a:t>
            </a:r>
            <a:r>
              <a:rPr lang="en-US" sz="1800" b="1">
                <a:solidFill>
                  <a:srgbClr val="000000"/>
                </a:solidFill>
                <a:latin typeface="Courier New" pitchFamily="-106" charset="0"/>
              </a:rPr>
              <a:t>x*REC</a:t>
            </a:r>
          </a:p>
        </p:txBody>
      </p:sp>
      <p:sp>
        <p:nvSpPr>
          <p:cNvPr id="34826" name="Left Bracket 12"/>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4827" name="Left Bracket 13"/>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4828" name="Left Bracket 14"/>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4829"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4830"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recursive step</a:t>
            </a:r>
          </a:p>
        </p:txBody>
      </p:sp>
      <p:sp>
        <p:nvSpPr>
          <p:cNvPr id="34831"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34832" name="Rectangle 18"/>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solidFill>
                <a:srgbClr val="000000"/>
              </a:solidFill>
            </a:endParaRPr>
          </a:p>
        </p:txBody>
      </p:sp>
      <p:sp>
        <p:nvSpPr>
          <p:cNvPr id="34833" name="Left Bracket 19"/>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endParaRPr>
          </a:p>
        </p:txBody>
      </p:sp>
      <p:sp>
        <p:nvSpPr>
          <p:cNvPr id="34834"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00000"/>
                </a:solidFill>
                <a:latin typeface="Arial" charset="0"/>
              </a:rPr>
              <a:t>base</a:t>
            </a:r>
          </a:p>
        </p:txBody>
      </p:sp>
      <p:sp>
        <p:nvSpPr>
          <p:cNvPr id="21" name="Text Box 3"/>
          <p:cNvSpPr txBox="1">
            <a:spLocks noChangeArrowheads="1"/>
          </p:cNvSpPr>
          <p:nvPr>
            <p:custDataLst>
              <p:tags r:id="rId1"/>
            </p:custDataLst>
          </p:nvPr>
        </p:nvSpPr>
        <p:spPr bwMode="auto">
          <a:xfrm>
            <a:off x="5238750" y="914400"/>
            <a:ext cx="3067050" cy="461963"/>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solidFill>
                  <a:srgbClr val="000000"/>
                </a:solidFill>
                <a:latin typeface="Cambria" pitchFamily="18" charset="0"/>
              </a:rPr>
              <a:t>Assembly</a:t>
            </a:r>
            <a:endParaRPr lang="en-US" dirty="0">
              <a:solidFill>
                <a:srgbClr val="000000"/>
              </a:solidFill>
              <a:latin typeface="Cambria" pitchFamily="18" charset="0"/>
            </a:endParaRPr>
          </a:p>
        </p:txBody>
      </p:sp>
      <p:sp>
        <p:nvSpPr>
          <p:cNvPr id="22" name="Text Box 4"/>
          <p:cNvSpPr txBox="1">
            <a:spLocks noChangeArrowheads="1"/>
          </p:cNvSpPr>
          <p:nvPr>
            <p:custDataLst>
              <p:tags r:id="rId2"/>
            </p:custDataLst>
          </p:nvPr>
        </p:nvSpPr>
        <p:spPr bwMode="auto">
          <a:xfrm>
            <a:off x="1050925" y="914400"/>
            <a:ext cx="1828800" cy="466725"/>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solidFill>
                  <a:srgbClr val="000000"/>
                </a:solidFill>
                <a:latin typeface="Cambria" pitchFamily="18" charset="0"/>
              </a:rPr>
              <a:t>Python</a:t>
            </a:r>
          </a:p>
        </p:txBody>
      </p:sp>
      <p:sp>
        <p:nvSpPr>
          <p:cNvPr id="20" name="Rectangle 2"/>
          <p:cNvSpPr>
            <a:spLocks noChangeArrowheads="1"/>
          </p:cNvSpPr>
          <p:nvPr>
            <p:custDataLst>
              <p:tags r:id="rId3"/>
            </p:custDataLst>
          </p:nvPr>
        </p:nvSpPr>
        <p:spPr bwMode="auto">
          <a:xfrm>
            <a:off x="39624" y="39469"/>
            <a:ext cx="82296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3600" dirty="0" smtClean="0">
                <a:solidFill>
                  <a:srgbClr val="000000"/>
                </a:solidFill>
                <a:latin typeface="Cambria" pitchFamily="18" charset="0"/>
              </a:rPr>
              <a:t>Function to instructions</a:t>
            </a:r>
            <a:endParaRPr lang="en-US" sz="3600" dirty="0">
              <a:solidFill>
                <a:srgbClr val="000000"/>
              </a:solidFill>
              <a:latin typeface="Cambria" pitchFamily="18" charset="0"/>
              <a:cs typeface="Courier New" pitchFamily="-106" charset="0"/>
            </a:endParaRPr>
          </a:p>
        </p:txBody>
      </p:sp>
    </p:spTree>
    <p:extLst>
      <p:ext uri="{BB962C8B-B14F-4D97-AF65-F5344CB8AC3E}">
        <p14:creationId xmlns:p14="http://schemas.microsoft.com/office/powerpoint/2010/main" val="3273277755"/>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bwMode="auto">
          <a:xfrm>
            <a:off x="228600" y="1219200"/>
            <a:ext cx="4267200" cy="5334000"/>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7" name="Rectangle 76"/>
          <p:cNvSpPr>
            <a:spLocks noChangeArrowheads="1"/>
          </p:cNvSpPr>
          <p:nvPr/>
        </p:nvSpPr>
        <p:spPr bwMode="auto">
          <a:xfrm>
            <a:off x="3744913" y="1931988"/>
            <a:ext cx="339725" cy="461962"/>
          </a:xfrm>
          <a:prstGeom prst="rect">
            <a:avLst/>
          </a:prstGeom>
          <a:noFill/>
          <a:ln>
            <a:noFill/>
          </a:ln>
        </p:spPr>
        <p:txBody>
          <a:bodyPr wrap="none">
            <a:spAutoFit/>
          </a:bodyPr>
          <a:lstStyle/>
          <a:p>
            <a:pPr>
              <a:defRPr/>
            </a:pPr>
            <a:r>
              <a:rPr lang="en-US" b="1" dirty="0">
                <a:solidFill>
                  <a:srgbClr val="0000FF"/>
                </a:solidFill>
                <a:latin typeface="Calibri" pitchFamily="-106" charset="0"/>
                <a:cs typeface="Calibri" pitchFamily="-106" charset="0"/>
              </a:rPr>
              <a:t>7</a:t>
            </a:r>
            <a:endParaRPr lang="en-US" dirty="0">
              <a:solidFill>
                <a:srgbClr val="0000FF"/>
              </a:solidFill>
            </a:endParaRPr>
          </a:p>
        </p:txBody>
      </p:sp>
      <p:cxnSp>
        <p:nvCxnSpPr>
          <p:cNvPr id="8" name="Straight Arrow Connector 78"/>
          <p:cNvCxnSpPr>
            <a:cxnSpLocks noChangeShapeType="1"/>
          </p:cNvCxnSpPr>
          <p:nvPr/>
        </p:nvCxnSpPr>
        <p:spPr bwMode="auto">
          <a:xfrm flipH="1">
            <a:off x="3522663" y="2228850"/>
            <a:ext cx="228600" cy="152400"/>
          </a:xfrm>
          <a:prstGeom prst="straightConnector1">
            <a:avLst/>
          </a:prstGeom>
          <a:noFill/>
          <a:ln w="19050" algn="ctr">
            <a:solidFill>
              <a:srgbClr val="0000FF"/>
            </a:solidFill>
            <a:round/>
            <a:headEnd/>
            <a:tailEnd type="arrow" w="med" len="med"/>
          </a:ln>
          <a:extLst>
            <a:ext uri="{909E8E84-426E-40DD-AFC4-6F175D3DCCD1}">
              <a14:hiddenFill xmlns:a14="http://schemas.microsoft.com/office/drawing/2010/main">
                <a:noFill/>
              </a14:hiddenFill>
            </a:ext>
          </a:extLst>
        </p:spPr>
      </p:cxnSp>
      <p:sp>
        <p:nvSpPr>
          <p:cNvPr id="9" name="Rectangle 5"/>
          <p:cNvSpPr>
            <a:spLocks noChangeArrowheads="1"/>
          </p:cNvSpPr>
          <p:nvPr>
            <p:custDataLst>
              <p:tags r:id="rId1"/>
            </p:custDataLst>
          </p:nvPr>
        </p:nvSpPr>
        <p:spPr bwMode="auto">
          <a:xfrm>
            <a:off x="1016881" y="5823479"/>
            <a:ext cx="256451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3200" b="1" dirty="0" smtClean="0">
                <a:solidFill>
                  <a:srgbClr val="0000FF"/>
                </a:solidFill>
                <a:latin typeface="Calibri" pitchFamily="-106" charset="0"/>
              </a:rPr>
              <a:t>Python fun.</a:t>
            </a:r>
            <a:endParaRPr lang="en-US" sz="3200" dirty="0">
              <a:solidFill>
                <a:srgbClr val="0000FF"/>
              </a:solidFill>
              <a:latin typeface="Calibri" pitchFamily="-106" charset="0"/>
            </a:endParaRPr>
          </a:p>
        </p:txBody>
      </p:sp>
      <p:sp>
        <p:nvSpPr>
          <p:cNvPr id="10244" name="Text Box 185"/>
          <p:cNvSpPr txBox="1">
            <a:spLocks noChangeArrowheads="1"/>
          </p:cNvSpPr>
          <p:nvPr/>
        </p:nvSpPr>
        <p:spPr bwMode="auto">
          <a:xfrm>
            <a:off x="762000" y="1905000"/>
            <a:ext cx="3200400" cy="319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dirty="0" err="1">
                <a:solidFill>
                  <a:srgbClr val="D18006"/>
                </a:solidFill>
                <a:latin typeface="Courier New" pitchFamily="-106" charset="0"/>
              </a:rPr>
              <a:t>def</a:t>
            </a:r>
            <a:r>
              <a:rPr lang="en-US" b="1" dirty="0">
                <a:solidFill>
                  <a:srgbClr val="000000"/>
                </a:solidFill>
                <a:latin typeface="Courier New" pitchFamily="-106" charset="0"/>
              </a:rPr>
              <a:t> main():</a:t>
            </a:r>
          </a:p>
          <a:p>
            <a:pPr algn="l">
              <a:lnSpc>
                <a:spcPct val="60000"/>
              </a:lnSpc>
              <a:spcBef>
                <a:spcPct val="50000"/>
              </a:spcBef>
            </a:pPr>
            <a:r>
              <a:rPr lang="en-US" b="1" dirty="0">
                <a:solidFill>
                  <a:srgbClr val="000000"/>
                </a:solidFill>
                <a:latin typeface="Courier New" pitchFamily="-106" charset="0"/>
              </a:rPr>
              <a:t>   x = </a:t>
            </a:r>
            <a:r>
              <a:rPr lang="en-US" b="1" dirty="0">
                <a:solidFill>
                  <a:srgbClr val="D18006"/>
                </a:solidFill>
                <a:latin typeface="Courier New" pitchFamily="-106" charset="0"/>
              </a:rPr>
              <a:t>input</a:t>
            </a:r>
            <a:r>
              <a:rPr lang="en-US" b="1" dirty="0">
                <a:solidFill>
                  <a:srgbClr val="000000"/>
                </a:solidFill>
                <a:latin typeface="Courier New" pitchFamily="-106" charset="0"/>
              </a:rPr>
              <a:t>()</a:t>
            </a:r>
          </a:p>
          <a:p>
            <a:pPr algn="l">
              <a:lnSpc>
                <a:spcPct val="60000"/>
              </a:lnSpc>
              <a:spcBef>
                <a:spcPct val="50000"/>
              </a:spcBef>
            </a:pPr>
            <a:r>
              <a:rPr lang="en-US" b="1" dirty="0">
                <a:solidFill>
                  <a:srgbClr val="000000"/>
                </a:solidFill>
                <a:latin typeface="Courier New" pitchFamily="-106" charset="0"/>
              </a:rPr>
              <a:t>   y = </a:t>
            </a:r>
            <a:r>
              <a:rPr lang="en-US" b="1" dirty="0">
                <a:solidFill>
                  <a:srgbClr val="C00000"/>
                </a:solidFill>
                <a:latin typeface="Courier New" pitchFamily="-106" charset="0"/>
              </a:rPr>
              <a:t>fun</a:t>
            </a:r>
            <a:r>
              <a:rPr lang="en-US" b="1" dirty="0">
                <a:solidFill>
                  <a:srgbClr val="000000"/>
                </a:solidFill>
                <a:latin typeface="Courier New" pitchFamily="-106" charset="0"/>
              </a:rPr>
              <a:t>(x)</a:t>
            </a:r>
          </a:p>
          <a:p>
            <a:pPr algn="l">
              <a:lnSpc>
                <a:spcPct val="60000"/>
              </a:lnSpc>
              <a:spcBef>
                <a:spcPct val="50000"/>
              </a:spcBef>
            </a:pPr>
            <a:r>
              <a:rPr lang="en-US" b="1" dirty="0">
                <a:solidFill>
                  <a:srgbClr val="000000"/>
                </a:solidFill>
                <a:latin typeface="Courier New" pitchFamily="-106" charset="0"/>
              </a:rPr>
              <a:t>   </a:t>
            </a:r>
            <a:r>
              <a:rPr lang="en-US" b="1" dirty="0">
                <a:latin typeface="Courier New" pitchFamily="-106" charset="0"/>
              </a:rPr>
              <a:t>print</a:t>
            </a:r>
            <a:r>
              <a:rPr lang="en-US" b="1" dirty="0">
                <a:solidFill>
                  <a:srgbClr val="000000"/>
                </a:solidFill>
                <a:latin typeface="Courier New" pitchFamily="-106" charset="0"/>
              </a:rPr>
              <a:t> y</a:t>
            </a:r>
          </a:p>
          <a:p>
            <a:pPr algn="l">
              <a:lnSpc>
                <a:spcPct val="60000"/>
              </a:lnSpc>
              <a:spcBef>
                <a:spcPct val="50000"/>
              </a:spcBef>
            </a:pPr>
            <a:endParaRPr lang="en-US" b="1" dirty="0">
              <a:solidFill>
                <a:srgbClr val="000000"/>
              </a:solidFill>
              <a:latin typeface="Courier New" pitchFamily="-106" charset="0"/>
            </a:endParaRPr>
          </a:p>
          <a:p>
            <a:pPr algn="l">
              <a:lnSpc>
                <a:spcPct val="60000"/>
              </a:lnSpc>
              <a:spcBef>
                <a:spcPct val="50000"/>
              </a:spcBef>
            </a:pPr>
            <a:r>
              <a:rPr lang="en-US" b="1" dirty="0" err="1">
                <a:solidFill>
                  <a:srgbClr val="D18006"/>
                </a:solidFill>
                <a:latin typeface="Courier New" pitchFamily="-106" charset="0"/>
              </a:rPr>
              <a:t>def</a:t>
            </a:r>
            <a:r>
              <a:rPr lang="en-US" b="1" dirty="0">
                <a:solidFill>
                  <a:srgbClr val="000000"/>
                </a:solidFill>
                <a:latin typeface="Courier New" pitchFamily="-106" charset="0"/>
              </a:rPr>
              <a:t> </a:t>
            </a:r>
            <a:r>
              <a:rPr lang="en-US" b="1" dirty="0">
                <a:solidFill>
                  <a:srgbClr val="C00000"/>
                </a:solidFill>
                <a:latin typeface="Courier New" pitchFamily="-106" charset="0"/>
              </a:rPr>
              <a:t>fun</a:t>
            </a:r>
            <a:r>
              <a:rPr lang="en-US" b="1" dirty="0">
                <a:solidFill>
                  <a:srgbClr val="000000"/>
                </a:solidFill>
                <a:latin typeface="Courier New" pitchFamily="-106" charset="0"/>
              </a:rPr>
              <a:t>( x ):</a:t>
            </a:r>
            <a:endParaRPr lang="en-US" b="1" dirty="0">
              <a:solidFill>
                <a:srgbClr val="C00000"/>
              </a:solidFill>
              <a:latin typeface="Courier New" pitchFamily="-106" charset="0"/>
            </a:endParaRPr>
          </a:p>
          <a:p>
            <a:pPr algn="l">
              <a:lnSpc>
                <a:spcPct val="60000"/>
              </a:lnSpc>
              <a:spcBef>
                <a:spcPct val="50000"/>
              </a:spcBef>
            </a:pPr>
            <a:r>
              <a:rPr lang="en-US" b="1" dirty="0">
                <a:solidFill>
                  <a:srgbClr val="000000"/>
                </a:solidFill>
                <a:latin typeface="Courier New" pitchFamily="-106" charset="0"/>
              </a:rPr>
              <a:t>   y = x*(x-1)</a:t>
            </a:r>
          </a:p>
          <a:p>
            <a:pPr algn="l">
              <a:lnSpc>
                <a:spcPct val="60000"/>
              </a:lnSpc>
              <a:spcBef>
                <a:spcPct val="50000"/>
              </a:spcBef>
            </a:pPr>
            <a:r>
              <a:rPr lang="en-US" b="1" dirty="0">
                <a:solidFill>
                  <a:srgbClr val="000000"/>
                </a:solidFill>
                <a:latin typeface="Courier New" pitchFamily="-106" charset="0"/>
              </a:rPr>
              <a:t>   </a:t>
            </a:r>
            <a:r>
              <a:rPr lang="en-US" b="1" dirty="0">
                <a:solidFill>
                  <a:srgbClr val="D18006"/>
                </a:solidFill>
                <a:latin typeface="Courier New" pitchFamily="-106" charset="0"/>
              </a:rPr>
              <a:t>return </a:t>
            </a:r>
            <a:r>
              <a:rPr lang="en-US" b="1" dirty="0">
                <a:solidFill>
                  <a:srgbClr val="000000"/>
                </a:solidFill>
                <a:latin typeface="Courier New" pitchFamily="-106" charset="0"/>
              </a:rPr>
              <a:t>y</a:t>
            </a:r>
          </a:p>
        </p:txBody>
      </p:sp>
      <p:sp>
        <p:nvSpPr>
          <p:cNvPr id="12" name="Rectangle 5"/>
          <p:cNvSpPr>
            <a:spLocks noChangeArrowheads="1"/>
          </p:cNvSpPr>
          <p:nvPr>
            <p:custDataLst>
              <p:tags r:id="rId2"/>
            </p:custDataLst>
          </p:nvPr>
        </p:nvSpPr>
        <p:spPr bwMode="auto">
          <a:xfrm>
            <a:off x="1155700" y="152400"/>
            <a:ext cx="69215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4200" dirty="0" smtClean="0">
                <a:solidFill>
                  <a:srgbClr val="000000"/>
                </a:solidFill>
                <a:latin typeface="Calibri" pitchFamily="-106" charset="0"/>
              </a:rPr>
              <a:t>functions  vs.  instructions</a:t>
            </a:r>
            <a:endParaRPr lang="en-US" sz="4200" dirty="0">
              <a:solidFill>
                <a:srgbClr val="000000"/>
              </a:solidFill>
              <a:latin typeface="Calibri" pitchFamily="-106" charset="0"/>
            </a:endParaRPr>
          </a:p>
        </p:txBody>
      </p:sp>
      <p:sp>
        <p:nvSpPr>
          <p:cNvPr id="11" name="Rectangle 13"/>
          <p:cNvSpPr>
            <a:spLocks noChangeArrowheads="1"/>
          </p:cNvSpPr>
          <p:nvPr>
            <p:custDataLst>
              <p:tags r:id="rId3"/>
            </p:custDataLst>
          </p:nvPr>
        </p:nvSpPr>
        <p:spPr bwMode="auto">
          <a:xfrm>
            <a:off x="5284787" y="226909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 name="Rectangle 14"/>
          <p:cNvSpPr>
            <a:spLocks noChangeArrowheads="1"/>
          </p:cNvSpPr>
          <p:nvPr>
            <p:custDataLst>
              <p:tags r:id="rId4"/>
            </p:custDataLst>
          </p:nvPr>
        </p:nvSpPr>
        <p:spPr bwMode="auto">
          <a:xfrm>
            <a:off x="5284787" y="265009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 name="Rectangle 15"/>
          <p:cNvSpPr>
            <a:spLocks noChangeArrowheads="1"/>
          </p:cNvSpPr>
          <p:nvPr>
            <p:custDataLst>
              <p:tags r:id="rId5"/>
            </p:custDataLst>
          </p:nvPr>
        </p:nvSpPr>
        <p:spPr bwMode="auto">
          <a:xfrm>
            <a:off x="5284787" y="303109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 name="Rectangle 16"/>
          <p:cNvSpPr>
            <a:spLocks noChangeArrowheads="1"/>
          </p:cNvSpPr>
          <p:nvPr>
            <p:custDataLst>
              <p:tags r:id="rId6"/>
            </p:custDataLst>
          </p:nvPr>
        </p:nvSpPr>
        <p:spPr bwMode="auto">
          <a:xfrm>
            <a:off x="5284787" y="341209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 name="Rectangle 17"/>
          <p:cNvSpPr>
            <a:spLocks noChangeArrowheads="1"/>
          </p:cNvSpPr>
          <p:nvPr>
            <p:custDataLst>
              <p:tags r:id="rId7"/>
            </p:custDataLst>
          </p:nvPr>
        </p:nvSpPr>
        <p:spPr bwMode="auto">
          <a:xfrm>
            <a:off x="5284787" y="379309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 name="Rectangle 18"/>
          <p:cNvSpPr>
            <a:spLocks noChangeArrowheads="1"/>
          </p:cNvSpPr>
          <p:nvPr>
            <p:custDataLst>
              <p:tags r:id="rId8"/>
            </p:custDataLst>
          </p:nvPr>
        </p:nvSpPr>
        <p:spPr bwMode="auto">
          <a:xfrm>
            <a:off x="5284787" y="417409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 name="Rectangle 19"/>
          <p:cNvSpPr>
            <a:spLocks noChangeArrowheads="1"/>
          </p:cNvSpPr>
          <p:nvPr>
            <p:custDataLst>
              <p:tags r:id="rId9"/>
            </p:custDataLst>
          </p:nvPr>
        </p:nvSpPr>
        <p:spPr bwMode="auto">
          <a:xfrm>
            <a:off x="5284787" y="455509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 name="Rectangle 20"/>
          <p:cNvSpPr>
            <a:spLocks noChangeArrowheads="1"/>
          </p:cNvSpPr>
          <p:nvPr>
            <p:custDataLst>
              <p:tags r:id="rId10"/>
            </p:custDataLst>
          </p:nvPr>
        </p:nvSpPr>
        <p:spPr bwMode="auto">
          <a:xfrm>
            <a:off x="5284787" y="493609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0" name="Rectangle 25"/>
          <p:cNvSpPr>
            <a:spLocks noChangeArrowheads="1"/>
          </p:cNvSpPr>
          <p:nvPr>
            <p:custDataLst>
              <p:tags r:id="rId11"/>
            </p:custDataLst>
          </p:nvPr>
        </p:nvSpPr>
        <p:spPr bwMode="auto">
          <a:xfrm>
            <a:off x="5326062" y="2297668"/>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read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21" name="Text Box 26"/>
          <p:cNvSpPr txBox="1">
            <a:spLocks noChangeArrowheads="1"/>
          </p:cNvSpPr>
          <p:nvPr>
            <p:custDataLst>
              <p:tags r:id="rId12"/>
            </p:custDataLst>
          </p:nvPr>
        </p:nvSpPr>
        <p:spPr bwMode="auto">
          <a:xfrm>
            <a:off x="4610100" y="2286556"/>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dirty="0">
                <a:solidFill>
                  <a:schemeClr val="bg1">
                    <a:lumMod val="50000"/>
                  </a:schemeClr>
                </a:solidFill>
                <a:latin typeface="Courier New" pitchFamily="-106" charset="0"/>
                <a:cs typeface="Courier New" pitchFamily="-106" charset="0"/>
              </a:rPr>
              <a:t>0</a:t>
            </a:r>
          </a:p>
        </p:txBody>
      </p:sp>
      <p:sp>
        <p:nvSpPr>
          <p:cNvPr id="22" name="Text Box 27"/>
          <p:cNvSpPr txBox="1">
            <a:spLocks noChangeArrowheads="1"/>
          </p:cNvSpPr>
          <p:nvPr>
            <p:custDataLst>
              <p:tags r:id="rId13"/>
            </p:custDataLst>
          </p:nvPr>
        </p:nvSpPr>
        <p:spPr bwMode="auto">
          <a:xfrm>
            <a:off x="4606925" y="2664381"/>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chemeClr val="bg1">
                    <a:lumMod val="50000"/>
                  </a:schemeClr>
                </a:solidFill>
                <a:latin typeface="Courier New" pitchFamily="-106" charset="0"/>
                <a:cs typeface="Courier New" pitchFamily="-106" charset="0"/>
              </a:rPr>
              <a:t>1</a:t>
            </a:r>
          </a:p>
        </p:txBody>
      </p:sp>
      <p:sp>
        <p:nvSpPr>
          <p:cNvPr id="23" name="Text Box 28"/>
          <p:cNvSpPr txBox="1">
            <a:spLocks noChangeArrowheads="1"/>
          </p:cNvSpPr>
          <p:nvPr>
            <p:custDataLst>
              <p:tags r:id="rId14"/>
            </p:custDataLst>
          </p:nvPr>
        </p:nvSpPr>
        <p:spPr bwMode="auto">
          <a:xfrm>
            <a:off x="4606925" y="3045381"/>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chemeClr val="bg1">
                    <a:lumMod val="50000"/>
                  </a:schemeClr>
                </a:solidFill>
                <a:latin typeface="Courier New" pitchFamily="-106" charset="0"/>
                <a:cs typeface="Courier New" pitchFamily="-106" charset="0"/>
              </a:rPr>
              <a:t>2</a:t>
            </a:r>
          </a:p>
        </p:txBody>
      </p:sp>
      <p:sp>
        <p:nvSpPr>
          <p:cNvPr id="24" name="Text Box 29"/>
          <p:cNvSpPr txBox="1">
            <a:spLocks noChangeArrowheads="1"/>
          </p:cNvSpPr>
          <p:nvPr>
            <p:custDataLst>
              <p:tags r:id="rId15"/>
            </p:custDataLst>
          </p:nvPr>
        </p:nvSpPr>
        <p:spPr bwMode="auto">
          <a:xfrm>
            <a:off x="4606925" y="3426381"/>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chemeClr val="bg1">
                    <a:lumMod val="50000"/>
                  </a:schemeClr>
                </a:solidFill>
                <a:latin typeface="Courier New" pitchFamily="-106" charset="0"/>
                <a:cs typeface="Courier New" pitchFamily="-106" charset="0"/>
              </a:rPr>
              <a:t>3</a:t>
            </a:r>
          </a:p>
        </p:txBody>
      </p:sp>
      <p:sp>
        <p:nvSpPr>
          <p:cNvPr id="25" name="Rectangle 37"/>
          <p:cNvSpPr>
            <a:spLocks noChangeArrowheads="1"/>
          </p:cNvSpPr>
          <p:nvPr>
            <p:custDataLst>
              <p:tags r:id="rId16"/>
            </p:custDataLst>
          </p:nvPr>
        </p:nvSpPr>
        <p:spPr bwMode="auto">
          <a:xfrm>
            <a:off x="5326062" y="2688193"/>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call</a:t>
            </a:r>
            <a:r>
              <a:rPr lang="en-US" sz="1800" b="1">
                <a:solidFill>
                  <a:srgbClr val="0B04FF"/>
                </a:solidFill>
                <a:latin typeface="Courier New" pitchFamily="-106" charset="0"/>
              </a:rPr>
              <a:t> </a:t>
            </a:r>
            <a:r>
              <a:rPr lang="en-US" sz="1800" b="1">
                <a:solidFill>
                  <a:srgbClr val="C00000"/>
                </a:solidFill>
                <a:latin typeface="Courier New" pitchFamily="-106" charset="0"/>
              </a:rPr>
              <a:t>r14</a:t>
            </a:r>
            <a:r>
              <a:rPr lang="en-US" sz="1800" b="1">
                <a:solidFill>
                  <a:srgbClr val="000000"/>
                </a:solidFill>
                <a:latin typeface="Courier New" pitchFamily="-106" charset="0"/>
              </a:rPr>
              <a:t> 4</a:t>
            </a:r>
            <a:endParaRPr lang="en-US" sz="1800">
              <a:solidFill>
                <a:srgbClr val="000000"/>
              </a:solidFill>
              <a:latin typeface="Arial" charset="0"/>
            </a:endParaRPr>
          </a:p>
        </p:txBody>
      </p:sp>
      <p:sp>
        <p:nvSpPr>
          <p:cNvPr id="26" name="Rectangle 40"/>
          <p:cNvSpPr>
            <a:spLocks noChangeArrowheads="1"/>
          </p:cNvSpPr>
          <p:nvPr>
            <p:custDataLst>
              <p:tags r:id="rId17"/>
            </p:custDataLst>
          </p:nvPr>
        </p:nvSpPr>
        <p:spPr bwMode="auto">
          <a:xfrm>
            <a:off x="5326062" y="3053318"/>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write </a:t>
            </a:r>
            <a:r>
              <a:rPr lang="en-US" sz="1800" b="1">
                <a:solidFill>
                  <a:srgbClr val="00B050"/>
                </a:solidFill>
                <a:latin typeface="Courier New" pitchFamily="-106" charset="0"/>
              </a:rPr>
              <a:t>r13</a:t>
            </a:r>
            <a:endParaRPr lang="en-US" sz="1800">
              <a:solidFill>
                <a:srgbClr val="00B050"/>
              </a:solidFill>
              <a:latin typeface="Arial" charset="0"/>
            </a:endParaRPr>
          </a:p>
        </p:txBody>
      </p:sp>
      <p:sp>
        <p:nvSpPr>
          <p:cNvPr id="27" name="Rectangle 41"/>
          <p:cNvSpPr>
            <a:spLocks noChangeArrowheads="1"/>
          </p:cNvSpPr>
          <p:nvPr>
            <p:custDataLst>
              <p:tags r:id="rId18"/>
            </p:custDataLst>
          </p:nvPr>
        </p:nvSpPr>
        <p:spPr bwMode="auto">
          <a:xfrm>
            <a:off x="5326062" y="3442256"/>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halt</a:t>
            </a:r>
            <a:endParaRPr lang="en-US" sz="1800">
              <a:solidFill>
                <a:srgbClr val="000000"/>
              </a:solidFill>
              <a:latin typeface="Arial" charset="0"/>
            </a:endParaRPr>
          </a:p>
        </p:txBody>
      </p:sp>
      <p:sp>
        <p:nvSpPr>
          <p:cNvPr id="28" name="Rectangle 42"/>
          <p:cNvSpPr>
            <a:spLocks noChangeArrowheads="1"/>
          </p:cNvSpPr>
          <p:nvPr>
            <p:custDataLst>
              <p:tags r:id="rId19"/>
            </p:custDataLst>
          </p:nvPr>
        </p:nvSpPr>
        <p:spPr bwMode="auto">
          <a:xfrm>
            <a:off x="5326062" y="3816906"/>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copy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29" name="Rectangle 43"/>
          <p:cNvSpPr>
            <a:spLocks noChangeArrowheads="1"/>
          </p:cNvSpPr>
          <p:nvPr>
            <p:custDataLst>
              <p:tags r:id="rId20"/>
            </p:custDataLst>
          </p:nvPr>
        </p:nvSpPr>
        <p:spPr bwMode="auto">
          <a:xfrm>
            <a:off x="5326062" y="4196318"/>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30" name="Rectangle 44"/>
          <p:cNvSpPr>
            <a:spLocks noChangeArrowheads="1"/>
          </p:cNvSpPr>
          <p:nvPr>
            <p:custDataLst>
              <p:tags r:id="rId21"/>
            </p:custDataLst>
          </p:nvPr>
        </p:nvSpPr>
        <p:spPr bwMode="auto">
          <a:xfrm>
            <a:off x="5326062" y="4577318"/>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31" name="Rectangle 45"/>
          <p:cNvSpPr>
            <a:spLocks noChangeArrowheads="1"/>
          </p:cNvSpPr>
          <p:nvPr>
            <p:custDataLst>
              <p:tags r:id="rId22"/>
            </p:custDataLst>
          </p:nvPr>
        </p:nvSpPr>
        <p:spPr bwMode="auto">
          <a:xfrm>
            <a:off x="5326062" y="4950381"/>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32" name="Rectangle 169"/>
          <p:cNvSpPr>
            <a:spLocks noChangeArrowheads="1"/>
          </p:cNvSpPr>
          <p:nvPr>
            <p:custDataLst>
              <p:tags r:id="rId23"/>
            </p:custDataLst>
          </p:nvPr>
        </p:nvSpPr>
        <p:spPr bwMode="auto">
          <a:xfrm>
            <a:off x="5332412" y="4191556"/>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a:t>
            </a:r>
            <a:r>
              <a:rPr lang="en-US" sz="1800" b="1">
                <a:solidFill>
                  <a:srgbClr val="0000FF"/>
                </a:solidFill>
                <a:latin typeface="Courier New" pitchFamily="-106" charset="0"/>
              </a:rPr>
              <a:t>r1</a:t>
            </a:r>
            <a:r>
              <a:rPr lang="en-US" sz="1800" b="1">
                <a:latin typeface="Courier New" pitchFamily="-106" charset="0"/>
              </a:rPr>
              <a:t> -1</a:t>
            </a:r>
            <a:endParaRPr lang="en-US" sz="1800">
              <a:solidFill>
                <a:srgbClr val="000000"/>
              </a:solidFill>
              <a:latin typeface="Arial" charset="0"/>
            </a:endParaRPr>
          </a:p>
        </p:txBody>
      </p:sp>
      <p:sp>
        <p:nvSpPr>
          <p:cNvPr id="33" name="Rectangle 170"/>
          <p:cNvSpPr>
            <a:spLocks noChangeArrowheads="1"/>
          </p:cNvSpPr>
          <p:nvPr>
            <p:custDataLst>
              <p:tags r:id="rId24"/>
            </p:custDataLst>
          </p:nvPr>
        </p:nvSpPr>
        <p:spPr bwMode="auto">
          <a:xfrm>
            <a:off x="5332412" y="4572556"/>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mul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34" name="Rectangle 171"/>
          <p:cNvSpPr>
            <a:spLocks noChangeArrowheads="1"/>
          </p:cNvSpPr>
          <p:nvPr>
            <p:custDataLst>
              <p:tags r:id="rId25"/>
            </p:custDataLst>
          </p:nvPr>
        </p:nvSpPr>
        <p:spPr bwMode="auto">
          <a:xfrm>
            <a:off x="5332412" y="4953556"/>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jumpr</a:t>
            </a:r>
            <a:r>
              <a:rPr lang="en-US" sz="1800" b="1">
                <a:solidFill>
                  <a:srgbClr val="0B04FF"/>
                </a:solidFill>
                <a:latin typeface="Courier New" pitchFamily="-106" charset="0"/>
              </a:rPr>
              <a:t> </a:t>
            </a:r>
            <a:r>
              <a:rPr lang="en-US" sz="1800" b="1">
                <a:solidFill>
                  <a:srgbClr val="C00000"/>
                </a:solidFill>
                <a:latin typeface="Courier New" pitchFamily="-106" charset="0"/>
              </a:rPr>
              <a:t>r14</a:t>
            </a:r>
            <a:endParaRPr lang="en-US" sz="1800">
              <a:solidFill>
                <a:srgbClr val="C00000"/>
              </a:solidFill>
              <a:latin typeface="Arial" charset="0"/>
            </a:endParaRPr>
          </a:p>
        </p:txBody>
      </p:sp>
      <p:sp>
        <p:nvSpPr>
          <p:cNvPr id="35" name="Text Box 185"/>
          <p:cNvSpPr txBox="1">
            <a:spLocks noChangeArrowheads="1"/>
          </p:cNvSpPr>
          <p:nvPr/>
        </p:nvSpPr>
        <p:spPr bwMode="auto">
          <a:xfrm>
            <a:off x="7802562" y="2205593"/>
            <a:ext cx="904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latin typeface="Cambria" pitchFamily="18" charset="0"/>
              </a:rPr>
              <a:t>input</a:t>
            </a:r>
          </a:p>
        </p:txBody>
      </p:sp>
      <p:sp>
        <p:nvSpPr>
          <p:cNvPr id="36" name="AutoShape 186"/>
          <p:cNvSpPr>
            <a:spLocks/>
          </p:cNvSpPr>
          <p:nvPr/>
        </p:nvSpPr>
        <p:spPr bwMode="auto">
          <a:xfrm>
            <a:off x="7700962" y="2280206"/>
            <a:ext cx="74613" cy="347662"/>
          </a:xfrm>
          <a:prstGeom prst="rightBrace">
            <a:avLst>
              <a:gd name="adj1" fmla="val 3882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37" name="Text Box 187"/>
          <p:cNvSpPr txBox="1">
            <a:spLocks noChangeArrowheads="1"/>
          </p:cNvSpPr>
          <p:nvPr/>
        </p:nvSpPr>
        <p:spPr bwMode="auto">
          <a:xfrm>
            <a:off x="7583487" y="2675493"/>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ambria" pitchFamily="18" charset="0"/>
              </a:rPr>
              <a:t>function call</a:t>
            </a:r>
          </a:p>
        </p:txBody>
      </p:sp>
      <p:sp>
        <p:nvSpPr>
          <p:cNvPr id="38" name="Text Box 194"/>
          <p:cNvSpPr txBox="1">
            <a:spLocks noChangeArrowheads="1"/>
          </p:cNvSpPr>
          <p:nvPr/>
        </p:nvSpPr>
        <p:spPr bwMode="auto">
          <a:xfrm>
            <a:off x="7775575" y="4410984"/>
            <a:ext cx="1255712"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latin typeface="Cambria" pitchFamily="18" charset="0"/>
              </a:rPr>
              <a:t>the function</a:t>
            </a:r>
          </a:p>
        </p:txBody>
      </p:sp>
      <p:sp>
        <p:nvSpPr>
          <p:cNvPr id="39" name="Text Box 197"/>
          <p:cNvSpPr txBox="1">
            <a:spLocks noChangeArrowheads="1"/>
          </p:cNvSpPr>
          <p:nvPr/>
        </p:nvSpPr>
        <p:spPr bwMode="auto">
          <a:xfrm>
            <a:off x="7770812" y="3193018"/>
            <a:ext cx="1031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latin typeface="Cambria" pitchFamily="18" charset="0"/>
              </a:rPr>
              <a:t>output</a:t>
            </a:r>
          </a:p>
        </p:txBody>
      </p:sp>
      <p:sp>
        <p:nvSpPr>
          <p:cNvPr id="40" name="AutoShape 198"/>
          <p:cNvSpPr>
            <a:spLocks/>
          </p:cNvSpPr>
          <p:nvPr/>
        </p:nvSpPr>
        <p:spPr bwMode="auto">
          <a:xfrm>
            <a:off x="7683500" y="3032681"/>
            <a:ext cx="93662" cy="777875"/>
          </a:xfrm>
          <a:prstGeom prst="rightBrace">
            <a:avLst>
              <a:gd name="adj1" fmla="val 6920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41" name="Text Box 30"/>
          <p:cNvSpPr txBox="1">
            <a:spLocks noChangeArrowheads="1"/>
          </p:cNvSpPr>
          <p:nvPr>
            <p:custDataLst>
              <p:tags r:id="rId26"/>
            </p:custDataLst>
          </p:nvPr>
        </p:nvSpPr>
        <p:spPr bwMode="auto">
          <a:xfrm>
            <a:off x="4606925" y="3799443"/>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chemeClr val="bg1">
                    <a:lumMod val="50000"/>
                  </a:schemeClr>
                </a:solidFill>
                <a:latin typeface="Courier New" pitchFamily="-106" charset="0"/>
                <a:cs typeface="Courier New" pitchFamily="-106" charset="0"/>
              </a:rPr>
              <a:t>4</a:t>
            </a:r>
          </a:p>
        </p:txBody>
      </p:sp>
      <p:sp>
        <p:nvSpPr>
          <p:cNvPr id="42" name="Text Box 31"/>
          <p:cNvSpPr txBox="1">
            <a:spLocks noChangeArrowheads="1"/>
          </p:cNvSpPr>
          <p:nvPr>
            <p:custDataLst>
              <p:tags r:id="rId27"/>
            </p:custDataLst>
          </p:nvPr>
        </p:nvSpPr>
        <p:spPr bwMode="auto">
          <a:xfrm>
            <a:off x="4606925" y="4188381"/>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chemeClr val="bg1">
                    <a:lumMod val="50000"/>
                  </a:schemeClr>
                </a:solidFill>
                <a:latin typeface="Courier New" pitchFamily="-106" charset="0"/>
                <a:cs typeface="Courier New" pitchFamily="-106" charset="0"/>
              </a:rPr>
              <a:t>5</a:t>
            </a:r>
          </a:p>
        </p:txBody>
      </p:sp>
      <p:sp>
        <p:nvSpPr>
          <p:cNvPr id="43" name="Text Box 33"/>
          <p:cNvSpPr txBox="1">
            <a:spLocks noChangeArrowheads="1"/>
          </p:cNvSpPr>
          <p:nvPr>
            <p:custDataLst>
              <p:tags r:id="rId28"/>
            </p:custDataLst>
          </p:nvPr>
        </p:nvSpPr>
        <p:spPr bwMode="auto">
          <a:xfrm>
            <a:off x="4606925" y="4569381"/>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chemeClr val="bg1">
                    <a:lumMod val="50000"/>
                  </a:schemeClr>
                </a:solidFill>
                <a:latin typeface="Courier New" pitchFamily="-106" charset="0"/>
                <a:cs typeface="Courier New" pitchFamily="-106" charset="0"/>
              </a:rPr>
              <a:t>6</a:t>
            </a:r>
          </a:p>
        </p:txBody>
      </p:sp>
      <p:sp>
        <p:nvSpPr>
          <p:cNvPr id="44" name="Text Box 34"/>
          <p:cNvSpPr txBox="1">
            <a:spLocks noChangeArrowheads="1"/>
          </p:cNvSpPr>
          <p:nvPr>
            <p:custDataLst>
              <p:tags r:id="rId29"/>
            </p:custDataLst>
          </p:nvPr>
        </p:nvSpPr>
        <p:spPr bwMode="auto">
          <a:xfrm>
            <a:off x="4606925" y="4950381"/>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chemeClr val="bg1">
                    <a:lumMod val="50000"/>
                  </a:schemeClr>
                </a:solidFill>
                <a:latin typeface="Courier New" pitchFamily="-106" charset="0"/>
                <a:cs typeface="Courier New" pitchFamily="-106" charset="0"/>
              </a:rPr>
              <a:t>7</a:t>
            </a:r>
          </a:p>
        </p:txBody>
      </p:sp>
      <p:sp>
        <p:nvSpPr>
          <p:cNvPr id="45" name="Text Box 187"/>
          <p:cNvSpPr txBox="1">
            <a:spLocks noChangeArrowheads="1"/>
          </p:cNvSpPr>
          <p:nvPr/>
        </p:nvSpPr>
        <p:spPr bwMode="auto">
          <a:xfrm>
            <a:off x="7812087" y="4964668"/>
            <a:ext cx="12191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dirty="0">
                <a:latin typeface="Cambria" pitchFamily="18" charset="0"/>
              </a:rPr>
              <a:t>"</a:t>
            </a:r>
            <a:r>
              <a:rPr lang="en-US" sz="1800" b="1" i="1" dirty="0">
                <a:latin typeface="Cambria" pitchFamily="18" charset="0"/>
              </a:rPr>
              <a:t>return</a:t>
            </a:r>
            <a:r>
              <a:rPr lang="en-US" sz="1800" b="1" dirty="0">
                <a:latin typeface="Cambria" pitchFamily="18" charset="0"/>
              </a:rPr>
              <a:t>"</a:t>
            </a:r>
          </a:p>
        </p:txBody>
      </p:sp>
      <p:sp>
        <p:nvSpPr>
          <p:cNvPr id="46" name="AutoShape 198"/>
          <p:cNvSpPr>
            <a:spLocks/>
          </p:cNvSpPr>
          <p:nvPr/>
        </p:nvSpPr>
        <p:spPr bwMode="auto">
          <a:xfrm>
            <a:off x="7683500" y="3883581"/>
            <a:ext cx="119062" cy="1433512"/>
          </a:xfrm>
          <a:prstGeom prst="rightBrace">
            <a:avLst>
              <a:gd name="adj1" fmla="val 69192"/>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p>
        </p:txBody>
      </p:sp>
      <p:sp>
        <p:nvSpPr>
          <p:cNvPr id="47" name="Rectangle 76"/>
          <p:cNvSpPr>
            <a:spLocks noChangeArrowheads="1"/>
          </p:cNvSpPr>
          <p:nvPr/>
        </p:nvSpPr>
        <p:spPr bwMode="auto">
          <a:xfrm>
            <a:off x="6592887" y="1891268"/>
            <a:ext cx="339725" cy="4619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a:solidFill>
                  <a:srgbClr val="0000FF"/>
                </a:solidFill>
                <a:latin typeface="Calibri" pitchFamily="-106" charset="0"/>
              </a:rPr>
              <a:t>7</a:t>
            </a:r>
            <a:endParaRPr lang="en-US" dirty="0">
              <a:solidFill>
                <a:srgbClr val="0000FF"/>
              </a:solidFill>
            </a:endParaRPr>
          </a:p>
        </p:txBody>
      </p:sp>
      <p:cxnSp>
        <p:nvCxnSpPr>
          <p:cNvPr id="48" name="Straight Arrow Connector 78"/>
          <p:cNvCxnSpPr>
            <a:cxnSpLocks noChangeShapeType="1"/>
          </p:cNvCxnSpPr>
          <p:nvPr/>
        </p:nvCxnSpPr>
        <p:spPr bwMode="auto">
          <a:xfrm flipH="1">
            <a:off x="6440487" y="2272268"/>
            <a:ext cx="228600" cy="152400"/>
          </a:xfrm>
          <a:prstGeom prst="straightConnector1">
            <a:avLst/>
          </a:prstGeom>
          <a:noFill/>
          <a:ln w="19050" algn="ctr">
            <a:solidFill>
              <a:srgbClr val="0000FF"/>
            </a:solidFill>
            <a:round/>
            <a:headEnd/>
            <a:tailEnd type="arrow" w="med" len="med"/>
          </a:ln>
          <a:extLst>
            <a:ext uri="{909E8E84-426E-40DD-AFC4-6F175D3DCCD1}">
              <a14:hiddenFill xmlns:a14="http://schemas.microsoft.com/office/drawing/2010/main">
                <a:noFill/>
              </a14:hiddenFill>
            </a:ext>
          </a:extLst>
        </p:spPr>
      </p:cxnSp>
      <p:sp>
        <p:nvSpPr>
          <p:cNvPr id="49" name="Rectangle 5"/>
          <p:cNvSpPr>
            <a:spLocks noChangeArrowheads="1"/>
          </p:cNvSpPr>
          <p:nvPr>
            <p:custDataLst>
              <p:tags r:id="rId30"/>
            </p:custDataLst>
          </p:nvPr>
        </p:nvSpPr>
        <p:spPr bwMode="auto">
          <a:xfrm>
            <a:off x="4724400" y="5823479"/>
            <a:ext cx="41910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3200" b="1" dirty="0" smtClean="0">
                <a:latin typeface="Calibri" pitchFamily="-106" charset="0"/>
              </a:rPr>
              <a:t>Instructions: Hmmm</a:t>
            </a:r>
            <a:endParaRPr lang="en-US" sz="3200" dirty="0">
              <a:latin typeface="Calibri" pitchFamily="-106" charset="0"/>
            </a:endParaRPr>
          </a:p>
        </p:txBody>
      </p:sp>
    </p:spTree>
    <p:extLst>
      <p:ext uri="{BB962C8B-B14F-4D97-AF65-F5344CB8AC3E}">
        <p14:creationId xmlns:p14="http://schemas.microsoft.com/office/powerpoint/2010/main" val="2758882494"/>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6"/>
          <p:cNvSpPr>
            <a:spLocks noChangeArrowheads="1"/>
          </p:cNvSpPr>
          <p:nvPr>
            <p:custDataLst>
              <p:tags r:id="rId1"/>
            </p:custDataLst>
          </p:nvPr>
        </p:nvSpPr>
        <p:spPr bwMode="auto">
          <a:xfrm>
            <a:off x="989719" y="2735263"/>
            <a:ext cx="2664706" cy="527226"/>
          </a:xfrm>
          <a:prstGeom prst="rect">
            <a:avLst/>
          </a:prstGeom>
          <a:solidFill>
            <a:srgbClr val="CCECFF"/>
          </a:solidFill>
          <a:ln w="9525">
            <a:solidFill>
              <a:schemeClr val="tx1"/>
            </a:solidFill>
            <a:miter lim="800000"/>
            <a:headEnd/>
            <a:tailEnd/>
          </a:ln>
          <a:extLst/>
        </p:spPr>
        <p:txBody>
          <a:bodyPr wrap="none" anchor="ctr"/>
          <a:lstStyle/>
          <a:p>
            <a:endParaRPr lang="en-US"/>
          </a:p>
        </p:txBody>
      </p:sp>
      <p:sp>
        <p:nvSpPr>
          <p:cNvPr id="14339" name="Rectangle 7"/>
          <p:cNvSpPr>
            <a:spLocks noChangeArrowheads="1"/>
          </p:cNvSpPr>
          <p:nvPr>
            <p:custDataLst>
              <p:tags r:id="rId2"/>
            </p:custDataLst>
          </p:nvPr>
        </p:nvSpPr>
        <p:spPr bwMode="auto">
          <a:xfrm>
            <a:off x="989719" y="3573463"/>
            <a:ext cx="2664706" cy="527226"/>
          </a:xfrm>
          <a:prstGeom prst="rect">
            <a:avLst/>
          </a:prstGeom>
          <a:solidFill>
            <a:srgbClr val="CCFFCC"/>
          </a:solidFill>
          <a:ln w="9525">
            <a:solidFill>
              <a:schemeClr val="tx1"/>
            </a:solidFill>
            <a:miter lim="800000"/>
            <a:headEnd/>
            <a:tailEnd/>
          </a:ln>
          <a:extLst/>
        </p:spPr>
        <p:txBody>
          <a:bodyPr wrap="none" anchor="ctr"/>
          <a:lstStyle/>
          <a:p>
            <a:endParaRPr lang="en-US"/>
          </a:p>
        </p:txBody>
      </p:sp>
      <p:sp>
        <p:nvSpPr>
          <p:cNvPr id="14340" name="Rectangle 13"/>
          <p:cNvSpPr>
            <a:spLocks noChangeArrowheads="1"/>
          </p:cNvSpPr>
          <p:nvPr>
            <p:custDataLst>
              <p:tags r:id="rId3"/>
            </p:custDataLst>
          </p:nvPr>
        </p:nvSpPr>
        <p:spPr bwMode="auto">
          <a:xfrm>
            <a:off x="5245100" y="2435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1" name="Rectangle 14"/>
          <p:cNvSpPr>
            <a:spLocks noChangeArrowheads="1"/>
          </p:cNvSpPr>
          <p:nvPr>
            <p:custDataLst>
              <p:tags r:id="rId4"/>
            </p:custDataLst>
          </p:nvPr>
        </p:nvSpPr>
        <p:spPr bwMode="auto">
          <a:xfrm>
            <a:off x="5245100" y="2816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2" name="Rectangle 15"/>
          <p:cNvSpPr>
            <a:spLocks noChangeArrowheads="1"/>
          </p:cNvSpPr>
          <p:nvPr>
            <p:custDataLst>
              <p:tags r:id="rId5"/>
            </p:custDataLst>
          </p:nvPr>
        </p:nvSpPr>
        <p:spPr bwMode="auto">
          <a:xfrm>
            <a:off x="5245100" y="3197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3" name="Rectangle 16"/>
          <p:cNvSpPr>
            <a:spLocks noChangeArrowheads="1"/>
          </p:cNvSpPr>
          <p:nvPr>
            <p:custDataLst>
              <p:tags r:id="rId6"/>
            </p:custDataLst>
          </p:nvPr>
        </p:nvSpPr>
        <p:spPr bwMode="auto">
          <a:xfrm>
            <a:off x="5245100" y="3578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4" name="Rectangle 17"/>
          <p:cNvSpPr>
            <a:spLocks noChangeArrowheads="1"/>
          </p:cNvSpPr>
          <p:nvPr>
            <p:custDataLst>
              <p:tags r:id="rId7"/>
            </p:custDataLst>
          </p:nvPr>
        </p:nvSpPr>
        <p:spPr bwMode="auto">
          <a:xfrm>
            <a:off x="5245100" y="3959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5" name="Rectangle 18"/>
          <p:cNvSpPr>
            <a:spLocks noChangeArrowheads="1"/>
          </p:cNvSpPr>
          <p:nvPr>
            <p:custDataLst>
              <p:tags r:id="rId8"/>
            </p:custDataLst>
          </p:nvPr>
        </p:nvSpPr>
        <p:spPr bwMode="auto">
          <a:xfrm>
            <a:off x="5245100" y="4340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6" name="Rectangle 19"/>
          <p:cNvSpPr>
            <a:spLocks noChangeArrowheads="1"/>
          </p:cNvSpPr>
          <p:nvPr>
            <p:custDataLst>
              <p:tags r:id="rId9"/>
            </p:custDataLst>
          </p:nvPr>
        </p:nvSpPr>
        <p:spPr bwMode="auto">
          <a:xfrm>
            <a:off x="5245100" y="4721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7" name="Rectangle 20"/>
          <p:cNvSpPr>
            <a:spLocks noChangeArrowheads="1"/>
          </p:cNvSpPr>
          <p:nvPr>
            <p:custDataLst>
              <p:tags r:id="rId10"/>
            </p:custDataLst>
          </p:nvPr>
        </p:nvSpPr>
        <p:spPr bwMode="auto">
          <a:xfrm>
            <a:off x="5245100" y="5102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50" name="Rectangle 25"/>
          <p:cNvSpPr>
            <a:spLocks noChangeArrowheads="1"/>
          </p:cNvSpPr>
          <p:nvPr>
            <p:custDataLst>
              <p:tags r:id="rId11"/>
            </p:custDataLst>
          </p:nvPr>
        </p:nvSpPr>
        <p:spPr bwMode="auto">
          <a:xfrm>
            <a:off x="5286375" y="2463800"/>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read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4351" name="Text Box 26"/>
          <p:cNvSpPr txBox="1">
            <a:spLocks noChangeArrowheads="1"/>
          </p:cNvSpPr>
          <p:nvPr>
            <p:custDataLst>
              <p:tags r:id="rId12"/>
            </p:custDataLst>
          </p:nvPr>
        </p:nvSpPr>
        <p:spPr bwMode="auto">
          <a:xfrm>
            <a:off x="4570413" y="2452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0</a:t>
            </a:r>
          </a:p>
        </p:txBody>
      </p:sp>
      <p:sp>
        <p:nvSpPr>
          <p:cNvPr id="14352" name="Text Box 27"/>
          <p:cNvSpPr txBox="1">
            <a:spLocks noChangeArrowheads="1"/>
          </p:cNvSpPr>
          <p:nvPr>
            <p:custDataLst>
              <p:tags r:id="rId13"/>
            </p:custDataLst>
          </p:nvPr>
        </p:nvSpPr>
        <p:spPr bwMode="auto">
          <a:xfrm>
            <a:off x="4567238" y="2830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1</a:t>
            </a:r>
          </a:p>
        </p:txBody>
      </p:sp>
      <p:sp>
        <p:nvSpPr>
          <p:cNvPr id="14353" name="Text Box 28"/>
          <p:cNvSpPr txBox="1">
            <a:spLocks noChangeArrowheads="1"/>
          </p:cNvSpPr>
          <p:nvPr>
            <p:custDataLst>
              <p:tags r:id="rId14"/>
            </p:custDataLst>
          </p:nvPr>
        </p:nvSpPr>
        <p:spPr bwMode="auto">
          <a:xfrm>
            <a:off x="4567238" y="3211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2</a:t>
            </a:r>
          </a:p>
        </p:txBody>
      </p:sp>
      <p:sp>
        <p:nvSpPr>
          <p:cNvPr id="14354" name="Text Box 29"/>
          <p:cNvSpPr txBox="1">
            <a:spLocks noChangeArrowheads="1"/>
          </p:cNvSpPr>
          <p:nvPr>
            <p:custDataLst>
              <p:tags r:id="rId15"/>
            </p:custDataLst>
          </p:nvPr>
        </p:nvSpPr>
        <p:spPr bwMode="auto">
          <a:xfrm>
            <a:off x="4567238" y="3592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3</a:t>
            </a:r>
          </a:p>
        </p:txBody>
      </p:sp>
      <p:sp>
        <p:nvSpPr>
          <p:cNvPr id="14355" name="Rectangle 37"/>
          <p:cNvSpPr>
            <a:spLocks noChangeArrowheads="1"/>
          </p:cNvSpPr>
          <p:nvPr>
            <p:custDataLst>
              <p:tags r:id="rId16"/>
            </p:custDataLst>
          </p:nvPr>
        </p:nvSpPr>
        <p:spPr bwMode="auto">
          <a:xfrm>
            <a:off x="5286375" y="2854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call</a:t>
            </a:r>
            <a:r>
              <a:rPr lang="en-US" sz="1800" b="1">
                <a:solidFill>
                  <a:srgbClr val="0B04FF"/>
                </a:solidFill>
                <a:latin typeface="Courier New" pitchFamily="-106" charset="0"/>
              </a:rPr>
              <a:t> </a:t>
            </a:r>
            <a:r>
              <a:rPr lang="en-US" sz="1800" b="1">
                <a:solidFill>
                  <a:srgbClr val="C00000"/>
                </a:solidFill>
                <a:latin typeface="Courier New" pitchFamily="-106" charset="0"/>
              </a:rPr>
              <a:t>r14</a:t>
            </a:r>
            <a:r>
              <a:rPr lang="en-US" sz="1800" b="1">
                <a:solidFill>
                  <a:srgbClr val="000000"/>
                </a:solidFill>
                <a:latin typeface="Courier New" pitchFamily="-106" charset="0"/>
              </a:rPr>
              <a:t> 4</a:t>
            </a:r>
            <a:endParaRPr lang="en-US" sz="1800">
              <a:solidFill>
                <a:srgbClr val="000000"/>
              </a:solidFill>
              <a:latin typeface="Arial" charset="0"/>
            </a:endParaRPr>
          </a:p>
        </p:txBody>
      </p:sp>
      <p:sp>
        <p:nvSpPr>
          <p:cNvPr id="14356" name="Text Box 38"/>
          <p:cNvSpPr txBox="1">
            <a:spLocks noChangeArrowheads="1"/>
          </p:cNvSpPr>
          <p:nvPr>
            <p:custDataLst>
              <p:tags r:id="rId17"/>
            </p:custDataLst>
          </p:nvPr>
        </p:nvSpPr>
        <p:spPr bwMode="auto">
          <a:xfrm>
            <a:off x="295981" y="27828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000FF"/>
                </a:solidFill>
                <a:latin typeface="Courier New" pitchFamily="-106" charset="0"/>
                <a:cs typeface="Courier New" pitchFamily="-106" charset="0"/>
              </a:rPr>
              <a:t>r1</a:t>
            </a:r>
          </a:p>
        </p:txBody>
      </p:sp>
      <p:sp>
        <p:nvSpPr>
          <p:cNvPr id="14357" name="Text Box 39"/>
          <p:cNvSpPr txBox="1">
            <a:spLocks noChangeArrowheads="1"/>
          </p:cNvSpPr>
          <p:nvPr>
            <p:custDataLst>
              <p:tags r:id="rId18"/>
            </p:custDataLst>
          </p:nvPr>
        </p:nvSpPr>
        <p:spPr bwMode="auto">
          <a:xfrm>
            <a:off x="322969" y="35941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0B050"/>
                </a:solidFill>
                <a:latin typeface="Courier New" pitchFamily="-106" charset="0"/>
                <a:cs typeface="Courier New" pitchFamily="-106" charset="0"/>
              </a:rPr>
              <a:t>r13</a:t>
            </a:r>
          </a:p>
        </p:txBody>
      </p:sp>
      <p:sp>
        <p:nvSpPr>
          <p:cNvPr id="14358" name="Rectangle 40"/>
          <p:cNvSpPr>
            <a:spLocks noChangeArrowheads="1"/>
          </p:cNvSpPr>
          <p:nvPr>
            <p:custDataLst>
              <p:tags r:id="rId19"/>
            </p:custDataLst>
          </p:nvPr>
        </p:nvSpPr>
        <p:spPr bwMode="auto">
          <a:xfrm>
            <a:off x="5286375" y="3219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write </a:t>
            </a:r>
            <a:r>
              <a:rPr lang="en-US" sz="1800" b="1">
                <a:solidFill>
                  <a:srgbClr val="00B050"/>
                </a:solidFill>
                <a:latin typeface="Courier New" pitchFamily="-106" charset="0"/>
              </a:rPr>
              <a:t>r13</a:t>
            </a:r>
            <a:endParaRPr lang="en-US" sz="1800">
              <a:solidFill>
                <a:srgbClr val="00B050"/>
              </a:solidFill>
              <a:latin typeface="Arial" charset="0"/>
            </a:endParaRPr>
          </a:p>
        </p:txBody>
      </p:sp>
      <p:sp>
        <p:nvSpPr>
          <p:cNvPr id="14359" name="Rectangle 41"/>
          <p:cNvSpPr>
            <a:spLocks noChangeArrowheads="1"/>
          </p:cNvSpPr>
          <p:nvPr>
            <p:custDataLst>
              <p:tags r:id="rId20"/>
            </p:custDataLst>
          </p:nvPr>
        </p:nvSpPr>
        <p:spPr bwMode="auto">
          <a:xfrm>
            <a:off x="5286375" y="36083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halt</a:t>
            </a:r>
            <a:endParaRPr lang="en-US" sz="1800">
              <a:solidFill>
                <a:srgbClr val="000000"/>
              </a:solidFill>
              <a:latin typeface="Arial" charset="0"/>
            </a:endParaRPr>
          </a:p>
        </p:txBody>
      </p:sp>
      <p:sp>
        <p:nvSpPr>
          <p:cNvPr id="14360" name="Rectangle 42"/>
          <p:cNvSpPr>
            <a:spLocks noChangeArrowheads="1"/>
          </p:cNvSpPr>
          <p:nvPr>
            <p:custDataLst>
              <p:tags r:id="rId21"/>
            </p:custDataLst>
          </p:nvPr>
        </p:nvSpPr>
        <p:spPr bwMode="auto">
          <a:xfrm>
            <a:off x="5286375" y="39830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copy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4361" name="Rectangle 43"/>
          <p:cNvSpPr>
            <a:spLocks noChangeArrowheads="1"/>
          </p:cNvSpPr>
          <p:nvPr>
            <p:custDataLst>
              <p:tags r:id="rId22"/>
            </p:custDataLst>
          </p:nvPr>
        </p:nvSpPr>
        <p:spPr bwMode="auto">
          <a:xfrm>
            <a:off x="5286375" y="4362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362" name="Rectangle 44"/>
          <p:cNvSpPr>
            <a:spLocks noChangeArrowheads="1"/>
          </p:cNvSpPr>
          <p:nvPr>
            <p:custDataLst>
              <p:tags r:id="rId23"/>
            </p:custDataLst>
          </p:nvPr>
        </p:nvSpPr>
        <p:spPr bwMode="auto">
          <a:xfrm>
            <a:off x="5286375" y="4743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363" name="Rectangle 45"/>
          <p:cNvSpPr>
            <a:spLocks noChangeArrowheads="1"/>
          </p:cNvSpPr>
          <p:nvPr>
            <p:custDataLst>
              <p:tags r:id="rId24"/>
            </p:custDataLst>
          </p:nvPr>
        </p:nvSpPr>
        <p:spPr bwMode="auto">
          <a:xfrm>
            <a:off x="5286375" y="51165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364" name="Rectangle 169"/>
          <p:cNvSpPr>
            <a:spLocks noChangeArrowheads="1"/>
          </p:cNvSpPr>
          <p:nvPr>
            <p:custDataLst>
              <p:tags r:id="rId25"/>
            </p:custDataLst>
          </p:nvPr>
        </p:nvSpPr>
        <p:spPr bwMode="auto">
          <a:xfrm>
            <a:off x="5292725" y="43576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a:t>
            </a:r>
            <a:r>
              <a:rPr lang="en-US" sz="1800" b="1">
                <a:solidFill>
                  <a:srgbClr val="0000FF"/>
                </a:solidFill>
                <a:latin typeface="Courier New" pitchFamily="-106" charset="0"/>
              </a:rPr>
              <a:t>r1</a:t>
            </a:r>
            <a:r>
              <a:rPr lang="en-US" sz="1800" b="1">
                <a:latin typeface="Courier New" pitchFamily="-106" charset="0"/>
              </a:rPr>
              <a:t> -1</a:t>
            </a:r>
            <a:endParaRPr lang="en-US" sz="1800">
              <a:solidFill>
                <a:srgbClr val="000000"/>
              </a:solidFill>
              <a:latin typeface="Arial" charset="0"/>
            </a:endParaRPr>
          </a:p>
        </p:txBody>
      </p:sp>
      <p:sp>
        <p:nvSpPr>
          <p:cNvPr id="14365" name="Rectangle 170"/>
          <p:cNvSpPr>
            <a:spLocks noChangeArrowheads="1"/>
          </p:cNvSpPr>
          <p:nvPr>
            <p:custDataLst>
              <p:tags r:id="rId26"/>
            </p:custDataLst>
          </p:nvPr>
        </p:nvSpPr>
        <p:spPr bwMode="auto">
          <a:xfrm>
            <a:off x="5292725" y="47386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mul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4366" name="Rectangle 171"/>
          <p:cNvSpPr>
            <a:spLocks noChangeArrowheads="1"/>
          </p:cNvSpPr>
          <p:nvPr>
            <p:custDataLst>
              <p:tags r:id="rId27"/>
            </p:custDataLst>
          </p:nvPr>
        </p:nvSpPr>
        <p:spPr bwMode="auto">
          <a:xfrm>
            <a:off x="5292725" y="51196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jumpr</a:t>
            </a:r>
            <a:r>
              <a:rPr lang="en-US" sz="1800" b="1">
                <a:solidFill>
                  <a:srgbClr val="0B04FF"/>
                </a:solidFill>
                <a:latin typeface="Courier New" pitchFamily="-106" charset="0"/>
              </a:rPr>
              <a:t> </a:t>
            </a:r>
            <a:r>
              <a:rPr lang="en-US" sz="1800" b="1">
                <a:solidFill>
                  <a:srgbClr val="C00000"/>
                </a:solidFill>
                <a:latin typeface="Courier New" pitchFamily="-106" charset="0"/>
              </a:rPr>
              <a:t>r14</a:t>
            </a:r>
            <a:endParaRPr lang="en-US" sz="1800">
              <a:solidFill>
                <a:srgbClr val="C00000"/>
              </a:solidFill>
              <a:latin typeface="Arial" charset="0"/>
            </a:endParaRPr>
          </a:p>
        </p:txBody>
      </p:sp>
      <p:sp>
        <p:nvSpPr>
          <p:cNvPr id="14367" name="Text Box 174"/>
          <p:cNvSpPr txBox="1">
            <a:spLocks noChangeArrowheads="1"/>
          </p:cNvSpPr>
          <p:nvPr/>
        </p:nvSpPr>
        <p:spPr bwMode="auto">
          <a:xfrm>
            <a:off x="1859669" y="2514600"/>
            <a:ext cx="178911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solidFill>
                  <a:srgbClr val="0000FF"/>
                </a:solidFill>
                <a:latin typeface="Cambria" pitchFamily="18" charset="0"/>
              </a:rPr>
              <a:t>Input value: x</a:t>
            </a:r>
          </a:p>
        </p:txBody>
      </p:sp>
      <p:sp>
        <p:nvSpPr>
          <p:cNvPr id="14368" name="Text Box 175"/>
          <p:cNvSpPr txBox="1">
            <a:spLocks noChangeArrowheads="1"/>
          </p:cNvSpPr>
          <p:nvPr/>
        </p:nvSpPr>
        <p:spPr bwMode="auto">
          <a:xfrm>
            <a:off x="1027819" y="3365500"/>
            <a:ext cx="261461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solidFill>
                  <a:srgbClr val="159627"/>
                </a:solidFill>
                <a:latin typeface="Cambria" pitchFamily="18" charset="0"/>
              </a:rPr>
              <a:t>Final result </a:t>
            </a:r>
            <a:r>
              <a:rPr lang="en-US" sz="1200" dirty="0" smtClean="0">
                <a:solidFill>
                  <a:srgbClr val="159627"/>
                </a:solidFill>
                <a:latin typeface="Cambria" pitchFamily="18" charset="0"/>
              </a:rPr>
              <a:t>– ret. </a:t>
            </a:r>
            <a:r>
              <a:rPr lang="en-US" sz="1200" dirty="0">
                <a:solidFill>
                  <a:srgbClr val="159627"/>
                </a:solidFill>
                <a:latin typeface="Cambria" pitchFamily="18" charset="0"/>
              </a:rPr>
              <a:t>value - </a:t>
            </a:r>
            <a:r>
              <a:rPr lang="en-US" sz="1200" i="1" dirty="0">
                <a:solidFill>
                  <a:srgbClr val="159627"/>
                </a:solidFill>
                <a:latin typeface="Cambria" pitchFamily="18" charset="0"/>
              </a:rPr>
              <a:t>in progress</a:t>
            </a:r>
            <a:endParaRPr lang="en-US" sz="1200" dirty="0">
              <a:solidFill>
                <a:srgbClr val="159627"/>
              </a:solidFill>
              <a:latin typeface="Cambria" pitchFamily="18" charset="0"/>
            </a:endParaRPr>
          </a:p>
        </p:txBody>
      </p:sp>
      <p:sp>
        <p:nvSpPr>
          <p:cNvPr id="14372" name="Rectangle 188"/>
          <p:cNvSpPr>
            <a:spLocks noChangeArrowheads="1"/>
          </p:cNvSpPr>
          <p:nvPr>
            <p:custDataLst>
              <p:tags r:id="rId28"/>
            </p:custDataLst>
          </p:nvPr>
        </p:nvSpPr>
        <p:spPr bwMode="auto">
          <a:xfrm>
            <a:off x="992894" y="4411663"/>
            <a:ext cx="2664706" cy="527226"/>
          </a:xfrm>
          <a:prstGeom prst="rect">
            <a:avLst/>
          </a:prstGeom>
          <a:solidFill>
            <a:srgbClr val="FFCCFF"/>
          </a:solidFill>
          <a:ln w="9525">
            <a:solidFill>
              <a:schemeClr val="tx1"/>
            </a:solidFill>
            <a:miter lim="800000"/>
            <a:headEnd/>
            <a:tailEnd/>
          </a:ln>
          <a:extLst/>
        </p:spPr>
        <p:txBody>
          <a:bodyPr wrap="none" anchor="ctr"/>
          <a:lstStyle/>
          <a:p>
            <a:endParaRPr lang="en-US"/>
          </a:p>
        </p:txBody>
      </p:sp>
      <p:sp>
        <p:nvSpPr>
          <p:cNvPr id="14373" name="Text Box 189"/>
          <p:cNvSpPr txBox="1">
            <a:spLocks noChangeArrowheads="1"/>
          </p:cNvSpPr>
          <p:nvPr>
            <p:custDataLst>
              <p:tags r:id="rId29"/>
            </p:custDataLst>
          </p:nvPr>
        </p:nvSpPr>
        <p:spPr bwMode="auto">
          <a:xfrm>
            <a:off x="326144" y="44323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C00000"/>
                </a:solidFill>
                <a:latin typeface="Courier New" pitchFamily="-106" charset="0"/>
                <a:cs typeface="Courier New" pitchFamily="-106" charset="0"/>
              </a:rPr>
              <a:t>r14</a:t>
            </a:r>
          </a:p>
        </p:txBody>
      </p:sp>
      <p:sp>
        <p:nvSpPr>
          <p:cNvPr id="14374" name="Text Box 190"/>
          <p:cNvSpPr txBox="1">
            <a:spLocks noChangeArrowheads="1"/>
          </p:cNvSpPr>
          <p:nvPr/>
        </p:nvSpPr>
        <p:spPr bwMode="auto">
          <a:xfrm>
            <a:off x="1856494" y="4203700"/>
            <a:ext cx="178911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solidFill>
                  <a:srgbClr val="C00000"/>
                </a:solidFill>
                <a:latin typeface="Cambria" pitchFamily="18" charset="0"/>
              </a:rPr>
              <a:t>return address register</a:t>
            </a:r>
          </a:p>
        </p:txBody>
      </p:sp>
      <p:sp>
        <p:nvSpPr>
          <p:cNvPr id="14378" name="Text Box 30"/>
          <p:cNvSpPr txBox="1">
            <a:spLocks noChangeArrowheads="1"/>
          </p:cNvSpPr>
          <p:nvPr>
            <p:custDataLst>
              <p:tags r:id="rId30"/>
            </p:custDataLst>
          </p:nvPr>
        </p:nvSpPr>
        <p:spPr bwMode="auto">
          <a:xfrm>
            <a:off x="4567238" y="39655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4</a:t>
            </a:r>
          </a:p>
        </p:txBody>
      </p:sp>
      <p:sp>
        <p:nvSpPr>
          <p:cNvPr id="14379" name="Text Box 31"/>
          <p:cNvSpPr txBox="1">
            <a:spLocks noChangeArrowheads="1"/>
          </p:cNvSpPr>
          <p:nvPr>
            <p:custDataLst>
              <p:tags r:id="rId31"/>
            </p:custDataLst>
          </p:nvPr>
        </p:nvSpPr>
        <p:spPr bwMode="auto">
          <a:xfrm>
            <a:off x="4567238" y="4354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5</a:t>
            </a:r>
          </a:p>
        </p:txBody>
      </p:sp>
      <p:sp>
        <p:nvSpPr>
          <p:cNvPr id="14380" name="Text Box 33"/>
          <p:cNvSpPr txBox="1">
            <a:spLocks noChangeArrowheads="1"/>
          </p:cNvSpPr>
          <p:nvPr>
            <p:custDataLst>
              <p:tags r:id="rId32"/>
            </p:custDataLst>
          </p:nvPr>
        </p:nvSpPr>
        <p:spPr bwMode="auto">
          <a:xfrm>
            <a:off x="4567238" y="4735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6</a:t>
            </a:r>
          </a:p>
        </p:txBody>
      </p:sp>
      <p:sp>
        <p:nvSpPr>
          <p:cNvPr id="14381" name="Text Box 34"/>
          <p:cNvSpPr txBox="1">
            <a:spLocks noChangeArrowheads="1"/>
          </p:cNvSpPr>
          <p:nvPr>
            <p:custDataLst>
              <p:tags r:id="rId33"/>
            </p:custDataLst>
          </p:nvPr>
        </p:nvSpPr>
        <p:spPr bwMode="auto">
          <a:xfrm>
            <a:off x="4567238" y="5116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7</a:t>
            </a:r>
          </a:p>
        </p:txBody>
      </p:sp>
      <p:sp>
        <p:nvSpPr>
          <p:cNvPr id="14382" name="Rectangle 5"/>
          <p:cNvSpPr>
            <a:spLocks noChangeArrowheads="1"/>
          </p:cNvSpPr>
          <p:nvPr>
            <p:custDataLst>
              <p:tags r:id="rId34"/>
            </p:custDataLst>
          </p:nvPr>
        </p:nvSpPr>
        <p:spPr bwMode="auto">
          <a:xfrm>
            <a:off x="2070100" y="152400"/>
            <a:ext cx="47117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call   jumpr</a:t>
            </a:r>
            <a:endParaRPr lang="en-US" sz="4200">
              <a:solidFill>
                <a:schemeClr val="tx2"/>
              </a:solidFill>
              <a:latin typeface="Times New Roman" pitchFamily="-106" charset="0"/>
            </a:endParaRPr>
          </a:p>
        </p:txBody>
      </p:sp>
      <p:sp>
        <p:nvSpPr>
          <p:cNvPr id="14385" name="Rectangle 76"/>
          <p:cNvSpPr>
            <a:spLocks noChangeArrowheads="1"/>
          </p:cNvSpPr>
          <p:nvPr/>
        </p:nvSpPr>
        <p:spPr bwMode="auto">
          <a:xfrm>
            <a:off x="6553200" y="2057400"/>
            <a:ext cx="339725" cy="4619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a:solidFill>
                  <a:srgbClr val="0000FF"/>
                </a:solidFill>
                <a:latin typeface="Calibri" pitchFamily="-106" charset="0"/>
              </a:rPr>
              <a:t>7</a:t>
            </a:r>
            <a:endParaRPr lang="en-US" dirty="0">
              <a:solidFill>
                <a:srgbClr val="0000FF"/>
              </a:solidFill>
            </a:endParaRPr>
          </a:p>
        </p:txBody>
      </p:sp>
      <p:cxnSp>
        <p:nvCxnSpPr>
          <p:cNvPr id="14386" name="Straight Arrow Connector 78"/>
          <p:cNvCxnSpPr>
            <a:cxnSpLocks noChangeShapeType="1"/>
          </p:cNvCxnSpPr>
          <p:nvPr/>
        </p:nvCxnSpPr>
        <p:spPr bwMode="auto">
          <a:xfrm flipH="1">
            <a:off x="6400800" y="2438400"/>
            <a:ext cx="228600" cy="152400"/>
          </a:xfrm>
          <a:prstGeom prst="straightConnector1">
            <a:avLst/>
          </a:prstGeom>
          <a:noFill/>
          <a:ln w="19050" algn="ctr">
            <a:solidFill>
              <a:srgbClr val="0000FF"/>
            </a:solidFill>
            <a:round/>
            <a:headEnd/>
            <a:tailEnd type="arrow" w="med" len="med"/>
          </a:ln>
          <a:extLst>
            <a:ext uri="{909E8E84-426E-40DD-AFC4-6F175D3DCCD1}">
              <a14:hiddenFill xmlns:a14="http://schemas.microsoft.com/office/drawing/2010/main">
                <a:noFill/>
              </a14:hiddenFill>
            </a:ext>
          </a:extLst>
        </p:spPr>
      </p:cxnSp>
      <p:sp>
        <p:nvSpPr>
          <p:cNvPr id="52" name="Text Box 185"/>
          <p:cNvSpPr txBox="1">
            <a:spLocks noChangeArrowheads="1"/>
          </p:cNvSpPr>
          <p:nvPr/>
        </p:nvSpPr>
        <p:spPr bwMode="auto">
          <a:xfrm>
            <a:off x="7762875" y="2371725"/>
            <a:ext cx="904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latin typeface="Cambria" pitchFamily="18" charset="0"/>
              </a:rPr>
              <a:t>input</a:t>
            </a:r>
          </a:p>
        </p:txBody>
      </p:sp>
      <p:sp>
        <p:nvSpPr>
          <p:cNvPr id="53" name="AutoShape 186"/>
          <p:cNvSpPr>
            <a:spLocks/>
          </p:cNvSpPr>
          <p:nvPr/>
        </p:nvSpPr>
        <p:spPr bwMode="auto">
          <a:xfrm>
            <a:off x="7661275" y="2446338"/>
            <a:ext cx="74613" cy="347662"/>
          </a:xfrm>
          <a:prstGeom prst="rightBrace">
            <a:avLst>
              <a:gd name="adj1" fmla="val 3882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54" name="Text Box 187"/>
          <p:cNvSpPr txBox="1">
            <a:spLocks noChangeArrowheads="1"/>
          </p:cNvSpPr>
          <p:nvPr/>
        </p:nvSpPr>
        <p:spPr bwMode="auto">
          <a:xfrm>
            <a:off x="7543800" y="2841625"/>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ambria" pitchFamily="18" charset="0"/>
              </a:rPr>
              <a:t>function call</a:t>
            </a:r>
          </a:p>
        </p:txBody>
      </p:sp>
      <p:sp>
        <p:nvSpPr>
          <p:cNvPr id="55" name="Text Box 194"/>
          <p:cNvSpPr txBox="1">
            <a:spLocks noChangeArrowheads="1"/>
          </p:cNvSpPr>
          <p:nvPr/>
        </p:nvSpPr>
        <p:spPr bwMode="auto">
          <a:xfrm>
            <a:off x="7735888" y="4577116"/>
            <a:ext cx="1255712"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latin typeface="Cambria" pitchFamily="18" charset="0"/>
              </a:rPr>
              <a:t>the function</a:t>
            </a:r>
          </a:p>
        </p:txBody>
      </p:sp>
      <p:sp>
        <p:nvSpPr>
          <p:cNvPr id="56" name="Text Box 197"/>
          <p:cNvSpPr txBox="1">
            <a:spLocks noChangeArrowheads="1"/>
          </p:cNvSpPr>
          <p:nvPr/>
        </p:nvSpPr>
        <p:spPr bwMode="auto">
          <a:xfrm>
            <a:off x="7731125" y="3359150"/>
            <a:ext cx="1031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latin typeface="Cambria" pitchFamily="18" charset="0"/>
              </a:rPr>
              <a:t>output</a:t>
            </a:r>
          </a:p>
        </p:txBody>
      </p:sp>
      <p:sp>
        <p:nvSpPr>
          <p:cNvPr id="57" name="AutoShape 198"/>
          <p:cNvSpPr>
            <a:spLocks/>
          </p:cNvSpPr>
          <p:nvPr/>
        </p:nvSpPr>
        <p:spPr bwMode="auto">
          <a:xfrm>
            <a:off x="7643813" y="3198813"/>
            <a:ext cx="93662" cy="777875"/>
          </a:xfrm>
          <a:prstGeom prst="rightBrace">
            <a:avLst>
              <a:gd name="adj1" fmla="val 6920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58" name="Text Box 187"/>
          <p:cNvSpPr txBox="1">
            <a:spLocks noChangeArrowheads="1"/>
          </p:cNvSpPr>
          <p:nvPr/>
        </p:nvSpPr>
        <p:spPr bwMode="auto">
          <a:xfrm>
            <a:off x="7772400" y="5130800"/>
            <a:ext cx="12191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dirty="0">
                <a:latin typeface="Cambria" pitchFamily="18" charset="0"/>
              </a:rPr>
              <a:t>"</a:t>
            </a:r>
            <a:r>
              <a:rPr lang="en-US" sz="1800" b="1" i="1" dirty="0">
                <a:latin typeface="Cambria" pitchFamily="18" charset="0"/>
              </a:rPr>
              <a:t>return</a:t>
            </a:r>
            <a:r>
              <a:rPr lang="en-US" sz="1800" b="1" dirty="0">
                <a:latin typeface="Cambria" pitchFamily="18" charset="0"/>
              </a:rPr>
              <a:t>"</a:t>
            </a:r>
          </a:p>
        </p:txBody>
      </p:sp>
      <p:sp>
        <p:nvSpPr>
          <p:cNvPr id="59" name="AutoShape 198"/>
          <p:cNvSpPr>
            <a:spLocks/>
          </p:cNvSpPr>
          <p:nvPr/>
        </p:nvSpPr>
        <p:spPr bwMode="auto">
          <a:xfrm>
            <a:off x="7643813" y="4049713"/>
            <a:ext cx="119062" cy="1433512"/>
          </a:xfrm>
          <a:prstGeom prst="rightBrace">
            <a:avLst>
              <a:gd name="adj1" fmla="val 69192"/>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p>
        </p:txBody>
      </p:sp>
      <p:sp>
        <p:nvSpPr>
          <p:cNvPr id="62" name="Rectangle 5"/>
          <p:cNvSpPr>
            <a:spLocks noChangeArrowheads="1"/>
          </p:cNvSpPr>
          <p:nvPr>
            <p:custDataLst>
              <p:tags r:id="rId35"/>
            </p:custDataLst>
          </p:nvPr>
        </p:nvSpPr>
        <p:spPr bwMode="auto">
          <a:xfrm>
            <a:off x="4724400" y="5823479"/>
            <a:ext cx="41910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3200" b="1" dirty="0" smtClean="0">
                <a:latin typeface="Calibri" pitchFamily="-106" charset="0"/>
              </a:rPr>
              <a:t>Instructions: Hmmm</a:t>
            </a:r>
            <a:endParaRPr lang="en-US" sz="3200" dirty="0">
              <a:latin typeface="Calibri" pitchFamily="-106" charset="0"/>
            </a:endParaRPr>
          </a:p>
        </p:txBody>
      </p:sp>
    </p:spTree>
    <p:extLst>
      <p:ext uri="{BB962C8B-B14F-4D97-AF65-F5344CB8AC3E}">
        <p14:creationId xmlns:p14="http://schemas.microsoft.com/office/powerpoint/2010/main" val="201399881"/>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ounded Rectangle 33"/>
          <p:cNvSpPr>
            <a:spLocks noChangeArrowheads="1"/>
          </p:cNvSpPr>
          <p:nvPr/>
        </p:nvSpPr>
        <p:spPr bwMode="auto">
          <a:xfrm>
            <a:off x="5732463" y="3205163"/>
            <a:ext cx="2895600" cy="1676400"/>
          </a:xfrm>
          <a:prstGeom prst="roundRect">
            <a:avLst>
              <a:gd name="adj" fmla="val 16667"/>
            </a:avLst>
          </a:prstGeom>
          <a:solidFill>
            <a:srgbClr val="CCFFCC"/>
          </a:solidFill>
          <a:ln w="19050" algn="ctr">
            <a:solidFill>
              <a:srgbClr val="09AC20"/>
            </a:solidFill>
            <a:round/>
            <a:headEnd/>
            <a:tailEnd/>
          </a:ln>
        </p:spPr>
        <p:txBody>
          <a:bodyPr>
            <a:spAutoFit/>
          </a:bodyPr>
          <a:lstStyle/>
          <a:p>
            <a:endParaRPr lang="en-US"/>
          </a:p>
        </p:txBody>
      </p:sp>
      <p:cxnSp>
        <p:nvCxnSpPr>
          <p:cNvPr id="12292" name="Straight Arrow Connector 30"/>
          <p:cNvCxnSpPr>
            <a:cxnSpLocks noChangeShapeType="1"/>
          </p:cNvCxnSpPr>
          <p:nvPr/>
        </p:nvCxnSpPr>
        <p:spPr bwMode="auto">
          <a:xfrm flipV="1">
            <a:off x="3733800" y="3733800"/>
            <a:ext cx="2362200" cy="957263"/>
          </a:xfrm>
          <a:prstGeom prst="straightConnector1">
            <a:avLst/>
          </a:prstGeom>
          <a:noFill/>
          <a:ln w="28575" algn="ctr">
            <a:solidFill>
              <a:srgbClr val="09AC20"/>
            </a:solidFill>
            <a:round/>
            <a:headEnd/>
            <a:tailEnd type="arrow" w="med" len="med"/>
          </a:ln>
          <a:extLst>
            <a:ext uri="{909E8E84-426E-40DD-AFC4-6F175D3DCCD1}">
              <a14:hiddenFill xmlns:a14="http://schemas.microsoft.com/office/drawing/2010/main">
                <a:noFill/>
              </a14:hiddenFill>
            </a:ext>
          </a:extLst>
        </p:spPr>
      </p:cxnSp>
      <p:sp>
        <p:nvSpPr>
          <p:cNvPr id="12293" name="Text Box 196"/>
          <p:cNvSpPr txBox="1">
            <a:spLocks noChangeArrowheads="1"/>
          </p:cNvSpPr>
          <p:nvPr/>
        </p:nvSpPr>
        <p:spPr bwMode="auto">
          <a:xfrm>
            <a:off x="5926138" y="3906838"/>
            <a:ext cx="24892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solidFill>
                  <a:srgbClr val="000000"/>
                </a:solidFill>
                <a:latin typeface="Calibri" pitchFamily="-106" charset="0"/>
              </a:rPr>
              <a:t>let's agree to put the </a:t>
            </a:r>
            <a:r>
              <a:rPr lang="en-US" sz="2100" b="1" i="1">
                <a:solidFill>
                  <a:srgbClr val="000000"/>
                </a:solidFill>
                <a:latin typeface="Calibri" pitchFamily="-106" charset="0"/>
              </a:rPr>
              <a:t>return value in r13</a:t>
            </a:r>
            <a:endParaRPr lang="en-US" sz="2100">
              <a:solidFill>
                <a:srgbClr val="000000"/>
              </a:solidFill>
              <a:latin typeface="Calibri" pitchFamily="-106" charset="0"/>
            </a:endParaRPr>
          </a:p>
        </p:txBody>
      </p:sp>
      <p:sp>
        <p:nvSpPr>
          <p:cNvPr id="12294" name="Rectangle 32"/>
          <p:cNvSpPr>
            <a:spLocks noChangeArrowheads="1"/>
          </p:cNvSpPr>
          <p:nvPr/>
        </p:nvSpPr>
        <p:spPr bwMode="auto">
          <a:xfrm>
            <a:off x="6723063" y="3322638"/>
            <a:ext cx="923925"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b="1">
                <a:solidFill>
                  <a:srgbClr val="09AC20"/>
                </a:solidFill>
                <a:latin typeface="Courier New" pitchFamily="-106" charset="0"/>
                <a:cs typeface="Courier New" pitchFamily="-106" charset="0"/>
              </a:rPr>
              <a:t>r13</a:t>
            </a:r>
            <a:endParaRPr lang="en-US">
              <a:solidFill>
                <a:srgbClr val="09AC20"/>
              </a:solidFill>
            </a:endParaRPr>
          </a:p>
        </p:txBody>
      </p:sp>
      <p:sp>
        <p:nvSpPr>
          <p:cNvPr id="12295" name="Text Box 185"/>
          <p:cNvSpPr txBox="1">
            <a:spLocks noChangeArrowheads="1"/>
          </p:cNvSpPr>
          <p:nvPr/>
        </p:nvSpPr>
        <p:spPr bwMode="auto">
          <a:xfrm>
            <a:off x="1143000" y="1752600"/>
            <a:ext cx="5334000" cy="319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dirty="0" err="1">
                <a:solidFill>
                  <a:srgbClr val="D18006"/>
                </a:solidFill>
                <a:latin typeface="Courier New" pitchFamily="-106" charset="0"/>
              </a:rPr>
              <a:t>def</a:t>
            </a:r>
            <a:r>
              <a:rPr lang="en-US" b="1" dirty="0">
                <a:latin typeface="Courier New" pitchFamily="-106" charset="0"/>
              </a:rPr>
              <a:t> main():</a:t>
            </a:r>
          </a:p>
          <a:p>
            <a:pPr algn="l">
              <a:lnSpc>
                <a:spcPct val="60000"/>
              </a:lnSpc>
              <a:spcBef>
                <a:spcPct val="50000"/>
              </a:spcBef>
            </a:pPr>
            <a:r>
              <a:rPr lang="en-US" b="1" dirty="0">
                <a:latin typeface="Courier New" pitchFamily="-106" charset="0"/>
              </a:rPr>
              <a:t>   </a:t>
            </a:r>
            <a:r>
              <a:rPr lang="en-US" b="1" dirty="0">
                <a:solidFill>
                  <a:srgbClr val="0000FF"/>
                </a:solidFill>
                <a:latin typeface="Courier New" pitchFamily="-106" charset="0"/>
              </a:rPr>
              <a:t>r1</a:t>
            </a:r>
            <a:r>
              <a:rPr lang="en-US" b="1" dirty="0">
                <a:latin typeface="Courier New" pitchFamily="-106" charset="0"/>
              </a:rPr>
              <a:t> = </a:t>
            </a:r>
            <a:r>
              <a:rPr lang="en-US" b="1" dirty="0">
                <a:solidFill>
                  <a:srgbClr val="D18006"/>
                </a:solidFill>
                <a:latin typeface="Courier New" pitchFamily="-106" charset="0"/>
              </a:rPr>
              <a:t>input</a:t>
            </a:r>
            <a:r>
              <a:rPr lang="en-US" b="1" dirty="0">
                <a:latin typeface="Courier New" pitchFamily="-106" charset="0"/>
              </a:rPr>
              <a:t>()</a:t>
            </a:r>
          </a:p>
          <a:p>
            <a:pPr algn="l">
              <a:lnSpc>
                <a:spcPct val="60000"/>
              </a:lnSpc>
              <a:spcBef>
                <a:spcPct val="50000"/>
              </a:spcBef>
            </a:pPr>
            <a:r>
              <a:rPr lang="en-US" b="1" dirty="0">
                <a:latin typeface="Courier New" pitchFamily="-106" charset="0"/>
              </a:rPr>
              <a:t>   </a:t>
            </a:r>
            <a:r>
              <a:rPr lang="en-US" b="1" dirty="0">
                <a:solidFill>
                  <a:srgbClr val="09AC20"/>
                </a:solidFill>
                <a:latin typeface="Courier New" pitchFamily="-106" charset="0"/>
              </a:rPr>
              <a:t>r13</a:t>
            </a:r>
            <a:r>
              <a:rPr lang="en-US" b="1" dirty="0">
                <a:latin typeface="Courier New" pitchFamily="-106" charset="0"/>
              </a:rPr>
              <a:t> = </a:t>
            </a:r>
            <a:r>
              <a:rPr lang="en-US" b="1" dirty="0">
                <a:solidFill>
                  <a:srgbClr val="C00000"/>
                </a:solidFill>
                <a:latin typeface="Courier New" pitchFamily="-106" charset="0"/>
              </a:rPr>
              <a:t>fun</a:t>
            </a:r>
            <a:r>
              <a:rPr lang="en-US" b="1" dirty="0">
                <a:latin typeface="Courier New" pitchFamily="-106" charset="0"/>
              </a:rPr>
              <a:t>(</a:t>
            </a:r>
            <a:r>
              <a:rPr lang="en-US" b="1" dirty="0">
                <a:solidFill>
                  <a:srgbClr val="0000FF"/>
                </a:solidFill>
                <a:latin typeface="Courier New" pitchFamily="-106" charset="0"/>
              </a:rPr>
              <a:t>r1</a:t>
            </a:r>
            <a:r>
              <a:rPr lang="en-US" b="1" dirty="0">
                <a:latin typeface="Courier New" pitchFamily="-106" charset="0"/>
              </a:rPr>
              <a:t>)</a:t>
            </a:r>
          </a:p>
          <a:p>
            <a:pPr algn="l">
              <a:lnSpc>
                <a:spcPct val="60000"/>
              </a:lnSpc>
              <a:spcBef>
                <a:spcPct val="50000"/>
              </a:spcBef>
            </a:pPr>
            <a:r>
              <a:rPr lang="en-US" b="1" dirty="0">
                <a:latin typeface="Courier New" pitchFamily="-106" charset="0"/>
              </a:rPr>
              <a:t>   print </a:t>
            </a:r>
            <a:r>
              <a:rPr lang="en-US" b="1" dirty="0">
                <a:solidFill>
                  <a:srgbClr val="09AC20"/>
                </a:solidFill>
                <a:latin typeface="Courier New" pitchFamily="-106" charset="0"/>
              </a:rPr>
              <a:t>r13</a:t>
            </a:r>
          </a:p>
          <a:p>
            <a:pPr algn="l">
              <a:lnSpc>
                <a:spcPct val="60000"/>
              </a:lnSpc>
              <a:spcBef>
                <a:spcPct val="50000"/>
              </a:spcBef>
            </a:pPr>
            <a:endParaRPr lang="en-US" b="1" dirty="0">
              <a:latin typeface="Courier New" pitchFamily="-106" charset="0"/>
            </a:endParaRPr>
          </a:p>
          <a:p>
            <a:pPr algn="l">
              <a:lnSpc>
                <a:spcPct val="60000"/>
              </a:lnSpc>
              <a:spcBef>
                <a:spcPct val="50000"/>
              </a:spcBef>
            </a:pPr>
            <a:r>
              <a:rPr lang="en-US" b="1" dirty="0" err="1">
                <a:solidFill>
                  <a:srgbClr val="D18006"/>
                </a:solidFill>
                <a:latin typeface="Courier New" pitchFamily="-106" charset="0"/>
              </a:rPr>
              <a:t>def</a:t>
            </a:r>
            <a:r>
              <a:rPr lang="en-US" b="1" dirty="0">
                <a:latin typeface="Courier New" pitchFamily="-106" charset="0"/>
              </a:rPr>
              <a:t> </a:t>
            </a:r>
            <a:r>
              <a:rPr lang="en-US" b="1" dirty="0">
                <a:solidFill>
                  <a:srgbClr val="C00000"/>
                </a:solidFill>
                <a:latin typeface="Courier New" pitchFamily="-106" charset="0"/>
              </a:rPr>
              <a:t>fun</a:t>
            </a:r>
            <a:r>
              <a:rPr lang="en-US" b="1" dirty="0">
                <a:latin typeface="Courier New" pitchFamily="-106" charset="0"/>
              </a:rPr>
              <a:t>( </a:t>
            </a:r>
            <a:r>
              <a:rPr lang="en-US" b="1" dirty="0">
                <a:solidFill>
                  <a:srgbClr val="0000FF"/>
                </a:solidFill>
                <a:latin typeface="Courier New" pitchFamily="-106" charset="0"/>
              </a:rPr>
              <a:t>r1</a:t>
            </a:r>
            <a:r>
              <a:rPr lang="en-US" b="1" dirty="0">
                <a:latin typeface="Courier New" pitchFamily="-106" charset="0"/>
              </a:rPr>
              <a:t> ):</a:t>
            </a:r>
            <a:endParaRPr lang="en-US" b="1" dirty="0">
              <a:solidFill>
                <a:srgbClr val="C00000"/>
              </a:solidFill>
              <a:latin typeface="Courier New" pitchFamily="-106" charset="0"/>
            </a:endParaRPr>
          </a:p>
          <a:p>
            <a:pPr algn="l">
              <a:lnSpc>
                <a:spcPct val="60000"/>
              </a:lnSpc>
              <a:spcBef>
                <a:spcPct val="50000"/>
              </a:spcBef>
            </a:pPr>
            <a:r>
              <a:rPr lang="en-US" b="1" dirty="0">
                <a:latin typeface="Courier New" pitchFamily="-106" charset="0"/>
              </a:rPr>
              <a:t>   </a:t>
            </a:r>
            <a:r>
              <a:rPr lang="en-US" b="1" dirty="0">
                <a:solidFill>
                  <a:srgbClr val="09AC20"/>
                </a:solidFill>
                <a:latin typeface="Courier New" pitchFamily="-106" charset="0"/>
              </a:rPr>
              <a:t>r13</a:t>
            </a:r>
            <a:r>
              <a:rPr lang="en-US" b="1" dirty="0">
                <a:latin typeface="Courier New" pitchFamily="-106" charset="0"/>
              </a:rPr>
              <a:t> = </a:t>
            </a:r>
            <a:r>
              <a:rPr lang="en-US" b="1" dirty="0">
                <a:solidFill>
                  <a:srgbClr val="0000FF"/>
                </a:solidFill>
                <a:latin typeface="Courier New" pitchFamily="-106" charset="0"/>
              </a:rPr>
              <a:t>r1</a:t>
            </a:r>
            <a:r>
              <a:rPr lang="en-US" b="1" dirty="0">
                <a:latin typeface="Courier New" pitchFamily="-106" charset="0"/>
              </a:rPr>
              <a:t>*(</a:t>
            </a:r>
            <a:r>
              <a:rPr lang="en-US" b="1" dirty="0">
                <a:solidFill>
                  <a:srgbClr val="0000FF"/>
                </a:solidFill>
                <a:latin typeface="Courier New" pitchFamily="-106" charset="0"/>
              </a:rPr>
              <a:t>r1</a:t>
            </a:r>
            <a:r>
              <a:rPr lang="en-US" b="1" dirty="0">
                <a:latin typeface="Courier New" pitchFamily="-106" charset="0"/>
              </a:rPr>
              <a:t>-1)</a:t>
            </a:r>
          </a:p>
          <a:p>
            <a:pPr algn="l">
              <a:lnSpc>
                <a:spcPct val="60000"/>
              </a:lnSpc>
              <a:spcBef>
                <a:spcPct val="50000"/>
              </a:spcBef>
            </a:pPr>
            <a:r>
              <a:rPr lang="en-US" b="1" dirty="0">
                <a:latin typeface="Courier New" pitchFamily="-106" charset="0"/>
              </a:rPr>
              <a:t>   </a:t>
            </a:r>
            <a:r>
              <a:rPr lang="en-US" b="1" dirty="0">
                <a:solidFill>
                  <a:srgbClr val="D18006"/>
                </a:solidFill>
                <a:latin typeface="Courier New" pitchFamily="-106" charset="0"/>
              </a:rPr>
              <a:t>return </a:t>
            </a:r>
            <a:r>
              <a:rPr lang="en-US" b="1" dirty="0">
                <a:solidFill>
                  <a:srgbClr val="09AC20"/>
                </a:solidFill>
                <a:latin typeface="Courier New" pitchFamily="-106" charset="0"/>
              </a:rPr>
              <a:t>r13</a:t>
            </a:r>
          </a:p>
        </p:txBody>
      </p:sp>
      <p:sp>
        <p:nvSpPr>
          <p:cNvPr id="12296" name="Rounded Rectangle 35"/>
          <p:cNvSpPr>
            <a:spLocks noChangeArrowheads="1"/>
          </p:cNvSpPr>
          <p:nvPr/>
        </p:nvSpPr>
        <p:spPr bwMode="auto">
          <a:xfrm>
            <a:off x="5715000" y="1371600"/>
            <a:ext cx="2895600" cy="1676400"/>
          </a:xfrm>
          <a:prstGeom prst="roundRect">
            <a:avLst>
              <a:gd name="adj" fmla="val 16667"/>
            </a:avLst>
          </a:prstGeom>
          <a:solidFill>
            <a:srgbClr val="CCECFF"/>
          </a:solidFill>
          <a:ln w="19050" algn="ctr">
            <a:solidFill>
              <a:srgbClr val="0000FF"/>
            </a:solidFill>
            <a:round/>
            <a:headEnd/>
            <a:tailEnd/>
          </a:ln>
        </p:spPr>
        <p:txBody>
          <a:bodyPr>
            <a:spAutoFit/>
          </a:bodyPr>
          <a:lstStyle/>
          <a:p>
            <a:endParaRPr lang="en-US"/>
          </a:p>
        </p:txBody>
      </p:sp>
      <p:sp>
        <p:nvSpPr>
          <p:cNvPr id="12297" name="Text Box 196"/>
          <p:cNvSpPr txBox="1">
            <a:spLocks noChangeArrowheads="1"/>
          </p:cNvSpPr>
          <p:nvPr/>
        </p:nvSpPr>
        <p:spPr bwMode="auto">
          <a:xfrm>
            <a:off x="5867400" y="2073275"/>
            <a:ext cx="2627313"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solidFill>
                  <a:srgbClr val="000000"/>
                </a:solidFill>
                <a:latin typeface="Calibri" pitchFamily="-106" charset="0"/>
              </a:rPr>
              <a:t>let's agree to put the </a:t>
            </a:r>
            <a:r>
              <a:rPr lang="en-US" sz="2100" b="1" i="1">
                <a:solidFill>
                  <a:srgbClr val="000000"/>
                </a:solidFill>
                <a:latin typeface="Calibri" pitchFamily="-106" charset="0"/>
              </a:rPr>
              <a:t>function input into r1</a:t>
            </a:r>
            <a:endParaRPr lang="en-US" sz="2100">
              <a:solidFill>
                <a:srgbClr val="000000"/>
              </a:solidFill>
              <a:latin typeface="Calibri" pitchFamily="-106" charset="0"/>
            </a:endParaRPr>
          </a:p>
        </p:txBody>
      </p:sp>
      <p:sp>
        <p:nvSpPr>
          <p:cNvPr id="12298" name="Rectangle 37"/>
          <p:cNvSpPr>
            <a:spLocks noChangeArrowheads="1"/>
          </p:cNvSpPr>
          <p:nvPr/>
        </p:nvSpPr>
        <p:spPr bwMode="auto">
          <a:xfrm>
            <a:off x="6826250" y="1489075"/>
            <a:ext cx="6794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b="1">
                <a:solidFill>
                  <a:srgbClr val="0000FF"/>
                </a:solidFill>
                <a:latin typeface="Courier New" pitchFamily="-106" charset="0"/>
                <a:cs typeface="Courier New" pitchFamily="-106" charset="0"/>
              </a:rPr>
              <a:t>r1</a:t>
            </a:r>
            <a:endParaRPr lang="en-US">
              <a:solidFill>
                <a:srgbClr val="0000FF"/>
              </a:solidFill>
            </a:endParaRPr>
          </a:p>
        </p:txBody>
      </p:sp>
      <p:cxnSp>
        <p:nvCxnSpPr>
          <p:cNvPr id="12299" name="Straight Arrow Connector 38"/>
          <p:cNvCxnSpPr>
            <a:cxnSpLocks noChangeShapeType="1"/>
          </p:cNvCxnSpPr>
          <p:nvPr/>
        </p:nvCxnSpPr>
        <p:spPr bwMode="auto">
          <a:xfrm flipV="1">
            <a:off x="3962400" y="1752600"/>
            <a:ext cx="2133600" cy="914400"/>
          </a:xfrm>
          <a:prstGeom prst="straightConnector1">
            <a:avLst/>
          </a:prstGeom>
          <a:noFill/>
          <a:ln w="28575" algn="ctr">
            <a:solidFill>
              <a:srgbClr val="0000FF"/>
            </a:solidFill>
            <a:round/>
            <a:headEnd/>
            <a:tailEnd type="arrow" w="med" len="med"/>
          </a:ln>
          <a:extLst>
            <a:ext uri="{909E8E84-426E-40DD-AFC4-6F175D3DCCD1}">
              <a14:hiddenFill xmlns:a14="http://schemas.microsoft.com/office/drawing/2010/main">
                <a:noFill/>
              </a14:hiddenFill>
            </a:ext>
          </a:extLst>
        </p:spPr>
      </p:cxnSp>
      <p:grpSp>
        <p:nvGrpSpPr>
          <p:cNvPr id="12300" name="Group 190"/>
          <p:cNvGrpSpPr>
            <a:grpSpLocks/>
          </p:cNvGrpSpPr>
          <p:nvPr>
            <p:custDataLst>
              <p:tags r:id="rId1"/>
            </p:custDataLst>
          </p:nvPr>
        </p:nvGrpSpPr>
        <p:grpSpPr bwMode="auto">
          <a:xfrm>
            <a:off x="269875" y="6096000"/>
            <a:ext cx="530225" cy="550863"/>
            <a:chOff x="2928" y="1051"/>
            <a:chExt cx="840" cy="957"/>
          </a:xfrm>
        </p:grpSpPr>
        <p:sp>
          <p:nvSpPr>
            <p:cNvPr id="12307" name="Freeform 191"/>
            <p:cNvSpPr>
              <a:spLocks/>
            </p:cNvSpPr>
            <p:nvPr>
              <p:custDataLst>
                <p:tags r:id="rId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308" name="Oval 192"/>
            <p:cNvSpPr>
              <a:spLocks noChangeArrowheads="1"/>
            </p:cNvSpPr>
            <p:nvPr>
              <p:custDataLst>
                <p:tags r:id="rId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309" name="Oval 193"/>
            <p:cNvSpPr>
              <a:spLocks noChangeArrowheads="1"/>
            </p:cNvSpPr>
            <p:nvPr>
              <p:custDataLst>
                <p:tags r:id="rId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10" name="Oval 194"/>
            <p:cNvSpPr>
              <a:spLocks noChangeArrowheads="1"/>
            </p:cNvSpPr>
            <p:nvPr>
              <p:custDataLst>
                <p:tags r:id="rId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11" name="Oval 195"/>
            <p:cNvSpPr>
              <a:spLocks noChangeArrowheads="1"/>
            </p:cNvSpPr>
            <p:nvPr>
              <p:custDataLst>
                <p:tags r:id="rId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12" name="Oval 196"/>
            <p:cNvSpPr>
              <a:spLocks noChangeArrowheads="1"/>
            </p:cNvSpPr>
            <p:nvPr>
              <p:custDataLst>
                <p:tags r:id="rId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13" name="Oval 197"/>
            <p:cNvSpPr>
              <a:spLocks noChangeArrowheads="1"/>
            </p:cNvSpPr>
            <p:nvPr>
              <p:custDataLst>
                <p:tags r:id="rId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14" name="Oval 198"/>
            <p:cNvSpPr>
              <a:spLocks noChangeArrowheads="1"/>
            </p:cNvSpPr>
            <p:nvPr>
              <p:custDataLst>
                <p:tags r:id="rId1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15" name="AutoShape 199"/>
            <p:cNvSpPr>
              <a:spLocks noChangeArrowheads="1"/>
            </p:cNvSpPr>
            <p:nvPr>
              <p:custDataLst>
                <p:tags r:id="rId1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316" name="Freeform 200"/>
            <p:cNvSpPr>
              <a:spLocks/>
            </p:cNvSpPr>
            <p:nvPr>
              <p:custDataLst>
                <p:tags r:id="rId1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317" name="Freeform 201"/>
            <p:cNvSpPr>
              <a:spLocks/>
            </p:cNvSpPr>
            <p:nvPr>
              <p:custDataLst>
                <p:tags r:id="rId1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318" name="Freeform 202"/>
            <p:cNvSpPr>
              <a:spLocks/>
            </p:cNvSpPr>
            <p:nvPr>
              <p:custDataLst>
                <p:tags r:id="rId1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319" name="Freeform 203"/>
            <p:cNvSpPr>
              <a:spLocks/>
            </p:cNvSpPr>
            <p:nvPr>
              <p:custDataLst>
                <p:tags r:id="rId1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301" name="Rectangle 41"/>
          <p:cNvSpPr>
            <a:spLocks noChangeArrowheads="1"/>
          </p:cNvSpPr>
          <p:nvPr/>
        </p:nvSpPr>
        <p:spPr bwMode="auto">
          <a:xfrm>
            <a:off x="862013" y="5991225"/>
            <a:ext cx="1652587"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500">
                <a:solidFill>
                  <a:srgbClr val="008000"/>
                </a:solidFill>
                <a:latin typeface="Calibri" pitchFamily="-106" charset="0"/>
              </a:rPr>
              <a:t>Return </a:t>
            </a:r>
            <a:r>
              <a:rPr lang="en-US" sz="1500" b="1" i="1">
                <a:solidFill>
                  <a:srgbClr val="008000"/>
                </a:solidFill>
                <a:latin typeface="Calibri" pitchFamily="-106" charset="0"/>
              </a:rPr>
              <a:t>there</a:t>
            </a:r>
            <a:r>
              <a:rPr lang="en-US" sz="1500">
                <a:solidFill>
                  <a:srgbClr val="008000"/>
                </a:solidFill>
                <a:latin typeface="Calibri" pitchFamily="-106" charset="0"/>
              </a:rPr>
              <a:t> </a:t>
            </a:r>
            <a:r>
              <a:rPr lang="en-US" sz="1500" i="1">
                <a:solidFill>
                  <a:srgbClr val="008000"/>
                </a:solidFill>
                <a:latin typeface="Calibri" pitchFamily="-106" charset="0"/>
              </a:rPr>
              <a:t>!</a:t>
            </a:r>
            <a:endParaRPr lang="en-US" sz="1500" i="1">
              <a:solidFill>
                <a:srgbClr val="008000"/>
              </a:solidFill>
            </a:endParaRPr>
          </a:p>
        </p:txBody>
      </p:sp>
      <p:sp>
        <p:nvSpPr>
          <p:cNvPr id="12302" name="Rounded Rectangle 33"/>
          <p:cNvSpPr>
            <a:spLocks noChangeArrowheads="1"/>
          </p:cNvSpPr>
          <p:nvPr/>
        </p:nvSpPr>
        <p:spPr bwMode="auto">
          <a:xfrm>
            <a:off x="5737225" y="5029200"/>
            <a:ext cx="2895600" cy="1676400"/>
          </a:xfrm>
          <a:prstGeom prst="roundRect">
            <a:avLst>
              <a:gd name="adj" fmla="val 16667"/>
            </a:avLst>
          </a:prstGeom>
          <a:solidFill>
            <a:srgbClr val="FFCCFF"/>
          </a:solidFill>
          <a:ln w="19050" algn="ctr">
            <a:solidFill>
              <a:srgbClr val="FF0000"/>
            </a:solidFill>
            <a:round/>
            <a:headEnd/>
            <a:tailEnd/>
          </a:ln>
        </p:spPr>
        <p:txBody>
          <a:bodyPr>
            <a:spAutoFit/>
          </a:bodyPr>
          <a:lstStyle/>
          <a:p>
            <a:endParaRPr lang="en-US"/>
          </a:p>
        </p:txBody>
      </p:sp>
      <p:sp>
        <p:nvSpPr>
          <p:cNvPr id="12303" name="Text Box 196"/>
          <p:cNvSpPr txBox="1">
            <a:spLocks noChangeArrowheads="1"/>
          </p:cNvSpPr>
          <p:nvPr/>
        </p:nvSpPr>
        <p:spPr bwMode="auto">
          <a:xfrm>
            <a:off x="5929313" y="5730875"/>
            <a:ext cx="2490787"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solidFill>
                  <a:srgbClr val="000000"/>
                </a:solidFill>
                <a:latin typeface="Calibri" pitchFamily="-106" charset="0"/>
              </a:rPr>
              <a:t>let's agree to put the </a:t>
            </a:r>
            <a:r>
              <a:rPr lang="en-US" sz="2100" b="1" i="1">
                <a:solidFill>
                  <a:srgbClr val="000000"/>
                </a:solidFill>
                <a:latin typeface="Calibri" pitchFamily="-106" charset="0"/>
              </a:rPr>
              <a:t>return line # into r14</a:t>
            </a:r>
            <a:endParaRPr lang="en-US" sz="2100">
              <a:solidFill>
                <a:srgbClr val="000000"/>
              </a:solidFill>
              <a:latin typeface="Calibri" pitchFamily="-106" charset="0"/>
            </a:endParaRPr>
          </a:p>
        </p:txBody>
      </p:sp>
      <p:sp>
        <p:nvSpPr>
          <p:cNvPr id="12304" name="Rectangle 32"/>
          <p:cNvSpPr>
            <a:spLocks noChangeArrowheads="1"/>
          </p:cNvSpPr>
          <p:nvPr/>
        </p:nvSpPr>
        <p:spPr bwMode="auto">
          <a:xfrm>
            <a:off x="6726238" y="5146675"/>
            <a:ext cx="92551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b="1">
                <a:solidFill>
                  <a:srgbClr val="FF0000"/>
                </a:solidFill>
                <a:latin typeface="Courier New" pitchFamily="-106" charset="0"/>
                <a:cs typeface="Courier New" pitchFamily="-106" charset="0"/>
              </a:rPr>
              <a:t>r14</a:t>
            </a:r>
            <a:endParaRPr lang="en-US">
              <a:solidFill>
                <a:srgbClr val="FF0000"/>
              </a:solidFill>
            </a:endParaRPr>
          </a:p>
        </p:txBody>
      </p:sp>
      <p:sp>
        <p:nvSpPr>
          <p:cNvPr id="12305" name="Freeform 43"/>
          <p:cNvSpPr>
            <a:spLocks/>
          </p:cNvSpPr>
          <p:nvPr/>
        </p:nvSpPr>
        <p:spPr bwMode="auto">
          <a:xfrm>
            <a:off x="3060700" y="2717800"/>
            <a:ext cx="1435100" cy="1031875"/>
          </a:xfrm>
          <a:custGeom>
            <a:avLst/>
            <a:gdLst>
              <a:gd name="T0" fmla="*/ 292658 w 1804051"/>
              <a:gd name="T1" fmla="*/ 0 h 1031966"/>
              <a:gd name="T2" fmla="*/ 326901 w 1804051"/>
              <a:gd name="T3" fmla="*/ 26114 h 1031966"/>
              <a:gd name="T4" fmla="*/ 334802 w 1804051"/>
              <a:gd name="T5" fmla="*/ 39171 h 1031966"/>
              <a:gd name="T6" fmla="*/ 342705 w 1804051"/>
              <a:gd name="T7" fmla="*/ 65278 h 1031966"/>
              <a:gd name="T8" fmla="*/ 347973 w 1804051"/>
              <a:gd name="T9" fmla="*/ 104449 h 1031966"/>
              <a:gd name="T10" fmla="*/ 355876 w 1804051"/>
              <a:gd name="T11" fmla="*/ 143613 h 1031966"/>
              <a:gd name="T12" fmla="*/ 361143 w 1804051"/>
              <a:gd name="T13" fmla="*/ 221949 h 1031966"/>
              <a:gd name="T14" fmla="*/ 363777 w 1804051"/>
              <a:gd name="T15" fmla="*/ 261119 h 1031966"/>
              <a:gd name="T16" fmla="*/ 358510 w 1804051"/>
              <a:gd name="T17" fmla="*/ 430846 h 1031966"/>
              <a:gd name="T18" fmla="*/ 353241 w 1804051"/>
              <a:gd name="T19" fmla="*/ 470017 h 1031966"/>
              <a:gd name="T20" fmla="*/ 345339 w 1804051"/>
              <a:gd name="T21" fmla="*/ 496125 h 1031966"/>
              <a:gd name="T22" fmla="*/ 342705 w 1804051"/>
              <a:gd name="T23" fmla="*/ 535295 h 1031966"/>
              <a:gd name="T24" fmla="*/ 334802 w 1804051"/>
              <a:gd name="T25" fmla="*/ 548352 h 1031966"/>
              <a:gd name="T26" fmla="*/ 326901 w 1804051"/>
              <a:gd name="T27" fmla="*/ 574460 h 1031966"/>
              <a:gd name="T28" fmla="*/ 318998 w 1804051"/>
              <a:gd name="T29" fmla="*/ 587517 h 1031966"/>
              <a:gd name="T30" fmla="*/ 250513 w 1804051"/>
              <a:gd name="T31" fmla="*/ 600573 h 1031966"/>
              <a:gd name="T32" fmla="*/ 239977 w 1804051"/>
              <a:gd name="T33" fmla="*/ 613630 h 1031966"/>
              <a:gd name="T34" fmla="*/ 189929 w 1804051"/>
              <a:gd name="T35" fmla="*/ 639744 h 1031966"/>
              <a:gd name="T36" fmla="*/ 163589 w 1804051"/>
              <a:gd name="T37" fmla="*/ 652797 h 1031966"/>
              <a:gd name="T38" fmla="*/ 116176 w 1804051"/>
              <a:gd name="T39" fmla="*/ 678909 h 1031966"/>
              <a:gd name="T40" fmla="*/ 100371 w 1804051"/>
              <a:gd name="T41" fmla="*/ 691965 h 1031966"/>
              <a:gd name="T42" fmla="*/ 81934 w 1804051"/>
              <a:gd name="T43" fmla="*/ 718079 h 1031966"/>
              <a:gd name="T44" fmla="*/ 66129 w 1804051"/>
              <a:gd name="T45" fmla="*/ 731136 h 1031966"/>
              <a:gd name="T46" fmla="*/ 50325 w 1804051"/>
              <a:gd name="T47" fmla="*/ 757244 h 1031966"/>
              <a:gd name="T48" fmla="*/ 34520 w 1804051"/>
              <a:gd name="T49" fmla="*/ 783357 h 1031966"/>
              <a:gd name="T50" fmla="*/ 26618 w 1804051"/>
              <a:gd name="T51" fmla="*/ 796414 h 1031966"/>
              <a:gd name="T52" fmla="*/ 21350 w 1804051"/>
              <a:gd name="T53" fmla="*/ 835579 h 1031966"/>
              <a:gd name="T54" fmla="*/ 8179 w 1804051"/>
              <a:gd name="T55" fmla="*/ 900863 h 1031966"/>
              <a:gd name="T56" fmla="*/ 2911 w 1804051"/>
              <a:gd name="T57" fmla="*/ 979198 h 1031966"/>
              <a:gd name="T58" fmla="*/ 278 w 1804051"/>
              <a:gd name="T59" fmla="*/ 1031420 h 103196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804051"/>
              <a:gd name="T91" fmla="*/ 0 h 1031966"/>
              <a:gd name="T92" fmla="*/ 1804051 w 1804051"/>
              <a:gd name="T93" fmla="*/ 1031966 h 103196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804051" h="1031966">
                <a:moveTo>
                  <a:pt x="1451354" y="0"/>
                </a:moveTo>
                <a:cubicBezTo>
                  <a:pt x="1514808" y="7932"/>
                  <a:pt x="1561329" y="11165"/>
                  <a:pt x="1621171" y="26126"/>
                </a:cubicBezTo>
                <a:cubicBezTo>
                  <a:pt x="1634529" y="29466"/>
                  <a:pt x="1648043" y="33031"/>
                  <a:pt x="1660359" y="39189"/>
                </a:cubicBezTo>
                <a:cubicBezTo>
                  <a:pt x="1674401" y="46210"/>
                  <a:pt x="1686485" y="56606"/>
                  <a:pt x="1699548" y="65314"/>
                </a:cubicBezTo>
                <a:cubicBezTo>
                  <a:pt x="1708257" y="78377"/>
                  <a:pt x="1715623" y="92442"/>
                  <a:pt x="1725674" y="104503"/>
                </a:cubicBezTo>
                <a:cubicBezTo>
                  <a:pt x="1737500" y="118695"/>
                  <a:pt x="1755891" y="127542"/>
                  <a:pt x="1764862" y="143691"/>
                </a:cubicBezTo>
                <a:cubicBezTo>
                  <a:pt x="1778236" y="167765"/>
                  <a:pt x="1782279" y="195943"/>
                  <a:pt x="1790988" y="222069"/>
                </a:cubicBezTo>
                <a:lnTo>
                  <a:pt x="1804051" y="261257"/>
                </a:lnTo>
                <a:cubicBezTo>
                  <a:pt x="1800304" y="298723"/>
                  <a:pt x="1801464" y="383997"/>
                  <a:pt x="1777925" y="431074"/>
                </a:cubicBezTo>
                <a:cubicBezTo>
                  <a:pt x="1770904" y="445116"/>
                  <a:pt x="1762900" y="459161"/>
                  <a:pt x="1751799" y="470263"/>
                </a:cubicBezTo>
                <a:cubicBezTo>
                  <a:pt x="1740698" y="481364"/>
                  <a:pt x="1725674" y="487680"/>
                  <a:pt x="1712611" y="496389"/>
                </a:cubicBezTo>
                <a:cubicBezTo>
                  <a:pt x="1708257" y="509452"/>
                  <a:pt x="1709284" y="525841"/>
                  <a:pt x="1699548" y="535577"/>
                </a:cubicBezTo>
                <a:cubicBezTo>
                  <a:pt x="1689811" y="545313"/>
                  <a:pt x="1672675" y="542482"/>
                  <a:pt x="1660359" y="548640"/>
                </a:cubicBezTo>
                <a:cubicBezTo>
                  <a:pt x="1646317" y="555661"/>
                  <a:pt x="1635213" y="567745"/>
                  <a:pt x="1621171" y="574766"/>
                </a:cubicBezTo>
                <a:cubicBezTo>
                  <a:pt x="1608855" y="580924"/>
                  <a:pt x="1595719" y="586882"/>
                  <a:pt x="1581982" y="587829"/>
                </a:cubicBezTo>
                <a:cubicBezTo>
                  <a:pt x="1468955" y="595624"/>
                  <a:pt x="1355559" y="596537"/>
                  <a:pt x="1242348" y="600891"/>
                </a:cubicBezTo>
                <a:cubicBezTo>
                  <a:pt x="1224931" y="605245"/>
                  <a:pt x="1207760" y="610742"/>
                  <a:pt x="1190097" y="613954"/>
                </a:cubicBezTo>
                <a:cubicBezTo>
                  <a:pt x="1099013" y="630515"/>
                  <a:pt x="1040341" y="631131"/>
                  <a:pt x="941902" y="640080"/>
                </a:cubicBezTo>
                <a:lnTo>
                  <a:pt x="811274" y="653143"/>
                </a:lnTo>
                <a:cubicBezTo>
                  <a:pt x="704693" y="688670"/>
                  <a:pt x="810983" y="656904"/>
                  <a:pt x="576142" y="679269"/>
                </a:cubicBezTo>
                <a:cubicBezTo>
                  <a:pt x="549775" y="681780"/>
                  <a:pt x="523891" y="687977"/>
                  <a:pt x="497765" y="692331"/>
                </a:cubicBezTo>
                <a:cubicBezTo>
                  <a:pt x="460413" y="704782"/>
                  <a:pt x="447333" y="710255"/>
                  <a:pt x="406325" y="718457"/>
                </a:cubicBezTo>
                <a:cubicBezTo>
                  <a:pt x="380353" y="723651"/>
                  <a:pt x="353643" y="725096"/>
                  <a:pt x="327948" y="731520"/>
                </a:cubicBezTo>
                <a:cubicBezTo>
                  <a:pt x="301231" y="738199"/>
                  <a:pt x="275697" y="748937"/>
                  <a:pt x="249571" y="757646"/>
                </a:cubicBezTo>
                <a:lnTo>
                  <a:pt x="171194" y="783771"/>
                </a:lnTo>
                <a:lnTo>
                  <a:pt x="132005" y="796834"/>
                </a:lnTo>
                <a:cubicBezTo>
                  <a:pt x="123296" y="809897"/>
                  <a:pt x="116980" y="824921"/>
                  <a:pt x="105879" y="836023"/>
                </a:cubicBezTo>
                <a:cubicBezTo>
                  <a:pt x="18791" y="923112"/>
                  <a:pt x="110237" y="796832"/>
                  <a:pt x="40565" y="901337"/>
                </a:cubicBezTo>
                <a:lnTo>
                  <a:pt x="14439" y="979714"/>
                </a:lnTo>
                <a:cubicBezTo>
                  <a:pt x="0" y="1023031"/>
                  <a:pt x="1377" y="1005134"/>
                  <a:pt x="1377" y="1031966"/>
                </a:cubicBezTo>
              </a:path>
            </a:pathLst>
          </a:custGeom>
          <a:noFill/>
          <a:ln w="28575" cap="flat" cmpd="sng" algn="ctr">
            <a:solidFill>
              <a:schemeClr val="tx1"/>
            </a:solidFill>
            <a:prstDash val="solid"/>
            <a:round/>
            <a:headEnd type="none" w="med" len="med"/>
            <a:tailEnd type="triangle" w="lg"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2306" name="Freeform 44"/>
          <p:cNvSpPr>
            <a:spLocks/>
          </p:cNvSpPr>
          <p:nvPr/>
        </p:nvSpPr>
        <p:spPr bwMode="auto">
          <a:xfrm>
            <a:off x="534988" y="2782888"/>
            <a:ext cx="1593850" cy="2416175"/>
          </a:xfrm>
          <a:custGeom>
            <a:avLst/>
            <a:gdLst>
              <a:gd name="T0" fmla="*/ 1594755 w 1593669"/>
              <a:gd name="T1" fmla="*/ 2087707 h 2416628"/>
              <a:gd name="T2" fmla="*/ 1581686 w 1593669"/>
              <a:gd name="T3" fmla="*/ 2192092 h 2416628"/>
              <a:gd name="T4" fmla="*/ 1529398 w 1593669"/>
              <a:gd name="T5" fmla="*/ 2309524 h 2416628"/>
              <a:gd name="T6" fmla="*/ 1490180 w 1593669"/>
              <a:gd name="T7" fmla="*/ 2348668 h 2416628"/>
              <a:gd name="T8" fmla="*/ 1437892 w 1593669"/>
              <a:gd name="T9" fmla="*/ 2361716 h 2416628"/>
              <a:gd name="T10" fmla="*/ 1398680 w 1593669"/>
              <a:gd name="T11" fmla="*/ 2387814 h 2416628"/>
              <a:gd name="T12" fmla="*/ 1320249 w 1593669"/>
              <a:gd name="T13" fmla="*/ 2413908 h 2416628"/>
              <a:gd name="T14" fmla="*/ 1124174 w 1593669"/>
              <a:gd name="T15" fmla="*/ 2400862 h 2416628"/>
              <a:gd name="T16" fmla="*/ 941168 w 1593669"/>
              <a:gd name="T17" fmla="*/ 2348668 h 2416628"/>
              <a:gd name="T18" fmla="*/ 901949 w 1593669"/>
              <a:gd name="T19" fmla="*/ 2335622 h 2416628"/>
              <a:gd name="T20" fmla="*/ 705874 w 1593669"/>
              <a:gd name="T21" fmla="*/ 2309524 h 2416628"/>
              <a:gd name="T22" fmla="*/ 653587 w 1593669"/>
              <a:gd name="T23" fmla="*/ 2296474 h 2416628"/>
              <a:gd name="T24" fmla="*/ 575156 w 1593669"/>
              <a:gd name="T25" fmla="*/ 2283432 h 2416628"/>
              <a:gd name="T26" fmla="*/ 496725 w 1593669"/>
              <a:gd name="T27" fmla="*/ 2257334 h 2416628"/>
              <a:gd name="T28" fmla="*/ 457512 w 1593669"/>
              <a:gd name="T29" fmla="*/ 2244282 h 2416628"/>
              <a:gd name="T30" fmla="*/ 418295 w 1593669"/>
              <a:gd name="T31" fmla="*/ 2218188 h 2416628"/>
              <a:gd name="T32" fmla="*/ 339868 w 1593669"/>
              <a:gd name="T33" fmla="*/ 2192092 h 2416628"/>
              <a:gd name="T34" fmla="*/ 300650 w 1593669"/>
              <a:gd name="T35" fmla="*/ 2152946 h 2416628"/>
              <a:gd name="T36" fmla="*/ 287581 w 1593669"/>
              <a:gd name="T37" fmla="*/ 2113804 h 2416628"/>
              <a:gd name="T38" fmla="*/ 248362 w 1593669"/>
              <a:gd name="T39" fmla="*/ 2087707 h 2416628"/>
              <a:gd name="T40" fmla="*/ 235294 w 1593669"/>
              <a:gd name="T41" fmla="*/ 2048561 h 2416628"/>
              <a:gd name="T42" fmla="*/ 209150 w 1593669"/>
              <a:gd name="T43" fmla="*/ 2009418 h 2416628"/>
              <a:gd name="T44" fmla="*/ 156862 w 1593669"/>
              <a:gd name="T45" fmla="*/ 1891984 h 2416628"/>
              <a:gd name="T46" fmla="*/ 117644 w 1593669"/>
              <a:gd name="T47" fmla="*/ 1787598 h 2416628"/>
              <a:gd name="T48" fmla="*/ 91500 w 1593669"/>
              <a:gd name="T49" fmla="*/ 1709309 h 2416628"/>
              <a:gd name="T50" fmla="*/ 65356 w 1593669"/>
              <a:gd name="T51" fmla="*/ 1617973 h 2416628"/>
              <a:gd name="T52" fmla="*/ 52288 w 1593669"/>
              <a:gd name="T53" fmla="*/ 1552733 h 2416628"/>
              <a:gd name="T54" fmla="*/ 39213 w 1593669"/>
              <a:gd name="T55" fmla="*/ 1500539 h 2416628"/>
              <a:gd name="T56" fmla="*/ 13069 w 1593669"/>
              <a:gd name="T57" fmla="*/ 1422249 h 2416628"/>
              <a:gd name="T58" fmla="*/ 0 w 1593669"/>
              <a:gd name="T59" fmla="*/ 1213477 h 2416628"/>
              <a:gd name="T60" fmla="*/ 13069 w 1593669"/>
              <a:gd name="T61" fmla="*/ 639360 h 2416628"/>
              <a:gd name="T62" fmla="*/ 26144 w 1593669"/>
              <a:gd name="T63" fmla="*/ 600213 h 2416628"/>
              <a:gd name="T64" fmla="*/ 65356 w 1593669"/>
              <a:gd name="T65" fmla="*/ 456684 h 2416628"/>
              <a:gd name="T66" fmla="*/ 91500 w 1593669"/>
              <a:gd name="T67" fmla="*/ 417543 h 2416628"/>
              <a:gd name="T68" fmla="*/ 104575 w 1593669"/>
              <a:gd name="T69" fmla="*/ 378396 h 2416628"/>
              <a:gd name="T70" fmla="*/ 143788 w 1593669"/>
              <a:gd name="T71" fmla="*/ 339250 h 2416628"/>
              <a:gd name="T72" fmla="*/ 169931 w 1593669"/>
              <a:gd name="T73" fmla="*/ 300109 h 2416628"/>
              <a:gd name="T74" fmla="*/ 209150 w 1593669"/>
              <a:gd name="T75" fmla="*/ 274014 h 2416628"/>
              <a:gd name="T76" fmla="*/ 366012 w 1593669"/>
              <a:gd name="T77" fmla="*/ 143529 h 2416628"/>
              <a:gd name="T78" fmla="*/ 405225 w 1593669"/>
              <a:gd name="T79" fmla="*/ 130482 h 2416628"/>
              <a:gd name="T80" fmla="*/ 758162 w 1593669"/>
              <a:gd name="T81" fmla="*/ 117433 h 2416628"/>
              <a:gd name="T82" fmla="*/ 928093 w 1593669"/>
              <a:gd name="T83" fmla="*/ 91338 h 2416628"/>
              <a:gd name="T84" fmla="*/ 1058812 w 1593669"/>
              <a:gd name="T85" fmla="*/ 52191 h 2416628"/>
              <a:gd name="T86" fmla="*/ 1137243 w 1593669"/>
              <a:gd name="T87" fmla="*/ 26095 h 2416628"/>
              <a:gd name="T88" fmla="*/ 1189530 w 1593669"/>
              <a:gd name="T89" fmla="*/ 0 h 24166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93669"/>
              <a:gd name="T136" fmla="*/ 0 h 2416628"/>
              <a:gd name="T137" fmla="*/ 1593669 w 1593669"/>
              <a:gd name="T138" fmla="*/ 2416628 h 24166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93669" h="2416628">
                <a:moveTo>
                  <a:pt x="1593669" y="2090057"/>
                </a:moveTo>
                <a:cubicBezTo>
                  <a:pt x="1589315" y="2124891"/>
                  <a:pt x="1587962" y="2160234"/>
                  <a:pt x="1580606" y="2194560"/>
                </a:cubicBezTo>
                <a:cubicBezTo>
                  <a:pt x="1570747" y="2240568"/>
                  <a:pt x="1557652" y="2276967"/>
                  <a:pt x="1528354" y="2312125"/>
                </a:cubicBezTo>
                <a:cubicBezTo>
                  <a:pt x="1516527" y="2326317"/>
                  <a:pt x="1505206" y="2342148"/>
                  <a:pt x="1489166" y="2351314"/>
                </a:cubicBezTo>
                <a:cubicBezTo>
                  <a:pt x="1473578" y="2360221"/>
                  <a:pt x="1454331" y="2360023"/>
                  <a:pt x="1436914" y="2364377"/>
                </a:cubicBezTo>
                <a:cubicBezTo>
                  <a:pt x="1423851" y="2373085"/>
                  <a:pt x="1412072" y="2384126"/>
                  <a:pt x="1397726" y="2390502"/>
                </a:cubicBezTo>
                <a:cubicBezTo>
                  <a:pt x="1372561" y="2401687"/>
                  <a:pt x="1319349" y="2416628"/>
                  <a:pt x="1319349" y="2416628"/>
                </a:cubicBezTo>
                <a:cubicBezTo>
                  <a:pt x="1254035" y="2412274"/>
                  <a:pt x="1188316" y="2412031"/>
                  <a:pt x="1123406" y="2403565"/>
                </a:cubicBezTo>
                <a:cubicBezTo>
                  <a:pt x="1069506" y="2396535"/>
                  <a:pt x="993665" y="2369027"/>
                  <a:pt x="940526" y="2351314"/>
                </a:cubicBezTo>
                <a:cubicBezTo>
                  <a:pt x="927463" y="2346960"/>
                  <a:pt x="914839" y="2340951"/>
                  <a:pt x="901337" y="2338251"/>
                </a:cubicBezTo>
                <a:cubicBezTo>
                  <a:pt x="793113" y="2316606"/>
                  <a:pt x="858115" y="2327397"/>
                  <a:pt x="705394" y="2312125"/>
                </a:cubicBezTo>
                <a:cubicBezTo>
                  <a:pt x="687977" y="2307771"/>
                  <a:pt x="670747" y="2302583"/>
                  <a:pt x="653143" y="2299062"/>
                </a:cubicBezTo>
                <a:cubicBezTo>
                  <a:pt x="627171" y="2293868"/>
                  <a:pt x="600461" y="2292424"/>
                  <a:pt x="574766" y="2286000"/>
                </a:cubicBezTo>
                <a:cubicBezTo>
                  <a:pt x="548049" y="2279321"/>
                  <a:pt x="522515" y="2268583"/>
                  <a:pt x="496389" y="2259874"/>
                </a:cubicBezTo>
                <a:lnTo>
                  <a:pt x="457200" y="2246811"/>
                </a:lnTo>
                <a:cubicBezTo>
                  <a:pt x="444137" y="2238102"/>
                  <a:pt x="432358" y="2227061"/>
                  <a:pt x="418012" y="2220685"/>
                </a:cubicBezTo>
                <a:cubicBezTo>
                  <a:pt x="392846" y="2209500"/>
                  <a:pt x="339634" y="2194560"/>
                  <a:pt x="339634" y="2194560"/>
                </a:cubicBezTo>
                <a:cubicBezTo>
                  <a:pt x="326571" y="2181497"/>
                  <a:pt x="310693" y="2170742"/>
                  <a:pt x="300446" y="2155371"/>
                </a:cubicBezTo>
                <a:cubicBezTo>
                  <a:pt x="292808" y="2143914"/>
                  <a:pt x="295985" y="2126934"/>
                  <a:pt x="287383" y="2116182"/>
                </a:cubicBezTo>
                <a:cubicBezTo>
                  <a:pt x="277575" y="2103923"/>
                  <a:pt x="261257" y="2098765"/>
                  <a:pt x="248194" y="2090057"/>
                </a:cubicBezTo>
                <a:cubicBezTo>
                  <a:pt x="243840" y="2076994"/>
                  <a:pt x="241290" y="2063184"/>
                  <a:pt x="235132" y="2050868"/>
                </a:cubicBezTo>
                <a:cubicBezTo>
                  <a:pt x="228111" y="2036826"/>
                  <a:pt x="215382" y="2026026"/>
                  <a:pt x="209006" y="2011680"/>
                </a:cubicBezTo>
                <a:cubicBezTo>
                  <a:pt x="146825" y="1871773"/>
                  <a:pt x="215880" y="1982801"/>
                  <a:pt x="156754" y="1894114"/>
                </a:cubicBezTo>
                <a:cubicBezTo>
                  <a:pt x="128475" y="1780991"/>
                  <a:pt x="163103" y="1903453"/>
                  <a:pt x="117566" y="1789611"/>
                </a:cubicBezTo>
                <a:cubicBezTo>
                  <a:pt x="107338" y="1764042"/>
                  <a:pt x="100149" y="1737360"/>
                  <a:pt x="91440" y="1711234"/>
                </a:cubicBezTo>
                <a:cubicBezTo>
                  <a:pt x="76895" y="1667598"/>
                  <a:pt x="76247" y="1668995"/>
                  <a:pt x="65314" y="1619794"/>
                </a:cubicBezTo>
                <a:cubicBezTo>
                  <a:pt x="60498" y="1598120"/>
                  <a:pt x="57068" y="1576154"/>
                  <a:pt x="52252" y="1554480"/>
                </a:cubicBezTo>
                <a:cubicBezTo>
                  <a:pt x="48357" y="1536954"/>
                  <a:pt x="44348" y="1519424"/>
                  <a:pt x="39189" y="1502228"/>
                </a:cubicBezTo>
                <a:cubicBezTo>
                  <a:pt x="31276" y="1475851"/>
                  <a:pt x="13063" y="1423851"/>
                  <a:pt x="13063" y="1423851"/>
                </a:cubicBezTo>
                <a:cubicBezTo>
                  <a:pt x="8709" y="1354182"/>
                  <a:pt x="0" y="1284650"/>
                  <a:pt x="0" y="1214845"/>
                </a:cubicBezTo>
                <a:cubicBezTo>
                  <a:pt x="0" y="1023207"/>
                  <a:pt x="4915" y="831545"/>
                  <a:pt x="13063" y="640080"/>
                </a:cubicBezTo>
                <a:cubicBezTo>
                  <a:pt x="13648" y="626323"/>
                  <a:pt x="22786" y="614249"/>
                  <a:pt x="26126" y="600891"/>
                </a:cubicBezTo>
                <a:cubicBezTo>
                  <a:pt x="35940" y="561634"/>
                  <a:pt x="42897" y="490826"/>
                  <a:pt x="65314" y="457200"/>
                </a:cubicBezTo>
                <a:cubicBezTo>
                  <a:pt x="74023" y="444137"/>
                  <a:pt x="84419" y="432053"/>
                  <a:pt x="91440" y="418011"/>
                </a:cubicBezTo>
                <a:cubicBezTo>
                  <a:pt x="97598" y="405695"/>
                  <a:pt x="96865" y="390279"/>
                  <a:pt x="104503" y="378822"/>
                </a:cubicBezTo>
                <a:cubicBezTo>
                  <a:pt x="114750" y="363451"/>
                  <a:pt x="131865" y="353826"/>
                  <a:pt x="143692" y="339634"/>
                </a:cubicBezTo>
                <a:cubicBezTo>
                  <a:pt x="153743" y="327573"/>
                  <a:pt x="158716" y="311546"/>
                  <a:pt x="169817" y="300445"/>
                </a:cubicBezTo>
                <a:cubicBezTo>
                  <a:pt x="180918" y="289344"/>
                  <a:pt x="197272" y="284750"/>
                  <a:pt x="209006" y="274320"/>
                </a:cubicBezTo>
                <a:cubicBezTo>
                  <a:pt x="252664" y="235513"/>
                  <a:pt x="305014" y="163940"/>
                  <a:pt x="365760" y="143691"/>
                </a:cubicBezTo>
                <a:cubicBezTo>
                  <a:pt x="378823" y="139337"/>
                  <a:pt x="391210" y="131544"/>
                  <a:pt x="404949" y="130628"/>
                </a:cubicBezTo>
                <a:cubicBezTo>
                  <a:pt x="522335" y="122802"/>
                  <a:pt x="640080" y="121919"/>
                  <a:pt x="757646" y="117565"/>
                </a:cubicBezTo>
                <a:cubicBezTo>
                  <a:pt x="801541" y="111294"/>
                  <a:pt x="882170" y="100498"/>
                  <a:pt x="927463" y="91440"/>
                </a:cubicBezTo>
                <a:cubicBezTo>
                  <a:pt x="976813" y="81570"/>
                  <a:pt x="1008115" y="68910"/>
                  <a:pt x="1058092" y="52251"/>
                </a:cubicBezTo>
                <a:lnTo>
                  <a:pt x="1136469" y="26125"/>
                </a:lnTo>
                <a:cubicBezTo>
                  <a:pt x="1181498" y="11115"/>
                  <a:pt x="1165920" y="22798"/>
                  <a:pt x="1188720" y="0"/>
                </a:cubicBezTo>
              </a:path>
            </a:pathLst>
          </a:custGeom>
          <a:noFill/>
          <a:ln w="28575" cap="flat" cmpd="sng" algn="ctr">
            <a:solidFill>
              <a:srgbClr val="C00000"/>
            </a:solidFill>
            <a:prstDash val="solid"/>
            <a:round/>
            <a:headEnd type="none" w="med" len="med"/>
            <a:tailEnd type="triangle" w="lg"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2" name="Rectangle 5"/>
          <p:cNvSpPr>
            <a:spLocks noChangeArrowheads="1"/>
          </p:cNvSpPr>
          <p:nvPr>
            <p:custDataLst>
              <p:tags r:id="rId2"/>
            </p:custDataLst>
          </p:nvPr>
        </p:nvSpPr>
        <p:spPr bwMode="auto">
          <a:xfrm>
            <a:off x="533400" y="228600"/>
            <a:ext cx="8014009"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4200" dirty="0" smtClean="0">
                <a:solidFill>
                  <a:schemeClr val="tx2"/>
                </a:solidFill>
                <a:latin typeface="Calibri" pitchFamily="-106" charset="0"/>
              </a:rPr>
              <a:t>Automatic </a:t>
            </a:r>
            <a:r>
              <a:rPr lang="en-US" sz="4200" u="sng" dirty="0" smtClean="0">
                <a:solidFill>
                  <a:schemeClr val="tx2"/>
                </a:solidFill>
                <a:latin typeface="Calibri" pitchFamily="-106" charset="0"/>
              </a:rPr>
              <a:t>assembly</a:t>
            </a:r>
            <a:r>
              <a:rPr lang="en-US" sz="4200" dirty="0" smtClean="0">
                <a:solidFill>
                  <a:schemeClr val="tx2"/>
                </a:solidFill>
                <a:latin typeface="Calibri" pitchFamily="-106" charset="0"/>
              </a:rPr>
              <a:t> of functions…</a:t>
            </a:r>
            <a:endParaRPr lang="en-US" sz="4200" dirty="0">
              <a:solidFill>
                <a:schemeClr val="tx2"/>
              </a:solidFill>
              <a:latin typeface="Calibri" pitchFamily="-106" charset="0"/>
            </a:endParaRPr>
          </a:p>
        </p:txBody>
      </p:sp>
    </p:spTree>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533400" y="1716088"/>
            <a:ext cx="539750" cy="3313112"/>
          </a:xfrm>
          <a:prstGeom prst="rect">
            <a:avLst/>
          </a:prstGeom>
          <a:solidFill>
            <a:schemeClr val="bg1">
              <a:lumMod val="9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13315" name="Rectangle 5"/>
          <p:cNvSpPr>
            <a:spLocks noChangeArrowheads="1"/>
          </p:cNvSpPr>
          <p:nvPr>
            <p:custDataLst>
              <p:tags r:id="rId1"/>
            </p:custDataLst>
          </p:nvPr>
        </p:nvSpPr>
        <p:spPr bwMode="auto">
          <a:xfrm>
            <a:off x="533400" y="228600"/>
            <a:ext cx="64643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dirty="0" smtClean="0">
                <a:solidFill>
                  <a:schemeClr val="tx2"/>
                </a:solidFill>
                <a:latin typeface="Calibri" pitchFamily="-106" charset="0"/>
              </a:rPr>
              <a:t>call and </a:t>
            </a:r>
            <a:r>
              <a:rPr lang="en-US" sz="4200" dirty="0" err="1" smtClean="0">
                <a:solidFill>
                  <a:schemeClr val="tx2"/>
                </a:solidFill>
                <a:latin typeface="Calibri" pitchFamily="-106" charset="0"/>
              </a:rPr>
              <a:t>jumpr</a:t>
            </a:r>
            <a:endParaRPr lang="en-US" sz="4200" dirty="0">
              <a:solidFill>
                <a:schemeClr val="tx2"/>
              </a:solidFill>
              <a:latin typeface="Calibri" pitchFamily="-106" charset="0"/>
            </a:endParaRPr>
          </a:p>
        </p:txBody>
      </p:sp>
      <p:sp>
        <p:nvSpPr>
          <p:cNvPr id="13316" name="Rectangle 11"/>
          <p:cNvSpPr>
            <a:spLocks noChangeArrowheads="1"/>
          </p:cNvSpPr>
          <p:nvPr/>
        </p:nvSpPr>
        <p:spPr bwMode="auto">
          <a:xfrm>
            <a:off x="4908550" y="2590800"/>
            <a:ext cx="2747963" cy="585788"/>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b="1">
                <a:latin typeface="Courier New" pitchFamily="-106" charset="0"/>
                <a:cs typeface="Courier New" pitchFamily="-106" charset="0"/>
              </a:rPr>
              <a:t>call </a:t>
            </a:r>
            <a:r>
              <a:rPr lang="en-US" sz="3200" b="1">
                <a:solidFill>
                  <a:srgbClr val="C00000"/>
                </a:solidFill>
                <a:latin typeface="Courier New" pitchFamily="-106" charset="0"/>
                <a:cs typeface="Courier New" pitchFamily="-106" charset="0"/>
              </a:rPr>
              <a:t>r14</a:t>
            </a:r>
            <a:r>
              <a:rPr lang="en-US" sz="3200" b="1">
                <a:solidFill>
                  <a:srgbClr val="0B04FF"/>
                </a:solidFill>
                <a:latin typeface="Courier New" pitchFamily="-106" charset="0"/>
                <a:cs typeface="Courier New" pitchFamily="-106" charset="0"/>
              </a:rPr>
              <a:t> </a:t>
            </a:r>
            <a:r>
              <a:rPr lang="en-US" sz="3200" b="1">
                <a:solidFill>
                  <a:srgbClr val="000000"/>
                </a:solidFill>
                <a:latin typeface="Courier New" pitchFamily="-106" charset="0"/>
                <a:cs typeface="Courier New" pitchFamily="-106" charset="0"/>
              </a:rPr>
              <a:t>4 </a:t>
            </a:r>
            <a:endParaRPr lang="en-US" sz="3200"/>
          </a:p>
        </p:txBody>
      </p:sp>
      <p:sp>
        <p:nvSpPr>
          <p:cNvPr id="13317" name="Rectangle 12"/>
          <p:cNvSpPr>
            <a:spLocks noChangeArrowheads="1"/>
          </p:cNvSpPr>
          <p:nvPr/>
        </p:nvSpPr>
        <p:spPr bwMode="auto">
          <a:xfrm>
            <a:off x="381000" y="5427663"/>
            <a:ext cx="2406650" cy="584200"/>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b="1">
                <a:latin typeface="Courier New" pitchFamily="-106" charset="0"/>
                <a:cs typeface="Courier New" pitchFamily="-106" charset="0"/>
              </a:rPr>
              <a:t>jumpr </a:t>
            </a:r>
            <a:r>
              <a:rPr lang="en-US" sz="3200" b="1">
                <a:solidFill>
                  <a:srgbClr val="C00000"/>
                </a:solidFill>
                <a:latin typeface="Courier New" pitchFamily="-106" charset="0"/>
                <a:cs typeface="Courier New" pitchFamily="-106" charset="0"/>
              </a:rPr>
              <a:t>r14</a:t>
            </a:r>
            <a:endParaRPr lang="en-US" sz="3200">
              <a:solidFill>
                <a:srgbClr val="C00000"/>
              </a:solidFill>
            </a:endParaRPr>
          </a:p>
        </p:txBody>
      </p:sp>
      <p:grpSp>
        <p:nvGrpSpPr>
          <p:cNvPr id="13318" name="Group 190"/>
          <p:cNvGrpSpPr>
            <a:grpSpLocks/>
          </p:cNvGrpSpPr>
          <p:nvPr>
            <p:custDataLst>
              <p:tags r:id="rId2"/>
            </p:custDataLst>
          </p:nvPr>
        </p:nvGrpSpPr>
        <p:grpSpPr bwMode="auto">
          <a:xfrm>
            <a:off x="8435975" y="379413"/>
            <a:ext cx="530225" cy="550862"/>
            <a:chOff x="2928" y="1051"/>
            <a:chExt cx="840" cy="957"/>
          </a:xfrm>
        </p:grpSpPr>
        <p:sp>
          <p:nvSpPr>
            <p:cNvPr id="13329" name="Freeform 191"/>
            <p:cNvSpPr>
              <a:spLocks/>
            </p:cNvSpPr>
            <p:nvPr>
              <p:custDataLst>
                <p:tags r:id="rId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330" name="Oval 192"/>
            <p:cNvSpPr>
              <a:spLocks noChangeArrowheads="1"/>
            </p:cNvSpPr>
            <p:nvPr>
              <p:custDataLst>
                <p:tags r:id="rId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331" name="Oval 193"/>
            <p:cNvSpPr>
              <a:spLocks noChangeArrowheads="1"/>
            </p:cNvSpPr>
            <p:nvPr>
              <p:custDataLst>
                <p:tags r:id="rId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32" name="Oval 194"/>
            <p:cNvSpPr>
              <a:spLocks noChangeArrowheads="1"/>
            </p:cNvSpPr>
            <p:nvPr>
              <p:custDataLst>
                <p:tags r:id="rId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33" name="Oval 195"/>
            <p:cNvSpPr>
              <a:spLocks noChangeArrowheads="1"/>
            </p:cNvSpPr>
            <p:nvPr>
              <p:custDataLst>
                <p:tags r:id="rId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34" name="Oval 196"/>
            <p:cNvSpPr>
              <a:spLocks noChangeArrowheads="1"/>
            </p:cNvSpPr>
            <p:nvPr>
              <p:custDataLst>
                <p:tags r:id="rId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35" name="Oval 197"/>
            <p:cNvSpPr>
              <a:spLocks noChangeArrowheads="1"/>
            </p:cNvSpPr>
            <p:nvPr>
              <p:custDataLst>
                <p:tags r:id="rId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36" name="Oval 198"/>
            <p:cNvSpPr>
              <a:spLocks noChangeArrowheads="1"/>
            </p:cNvSpPr>
            <p:nvPr>
              <p:custDataLst>
                <p:tags r:id="rId1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37" name="AutoShape 199"/>
            <p:cNvSpPr>
              <a:spLocks noChangeArrowheads="1"/>
            </p:cNvSpPr>
            <p:nvPr>
              <p:custDataLst>
                <p:tags r:id="rId1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338" name="Freeform 200"/>
            <p:cNvSpPr>
              <a:spLocks/>
            </p:cNvSpPr>
            <p:nvPr>
              <p:custDataLst>
                <p:tags r:id="rId1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339" name="Freeform 201"/>
            <p:cNvSpPr>
              <a:spLocks/>
            </p:cNvSpPr>
            <p:nvPr>
              <p:custDataLst>
                <p:tags r:id="rId1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340" name="Freeform 202"/>
            <p:cNvSpPr>
              <a:spLocks/>
            </p:cNvSpPr>
            <p:nvPr>
              <p:custDataLst>
                <p:tags r:id="rId1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341" name="Freeform 203"/>
            <p:cNvSpPr>
              <a:spLocks/>
            </p:cNvSpPr>
            <p:nvPr>
              <p:custDataLst>
                <p:tags r:id="rId1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3319" name="Rectangle 41"/>
          <p:cNvSpPr>
            <a:spLocks noChangeArrowheads="1"/>
          </p:cNvSpPr>
          <p:nvPr/>
        </p:nvSpPr>
        <p:spPr bwMode="auto">
          <a:xfrm>
            <a:off x="7315200" y="76200"/>
            <a:ext cx="1295400"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1500" dirty="0" smtClean="0">
                <a:solidFill>
                  <a:srgbClr val="008000"/>
                </a:solidFill>
                <a:latin typeface="Calibri" pitchFamily="-106" charset="0"/>
              </a:rPr>
              <a:t>Where's my </a:t>
            </a:r>
            <a:r>
              <a:rPr lang="en-US" sz="1500" b="1" dirty="0" err="1" smtClean="0">
                <a:solidFill>
                  <a:srgbClr val="008000"/>
                </a:solidFill>
                <a:latin typeface="Courier New" pitchFamily="-106" charset="0"/>
                <a:cs typeface="Courier New" pitchFamily="-106" charset="0"/>
              </a:rPr>
              <a:t>jumpr</a:t>
            </a:r>
            <a:r>
              <a:rPr lang="en-US" sz="1500" dirty="0">
                <a:solidFill>
                  <a:srgbClr val="008000"/>
                </a:solidFill>
                <a:latin typeface="Calibri" pitchFamily="-106" charset="0"/>
              </a:rPr>
              <a:t>?</a:t>
            </a:r>
            <a:endParaRPr lang="en-US" sz="1500" dirty="0">
              <a:solidFill>
                <a:srgbClr val="008000"/>
              </a:solidFill>
            </a:endParaRPr>
          </a:p>
        </p:txBody>
      </p:sp>
      <p:sp>
        <p:nvSpPr>
          <p:cNvPr id="13320" name="Text Box 196"/>
          <p:cNvSpPr txBox="1">
            <a:spLocks noChangeArrowheads="1"/>
          </p:cNvSpPr>
          <p:nvPr/>
        </p:nvSpPr>
        <p:spPr bwMode="auto">
          <a:xfrm>
            <a:off x="4737276" y="3194932"/>
            <a:ext cx="3046413"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dirty="0">
                <a:solidFill>
                  <a:srgbClr val="000000"/>
                </a:solidFill>
                <a:latin typeface="Calibri" pitchFamily="-106" charset="0"/>
              </a:rPr>
              <a:t>jumps to line 4, but puts the </a:t>
            </a:r>
            <a:r>
              <a:rPr lang="en-US" sz="2100" b="1" i="1" dirty="0">
                <a:solidFill>
                  <a:srgbClr val="000000"/>
                </a:solidFill>
                <a:latin typeface="Calibri" pitchFamily="-106" charset="0"/>
              </a:rPr>
              <a:t>next line </a:t>
            </a:r>
            <a:r>
              <a:rPr lang="en-US" sz="2100" b="1" i="1" dirty="0" smtClean="0">
                <a:solidFill>
                  <a:srgbClr val="000000"/>
                </a:solidFill>
                <a:latin typeface="Calibri" pitchFamily="-106" charset="0"/>
              </a:rPr>
              <a:t># </a:t>
            </a:r>
            <a:r>
              <a:rPr lang="en-US" sz="2100" b="1" i="1" dirty="0">
                <a:solidFill>
                  <a:srgbClr val="000000"/>
                </a:solidFill>
                <a:latin typeface="Calibri" pitchFamily="-106" charset="0"/>
              </a:rPr>
              <a:t>into r14</a:t>
            </a:r>
            <a:endParaRPr lang="en-US" sz="2100" dirty="0">
              <a:solidFill>
                <a:srgbClr val="000000"/>
              </a:solidFill>
              <a:latin typeface="Calibri" pitchFamily="-106" charset="0"/>
            </a:endParaRPr>
          </a:p>
        </p:txBody>
      </p:sp>
      <p:sp>
        <p:nvSpPr>
          <p:cNvPr id="13321" name="Text Box 196"/>
          <p:cNvSpPr txBox="1">
            <a:spLocks noChangeArrowheads="1"/>
          </p:cNvSpPr>
          <p:nvPr/>
        </p:nvSpPr>
        <p:spPr bwMode="auto">
          <a:xfrm>
            <a:off x="2679700" y="5356225"/>
            <a:ext cx="1816100"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dirty="0">
                <a:solidFill>
                  <a:srgbClr val="000000"/>
                </a:solidFill>
                <a:latin typeface="Calibri" pitchFamily="-106" charset="0"/>
              </a:rPr>
              <a:t>jumps to the line </a:t>
            </a:r>
            <a:r>
              <a:rPr lang="en-US" sz="2100" dirty="0" smtClean="0">
                <a:solidFill>
                  <a:srgbClr val="000000"/>
                </a:solidFill>
                <a:latin typeface="Calibri" pitchFamily="-106" charset="0"/>
              </a:rPr>
              <a:t># </a:t>
            </a:r>
            <a:r>
              <a:rPr lang="en-US" sz="2100" b="1" i="1" dirty="0" smtClean="0">
                <a:solidFill>
                  <a:srgbClr val="000000"/>
                </a:solidFill>
                <a:latin typeface="Calibri" pitchFamily="-106" charset="0"/>
              </a:rPr>
              <a:t>in </a:t>
            </a:r>
            <a:r>
              <a:rPr lang="en-US" sz="2100" b="1" i="1" dirty="0">
                <a:solidFill>
                  <a:srgbClr val="000000"/>
                </a:solidFill>
                <a:latin typeface="Calibri" pitchFamily="-106" charset="0"/>
              </a:rPr>
              <a:t>r14</a:t>
            </a:r>
            <a:endParaRPr lang="en-US" sz="2100" dirty="0">
              <a:solidFill>
                <a:srgbClr val="000000"/>
              </a:solidFill>
              <a:latin typeface="Calibri" pitchFamily="-106" charset="0"/>
            </a:endParaRPr>
          </a:p>
        </p:txBody>
      </p:sp>
      <p:sp>
        <p:nvSpPr>
          <p:cNvPr id="13322" name="Text Box 185"/>
          <p:cNvSpPr txBox="1">
            <a:spLocks noChangeArrowheads="1"/>
          </p:cNvSpPr>
          <p:nvPr/>
        </p:nvSpPr>
        <p:spPr bwMode="auto">
          <a:xfrm>
            <a:off x="1143000" y="1752600"/>
            <a:ext cx="5334000" cy="319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dirty="0" err="1">
                <a:solidFill>
                  <a:srgbClr val="D18006"/>
                </a:solidFill>
                <a:latin typeface="Courier New" pitchFamily="-106" charset="0"/>
              </a:rPr>
              <a:t>def</a:t>
            </a:r>
            <a:r>
              <a:rPr lang="en-US" b="1" dirty="0">
                <a:latin typeface="Courier New" pitchFamily="-106" charset="0"/>
              </a:rPr>
              <a:t> main():</a:t>
            </a:r>
          </a:p>
          <a:p>
            <a:pPr algn="l">
              <a:lnSpc>
                <a:spcPct val="60000"/>
              </a:lnSpc>
              <a:spcBef>
                <a:spcPct val="50000"/>
              </a:spcBef>
            </a:pPr>
            <a:r>
              <a:rPr lang="en-US" b="1" dirty="0">
                <a:latin typeface="Courier New" pitchFamily="-106" charset="0"/>
              </a:rPr>
              <a:t>   r1 = </a:t>
            </a:r>
            <a:r>
              <a:rPr lang="en-US" b="1" dirty="0">
                <a:solidFill>
                  <a:srgbClr val="D18006"/>
                </a:solidFill>
                <a:latin typeface="Courier New" pitchFamily="-106" charset="0"/>
              </a:rPr>
              <a:t>input</a:t>
            </a:r>
            <a:r>
              <a:rPr lang="en-US" b="1" dirty="0">
                <a:latin typeface="Courier New" pitchFamily="-106" charset="0"/>
              </a:rPr>
              <a:t>()</a:t>
            </a:r>
          </a:p>
          <a:p>
            <a:pPr algn="l">
              <a:lnSpc>
                <a:spcPct val="60000"/>
              </a:lnSpc>
              <a:spcBef>
                <a:spcPct val="50000"/>
              </a:spcBef>
            </a:pPr>
            <a:r>
              <a:rPr lang="en-US" b="1" dirty="0">
                <a:latin typeface="Courier New" pitchFamily="-106" charset="0"/>
              </a:rPr>
              <a:t>   r13 = </a:t>
            </a:r>
            <a:r>
              <a:rPr lang="en-US" b="1" dirty="0">
                <a:solidFill>
                  <a:srgbClr val="C00000"/>
                </a:solidFill>
                <a:latin typeface="Courier New" pitchFamily="-106" charset="0"/>
              </a:rPr>
              <a:t>fun</a:t>
            </a:r>
            <a:r>
              <a:rPr lang="en-US" b="1" dirty="0">
                <a:latin typeface="Courier New" pitchFamily="-106" charset="0"/>
              </a:rPr>
              <a:t>(r1)</a:t>
            </a:r>
          </a:p>
          <a:p>
            <a:pPr algn="l">
              <a:lnSpc>
                <a:spcPct val="60000"/>
              </a:lnSpc>
              <a:spcBef>
                <a:spcPct val="50000"/>
              </a:spcBef>
            </a:pPr>
            <a:r>
              <a:rPr lang="en-US" b="1" dirty="0">
                <a:latin typeface="Courier New" pitchFamily="-106" charset="0"/>
              </a:rPr>
              <a:t>   print r13</a:t>
            </a:r>
          </a:p>
          <a:p>
            <a:pPr algn="l">
              <a:lnSpc>
                <a:spcPct val="60000"/>
              </a:lnSpc>
              <a:spcBef>
                <a:spcPct val="50000"/>
              </a:spcBef>
            </a:pPr>
            <a:endParaRPr lang="en-US" b="1" dirty="0">
              <a:latin typeface="Courier New" pitchFamily="-106" charset="0"/>
            </a:endParaRPr>
          </a:p>
          <a:p>
            <a:pPr algn="l">
              <a:lnSpc>
                <a:spcPct val="60000"/>
              </a:lnSpc>
              <a:spcBef>
                <a:spcPct val="50000"/>
              </a:spcBef>
            </a:pPr>
            <a:r>
              <a:rPr lang="en-US" b="1" dirty="0" err="1">
                <a:solidFill>
                  <a:srgbClr val="D18006"/>
                </a:solidFill>
                <a:latin typeface="Courier New" pitchFamily="-106" charset="0"/>
              </a:rPr>
              <a:t>def</a:t>
            </a:r>
            <a:r>
              <a:rPr lang="en-US" b="1" dirty="0">
                <a:latin typeface="Courier New" pitchFamily="-106" charset="0"/>
              </a:rPr>
              <a:t> </a:t>
            </a:r>
            <a:r>
              <a:rPr lang="en-US" b="1" dirty="0">
                <a:solidFill>
                  <a:srgbClr val="C00000"/>
                </a:solidFill>
                <a:latin typeface="Courier New" pitchFamily="-106" charset="0"/>
              </a:rPr>
              <a:t>fun</a:t>
            </a:r>
            <a:r>
              <a:rPr lang="en-US" b="1" dirty="0">
                <a:latin typeface="Courier New" pitchFamily="-106" charset="0"/>
              </a:rPr>
              <a:t>( r1 ):</a:t>
            </a:r>
            <a:endParaRPr lang="en-US" b="1" dirty="0">
              <a:solidFill>
                <a:srgbClr val="C00000"/>
              </a:solidFill>
              <a:latin typeface="Courier New" pitchFamily="-106" charset="0"/>
            </a:endParaRPr>
          </a:p>
          <a:p>
            <a:pPr algn="l">
              <a:lnSpc>
                <a:spcPct val="60000"/>
              </a:lnSpc>
              <a:spcBef>
                <a:spcPct val="50000"/>
              </a:spcBef>
            </a:pPr>
            <a:r>
              <a:rPr lang="en-US" b="1" dirty="0">
                <a:latin typeface="Courier New" pitchFamily="-106" charset="0"/>
              </a:rPr>
              <a:t>   r13 = r1*(r1-1)</a:t>
            </a:r>
          </a:p>
          <a:p>
            <a:pPr algn="l">
              <a:lnSpc>
                <a:spcPct val="60000"/>
              </a:lnSpc>
              <a:spcBef>
                <a:spcPct val="50000"/>
              </a:spcBef>
            </a:pPr>
            <a:r>
              <a:rPr lang="en-US" b="1" dirty="0">
                <a:latin typeface="Courier New" pitchFamily="-106" charset="0"/>
              </a:rPr>
              <a:t>   </a:t>
            </a:r>
            <a:r>
              <a:rPr lang="en-US" b="1" dirty="0">
                <a:solidFill>
                  <a:srgbClr val="D18006"/>
                </a:solidFill>
                <a:latin typeface="Courier New" pitchFamily="-106" charset="0"/>
              </a:rPr>
              <a:t>return </a:t>
            </a:r>
            <a:r>
              <a:rPr lang="en-US" b="1" dirty="0">
                <a:latin typeface="Courier New" pitchFamily="-106" charset="0"/>
              </a:rPr>
              <a:t>r13</a:t>
            </a:r>
          </a:p>
        </p:txBody>
      </p:sp>
      <p:sp>
        <p:nvSpPr>
          <p:cNvPr id="13323" name="Freeform 43"/>
          <p:cNvSpPr>
            <a:spLocks/>
          </p:cNvSpPr>
          <p:nvPr/>
        </p:nvSpPr>
        <p:spPr bwMode="auto">
          <a:xfrm>
            <a:off x="3060700" y="2717800"/>
            <a:ext cx="1435100" cy="1031875"/>
          </a:xfrm>
          <a:custGeom>
            <a:avLst/>
            <a:gdLst>
              <a:gd name="T0" fmla="*/ 292658 w 1804051"/>
              <a:gd name="T1" fmla="*/ 0 h 1031966"/>
              <a:gd name="T2" fmla="*/ 326901 w 1804051"/>
              <a:gd name="T3" fmla="*/ 26114 h 1031966"/>
              <a:gd name="T4" fmla="*/ 334802 w 1804051"/>
              <a:gd name="T5" fmla="*/ 39171 h 1031966"/>
              <a:gd name="T6" fmla="*/ 342705 w 1804051"/>
              <a:gd name="T7" fmla="*/ 65278 h 1031966"/>
              <a:gd name="T8" fmla="*/ 347973 w 1804051"/>
              <a:gd name="T9" fmla="*/ 104449 h 1031966"/>
              <a:gd name="T10" fmla="*/ 355876 w 1804051"/>
              <a:gd name="T11" fmla="*/ 143613 h 1031966"/>
              <a:gd name="T12" fmla="*/ 361143 w 1804051"/>
              <a:gd name="T13" fmla="*/ 221949 h 1031966"/>
              <a:gd name="T14" fmla="*/ 363777 w 1804051"/>
              <a:gd name="T15" fmla="*/ 261119 h 1031966"/>
              <a:gd name="T16" fmla="*/ 358510 w 1804051"/>
              <a:gd name="T17" fmla="*/ 430846 h 1031966"/>
              <a:gd name="T18" fmla="*/ 353241 w 1804051"/>
              <a:gd name="T19" fmla="*/ 470017 h 1031966"/>
              <a:gd name="T20" fmla="*/ 345339 w 1804051"/>
              <a:gd name="T21" fmla="*/ 496125 h 1031966"/>
              <a:gd name="T22" fmla="*/ 342705 w 1804051"/>
              <a:gd name="T23" fmla="*/ 535295 h 1031966"/>
              <a:gd name="T24" fmla="*/ 334802 w 1804051"/>
              <a:gd name="T25" fmla="*/ 548352 h 1031966"/>
              <a:gd name="T26" fmla="*/ 326901 w 1804051"/>
              <a:gd name="T27" fmla="*/ 574460 h 1031966"/>
              <a:gd name="T28" fmla="*/ 318998 w 1804051"/>
              <a:gd name="T29" fmla="*/ 587517 h 1031966"/>
              <a:gd name="T30" fmla="*/ 250513 w 1804051"/>
              <a:gd name="T31" fmla="*/ 600573 h 1031966"/>
              <a:gd name="T32" fmla="*/ 239977 w 1804051"/>
              <a:gd name="T33" fmla="*/ 613630 h 1031966"/>
              <a:gd name="T34" fmla="*/ 189929 w 1804051"/>
              <a:gd name="T35" fmla="*/ 639744 h 1031966"/>
              <a:gd name="T36" fmla="*/ 163589 w 1804051"/>
              <a:gd name="T37" fmla="*/ 652797 h 1031966"/>
              <a:gd name="T38" fmla="*/ 116176 w 1804051"/>
              <a:gd name="T39" fmla="*/ 678909 h 1031966"/>
              <a:gd name="T40" fmla="*/ 100371 w 1804051"/>
              <a:gd name="T41" fmla="*/ 691965 h 1031966"/>
              <a:gd name="T42" fmla="*/ 81934 w 1804051"/>
              <a:gd name="T43" fmla="*/ 718079 h 1031966"/>
              <a:gd name="T44" fmla="*/ 66129 w 1804051"/>
              <a:gd name="T45" fmla="*/ 731136 h 1031966"/>
              <a:gd name="T46" fmla="*/ 50325 w 1804051"/>
              <a:gd name="T47" fmla="*/ 757244 h 1031966"/>
              <a:gd name="T48" fmla="*/ 34520 w 1804051"/>
              <a:gd name="T49" fmla="*/ 783357 h 1031966"/>
              <a:gd name="T50" fmla="*/ 26618 w 1804051"/>
              <a:gd name="T51" fmla="*/ 796414 h 1031966"/>
              <a:gd name="T52" fmla="*/ 21350 w 1804051"/>
              <a:gd name="T53" fmla="*/ 835579 h 1031966"/>
              <a:gd name="T54" fmla="*/ 8179 w 1804051"/>
              <a:gd name="T55" fmla="*/ 900863 h 1031966"/>
              <a:gd name="T56" fmla="*/ 2911 w 1804051"/>
              <a:gd name="T57" fmla="*/ 979198 h 1031966"/>
              <a:gd name="T58" fmla="*/ 278 w 1804051"/>
              <a:gd name="T59" fmla="*/ 1031420 h 103196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804051"/>
              <a:gd name="T91" fmla="*/ 0 h 1031966"/>
              <a:gd name="T92" fmla="*/ 1804051 w 1804051"/>
              <a:gd name="T93" fmla="*/ 1031966 h 103196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804051" h="1031966">
                <a:moveTo>
                  <a:pt x="1451354" y="0"/>
                </a:moveTo>
                <a:cubicBezTo>
                  <a:pt x="1514808" y="7932"/>
                  <a:pt x="1561329" y="11165"/>
                  <a:pt x="1621171" y="26126"/>
                </a:cubicBezTo>
                <a:cubicBezTo>
                  <a:pt x="1634529" y="29466"/>
                  <a:pt x="1648043" y="33031"/>
                  <a:pt x="1660359" y="39189"/>
                </a:cubicBezTo>
                <a:cubicBezTo>
                  <a:pt x="1674401" y="46210"/>
                  <a:pt x="1686485" y="56606"/>
                  <a:pt x="1699548" y="65314"/>
                </a:cubicBezTo>
                <a:cubicBezTo>
                  <a:pt x="1708257" y="78377"/>
                  <a:pt x="1715623" y="92442"/>
                  <a:pt x="1725674" y="104503"/>
                </a:cubicBezTo>
                <a:cubicBezTo>
                  <a:pt x="1737500" y="118695"/>
                  <a:pt x="1755891" y="127542"/>
                  <a:pt x="1764862" y="143691"/>
                </a:cubicBezTo>
                <a:cubicBezTo>
                  <a:pt x="1778236" y="167765"/>
                  <a:pt x="1782279" y="195943"/>
                  <a:pt x="1790988" y="222069"/>
                </a:cubicBezTo>
                <a:lnTo>
                  <a:pt x="1804051" y="261257"/>
                </a:lnTo>
                <a:cubicBezTo>
                  <a:pt x="1800304" y="298723"/>
                  <a:pt x="1801464" y="383997"/>
                  <a:pt x="1777925" y="431074"/>
                </a:cubicBezTo>
                <a:cubicBezTo>
                  <a:pt x="1770904" y="445116"/>
                  <a:pt x="1762900" y="459161"/>
                  <a:pt x="1751799" y="470263"/>
                </a:cubicBezTo>
                <a:cubicBezTo>
                  <a:pt x="1740698" y="481364"/>
                  <a:pt x="1725674" y="487680"/>
                  <a:pt x="1712611" y="496389"/>
                </a:cubicBezTo>
                <a:cubicBezTo>
                  <a:pt x="1708257" y="509452"/>
                  <a:pt x="1709284" y="525841"/>
                  <a:pt x="1699548" y="535577"/>
                </a:cubicBezTo>
                <a:cubicBezTo>
                  <a:pt x="1689811" y="545313"/>
                  <a:pt x="1672675" y="542482"/>
                  <a:pt x="1660359" y="548640"/>
                </a:cubicBezTo>
                <a:cubicBezTo>
                  <a:pt x="1646317" y="555661"/>
                  <a:pt x="1635213" y="567745"/>
                  <a:pt x="1621171" y="574766"/>
                </a:cubicBezTo>
                <a:cubicBezTo>
                  <a:pt x="1608855" y="580924"/>
                  <a:pt x="1595719" y="586882"/>
                  <a:pt x="1581982" y="587829"/>
                </a:cubicBezTo>
                <a:cubicBezTo>
                  <a:pt x="1468955" y="595624"/>
                  <a:pt x="1355559" y="596537"/>
                  <a:pt x="1242348" y="600891"/>
                </a:cubicBezTo>
                <a:cubicBezTo>
                  <a:pt x="1224931" y="605245"/>
                  <a:pt x="1207760" y="610742"/>
                  <a:pt x="1190097" y="613954"/>
                </a:cubicBezTo>
                <a:cubicBezTo>
                  <a:pt x="1099013" y="630515"/>
                  <a:pt x="1040341" y="631131"/>
                  <a:pt x="941902" y="640080"/>
                </a:cubicBezTo>
                <a:lnTo>
                  <a:pt x="811274" y="653143"/>
                </a:lnTo>
                <a:cubicBezTo>
                  <a:pt x="704693" y="688670"/>
                  <a:pt x="810983" y="656904"/>
                  <a:pt x="576142" y="679269"/>
                </a:cubicBezTo>
                <a:cubicBezTo>
                  <a:pt x="549775" y="681780"/>
                  <a:pt x="523891" y="687977"/>
                  <a:pt x="497765" y="692331"/>
                </a:cubicBezTo>
                <a:cubicBezTo>
                  <a:pt x="460413" y="704782"/>
                  <a:pt x="447333" y="710255"/>
                  <a:pt x="406325" y="718457"/>
                </a:cubicBezTo>
                <a:cubicBezTo>
                  <a:pt x="380353" y="723651"/>
                  <a:pt x="353643" y="725096"/>
                  <a:pt x="327948" y="731520"/>
                </a:cubicBezTo>
                <a:cubicBezTo>
                  <a:pt x="301231" y="738199"/>
                  <a:pt x="275697" y="748937"/>
                  <a:pt x="249571" y="757646"/>
                </a:cubicBezTo>
                <a:lnTo>
                  <a:pt x="171194" y="783771"/>
                </a:lnTo>
                <a:lnTo>
                  <a:pt x="132005" y="796834"/>
                </a:lnTo>
                <a:cubicBezTo>
                  <a:pt x="123296" y="809897"/>
                  <a:pt x="116980" y="824921"/>
                  <a:pt x="105879" y="836023"/>
                </a:cubicBezTo>
                <a:cubicBezTo>
                  <a:pt x="18791" y="923112"/>
                  <a:pt x="110237" y="796832"/>
                  <a:pt x="40565" y="901337"/>
                </a:cubicBezTo>
                <a:lnTo>
                  <a:pt x="14439" y="979714"/>
                </a:lnTo>
                <a:cubicBezTo>
                  <a:pt x="0" y="1023031"/>
                  <a:pt x="1377" y="1005134"/>
                  <a:pt x="1377" y="1031966"/>
                </a:cubicBezTo>
              </a:path>
            </a:pathLst>
          </a:custGeom>
          <a:noFill/>
          <a:ln w="28575" cap="flat" cmpd="sng" algn="ctr">
            <a:solidFill>
              <a:schemeClr val="tx1"/>
            </a:solidFill>
            <a:prstDash val="solid"/>
            <a:round/>
            <a:headEnd type="none" w="med" len="med"/>
            <a:tailEnd type="triangle" w="lg"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3324" name="Rounded Rectangle 33"/>
          <p:cNvSpPr>
            <a:spLocks noChangeArrowheads="1"/>
          </p:cNvSpPr>
          <p:nvPr/>
        </p:nvSpPr>
        <p:spPr bwMode="auto">
          <a:xfrm>
            <a:off x="5867400" y="4267200"/>
            <a:ext cx="2895600" cy="1676400"/>
          </a:xfrm>
          <a:prstGeom prst="roundRect">
            <a:avLst>
              <a:gd name="adj" fmla="val 16667"/>
            </a:avLst>
          </a:prstGeom>
          <a:solidFill>
            <a:srgbClr val="FFCCFF"/>
          </a:solidFill>
          <a:ln w="19050" algn="ctr">
            <a:solidFill>
              <a:srgbClr val="FF0000"/>
            </a:solidFill>
            <a:round/>
            <a:headEnd/>
            <a:tailEnd/>
          </a:ln>
        </p:spPr>
        <p:txBody>
          <a:bodyPr>
            <a:spAutoFit/>
          </a:bodyPr>
          <a:lstStyle/>
          <a:p>
            <a:endParaRPr lang="en-US"/>
          </a:p>
        </p:txBody>
      </p:sp>
      <p:sp>
        <p:nvSpPr>
          <p:cNvPr id="13325" name="Text Box 196"/>
          <p:cNvSpPr txBox="1">
            <a:spLocks noChangeArrowheads="1"/>
          </p:cNvSpPr>
          <p:nvPr/>
        </p:nvSpPr>
        <p:spPr bwMode="auto">
          <a:xfrm>
            <a:off x="6059488" y="5967412"/>
            <a:ext cx="2490787"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dirty="0" smtClean="0">
                <a:solidFill>
                  <a:srgbClr val="000000"/>
                </a:solidFill>
                <a:latin typeface="Calibri" pitchFamily="-106" charset="0"/>
              </a:rPr>
              <a:t>we </a:t>
            </a:r>
            <a:r>
              <a:rPr lang="en-US" sz="2100" dirty="0" smtClean="0">
                <a:solidFill>
                  <a:srgbClr val="000000"/>
                </a:solidFill>
                <a:latin typeface="Calibri" pitchFamily="-106" charset="0"/>
              </a:rPr>
              <a:t>agreed </a:t>
            </a:r>
            <a:r>
              <a:rPr lang="en-US" sz="2100" dirty="0">
                <a:solidFill>
                  <a:srgbClr val="000000"/>
                </a:solidFill>
                <a:latin typeface="Calibri" pitchFamily="-106" charset="0"/>
              </a:rPr>
              <a:t>to put the </a:t>
            </a:r>
            <a:r>
              <a:rPr lang="en-US" sz="2100" b="1" i="1" dirty="0" smtClean="0">
                <a:solidFill>
                  <a:srgbClr val="000000"/>
                </a:solidFill>
                <a:latin typeface="Calibri" pitchFamily="-106" charset="0"/>
              </a:rPr>
              <a:t>next line </a:t>
            </a:r>
            <a:r>
              <a:rPr lang="en-US" sz="2100" b="1" i="1" dirty="0">
                <a:solidFill>
                  <a:srgbClr val="000000"/>
                </a:solidFill>
                <a:latin typeface="Calibri" pitchFamily="-106" charset="0"/>
              </a:rPr>
              <a:t># into r14</a:t>
            </a:r>
            <a:endParaRPr lang="en-US" sz="2100" dirty="0">
              <a:solidFill>
                <a:srgbClr val="000000"/>
              </a:solidFill>
              <a:latin typeface="Calibri" pitchFamily="-106" charset="0"/>
            </a:endParaRPr>
          </a:p>
        </p:txBody>
      </p:sp>
      <p:sp>
        <p:nvSpPr>
          <p:cNvPr id="13326" name="Rectangle 32"/>
          <p:cNvSpPr>
            <a:spLocks noChangeArrowheads="1"/>
          </p:cNvSpPr>
          <p:nvPr/>
        </p:nvSpPr>
        <p:spPr bwMode="auto">
          <a:xfrm>
            <a:off x="6856413" y="4384675"/>
            <a:ext cx="92551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b="1">
                <a:solidFill>
                  <a:srgbClr val="FF0000"/>
                </a:solidFill>
                <a:latin typeface="Courier New" pitchFamily="-106" charset="0"/>
                <a:cs typeface="Courier New" pitchFamily="-106" charset="0"/>
              </a:rPr>
              <a:t>r14</a:t>
            </a:r>
            <a:endParaRPr lang="en-US">
              <a:solidFill>
                <a:srgbClr val="FF0000"/>
              </a:solidFill>
            </a:endParaRPr>
          </a:p>
        </p:txBody>
      </p:sp>
      <p:sp>
        <p:nvSpPr>
          <p:cNvPr id="41" name="Text Box 185"/>
          <p:cNvSpPr txBox="1">
            <a:spLocks noChangeArrowheads="1"/>
          </p:cNvSpPr>
          <p:nvPr/>
        </p:nvSpPr>
        <p:spPr bwMode="auto">
          <a:xfrm>
            <a:off x="609600" y="1752600"/>
            <a:ext cx="381000" cy="3157538"/>
          </a:xfrm>
          <a:prstGeom prst="rect">
            <a:avLst/>
          </a:prstGeom>
          <a:solidFill>
            <a:schemeClr val="bg1">
              <a:lumMod val="95000"/>
            </a:schemeClr>
          </a:solidFill>
          <a:ln>
            <a:noFill/>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defRPr/>
            </a:pPr>
            <a:endParaRPr lang="en-US" b="1" dirty="0" smtClean="0">
              <a:latin typeface="Courier New" pitchFamily="-106" charset="0"/>
            </a:endParaRPr>
          </a:p>
          <a:p>
            <a:pPr algn="l">
              <a:lnSpc>
                <a:spcPct val="60000"/>
              </a:lnSpc>
              <a:spcBef>
                <a:spcPct val="50000"/>
              </a:spcBef>
              <a:defRPr/>
            </a:pPr>
            <a:r>
              <a:rPr lang="en-US" b="1" dirty="0">
                <a:latin typeface="Courier New" pitchFamily="-106" charset="0"/>
              </a:rPr>
              <a:t>0</a:t>
            </a:r>
            <a:endParaRPr lang="en-US" b="1" dirty="0" smtClean="0">
              <a:latin typeface="Courier New" pitchFamily="-106" charset="0"/>
            </a:endParaRPr>
          </a:p>
          <a:p>
            <a:pPr algn="l">
              <a:lnSpc>
                <a:spcPct val="60000"/>
              </a:lnSpc>
              <a:spcBef>
                <a:spcPct val="50000"/>
              </a:spcBef>
              <a:defRPr/>
            </a:pPr>
            <a:r>
              <a:rPr lang="en-US" b="1" dirty="0">
                <a:latin typeface="Courier New" pitchFamily="-106" charset="0"/>
              </a:rPr>
              <a:t>1</a:t>
            </a:r>
            <a:endParaRPr lang="en-US" b="1" dirty="0" smtClean="0">
              <a:latin typeface="Courier New" pitchFamily="-106" charset="0"/>
            </a:endParaRPr>
          </a:p>
          <a:p>
            <a:pPr algn="l">
              <a:lnSpc>
                <a:spcPct val="60000"/>
              </a:lnSpc>
              <a:spcBef>
                <a:spcPct val="50000"/>
              </a:spcBef>
              <a:defRPr/>
            </a:pPr>
            <a:r>
              <a:rPr lang="en-US" b="1" dirty="0">
                <a:latin typeface="Courier New" pitchFamily="-106" charset="0"/>
              </a:rPr>
              <a:t>2</a:t>
            </a:r>
            <a:endParaRPr lang="en-US" b="1" dirty="0" smtClean="0">
              <a:latin typeface="Courier New" pitchFamily="-106" charset="0"/>
            </a:endParaRPr>
          </a:p>
          <a:p>
            <a:pPr algn="l">
              <a:lnSpc>
                <a:spcPct val="60000"/>
              </a:lnSpc>
              <a:spcBef>
                <a:spcPct val="50000"/>
              </a:spcBef>
              <a:defRPr/>
            </a:pPr>
            <a:endParaRPr lang="en-US" b="1" dirty="0" smtClean="0">
              <a:latin typeface="Courier New" pitchFamily="-106" charset="0"/>
            </a:endParaRPr>
          </a:p>
          <a:p>
            <a:pPr algn="l">
              <a:lnSpc>
                <a:spcPct val="60000"/>
              </a:lnSpc>
              <a:spcBef>
                <a:spcPct val="50000"/>
              </a:spcBef>
              <a:defRPr/>
            </a:pPr>
            <a:r>
              <a:rPr lang="en-US" b="1" dirty="0" smtClean="0">
                <a:latin typeface="Courier New" pitchFamily="-106" charset="0"/>
              </a:rPr>
              <a:t>4</a:t>
            </a:r>
          </a:p>
          <a:p>
            <a:pPr algn="l">
              <a:lnSpc>
                <a:spcPct val="60000"/>
              </a:lnSpc>
              <a:spcBef>
                <a:spcPct val="50000"/>
              </a:spcBef>
              <a:defRPr/>
            </a:pPr>
            <a:r>
              <a:rPr lang="en-US" b="1" dirty="0" smtClean="0">
                <a:latin typeface="Courier New" pitchFamily="-106" charset="0"/>
              </a:rPr>
              <a:t>5</a:t>
            </a:r>
          </a:p>
          <a:p>
            <a:pPr algn="l">
              <a:lnSpc>
                <a:spcPct val="60000"/>
              </a:lnSpc>
              <a:spcBef>
                <a:spcPct val="50000"/>
              </a:spcBef>
              <a:defRPr/>
            </a:pPr>
            <a:r>
              <a:rPr lang="en-US" b="1" dirty="0" smtClean="0">
                <a:latin typeface="Courier New" pitchFamily="-106" charset="0"/>
              </a:rPr>
              <a:t>6</a:t>
            </a:r>
          </a:p>
        </p:txBody>
      </p:sp>
    </p:spTree>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0" name="Rectangle 13"/>
          <p:cNvSpPr>
            <a:spLocks noChangeArrowheads="1"/>
          </p:cNvSpPr>
          <p:nvPr>
            <p:custDataLst>
              <p:tags r:id="rId1"/>
            </p:custDataLst>
          </p:nvPr>
        </p:nvSpPr>
        <p:spPr bwMode="auto">
          <a:xfrm>
            <a:off x="5245100" y="21304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1" name="Rectangle 14"/>
          <p:cNvSpPr>
            <a:spLocks noChangeArrowheads="1"/>
          </p:cNvSpPr>
          <p:nvPr>
            <p:custDataLst>
              <p:tags r:id="rId2"/>
            </p:custDataLst>
          </p:nvPr>
        </p:nvSpPr>
        <p:spPr bwMode="auto">
          <a:xfrm>
            <a:off x="5245100" y="25114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2" name="Rectangle 15"/>
          <p:cNvSpPr>
            <a:spLocks noChangeArrowheads="1"/>
          </p:cNvSpPr>
          <p:nvPr>
            <p:custDataLst>
              <p:tags r:id="rId3"/>
            </p:custDataLst>
          </p:nvPr>
        </p:nvSpPr>
        <p:spPr bwMode="auto">
          <a:xfrm>
            <a:off x="5245100" y="344875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3" name="Rectangle 16"/>
          <p:cNvSpPr>
            <a:spLocks noChangeArrowheads="1"/>
          </p:cNvSpPr>
          <p:nvPr>
            <p:custDataLst>
              <p:tags r:id="rId4"/>
            </p:custDataLst>
          </p:nvPr>
        </p:nvSpPr>
        <p:spPr bwMode="auto">
          <a:xfrm>
            <a:off x="5245100" y="382975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4" name="Rectangle 17"/>
          <p:cNvSpPr>
            <a:spLocks noChangeArrowheads="1"/>
          </p:cNvSpPr>
          <p:nvPr>
            <p:custDataLst>
              <p:tags r:id="rId5"/>
            </p:custDataLst>
          </p:nvPr>
        </p:nvSpPr>
        <p:spPr bwMode="auto">
          <a:xfrm>
            <a:off x="5245100" y="421075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5" name="Rectangle 18"/>
          <p:cNvSpPr>
            <a:spLocks noChangeArrowheads="1"/>
          </p:cNvSpPr>
          <p:nvPr>
            <p:custDataLst>
              <p:tags r:id="rId6"/>
            </p:custDataLst>
          </p:nvPr>
        </p:nvSpPr>
        <p:spPr bwMode="auto">
          <a:xfrm>
            <a:off x="5245100" y="459175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6" name="Rectangle 19"/>
          <p:cNvSpPr>
            <a:spLocks noChangeArrowheads="1"/>
          </p:cNvSpPr>
          <p:nvPr>
            <p:custDataLst>
              <p:tags r:id="rId7"/>
            </p:custDataLst>
          </p:nvPr>
        </p:nvSpPr>
        <p:spPr bwMode="auto">
          <a:xfrm>
            <a:off x="5245100" y="497275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7" name="Rectangle 20"/>
          <p:cNvSpPr>
            <a:spLocks noChangeArrowheads="1"/>
          </p:cNvSpPr>
          <p:nvPr>
            <p:custDataLst>
              <p:tags r:id="rId8"/>
            </p:custDataLst>
          </p:nvPr>
        </p:nvSpPr>
        <p:spPr bwMode="auto">
          <a:xfrm>
            <a:off x="5245100" y="535375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50" name="Rectangle 25"/>
          <p:cNvSpPr>
            <a:spLocks noChangeArrowheads="1"/>
          </p:cNvSpPr>
          <p:nvPr>
            <p:custDataLst>
              <p:tags r:id="rId9"/>
            </p:custDataLst>
          </p:nvPr>
        </p:nvSpPr>
        <p:spPr bwMode="auto">
          <a:xfrm>
            <a:off x="5286375" y="2159000"/>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read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4351" name="Text Box 26"/>
          <p:cNvSpPr txBox="1">
            <a:spLocks noChangeArrowheads="1"/>
          </p:cNvSpPr>
          <p:nvPr>
            <p:custDataLst>
              <p:tags r:id="rId10"/>
            </p:custDataLst>
          </p:nvPr>
        </p:nvSpPr>
        <p:spPr bwMode="auto">
          <a:xfrm>
            <a:off x="4570413" y="21478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0</a:t>
            </a:r>
          </a:p>
        </p:txBody>
      </p:sp>
      <p:sp>
        <p:nvSpPr>
          <p:cNvPr id="14352" name="Text Box 27"/>
          <p:cNvSpPr txBox="1">
            <a:spLocks noChangeArrowheads="1"/>
          </p:cNvSpPr>
          <p:nvPr>
            <p:custDataLst>
              <p:tags r:id="rId11"/>
            </p:custDataLst>
          </p:nvPr>
        </p:nvSpPr>
        <p:spPr bwMode="auto">
          <a:xfrm>
            <a:off x="4567238" y="25257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1</a:t>
            </a:r>
          </a:p>
        </p:txBody>
      </p:sp>
      <p:sp>
        <p:nvSpPr>
          <p:cNvPr id="14353" name="Text Box 28"/>
          <p:cNvSpPr txBox="1">
            <a:spLocks noChangeArrowheads="1"/>
          </p:cNvSpPr>
          <p:nvPr>
            <p:custDataLst>
              <p:tags r:id="rId12"/>
            </p:custDataLst>
          </p:nvPr>
        </p:nvSpPr>
        <p:spPr bwMode="auto">
          <a:xfrm>
            <a:off x="4567238" y="346304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2</a:t>
            </a:r>
          </a:p>
        </p:txBody>
      </p:sp>
      <p:sp>
        <p:nvSpPr>
          <p:cNvPr id="14354" name="Text Box 29"/>
          <p:cNvSpPr txBox="1">
            <a:spLocks noChangeArrowheads="1"/>
          </p:cNvSpPr>
          <p:nvPr>
            <p:custDataLst>
              <p:tags r:id="rId13"/>
            </p:custDataLst>
          </p:nvPr>
        </p:nvSpPr>
        <p:spPr bwMode="auto">
          <a:xfrm>
            <a:off x="4567238" y="384404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3</a:t>
            </a:r>
          </a:p>
        </p:txBody>
      </p:sp>
      <p:sp>
        <p:nvSpPr>
          <p:cNvPr id="14355" name="Rectangle 37"/>
          <p:cNvSpPr>
            <a:spLocks noChangeArrowheads="1"/>
          </p:cNvSpPr>
          <p:nvPr>
            <p:custDataLst>
              <p:tags r:id="rId14"/>
            </p:custDataLst>
          </p:nvPr>
        </p:nvSpPr>
        <p:spPr bwMode="auto">
          <a:xfrm>
            <a:off x="5286375" y="25495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call</a:t>
            </a:r>
            <a:r>
              <a:rPr lang="en-US" sz="1800" b="1">
                <a:solidFill>
                  <a:srgbClr val="0B04FF"/>
                </a:solidFill>
                <a:latin typeface="Courier New" pitchFamily="-106" charset="0"/>
              </a:rPr>
              <a:t> </a:t>
            </a:r>
            <a:r>
              <a:rPr lang="en-US" sz="1800" b="1">
                <a:solidFill>
                  <a:srgbClr val="C00000"/>
                </a:solidFill>
                <a:latin typeface="Courier New" pitchFamily="-106" charset="0"/>
              </a:rPr>
              <a:t>r14</a:t>
            </a:r>
            <a:r>
              <a:rPr lang="en-US" sz="1800" b="1">
                <a:solidFill>
                  <a:srgbClr val="000000"/>
                </a:solidFill>
                <a:latin typeface="Courier New" pitchFamily="-106" charset="0"/>
              </a:rPr>
              <a:t> 4</a:t>
            </a:r>
            <a:endParaRPr lang="en-US" sz="1800">
              <a:solidFill>
                <a:srgbClr val="000000"/>
              </a:solidFill>
              <a:latin typeface="Arial" charset="0"/>
            </a:endParaRPr>
          </a:p>
        </p:txBody>
      </p:sp>
      <p:sp>
        <p:nvSpPr>
          <p:cNvPr id="14358" name="Rectangle 40"/>
          <p:cNvSpPr>
            <a:spLocks noChangeArrowheads="1"/>
          </p:cNvSpPr>
          <p:nvPr>
            <p:custDataLst>
              <p:tags r:id="rId15"/>
            </p:custDataLst>
          </p:nvPr>
        </p:nvSpPr>
        <p:spPr bwMode="auto">
          <a:xfrm>
            <a:off x="5286375" y="347098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dirty="0">
                <a:solidFill>
                  <a:srgbClr val="000000"/>
                </a:solidFill>
                <a:latin typeface="Courier New" pitchFamily="-106" charset="0"/>
              </a:rPr>
              <a:t>write </a:t>
            </a:r>
            <a:r>
              <a:rPr lang="en-US" sz="1800" b="1" dirty="0">
                <a:solidFill>
                  <a:srgbClr val="00B050"/>
                </a:solidFill>
                <a:latin typeface="Courier New" pitchFamily="-106" charset="0"/>
              </a:rPr>
              <a:t>r13</a:t>
            </a:r>
            <a:endParaRPr lang="en-US" sz="1800" dirty="0">
              <a:solidFill>
                <a:srgbClr val="00B050"/>
              </a:solidFill>
              <a:latin typeface="Arial" charset="0"/>
            </a:endParaRPr>
          </a:p>
        </p:txBody>
      </p:sp>
      <p:sp>
        <p:nvSpPr>
          <p:cNvPr id="14359" name="Rectangle 41"/>
          <p:cNvSpPr>
            <a:spLocks noChangeArrowheads="1"/>
          </p:cNvSpPr>
          <p:nvPr>
            <p:custDataLst>
              <p:tags r:id="rId16"/>
            </p:custDataLst>
          </p:nvPr>
        </p:nvSpPr>
        <p:spPr bwMode="auto">
          <a:xfrm>
            <a:off x="5286375" y="385991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halt</a:t>
            </a:r>
            <a:endParaRPr lang="en-US" sz="1800">
              <a:solidFill>
                <a:srgbClr val="000000"/>
              </a:solidFill>
              <a:latin typeface="Arial" charset="0"/>
            </a:endParaRPr>
          </a:p>
        </p:txBody>
      </p:sp>
      <p:sp>
        <p:nvSpPr>
          <p:cNvPr id="14360" name="Rectangle 42"/>
          <p:cNvSpPr>
            <a:spLocks noChangeArrowheads="1"/>
          </p:cNvSpPr>
          <p:nvPr>
            <p:custDataLst>
              <p:tags r:id="rId17"/>
            </p:custDataLst>
          </p:nvPr>
        </p:nvSpPr>
        <p:spPr bwMode="auto">
          <a:xfrm>
            <a:off x="5286375" y="423456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copy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4361" name="Rectangle 43"/>
          <p:cNvSpPr>
            <a:spLocks noChangeArrowheads="1"/>
          </p:cNvSpPr>
          <p:nvPr>
            <p:custDataLst>
              <p:tags r:id="rId18"/>
            </p:custDataLst>
          </p:nvPr>
        </p:nvSpPr>
        <p:spPr bwMode="auto">
          <a:xfrm>
            <a:off x="5286375" y="461398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362" name="Rectangle 44"/>
          <p:cNvSpPr>
            <a:spLocks noChangeArrowheads="1"/>
          </p:cNvSpPr>
          <p:nvPr>
            <p:custDataLst>
              <p:tags r:id="rId19"/>
            </p:custDataLst>
          </p:nvPr>
        </p:nvSpPr>
        <p:spPr bwMode="auto">
          <a:xfrm>
            <a:off x="5286375" y="499498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363" name="Rectangle 45"/>
          <p:cNvSpPr>
            <a:spLocks noChangeArrowheads="1"/>
          </p:cNvSpPr>
          <p:nvPr>
            <p:custDataLst>
              <p:tags r:id="rId20"/>
            </p:custDataLst>
          </p:nvPr>
        </p:nvSpPr>
        <p:spPr bwMode="auto">
          <a:xfrm>
            <a:off x="5286375" y="536804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364" name="Rectangle 169"/>
          <p:cNvSpPr>
            <a:spLocks noChangeArrowheads="1"/>
          </p:cNvSpPr>
          <p:nvPr>
            <p:custDataLst>
              <p:tags r:id="rId21"/>
            </p:custDataLst>
          </p:nvPr>
        </p:nvSpPr>
        <p:spPr bwMode="auto">
          <a:xfrm>
            <a:off x="5292725" y="460921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a:t>
            </a:r>
            <a:r>
              <a:rPr lang="en-US" sz="1800" b="1">
                <a:solidFill>
                  <a:srgbClr val="0000FF"/>
                </a:solidFill>
                <a:latin typeface="Courier New" pitchFamily="-106" charset="0"/>
              </a:rPr>
              <a:t>r1</a:t>
            </a:r>
            <a:r>
              <a:rPr lang="en-US" sz="1800" b="1">
                <a:latin typeface="Courier New" pitchFamily="-106" charset="0"/>
              </a:rPr>
              <a:t> -1</a:t>
            </a:r>
            <a:endParaRPr lang="en-US" sz="1800">
              <a:solidFill>
                <a:srgbClr val="000000"/>
              </a:solidFill>
              <a:latin typeface="Arial" charset="0"/>
            </a:endParaRPr>
          </a:p>
        </p:txBody>
      </p:sp>
      <p:sp>
        <p:nvSpPr>
          <p:cNvPr id="14365" name="Rectangle 170"/>
          <p:cNvSpPr>
            <a:spLocks noChangeArrowheads="1"/>
          </p:cNvSpPr>
          <p:nvPr>
            <p:custDataLst>
              <p:tags r:id="rId22"/>
            </p:custDataLst>
          </p:nvPr>
        </p:nvSpPr>
        <p:spPr bwMode="auto">
          <a:xfrm>
            <a:off x="5292725" y="499021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mul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4366" name="Rectangle 171"/>
          <p:cNvSpPr>
            <a:spLocks noChangeArrowheads="1"/>
          </p:cNvSpPr>
          <p:nvPr>
            <p:custDataLst>
              <p:tags r:id="rId23"/>
            </p:custDataLst>
          </p:nvPr>
        </p:nvSpPr>
        <p:spPr bwMode="auto">
          <a:xfrm>
            <a:off x="5292725" y="537121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jumpr</a:t>
            </a:r>
            <a:r>
              <a:rPr lang="en-US" sz="1800" b="1">
                <a:solidFill>
                  <a:srgbClr val="0B04FF"/>
                </a:solidFill>
                <a:latin typeface="Courier New" pitchFamily="-106" charset="0"/>
              </a:rPr>
              <a:t> </a:t>
            </a:r>
            <a:r>
              <a:rPr lang="en-US" sz="1800" b="1">
                <a:solidFill>
                  <a:srgbClr val="C00000"/>
                </a:solidFill>
                <a:latin typeface="Courier New" pitchFamily="-106" charset="0"/>
              </a:rPr>
              <a:t>r14</a:t>
            </a:r>
            <a:endParaRPr lang="en-US" sz="1800">
              <a:solidFill>
                <a:srgbClr val="C00000"/>
              </a:solidFill>
              <a:latin typeface="Arial" charset="0"/>
            </a:endParaRPr>
          </a:p>
        </p:txBody>
      </p:sp>
      <p:sp>
        <p:nvSpPr>
          <p:cNvPr id="14369" name="Text Box 185"/>
          <p:cNvSpPr txBox="1">
            <a:spLocks noChangeArrowheads="1"/>
          </p:cNvSpPr>
          <p:nvPr/>
        </p:nvSpPr>
        <p:spPr bwMode="auto">
          <a:xfrm>
            <a:off x="7762875" y="2156883"/>
            <a:ext cx="904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dirty="0">
                <a:latin typeface="Cambria" pitchFamily="18" charset="0"/>
              </a:rPr>
              <a:t>input</a:t>
            </a:r>
          </a:p>
        </p:txBody>
      </p:sp>
      <p:sp>
        <p:nvSpPr>
          <p:cNvPr id="14370" name="AutoShape 186"/>
          <p:cNvSpPr>
            <a:spLocks/>
          </p:cNvSpPr>
          <p:nvPr/>
        </p:nvSpPr>
        <p:spPr bwMode="auto">
          <a:xfrm>
            <a:off x="7661275" y="2141538"/>
            <a:ext cx="74613" cy="347662"/>
          </a:xfrm>
          <a:prstGeom prst="rightBrace">
            <a:avLst>
              <a:gd name="adj1" fmla="val 3882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371" name="Text Box 187"/>
          <p:cNvSpPr txBox="1">
            <a:spLocks noChangeArrowheads="1"/>
          </p:cNvSpPr>
          <p:nvPr/>
        </p:nvSpPr>
        <p:spPr bwMode="auto">
          <a:xfrm>
            <a:off x="7543800" y="2536825"/>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ambria" pitchFamily="18" charset="0"/>
              </a:rPr>
              <a:t>function call</a:t>
            </a:r>
          </a:p>
        </p:txBody>
      </p:sp>
      <p:sp>
        <p:nvSpPr>
          <p:cNvPr id="14375" name="Text Box 194"/>
          <p:cNvSpPr txBox="1">
            <a:spLocks noChangeArrowheads="1"/>
          </p:cNvSpPr>
          <p:nvPr/>
        </p:nvSpPr>
        <p:spPr bwMode="auto">
          <a:xfrm>
            <a:off x="7735888" y="4828646"/>
            <a:ext cx="1255712"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latin typeface="Cambria" pitchFamily="18" charset="0"/>
              </a:rPr>
              <a:t>the function</a:t>
            </a:r>
          </a:p>
        </p:txBody>
      </p:sp>
      <p:sp>
        <p:nvSpPr>
          <p:cNvPr id="14376" name="Text Box 197"/>
          <p:cNvSpPr txBox="1">
            <a:spLocks noChangeArrowheads="1"/>
          </p:cNvSpPr>
          <p:nvPr/>
        </p:nvSpPr>
        <p:spPr bwMode="auto">
          <a:xfrm>
            <a:off x="7731125" y="3633258"/>
            <a:ext cx="1031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dirty="0">
                <a:latin typeface="Cambria" pitchFamily="18" charset="0"/>
              </a:rPr>
              <a:t>output</a:t>
            </a:r>
          </a:p>
        </p:txBody>
      </p:sp>
      <p:sp>
        <p:nvSpPr>
          <p:cNvPr id="14377" name="AutoShape 198"/>
          <p:cNvSpPr>
            <a:spLocks/>
          </p:cNvSpPr>
          <p:nvPr/>
        </p:nvSpPr>
        <p:spPr bwMode="auto">
          <a:xfrm>
            <a:off x="7643813" y="3450343"/>
            <a:ext cx="93662" cy="777875"/>
          </a:xfrm>
          <a:prstGeom prst="rightBrace">
            <a:avLst>
              <a:gd name="adj1" fmla="val 6920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378" name="Text Box 30"/>
          <p:cNvSpPr txBox="1">
            <a:spLocks noChangeArrowheads="1"/>
          </p:cNvSpPr>
          <p:nvPr>
            <p:custDataLst>
              <p:tags r:id="rId24"/>
            </p:custDataLst>
          </p:nvPr>
        </p:nvSpPr>
        <p:spPr bwMode="auto">
          <a:xfrm>
            <a:off x="4567238" y="421710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4</a:t>
            </a:r>
          </a:p>
        </p:txBody>
      </p:sp>
      <p:sp>
        <p:nvSpPr>
          <p:cNvPr id="14379" name="Text Box 31"/>
          <p:cNvSpPr txBox="1">
            <a:spLocks noChangeArrowheads="1"/>
          </p:cNvSpPr>
          <p:nvPr>
            <p:custDataLst>
              <p:tags r:id="rId25"/>
            </p:custDataLst>
          </p:nvPr>
        </p:nvSpPr>
        <p:spPr bwMode="auto">
          <a:xfrm>
            <a:off x="4567238" y="460604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5</a:t>
            </a:r>
          </a:p>
        </p:txBody>
      </p:sp>
      <p:sp>
        <p:nvSpPr>
          <p:cNvPr id="14380" name="Text Box 33"/>
          <p:cNvSpPr txBox="1">
            <a:spLocks noChangeArrowheads="1"/>
          </p:cNvSpPr>
          <p:nvPr>
            <p:custDataLst>
              <p:tags r:id="rId26"/>
            </p:custDataLst>
          </p:nvPr>
        </p:nvSpPr>
        <p:spPr bwMode="auto">
          <a:xfrm>
            <a:off x="4567238" y="498704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6</a:t>
            </a:r>
          </a:p>
        </p:txBody>
      </p:sp>
      <p:sp>
        <p:nvSpPr>
          <p:cNvPr id="14381" name="Text Box 34"/>
          <p:cNvSpPr txBox="1">
            <a:spLocks noChangeArrowheads="1"/>
          </p:cNvSpPr>
          <p:nvPr>
            <p:custDataLst>
              <p:tags r:id="rId27"/>
            </p:custDataLst>
          </p:nvPr>
        </p:nvSpPr>
        <p:spPr bwMode="auto">
          <a:xfrm>
            <a:off x="4567238" y="536804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7</a:t>
            </a:r>
          </a:p>
        </p:txBody>
      </p:sp>
      <p:sp>
        <p:nvSpPr>
          <p:cNvPr id="14382" name="Rectangle 5"/>
          <p:cNvSpPr>
            <a:spLocks noChangeArrowheads="1"/>
          </p:cNvSpPr>
          <p:nvPr>
            <p:custDataLst>
              <p:tags r:id="rId28"/>
            </p:custDataLst>
          </p:nvPr>
        </p:nvSpPr>
        <p:spPr bwMode="auto">
          <a:xfrm>
            <a:off x="609600" y="152400"/>
            <a:ext cx="805815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4200" dirty="0">
                <a:solidFill>
                  <a:schemeClr val="tx2"/>
                </a:solidFill>
                <a:latin typeface="Calibri" panose="020F0502020204030204" pitchFamily="34" charset="0"/>
              </a:rPr>
              <a:t>functions  !=  instructions</a:t>
            </a:r>
            <a:endParaRPr lang="en-US" sz="4200" dirty="0">
              <a:solidFill>
                <a:schemeClr val="tx2"/>
              </a:solidFill>
              <a:latin typeface="Calibri" panose="020F0502020204030204" pitchFamily="34" charset="0"/>
            </a:endParaRPr>
          </a:p>
        </p:txBody>
      </p:sp>
      <p:sp>
        <p:nvSpPr>
          <p:cNvPr id="14383" name="Text Box 187"/>
          <p:cNvSpPr txBox="1">
            <a:spLocks noChangeArrowheads="1"/>
          </p:cNvSpPr>
          <p:nvPr/>
        </p:nvSpPr>
        <p:spPr bwMode="auto">
          <a:xfrm>
            <a:off x="7772400" y="5382330"/>
            <a:ext cx="12191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dirty="0">
                <a:latin typeface="Cambria" pitchFamily="18" charset="0"/>
              </a:rPr>
              <a:t>"</a:t>
            </a:r>
            <a:r>
              <a:rPr lang="en-US" sz="1800" b="1" i="1" dirty="0">
                <a:latin typeface="Cambria" pitchFamily="18" charset="0"/>
              </a:rPr>
              <a:t>return</a:t>
            </a:r>
            <a:r>
              <a:rPr lang="en-US" sz="1800" b="1" dirty="0">
                <a:latin typeface="Cambria" pitchFamily="18" charset="0"/>
              </a:rPr>
              <a:t>"</a:t>
            </a:r>
          </a:p>
        </p:txBody>
      </p:sp>
      <p:sp>
        <p:nvSpPr>
          <p:cNvPr id="14384" name="AutoShape 198"/>
          <p:cNvSpPr>
            <a:spLocks/>
          </p:cNvSpPr>
          <p:nvPr/>
        </p:nvSpPr>
        <p:spPr bwMode="auto">
          <a:xfrm>
            <a:off x="7643813" y="4301243"/>
            <a:ext cx="119062" cy="1433512"/>
          </a:xfrm>
          <a:prstGeom prst="rightBrace">
            <a:avLst>
              <a:gd name="adj1" fmla="val 69192"/>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p>
        </p:txBody>
      </p:sp>
      <p:sp>
        <p:nvSpPr>
          <p:cNvPr id="14385" name="Rectangle 76"/>
          <p:cNvSpPr>
            <a:spLocks noChangeArrowheads="1"/>
          </p:cNvSpPr>
          <p:nvPr/>
        </p:nvSpPr>
        <p:spPr bwMode="auto">
          <a:xfrm>
            <a:off x="6553200" y="1752600"/>
            <a:ext cx="339725" cy="4619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a:solidFill>
                  <a:srgbClr val="0000FF"/>
                </a:solidFill>
                <a:latin typeface="Calibri" pitchFamily="-106" charset="0"/>
              </a:rPr>
              <a:t>7</a:t>
            </a:r>
            <a:endParaRPr lang="en-US" dirty="0">
              <a:solidFill>
                <a:srgbClr val="0000FF"/>
              </a:solidFill>
            </a:endParaRPr>
          </a:p>
        </p:txBody>
      </p:sp>
      <p:cxnSp>
        <p:nvCxnSpPr>
          <p:cNvPr id="14386" name="Straight Arrow Connector 78"/>
          <p:cNvCxnSpPr>
            <a:cxnSpLocks noChangeShapeType="1"/>
          </p:cNvCxnSpPr>
          <p:nvPr/>
        </p:nvCxnSpPr>
        <p:spPr bwMode="auto">
          <a:xfrm flipH="1">
            <a:off x="6400800" y="2133600"/>
            <a:ext cx="228600" cy="152400"/>
          </a:xfrm>
          <a:prstGeom prst="straightConnector1">
            <a:avLst/>
          </a:prstGeom>
          <a:noFill/>
          <a:ln w="19050" algn="ctr">
            <a:solidFill>
              <a:srgbClr val="0000FF"/>
            </a:solidFill>
            <a:round/>
            <a:headEnd/>
            <a:tailEnd type="arrow" w="med" len="med"/>
          </a:ln>
          <a:extLst>
            <a:ext uri="{909E8E84-426E-40DD-AFC4-6F175D3DCCD1}">
              <a14:hiddenFill xmlns:a14="http://schemas.microsoft.com/office/drawing/2010/main">
                <a:noFill/>
              </a14:hiddenFill>
            </a:ext>
          </a:extLst>
        </p:spPr>
      </p:cxnSp>
      <p:grpSp>
        <p:nvGrpSpPr>
          <p:cNvPr id="59" name="Group 190"/>
          <p:cNvGrpSpPr>
            <a:grpSpLocks/>
          </p:cNvGrpSpPr>
          <p:nvPr>
            <p:custDataLst>
              <p:tags r:id="rId29"/>
            </p:custDataLst>
          </p:nvPr>
        </p:nvGrpSpPr>
        <p:grpSpPr bwMode="auto">
          <a:xfrm>
            <a:off x="7391400" y="6313488"/>
            <a:ext cx="457200" cy="474662"/>
            <a:chOff x="2928" y="1051"/>
            <a:chExt cx="840" cy="957"/>
          </a:xfrm>
        </p:grpSpPr>
        <p:sp>
          <p:nvSpPr>
            <p:cNvPr id="60" name="Freeform 191"/>
            <p:cNvSpPr>
              <a:spLocks/>
            </p:cNvSpPr>
            <p:nvPr>
              <p:custDataLst>
                <p:tags r:id="rId31"/>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1" name="Oval 192"/>
            <p:cNvSpPr>
              <a:spLocks noChangeArrowheads="1"/>
            </p:cNvSpPr>
            <p:nvPr>
              <p:custDataLst>
                <p:tags r:id="rId3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62" name="Oval 193"/>
            <p:cNvSpPr>
              <a:spLocks noChangeArrowheads="1"/>
            </p:cNvSpPr>
            <p:nvPr>
              <p:custDataLst>
                <p:tags r:id="rId3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3" name="Oval 194"/>
            <p:cNvSpPr>
              <a:spLocks noChangeArrowheads="1"/>
            </p:cNvSpPr>
            <p:nvPr>
              <p:custDataLst>
                <p:tags r:id="rId3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4" name="Oval 195"/>
            <p:cNvSpPr>
              <a:spLocks noChangeArrowheads="1"/>
            </p:cNvSpPr>
            <p:nvPr>
              <p:custDataLst>
                <p:tags r:id="rId3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5" name="Oval 196"/>
            <p:cNvSpPr>
              <a:spLocks noChangeArrowheads="1"/>
            </p:cNvSpPr>
            <p:nvPr>
              <p:custDataLst>
                <p:tags r:id="rId3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6" name="Oval 197"/>
            <p:cNvSpPr>
              <a:spLocks noChangeArrowheads="1"/>
            </p:cNvSpPr>
            <p:nvPr>
              <p:custDataLst>
                <p:tags r:id="rId3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7" name="Oval 198"/>
            <p:cNvSpPr>
              <a:spLocks noChangeArrowheads="1"/>
            </p:cNvSpPr>
            <p:nvPr>
              <p:custDataLst>
                <p:tags r:id="rId3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8" name="AutoShape 199"/>
            <p:cNvSpPr>
              <a:spLocks noChangeArrowheads="1"/>
            </p:cNvSpPr>
            <p:nvPr>
              <p:custDataLst>
                <p:tags r:id="rId3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69" name="Freeform 200"/>
            <p:cNvSpPr>
              <a:spLocks/>
            </p:cNvSpPr>
            <p:nvPr>
              <p:custDataLst>
                <p:tags r:id="rId4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70" name="Freeform 201"/>
            <p:cNvSpPr>
              <a:spLocks/>
            </p:cNvSpPr>
            <p:nvPr>
              <p:custDataLst>
                <p:tags r:id="rId4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71" name="Freeform 202"/>
            <p:cNvSpPr>
              <a:spLocks/>
            </p:cNvSpPr>
            <p:nvPr>
              <p:custDataLst>
                <p:tags r:id="rId4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72" name="Freeform 203"/>
            <p:cNvSpPr>
              <a:spLocks/>
            </p:cNvSpPr>
            <p:nvPr>
              <p:custDataLst>
                <p:tags r:id="rId4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73" name="Rectangle 41"/>
          <p:cNvSpPr>
            <a:spLocks noChangeArrowheads="1"/>
          </p:cNvSpPr>
          <p:nvPr/>
        </p:nvSpPr>
        <p:spPr bwMode="auto">
          <a:xfrm>
            <a:off x="4425949" y="6248400"/>
            <a:ext cx="3007905"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1500" dirty="0">
                <a:solidFill>
                  <a:srgbClr val="159627"/>
                </a:solidFill>
                <a:latin typeface="Calibri" pitchFamily="-106" charset="0"/>
              </a:rPr>
              <a:t>We'd need the </a:t>
            </a:r>
            <a:r>
              <a:rPr lang="en-US" sz="1500" b="1" i="1" dirty="0" smtClean="0">
                <a:solidFill>
                  <a:srgbClr val="159627"/>
                </a:solidFill>
                <a:latin typeface="Calibri" pitchFamily="-106" charset="0"/>
              </a:rPr>
              <a:t>earlier</a:t>
            </a:r>
            <a:r>
              <a:rPr lang="en-US" sz="1500" dirty="0" smtClean="0">
                <a:solidFill>
                  <a:srgbClr val="159627"/>
                </a:solidFill>
                <a:latin typeface="Calibri" pitchFamily="-106" charset="0"/>
              </a:rPr>
              <a:t> </a:t>
            </a:r>
            <a:r>
              <a:rPr lang="en-US" sz="1500" dirty="0">
                <a:solidFill>
                  <a:srgbClr val="159627"/>
                </a:solidFill>
                <a:latin typeface="Calibri" pitchFamily="-106" charset="0"/>
              </a:rPr>
              <a:t>value of x (r1) … </a:t>
            </a:r>
            <a:r>
              <a:rPr lang="en-US" sz="1500" b="1" i="1" dirty="0">
                <a:solidFill>
                  <a:srgbClr val="159627"/>
                </a:solidFill>
                <a:latin typeface="Calibri" pitchFamily="-106" charset="0"/>
              </a:rPr>
              <a:t>after</a:t>
            </a:r>
            <a:r>
              <a:rPr lang="en-US" sz="1500" dirty="0">
                <a:solidFill>
                  <a:srgbClr val="159627"/>
                </a:solidFill>
                <a:latin typeface="Calibri" pitchFamily="-106" charset="0"/>
              </a:rPr>
              <a:t> the function call !</a:t>
            </a:r>
            <a:endParaRPr lang="en-US" sz="1500" dirty="0">
              <a:solidFill>
                <a:srgbClr val="159627"/>
              </a:solidFill>
            </a:endParaRPr>
          </a:p>
        </p:txBody>
      </p:sp>
      <p:sp>
        <p:nvSpPr>
          <p:cNvPr id="75" name="Rectangle 40"/>
          <p:cNvSpPr>
            <a:spLocks noChangeArrowheads="1"/>
          </p:cNvSpPr>
          <p:nvPr>
            <p:custDataLst>
              <p:tags r:id="rId30"/>
            </p:custDataLst>
          </p:nvPr>
        </p:nvSpPr>
        <p:spPr bwMode="auto">
          <a:xfrm>
            <a:off x="5316833" y="2986087"/>
            <a:ext cx="2185988" cy="366713"/>
          </a:xfrm>
          <a:prstGeom prst="rect">
            <a:avLst/>
          </a:prstGeom>
          <a:solidFill>
            <a:schemeClr val="bg1">
              <a:lumMod val="95000"/>
            </a:schemeClr>
          </a:solidFill>
          <a:ln>
            <a:noFill/>
          </a:ln>
          <a:extLst/>
        </p:spPr>
        <p:txBody>
          <a:bodyPr>
            <a:spAutoFit/>
          </a:bodyPr>
          <a:lstStyle/>
          <a:p>
            <a:pPr algn="l"/>
            <a:r>
              <a:rPr lang="en-US" sz="1800" b="1" dirty="0" smtClean="0">
                <a:solidFill>
                  <a:srgbClr val="000000"/>
                </a:solidFill>
                <a:latin typeface="Courier New" pitchFamily="-106" charset="0"/>
              </a:rPr>
              <a:t>add </a:t>
            </a:r>
            <a:r>
              <a:rPr lang="en-US" sz="1800" b="1" dirty="0" smtClean="0">
                <a:solidFill>
                  <a:srgbClr val="00B050"/>
                </a:solidFill>
                <a:latin typeface="Courier New" pitchFamily="-106" charset="0"/>
              </a:rPr>
              <a:t>r13 </a:t>
            </a:r>
            <a:r>
              <a:rPr lang="en-US" sz="1800" b="1" dirty="0" err="1" smtClean="0">
                <a:solidFill>
                  <a:srgbClr val="00B050"/>
                </a:solidFill>
                <a:latin typeface="Courier New" pitchFamily="-106" charset="0"/>
              </a:rPr>
              <a:t>r13</a:t>
            </a:r>
            <a:r>
              <a:rPr lang="en-US" sz="1800" b="1" dirty="0" smtClean="0">
                <a:solidFill>
                  <a:srgbClr val="00B050"/>
                </a:solidFill>
                <a:latin typeface="Courier New" pitchFamily="-106" charset="0"/>
              </a:rPr>
              <a:t> </a:t>
            </a:r>
            <a:r>
              <a:rPr lang="en-US" sz="1800" b="1" dirty="0" smtClean="0">
                <a:solidFill>
                  <a:srgbClr val="0000FF"/>
                </a:solidFill>
                <a:latin typeface="Courier New" pitchFamily="-106" charset="0"/>
              </a:rPr>
              <a:t>r1</a:t>
            </a:r>
            <a:endParaRPr lang="en-US" sz="1800" dirty="0">
              <a:solidFill>
                <a:srgbClr val="0000FF"/>
              </a:solidFill>
              <a:latin typeface="Arial" charset="0"/>
            </a:endParaRPr>
          </a:p>
        </p:txBody>
      </p:sp>
      <p:sp>
        <p:nvSpPr>
          <p:cNvPr id="83" name="Rounded Rectangle 82"/>
          <p:cNvSpPr/>
          <p:nvPr/>
        </p:nvSpPr>
        <p:spPr bwMode="auto">
          <a:xfrm>
            <a:off x="228600" y="1219200"/>
            <a:ext cx="4267200" cy="5334000"/>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86" name="Rectangle 85"/>
          <p:cNvSpPr/>
          <p:nvPr/>
        </p:nvSpPr>
        <p:spPr bwMode="auto">
          <a:xfrm>
            <a:off x="2373313" y="3046412"/>
            <a:ext cx="798335" cy="416631"/>
          </a:xfrm>
          <a:prstGeom prst="rect">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87" name="Rectangle 76"/>
          <p:cNvSpPr>
            <a:spLocks noChangeArrowheads="1"/>
          </p:cNvSpPr>
          <p:nvPr/>
        </p:nvSpPr>
        <p:spPr bwMode="auto">
          <a:xfrm>
            <a:off x="3744913" y="1931988"/>
            <a:ext cx="339725" cy="461962"/>
          </a:xfrm>
          <a:prstGeom prst="rect">
            <a:avLst/>
          </a:prstGeom>
          <a:noFill/>
          <a:ln>
            <a:noFill/>
          </a:ln>
        </p:spPr>
        <p:txBody>
          <a:bodyPr wrap="none">
            <a:spAutoFit/>
          </a:bodyPr>
          <a:lstStyle/>
          <a:p>
            <a:pPr>
              <a:defRPr/>
            </a:pPr>
            <a:r>
              <a:rPr lang="en-US" b="1" dirty="0">
                <a:solidFill>
                  <a:srgbClr val="0000FF"/>
                </a:solidFill>
                <a:latin typeface="Calibri" pitchFamily="-106" charset="0"/>
                <a:cs typeface="Calibri" pitchFamily="-106" charset="0"/>
              </a:rPr>
              <a:t>7</a:t>
            </a:r>
            <a:endParaRPr lang="en-US" dirty="0">
              <a:solidFill>
                <a:srgbClr val="0000FF"/>
              </a:solidFill>
            </a:endParaRPr>
          </a:p>
        </p:txBody>
      </p:sp>
      <p:cxnSp>
        <p:nvCxnSpPr>
          <p:cNvPr id="88" name="Straight Arrow Connector 87"/>
          <p:cNvCxnSpPr>
            <a:cxnSpLocks noChangeShapeType="1"/>
          </p:cNvCxnSpPr>
          <p:nvPr/>
        </p:nvCxnSpPr>
        <p:spPr bwMode="auto">
          <a:xfrm flipH="1">
            <a:off x="3522663" y="2228850"/>
            <a:ext cx="228600" cy="152400"/>
          </a:xfrm>
          <a:prstGeom prst="straightConnector1">
            <a:avLst/>
          </a:prstGeom>
          <a:noFill/>
          <a:ln w="19050" algn="ctr">
            <a:solidFill>
              <a:srgbClr val="0000FF"/>
            </a:solidFill>
            <a:round/>
            <a:headEnd/>
            <a:tailEnd type="arrow" w="med" len="med"/>
          </a:ln>
          <a:extLst>
            <a:ext uri="{909E8E84-426E-40DD-AFC4-6F175D3DCCD1}">
              <a14:hiddenFill xmlns:a14="http://schemas.microsoft.com/office/drawing/2010/main">
                <a:noFill/>
              </a14:hiddenFill>
            </a:ext>
          </a:extLst>
        </p:spPr>
      </p:cxnSp>
      <p:sp>
        <p:nvSpPr>
          <p:cNvPr id="85" name="Text Box 185"/>
          <p:cNvSpPr txBox="1">
            <a:spLocks noChangeArrowheads="1"/>
          </p:cNvSpPr>
          <p:nvPr/>
        </p:nvSpPr>
        <p:spPr bwMode="auto">
          <a:xfrm>
            <a:off x="762000" y="1905000"/>
            <a:ext cx="3200400" cy="319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dirty="0" err="1">
                <a:solidFill>
                  <a:srgbClr val="D18006"/>
                </a:solidFill>
                <a:latin typeface="Courier New" pitchFamily="-106" charset="0"/>
              </a:rPr>
              <a:t>def</a:t>
            </a:r>
            <a:r>
              <a:rPr lang="en-US" b="1" dirty="0">
                <a:solidFill>
                  <a:srgbClr val="000000"/>
                </a:solidFill>
                <a:latin typeface="Courier New" pitchFamily="-106" charset="0"/>
              </a:rPr>
              <a:t> main():</a:t>
            </a:r>
          </a:p>
          <a:p>
            <a:pPr algn="l">
              <a:lnSpc>
                <a:spcPct val="60000"/>
              </a:lnSpc>
              <a:spcBef>
                <a:spcPct val="50000"/>
              </a:spcBef>
            </a:pPr>
            <a:r>
              <a:rPr lang="en-US" b="1" dirty="0">
                <a:solidFill>
                  <a:srgbClr val="000000"/>
                </a:solidFill>
                <a:latin typeface="Courier New" pitchFamily="-106" charset="0"/>
              </a:rPr>
              <a:t>   x = </a:t>
            </a:r>
            <a:r>
              <a:rPr lang="en-US" b="1" dirty="0">
                <a:solidFill>
                  <a:srgbClr val="D18006"/>
                </a:solidFill>
                <a:latin typeface="Courier New" pitchFamily="-106" charset="0"/>
              </a:rPr>
              <a:t>input</a:t>
            </a:r>
            <a:r>
              <a:rPr lang="en-US" b="1" dirty="0">
                <a:solidFill>
                  <a:srgbClr val="000000"/>
                </a:solidFill>
                <a:latin typeface="Courier New" pitchFamily="-106" charset="0"/>
              </a:rPr>
              <a:t>()</a:t>
            </a:r>
          </a:p>
          <a:p>
            <a:pPr algn="l">
              <a:lnSpc>
                <a:spcPct val="60000"/>
              </a:lnSpc>
              <a:spcBef>
                <a:spcPct val="50000"/>
              </a:spcBef>
            </a:pPr>
            <a:r>
              <a:rPr lang="en-US" b="1" dirty="0">
                <a:solidFill>
                  <a:srgbClr val="000000"/>
                </a:solidFill>
                <a:latin typeface="Courier New" pitchFamily="-106" charset="0"/>
              </a:rPr>
              <a:t>   y = </a:t>
            </a:r>
            <a:r>
              <a:rPr lang="en-US" b="1" dirty="0">
                <a:solidFill>
                  <a:srgbClr val="C00000"/>
                </a:solidFill>
                <a:latin typeface="Courier New" pitchFamily="-106" charset="0"/>
              </a:rPr>
              <a:t>fun</a:t>
            </a:r>
            <a:r>
              <a:rPr lang="en-US" b="1" dirty="0">
                <a:solidFill>
                  <a:srgbClr val="000000"/>
                </a:solidFill>
                <a:latin typeface="Courier New" pitchFamily="-106" charset="0"/>
              </a:rPr>
              <a:t>(x)</a:t>
            </a:r>
          </a:p>
          <a:p>
            <a:pPr algn="l">
              <a:lnSpc>
                <a:spcPct val="60000"/>
              </a:lnSpc>
              <a:spcBef>
                <a:spcPct val="50000"/>
              </a:spcBef>
            </a:pPr>
            <a:r>
              <a:rPr lang="en-US" b="1" dirty="0">
                <a:solidFill>
                  <a:srgbClr val="000000"/>
                </a:solidFill>
                <a:latin typeface="Courier New" pitchFamily="-106" charset="0"/>
              </a:rPr>
              <a:t>   </a:t>
            </a:r>
            <a:r>
              <a:rPr lang="en-US" b="1" dirty="0">
                <a:latin typeface="Courier New" pitchFamily="-106" charset="0"/>
              </a:rPr>
              <a:t>print</a:t>
            </a:r>
            <a:r>
              <a:rPr lang="en-US" b="1" dirty="0">
                <a:solidFill>
                  <a:srgbClr val="000000"/>
                </a:solidFill>
                <a:latin typeface="Courier New" pitchFamily="-106" charset="0"/>
              </a:rPr>
              <a:t> </a:t>
            </a:r>
            <a:r>
              <a:rPr lang="en-US" b="1" dirty="0" err="1" smtClean="0">
                <a:latin typeface="Courier New" pitchFamily="-106" charset="0"/>
              </a:rPr>
              <a:t>y+x</a:t>
            </a:r>
            <a:endParaRPr lang="en-US" b="1" dirty="0">
              <a:latin typeface="Courier New" pitchFamily="-106" charset="0"/>
            </a:endParaRPr>
          </a:p>
          <a:p>
            <a:pPr algn="l">
              <a:lnSpc>
                <a:spcPct val="60000"/>
              </a:lnSpc>
              <a:spcBef>
                <a:spcPct val="50000"/>
              </a:spcBef>
            </a:pPr>
            <a:endParaRPr lang="en-US" b="1" dirty="0">
              <a:solidFill>
                <a:srgbClr val="000000"/>
              </a:solidFill>
              <a:latin typeface="Courier New" pitchFamily="-106" charset="0"/>
            </a:endParaRPr>
          </a:p>
          <a:p>
            <a:pPr algn="l">
              <a:lnSpc>
                <a:spcPct val="60000"/>
              </a:lnSpc>
              <a:spcBef>
                <a:spcPct val="50000"/>
              </a:spcBef>
            </a:pPr>
            <a:r>
              <a:rPr lang="en-US" b="1" dirty="0" err="1">
                <a:solidFill>
                  <a:srgbClr val="D18006"/>
                </a:solidFill>
                <a:latin typeface="Courier New" pitchFamily="-106" charset="0"/>
              </a:rPr>
              <a:t>def</a:t>
            </a:r>
            <a:r>
              <a:rPr lang="en-US" b="1" dirty="0">
                <a:solidFill>
                  <a:srgbClr val="000000"/>
                </a:solidFill>
                <a:latin typeface="Courier New" pitchFamily="-106" charset="0"/>
              </a:rPr>
              <a:t> </a:t>
            </a:r>
            <a:r>
              <a:rPr lang="en-US" b="1" dirty="0">
                <a:solidFill>
                  <a:srgbClr val="C00000"/>
                </a:solidFill>
                <a:latin typeface="Courier New" pitchFamily="-106" charset="0"/>
              </a:rPr>
              <a:t>fun</a:t>
            </a:r>
            <a:r>
              <a:rPr lang="en-US" b="1" dirty="0">
                <a:solidFill>
                  <a:srgbClr val="000000"/>
                </a:solidFill>
                <a:latin typeface="Courier New" pitchFamily="-106" charset="0"/>
              </a:rPr>
              <a:t>( x ):</a:t>
            </a:r>
            <a:endParaRPr lang="en-US" b="1" dirty="0">
              <a:solidFill>
                <a:srgbClr val="C00000"/>
              </a:solidFill>
              <a:latin typeface="Courier New" pitchFamily="-106" charset="0"/>
            </a:endParaRPr>
          </a:p>
          <a:p>
            <a:pPr algn="l">
              <a:lnSpc>
                <a:spcPct val="60000"/>
              </a:lnSpc>
              <a:spcBef>
                <a:spcPct val="50000"/>
              </a:spcBef>
            </a:pPr>
            <a:r>
              <a:rPr lang="en-US" b="1" dirty="0">
                <a:solidFill>
                  <a:srgbClr val="000000"/>
                </a:solidFill>
                <a:latin typeface="Courier New" pitchFamily="-106" charset="0"/>
              </a:rPr>
              <a:t>   y = x*(x-1)</a:t>
            </a:r>
          </a:p>
          <a:p>
            <a:pPr algn="l">
              <a:lnSpc>
                <a:spcPct val="60000"/>
              </a:lnSpc>
              <a:spcBef>
                <a:spcPct val="50000"/>
              </a:spcBef>
            </a:pPr>
            <a:r>
              <a:rPr lang="en-US" b="1" dirty="0">
                <a:solidFill>
                  <a:srgbClr val="000000"/>
                </a:solidFill>
                <a:latin typeface="Courier New" pitchFamily="-106" charset="0"/>
              </a:rPr>
              <a:t>   </a:t>
            </a:r>
            <a:r>
              <a:rPr lang="en-US" b="1" dirty="0">
                <a:solidFill>
                  <a:srgbClr val="D18006"/>
                </a:solidFill>
                <a:latin typeface="Courier New" pitchFamily="-106" charset="0"/>
              </a:rPr>
              <a:t>return </a:t>
            </a:r>
            <a:r>
              <a:rPr lang="en-US" b="1" dirty="0">
                <a:solidFill>
                  <a:srgbClr val="000000"/>
                </a:solidFill>
                <a:latin typeface="Courier New" pitchFamily="-106" charset="0"/>
              </a:rPr>
              <a:t>y</a:t>
            </a:r>
          </a:p>
        </p:txBody>
      </p:sp>
      <p:sp>
        <p:nvSpPr>
          <p:cNvPr id="89" name="Text Box 211"/>
          <p:cNvSpPr txBox="1">
            <a:spLocks noChangeArrowheads="1"/>
          </p:cNvSpPr>
          <p:nvPr/>
        </p:nvSpPr>
        <p:spPr bwMode="auto">
          <a:xfrm>
            <a:off x="609600" y="5483225"/>
            <a:ext cx="3352800" cy="830263"/>
          </a:xfrm>
          <a:prstGeom prst="rect">
            <a:avLst/>
          </a:prstGeom>
          <a:solidFill>
            <a:schemeClr val="bg1"/>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a:latin typeface="Calibri" pitchFamily="-106" charset="0"/>
              </a:rPr>
              <a:t>But what if we wanted </a:t>
            </a:r>
            <a:r>
              <a:rPr lang="en-US" b="1" dirty="0">
                <a:latin typeface="Courier New" pitchFamily="-106" charset="0"/>
                <a:cs typeface="Courier New" pitchFamily="-106" charset="0"/>
              </a:rPr>
              <a:t>fun(x) + x </a:t>
            </a:r>
            <a:r>
              <a:rPr lang="en-US" b="1" dirty="0">
                <a:latin typeface="Calibri" pitchFamily="-106" charset="0"/>
              </a:rPr>
              <a:t>?</a:t>
            </a:r>
          </a:p>
        </p:txBody>
      </p:sp>
      <p:sp>
        <p:nvSpPr>
          <p:cNvPr id="3" name="Right Arrow 2"/>
          <p:cNvSpPr/>
          <p:nvPr/>
        </p:nvSpPr>
        <p:spPr bwMode="auto">
          <a:xfrm>
            <a:off x="4343400" y="2966244"/>
            <a:ext cx="836613" cy="399256"/>
          </a:xfrm>
          <a:prstGeom prst="rightArrow">
            <a:avLst/>
          </a:prstGeom>
          <a:solidFill>
            <a:schemeClr val="bg1">
              <a:lumMod val="95000"/>
            </a:schemeClr>
          </a:solidFill>
          <a:ln w="3175" cap="flat" cmpd="sng" algn="ctr">
            <a:solidFill>
              <a:srgbClr val="00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Tree>
    <p:extLst>
      <p:ext uri="{BB962C8B-B14F-4D97-AF65-F5344CB8AC3E}">
        <p14:creationId xmlns:p14="http://schemas.microsoft.com/office/powerpoint/2010/main" val="2686730733"/>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6"/>
          <p:cNvSpPr>
            <a:spLocks noChangeArrowheads="1"/>
          </p:cNvSpPr>
          <p:nvPr>
            <p:custDataLst>
              <p:tags r:id="rId1"/>
            </p:custDataLst>
          </p:nvPr>
        </p:nvSpPr>
        <p:spPr bwMode="auto">
          <a:xfrm>
            <a:off x="989719" y="2735263"/>
            <a:ext cx="2664706" cy="527226"/>
          </a:xfrm>
          <a:prstGeom prst="rect">
            <a:avLst/>
          </a:prstGeom>
          <a:solidFill>
            <a:srgbClr val="CCECFF"/>
          </a:solidFill>
          <a:ln w="9525">
            <a:solidFill>
              <a:schemeClr val="tx1"/>
            </a:solidFill>
            <a:miter lim="800000"/>
            <a:headEnd/>
            <a:tailEnd/>
          </a:ln>
          <a:extLst/>
        </p:spPr>
        <p:txBody>
          <a:bodyPr wrap="none" anchor="ctr"/>
          <a:lstStyle/>
          <a:p>
            <a:endParaRPr lang="en-US"/>
          </a:p>
        </p:txBody>
      </p:sp>
      <p:sp>
        <p:nvSpPr>
          <p:cNvPr id="14339" name="Rectangle 7"/>
          <p:cNvSpPr>
            <a:spLocks noChangeArrowheads="1"/>
          </p:cNvSpPr>
          <p:nvPr>
            <p:custDataLst>
              <p:tags r:id="rId2"/>
            </p:custDataLst>
          </p:nvPr>
        </p:nvSpPr>
        <p:spPr bwMode="auto">
          <a:xfrm>
            <a:off x="989719" y="3573463"/>
            <a:ext cx="2664706" cy="527226"/>
          </a:xfrm>
          <a:prstGeom prst="rect">
            <a:avLst/>
          </a:prstGeom>
          <a:solidFill>
            <a:srgbClr val="CCFFCC"/>
          </a:solidFill>
          <a:ln w="9525">
            <a:solidFill>
              <a:schemeClr val="tx1"/>
            </a:solidFill>
            <a:miter lim="800000"/>
            <a:headEnd/>
            <a:tailEnd/>
          </a:ln>
          <a:extLst/>
        </p:spPr>
        <p:txBody>
          <a:bodyPr wrap="none" anchor="ctr"/>
          <a:lstStyle/>
          <a:p>
            <a:endParaRPr lang="en-US"/>
          </a:p>
        </p:txBody>
      </p:sp>
      <p:sp>
        <p:nvSpPr>
          <p:cNvPr id="14340" name="Rectangle 13"/>
          <p:cNvSpPr>
            <a:spLocks noChangeArrowheads="1"/>
          </p:cNvSpPr>
          <p:nvPr>
            <p:custDataLst>
              <p:tags r:id="rId3"/>
            </p:custDataLst>
          </p:nvPr>
        </p:nvSpPr>
        <p:spPr bwMode="auto">
          <a:xfrm>
            <a:off x="5245100" y="21304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1" name="Rectangle 14"/>
          <p:cNvSpPr>
            <a:spLocks noChangeArrowheads="1"/>
          </p:cNvSpPr>
          <p:nvPr>
            <p:custDataLst>
              <p:tags r:id="rId4"/>
            </p:custDataLst>
          </p:nvPr>
        </p:nvSpPr>
        <p:spPr bwMode="auto">
          <a:xfrm>
            <a:off x="5245100" y="25114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2" name="Rectangle 15"/>
          <p:cNvSpPr>
            <a:spLocks noChangeArrowheads="1"/>
          </p:cNvSpPr>
          <p:nvPr>
            <p:custDataLst>
              <p:tags r:id="rId5"/>
            </p:custDataLst>
          </p:nvPr>
        </p:nvSpPr>
        <p:spPr bwMode="auto">
          <a:xfrm>
            <a:off x="5245100" y="344875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3" name="Rectangle 16"/>
          <p:cNvSpPr>
            <a:spLocks noChangeArrowheads="1"/>
          </p:cNvSpPr>
          <p:nvPr>
            <p:custDataLst>
              <p:tags r:id="rId6"/>
            </p:custDataLst>
          </p:nvPr>
        </p:nvSpPr>
        <p:spPr bwMode="auto">
          <a:xfrm>
            <a:off x="5245100" y="382975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4" name="Rectangle 17"/>
          <p:cNvSpPr>
            <a:spLocks noChangeArrowheads="1"/>
          </p:cNvSpPr>
          <p:nvPr>
            <p:custDataLst>
              <p:tags r:id="rId7"/>
            </p:custDataLst>
          </p:nvPr>
        </p:nvSpPr>
        <p:spPr bwMode="auto">
          <a:xfrm>
            <a:off x="5245100" y="421075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5" name="Rectangle 18"/>
          <p:cNvSpPr>
            <a:spLocks noChangeArrowheads="1"/>
          </p:cNvSpPr>
          <p:nvPr>
            <p:custDataLst>
              <p:tags r:id="rId8"/>
            </p:custDataLst>
          </p:nvPr>
        </p:nvSpPr>
        <p:spPr bwMode="auto">
          <a:xfrm>
            <a:off x="5245100" y="459175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6" name="Rectangle 19"/>
          <p:cNvSpPr>
            <a:spLocks noChangeArrowheads="1"/>
          </p:cNvSpPr>
          <p:nvPr>
            <p:custDataLst>
              <p:tags r:id="rId9"/>
            </p:custDataLst>
          </p:nvPr>
        </p:nvSpPr>
        <p:spPr bwMode="auto">
          <a:xfrm>
            <a:off x="5245100" y="497275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7" name="Rectangle 20"/>
          <p:cNvSpPr>
            <a:spLocks noChangeArrowheads="1"/>
          </p:cNvSpPr>
          <p:nvPr>
            <p:custDataLst>
              <p:tags r:id="rId10"/>
            </p:custDataLst>
          </p:nvPr>
        </p:nvSpPr>
        <p:spPr bwMode="auto">
          <a:xfrm>
            <a:off x="5245100" y="535375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50" name="Rectangle 25"/>
          <p:cNvSpPr>
            <a:spLocks noChangeArrowheads="1"/>
          </p:cNvSpPr>
          <p:nvPr>
            <p:custDataLst>
              <p:tags r:id="rId11"/>
            </p:custDataLst>
          </p:nvPr>
        </p:nvSpPr>
        <p:spPr bwMode="auto">
          <a:xfrm>
            <a:off x="5286375" y="2159000"/>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read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4351" name="Text Box 26"/>
          <p:cNvSpPr txBox="1">
            <a:spLocks noChangeArrowheads="1"/>
          </p:cNvSpPr>
          <p:nvPr>
            <p:custDataLst>
              <p:tags r:id="rId12"/>
            </p:custDataLst>
          </p:nvPr>
        </p:nvSpPr>
        <p:spPr bwMode="auto">
          <a:xfrm>
            <a:off x="4570413" y="21478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0</a:t>
            </a:r>
          </a:p>
        </p:txBody>
      </p:sp>
      <p:sp>
        <p:nvSpPr>
          <p:cNvPr id="14352" name="Text Box 27"/>
          <p:cNvSpPr txBox="1">
            <a:spLocks noChangeArrowheads="1"/>
          </p:cNvSpPr>
          <p:nvPr>
            <p:custDataLst>
              <p:tags r:id="rId13"/>
            </p:custDataLst>
          </p:nvPr>
        </p:nvSpPr>
        <p:spPr bwMode="auto">
          <a:xfrm>
            <a:off x="4567238" y="25257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1</a:t>
            </a:r>
          </a:p>
        </p:txBody>
      </p:sp>
      <p:sp>
        <p:nvSpPr>
          <p:cNvPr id="14353" name="Text Box 28"/>
          <p:cNvSpPr txBox="1">
            <a:spLocks noChangeArrowheads="1"/>
          </p:cNvSpPr>
          <p:nvPr>
            <p:custDataLst>
              <p:tags r:id="rId14"/>
            </p:custDataLst>
          </p:nvPr>
        </p:nvSpPr>
        <p:spPr bwMode="auto">
          <a:xfrm>
            <a:off x="4567238" y="346304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2</a:t>
            </a:r>
          </a:p>
        </p:txBody>
      </p:sp>
      <p:sp>
        <p:nvSpPr>
          <p:cNvPr id="14354" name="Text Box 29"/>
          <p:cNvSpPr txBox="1">
            <a:spLocks noChangeArrowheads="1"/>
          </p:cNvSpPr>
          <p:nvPr>
            <p:custDataLst>
              <p:tags r:id="rId15"/>
            </p:custDataLst>
          </p:nvPr>
        </p:nvSpPr>
        <p:spPr bwMode="auto">
          <a:xfrm>
            <a:off x="4567238" y="384404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3</a:t>
            </a:r>
          </a:p>
        </p:txBody>
      </p:sp>
      <p:sp>
        <p:nvSpPr>
          <p:cNvPr id="14355" name="Rectangle 37"/>
          <p:cNvSpPr>
            <a:spLocks noChangeArrowheads="1"/>
          </p:cNvSpPr>
          <p:nvPr>
            <p:custDataLst>
              <p:tags r:id="rId16"/>
            </p:custDataLst>
          </p:nvPr>
        </p:nvSpPr>
        <p:spPr bwMode="auto">
          <a:xfrm>
            <a:off x="5286375" y="25495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call</a:t>
            </a:r>
            <a:r>
              <a:rPr lang="en-US" sz="1800" b="1">
                <a:solidFill>
                  <a:srgbClr val="0B04FF"/>
                </a:solidFill>
                <a:latin typeface="Courier New" pitchFamily="-106" charset="0"/>
              </a:rPr>
              <a:t> </a:t>
            </a:r>
            <a:r>
              <a:rPr lang="en-US" sz="1800" b="1">
                <a:solidFill>
                  <a:srgbClr val="C00000"/>
                </a:solidFill>
                <a:latin typeface="Courier New" pitchFamily="-106" charset="0"/>
              </a:rPr>
              <a:t>r14</a:t>
            </a:r>
            <a:r>
              <a:rPr lang="en-US" sz="1800" b="1">
                <a:solidFill>
                  <a:srgbClr val="000000"/>
                </a:solidFill>
                <a:latin typeface="Courier New" pitchFamily="-106" charset="0"/>
              </a:rPr>
              <a:t> 4</a:t>
            </a:r>
            <a:endParaRPr lang="en-US" sz="1800">
              <a:solidFill>
                <a:srgbClr val="000000"/>
              </a:solidFill>
              <a:latin typeface="Arial" charset="0"/>
            </a:endParaRPr>
          </a:p>
        </p:txBody>
      </p:sp>
      <p:sp>
        <p:nvSpPr>
          <p:cNvPr id="14356" name="Text Box 38"/>
          <p:cNvSpPr txBox="1">
            <a:spLocks noChangeArrowheads="1"/>
          </p:cNvSpPr>
          <p:nvPr>
            <p:custDataLst>
              <p:tags r:id="rId17"/>
            </p:custDataLst>
          </p:nvPr>
        </p:nvSpPr>
        <p:spPr bwMode="auto">
          <a:xfrm>
            <a:off x="295981" y="27828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000FF"/>
                </a:solidFill>
                <a:latin typeface="Courier New" pitchFamily="-106" charset="0"/>
                <a:cs typeface="Courier New" pitchFamily="-106" charset="0"/>
              </a:rPr>
              <a:t>r1</a:t>
            </a:r>
          </a:p>
        </p:txBody>
      </p:sp>
      <p:sp>
        <p:nvSpPr>
          <p:cNvPr id="14357" name="Text Box 39"/>
          <p:cNvSpPr txBox="1">
            <a:spLocks noChangeArrowheads="1"/>
          </p:cNvSpPr>
          <p:nvPr>
            <p:custDataLst>
              <p:tags r:id="rId18"/>
            </p:custDataLst>
          </p:nvPr>
        </p:nvSpPr>
        <p:spPr bwMode="auto">
          <a:xfrm>
            <a:off x="322969" y="35941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0B050"/>
                </a:solidFill>
                <a:latin typeface="Courier New" pitchFamily="-106" charset="0"/>
                <a:cs typeface="Courier New" pitchFamily="-106" charset="0"/>
              </a:rPr>
              <a:t>r13</a:t>
            </a:r>
          </a:p>
        </p:txBody>
      </p:sp>
      <p:sp>
        <p:nvSpPr>
          <p:cNvPr id="14358" name="Rectangle 40"/>
          <p:cNvSpPr>
            <a:spLocks noChangeArrowheads="1"/>
          </p:cNvSpPr>
          <p:nvPr>
            <p:custDataLst>
              <p:tags r:id="rId19"/>
            </p:custDataLst>
          </p:nvPr>
        </p:nvSpPr>
        <p:spPr bwMode="auto">
          <a:xfrm>
            <a:off x="5286375" y="347098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dirty="0">
                <a:solidFill>
                  <a:srgbClr val="000000"/>
                </a:solidFill>
                <a:latin typeface="Courier New" pitchFamily="-106" charset="0"/>
              </a:rPr>
              <a:t>write </a:t>
            </a:r>
            <a:r>
              <a:rPr lang="en-US" sz="1800" b="1" dirty="0">
                <a:solidFill>
                  <a:srgbClr val="00B050"/>
                </a:solidFill>
                <a:latin typeface="Courier New" pitchFamily="-106" charset="0"/>
              </a:rPr>
              <a:t>r13</a:t>
            </a:r>
            <a:endParaRPr lang="en-US" sz="1800" dirty="0">
              <a:solidFill>
                <a:srgbClr val="00B050"/>
              </a:solidFill>
              <a:latin typeface="Arial" charset="0"/>
            </a:endParaRPr>
          </a:p>
        </p:txBody>
      </p:sp>
      <p:sp>
        <p:nvSpPr>
          <p:cNvPr id="14359" name="Rectangle 41"/>
          <p:cNvSpPr>
            <a:spLocks noChangeArrowheads="1"/>
          </p:cNvSpPr>
          <p:nvPr>
            <p:custDataLst>
              <p:tags r:id="rId20"/>
            </p:custDataLst>
          </p:nvPr>
        </p:nvSpPr>
        <p:spPr bwMode="auto">
          <a:xfrm>
            <a:off x="5286375" y="385991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halt</a:t>
            </a:r>
            <a:endParaRPr lang="en-US" sz="1800">
              <a:solidFill>
                <a:srgbClr val="000000"/>
              </a:solidFill>
              <a:latin typeface="Arial" charset="0"/>
            </a:endParaRPr>
          </a:p>
        </p:txBody>
      </p:sp>
      <p:sp>
        <p:nvSpPr>
          <p:cNvPr id="14360" name="Rectangle 42"/>
          <p:cNvSpPr>
            <a:spLocks noChangeArrowheads="1"/>
          </p:cNvSpPr>
          <p:nvPr>
            <p:custDataLst>
              <p:tags r:id="rId21"/>
            </p:custDataLst>
          </p:nvPr>
        </p:nvSpPr>
        <p:spPr bwMode="auto">
          <a:xfrm>
            <a:off x="5286375" y="423456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copy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4361" name="Rectangle 43"/>
          <p:cNvSpPr>
            <a:spLocks noChangeArrowheads="1"/>
          </p:cNvSpPr>
          <p:nvPr>
            <p:custDataLst>
              <p:tags r:id="rId22"/>
            </p:custDataLst>
          </p:nvPr>
        </p:nvSpPr>
        <p:spPr bwMode="auto">
          <a:xfrm>
            <a:off x="5286375" y="461398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362" name="Rectangle 44"/>
          <p:cNvSpPr>
            <a:spLocks noChangeArrowheads="1"/>
          </p:cNvSpPr>
          <p:nvPr>
            <p:custDataLst>
              <p:tags r:id="rId23"/>
            </p:custDataLst>
          </p:nvPr>
        </p:nvSpPr>
        <p:spPr bwMode="auto">
          <a:xfrm>
            <a:off x="5286375" y="499498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363" name="Rectangle 45"/>
          <p:cNvSpPr>
            <a:spLocks noChangeArrowheads="1"/>
          </p:cNvSpPr>
          <p:nvPr>
            <p:custDataLst>
              <p:tags r:id="rId24"/>
            </p:custDataLst>
          </p:nvPr>
        </p:nvSpPr>
        <p:spPr bwMode="auto">
          <a:xfrm>
            <a:off x="5286375" y="536804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364" name="Rectangle 169"/>
          <p:cNvSpPr>
            <a:spLocks noChangeArrowheads="1"/>
          </p:cNvSpPr>
          <p:nvPr>
            <p:custDataLst>
              <p:tags r:id="rId25"/>
            </p:custDataLst>
          </p:nvPr>
        </p:nvSpPr>
        <p:spPr bwMode="auto">
          <a:xfrm>
            <a:off x="5292725" y="460921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a:t>
            </a:r>
            <a:r>
              <a:rPr lang="en-US" sz="1800" b="1">
                <a:solidFill>
                  <a:srgbClr val="0000FF"/>
                </a:solidFill>
                <a:latin typeface="Courier New" pitchFamily="-106" charset="0"/>
              </a:rPr>
              <a:t>r1</a:t>
            </a:r>
            <a:r>
              <a:rPr lang="en-US" sz="1800" b="1">
                <a:latin typeface="Courier New" pitchFamily="-106" charset="0"/>
              </a:rPr>
              <a:t> -1</a:t>
            </a:r>
            <a:endParaRPr lang="en-US" sz="1800">
              <a:solidFill>
                <a:srgbClr val="000000"/>
              </a:solidFill>
              <a:latin typeface="Arial" charset="0"/>
            </a:endParaRPr>
          </a:p>
        </p:txBody>
      </p:sp>
      <p:sp>
        <p:nvSpPr>
          <p:cNvPr id="14365" name="Rectangle 170"/>
          <p:cNvSpPr>
            <a:spLocks noChangeArrowheads="1"/>
          </p:cNvSpPr>
          <p:nvPr>
            <p:custDataLst>
              <p:tags r:id="rId26"/>
            </p:custDataLst>
          </p:nvPr>
        </p:nvSpPr>
        <p:spPr bwMode="auto">
          <a:xfrm>
            <a:off x="5292725" y="499021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mul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4366" name="Rectangle 171"/>
          <p:cNvSpPr>
            <a:spLocks noChangeArrowheads="1"/>
          </p:cNvSpPr>
          <p:nvPr>
            <p:custDataLst>
              <p:tags r:id="rId27"/>
            </p:custDataLst>
          </p:nvPr>
        </p:nvSpPr>
        <p:spPr bwMode="auto">
          <a:xfrm>
            <a:off x="5292725" y="537121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jumpr</a:t>
            </a:r>
            <a:r>
              <a:rPr lang="en-US" sz="1800" b="1">
                <a:solidFill>
                  <a:srgbClr val="0B04FF"/>
                </a:solidFill>
                <a:latin typeface="Courier New" pitchFamily="-106" charset="0"/>
              </a:rPr>
              <a:t> </a:t>
            </a:r>
            <a:r>
              <a:rPr lang="en-US" sz="1800" b="1">
                <a:solidFill>
                  <a:srgbClr val="C00000"/>
                </a:solidFill>
                <a:latin typeface="Courier New" pitchFamily="-106" charset="0"/>
              </a:rPr>
              <a:t>r14</a:t>
            </a:r>
            <a:endParaRPr lang="en-US" sz="1800">
              <a:solidFill>
                <a:srgbClr val="C00000"/>
              </a:solidFill>
              <a:latin typeface="Arial" charset="0"/>
            </a:endParaRPr>
          </a:p>
        </p:txBody>
      </p:sp>
      <p:sp>
        <p:nvSpPr>
          <p:cNvPr id="14367" name="Text Box 174"/>
          <p:cNvSpPr txBox="1">
            <a:spLocks noChangeArrowheads="1"/>
          </p:cNvSpPr>
          <p:nvPr/>
        </p:nvSpPr>
        <p:spPr bwMode="auto">
          <a:xfrm>
            <a:off x="1859669" y="2514600"/>
            <a:ext cx="178911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solidFill>
                  <a:srgbClr val="0000FF"/>
                </a:solidFill>
                <a:latin typeface="Cambria" pitchFamily="18" charset="0"/>
              </a:rPr>
              <a:t>Input value: x</a:t>
            </a:r>
          </a:p>
        </p:txBody>
      </p:sp>
      <p:sp>
        <p:nvSpPr>
          <p:cNvPr id="14368" name="Text Box 175"/>
          <p:cNvSpPr txBox="1">
            <a:spLocks noChangeArrowheads="1"/>
          </p:cNvSpPr>
          <p:nvPr/>
        </p:nvSpPr>
        <p:spPr bwMode="auto">
          <a:xfrm>
            <a:off x="1027819" y="3365500"/>
            <a:ext cx="261461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solidFill>
                  <a:srgbClr val="159627"/>
                </a:solidFill>
                <a:latin typeface="Cambria" pitchFamily="18" charset="0"/>
              </a:rPr>
              <a:t>Final result </a:t>
            </a:r>
            <a:r>
              <a:rPr lang="en-US" sz="1200" dirty="0" smtClean="0">
                <a:solidFill>
                  <a:srgbClr val="159627"/>
                </a:solidFill>
                <a:latin typeface="Cambria" pitchFamily="18" charset="0"/>
              </a:rPr>
              <a:t>– ret. </a:t>
            </a:r>
            <a:r>
              <a:rPr lang="en-US" sz="1200" dirty="0">
                <a:solidFill>
                  <a:srgbClr val="159627"/>
                </a:solidFill>
                <a:latin typeface="Cambria" pitchFamily="18" charset="0"/>
              </a:rPr>
              <a:t>value - </a:t>
            </a:r>
            <a:r>
              <a:rPr lang="en-US" sz="1200" i="1" dirty="0">
                <a:solidFill>
                  <a:srgbClr val="159627"/>
                </a:solidFill>
                <a:latin typeface="Cambria" pitchFamily="18" charset="0"/>
              </a:rPr>
              <a:t>in progress</a:t>
            </a:r>
            <a:endParaRPr lang="en-US" sz="1200" dirty="0">
              <a:solidFill>
                <a:srgbClr val="159627"/>
              </a:solidFill>
              <a:latin typeface="Cambria" pitchFamily="18" charset="0"/>
            </a:endParaRPr>
          </a:p>
        </p:txBody>
      </p:sp>
      <p:sp>
        <p:nvSpPr>
          <p:cNvPr id="14369" name="Text Box 185"/>
          <p:cNvSpPr txBox="1">
            <a:spLocks noChangeArrowheads="1"/>
          </p:cNvSpPr>
          <p:nvPr/>
        </p:nvSpPr>
        <p:spPr bwMode="auto">
          <a:xfrm>
            <a:off x="7762875" y="2156883"/>
            <a:ext cx="904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dirty="0">
                <a:latin typeface="Cambria" pitchFamily="18" charset="0"/>
              </a:rPr>
              <a:t>input</a:t>
            </a:r>
          </a:p>
        </p:txBody>
      </p:sp>
      <p:sp>
        <p:nvSpPr>
          <p:cNvPr id="14370" name="AutoShape 186"/>
          <p:cNvSpPr>
            <a:spLocks/>
          </p:cNvSpPr>
          <p:nvPr/>
        </p:nvSpPr>
        <p:spPr bwMode="auto">
          <a:xfrm>
            <a:off x="7661275" y="2141538"/>
            <a:ext cx="74613" cy="347662"/>
          </a:xfrm>
          <a:prstGeom prst="rightBrace">
            <a:avLst>
              <a:gd name="adj1" fmla="val 3882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371" name="Text Box 187"/>
          <p:cNvSpPr txBox="1">
            <a:spLocks noChangeArrowheads="1"/>
          </p:cNvSpPr>
          <p:nvPr/>
        </p:nvSpPr>
        <p:spPr bwMode="auto">
          <a:xfrm>
            <a:off x="7543800" y="2536825"/>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ambria" pitchFamily="18" charset="0"/>
              </a:rPr>
              <a:t>function call</a:t>
            </a:r>
          </a:p>
        </p:txBody>
      </p:sp>
      <p:sp>
        <p:nvSpPr>
          <p:cNvPr id="14372" name="Rectangle 188"/>
          <p:cNvSpPr>
            <a:spLocks noChangeArrowheads="1"/>
          </p:cNvSpPr>
          <p:nvPr>
            <p:custDataLst>
              <p:tags r:id="rId28"/>
            </p:custDataLst>
          </p:nvPr>
        </p:nvSpPr>
        <p:spPr bwMode="auto">
          <a:xfrm>
            <a:off x="992894" y="4411663"/>
            <a:ext cx="2664706" cy="527226"/>
          </a:xfrm>
          <a:prstGeom prst="rect">
            <a:avLst/>
          </a:prstGeom>
          <a:solidFill>
            <a:srgbClr val="FFCCFF"/>
          </a:solidFill>
          <a:ln w="9525">
            <a:solidFill>
              <a:schemeClr val="tx1"/>
            </a:solidFill>
            <a:miter lim="800000"/>
            <a:headEnd/>
            <a:tailEnd/>
          </a:ln>
          <a:extLst/>
        </p:spPr>
        <p:txBody>
          <a:bodyPr wrap="none" anchor="ctr"/>
          <a:lstStyle/>
          <a:p>
            <a:endParaRPr lang="en-US"/>
          </a:p>
        </p:txBody>
      </p:sp>
      <p:sp>
        <p:nvSpPr>
          <p:cNvPr id="14373" name="Text Box 189"/>
          <p:cNvSpPr txBox="1">
            <a:spLocks noChangeArrowheads="1"/>
          </p:cNvSpPr>
          <p:nvPr>
            <p:custDataLst>
              <p:tags r:id="rId29"/>
            </p:custDataLst>
          </p:nvPr>
        </p:nvSpPr>
        <p:spPr bwMode="auto">
          <a:xfrm>
            <a:off x="326144" y="44323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C00000"/>
                </a:solidFill>
                <a:latin typeface="Courier New" pitchFamily="-106" charset="0"/>
                <a:cs typeface="Courier New" pitchFamily="-106" charset="0"/>
              </a:rPr>
              <a:t>r14</a:t>
            </a:r>
          </a:p>
        </p:txBody>
      </p:sp>
      <p:sp>
        <p:nvSpPr>
          <p:cNvPr id="14374" name="Text Box 190"/>
          <p:cNvSpPr txBox="1">
            <a:spLocks noChangeArrowheads="1"/>
          </p:cNvSpPr>
          <p:nvPr/>
        </p:nvSpPr>
        <p:spPr bwMode="auto">
          <a:xfrm>
            <a:off x="1856494" y="4203700"/>
            <a:ext cx="178911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solidFill>
                  <a:srgbClr val="C00000"/>
                </a:solidFill>
                <a:latin typeface="Cambria" pitchFamily="18" charset="0"/>
              </a:rPr>
              <a:t>return address register</a:t>
            </a:r>
          </a:p>
        </p:txBody>
      </p:sp>
      <p:sp>
        <p:nvSpPr>
          <p:cNvPr id="14375" name="Text Box 194"/>
          <p:cNvSpPr txBox="1">
            <a:spLocks noChangeArrowheads="1"/>
          </p:cNvSpPr>
          <p:nvPr/>
        </p:nvSpPr>
        <p:spPr bwMode="auto">
          <a:xfrm>
            <a:off x="7735888" y="4828646"/>
            <a:ext cx="1255712"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latin typeface="Cambria" pitchFamily="18" charset="0"/>
              </a:rPr>
              <a:t>the function</a:t>
            </a:r>
          </a:p>
        </p:txBody>
      </p:sp>
      <p:sp>
        <p:nvSpPr>
          <p:cNvPr id="14376" name="Text Box 197"/>
          <p:cNvSpPr txBox="1">
            <a:spLocks noChangeArrowheads="1"/>
          </p:cNvSpPr>
          <p:nvPr/>
        </p:nvSpPr>
        <p:spPr bwMode="auto">
          <a:xfrm>
            <a:off x="7731125" y="3633258"/>
            <a:ext cx="1031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dirty="0">
                <a:latin typeface="Cambria" pitchFamily="18" charset="0"/>
              </a:rPr>
              <a:t>output</a:t>
            </a:r>
          </a:p>
        </p:txBody>
      </p:sp>
      <p:sp>
        <p:nvSpPr>
          <p:cNvPr id="14377" name="AutoShape 198"/>
          <p:cNvSpPr>
            <a:spLocks/>
          </p:cNvSpPr>
          <p:nvPr/>
        </p:nvSpPr>
        <p:spPr bwMode="auto">
          <a:xfrm>
            <a:off x="7643813" y="3450343"/>
            <a:ext cx="93662" cy="777875"/>
          </a:xfrm>
          <a:prstGeom prst="rightBrace">
            <a:avLst>
              <a:gd name="adj1" fmla="val 6920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378" name="Text Box 30"/>
          <p:cNvSpPr txBox="1">
            <a:spLocks noChangeArrowheads="1"/>
          </p:cNvSpPr>
          <p:nvPr>
            <p:custDataLst>
              <p:tags r:id="rId30"/>
            </p:custDataLst>
          </p:nvPr>
        </p:nvSpPr>
        <p:spPr bwMode="auto">
          <a:xfrm>
            <a:off x="4567238" y="421710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4</a:t>
            </a:r>
          </a:p>
        </p:txBody>
      </p:sp>
      <p:sp>
        <p:nvSpPr>
          <p:cNvPr id="14379" name="Text Box 31"/>
          <p:cNvSpPr txBox="1">
            <a:spLocks noChangeArrowheads="1"/>
          </p:cNvSpPr>
          <p:nvPr>
            <p:custDataLst>
              <p:tags r:id="rId31"/>
            </p:custDataLst>
          </p:nvPr>
        </p:nvSpPr>
        <p:spPr bwMode="auto">
          <a:xfrm>
            <a:off x="4567238" y="460604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5</a:t>
            </a:r>
          </a:p>
        </p:txBody>
      </p:sp>
      <p:sp>
        <p:nvSpPr>
          <p:cNvPr id="14380" name="Text Box 33"/>
          <p:cNvSpPr txBox="1">
            <a:spLocks noChangeArrowheads="1"/>
          </p:cNvSpPr>
          <p:nvPr>
            <p:custDataLst>
              <p:tags r:id="rId32"/>
            </p:custDataLst>
          </p:nvPr>
        </p:nvSpPr>
        <p:spPr bwMode="auto">
          <a:xfrm>
            <a:off x="4567238" y="498704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6</a:t>
            </a:r>
          </a:p>
        </p:txBody>
      </p:sp>
      <p:sp>
        <p:nvSpPr>
          <p:cNvPr id="14381" name="Text Box 34"/>
          <p:cNvSpPr txBox="1">
            <a:spLocks noChangeArrowheads="1"/>
          </p:cNvSpPr>
          <p:nvPr>
            <p:custDataLst>
              <p:tags r:id="rId33"/>
            </p:custDataLst>
          </p:nvPr>
        </p:nvSpPr>
        <p:spPr bwMode="auto">
          <a:xfrm>
            <a:off x="4567238" y="536804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7</a:t>
            </a:r>
          </a:p>
        </p:txBody>
      </p:sp>
      <p:sp>
        <p:nvSpPr>
          <p:cNvPr id="14383" name="Text Box 187"/>
          <p:cNvSpPr txBox="1">
            <a:spLocks noChangeArrowheads="1"/>
          </p:cNvSpPr>
          <p:nvPr/>
        </p:nvSpPr>
        <p:spPr bwMode="auto">
          <a:xfrm>
            <a:off x="7772400" y="5382330"/>
            <a:ext cx="12191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dirty="0">
                <a:latin typeface="Cambria" pitchFamily="18" charset="0"/>
              </a:rPr>
              <a:t>"</a:t>
            </a:r>
            <a:r>
              <a:rPr lang="en-US" sz="1800" b="1" i="1" dirty="0">
                <a:latin typeface="Cambria" pitchFamily="18" charset="0"/>
              </a:rPr>
              <a:t>return</a:t>
            </a:r>
            <a:r>
              <a:rPr lang="en-US" sz="1800" b="1" dirty="0">
                <a:latin typeface="Cambria" pitchFamily="18" charset="0"/>
              </a:rPr>
              <a:t>"</a:t>
            </a:r>
          </a:p>
        </p:txBody>
      </p:sp>
      <p:sp>
        <p:nvSpPr>
          <p:cNvPr id="14384" name="AutoShape 198"/>
          <p:cNvSpPr>
            <a:spLocks/>
          </p:cNvSpPr>
          <p:nvPr/>
        </p:nvSpPr>
        <p:spPr bwMode="auto">
          <a:xfrm>
            <a:off x="7643813" y="4301243"/>
            <a:ext cx="119062" cy="1433512"/>
          </a:xfrm>
          <a:prstGeom prst="rightBrace">
            <a:avLst>
              <a:gd name="adj1" fmla="val 69192"/>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p>
        </p:txBody>
      </p:sp>
      <p:sp>
        <p:nvSpPr>
          <p:cNvPr id="14385" name="Rectangle 76"/>
          <p:cNvSpPr>
            <a:spLocks noChangeArrowheads="1"/>
          </p:cNvSpPr>
          <p:nvPr/>
        </p:nvSpPr>
        <p:spPr bwMode="auto">
          <a:xfrm>
            <a:off x="6553200" y="1752600"/>
            <a:ext cx="339725" cy="4619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a:solidFill>
                  <a:srgbClr val="0000FF"/>
                </a:solidFill>
                <a:latin typeface="Calibri" pitchFamily="-106" charset="0"/>
              </a:rPr>
              <a:t>7</a:t>
            </a:r>
            <a:endParaRPr lang="en-US" dirty="0">
              <a:solidFill>
                <a:srgbClr val="0000FF"/>
              </a:solidFill>
            </a:endParaRPr>
          </a:p>
        </p:txBody>
      </p:sp>
      <p:cxnSp>
        <p:nvCxnSpPr>
          <p:cNvPr id="14386" name="Straight Arrow Connector 78"/>
          <p:cNvCxnSpPr>
            <a:cxnSpLocks noChangeShapeType="1"/>
          </p:cNvCxnSpPr>
          <p:nvPr/>
        </p:nvCxnSpPr>
        <p:spPr bwMode="auto">
          <a:xfrm flipH="1">
            <a:off x="6400800" y="2133600"/>
            <a:ext cx="228600" cy="152400"/>
          </a:xfrm>
          <a:prstGeom prst="straightConnector1">
            <a:avLst/>
          </a:prstGeom>
          <a:noFill/>
          <a:ln w="19050" algn="ctr">
            <a:solidFill>
              <a:srgbClr val="0000FF"/>
            </a:solidFill>
            <a:round/>
            <a:headEnd/>
            <a:tailEnd type="arrow" w="med" len="med"/>
          </a:ln>
          <a:extLst>
            <a:ext uri="{909E8E84-426E-40DD-AFC4-6F175D3DCCD1}">
              <a14:hiddenFill xmlns:a14="http://schemas.microsoft.com/office/drawing/2010/main">
                <a:noFill/>
              </a14:hiddenFill>
            </a:ext>
          </a:extLst>
        </p:spPr>
      </p:cxnSp>
      <p:sp>
        <p:nvSpPr>
          <p:cNvPr id="51" name="Rectangle 67"/>
          <p:cNvSpPr>
            <a:spLocks noChangeArrowheads="1"/>
          </p:cNvSpPr>
          <p:nvPr/>
        </p:nvSpPr>
        <p:spPr bwMode="auto">
          <a:xfrm>
            <a:off x="3013075" y="3620558"/>
            <a:ext cx="3397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a:latin typeface="Calibri" pitchFamily="-106" charset="0"/>
              </a:rPr>
              <a:t>7</a:t>
            </a:r>
            <a:endParaRPr lang="en-US" dirty="0"/>
          </a:p>
        </p:txBody>
      </p:sp>
      <p:sp>
        <p:nvSpPr>
          <p:cNvPr id="52" name="Rectangle 67"/>
          <p:cNvSpPr>
            <a:spLocks noChangeArrowheads="1"/>
          </p:cNvSpPr>
          <p:nvPr/>
        </p:nvSpPr>
        <p:spPr bwMode="auto">
          <a:xfrm>
            <a:off x="3001786" y="4473223"/>
            <a:ext cx="3397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a:latin typeface="Calibri" pitchFamily="-106" charset="0"/>
              </a:rPr>
              <a:t>2</a:t>
            </a:r>
            <a:endParaRPr lang="en-US" dirty="0"/>
          </a:p>
        </p:txBody>
      </p:sp>
      <p:sp>
        <p:nvSpPr>
          <p:cNvPr id="54" name="Rectangle 67"/>
          <p:cNvSpPr>
            <a:spLocks noChangeArrowheads="1"/>
          </p:cNvSpPr>
          <p:nvPr/>
        </p:nvSpPr>
        <p:spPr bwMode="auto">
          <a:xfrm>
            <a:off x="2373313" y="3618971"/>
            <a:ext cx="4953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latin typeface="Calibri" pitchFamily="-106" charset="0"/>
              </a:rPr>
              <a:t>42</a:t>
            </a:r>
            <a:endParaRPr lang="en-US"/>
          </a:p>
        </p:txBody>
      </p:sp>
      <p:sp>
        <p:nvSpPr>
          <p:cNvPr id="55" name="Rectangle 67"/>
          <p:cNvSpPr>
            <a:spLocks noChangeArrowheads="1"/>
          </p:cNvSpPr>
          <p:nvPr/>
        </p:nvSpPr>
        <p:spPr bwMode="auto">
          <a:xfrm>
            <a:off x="2438400" y="2801056"/>
            <a:ext cx="3397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a:latin typeface="Calibri" pitchFamily="-106" charset="0"/>
              </a:rPr>
              <a:t>6</a:t>
            </a:r>
            <a:endParaRPr lang="en-US" dirty="0"/>
          </a:p>
        </p:txBody>
      </p:sp>
      <p:sp>
        <p:nvSpPr>
          <p:cNvPr id="56" name="Rectangle 67"/>
          <p:cNvSpPr>
            <a:spLocks noChangeArrowheads="1"/>
          </p:cNvSpPr>
          <p:nvPr/>
        </p:nvSpPr>
        <p:spPr bwMode="auto">
          <a:xfrm>
            <a:off x="3013074" y="2816225"/>
            <a:ext cx="3397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a:latin typeface="Calibri" pitchFamily="-106" charset="0"/>
              </a:rPr>
              <a:t>7</a:t>
            </a:r>
            <a:endParaRPr lang="en-US" dirty="0"/>
          </a:p>
        </p:txBody>
      </p:sp>
      <p:sp>
        <p:nvSpPr>
          <p:cNvPr id="57" name="Freeform 1"/>
          <p:cNvSpPr>
            <a:spLocks/>
          </p:cNvSpPr>
          <p:nvPr/>
        </p:nvSpPr>
        <p:spPr bwMode="auto">
          <a:xfrm>
            <a:off x="3042180" y="3731419"/>
            <a:ext cx="192087" cy="292100"/>
          </a:xfrm>
          <a:custGeom>
            <a:avLst/>
            <a:gdLst>
              <a:gd name="T0" fmla="*/ 0 w 192668"/>
              <a:gd name="T1" fmla="*/ 89445 h 293511"/>
              <a:gd name="T2" fmla="*/ 56104 w 192668"/>
              <a:gd name="T3" fmla="*/ 55904 h 293511"/>
              <a:gd name="T4" fmla="*/ 89767 w 192668"/>
              <a:gd name="T5" fmla="*/ 33542 h 293511"/>
              <a:gd name="T6" fmla="*/ 112210 w 192668"/>
              <a:gd name="T7" fmla="*/ 0 h 293511"/>
              <a:gd name="T8" fmla="*/ 123431 w 192668"/>
              <a:gd name="T9" fmla="*/ 33542 h 293511"/>
              <a:gd name="T10" fmla="*/ 78546 w 192668"/>
              <a:gd name="T11" fmla="*/ 134168 h 293511"/>
              <a:gd name="T12" fmla="*/ 67325 w 192668"/>
              <a:gd name="T13" fmla="*/ 167710 h 293511"/>
              <a:gd name="T14" fmla="*/ 112210 w 192668"/>
              <a:gd name="T15" fmla="*/ 178890 h 293511"/>
              <a:gd name="T16" fmla="*/ 179534 w 192668"/>
              <a:gd name="T17" fmla="*/ 156529 h 293511"/>
              <a:gd name="T18" fmla="*/ 190755 w 192668"/>
              <a:gd name="T19" fmla="*/ 190070 h 293511"/>
              <a:gd name="T20" fmla="*/ 157092 w 192668"/>
              <a:gd name="T21" fmla="*/ 223613 h 293511"/>
              <a:gd name="T22" fmla="*/ 134650 w 192668"/>
              <a:gd name="T23" fmla="*/ 257155 h 293511"/>
              <a:gd name="T24" fmla="*/ 123431 w 192668"/>
              <a:gd name="T25" fmla="*/ 290696 h 2935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2668" h="293511">
                <a:moveTo>
                  <a:pt x="0" y="90311"/>
                </a:moveTo>
                <a:cubicBezTo>
                  <a:pt x="18815" y="79022"/>
                  <a:pt x="37838" y="68074"/>
                  <a:pt x="56444" y="56445"/>
                </a:cubicBezTo>
                <a:cubicBezTo>
                  <a:pt x="67949" y="49254"/>
                  <a:pt x="80717" y="43461"/>
                  <a:pt x="90311" y="33867"/>
                </a:cubicBezTo>
                <a:cubicBezTo>
                  <a:pt x="99905" y="24273"/>
                  <a:pt x="105363" y="11289"/>
                  <a:pt x="112889" y="0"/>
                </a:cubicBezTo>
                <a:cubicBezTo>
                  <a:pt x="116652" y="11289"/>
                  <a:pt x="125492" y="22040"/>
                  <a:pt x="124178" y="33867"/>
                </a:cubicBezTo>
                <a:cubicBezTo>
                  <a:pt x="115857" y="108757"/>
                  <a:pt x="104228" y="85056"/>
                  <a:pt x="79022" y="135467"/>
                </a:cubicBezTo>
                <a:cubicBezTo>
                  <a:pt x="73700" y="146110"/>
                  <a:pt x="71496" y="158045"/>
                  <a:pt x="67733" y="169334"/>
                </a:cubicBezTo>
                <a:cubicBezTo>
                  <a:pt x="82785" y="173097"/>
                  <a:pt x="97451" y="182166"/>
                  <a:pt x="112889" y="180622"/>
                </a:cubicBezTo>
                <a:cubicBezTo>
                  <a:pt x="136570" y="178254"/>
                  <a:pt x="180622" y="158045"/>
                  <a:pt x="180622" y="158045"/>
                </a:cubicBezTo>
                <a:cubicBezTo>
                  <a:pt x="184385" y="169334"/>
                  <a:pt x="195674" y="180622"/>
                  <a:pt x="191911" y="191911"/>
                </a:cubicBezTo>
                <a:cubicBezTo>
                  <a:pt x="186862" y="207057"/>
                  <a:pt x="168265" y="213513"/>
                  <a:pt x="158044" y="225778"/>
                </a:cubicBezTo>
                <a:cubicBezTo>
                  <a:pt x="149358" y="236201"/>
                  <a:pt x="142992" y="248356"/>
                  <a:pt x="135466" y="259645"/>
                </a:cubicBezTo>
                <a:lnTo>
                  <a:pt x="124178" y="293511"/>
                </a:lnTo>
              </a:path>
            </a:pathLst>
          </a:custGeom>
          <a:noFill/>
          <a:ln w="19050" cap="flat" cmpd="sng" algn="ctr">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3" name="Freeform 1"/>
          <p:cNvSpPr>
            <a:spLocks/>
          </p:cNvSpPr>
          <p:nvPr/>
        </p:nvSpPr>
        <p:spPr bwMode="auto">
          <a:xfrm>
            <a:off x="3059113" y="2891543"/>
            <a:ext cx="192087" cy="292100"/>
          </a:xfrm>
          <a:custGeom>
            <a:avLst/>
            <a:gdLst>
              <a:gd name="T0" fmla="*/ 0 w 192668"/>
              <a:gd name="T1" fmla="*/ 89445 h 293511"/>
              <a:gd name="T2" fmla="*/ 56104 w 192668"/>
              <a:gd name="T3" fmla="*/ 55904 h 293511"/>
              <a:gd name="T4" fmla="*/ 89767 w 192668"/>
              <a:gd name="T5" fmla="*/ 33542 h 293511"/>
              <a:gd name="T6" fmla="*/ 112210 w 192668"/>
              <a:gd name="T7" fmla="*/ 0 h 293511"/>
              <a:gd name="T8" fmla="*/ 123431 w 192668"/>
              <a:gd name="T9" fmla="*/ 33542 h 293511"/>
              <a:gd name="T10" fmla="*/ 78546 w 192668"/>
              <a:gd name="T11" fmla="*/ 134168 h 293511"/>
              <a:gd name="T12" fmla="*/ 67325 w 192668"/>
              <a:gd name="T13" fmla="*/ 167710 h 293511"/>
              <a:gd name="T14" fmla="*/ 112210 w 192668"/>
              <a:gd name="T15" fmla="*/ 178890 h 293511"/>
              <a:gd name="T16" fmla="*/ 179534 w 192668"/>
              <a:gd name="T17" fmla="*/ 156529 h 293511"/>
              <a:gd name="T18" fmla="*/ 190755 w 192668"/>
              <a:gd name="T19" fmla="*/ 190070 h 293511"/>
              <a:gd name="T20" fmla="*/ 157092 w 192668"/>
              <a:gd name="T21" fmla="*/ 223613 h 293511"/>
              <a:gd name="T22" fmla="*/ 134650 w 192668"/>
              <a:gd name="T23" fmla="*/ 257155 h 293511"/>
              <a:gd name="T24" fmla="*/ 123431 w 192668"/>
              <a:gd name="T25" fmla="*/ 290696 h 2935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2668" h="293511">
                <a:moveTo>
                  <a:pt x="0" y="90311"/>
                </a:moveTo>
                <a:cubicBezTo>
                  <a:pt x="18815" y="79022"/>
                  <a:pt x="37838" y="68074"/>
                  <a:pt x="56444" y="56445"/>
                </a:cubicBezTo>
                <a:cubicBezTo>
                  <a:pt x="67949" y="49254"/>
                  <a:pt x="80717" y="43461"/>
                  <a:pt x="90311" y="33867"/>
                </a:cubicBezTo>
                <a:cubicBezTo>
                  <a:pt x="99905" y="24273"/>
                  <a:pt x="105363" y="11289"/>
                  <a:pt x="112889" y="0"/>
                </a:cubicBezTo>
                <a:cubicBezTo>
                  <a:pt x="116652" y="11289"/>
                  <a:pt x="125492" y="22040"/>
                  <a:pt x="124178" y="33867"/>
                </a:cubicBezTo>
                <a:cubicBezTo>
                  <a:pt x="115857" y="108757"/>
                  <a:pt x="104228" y="85056"/>
                  <a:pt x="79022" y="135467"/>
                </a:cubicBezTo>
                <a:cubicBezTo>
                  <a:pt x="73700" y="146110"/>
                  <a:pt x="71496" y="158045"/>
                  <a:pt x="67733" y="169334"/>
                </a:cubicBezTo>
                <a:cubicBezTo>
                  <a:pt x="82785" y="173097"/>
                  <a:pt x="97451" y="182166"/>
                  <a:pt x="112889" y="180622"/>
                </a:cubicBezTo>
                <a:cubicBezTo>
                  <a:pt x="136570" y="178254"/>
                  <a:pt x="180622" y="158045"/>
                  <a:pt x="180622" y="158045"/>
                </a:cubicBezTo>
                <a:cubicBezTo>
                  <a:pt x="184385" y="169334"/>
                  <a:pt x="195674" y="180622"/>
                  <a:pt x="191911" y="191911"/>
                </a:cubicBezTo>
                <a:cubicBezTo>
                  <a:pt x="186862" y="207057"/>
                  <a:pt x="168265" y="213513"/>
                  <a:pt x="158044" y="225778"/>
                </a:cubicBezTo>
                <a:cubicBezTo>
                  <a:pt x="149358" y="236201"/>
                  <a:pt x="142992" y="248356"/>
                  <a:pt x="135466" y="259645"/>
                </a:cubicBezTo>
                <a:lnTo>
                  <a:pt x="124178" y="293511"/>
                </a:lnTo>
              </a:path>
            </a:pathLst>
          </a:custGeom>
          <a:noFill/>
          <a:ln w="19050" cap="flat" cmpd="sng" algn="ctr">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75" name="Rectangle 40"/>
          <p:cNvSpPr>
            <a:spLocks noChangeArrowheads="1"/>
          </p:cNvSpPr>
          <p:nvPr>
            <p:custDataLst>
              <p:tags r:id="rId34"/>
            </p:custDataLst>
          </p:nvPr>
        </p:nvSpPr>
        <p:spPr bwMode="auto">
          <a:xfrm>
            <a:off x="5316833" y="2986087"/>
            <a:ext cx="2185988" cy="366713"/>
          </a:xfrm>
          <a:prstGeom prst="rect">
            <a:avLst/>
          </a:prstGeom>
          <a:solidFill>
            <a:schemeClr val="bg1">
              <a:lumMod val="95000"/>
            </a:schemeClr>
          </a:solidFill>
          <a:ln>
            <a:noFill/>
          </a:ln>
          <a:extLst/>
        </p:spPr>
        <p:txBody>
          <a:bodyPr>
            <a:spAutoFit/>
          </a:bodyPr>
          <a:lstStyle/>
          <a:p>
            <a:pPr algn="l"/>
            <a:r>
              <a:rPr lang="en-US" sz="1800" b="1" dirty="0" smtClean="0">
                <a:solidFill>
                  <a:srgbClr val="000000"/>
                </a:solidFill>
                <a:latin typeface="Courier New" pitchFamily="-106" charset="0"/>
              </a:rPr>
              <a:t>add </a:t>
            </a:r>
            <a:r>
              <a:rPr lang="en-US" sz="1800" b="1" dirty="0" smtClean="0">
                <a:solidFill>
                  <a:srgbClr val="00B050"/>
                </a:solidFill>
                <a:latin typeface="Courier New" pitchFamily="-106" charset="0"/>
              </a:rPr>
              <a:t>r13 </a:t>
            </a:r>
            <a:r>
              <a:rPr lang="en-US" sz="1800" b="1" dirty="0" err="1" smtClean="0">
                <a:solidFill>
                  <a:srgbClr val="00B050"/>
                </a:solidFill>
                <a:latin typeface="Courier New" pitchFamily="-106" charset="0"/>
              </a:rPr>
              <a:t>r13</a:t>
            </a:r>
            <a:r>
              <a:rPr lang="en-US" sz="1800" b="1" dirty="0" smtClean="0">
                <a:solidFill>
                  <a:srgbClr val="00B050"/>
                </a:solidFill>
                <a:latin typeface="Courier New" pitchFamily="-106" charset="0"/>
              </a:rPr>
              <a:t> </a:t>
            </a:r>
            <a:r>
              <a:rPr lang="en-US" sz="1800" b="1" dirty="0" smtClean="0">
                <a:solidFill>
                  <a:srgbClr val="0000FF"/>
                </a:solidFill>
                <a:latin typeface="Courier New" pitchFamily="-106" charset="0"/>
              </a:rPr>
              <a:t>r1</a:t>
            </a:r>
            <a:endParaRPr lang="en-US" sz="1800" dirty="0">
              <a:solidFill>
                <a:srgbClr val="0000FF"/>
              </a:solidFill>
              <a:latin typeface="Arial" charset="0"/>
            </a:endParaRPr>
          </a:p>
        </p:txBody>
      </p:sp>
      <p:grpSp>
        <p:nvGrpSpPr>
          <p:cNvPr id="82" name="Group 190"/>
          <p:cNvGrpSpPr>
            <a:grpSpLocks/>
          </p:cNvGrpSpPr>
          <p:nvPr>
            <p:custDataLst>
              <p:tags r:id="rId35"/>
            </p:custDataLst>
          </p:nvPr>
        </p:nvGrpSpPr>
        <p:grpSpPr bwMode="auto">
          <a:xfrm>
            <a:off x="7391400" y="6313488"/>
            <a:ext cx="457200" cy="474662"/>
            <a:chOff x="2928" y="1051"/>
            <a:chExt cx="840" cy="957"/>
          </a:xfrm>
        </p:grpSpPr>
        <p:sp>
          <p:nvSpPr>
            <p:cNvPr id="83" name="Freeform 191"/>
            <p:cNvSpPr>
              <a:spLocks/>
            </p:cNvSpPr>
            <p:nvPr>
              <p:custDataLst>
                <p:tags r:id="rId37"/>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84" name="Oval 192"/>
            <p:cNvSpPr>
              <a:spLocks noChangeArrowheads="1"/>
            </p:cNvSpPr>
            <p:nvPr>
              <p:custDataLst>
                <p:tags r:id="rId3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85" name="Oval 193"/>
            <p:cNvSpPr>
              <a:spLocks noChangeArrowheads="1"/>
            </p:cNvSpPr>
            <p:nvPr>
              <p:custDataLst>
                <p:tags r:id="rId3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6" name="Oval 194"/>
            <p:cNvSpPr>
              <a:spLocks noChangeArrowheads="1"/>
            </p:cNvSpPr>
            <p:nvPr>
              <p:custDataLst>
                <p:tags r:id="rId4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7" name="Oval 195"/>
            <p:cNvSpPr>
              <a:spLocks noChangeArrowheads="1"/>
            </p:cNvSpPr>
            <p:nvPr>
              <p:custDataLst>
                <p:tags r:id="rId4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8" name="Oval 196"/>
            <p:cNvSpPr>
              <a:spLocks noChangeArrowheads="1"/>
            </p:cNvSpPr>
            <p:nvPr>
              <p:custDataLst>
                <p:tags r:id="rId4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 name="Oval 197"/>
            <p:cNvSpPr>
              <a:spLocks noChangeArrowheads="1"/>
            </p:cNvSpPr>
            <p:nvPr>
              <p:custDataLst>
                <p:tags r:id="rId4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 name="Oval 198"/>
            <p:cNvSpPr>
              <a:spLocks noChangeArrowheads="1"/>
            </p:cNvSpPr>
            <p:nvPr>
              <p:custDataLst>
                <p:tags r:id="rId4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1" name="AutoShape 199"/>
            <p:cNvSpPr>
              <a:spLocks noChangeArrowheads="1"/>
            </p:cNvSpPr>
            <p:nvPr>
              <p:custDataLst>
                <p:tags r:id="rId4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2" name="Freeform 200"/>
            <p:cNvSpPr>
              <a:spLocks/>
            </p:cNvSpPr>
            <p:nvPr>
              <p:custDataLst>
                <p:tags r:id="rId4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3" name="Freeform 201"/>
            <p:cNvSpPr>
              <a:spLocks/>
            </p:cNvSpPr>
            <p:nvPr>
              <p:custDataLst>
                <p:tags r:id="rId4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4" name="Freeform 202"/>
            <p:cNvSpPr>
              <a:spLocks/>
            </p:cNvSpPr>
            <p:nvPr>
              <p:custDataLst>
                <p:tags r:id="rId4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5" name="Freeform 203"/>
            <p:cNvSpPr>
              <a:spLocks/>
            </p:cNvSpPr>
            <p:nvPr>
              <p:custDataLst>
                <p:tags r:id="rId4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96" name="Rectangle 41"/>
          <p:cNvSpPr>
            <a:spLocks noChangeArrowheads="1"/>
          </p:cNvSpPr>
          <p:nvPr/>
        </p:nvSpPr>
        <p:spPr bwMode="auto">
          <a:xfrm>
            <a:off x="4425949" y="6248400"/>
            <a:ext cx="3007905"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1500" dirty="0">
                <a:solidFill>
                  <a:srgbClr val="159627"/>
                </a:solidFill>
                <a:latin typeface="Calibri" pitchFamily="-106" charset="0"/>
              </a:rPr>
              <a:t>We'd need the </a:t>
            </a:r>
            <a:r>
              <a:rPr lang="en-US" sz="1500" b="1" i="1" dirty="0" smtClean="0">
                <a:solidFill>
                  <a:srgbClr val="159627"/>
                </a:solidFill>
                <a:latin typeface="Calibri" pitchFamily="-106" charset="0"/>
              </a:rPr>
              <a:t>earlier</a:t>
            </a:r>
            <a:r>
              <a:rPr lang="en-US" sz="1500" dirty="0" smtClean="0">
                <a:solidFill>
                  <a:srgbClr val="159627"/>
                </a:solidFill>
                <a:latin typeface="Calibri" pitchFamily="-106" charset="0"/>
              </a:rPr>
              <a:t> </a:t>
            </a:r>
            <a:r>
              <a:rPr lang="en-US" sz="1500" dirty="0">
                <a:solidFill>
                  <a:srgbClr val="159627"/>
                </a:solidFill>
                <a:latin typeface="Calibri" pitchFamily="-106" charset="0"/>
              </a:rPr>
              <a:t>value of x (r1) … </a:t>
            </a:r>
            <a:r>
              <a:rPr lang="en-US" sz="1500" b="1" i="1" dirty="0">
                <a:solidFill>
                  <a:srgbClr val="159627"/>
                </a:solidFill>
                <a:latin typeface="Calibri" pitchFamily="-106" charset="0"/>
              </a:rPr>
              <a:t>after</a:t>
            </a:r>
            <a:r>
              <a:rPr lang="en-US" sz="1500" dirty="0">
                <a:solidFill>
                  <a:srgbClr val="159627"/>
                </a:solidFill>
                <a:latin typeface="Calibri" pitchFamily="-106" charset="0"/>
              </a:rPr>
              <a:t> the function call !</a:t>
            </a:r>
            <a:endParaRPr lang="en-US" sz="1500" dirty="0">
              <a:solidFill>
                <a:srgbClr val="159627"/>
              </a:solidFill>
            </a:endParaRPr>
          </a:p>
        </p:txBody>
      </p:sp>
      <p:sp>
        <p:nvSpPr>
          <p:cNvPr id="97" name="Text Box 211"/>
          <p:cNvSpPr txBox="1">
            <a:spLocks noChangeArrowheads="1"/>
          </p:cNvSpPr>
          <p:nvPr/>
        </p:nvSpPr>
        <p:spPr bwMode="auto">
          <a:xfrm>
            <a:off x="996420" y="5483225"/>
            <a:ext cx="2432580" cy="830263"/>
          </a:xfrm>
          <a:prstGeom prst="rect">
            <a:avLst/>
          </a:prstGeom>
          <a:solidFill>
            <a:schemeClr val="bg1"/>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smtClean="0">
                <a:latin typeface="Calibri" pitchFamily="-106" charset="0"/>
              </a:rPr>
              <a:t>if </a:t>
            </a:r>
            <a:r>
              <a:rPr lang="en-US" b="1" dirty="0">
                <a:latin typeface="Calibri" pitchFamily="-106" charset="0"/>
              </a:rPr>
              <a:t>we wanted </a:t>
            </a:r>
            <a:r>
              <a:rPr lang="en-US" b="1" dirty="0">
                <a:latin typeface="Courier New" pitchFamily="-106" charset="0"/>
                <a:cs typeface="Courier New" pitchFamily="-106" charset="0"/>
              </a:rPr>
              <a:t>fun(x) + x </a:t>
            </a:r>
            <a:r>
              <a:rPr lang="en-US" b="1" dirty="0">
                <a:latin typeface="Calibri" pitchFamily="-106" charset="0"/>
              </a:rPr>
              <a:t>?</a:t>
            </a:r>
          </a:p>
        </p:txBody>
      </p:sp>
      <p:sp>
        <p:nvSpPr>
          <p:cNvPr id="98" name="Right Arrow 97"/>
          <p:cNvSpPr/>
          <p:nvPr/>
        </p:nvSpPr>
        <p:spPr bwMode="auto">
          <a:xfrm>
            <a:off x="4343400" y="2966244"/>
            <a:ext cx="836613" cy="399256"/>
          </a:xfrm>
          <a:prstGeom prst="rightArrow">
            <a:avLst/>
          </a:prstGeom>
          <a:solidFill>
            <a:schemeClr val="bg1">
              <a:lumMod val="95000"/>
            </a:schemeClr>
          </a:solidFill>
          <a:ln w="3175" cap="flat" cmpd="sng" algn="ctr">
            <a:solidFill>
              <a:srgbClr val="0000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99" name="Rectangle 5"/>
          <p:cNvSpPr>
            <a:spLocks noChangeArrowheads="1"/>
          </p:cNvSpPr>
          <p:nvPr>
            <p:custDataLst>
              <p:tags r:id="rId36"/>
            </p:custDataLst>
          </p:nvPr>
        </p:nvSpPr>
        <p:spPr bwMode="auto">
          <a:xfrm>
            <a:off x="609600" y="152400"/>
            <a:ext cx="805815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4200" dirty="0" smtClean="0">
                <a:solidFill>
                  <a:schemeClr val="tx2"/>
                </a:solidFill>
                <a:latin typeface="Calibri" panose="020F0502020204030204" pitchFamily="34" charset="0"/>
              </a:rPr>
              <a:t>functions  !=  instructions</a:t>
            </a:r>
            <a:endParaRPr lang="en-US" sz="4200" dirty="0">
              <a:solidFill>
                <a:schemeClr val="tx2"/>
              </a:solidFill>
              <a:latin typeface="Calibri" panose="020F0502020204030204" pitchFamily="34" charset="0"/>
            </a:endParaRPr>
          </a:p>
        </p:txBody>
      </p:sp>
    </p:spTree>
    <p:extLst>
      <p:ext uri="{BB962C8B-B14F-4D97-AF65-F5344CB8AC3E}">
        <p14:creationId xmlns:p14="http://schemas.microsoft.com/office/powerpoint/2010/main" val="3966903434"/>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7" name="Text Box 211"/>
          <p:cNvSpPr txBox="1">
            <a:spLocks noChangeArrowheads="1"/>
          </p:cNvSpPr>
          <p:nvPr/>
        </p:nvSpPr>
        <p:spPr bwMode="auto">
          <a:xfrm>
            <a:off x="455172" y="3944938"/>
            <a:ext cx="3849334" cy="107721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dirty="0">
                <a:latin typeface="Calibri" pitchFamily="-106" charset="0"/>
              </a:rPr>
              <a:t>Functions </a:t>
            </a:r>
            <a:r>
              <a:rPr lang="en-US" sz="3200" b="1" dirty="0" smtClean="0">
                <a:latin typeface="Calibri" pitchFamily="-106" charset="0"/>
              </a:rPr>
              <a:t>will </a:t>
            </a:r>
            <a:r>
              <a:rPr lang="en-US" sz="3200" b="1" i="1" dirty="0" smtClean="0">
                <a:latin typeface="Calibri" pitchFamily="-106" charset="0"/>
              </a:rPr>
              <a:t>overwrite </a:t>
            </a:r>
            <a:r>
              <a:rPr lang="en-US" sz="3200" b="1" dirty="0" smtClean="0">
                <a:latin typeface="Calibri" pitchFamily="-106" charset="0"/>
              </a:rPr>
              <a:t>registers</a:t>
            </a:r>
            <a:endParaRPr lang="en-US" sz="3200" b="1" dirty="0">
              <a:latin typeface="Calibri" pitchFamily="-106" charset="0"/>
            </a:endParaRPr>
          </a:p>
        </p:txBody>
      </p:sp>
      <p:sp>
        <p:nvSpPr>
          <p:cNvPr id="16388" name="Text Box 17"/>
          <p:cNvSpPr txBox="1">
            <a:spLocks noChangeArrowheads="1"/>
          </p:cNvSpPr>
          <p:nvPr>
            <p:custDataLst>
              <p:tags r:id="rId1"/>
            </p:custDataLst>
          </p:nvPr>
        </p:nvSpPr>
        <p:spPr bwMode="auto">
          <a:xfrm>
            <a:off x="4808538" y="465137"/>
            <a:ext cx="3421062" cy="830263"/>
          </a:xfrm>
          <a:prstGeom prst="rect">
            <a:avLst/>
          </a:prstGeom>
          <a:solidFill>
            <a:srgbClr val="FFCCCC"/>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alibri" pitchFamily="-106" charset="0"/>
              </a:rPr>
              <a:t>... but we want LOTS of function calls.</a:t>
            </a:r>
          </a:p>
        </p:txBody>
      </p:sp>
      <p:sp>
        <p:nvSpPr>
          <p:cNvPr id="16389" name="Text Box 18"/>
          <p:cNvSpPr txBox="1">
            <a:spLocks noChangeArrowheads="1"/>
          </p:cNvSpPr>
          <p:nvPr>
            <p:custDataLst>
              <p:tags r:id="rId2"/>
            </p:custDataLst>
          </p:nvPr>
        </p:nvSpPr>
        <p:spPr bwMode="auto">
          <a:xfrm>
            <a:off x="777875" y="465137"/>
            <a:ext cx="2808288" cy="830263"/>
          </a:xfrm>
          <a:prstGeom prst="rect">
            <a:avLst/>
          </a:prstGeom>
          <a:solidFill>
            <a:srgbClr val="FFCCCC"/>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a:latin typeface="Calibri" pitchFamily="-106" charset="0"/>
              </a:rPr>
              <a:t>There is only ONE set of registers...</a:t>
            </a:r>
          </a:p>
        </p:txBody>
      </p:sp>
      <p:cxnSp>
        <p:nvCxnSpPr>
          <p:cNvPr id="16431" name="Straight Arrow Connector 115"/>
          <p:cNvCxnSpPr>
            <a:cxnSpLocks noChangeShapeType="1"/>
          </p:cNvCxnSpPr>
          <p:nvPr/>
        </p:nvCxnSpPr>
        <p:spPr bwMode="auto">
          <a:xfrm flipH="1" flipV="1">
            <a:off x="3733800" y="3013870"/>
            <a:ext cx="1141413" cy="1516855"/>
          </a:xfrm>
          <a:prstGeom prst="straightConnector1">
            <a:avLst/>
          </a:prstGeom>
          <a:noFill/>
          <a:ln w="19050" algn="ctr">
            <a:solidFill>
              <a:srgbClr val="FF0000"/>
            </a:solidFill>
            <a:round/>
            <a:headEnd/>
            <a:tailEnd type="arrow" w="med" len="med"/>
          </a:ln>
          <a:extLst>
            <a:ext uri="{909E8E84-426E-40DD-AFC4-6F175D3DCCD1}">
              <a14:hiddenFill xmlns:a14="http://schemas.microsoft.com/office/drawing/2010/main">
                <a:noFill/>
              </a14:hiddenFill>
            </a:ext>
          </a:extLst>
        </p:spPr>
      </p:cxnSp>
      <p:sp>
        <p:nvSpPr>
          <p:cNvPr id="16433" name="Text Box 62"/>
          <p:cNvSpPr txBox="1">
            <a:spLocks noChangeArrowheads="1"/>
          </p:cNvSpPr>
          <p:nvPr/>
        </p:nvSpPr>
        <p:spPr bwMode="auto">
          <a:xfrm rot="21418699">
            <a:off x="1865783" y="1211992"/>
            <a:ext cx="3733800" cy="738664"/>
          </a:xfrm>
          <a:prstGeom prst="rect">
            <a:avLst/>
          </a:prstGeom>
          <a:solidFill>
            <a:schemeClr val="bg1"/>
          </a:solidFill>
          <a:ln w="9525">
            <a:solidFill>
              <a:srgbClr val="C00000"/>
            </a:solidFill>
            <a:miter lim="800000"/>
            <a:headEnd/>
            <a:tailEnd/>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i="1" dirty="0">
                <a:latin typeface="Calibri" pitchFamily="-106" charset="0"/>
              </a:rPr>
              <a:t>We want it to SEEM like each function has </a:t>
            </a:r>
            <a:r>
              <a:rPr lang="en-US" sz="2100" i="1" dirty="0">
                <a:solidFill>
                  <a:srgbClr val="FF0000"/>
                </a:solidFill>
                <a:latin typeface="Calibri" pitchFamily="-106" charset="0"/>
              </a:rPr>
              <a:t>its own registers</a:t>
            </a:r>
            <a:r>
              <a:rPr lang="en-US" sz="2100" i="1" dirty="0">
                <a:latin typeface="Calibri" pitchFamily="-106" charset="0"/>
              </a:rPr>
              <a:t>!</a:t>
            </a:r>
          </a:p>
        </p:txBody>
      </p:sp>
      <p:sp>
        <p:nvSpPr>
          <p:cNvPr id="65" name="Rectangle 6"/>
          <p:cNvSpPr>
            <a:spLocks noChangeArrowheads="1"/>
          </p:cNvSpPr>
          <p:nvPr>
            <p:custDataLst>
              <p:tags r:id="rId3"/>
            </p:custDataLst>
          </p:nvPr>
        </p:nvSpPr>
        <p:spPr bwMode="auto">
          <a:xfrm>
            <a:off x="989719" y="2735263"/>
            <a:ext cx="2664706" cy="527226"/>
          </a:xfrm>
          <a:prstGeom prst="rect">
            <a:avLst/>
          </a:prstGeom>
          <a:solidFill>
            <a:srgbClr val="CCECFF"/>
          </a:solidFill>
          <a:ln w="9525">
            <a:noFill/>
            <a:miter lim="800000"/>
            <a:headEnd/>
            <a:tailEnd/>
          </a:ln>
          <a:extLst/>
        </p:spPr>
        <p:txBody>
          <a:bodyPr wrap="none" anchor="ctr"/>
          <a:lstStyle/>
          <a:p>
            <a:endParaRPr lang="en-US"/>
          </a:p>
        </p:txBody>
      </p:sp>
      <p:sp>
        <p:nvSpPr>
          <p:cNvPr id="67" name="Rectangle 13"/>
          <p:cNvSpPr>
            <a:spLocks noChangeArrowheads="1"/>
          </p:cNvSpPr>
          <p:nvPr>
            <p:custDataLst>
              <p:tags r:id="rId4"/>
            </p:custDataLst>
          </p:nvPr>
        </p:nvSpPr>
        <p:spPr bwMode="auto">
          <a:xfrm>
            <a:off x="5245100" y="2435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8" name="Rectangle 14"/>
          <p:cNvSpPr>
            <a:spLocks noChangeArrowheads="1"/>
          </p:cNvSpPr>
          <p:nvPr>
            <p:custDataLst>
              <p:tags r:id="rId5"/>
            </p:custDataLst>
          </p:nvPr>
        </p:nvSpPr>
        <p:spPr bwMode="auto">
          <a:xfrm>
            <a:off x="5245100" y="2816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 name="Rectangle 15"/>
          <p:cNvSpPr>
            <a:spLocks noChangeArrowheads="1"/>
          </p:cNvSpPr>
          <p:nvPr>
            <p:custDataLst>
              <p:tags r:id="rId6"/>
            </p:custDataLst>
          </p:nvPr>
        </p:nvSpPr>
        <p:spPr bwMode="auto">
          <a:xfrm>
            <a:off x="5245100" y="3197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0" name="Rectangle 16"/>
          <p:cNvSpPr>
            <a:spLocks noChangeArrowheads="1"/>
          </p:cNvSpPr>
          <p:nvPr>
            <p:custDataLst>
              <p:tags r:id="rId7"/>
            </p:custDataLst>
          </p:nvPr>
        </p:nvSpPr>
        <p:spPr bwMode="auto">
          <a:xfrm>
            <a:off x="5245100" y="3578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1" name="Rectangle 17"/>
          <p:cNvSpPr>
            <a:spLocks noChangeArrowheads="1"/>
          </p:cNvSpPr>
          <p:nvPr>
            <p:custDataLst>
              <p:tags r:id="rId8"/>
            </p:custDataLst>
          </p:nvPr>
        </p:nvSpPr>
        <p:spPr bwMode="auto">
          <a:xfrm>
            <a:off x="5245100" y="3959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3" name="Rectangle 19"/>
          <p:cNvSpPr>
            <a:spLocks noChangeArrowheads="1"/>
          </p:cNvSpPr>
          <p:nvPr>
            <p:custDataLst>
              <p:tags r:id="rId9"/>
            </p:custDataLst>
          </p:nvPr>
        </p:nvSpPr>
        <p:spPr bwMode="auto">
          <a:xfrm>
            <a:off x="5245100" y="4721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4" name="Rectangle 20"/>
          <p:cNvSpPr>
            <a:spLocks noChangeArrowheads="1"/>
          </p:cNvSpPr>
          <p:nvPr>
            <p:custDataLst>
              <p:tags r:id="rId10"/>
            </p:custDataLst>
          </p:nvPr>
        </p:nvSpPr>
        <p:spPr bwMode="auto">
          <a:xfrm>
            <a:off x="5245100" y="5102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6" name="Rectangle 25"/>
          <p:cNvSpPr>
            <a:spLocks noChangeArrowheads="1"/>
          </p:cNvSpPr>
          <p:nvPr>
            <p:custDataLst>
              <p:tags r:id="rId11"/>
            </p:custDataLst>
          </p:nvPr>
        </p:nvSpPr>
        <p:spPr bwMode="auto">
          <a:xfrm>
            <a:off x="5286375" y="2463800"/>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read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87" name="Text Box 26"/>
          <p:cNvSpPr txBox="1">
            <a:spLocks noChangeArrowheads="1"/>
          </p:cNvSpPr>
          <p:nvPr>
            <p:custDataLst>
              <p:tags r:id="rId12"/>
            </p:custDataLst>
          </p:nvPr>
        </p:nvSpPr>
        <p:spPr bwMode="auto">
          <a:xfrm>
            <a:off x="4570413" y="2452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0</a:t>
            </a:r>
          </a:p>
        </p:txBody>
      </p:sp>
      <p:sp>
        <p:nvSpPr>
          <p:cNvPr id="88" name="Text Box 27"/>
          <p:cNvSpPr txBox="1">
            <a:spLocks noChangeArrowheads="1"/>
          </p:cNvSpPr>
          <p:nvPr>
            <p:custDataLst>
              <p:tags r:id="rId13"/>
            </p:custDataLst>
          </p:nvPr>
        </p:nvSpPr>
        <p:spPr bwMode="auto">
          <a:xfrm>
            <a:off x="4567238" y="2830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1</a:t>
            </a:r>
          </a:p>
        </p:txBody>
      </p:sp>
      <p:sp>
        <p:nvSpPr>
          <p:cNvPr id="89" name="Text Box 28"/>
          <p:cNvSpPr txBox="1">
            <a:spLocks noChangeArrowheads="1"/>
          </p:cNvSpPr>
          <p:nvPr>
            <p:custDataLst>
              <p:tags r:id="rId14"/>
            </p:custDataLst>
          </p:nvPr>
        </p:nvSpPr>
        <p:spPr bwMode="auto">
          <a:xfrm>
            <a:off x="4567238" y="3211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2</a:t>
            </a:r>
          </a:p>
        </p:txBody>
      </p:sp>
      <p:sp>
        <p:nvSpPr>
          <p:cNvPr id="97" name="Text Box 29"/>
          <p:cNvSpPr txBox="1">
            <a:spLocks noChangeArrowheads="1"/>
          </p:cNvSpPr>
          <p:nvPr>
            <p:custDataLst>
              <p:tags r:id="rId15"/>
            </p:custDataLst>
          </p:nvPr>
        </p:nvSpPr>
        <p:spPr bwMode="auto">
          <a:xfrm>
            <a:off x="4567238" y="3592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3</a:t>
            </a:r>
          </a:p>
        </p:txBody>
      </p:sp>
      <p:sp>
        <p:nvSpPr>
          <p:cNvPr id="100" name="Rectangle 37"/>
          <p:cNvSpPr>
            <a:spLocks noChangeArrowheads="1"/>
          </p:cNvSpPr>
          <p:nvPr>
            <p:custDataLst>
              <p:tags r:id="rId16"/>
            </p:custDataLst>
          </p:nvPr>
        </p:nvSpPr>
        <p:spPr bwMode="auto">
          <a:xfrm>
            <a:off x="5286375" y="2854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call</a:t>
            </a:r>
            <a:r>
              <a:rPr lang="en-US" sz="1800" b="1">
                <a:solidFill>
                  <a:srgbClr val="0B04FF"/>
                </a:solidFill>
                <a:latin typeface="Courier New" pitchFamily="-106" charset="0"/>
              </a:rPr>
              <a:t> </a:t>
            </a:r>
            <a:r>
              <a:rPr lang="en-US" sz="1800" b="1">
                <a:solidFill>
                  <a:srgbClr val="C00000"/>
                </a:solidFill>
                <a:latin typeface="Courier New" pitchFamily="-106" charset="0"/>
              </a:rPr>
              <a:t>r14</a:t>
            </a:r>
            <a:r>
              <a:rPr lang="en-US" sz="1800" b="1">
                <a:solidFill>
                  <a:srgbClr val="000000"/>
                </a:solidFill>
                <a:latin typeface="Courier New" pitchFamily="-106" charset="0"/>
              </a:rPr>
              <a:t> 4</a:t>
            </a:r>
            <a:endParaRPr lang="en-US" sz="1800">
              <a:solidFill>
                <a:srgbClr val="000000"/>
              </a:solidFill>
              <a:latin typeface="Arial" charset="0"/>
            </a:endParaRPr>
          </a:p>
        </p:txBody>
      </p:sp>
      <p:sp>
        <p:nvSpPr>
          <p:cNvPr id="101" name="Text Box 38"/>
          <p:cNvSpPr txBox="1">
            <a:spLocks noChangeArrowheads="1"/>
          </p:cNvSpPr>
          <p:nvPr>
            <p:custDataLst>
              <p:tags r:id="rId17"/>
            </p:custDataLst>
          </p:nvPr>
        </p:nvSpPr>
        <p:spPr bwMode="auto">
          <a:xfrm>
            <a:off x="295981" y="27828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000FF"/>
                </a:solidFill>
                <a:latin typeface="Courier New" pitchFamily="-106" charset="0"/>
                <a:cs typeface="Courier New" pitchFamily="-106" charset="0"/>
              </a:rPr>
              <a:t>r1</a:t>
            </a:r>
          </a:p>
        </p:txBody>
      </p:sp>
      <p:sp>
        <p:nvSpPr>
          <p:cNvPr id="103" name="Rectangle 40"/>
          <p:cNvSpPr>
            <a:spLocks noChangeArrowheads="1"/>
          </p:cNvSpPr>
          <p:nvPr>
            <p:custDataLst>
              <p:tags r:id="rId18"/>
            </p:custDataLst>
          </p:nvPr>
        </p:nvSpPr>
        <p:spPr bwMode="auto">
          <a:xfrm>
            <a:off x="5286375" y="3219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write </a:t>
            </a:r>
            <a:r>
              <a:rPr lang="en-US" sz="1800" b="1">
                <a:solidFill>
                  <a:srgbClr val="00B050"/>
                </a:solidFill>
                <a:latin typeface="Courier New" pitchFamily="-106" charset="0"/>
              </a:rPr>
              <a:t>r13</a:t>
            </a:r>
            <a:endParaRPr lang="en-US" sz="1800">
              <a:solidFill>
                <a:srgbClr val="00B050"/>
              </a:solidFill>
              <a:latin typeface="Arial" charset="0"/>
            </a:endParaRPr>
          </a:p>
        </p:txBody>
      </p:sp>
      <p:sp>
        <p:nvSpPr>
          <p:cNvPr id="104" name="Rectangle 41"/>
          <p:cNvSpPr>
            <a:spLocks noChangeArrowheads="1"/>
          </p:cNvSpPr>
          <p:nvPr>
            <p:custDataLst>
              <p:tags r:id="rId19"/>
            </p:custDataLst>
          </p:nvPr>
        </p:nvSpPr>
        <p:spPr bwMode="auto">
          <a:xfrm>
            <a:off x="5286375" y="36083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halt</a:t>
            </a:r>
            <a:endParaRPr lang="en-US" sz="1800">
              <a:solidFill>
                <a:srgbClr val="000000"/>
              </a:solidFill>
              <a:latin typeface="Arial" charset="0"/>
            </a:endParaRPr>
          </a:p>
        </p:txBody>
      </p:sp>
      <p:sp>
        <p:nvSpPr>
          <p:cNvPr id="105" name="Rectangle 42"/>
          <p:cNvSpPr>
            <a:spLocks noChangeArrowheads="1"/>
          </p:cNvSpPr>
          <p:nvPr>
            <p:custDataLst>
              <p:tags r:id="rId20"/>
            </p:custDataLst>
          </p:nvPr>
        </p:nvSpPr>
        <p:spPr bwMode="auto">
          <a:xfrm>
            <a:off x="5286375" y="39830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copy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06" name="Rectangle 43"/>
          <p:cNvSpPr>
            <a:spLocks noChangeArrowheads="1"/>
          </p:cNvSpPr>
          <p:nvPr>
            <p:custDataLst>
              <p:tags r:id="rId21"/>
            </p:custDataLst>
          </p:nvPr>
        </p:nvSpPr>
        <p:spPr bwMode="auto">
          <a:xfrm>
            <a:off x="5286375" y="4362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07" name="Rectangle 44"/>
          <p:cNvSpPr>
            <a:spLocks noChangeArrowheads="1"/>
          </p:cNvSpPr>
          <p:nvPr>
            <p:custDataLst>
              <p:tags r:id="rId22"/>
            </p:custDataLst>
          </p:nvPr>
        </p:nvSpPr>
        <p:spPr bwMode="auto">
          <a:xfrm>
            <a:off x="5286375" y="4743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08" name="Rectangle 45"/>
          <p:cNvSpPr>
            <a:spLocks noChangeArrowheads="1"/>
          </p:cNvSpPr>
          <p:nvPr>
            <p:custDataLst>
              <p:tags r:id="rId23"/>
            </p:custDataLst>
          </p:nvPr>
        </p:nvSpPr>
        <p:spPr bwMode="auto">
          <a:xfrm>
            <a:off x="5286375" y="51165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09" name="Rectangle 169"/>
          <p:cNvSpPr>
            <a:spLocks noChangeArrowheads="1"/>
          </p:cNvSpPr>
          <p:nvPr>
            <p:custDataLst>
              <p:tags r:id="rId24"/>
            </p:custDataLst>
          </p:nvPr>
        </p:nvSpPr>
        <p:spPr bwMode="auto">
          <a:xfrm>
            <a:off x="5292725" y="43576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a:t>
            </a:r>
            <a:r>
              <a:rPr lang="en-US" sz="1800" b="1">
                <a:solidFill>
                  <a:srgbClr val="0000FF"/>
                </a:solidFill>
                <a:latin typeface="Courier New" pitchFamily="-106" charset="0"/>
              </a:rPr>
              <a:t>r1</a:t>
            </a:r>
            <a:r>
              <a:rPr lang="en-US" sz="1800" b="1">
                <a:latin typeface="Courier New" pitchFamily="-106" charset="0"/>
              </a:rPr>
              <a:t> -1</a:t>
            </a:r>
            <a:endParaRPr lang="en-US" sz="1800">
              <a:solidFill>
                <a:srgbClr val="000000"/>
              </a:solidFill>
              <a:latin typeface="Arial" charset="0"/>
            </a:endParaRPr>
          </a:p>
        </p:txBody>
      </p:sp>
      <p:sp>
        <p:nvSpPr>
          <p:cNvPr id="110" name="Rectangle 170"/>
          <p:cNvSpPr>
            <a:spLocks noChangeArrowheads="1"/>
          </p:cNvSpPr>
          <p:nvPr>
            <p:custDataLst>
              <p:tags r:id="rId25"/>
            </p:custDataLst>
          </p:nvPr>
        </p:nvSpPr>
        <p:spPr bwMode="auto">
          <a:xfrm>
            <a:off x="5292725" y="47386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mul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11" name="Rectangle 171"/>
          <p:cNvSpPr>
            <a:spLocks noChangeArrowheads="1"/>
          </p:cNvSpPr>
          <p:nvPr>
            <p:custDataLst>
              <p:tags r:id="rId26"/>
            </p:custDataLst>
          </p:nvPr>
        </p:nvSpPr>
        <p:spPr bwMode="auto">
          <a:xfrm>
            <a:off x="5292725" y="51196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jumpr</a:t>
            </a:r>
            <a:r>
              <a:rPr lang="en-US" sz="1800" b="1">
                <a:solidFill>
                  <a:srgbClr val="0B04FF"/>
                </a:solidFill>
                <a:latin typeface="Courier New" pitchFamily="-106" charset="0"/>
              </a:rPr>
              <a:t> </a:t>
            </a:r>
            <a:r>
              <a:rPr lang="en-US" sz="1800" b="1">
                <a:solidFill>
                  <a:srgbClr val="C00000"/>
                </a:solidFill>
                <a:latin typeface="Courier New" pitchFamily="-106" charset="0"/>
              </a:rPr>
              <a:t>r14</a:t>
            </a:r>
            <a:endParaRPr lang="en-US" sz="1800">
              <a:solidFill>
                <a:srgbClr val="C00000"/>
              </a:solidFill>
              <a:latin typeface="Arial" charset="0"/>
            </a:endParaRPr>
          </a:p>
        </p:txBody>
      </p:sp>
      <p:sp>
        <p:nvSpPr>
          <p:cNvPr id="112" name="Text Box 174"/>
          <p:cNvSpPr txBox="1">
            <a:spLocks noChangeArrowheads="1"/>
          </p:cNvSpPr>
          <p:nvPr/>
        </p:nvSpPr>
        <p:spPr bwMode="auto">
          <a:xfrm>
            <a:off x="1859669" y="2514600"/>
            <a:ext cx="178911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solidFill>
                  <a:srgbClr val="0000FF"/>
                </a:solidFill>
                <a:latin typeface="Cambria" pitchFamily="18" charset="0"/>
              </a:rPr>
              <a:t>Input value: x</a:t>
            </a:r>
          </a:p>
        </p:txBody>
      </p:sp>
      <p:sp>
        <p:nvSpPr>
          <p:cNvPr id="114" name="Text Box 185"/>
          <p:cNvSpPr txBox="1">
            <a:spLocks noChangeArrowheads="1"/>
          </p:cNvSpPr>
          <p:nvPr/>
        </p:nvSpPr>
        <p:spPr bwMode="auto">
          <a:xfrm>
            <a:off x="7762875" y="2371725"/>
            <a:ext cx="904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latin typeface="Cambria" pitchFamily="18" charset="0"/>
              </a:rPr>
              <a:t>input</a:t>
            </a:r>
          </a:p>
        </p:txBody>
      </p:sp>
      <p:sp>
        <p:nvSpPr>
          <p:cNvPr id="115" name="AutoShape 186"/>
          <p:cNvSpPr>
            <a:spLocks/>
          </p:cNvSpPr>
          <p:nvPr/>
        </p:nvSpPr>
        <p:spPr bwMode="auto">
          <a:xfrm>
            <a:off x="7661275" y="2446338"/>
            <a:ext cx="74613" cy="347662"/>
          </a:xfrm>
          <a:prstGeom prst="rightBrace">
            <a:avLst>
              <a:gd name="adj1" fmla="val 3882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6" name="Text Box 187"/>
          <p:cNvSpPr txBox="1">
            <a:spLocks noChangeArrowheads="1"/>
          </p:cNvSpPr>
          <p:nvPr/>
        </p:nvSpPr>
        <p:spPr bwMode="auto">
          <a:xfrm>
            <a:off x="7543800" y="2841625"/>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ambria" pitchFamily="18" charset="0"/>
              </a:rPr>
              <a:t>function call</a:t>
            </a:r>
          </a:p>
        </p:txBody>
      </p:sp>
      <p:sp>
        <p:nvSpPr>
          <p:cNvPr id="120" name="Text Box 194"/>
          <p:cNvSpPr txBox="1">
            <a:spLocks noChangeArrowheads="1"/>
          </p:cNvSpPr>
          <p:nvPr/>
        </p:nvSpPr>
        <p:spPr bwMode="auto">
          <a:xfrm>
            <a:off x="7735888" y="4577116"/>
            <a:ext cx="1255712"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latin typeface="Cambria" pitchFamily="18" charset="0"/>
              </a:rPr>
              <a:t>the function</a:t>
            </a:r>
          </a:p>
        </p:txBody>
      </p:sp>
      <p:sp>
        <p:nvSpPr>
          <p:cNvPr id="121" name="Text Box 197"/>
          <p:cNvSpPr txBox="1">
            <a:spLocks noChangeArrowheads="1"/>
          </p:cNvSpPr>
          <p:nvPr/>
        </p:nvSpPr>
        <p:spPr bwMode="auto">
          <a:xfrm>
            <a:off x="7731125" y="3359150"/>
            <a:ext cx="1031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latin typeface="Cambria" pitchFamily="18" charset="0"/>
              </a:rPr>
              <a:t>output</a:t>
            </a:r>
          </a:p>
        </p:txBody>
      </p:sp>
      <p:sp>
        <p:nvSpPr>
          <p:cNvPr id="122" name="AutoShape 198"/>
          <p:cNvSpPr>
            <a:spLocks/>
          </p:cNvSpPr>
          <p:nvPr/>
        </p:nvSpPr>
        <p:spPr bwMode="auto">
          <a:xfrm>
            <a:off x="7643813" y="3198813"/>
            <a:ext cx="93662" cy="777875"/>
          </a:xfrm>
          <a:prstGeom prst="rightBrace">
            <a:avLst>
              <a:gd name="adj1" fmla="val 6920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3" name="Text Box 30"/>
          <p:cNvSpPr txBox="1">
            <a:spLocks noChangeArrowheads="1"/>
          </p:cNvSpPr>
          <p:nvPr>
            <p:custDataLst>
              <p:tags r:id="rId27"/>
            </p:custDataLst>
          </p:nvPr>
        </p:nvSpPr>
        <p:spPr bwMode="auto">
          <a:xfrm>
            <a:off x="4567238" y="39655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4</a:t>
            </a:r>
          </a:p>
        </p:txBody>
      </p:sp>
      <p:sp>
        <p:nvSpPr>
          <p:cNvPr id="124" name="Text Box 31"/>
          <p:cNvSpPr txBox="1">
            <a:spLocks noChangeArrowheads="1"/>
          </p:cNvSpPr>
          <p:nvPr>
            <p:custDataLst>
              <p:tags r:id="rId28"/>
            </p:custDataLst>
          </p:nvPr>
        </p:nvSpPr>
        <p:spPr bwMode="auto">
          <a:xfrm>
            <a:off x="4567238" y="4354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5</a:t>
            </a:r>
          </a:p>
        </p:txBody>
      </p:sp>
      <p:sp>
        <p:nvSpPr>
          <p:cNvPr id="125" name="Text Box 33"/>
          <p:cNvSpPr txBox="1">
            <a:spLocks noChangeArrowheads="1"/>
          </p:cNvSpPr>
          <p:nvPr>
            <p:custDataLst>
              <p:tags r:id="rId29"/>
            </p:custDataLst>
          </p:nvPr>
        </p:nvSpPr>
        <p:spPr bwMode="auto">
          <a:xfrm>
            <a:off x="4567238" y="4735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6</a:t>
            </a:r>
          </a:p>
        </p:txBody>
      </p:sp>
      <p:sp>
        <p:nvSpPr>
          <p:cNvPr id="126" name="Text Box 34"/>
          <p:cNvSpPr txBox="1">
            <a:spLocks noChangeArrowheads="1"/>
          </p:cNvSpPr>
          <p:nvPr>
            <p:custDataLst>
              <p:tags r:id="rId30"/>
            </p:custDataLst>
          </p:nvPr>
        </p:nvSpPr>
        <p:spPr bwMode="auto">
          <a:xfrm>
            <a:off x="4567238" y="5116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7</a:t>
            </a:r>
          </a:p>
        </p:txBody>
      </p:sp>
      <p:sp>
        <p:nvSpPr>
          <p:cNvPr id="127" name="Text Box 187"/>
          <p:cNvSpPr txBox="1">
            <a:spLocks noChangeArrowheads="1"/>
          </p:cNvSpPr>
          <p:nvPr/>
        </p:nvSpPr>
        <p:spPr bwMode="auto">
          <a:xfrm>
            <a:off x="7772400" y="5130800"/>
            <a:ext cx="12191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dirty="0">
                <a:latin typeface="Cambria" pitchFamily="18" charset="0"/>
              </a:rPr>
              <a:t>"</a:t>
            </a:r>
            <a:r>
              <a:rPr lang="en-US" sz="1800" b="1" i="1" dirty="0">
                <a:latin typeface="Cambria" pitchFamily="18" charset="0"/>
              </a:rPr>
              <a:t>return</a:t>
            </a:r>
            <a:r>
              <a:rPr lang="en-US" sz="1800" b="1" dirty="0">
                <a:latin typeface="Cambria" pitchFamily="18" charset="0"/>
              </a:rPr>
              <a:t>"</a:t>
            </a:r>
          </a:p>
        </p:txBody>
      </p:sp>
      <p:sp>
        <p:nvSpPr>
          <p:cNvPr id="128" name="AutoShape 198"/>
          <p:cNvSpPr>
            <a:spLocks/>
          </p:cNvSpPr>
          <p:nvPr/>
        </p:nvSpPr>
        <p:spPr bwMode="auto">
          <a:xfrm>
            <a:off x="7643813" y="4049713"/>
            <a:ext cx="119062" cy="1433512"/>
          </a:xfrm>
          <a:prstGeom prst="rightBrace">
            <a:avLst>
              <a:gd name="adj1" fmla="val 69192"/>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p>
        </p:txBody>
      </p:sp>
      <p:sp>
        <p:nvSpPr>
          <p:cNvPr id="129" name="Rectangle 76"/>
          <p:cNvSpPr>
            <a:spLocks noChangeArrowheads="1"/>
          </p:cNvSpPr>
          <p:nvPr/>
        </p:nvSpPr>
        <p:spPr bwMode="auto">
          <a:xfrm>
            <a:off x="6553200" y="2057400"/>
            <a:ext cx="339725" cy="4619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a:solidFill>
                  <a:srgbClr val="0000FF"/>
                </a:solidFill>
                <a:latin typeface="Calibri" pitchFamily="-106" charset="0"/>
              </a:rPr>
              <a:t>7</a:t>
            </a:r>
            <a:endParaRPr lang="en-US" dirty="0">
              <a:solidFill>
                <a:srgbClr val="0000FF"/>
              </a:solidFill>
            </a:endParaRPr>
          </a:p>
        </p:txBody>
      </p:sp>
      <p:cxnSp>
        <p:nvCxnSpPr>
          <p:cNvPr id="130" name="Straight Arrow Connector 78"/>
          <p:cNvCxnSpPr>
            <a:cxnSpLocks noChangeShapeType="1"/>
          </p:cNvCxnSpPr>
          <p:nvPr/>
        </p:nvCxnSpPr>
        <p:spPr bwMode="auto">
          <a:xfrm flipH="1">
            <a:off x="6400800" y="2438400"/>
            <a:ext cx="228600" cy="152400"/>
          </a:xfrm>
          <a:prstGeom prst="straightConnector1">
            <a:avLst/>
          </a:prstGeom>
          <a:noFill/>
          <a:ln w="19050" algn="ctr">
            <a:solidFill>
              <a:srgbClr val="0000FF"/>
            </a:solidFill>
            <a:round/>
            <a:headEnd/>
            <a:tailEnd type="arrow" w="med" len="med"/>
          </a:ln>
          <a:extLst>
            <a:ext uri="{909E8E84-426E-40DD-AFC4-6F175D3DCCD1}">
              <a14:hiddenFill xmlns:a14="http://schemas.microsoft.com/office/drawing/2010/main">
                <a:noFill/>
              </a14:hiddenFill>
            </a:ext>
          </a:extLst>
        </p:spPr>
      </p:cxnSp>
      <p:sp>
        <p:nvSpPr>
          <p:cNvPr id="134" name="Rectangle 67"/>
          <p:cNvSpPr>
            <a:spLocks noChangeArrowheads="1"/>
          </p:cNvSpPr>
          <p:nvPr/>
        </p:nvSpPr>
        <p:spPr bwMode="auto">
          <a:xfrm>
            <a:off x="2438400" y="2801056"/>
            <a:ext cx="3397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a:latin typeface="Calibri" pitchFamily="-106" charset="0"/>
              </a:rPr>
              <a:t>6</a:t>
            </a:r>
            <a:endParaRPr lang="en-US" dirty="0"/>
          </a:p>
        </p:txBody>
      </p:sp>
      <p:sp>
        <p:nvSpPr>
          <p:cNvPr id="135" name="Rectangle 67"/>
          <p:cNvSpPr>
            <a:spLocks noChangeArrowheads="1"/>
          </p:cNvSpPr>
          <p:nvPr/>
        </p:nvSpPr>
        <p:spPr bwMode="auto">
          <a:xfrm>
            <a:off x="3013074" y="2816225"/>
            <a:ext cx="3397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a:latin typeface="Calibri" pitchFamily="-106" charset="0"/>
              </a:rPr>
              <a:t>7</a:t>
            </a:r>
            <a:endParaRPr lang="en-US" dirty="0"/>
          </a:p>
        </p:txBody>
      </p:sp>
      <p:sp>
        <p:nvSpPr>
          <p:cNvPr id="137" name="Freeform 1"/>
          <p:cNvSpPr>
            <a:spLocks/>
          </p:cNvSpPr>
          <p:nvPr/>
        </p:nvSpPr>
        <p:spPr bwMode="auto">
          <a:xfrm>
            <a:off x="3059113" y="2891543"/>
            <a:ext cx="192087" cy="292100"/>
          </a:xfrm>
          <a:custGeom>
            <a:avLst/>
            <a:gdLst>
              <a:gd name="T0" fmla="*/ 0 w 192668"/>
              <a:gd name="T1" fmla="*/ 89445 h 293511"/>
              <a:gd name="T2" fmla="*/ 56104 w 192668"/>
              <a:gd name="T3" fmla="*/ 55904 h 293511"/>
              <a:gd name="T4" fmla="*/ 89767 w 192668"/>
              <a:gd name="T5" fmla="*/ 33542 h 293511"/>
              <a:gd name="T6" fmla="*/ 112210 w 192668"/>
              <a:gd name="T7" fmla="*/ 0 h 293511"/>
              <a:gd name="T8" fmla="*/ 123431 w 192668"/>
              <a:gd name="T9" fmla="*/ 33542 h 293511"/>
              <a:gd name="T10" fmla="*/ 78546 w 192668"/>
              <a:gd name="T11" fmla="*/ 134168 h 293511"/>
              <a:gd name="T12" fmla="*/ 67325 w 192668"/>
              <a:gd name="T13" fmla="*/ 167710 h 293511"/>
              <a:gd name="T14" fmla="*/ 112210 w 192668"/>
              <a:gd name="T15" fmla="*/ 178890 h 293511"/>
              <a:gd name="T16" fmla="*/ 179534 w 192668"/>
              <a:gd name="T17" fmla="*/ 156529 h 293511"/>
              <a:gd name="T18" fmla="*/ 190755 w 192668"/>
              <a:gd name="T19" fmla="*/ 190070 h 293511"/>
              <a:gd name="T20" fmla="*/ 157092 w 192668"/>
              <a:gd name="T21" fmla="*/ 223613 h 293511"/>
              <a:gd name="T22" fmla="*/ 134650 w 192668"/>
              <a:gd name="T23" fmla="*/ 257155 h 293511"/>
              <a:gd name="T24" fmla="*/ 123431 w 192668"/>
              <a:gd name="T25" fmla="*/ 290696 h 2935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2668" h="293511">
                <a:moveTo>
                  <a:pt x="0" y="90311"/>
                </a:moveTo>
                <a:cubicBezTo>
                  <a:pt x="18815" y="79022"/>
                  <a:pt x="37838" y="68074"/>
                  <a:pt x="56444" y="56445"/>
                </a:cubicBezTo>
                <a:cubicBezTo>
                  <a:pt x="67949" y="49254"/>
                  <a:pt x="80717" y="43461"/>
                  <a:pt x="90311" y="33867"/>
                </a:cubicBezTo>
                <a:cubicBezTo>
                  <a:pt x="99905" y="24273"/>
                  <a:pt x="105363" y="11289"/>
                  <a:pt x="112889" y="0"/>
                </a:cubicBezTo>
                <a:cubicBezTo>
                  <a:pt x="116652" y="11289"/>
                  <a:pt x="125492" y="22040"/>
                  <a:pt x="124178" y="33867"/>
                </a:cubicBezTo>
                <a:cubicBezTo>
                  <a:pt x="115857" y="108757"/>
                  <a:pt x="104228" y="85056"/>
                  <a:pt x="79022" y="135467"/>
                </a:cubicBezTo>
                <a:cubicBezTo>
                  <a:pt x="73700" y="146110"/>
                  <a:pt x="71496" y="158045"/>
                  <a:pt x="67733" y="169334"/>
                </a:cubicBezTo>
                <a:cubicBezTo>
                  <a:pt x="82785" y="173097"/>
                  <a:pt x="97451" y="182166"/>
                  <a:pt x="112889" y="180622"/>
                </a:cubicBezTo>
                <a:cubicBezTo>
                  <a:pt x="136570" y="178254"/>
                  <a:pt x="180622" y="158045"/>
                  <a:pt x="180622" y="158045"/>
                </a:cubicBezTo>
                <a:cubicBezTo>
                  <a:pt x="184385" y="169334"/>
                  <a:pt x="195674" y="180622"/>
                  <a:pt x="191911" y="191911"/>
                </a:cubicBezTo>
                <a:cubicBezTo>
                  <a:pt x="186862" y="207057"/>
                  <a:pt x="168265" y="213513"/>
                  <a:pt x="158044" y="225778"/>
                </a:cubicBezTo>
                <a:cubicBezTo>
                  <a:pt x="149358" y="236201"/>
                  <a:pt x="142992" y="248356"/>
                  <a:pt x="135466" y="259645"/>
                </a:cubicBezTo>
                <a:lnTo>
                  <a:pt x="124178" y="293511"/>
                </a:lnTo>
              </a:path>
            </a:pathLst>
          </a:custGeom>
          <a:noFill/>
          <a:ln w="19050" cap="flat" cmpd="sng" algn="ctr">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72" name="Rectangle 18"/>
          <p:cNvSpPr>
            <a:spLocks noChangeArrowheads="1"/>
          </p:cNvSpPr>
          <p:nvPr>
            <p:custDataLst>
              <p:tags r:id="rId31"/>
            </p:custDataLst>
          </p:nvPr>
        </p:nvSpPr>
        <p:spPr bwMode="auto">
          <a:xfrm>
            <a:off x="5245100" y="4340225"/>
            <a:ext cx="2303463" cy="381000"/>
          </a:xfrm>
          <a:prstGeom prst="rect">
            <a:avLst/>
          </a:prstGeom>
          <a:noFill/>
          <a:ln w="952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391" name="Rectangle 88"/>
          <p:cNvSpPr>
            <a:spLocks noChangeArrowheads="1"/>
          </p:cNvSpPr>
          <p:nvPr/>
        </p:nvSpPr>
        <p:spPr bwMode="auto">
          <a:xfrm rot="20924213">
            <a:off x="662146" y="3340290"/>
            <a:ext cx="2775183" cy="369332"/>
          </a:xfrm>
          <a:prstGeom prst="rect">
            <a:avLst/>
          </a:prstGeom>
          <a:solidFill>
            <a:schemeClr val="bg1">
              <a:lumMod val="95000"/>
            </a:schemeClr>
          </a:solidFill>
          <a:ln>
            <a:noFill/>
          </a:ln>
          <a:extLst/>
        </p:spPr>
        <p:txBody>
          <a:bodyPr wrap="none">
            <a:spAutoFit/>
          </a:bodyPr>
          <a:lstStyle/>
          <a:p>
            <a:r>
              <a:rPr lang="en-US" sz="1800" i="1" dirty="0" smtClean="0">
                <a:solidFill>
                  <a:srgbClr val="FF0000"/>
                </a:solidFill>
                <a:latin typeface="Calibri" pitchFamily="-106" charset="0"/>
              </a:rPr>
              <a:t>clobbering the </a:t>
            </a:r>
            <a:r>
              <a:rPr lang="en-US" sz="1800" i="1" dirty="0">
                <a:solidFill>
                  <a:srgbClr val="FF0000"/>
                </a:solidFill>
                <a:latin typeface="Calibri" pitchFamily="-106" charset="0"/>
              </a:rPr>
              <a:t>original data</a:t>
            </a:r>
          </a:p>
        </p:txBody>
      </p:sp>
    </p:spTree>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 name="Text Box 38"/>
          <p:cNvSpPr txBox="1">
            <a:spLocks noChangeArrowheads="1"/>
          </p:cNvSpPr>
          <p:nvPr>
            <p:custDataLst>
              <p:tags r:id="rId1"/>
            </p:custDataLst>
          </p:nvPr>
        </p:nvSpPr>
        <p:spPr bwMode="auto">
          <a:xfrm>
            <a:off x="295981" y="27828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000FF"/>
                </a:solidFill>
                <a:latin typeface="Courier New" pitchFamily="-106" charset="0"/>
                <a:cs typeface="Courier New" pitchFamily="-106" charset="0"/>
              </a:rPr>
              <a:t>r1</a:t>
            </a:r>
          </a:p>
        </p:txBody>
      </p:sp>
      <p:pic>
        <p:nvPicPr>
          <p:cNvPr id="54" name="Picture 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441" y="2415470"/>
            <a:ext cx="2886866" cy="248390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7" name="Text Box 17"/>
          <p:cNvSpPr txBox="1">
            <a:spLocks noChangeArrowheads="1"/>
          </p:cNvSpPr>
          <p:nvPr>
            <p:custDataLst>
              <p:tags r:id="rId2"/>
            </p:custDataLst>
          </p:nvPr>
        </p:nvSpPr>
        <p:spPr bwMode="auto">
          <a:xfrm>
            <a:off x="4808538" y="465137"/>
            <a:ext cx="3421062" cy="830263"/>
          </a:xfrm>
          <a:prstGeom prst="rect">
            <a:avLst/>
          </a:prstGeom>
          <a:solidFill>
            <a:srgbClr val="FFCCCC"/>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alibri" pitchFamily="-106" charset="0"/>
              </a:rPr>
              <a:t>... but we want LOTS of function calls.</a:t>
            </a:r>
          </a:p>
        </p:txBody>
      </p:sp>
      <p:sp>
        <p:nvSpPr>
          <p:cNvPr id="58" name="Text Box 18"/>
          <p:cNvSpPr txBox="1">
            <a:spLocks noChangeArrowheads="1"/>
          </p:cNvSpPr>
          <p:nvPr>
            <p:custDataLst>
              <p:tags r:id="rId3"/>
            </p:custDataLst>
          </p:nvPr>
        </p:nvSpPr>
        <p:spPr bwMode="auto">
          <a:xfrm>
            <a:off x="777875" y="465137"/>
            <a:ext cx="2808288" cy="830263"/>
          </a:xfrm>
          <a:prstGeom prst="rect">
            <a:avLst/>
          </a:prstGeom>
          <a:solidFill>
            <a:srgbClr val="FFCCCC"/>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a:latin typeface="Calibri" pitchFamily="-106" charset="0"/>
              </a:rPr>
              <a:t>There is only ONE set of registers...</a:t>
            </a:r>
          </a:p>
        </p:txBody>
      </p:sp>
      <p:sp>
        <p:nvSpPr>
          <p:cNvPr id="59" name="Text Box 62"/>
          <p:cNvSpPr txBox="1">
            <a:spLocks noChangeArrowheads="1"/>
          </p:cNvSpPr>
          <p:nvPr/>
        </p:nvSpPr>
        <p:spPr bwMode="auto">
          <a:xfrm rot="21418699">
            <a:off x="1865783" y="1211992"/>
            <a:ext cx="3733800" cy="738664"/>
          </a:xfrm>
          <a:prstGeom prst="rect">
            <a:avLst/>
          </a:prstGeom>
          <a:solidFill>
            <a:schemeClr val="bg1"/>
          </a:solidFill>
          <a:ln w="9525">
            <a:solidFill>
              <a:srgbClr val="C00000"/>
            </a:solidFill>
            <a:miter lim="800000"/>
            <a:headEnd/>
            <a:tailEnd/>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i="1" dirty="0">
                <a:latin typeface="Calibri" pitchFamily="-106" charset="0"/>
              </a:rPr>
              <a:t>We want it to SEEM like each function has </a:t>
            </a:r>
            <a:r>
              <a:rPr lang="en-US" sz="2100" i="1" dirty="0">
                <a:solidFill>
                  <a:srgbClr val="FF0000"/>
                </a:solidFill>
                <a:latin typeface="Calibri" pitchFamily="-106" charset="0"/>
              </a:rPr>
              <a:t>its own registers</a:t>
            </a:r>
            <a:r>
              <a:rPr lang="en-US" sz="2100" i="1" dirty="0">
                <a:latin typeface="Calibri" pitchFamily="-106" charset="0"/>
              </a:rPr>
              <a:t>!</a:t>
            </a:r>
          </a:p>
        </p:txBody>
      </p:sp>
      <p:sp>
        <p:nvSpPr>
          <p:cNvPr id="2" name="Right Arrow 1"/>
          <p:cNvSpPr/>
          <p:nvPr/>
        </p:nvSpPr>
        <p:spPr bwMode="auto">
          <a:xfrm>
            <a:off x="1848030" y="5145751"/>
            <a:ext cx="994832" cy="554251"/>
          </a:xfrm>
          <a:prstGeom prst="rightArrow">
            <a:avLst/>
          </a:prstGeom>
          <a:solidFill>
            <a:srgbClr val="CCECFF"/>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39" name="Text Box 23"/>
          <p:cNvSpPr txBox="1">
            <a:spLocks noChangeArrowheads="1"/>
          </p:cNvSpPr>
          <p:nvPr>
            <p:custDataLst>
              <p:tags r:id="rId4"/>
            </p:custDataLst>
          </p:nvPr>
        </p:nvSpPr>
        <p:spPr bwMode="auto">
          <a:xfrm rot="21284277">
            <a:off x="196756" y="5094465"/>
            <a:ext cx="2057400" cy="1061829"/>
          </a:xfrm>
          <a:prstGeom prst="rect">
            <a:avLst/>
          </a:prstGeom>
          <a:solidFill>
            <a:srgbClr val="CCECFF"/>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dirty="0" smtClean="0">
                <a:latin typeface="Cambria" pitchFamily="18" charset="0"/>
              </a:rPr>
              <a:t>Even 2015's chips have very few registers…!</a:t>
            </a:r>
            <a:endParaRPr lang="en-US" sz="2100" dirty="0">
              <a:latin typeface="Cambria" pitchFamily="18" charset="0"/>
            </a:endParaRPr>
          </a:p>
        </p:txBody>
      </p:sp>
      <p:pic>
        <p:nvPicPr>
          <p:cNvPr id="158722" name="Picture 2"/>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900951" y="1938867"/>
            <a:ext cx="4592832" cy="4847346"/>
          </a:xfrm>
          <a:prstGeom prst="rect">
            <a:avLst/>
          </a:prstGeom>
          <a:noFill/>
          <a:ln w="9525">
            <a:noFill/>
            <a:miter lim="800000"/>
            <a:headEnd/>
            <a:tailEnd/>
          </a:ln>
          <a:extLst>
            <a:ext uri="{909E8E84-426E-40DD-AFC4-6F175D3DCCD1}">
              <a14:hiddenFill xmlns:a14="http://schemas.microsoft.com/office/drawing/2010/main">
                <a:solidFill>
                  <a:schemeClr val="accent1"/>
                </a:solidFill>
              </a14:hiddenFill>
            </a:ext>
          </a:extLst>
        </p:spPr>
      </p:pic>
    </p:spTree>
    <p:extLst>
      <p:ext uri="{BB962C8B-B14F-4D97-AF65-F5344CB8AC3E}">
        <p14:creationId xmlns:p14="http://schemas.microsoft.com/office/powerpoint/2010/main" val="2918896197"/>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42" name="Picture 2"/>
          <p:cNvPicPr>
            <a:picLocks noChangeAspect="1" noChangeArrowheads="1"/>
          </p:cNvPicPr>
          <p:nvPr>
            <p:custDataLst>
              <p:tags r:id="rId1"/>
            </p:custDataLst>
          </p:nvPr>
        </p:nvPicPr>
        <p:blipFill>
          <a:blip r:embed="rId6">
            <a:extLst>
              <a:ext uri="{28A0092B-C50C-407E-A947-70E740481C1C}">
                <a14:useLocalDpi xmlns:a14="http://schemas.microsoft.com/office/drawing/2010/main" val="0"/>
              </a:ext>
            </a:extLst>
          </a:blip>
          <a:srcRect b="5986"/>
          <a:stretch>
            <a:fillRect/>
          </a:stretch>
        </p:blipFill>
        <p:spPr bwMode="auto">
          <a:xfrm>
            <a:off x="152400" y="1066800"/>
            <a:ext cx="8839200" cy="556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443" name="Picture 3" descr="lodge04_b"/>
          <p:cNvPicPr>
            <a:picLocks noChangeAspect="1" noChangeArrowheads="1"/>
          </p:cNvPicPr>
          <p:nvPr/>
        </p:nvPicPr>
        <p:blipFill>
          <a:blip r:embed="rId7">
            <a:extLst>
              <a:ext uri="{28A0092B-C50C-407E-A947-70E740481C1C}">
                <a14:useLocalDpi xmlns:a14="http://schemas.microsoft.com/office/drawing/2010/main" val="0"/>
              </a:ext>
            </a:extLst>
          </a:blip>
          <a:srcRect t="15520"/>
          <a:stretch>
            <a:fillRect/>
          </a:stretch>
        </p:blipFill>
        <p:spPr bwMode="auto">
          <a:xfrm>
            <a:off x="152400" y="1066800"/>
            <a:ext cx="8839200" cy="553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444" name="Text Box 7"/>
          <p:cNvSpPr txBox="1">
            <a:spLocks noChangeArrowheads="1"/>
          </p:cNvSpPr>
          <p:nvPr>
            <p:custDataLst>
              <p:tags r:id="rId2"/>
            </p:custDataLst>
          </p:nvPr>
        </p:nvSpPr>
        <p:spPr bwMode="auto">
          <a:xfrm>
            <a:off x="228600" y="152400"/>
            <a:ext cx="849884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3600" dirty="0" smtClean="0">
                <a:latin typeface="Cambria" panose="02040503050406030204" pitchFamily="18" charset="0"/>
              </a:rPr>
              <a:t>P</a:t>
            </a:r>
            <a:r>
              <a:rPr lang="en-US" sz="3600" dirty="0" smtClean="0">
                <a:latin typeface="Cambria" panose="02040503050406030204" pitchFamily="18" charset="0"/>
              </a:rPr>
              <a:t>erspectives</a:t>
            </a:r>
            <a:r>
              <a:rPr lang="en-US" sz="3600" i="1" dirty="0" smtClean="0">
                <a:latin typeface="Cambria" panose="02040503050406030204" pitchFamily="18" charset="0"/>
              </a:rPr>
              <a:t> from lofty </a:t>
            </a:r>
            <a:r>
              <a:rPr lang="en-US" sz="3600" i="1" dirty="0" err="1" smtClean="0">
                <a:latin typeface="Cambria" panose="02040503050406030204" pitchFamily="18" charset="0"/>
              </a:rPr>
              <a:t>vantagepoints</a:t>
            </a:r>
            <a:r>
              <a:rPr lang="en-US" sz="3600" i="1" dirty="0" smtClean="0">
                <a:latin typeface="Cambria" panose="02040503050406030204" pitchFamily="18" charset="0"/>
              </a:rPr>
              <a:t>…</a:t>
            </a:r>
            <a:endParaRPr lang="en-US" sz="3600" dirty="0">
              <a:latin typeface="Cambria" panose="02040503050406030204" pitchFamily="18" charset="0"/>
            </a:endParaRPr>
          </a:p>
        </p:txBody>
      </p:sp>
      <p:pic>
        <p:nvPicPr>
          <p:cNvPr id="8" name="Picture 7"/>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95061" y="914400"/>
            <a:ext cx="6401694" cy="2057687"/>
          </a:xfrm>
          <a:prstGeom prst="rect">
            <a:avLst/>
          </a:prstGeom>
          <a:ln w="76200">
            <a:solidFill>
              <a:srgbClr val="FFC000"/>
            </a:solidFill>
          </a:ln>
        </p:spPr>
      </p:pic>
      <p:sp>
        <p:nvSpPr>
          <p:cNvPr id="9" name="Text Box 5"/>
          <p:cNvSpPr txBox="1">
            <a:spLocks noChangeArrowheads="1"/>
          </p:cNvSpPr>
          <p:nvPr>
            <p:custDataLst>
              <p:tags r:id="rId3"/>
            </p:custDataLst>
          </p:nvPr>
        </p:nvSpPr>
        <p:spPr bwMode="auto">
          <a:xfrm>
            <a:off x="3244019" y="5062351"/>
            <a:ext cx="5474963" cy="1708160"/>
          </a:xfrm>
          <a:prstGeom prst="rect">
            <a:avLst/>
          </a:prstGeom>
          <a:solidFill>
            <a:srgbClr val="FFC000"/>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200" dirty="0" smtClean="0">
                <a:latin typeface="Cambria" pitchFamily="18" charset="0"/>
              </a:rPr>
              <a:t>Don </a:t>
            </a:r>
            <a:r>
              <a:rPr lang="en-US" sz="4200" dirty="0" smtClean="0">
                <a:latin typeface="Cambria" pitchFamily="18" charset="0"/>
              </a:rPr>
              <a:t>Chamberlin </a:t>
            </a:r>
            <a:endParaRPr lang="en-US" sz="4200" dirty="0" smtClean="0">
              <a:latin typeface="Cambria" pitchFamily="18" charset="0"/>
            </a:endParaRPr>
          </a:p>
          <a:p>
            <a:pPr>
              <a:spcBef>
                <a:spcPct val="50000"/>
              </a:spcBef>
            </a:pPr>
            <a:r>
              <a:rPr lang="en-US" sz="4200" i="1" dirty="0" smtClean="0">
                <a:latin typeface="Cambria" pitchFamily="18" charset="0"/>
              </a:rPr>
              <a:t>"A brief history of </a:t>
            </a:r>
            <a:r>
              <a:rPr lang="en-US" sz="4200" i="1" dirty="0" smtClean="0">
                <a:latin typeface="Cambria" pitchFamily="18" charset="0"/>
              </a:rPr>
              <a:t>data"</a:t>
            </a:r>
            <a:endParaRPr lang="en-US" sz="4200" i="1" dirty="0">
              <a:latin typeface="Cambria" pitchFamily="18" charset="0"/>
            </a:endParaRPr>
          </a:p>
        </p:txBody>
      </p:sp>
      <p:pic>
        <p:nvPicPr>
          <p:cNvPr id="7" name="Picture 2"/>
          <p:cNvPicPr>
            <a:picLocks noChangeAspect="1" noChangeArrowheads="1"/>
          </p:cNvPicPr>
          <p:nvPr/>
        </p:nvPicPr>
        <p:blipFill rotWithShape="1">
          <a:blip r:embed="rId9">
            <a:extLst>
              <a:ext uri="{28A0092B-C50C-407E-A947-70E740481C1C}">
                <a14:useLocalDpi xmlns:a14="http://schemas.microsoft.com/office/drawing/2010/main" val="0"/>
              </a:ext>
            </a:extLst>
          </a:blip>
          <a:srcRect b="4892"/>
          <a:stretch/>
        </p:blipFill>
        <p:spPr bwMode="auto">
          <a:xfrm>
            <a:off x="6558844" y="2329206"/>
            <a:ext cx="2495884" cy="2705386"/>
          </a:xfrm>
          <a:prstGeom prst="rect">
            <a:avLst/>
          </a:prstGeom>
          <a:noFill/>
          <a:ln w="57150">
            <a:solidFill>
              <a:srgbClr val="FFC000"/>
            </a:solidFill>
            <a:miter lim="800000"/>
            <a:headEnd/>
            <a:tailEnd/>
          </a:ln>
          <a:extLst>
            <a:ext uri="{909E8E84-426E-40DD-AFC4-6F175D3DCCD1}">
              <a14:hiddenFill xmlns:a14="http://schemas.microsoft.com/office/drawing/2010/main">
                <a:solidFill>
                  <a:schemeClr val="accent1"/>
                </a:solidFill>
              </a14:hiddenFill>
            </a:ext>
          </a:extLst>
        </p:spPr>
      </p:pic>
    </p:spTree>
    <p:extLst>
      <p:ext uri="{BB962C8B-B14F-4D97-AF65-F5344CB8AC3E}">
        <p14:creationId xmlns:p14="http://schemas.microsoft.com/office/powerpoint/2010/main" val="1757878664"/>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5782874" y="143934"/>
            <a:ext cx="3199851" cy="1524000"/>
          </a:xfrm>
          <a:prstGeom prst="round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7414" name="Text Box 185"/>
          <p:cNvSpPr txBox="1">
            <a:spLocks noChangeArrowheads="1"/>
          </p:cNvSpPr>
          <p:nvPr/>
        </p:nvSpPr>
        <p:spPr bwMode="auto">
          <a:xfrm>
            <a:off x="990600" y="533400"/>
            <a:ext cx="5334000" cy="319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dirty="0" err="1">
                <a:solidFill>
                  <a:srgbClr val="D18006"/>
                </a:solidFill>
                <a:latin typeface="Courier New" pitchFamily="-106" charset="0"/>
              </a:rPr>
              <a:t>def</a:t>
            </a:r>
            <a:r>
              <a:rPr lang="en-US" b="1" dirty="0">
                <a:latin typeface="Courier New" pitchFamily="-106" charset="0"/>
              </a:rPr>
              <a:t> main():</a:t>
            </a:r>
          </a:p>
          <a:p>
            <a:pPr algn="l">
              <a:lnSpc>
                <a:spcPct val="60000"/>
              </a:lnSpc>
              <a:spcBef>
                <a:spcPct val="50000"/>
              </a:spcBef>
            </a:pPr>
            <a:r>
              <a:rPr lang="en-US" b="1" dirty="0">
                <a:latin typeface="Courier New" pitchFamily="-106" charset="0"/>
              </a:rPr>
              <a:t>   r1 = </a:t>
            </a:r>
            <a:r>
              <a:rPr lang="en-US" b="1" dirty="0">
                <a:solidFill>
                  <a:srgbClr val="D18006"/>
                </a:solidFill>
                <a:latin typeface="Courier New" pitchFamily="-106" charset="0"/>
              </a:rPr>
              <a:t>input</a:t>
            </a:r>
            <a:r>
              <a:rPr lang="en-US" b="1" dirty="0">
                <a:latin typeface="Courier New" pitchFamily="-106" charset="0"/>
              </a:rPr>
              <a:t>()</a:t>
            </a:r>
          </a:p>
          <a:p>
            <a:pPr algn="l">
              <a:lnSpc>
                <a:spcPct val="60000"/>
              </a:lnSpc>
              <a:spcBef>
                <a:spcPct val="50000"/>
              </a:spcBef>
            </a:pPr>
            <a:r>
              <a:rPr lang="en-US" b="1" dirty="0">
                <a:latin typeface="Courier New" pitchFamily="-106" charset="0"/>
              </a:rPr>
              <a:t>   r13 = </a:t>
            </a:r>
            <a:r>
              <a:rPr lang="en-US" b="1" dirty="0">
                <a:solidFill>
                  <a:srgbClr val="C00000"/>
                </a:solidFill>
                <a:latin typeface="Courier New" pitchFamily="-106" charset="0"/>
              </a:rPr>
              <a:t>fun</a:t>
            </a:r>
            <a:r>
              <a:rPr lang="en-US" b="1" dirty="0">
                <a:latin typeface="Courier New" pitchFamily="-106" charset="0"/>
              </a:rPr>
              <a:t>(r1)</a:t>
            </a:r>
          </a:p>
          <a:p>
            <a:pPr algn="l">
              <a:lnSpc>
                <a:spcPct val="60000"/>
              </a:lnSpc>
              <a:spcBef>
                <a:spcPct val="50000"/>
              </a:spcBef>
            </a:pPr>
            <a:r>
              <a:rPr lang="en-US" b="1" dirty="0">
                <a:latin typeface="Courier New" pitchFamily="-106" charset="0"/>
              </a:rPr>
              <a:t>   </a:t>
            </a:r>
            <a:r>
              <a:rPr lang="en-US" b="1" dirty="0">
                <a:solidFill>
                  <a:srgbClr val="D18006"/>
                </a:solidFill>
                <a:latin typeface="Courier New" pitchFamily="-106" charset="0"/>
              </a:rPr>
              <a:t>print</a:t>
            </a:r>
            <a:r>
              <a:rPr lang="en-US" b="1" dirty="0">
                <a:latin typeface="Courier New" pitchFamily="-106" charset="0"/>
              </a:rPr>
              <a:t> r13</a:t>
            </a:r>
          </a:p>
          <a:p>
            <a:pPr algn="l">
              <a:lnSpc>
                <a:spcPct val="60000"/>
              </a:lnSpc>
              <a:spcBef>
                <a:spcPct val="50000"/>
              </a:spcBef>
            </a:pPr>
            <a:endParaRPr lang="en-US" b="1" dirty="0">
              <a:latin typeface="Courier New" pitchFamily="-106" charset="0"/>
            </a:endParaRPr>
          </a:p>
          <a:p>
            <a:pPr algn="l">
              <a:lnSpc>
                <a:spcPct val="60000"/>
              </a:lnSpc>
              <a:spcBef>
                <a:spcPct val="50000"/>
              </a:spcBef>
            </a:pPr>
            <a:r>
              <a:rPr lang="en-US" b="1" dirty="0" err="1">
                <a:solidFill>
                  <a:srgbClr val="D18006"/>
                </a:solidFill>
                <a:latin typeface="Courier New" pitchFamily="-106" charset="0"/>
              </a:rPr>
              <a:t>def</a:t>
            </a:r>
            <a:r>
              <a:rPr lang="en-US" b="1" dirty="0">
                <a:latin typeface="Courier New" pitchFamily="-106" charset="0"/>
              </a:rPr>
              <a:t> </a:t>
            </a:r>
            <a:r>
              <a:rPr lang="en-US" b="1" dirty="0">
                <a:solidFill>
                  <a:srgbClr val="C00000"/>
                </a:solidFill>
                <a:latin typeface="Courier New" pitchFamily="-106" charset="0"/>
              </a:rPr>
              <a:t>fun</a:t>
            </a:r>
            <a:r>
              <a:rPr lang="en-US" b="1" dirty="0">
                <a:latin typeface="Courier New" pitchFamily="-106" charset="0"/>
              </a:rPr>
              <a:t>( r1 ):</a:t>
            </a:r>
            <a:endParaRPr lang="en-US" b="1" dirty="0">
              <a:solidFill>
                <a:srgbClr val="C00000"/>
              </a:solidFill>
              <a:latin typeface="Courier New" pitchFamily="-106" charset="0"/>
            </a:endParaRPr>
          </a:p>
          <a:p>
            <a:pPr algn="l">
              <a:lnSpc>
                <a:spcPct val="60000"/>
              </a:lnSpc>
              <a:spcBef>
                <a:spcPct val="50000"/>
              </a:spcBef>
            </a:pPr>
            <a:r>
              <a:rPr lang="en-US" b="1" dirty="0">
                <a:latin typeface="Courier New" pitchFamily="-106" charset="0"/>
              </a:rPr>
              <a:t>   r13 = r1*(</a:t>
            </a:r>
            <a:r>
              <a:rPr lang="en-US" b="1" dirty="0">
                <a:solidFill>
                  <a:srgbClr val="FF0000"/>
                </a:solidFill>
                <a:latin typeface="Courier New" pitchFamily="-106" charset="0"/>
              </a:rPr>
              <a:t>r1-1</a:t>
            </a:r>
            <a:r>
              <a:rPr lang="en-US" b="1" dirty="0">
                <a:latin typeface="Courier New" pitchFamily="-106" charset="0"/>
              </a:rPr>
              <a:t>)</a:t>
            </a:r>
          </a:p>
          <a:p>
            <a:pPr algn="l">
              <a:lnSpc>
                <a:spcPct val="60000"/>
              </a:lnSpc>
              <a:spcBef>
                <a:spcPct val="50000"/>
              </a:spcBef>
            </a:pPr>
            <a:r>
              <a:rPr lang="en-US" b="1" dirty="0">
                <a:latin typeface="Courier New" pitchFamily="-106" charset="0"/>
              </a:rPr>
              <a:t>   </a:t>
            </a:r>
            <a:r>
              <a:rPr lang="en-US" b="1" dirty="0">
                <a:solidFill>
                  <a:srgbClr val="D18006"/>
                </a:solidFill>
                <a:latin typeface="Courier New" pitchFamily="-106" charset="0"/>
              </a:rPr>
              <a:t>return </a:t>
            </a:r>
            <a:r>
              <a:rPr lang="en-US" b="1" dirty="0">
                <a:latin typeface="Courier New" pitchFamily="-106" charset="0"/>
              </a:rPr>
              <a:t>r13</a:t>
            </a:r>
          </a:p>
        </p:txBody>
      </p:sp>
      <p:sp>
        <p:nvSpPr>
          <p:cNvPr id="17410" name="Rectangle 13"/>
          <p:cNvSpPr>
            <a:spLocks noChangeArrowheads="1"/>
          </p:cNvSpPr>
          <p:nvPr/>
        </p:nvSpPr>
        <p:spPr bwMode="auto">
          <a:xfrm>
            <a:off x="6089650" y="76200"/>
            <a:ext cx="2663825"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dirty="0" smtClean="0">
                <a:latin typeface="Calibri" pitchFamily="-106" charset="0"/>
              </a:rPr>
              <a:t>Problem</a:t>
            </a:r>
            <a:endParaRPr lang="en-US" sz="4200" dirty="0">
              <a:latin typeface="Calibri" pitchFamily="-106" charset="0"/>
            </a:endParaRPr>
          </a:p>
        </p:txBody>
      </p:sp>
      <p:sp>
        <p:nvSpPr>
          <p:cNvPr id="17411" name="Text Box 196"/>
          <p:cNvSpPr txBox="1">
            <a:spLocks noChangeArrowheads="1"/>
          </p:cNvSpPr>
          <p:nvPr/>
        </p:nvSpPr>
        <p:spPr bwMode="auto">
          <a:xfrm>
            <a:off x="6252369" y="777671"/>
            <a:ext cx="233838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latin typeface="Cambria" pitchFamily="18" charset="0"/>
              </a:rPr>
              <a:t>Functions </a:t>
            </a:r>
            <a:r>
              <a:rPr lang="en-US" dirty="0" smtClean="0">
                <a:latin typeface="Cambria" pitchFamily="18" charset="0"/>
              </a:rPr>
              <a:t>clobber stuff</a:t>
            </a:r>
            <a:r>
              <a:rPr lang="en-US" dirty="0" smtClean="0">
                <a:latin typeface="Cambria" pitchFamily="18" charset="0"/>
              </a:rPr>
              <a:t>!</a:t>
            </a:r>
            <a:endParaRPr lang="en-US" dirty="0">
              <a:latin typeface="Cambria" pitchFamily="18" charset="0"/>
            </a:endParaRPr>
          </a:p>
        </p:txBody>
      </p:sp>
      <p:sp>
        <p:nvSpPr>
          <p:cNvPr id="17412" name="Rectangle 19"/>
          <p:cNvSpPr>
            <a:spLocks noChangeArrowheads="1"/>
          </p:cNvSpPr>
          <p:nvPr/>
        </p:nvSpPr>
        <p:spPr bwMode="auto">
          <a:xfrm>
            <a:off x="5791200" y="2415064"/>
            <a:ext cx="326072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dirty="0">
                <a:solidFill>
                  <a:srgbClr val="C00000"/>
                </a:solidFill>
                <a:latin typeface="Cambria" pitchFamily="18" charset="0"/>
              </a:rPr>
              <a:t>CALL our function and </a:t>
            </a:r>
            <a:r>
              <a:rPr lang="en-US" i="1" dirty="0">
                <a:solidFill>
                  <a:srgbClr val="C00000"/>
                </a:solidFill>
                <a:latin typeface="Cambria" pitchFamily="18" charset="0"/>
              </a:rPr>
              <a:t>let it </a:t>
            </a:r>
            <a:r>
              <a:rPr lang="en-US" i="1" dirty="0" smtClean="0">
                <a:solidFill>
                  <a:srgbClr val="C00000"/>
                </a:solidFill>
                <a:latin typeface="Cambria" pitchFamily="18" charset="0"/>
              </a:rPr>
              <a:t>clobber </a:t>
            </a:r>
            <a:r>
              <a:rPr lang="en-US" i="1" dirty="0">
                <a:solidFill>
                  <a:srgbClr val="C00000"/>
                </a:solidFill>
                <a:latin typeface="Cambria" pitchFamily="18" charset="0"/>
              </a:rPr>
              <a:t>stuff !</a:t>
            </a:r>
          </a:p>
        </p:txBody>
      </p:sp>
      <p:cxnSp>
        <p:nvCxnSpPr>
          <p:cNvPr id="17413" name="Straight Arrow Connector 11"/>
          <p:cNvCxnSpPr>
            <a:cxnSpLocks noChangeShapeType="1"/>
          </p:cNvCxnSpPr>
          <p:nvPr/>
        </p:nvCxnSpPr>
        <p:spPr bwMode="auto">
          <a:xfrm flipH="1">
            <a:off x="4343400" y="2771775"/>
            <a:ext cx="1524000" cy="276225"/>
          </a:xfrm>
          <a:prstGeom prst="straightConnector1">
            <a:avLst/>
          </a:prstGeom>
          <a:noFill/>
          <a:ln w="19050"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17415" name="Freeform 43"/>
          <p:cNvSpPr>
            <a:spLocks/>
          </p:cNvSpPr>
          <p:nvPr/>
        </p:nvSpPr>
        <p:spPr bwMode="auto">
          <a:xfrm>
            <a:off x="2908300" y="1498600"/>
            <a:ext cx="1435100" cy="1031875"/>
          </a:xfrm>
          <a:custGeom>
            <a:avLst/>
            <a:gdLst>
              <a:gd name="T0" fmla="*/ 292658 w 1804051"/>
              <a:gd name="T1" fmla="*/ 0 h 1031966"/>
              <a:gd name="T2" fmla="*/ 326901 w 1804051"/>
              <a:gd name="T3" fmla="*/ 26114 h 1031966"/>
              <a:gd name="T4" fmla="*/ 334802 w 1804051"/>
              <a:gd name="T5" fmla="*/ 39171 h 1031966"/>
              <a:gd name="T6" fmla="*/ 342705 w 1804051"/>
              <a:gd name="T7" fmla="*/ 65278 h 1031966"/>
              <a:gd name="T8" fmla="*/ 347973 w 1804051"/>
              <a:gd name="T9" fmla="*/ 104449 h 1031966"/>
              <a:gd name="T10" fmla="*/ 355876 w 1804051"/>
              <a:gd name="T11" fmla="*/ 143613 h 1031966"/>
              <a:gd name="T12" fmla="*/ 361143 w 1804051"/>
              <a:gd name="T13" fmla="*/ 221949 h 1031966"/>
              <a:gd name="T14" fmla="*/ 363777 w 1804051"/>
              <a:gd name="T15" fmla="*/ 261119 h 1031966"/>
              <a:gd name="T16" fmla="*/ 358510 w 1804051"/>
              <a:gd name="T17" fmla="*/ 430846 h 1031966"/>
              <a:gd name="T18" fmla="*/ 353241 w 1804051"/>
              <a:gd name="T19" fmla="*/ 470017 h 1031966"/>
              <a:gd name="T20" fmla="*/ 345339 w 1804051"/>
              <a:gd name="T21" fmla="*/ 496125 h 1031966"/>
              <a:gd name="T22" fmla="*/ 342705 w 1804051"/>
              <a:gd name="T23" fmla="*/ 535295 h 1031966"/>
              <a:gd name="T24" fmla="*/ 334802 w 1804051"/>
              <a:gd name="T25" fmla="*/ 548352 h 1031966"/>
              <a:gd name="T26" fmla="*/ 326901 w 1804051"/>
              <a:gd name="T27" fmla="*/ 574460 h 1031966"/>
              <a:gd name="T28" fmla="*/ 318998 w 1804051"/>
              <a:gd name="T29" fmla="*/ 587517 h 1031966"/>
              <a:gd name="T30" fmla="*/ 250513 w 1804051"/>
              <a:gd name="T31" fmla="*/ 600573 h 1031966"/>
              <a:gd name="T32" fmla="*/ 239977 w 1804051"/>
              <a:gd name="T33" fmla="*/ 613630 h 1031966"/>
              <a:gd name="T34" fmla="*/ 189929 w 1804051"/>
              <a:gd name="T35" fmla="*/ 639744 h 1031966"/>
              <a:gd name="T36" fmla="*/ 163589 w 1804051"/>
              <a:gd name="T37" fmla="*/ 652797 h 1031966"/>
              <a:gd name="T38" fmla="*/ 116176 w 1804051"/>
              <a:gd name="T39" fmla="*/ 678909 h 1031966"/>
              <a:gd name="T40" fmla="*/ 100371 w 1804051"/>
              <a:gd name="T41" fmla="*/ 691965 h 1031966"/>
              <a:gd name="T42" fmla="*/ 81934 w 1804051"/>
              <a:gd name="T43" fmla="*/ 718079 h 1031966"/>
              <a:gd name="T44" fmla="*/ 66129 w 1804051"/>
              <a:gd name="T45" fmla="*/ 731136 h 1031966"/>
              <a:gd name="T46" fmla="*/ 50325 w 1804051"/>
              <a:gd name="T47" fmla="*/ 757244 h 1031966"/>
              <a:gd name="T48" fmla="*/ 34520 w 1804051"/>
              <a:gd name="T49" fmla="*/ 783357 h 1031966"/>
              <a:gd name="T50" fmla="*/ 26618 w 1804051"/>
              <a:gd name="T51" fmla="*/ 796414 h 1031966"/>
              <a:gd name="T52" fmla="*/ 21350 w 1804051"/>
              <a:gd name="T53" fmla="*/ 835579 h 1031966"/>
              <a:gd name="T54" fmla="*/ 8179 w 1804051"/>
              <a:gd name="T55" fmla="*/ 900863 h 1031966"/>
              <a:gd name="T56" fmla="*/ 2911 w 1804051"/>
              <a:gd name="T57" fmla="*/ 979198 h 1031966"/>
              <a:gd name="T58" fmla="*/ 278 w 1804051"/>
              <a:gd name="T59" fmla="*/ 1031420 h 103196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804051"/>
              <a:gd name="T91" fmla="*/ 0 h 1031966"/>
              <a:gd name="T92" fmla="*/ 1804051 w 1804051"/>
              <a:gd name="T93" fmla="*/ 1031966 h 103196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804051" h="1031966">
                <a:moveTo>
                  <a:pt x="1451354" y="0"/>
                </a:moveTo>
                <a:cubicBezTo>
                  <a:pt x="1514808" y="7932"/>
                  <a:pt x="1561329" y="11165"/>
                  <a:pt x="1621171" y="26126"/>
                </a:cubicBezTo>
                <a:cubicBezTo>
                  <a:pt x="1634529" y="29466"/>
                  <a:pt x="1648043" y="33031"/>
                  <a:pt x="1660359" y="39189"/>
                </a:cubicBezTo>
                <a:cubicBezTo>
                  <a:pt x="1674401" y="46210"/>
                  <a:pt x="1686485" y="56606"/>
                  <a:pt x="1699548" y="65314"/>
                </a:cubicBezTo>
                <a:cubicBezTo>
                  <a:pt x="1708257" y="78377"/>
                  <a:pt x="1715623" y="92442"/>
                  <a:pt x="1725674" y="104503"/>
                </a:cubicBezTo>
                <a:cubicBezTo>
                  <a:pt x="1737500" y="118695"/>
                  <a:pt x="1755891" y="127542"/>
                  <a:pt x="1764862" y="143691"/>
                </a:cubicBezTo>
                <a:cubicBezTo>
                  <a:pt x="1778236" y="167765"/>
                  <a:pt x="1782279" y="195943"/>
                  <a:pt x="1790988" y="222069"/>
                </a:cubicBezTo>
                <a:lnTo>
                  <a:pt x="1804051" y="261257"/>
                </a:lnTo>
                <a:cubicBezTo>
                  <a:pt x="1800304" y="298723"/>
                  <a:pt x="1801464" y="383997"/>
                  <a:pt x="1777925" y="431074"/>
                </a:cubicBezTo>
                <a:cubicBezTo>
                  <a:pt x="1770904" y="445116"/>
                  <a:pt x="1762900" y="459161"/>
                  <a:pt x="1751799" y="470263"/>
                </a:cubicBezTo>
                <a:cubicBezTo>
                  <a:pt x="1740698" y="481364"/>
                  <a:pt x="1725674" y="487680"/>
                  <a:pt x="1712611" y="496389"/>
                </a:cubicBezTo>
                <a:cubicBezTo>
                  <a:pt x="1708257" y="509452"/>
                  <a:pt x="1709284" y="525841"/>
                  <a:pt x="1699548" y="535577"/>
                </a:cubicBezTo>
                <a:cubicBezTo>
                  <a:pt x="1689811" y="545313"/>
                  <a:pt x="1672675" y="542482"/>
                  <a:pt x="1660359" y="548640"/>
                </a:cubicBezTo>
                <a:cubicBezTo>
                  <a:pt x="1646317" y="555661"/>
                  <a:pt x="1635213" y="567745"/>
                  <a:pt x="1621171" y="574766"/>
                </a:cubicBezTo>
                <a:cubicBezTo>
                  <a:pt x="1608855" y="580924"/>
                  <a:pt x="1595719" y="586882"/>
                  <a:pt x="1581982" y="587829"/>
                </a:cubicBezTo>
                <a:cubicBezTo>
                  <a:pt x="1468955" y="595624"/>
                  <a:pt x="1355559" y="596537"/>
                  <a:pt x="1242348" y="600891"/>
                </a:cubicBezTo>
                <a:cubicBezTo>
                  <a:pt x="1224931" y="605245"/>
                  <a:pt x="1207760" y="610742"/>
                  <a:pt x="1190097" y="613954"/>
                </a:cubicBezTo>
                <a:cubicBezTo>
                  <a:pt x="1099013" y="630515"/>
                  <a:pt x="1040341" y="631131"/>
                  <a:pt x="941902" y="640080"/>
                </a:cubicBezTo>
                <a:lnTo>
                  <a:pt x="811274" y="653143"/>
                </a:lnTo>
                <a:cubicBezTo>
                  <a:pt x="704693" y="688670"/>
                  <a:pt x="810983" y="656904"/>
                  <a:pt x="576142" y="679269"/>
                </a:cubicBezTo>
                <a:cubicBezTo>
                  <a:pt x="549775" y="681780"/>
                  <a:pt x="523891" y="687977"/>
                  <a:pt x="497765" y="692331"/>
                </a:cubicBezTo>
                <a:cubicBezTo>
                  <a:pt x="460413" y="704782"/>
                  <a:pt x="447333" y="710255"/>
                  <a:pt x="406325" y="718457"/>
                </a:cubicBezTo>
                <a:cubicBezTo>
                  <a:pt x="380353" y="723651"/>
                  <a:pt x="353643" y="725096"/>
                  <a:pt x="327948" y="731520"/>
                </a:cubicBezTo>
                <a:cubicBezTo>
                  <a:pt x="301231" y="738199"/>
                  <a:pt x="275697" y="748937"/>
                  <a:pt x="249571" y="757646"/>
                </a:cubicBezTo>
                <a:lnTo>
                  <a:pt x="171194" y="783771"/>
                </a:lnTo>
                <a:lnTo>
                  <a:pt x="132005" y="796834"/>
                </a:lnTo>
                <a:cubicBezTo>
                  <a:pt x="123296" y="809897"/>
                  <a:pt x="116980" y="824921"/>
                  <a:pt x="105879" y="836023"/>
                </a:cubicBezTo>
                <a:cubicBezTo>
                  <a:pt x="18791" y="923112"/>
                  <a:pt x="110237" y="796832"/>
                  <a:pt x="40565" y="901337"/>
                </a:cubicBezTo>
                <a:lnTo>
                  <a:pt x="14439" y="979714"/>
                </a:lnTo>
                <a:cubicBezTo>
                  <a:pt x="0" y="1023031"/>
                  <a:pt x="1377" y="1005134"/>
                  <a:pt x="1377" y="1031966"/>
                </a:cubicBezTo>
              </a:path>
            </a:pathLst>
          </a:custGeom>
          <a:noFill/>
          <a:ln w="28575" cap="flat" cmpd="sng" algn="ctr">
            <a:solidFill>
              <a:schemeClr val="tx1"/>
            </a:solidFill>
            <a:prstDash val="solid"/>
            <a:round/>
            <a:headEnd type="none" w="med" len="med"/>
            <a:tailEnd type="triangle" w="lg"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7416" name="Freeform 44"/>
          <p:cNvSpPr>
            <a:spLocks/>
          </p:cNvSpPr>
          <p:nvPr/>
        </p:nvSpPr>
        <p:spPr bwMode="auto">
          <a:xfrm>
            <a:off x="382588" y="1563688"/>
            <a:ext cx="1593850" cy="2416175"/>
          </a:xfrm>
          <a:custGeom>
            <a:avLst/>
            <a:gdLst>
              <a:gd name="T0" fmla="*/ 1594755 w 1593669"/>
              <a:gd name="T1" fmla="*/ 2087707 h 2416628"/>
              <a:gd name="T2" fmla="*/ 1581686 w 1593669"/>
              <a:gd name="T3" fmla="*/ 2192092 h 2416628"/>
              <a:gd name="T4" fmla="*/ 1529398 w 1593669"/>
              <a:gd name="T5" fmla="*/ 2309524 h 2416628"/>
              <a:gd name="T6" fmla="*/ 1490180 w 1593669"/>
              <a:gd name="T7" fmla="*/ 2348668 h 2416628"/>
              <a:gd name="T8" fmla="*/ 1437892 w 1593669"/>
              <a:gd name="T9" fmla="*/ 2361716 h 2416628"/>
              <a:gd name="T10" fmla="*/ 1398680 w 1593669"/>
              <a:gd name="T11" fmla="*/ 2387814 h 2416628"/>
              <a:gd name="T12" fmla="*/ 1320249 w 1593669"/>
              <a:gd name="T13" fmla="*/ 2413908 h 2416628"/>
              <a:gd name="T14" fmla="*/ 1124174 w 1593669"/>
              <a:gd name="T15" fmla="*/ 2400862 h 2416628"/>
              <a:gd name="T16" fmla="*/ 941168 w 1593669"/>
              <a:gd name="T17" fmla="*/ 2348668 h 2416628"/>
              <a:gd name="T18" fmla="*/ 901949 w 1593669"/>
              <a:gd name="T19" fmla="*/ 2335622 h 2416628"/>
              <a:gd name="T20" fmla="*/ 705874 w 1593669"/>
              <a:gd name="T21" fmla="*/ 2309524 h 2416628"/>
              <a:gd name="T22" fmla="*/ 653587 w 1593669"/>
              <a:gd name="T23" fmla="*/ 2296474 h 2416628"/>
              <a:gd name="T24" fmla="*/ 575156 w 1593669"/>
              <a:gd name="T25" fmla="*/ 2283432 h 2416628"/>
              <a:gd name="T26" fmla="*/ 496725 w 1593669"/>
              <a:gd name="T27" fmla="*/ 2257334 h 2416628"/>
              <a:gd name="T28" fmla="*/ 457512 w 1593669"/>
              <a:gd name="T29" fmla="*/ 2244282 h 2416628"/>
              <a:gd name="T30" fmla="*/ 418295 w 1593669"/>
              <a:gd name="T31" fmla="*/ 2218188 h 2416628"/>
              <a:gd name="T32" fmla="*/ 339868 w 1593669"/>
              <a:gd name="T33" fmla="*/ 2192092 h 2416628"/>
              <a:gd name="T34" fmla="*/ 300650 w 1593669"/>
              <a:gd name="T35" fmla="*/ 2152946 h 2416628"/>
              <a:gd name="T36" fmla="*/ 287581 w 1593669"/>
              <a:gd name="T37" fmla="*/ 2113804 h 2416628"/>
              <a:gd name="T38" fmla="*/ 248362 w 1593669"/>
              <a:gd name="T39" fmla="*/ 2087707 h 2416628"/>
              <a:gd name="T40" fmla="*/ 235294 w 1593669"/>
              <a:gd name="T41" fmla="*/ 2048561 h 2416628"/>
              <a:gd name="T42" fmla="*/ 209150 w 1593669"/>
              <a:gd name="T43" fmla="*/ 2009418 h 2416628"/>
              <a:gd name="T44" fmla="*/ 156862 w 1593669"/>
              <a:gd name="T45" fmla="*/ 1891984 h 2416628"/>
              <a:gd name="T46" fmla="*/ 117644 w 1593669"/>
              <a:gd name="T47" fmla="*/ 1787598 h 2416628"/>
              <a:gd name="T48" fmla="*/ 91500 w 1593669"/>
              <a:gd name="T49" fmla="*/ 1709309 h 2416628"/>
              <a:gd name="T50" fmla="*/ 65356 w 1593669"/>
              <a:gd name="T51" fmla="*/ 1617973 h 2416628"/>
              <a:gd name="T52" fmla="*/ 52288 w 1593669"/>
              <a:gd name="T53" fmla="*/ 1552733 h 2416628"/>
              <a:gd name="T54" fmla="*/ 39213 w 1593669"/>
              <a:gd name="T55" fmla="*/ 1500539 h 2416628"/>
              <a:gd name="T56" fmla="*/ 13069 w 1593669"/>
              <a:gd name="T57" fmla="*/ 1422249 h 2416628"/>
              <a:gd name="T58" fmla="*/ 0 w 1593669"/>
              <a:gd name="T59" fmla="*/ 1213477 h 2416628"/>
              <a:gd name="T60" fmla="*/ 13069 w 1593669"/>
              <a:gd name="T61" fmla="*/ 639360 h 2416628"/>
              <a:gd name="T62" fmla="*/ 26144 w 1593669"/>
              <a:gd name="T63" fmla="*/ 600213 h 2416628"/>
              <a:gd name="T64" fmla="*/ 65356 w 1593669"/>
              <a:gd name="T65" fmla="*/ 456684 h 2416628"/>
              <a:gd name="T66" fmla="*/ 91500 w 1593669"/>
              <a:gd name="T67" fmla="*/ 417543 h 2416628"/>
              <a:gd name="T68" fmla="*/ 104575 w 1593669"/>
              <a:gd name="T69" fmla="*/ 378396 h 2416628"/>
              <a:gd name="T70" fmla="*/ 143788 w 1593669"/>
              <a:gd name="T71" fmla="*/ 339250 h 2416628"/>
              <a:gd name="T72" fmla="*/ 169931 w 1593669"/>
              <a:gd name="T73" fmla="*/ 300109 h 2416628"/>
              <a:gd name="T74" fmla="*/ 209150 w 1593669"/>
              <a:gd name="T75" fmla="*/ 274014 h 2416628"/>
              <a:gd name="T76" fmla="*/ 366012 w 1593669"/>
              <a:gd name="T77" fmla="*/ 143529 h 2416628"/>
              <a:gd name="T78" fmla="*/ 405225 w 1593669"/>
              <a:gd name="T79" fmla="*/ 130482 h 2416628"/>
              <a:gd name="T80" fmla="*/ 758162 w 1593669"/>
              <a:gd name="T81" fmla="*/ 117433 h 2416628"/>
              <a:gd name="T82" fmla="*/ 928093 w 1593669"/>
              <a:gd name="T83" fmla="*/ 91338 h 2416628"/>
              <a:gd name="T84" fmla="*/ 1058812 w 1593669"/>
              <a:gd name="T85" fmla="*/ 52191 h 2416628"/>
              <a:gd name="T86" fmla="*/ 1137243 w 1593669"/>
              <a:gd name="T87" fmla="*/ 26095 h 2416628"/>
              <a:gd name="T88" fmla="*/ 1189530 w 1593669"/>
              <a:gd name="T89" fmla="*/ 0 h 24166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93669"/>
              <a:gd name="T136" fmla="*/ 0 h 2416628"/>
              <a:gd name="T137" fmla="*/ 1593669 w 1593669"/>
              <a:gd name="T138" fmla="*/ 2416628 h 24166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93669" h="2416628">
                <a:moveTo>
                  <a:pt x="1593669" y="2090057"/>
                </a:moveTo>
                <a:cubicBezTo>
                  <a:pt x="1589315" y="2124891"/>
                  <a:pt x="1587962" y="2160234"/>
                  <a:pt x="1580606" y="2194560"/>
                </a:cubicBezTo>
                <a:cubicBezTo>
                  <a:pt x="1570747" y="2240568"/>
                  <a:pt x="1557652" y="2276967"/>
                  <a:pt x="1528354" y="2312125"/>
                </a:cubicBezTo>
                <a:cubicBezTo>
                  <a:pt x="1516527" y="2326317"/>
                  <a:pt x="1505206" y="2342148"/>
                  <a:pt x="1489166" y="2351314"/>
                </a:cubicBezTo>
                <a:cubicBezTo>
                  <a:pt x="1473578" y="2360221"/>
                  <a:pt x="1454331" y="2360023"/>
                  <a:pt x="1436914" y="2364377"/>
                </a:cubicBezTo>
                <a:cubicBezTo>
                  <a:pt x="1423851" y="2373085"/>
                  <a:pt x="1412072" y="2384126"/>
                  <a:pt x="1397726" y="2390502"/>
                </a:cubicBezTo>
                <a:cubicBezTo>
                  <a:pt x="1372561" y="2401687"/>
                  <a:pt x="1319349" y="2416628"/>
                  <a:pt x="1319349" y="2416628"/>
                </a:cubicBezTo>
                <a:cubicBezTo>
                  <a:pt x="1254035" y="2412274"/>
                  <a:pt x="1188316" y="2412031"/>
                  <a:pt x="1123406" y="2403565"/>
                </a:cubicBezTo>
                <a:cubicBezTo>
                  <a:pt x="1069506" y="2396535"/>
                  <a:pt x="993665" y="2369027"/>
                  <a:pt x="940526" y="2351314"/>
                </a:cubicBezTo>
                <a:cubicBezTo>
                  <a:pt x="927463" y="2346960"/>
                  <a:pt x="914839" y="2340951"/>
                  <a:pt x="901337" y="2338251"/>
                </a:cubicBezTo>
                <a:cubicBezTo>
                  <a:pt x="793113" y="2316606"/>
                  <a:pt x="858115" y="2327397"/>
                  <a:pt x="705394" y="2312125"/>
                </a:cubicBezTo>
                <a:cubicBezTo>
                  <a:pt x="687977" y="2307771"/>
                  <a:pt x="670747" y="2302583"/>
                  <a:pt x="653143" y="2299062"/>
                </a:cubicBezTo>
                <a:cubicBezTo>
                  <a:pt x="627171" y="2293868"/>
                  <a:pt x="600461" y="2292424"/>
                  <a:pt x="574766" y="2286000"/>
                </a:cubicBezTo>
                <a:cubicBezTo>
                  <a:pt x="548049" y="2279321"/>
                  <a:pt x="522515" y="2268583"/>
                  <a:pt x="496389" y="2259874"/>
                </a:cubicBezTo>
                <a:lnTo>
                  <a:pt x="457200" y="2246811"/>
                </a:lnTo>
                <a:cubicBezTo>
                  <a:pt x="444137" y="2238102"/>
                  <a:pt x="432358" y="2227061"/>
                  <a:pt x="418012" y="2220685"/>
                </a:cubicBezTo>
                <a:cubicBezTo>
                  <a:pt x="392846" y="2209500"/>
                  <a:pt x="339634" y="2194560"/>
                  <a:pt x="339634" y="2194560"/>
                </a:cubicBezTo>
                <a:cubicBezTo>
                  <a:pt x="326571" y="2181497"/>
                  <a:pt x="310693" y="2170742"/>
                  <a:pt x="300446" y="2155371"/>
                </a:cubicBezTo>
                <a:cubicBezTo>
                  <a:pt x="292808" y="2143914"/>
                  <a:pt x="295985" y="2126934"/>
                  <a:pt x="287383" y="2116182"/>
                </a:cubicBezTo>
                <a:cubicBezTo>
                  <a:pt x="277575" y="2103923"/>
                  <a:pt x="261257" y="2098765"/>
                  <a:pt x="248194" y="2090057"/>
                </a:cubicBezTo>
                <a:cubicBezTo>
                  <a:pt x="243840" y="2076994"/>
                  <a:pt x="241290" y="2063184"/>
                  <a:pt x="235132" y="2050868"/>
                </a:cubicBezTo>
                <a:cubicBezTo>
                  <a:pt x="228111" y="2036826"/>
                  <a:pt x="215382" y="2026026"/>
                  <a:pt x="209006" y="2011680"/>
                </a:cubicBezTo>
                <a:cubicBezTo>
                  <a:pt x="146825" y="1871773"/>
                  <a:pt x="215880" y="1982801"/>
                  <a:pt x="156754" y="1894114"/>
                </a:cubicBezTo>
                <a:cubicBezTo>
                  <a:pt x="128475" y="1780991"/>
                  <a:pt x="163103" y="1903453"/>
                  <a:pt x="117566" y="1789611"/>
                </a:cubicBezTo>
                <a:cubicBezTo>
                  <a:pt x="107338" y="1764042"/>
                  <a:pt x="100149" y="1737360"/>
                  <a:pt x="91440" y="1711234"/>
                </a:cubicBezTo>
                <a:cubicBezTo>
                  <a:pt x="76895" y="1667598"/>
                  <a:pt x="76247" y="1668995"/>
                  <a:pt x="65314" y="1619794"/>
                </a:cubicBezTo>
                <a:cubicBezTo>
                  <a:pt x="60498" y="1598120"/>
                  <a:pt x="57068" y="1576154"/>
                  <a:pt x="52252" y="1554480"/>
                </a:cubicBezTo>
                <a:cubicBezTo>
                  <a:pt x="48357" y="1536954"/>
                  <a:pt x="44348" y="1519424"/>
                  <a:pt x="39189" y="1502228"/>
                </a:cubicBezTo>
                <a:cubicBezTo>
                  <a:pt x="31276" y="1475851"/>
                  <a:pt x="13063" y="1423851"/>
                  <a:pt x="13063" y="1423851"/>
                </a:cubicBezTo>
                <a:cubicBezTo>
                  <a:pt x="8709" y="1354182"/>
                  <a:pt x="0" y="1284650"/>
                  <a:pt x="0" y="1214845"/>
                </a:cubicBezTo>
                <a:cubicBezTo>
                  <a:pt x="0" y="1023207"/>
                  <a:pt x="4915" y="831545"/>
                  <a:pt x="13063" y="640080"/>
                </a:cubicBezTo>
                <a:cubicBezTo>
                  <a:pt x="13648" y="626323"/>
                  <a:pt x="22786" y="614249"/>
                  <a:pt x="26126" y="600891"/>
                </a:cubicBezTo>
                <a:cubicBezTo>
                  <a:pt x="35940" y="561634"/>
                  <a:pt x="42897" y="490826"/>
                  <a:pt x="65314" y="457200"/>
                </a:cubicBezTo>
                <a:cubicBezTo>
                  <a:pt x="74023" y="444137"/>
                  <a:pt x="84419" y="432053"/>
                  <a:pt x="91440" y="418011"/>
                </a:cubicBezTo>
                <a:cubicBezTo>
                  <a:pt x="97598" y="405695"/>
                  <a:pt x="96865" y="390279"/>
                  <a:pt x="104503" y="378822"/>
                </a:cubicBezTo>
                <a:cubicBezTo>
                  <a:pt x="114750" y="363451"/>
                  <a:pt x="131865" y="353826"/>
                  <a:pt x="143692" y="339634"/>
                </a:cubicBezTo>
                <a:cubicBezTo>
                  <a:pt x="153743" y="327573"/>
                  <a:pt x="158716" y="311546"/>
                  <a:pt x="169817" y="300445"/>
                </a:cubicBezTo>
                <a:cubicBezTo>
                  <a:pt x="180918" y="289344"/>
                  <a:pt x="197272" y="284750"/>
                  <a:pt x="209006" y="274320"/>
                </a:cubicBezTo>
                <a:cubicBezTo>
                  <a:pt x="252664" y="235513"/>
                  <a:pt x="305014" y="163940"/>
                  <a:pt x="365760" y="143691"/>
                </a:cubicBezTo>
                <a:cubicBezTo>
                  <a:pt x="378823" y="139337"/>
                  <a:pt x="391210" y="131544"/>
                  <a:pt x="404949" y="130628"/>
                </a:cubicBezTo>
                <a:cubicBezTo>
                  <a:pt x="522335" y="122802"/>
                  <a:pt x="640080" y="121919"/>
                  <a:pt x="757646" y="117565"/>
                </a:cubicBezTo>
                <a:cubicBezTo>
                  <a:pt x="801541" y="111294"/>
                  <a:pt x="882170" y="100498"/>
                  <a:pt x="927463" y="91440"/>
                </a:cubicBezTo>
                <a:cubicBezTo>
                  <a:pt x="976813" y="81570"/>
                  <a:pt x="1008115" y="68910"/>
                  <a:pt x="1058092" y="52251"/>
                </a:cubicBezTo>
                <a:lnTo>
                  <a:pt x="1136469" y="26125"/>
                </a:lnTo>
                <a:cubicBezTo>
                  <a:pt x="1181498" y="11115"/>
                  <a:pt x="1165920" y="22798"/>
                  <a:pt x="1188720" y="0"/>
                </a:cubicBezTo>
              </a:path>
            </a:pathLst>
          </a:custGeom>
          <a:noFill/>
          <a:ln w="28575" cap="flat" cmpd="sng" algn="ctr">
            <a:solidFill>
              <a:srgbClr val="C00000"/>
            </a:solidFill>
            <a:prstDash val="solid"/>
            <a:round/>
            <a:headEnd type="none" w="med" len="med"/>
            <a:tailEnd type="triangle" w="lg"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7417" name="Rectangle 9"/>
          <p:cNvSpPr>
            <a:spLocks noChangeArrowheads="1"/>
          </p:cNvSpPr>
          <p:nvPr/>
        </p:nvSpPr>
        <p:spPr bwMode="auto">
          <a:xfrm>
            <a:off x="4675188" y="3600450"/>
            <a:ext cx="4052887" cy="646113"/>
          </a:xfrm>
          <a:prstGeom prst="rect">
            <a:avLst/>
          </a:prstGeom>
          <a:noFill/>
          <a:ln w="9525">
            <a:noFill/>
            <a:miter lim="800000"/>
            <a:headEnd/>
            <a:tailEnd/>
          </a:ln>
        </p:spPr>
        <p:txBody>
          <a:bodyPr>
            <a:spAutoFit/>
          </a:bodyPr>
          <a:lstStyle/>
          <a:p>
            <a:r>
              <a:rPr lang="en-US" sz="1800" dirty="0">
                <a:latin typeface="Calibri" pitchFamily="-106" charset="0"/>
              </a:rPr>
              <a:t>There's no stopping  the destruction... </a:t>
            </a:r>
            <a:r>
              <a:rPr lang="en-US" sz="1800" i="1" dirty="0">
                <a:latin typeface="Calibri" pitchFamily="-106" charset="0"/>
              </a:rPr>
              <a:t>let's just keep it all in one place</a:t>
            </a:r>
            <a:r>
              <a:rPr lang="en-US" sz="1800" dirty="0">
                <a:latin typeface="Calibri" pitchFamily="-106" charset="0"/>
              </a:rPr>
              <a:t>!</a:t>
            </a:r>
            <a:endParaRPr lang="en-US" sz="1800" dirty="0"/>
          </a:p>
        </p:txBody>
      </p:sp>
      <p:sp>
        <p:nvSpPr>
          <p:cNvPr id="17418" name="Rectangle 13"/>
          <p:cNvSpPr>
            <a:spLocks noChangeArrowheads="1"/>
          </p:cNvSpPr>
          <p:nvPr/>
        </p:nvSpPr>
        <p:spPr bwMode="auto">
          <a:xfrm>
            <a:off x="6089650" y="1676400"/>
            <a:ext cx="2663825"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dirty="0" smtClean="0">
                <a:solidFill>
                  <a:srgbClr val="C00000"/>
                </a:solidFill>
                <a:latin typeface="Calibri" pitchFamily="-106" charset="0"/>
              </a:rPr>
              <a:t>Solution</a:t>
            </a:r>
            <a:endParaRPr lang="en-US" sz="4200" dirty="0">
              <a:solidFill>
                <a:srgbClr val="C00000"/>
              </a:solidFill>
              <a:latin typeface="Calibri" pitchFamily="-106" charset="0"/>
            </a:endParaRPr>
          </a:p>
        </p:txBody>
      </p:sp>
      <p:sp>
        <p:nvSpPr>
          <p:cNvPr id="5" name="Rectangle 4"/>
          <p:cNvSpPr/>
          <p:nvPr/>
        </p:nvSpPr>
        <p:spPr>
          <a:xfrm>
            <a:off x="2526579" y="6248400"/>
            <a:ext cx="6399701" cy="461665"/>
          </a:xfrm>
          <a:prstGeom prst="rect">
            <a:avLst/>
          </a:prstGeom>
        </p:spPr>
        <p:txBody>
          <a:bodyPr wrap="none">
            <a:spAutoFit/>
          </a:bodyPr>
          <a:lstStyle/>
          <a:p>
            <a:pPr algn="r"/>
            <a:r>
              <a:rPr lang="en-US" i="1" dirty="0" smtClean="0">
                <a:solidFill>
                  <a:schemeClr val="bg1">
                    <a:lumMod val="65000"/>
                  </a:schemeClr>
                </a:solidFill>
                <a:latin typeface="Cambria" pitchFamily="18" charset="0"/>
              </a:rPr>
              <a:t>College administrations like this approach, too…!</a:t>
            </a:r>
            <a:endParaRPr lang="en-US" i="1" dirty="0">
              <a:solidFill>
                <a:schemeClr val="bg1">
                  <a:lumMod val="65000"/>
                </a:schemeClr>
              </a:solidFill>
            </a:endParaRPr>
          </a:p>
        </p:txBody>
      </p:sp>
    </p:spTree>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ounded Rectangle 16"/>
          <p:cNvSpPr/>
          <p:nvPr/>
        </p:nvSpPr>
        <p:spPr bwMode="auto">
          <a:xfrm>
            <a:off x="5782874" y="143934"/>
            <a:ext cx="3199851" cy="1524000"/>
          </a:xfrm>
          <a:prstGeom prst="round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pic>
        <p:nvPicPr>
          <p:cNvPr id="18434" name="Picture 8" descr="DSCN2152.JPG"/>
          <p:cNvPicPr>
            <a:picLocks noChangeAspect="1"/>
          </p:cNvPicPr>
          <p:nvPr/>
        </p:nvPicPr>
        <p:blipFill>
          <a:blip r:embed="rId3">
            <a:extLst>
              <a:ext uri="{28A0092B-C50C-407E-A947-70E740481C1C}">
                <a14:useLocalDpi xmlns:a14="http://schemas.microsoft.com/office/drawing/2010/main" val="0"/>
              </a:ext>
            </a:extLst>
          </a:blip>
          <a:srcRect t="18333" b="41667"/>
          <a:stretch>
            <a:fillRect/>
          </a:stretch>
        </p:blipFill>
        <p:spPr bwMode="auto">
          <a:xfrm>
            <a:off x="203200" y="4113213"/>
            <a:ext cx="8636000" cy="2590800"/>
          </a:xfrm>
          <a:prstGeom prst="rect">
            <a:avLst/>
          </a:prstGeom>
          <a:noFill/>
          <a:ln w="9525">
            <a:solidFill>
              <a:srgbClr val="FF0000"/>
            </a:solidFill>
            <a:miter lim="800000"/>
            <a:headEnd/>
            <a:tailEnd/>
          </a:ln>
          <a:extLst>
            <a:ext uri="{909E8E84-426E-40DD-AFC4-6F175D3DCCD1}">
              <a14:hiddenFill xmlns:a14="http://schemas.microsoft.com/office/drawing/2010/main">
                <a:solidFill>
                  <a:srgbClr val="FFFFFF"/>
                </a:solidFill>
              </a14:hiddenFill>
            </a:ext>
          </a:extLst>
        </p:spPr>
      </p:pic>
      <p:sp>
        <p:nvSpPr>
          <p:cNvPr id="18436" name="Text Box 185"/>
          <p:cNvSpPr txBox="1">
            <a:spLocks noChangeArrowheads="1"/>
          </p:cNvSpPr>
          <p:nvPr/>
        </p:nvSpPr>
        <p:spPr bwMode="auto">
          <a:xfrm>
            <a:off x="990600" y="533400"/>
            <a:ext cx="5334000" cy="315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main():</a:t>
            </a:r>
          </a:p>
          <a:p>
            <a:pPr algn="l">
              <a:lnSpc>
                <a:spcPct val="60000"/>
              </a:lnSpc>
              <a:spcBef>
                <a:spcPct val="50000"/>
              </a:spcBef>
            </a:pPr>
            <a:r>
              <a:rPr lang="en-US" b="1">
                <a:latin typeface="Courier New" pitchFamily="-106" charset="0"/>
              </a:rPr>
              <a:t>   r1 = </a:t>
            </a:r>
            <a:r>
              <a:rPr lang="en-US" b="1">
                <a:solidFill>
                  <a:srgbClr val="D18006"/>
                </a:solidFill>
                <a:latin typeface="Courier New" pitchFamily="-106" charset="0"/>
              </a:rPr>
              <a:t>input</a:t>
            </a:r>
            <a:r>
              <a:rPr lang="en-US" b="1">
                <a:latin typeface="Courier New" pitchFamily="-106" charset="0"/>
              </a:rPr>
              <a:t>()</a:t>
            </a:r>
          </a:p>
          <a:p>
            <a:pPr algn="l">
              <a:lnSpc>
                <a:spcPct val="60000"/>
              </a:lnSpc>
              <a:spcBef>
                <a:spcPct val="50000"/>
              </a:spcBef>
            </a:pPr>
            <a:r>
              <a:rPr lang="en-US" b="1">
                <a:latin typeface="Courier New" pitchFamily="-106" charset="0"/>
              </a:rPr>
              <a:t>   r13 = </a:t>
            </a:r>
            <a:r>
              <a:rPr lang="en-US" b="1">
                <a:solidFill>
                  <a:srgbClr val="C00000"/>
                </a:solidFill>
                <a:latin typeface="Courier New" pitchFamily="-106" charset="0"/>
              </a:rPr>
              <a:t>fun</a:t>
            </a:r>
            <a:r>
              <a:rPr lang="en-US" b="1">
                <a:latin typeface="Courier New" pitchFamily="-106" charset="0"/>
              </a:rPr>
              <a:t>(r1)</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print</a:t>
            </a:r>
            <a:r>
              <a:rPr lang="en-US" b="1">
                <a:latin typeface="Courier New" pitchFamily="-106" charset="0"/>
              </a:rPr>
              <a:t> r13</a:t>
            </a:r>
          </a:p>
          <a:p>
            <a:pPr algn="l">
              <a:lnSpc>
                <a:spcPct val="60000"/>
              </a:lnSpc>
              <a:spcBef>
                <a:spcPct val="50000"/>
              </a:spcBef>
            </a:pPr>
            <a:endParaRPr lang="en-US" b="1">
              <a:latin typeface="Courier New" pitchFamily="-106" charset="0"/>
            </a:endParaRPr>
          </a:p>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a:t>
            </a:r>
            <a:r>
              <a:rPr lang="en-US" b="1">
                <a:solidFill>
                  <a:srgbClr val="C00000"/>
                </a:solidFill>
                <a:latin typeface="Courier New" pitchFamily="-106" charset="0"/>
              </a:rPr>
              <a:t>fun</a:t>
            </a:r>
            <a:r>
              <a:rPr lang="en-US" b="1">
                <a:latin typeface="Courier New" pitchFamily="-106" charset="0"/>
              </a:rPr>
              <a:t>( r1 ):</a:t>
            </a:r>
            <a:endParaRPr lang="en-US" b="1">
              <a:solidFill>
                <a:srgbClr val="C00000"/>
              </a:solidFill>
              <a:latin typeface="Courier New" pitchFamily="-106" charset="0"/>
            </a:endParaRPr>
          </a:p>
          <a:p>
            <a:pPr algn="l">
              <a:lnSpc>
                <a:spcPct val="60000"/>
              </a:lnSpc>
              <a:spcBef>
                <a:spcPct val="50000"/>
              </a:spcBef>
            </a:pPr>
            <a:r>
              <a:rPr lang="en-US" b="1">
                <a:latin typeface="Courier New" pitchFamily="-106" charset="0"/>
              </a:rPr>
              <a:t>   r13 = r1*(r1-1)</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return </a:t>
            </a:r>
            <a:r>
              <a:rPr lang="en-US" b="1">
                <a:latin typeface="Courier New" pitchFamily="-106" charset="0"/>
              </a:rPr>
              <a:t>r13</a:t>
            </a:r>
          </a:p>
        </p:txBody>
      </p:sp>
      <p:sp>
        <p:nvSpPr>
          <p:cNvPr id="18437" name="Freeform 43"/>
          <p:cNvSpPr>
            <a:spLocks/>
          </p:cNvSpPr>
          <p:nvPr/>
        </p:nvSpPr>
        <p:spPr bwMode="auto">
          <a:xfrm>
            <a:off x="2908300" y="1498600"/>
            <a:ext cx="1435100" cy="1031875"/>
          </a:xfrm>
          <a:custGeom>
            <a:avLst/>
            <a:gdLst>
              <a:gd name="T0" fmla="*/ 292658 w 1804051"/>
              <a:gd name="T1" fmla="*/ 0 h 1031966"/>
              <a:gd name="T2" fmla="*/ 326901 w 1804051"/>
              <a:gd name="T3" fmla="*/ 26114 h 1031966"/>
              <a:gd name="T4" fmla="*/ 334802 w 1804051"/>
              <a:gd name="T5" fmla="*/ 39171 h 1031966"/>
              <a:gd name="T6" fmla="*/ 342705 w 1804051"/>
              <a:gd name="T7" fmla="*/ 65278 h 1031966"/>
              <a:gd name="T8" fmla="*/ 347973 w 1804051"/>
              <a:gd name="T9" fmla="*/ 104449 h 1031966"/>
              <a:gd name="T10" fmla="*/ 355876 w 1804051"/>
              <a:gd name="T11" fmla="*/ 143613 h 1031966"/>
              <a:gd name="T12" fmla="*/ 361143 w 1804051"/>
              <a:gd name="T13" fmla="*/ 221949 h 1031966"/>
              <a:gd name="T14" fmla="*/ 363777 w 1804051"/>
              <a:gd name="T15" fmla="*/ 261119 h 1031966"/>
              <a:gd name="T16" fmla="*/ 358510 w 1804051"/>
              <a:gd name="T17" fmla="*/ 430846 h 1031966"/>
              <a:gd name="T18" fmla="*/ 353241 w 1804051"/>
              <a:gd name="T19" fmla="*/ 470017 h 1031966"/>
              <a:gd name="T20" fmla="*/ 345339 w 1804051"/>
              <a:gd name="T21" fmla="*/ 496125 h 1031966"/>
              <a:gd name="T22" fmla="*/ 342705 w 1804051"/>
              <a:gd name="T23" fmla="*/ 535295 h 1031966"/>
              <a:gd name="T24" fmla="*/ 334802 w 1804051"/>
              <a:gd name="T25" fmla="*/ 548352 h 1031966"/>
              <a:gd name="T26" fmla="*/ 326901 w 1804051"/>
              <a:gd name="T27" fmla="*/ 574460 h 1031966"/>
              <a:gd name="T28" fmla="*/ 318998 w 1804051"/>
              <a:gd name="T29" fmla="*/ 587517 h 1031966"/>
              <a:gd name="T30" fmla="*/ 250513 w 1804051"/>
              <a:gd name="T31" fmla="*/ 600573 h 1031966"/>
              <a:gd name="T32" fmla="*/ 239977 w 1804051"/>
              <a:gd name="T33" fmla="*/ 613630 h 1031966"/>
              <a:gd name="T34" fmla="*/ 189929 w 1804051"/>
              <a:gd name="T35" fmla="*/ 639744 h 1031966"/>
              <a:gd name="T36" fmla="*/ 163589 w 1804051"/>
              <a:gd name="T37" fmla="*/ 652797 h 1031966"/>
              <a:gd name="T38" fmla="*/ 116176 w 1804051"/>
              <a:gd name="T39" fmla="*/ 678909 h 1031966"/>
              <a:gd name="T40" fmla="*/ 100371 w 1804051"/>
              <a:gd name="T41" fmla="*/ 691965 h 1031966"/>
              <a:gd name="T42" fmla="*/ 81934 w 1804051"/>
              <a:gd name="T43" fmla="*/ 718079 h 1031966"/>
              <a:gd name="T44" fmla="*/ 66129 w 1804051"/>
              <a:gd name="T45" fmla="*/ 731136 h 1031966"/>
              <a:gd name="T46" fmla="*/ 50325 w 1804051"/>
              <a:gd name="T47" fmla="*/ 757244 h 1031966"/>
              <a:gd name="T48" fmla="*/ 34520 w 1804051"/>
              <a:gd name="T49" fmla="*/ 783357 h 1031966"/>
              <a:gd name="T50" fmla="*/ 26618 w 1804051"/>
              <a:gd name="T51" fmla="*/ 796414 h 1031966"/>
              <a:gd name="T52" fmla="*/ 21350 w 1804051"/>
              <a:gd name="T53" fmla="*/ 835579 h 1031966"/>
              <a:gd name="T54" fmla="*/ 8179 w 1804051"/>
              <a:gd name="T55" fmla="*/ 900863 h 1031966"/>
              <a:gd name="T56" fmla="*/ 2911 w 1804051"/>
              <a:gd name="T57" fmla="*/ 979198 h 1031966"/>
              <a:gd name="T58" fmla="*/ 278 w 1804051"/>
              <a:gd name="T59" fmla="*/ 1031420 h 103196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804051"/>
              <a:gd name="T91" fmla="*/ 0 h 1031966"/>
              <a:gd name="T92" fmla="*/ 1804051 w 1804051"/>
              <a:gd name="T93" fmla="*/ 1031966 h 103196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804051" h="1031966">
                <a:moveTo>
                  <a:pt x="1451354" y="0"/>
                </a:moveTo>
                <a:cubicBezTo>
                  <a:pt x="1514808" y="7932"/>
                  <a:pt x="1561329" y="11165"/>
                  <a:pt x="1621171" y="26126"/>
                </a:cubicBezTo>
                <a:cubicBezTo>
                  <a:pt x="1634529" y="29466"/>
                  <a:pt x="1648043" y="33031"/>
                  <a:pt x="1660359" y="39189"/>
                </a:cubicBezTo>
                <a:cubicBezTo>
                  <a:pt x="1674401" y="46210"/>
                  <a:pt x="1686485" y="56606"/>
                  <a:pt x="1699548" y="65314"/>
                </a:cubicBezTo>
                <a:cubicBezTo>
                  <a:pt x="1708257" y="78377"/>
                  <a:pt x="1715623" y="92442"/>
                  <a:pt x="1725674" y="104503"/>
                </a:cubicBezTo>
                <a:cubicBezTo>
                  <a:pt x="1737500" y="118695"/>
                  <a:pt x="1755891" y="127542"/>
                  <a:pt x="1764862" y="143691"/>
                </a:cubicBezTo>
                <a:cubicBezTo>
                  <a:pt x="1778236" y="167765"/>
                  <a:pt x="1782279" y="195943"/>
                  <a:pt x="1790988" y="222069"/>
                </a:cubicBezTo>
                <a:lnTo>
                  <a:pt x="1804051" y="261257"/>
                </a:lnTo>
                <a:cubicBezTo>
                  <a:pt x="1800304" y="298723"/>
                  <a:pt x="1801464" y="383997"/>
                  <a:pt x="1777925" y="431074"/>
                </a:cubicBezTo>
                <a:cubicBezTo>
                  <a:pt x="1770904" y="445116"/>
                  <a:pt x="1762900" y="459161"/>
                  <a:pt x="1751799" y="470263"/>
                </a:cubicBezTo>
                <a:cubicBezTo>
                  <a:pt x="1740698" y="481364"/>
                  <a:pt x="1725674" y="487680"/>
                  <a:pt x="1712611" y="496389"/>
                </a:cubicBezTo>
                <a:cubicBezTo>
                  <a:pt x="1708257" y="509452"/>
                  <a:pt x="1709284" y="525841"/>
                  <a:pt x="1699548" y="535577"/>
                </a:cubicBezTo>
                <a:cubicBezTo>
                  <a:pt x="1689811" y="545313"/>
                  <a:pt x="1672675" y="542482"/>
                  <a:pt x="1660359" y="548640"/>
                </a:cubicBezTo>
                <a:cubicBezTo>
                  <a:pt x="1646317" y="555661"/>
                  <a:pt x="1635213" y="567745"/>
                  <a:pt x="1621171" y="574766"/>
                </a:cubicBezTo>
                <a:cubicBezTo>
                  <a:pt x="1608855" y="580924"/>
                  <a:pt x="1595719" y="586882"/>
                  <a:pt x="1581982" y="587829"/>
                </a:cubicBezTo>
                <a:cubicBezTo>
                  <a:pt x="1468955" y="595624"/>
                  <a:pt x="1355559" y="596537"/>
                  <a:pt x="1242348" y="600891"/>
                </a:cubicBezTo>
                <a:cubicBezTo>
                  <a:pt x="1224931" y="605245"/>
                  <a:pt x="1207760" y="610742"/>
                  <a:pt x="1190097" y="613954"/>
                </a:cubicBezTo>
                <a:cubicBezTo>
                  <a:pt x="1099013" y="630515"/>
                  <a:pt x="1040341" y="631131"/>
                  <a:pt x="941902" y="640080"/>
                </a:cubicBezTo>
                <a:lnTo>
                  <a:pt x="811274" y="653143"/>
                </a:lnTo>
                <a:cubicBezTo>
                  <a:pt x="704693" y="688670"/>
                  <a:pt x="810983" y="656904"/>
                  <a:pt x="576142" y="679269"/>
                </a:cubicBezTo>
                <a:cubicBezTo>
                  <a:pt x="549775" y="681780"/>
                  <a:pt x="523891" y="687977"/>
                  <a:pt x="497765" y="692331"/>
                </a:cubicBezTo>
                <a:cubicBezTo>
                  <a:pt x="460413" y="704782"/>
                  <a:pt x="447333" y="710255"/>
                  <a:pt x="406325" y="718457"/>
                </a:cubicBezTo>
                <a:cubicBezTo>
                  <a:pt x="380353" y="723651"/>
                  <a:pt x="353643" y="725096"/>
                  <a:pt x="327948" y="731520"/>
                </a:cubicBezTo>
                <a:cubicBezTo>
                  <a:pt x="301231" y="738199"/>
                  <a:pt x="275697" y="748937"/>
                  <a:pt x="249571" y="757646"/>
                </a:cubicBezTo>
                <a:lnTo>
                  <a:pt x="171194" y="783771"/>
                </a:lnTo>
                <a:lnTo>
                  <a:pt x="132005" y="796834"/>
                </a:lnTo>
                <a:cubicBezTo>
                  <a:pt x="123296" y="809897"/>
                  <a:pt x="116980" y="824921"/>
                  <a:pt x="105879" y="836023"/>
                </a:cubicBezTo>
                <a:cubicBezTo>
                  <a:pt x="18791" y="923112"/>
                  <a:pt x="110237" y="796832"/>
                  <a:pt x="40565" y="901337"/>
                </a:cubicBezTo>
                <a:lnTo>
                  <a:pt x="14439" y="979714"/>
                </a:lnTo>
                <a:cubicBezTo>
                  <a:pt x="0" y="1023031"/>
                  <a:pt x="1377" y="1005134"/>
                  <a:pt x="1377" y="1031966"/>
                </a:cubicBezTo>
              </a:path>
            </a:pathLst>
          </a:custGeom>
          <a:noFill/>
          <a:ln w="28575" cap="flat" cmpd="sng" algn="ctr">
            <a:solidFill>
              <a:schemeClr val="tx1"/>
            </a:solidFill>
            <a:prstDash val="solid"/>
            <a:round/>
            <a:headEnd type="none" w="med" len="med"/>
            <a:tailEnd type="triangle" w="lg"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8438" name="Freeform 44"/>
          <p:cNvSpPr>
            <a:spLocks/>
          </p:cNvSpPr>
          <p:nvPr/>
        </p:nvSpPr>
        <p:spPr bwMode="auto">
          <a:xfrm>
            <a:off x="382588" y="1563688"/>
            <a:ext cx="1593850" cy="2416175"/>
          </a:xfrm>
          <a:custGeom>
            <a:avLst/>
            <a:gdLst>
              <a:gd name="T0" fmla="*/ 1594755 w 1593669"/>
              <a:gd name="T1" fmla="*/ 2087707 h 2416628"/>
              <a:gd name="T2" fmla="*/ 1581686 w 1593669"/>
              <a:gd name="T3" fmla="*/ 2192092 h 2416628"/>
              <a:gd name="T4" fmla="*/ 1529398 w 1593669"/>
              <a:gd name="T5" fmla="*/ 2309524 h 2416628"/>
              <a:gd name="T6" fmla="*/ 1490180 w 1593669"/>
              <a:gd name="T7" fmla="*/ 2348668 h 2416628"/>
              <a:gd name="T8" fmla="*/ 1437892 w 1593669"/>
              <a:gd name="T9" fmla="*/ 2361716 h 2416628"/>
              <a:gd name="T10" fmla="*/ 1398680 w 1593669"/>
              <a:gd name="T11" fmla="*/ 2387814 h 2416628"/>
              <a:gd name="T12" fmla="*/ 1320249 w 1593669"/>
              <a:gd name="T13" fmla="*/ 2413908 h 2416628"/>
              <a:gd name="T14" fmla="*/ 1124174 w 1593669"/>
              <a:gd name="T15" fmla="*/ 2400862 h 2416628"/>
              <a:gd name="T16" fmla="*/ 941168 w 1593669"/>
              <a:gd name="T17" fmla="*/ 2348668 h 2416628"/>
              <a:gd name="T18" fmla="*/ 901949 w 1593669"/>
              <a:gd name="T19" fmla="*/ 2335622 h 2416628"/>
              <a:gd name="T20" fmla="*/ 705874 w 1593669"/>
              <a:gd name="T21" fmla="*/ 2309524 h 2416628"/>
              <a:gd name="T22" fmla="*/ 653587 w 1593669"/>
              <a:gd name="T23" fmla="*/ 2296474 h 2416628"/>
              <a:gd name="T24" fmla="*/ 575156 w 1593669"/>
              <a:gd name="T25" fmla="*/ 2283432 h 2416628"/>
              <a:gd name="T26" fmla="*/ 496725 w 1593669"/>
              <a:gd name="T27" fmla="*/ 2257334 h 2416628"/>
              <a:gd name="T28" fmla="*/ 457512 w 1593669"/>
              <a:gd name="T29" fmla="*/ 2244282 h 2416628"/>
              <a:gd name="T30" fmla="*/ 418295 w 1593669"/>
              <a:gd name="T31" fmla="*/ 2218188 h 2416628"/>
              <a:gd name="T32" fmla="*/ 339868 w 1593669"/>
              <a:gd name="T33" fmla="*/ 2192092 h 2416628"/>
              <a:gd name="T34" fmla="*/ 300650 w 1593669"/>
              <a:gd name="T35" fmla="*/ 2152946 h 2416628"/>
              <a:gd name="T36" fmla="*/ 287581 w 1593669"/>
              <a:gd name="T37" fmla="*/ 2113804 h 2416628"/>
              <a:gd name="T38" fmla="*/ 248362 w 1593669"/>
              <a:gd name="T39" fmla="*/ 2087707 h 2416628"/>
              <a:gd name="T40" fmla="*/ 235294 w 1593669"/>
              <a:gd name="T41" fmla="*/ 2048561 h 2416628"/>
              <a:gd name="T42" fmla="*/ 209150 w 1593669"/>
              <a:gd name="T43" fmla="*/ 2009418 h 2416628"/>
              <a:gd name="T44" fmla="*/ 156862 w 1593669"/>
              <a:gd name="T45" fmla="*/ 1891984 h 2416628"/>
              <a:gd name="T46" fmla="*/ 117644 w 1593669"/>
              <a:gd name="T47" fmla="*/ 1787598 h 2416628"/>
              <a:gd name="T48" fmla="*/ 91500 w 1593669"/>
              <a:gd name="T49" fmla="*/ 1709309 h 2416628"/>
              <a:gd name="T50" fmla="*/ 65356 w 1593669"/>
              <a:gd name="T51" fmla="*/ 1617973 h 2416628"/>
              <a:gd name="T52" fmla="*/ 52288 w 1593669"/>
              <a:gd name="T53" fmla="*/ 1552733 h 2416628"/>
              <a:gd name="T54" fmla="*/ 39213 w 1593669"/>
              <a:gd name="T55" fmla="*/ 1500539 h 2416628"/>
              <a:gd name="T56" fmla="*/ 13069 w 1593669"/>
              <a:gd name="T57" fmla="*/ 1422249 h 2416628"/>
              <a:gd name="T58" fmla="*/ 0 w 1593669"/>
              <a:gd name="T59" fmla="*/ 1213477 h 2416628"/>
              <a:gd name="T60" fmla="*/ 13069 w 1593669"/>
              <a:gd name="T61" fmla="*/ 639360 h 2416628"/>
              <a:gd name="T62" fmla="*/ 26144 w 1593669"/>
              <a:gd name="T63" fmla="*/ 600213 h 2416628"/>
              <a:gd name="T64" fmla="*/ 65356 w 1593669"/>
              <a:gd name="T65" fmla="*/ 456684 h 2416628"/>
              <a:gd name="T66" fmla="*/ 91500 w 1593669"/>
              <a:gd name="T67" fmla="*/ 417543 h 2416628"/>
              <a:gd name="T68" fmla="*/ 104575 w 1593669"/>
              <a:gd name="T69" fmla="*/ 378396 h 2416628"/>
              <a:gd name="T70" fmla="*/ 143788 w 1593669"/>
              <a:gd name="T71" fmla="*/ 339250 h 2416628"/>
              <a:gd name="T72" fmla="*/ 169931 w 1593669"/>
              <a:gd name="T73" fmla="*/ 300109 h 2416628"/>
              <a:gd name="T74" fmla="*/ 209150 w 1593669"/>
              <a:gd name="T75" fmla="*/ 274014 h 2416628"/>
              <a:gd name="T76" fmla="*/ 366012 w 1593669"/>
              <a:gd name="T77" fmla="*/ 143529 h 2416628"/>
              <a:gd name="T78" fmla="*/ 405225 w 1593669"/>
              <a:gd name="T79" fmla="*/ 130482 h 2416628"/>
              <a:gd name="T80" fmla="*/ 758162 w 1593669"/>
              <a:gd name="T81" fmla="*/ 117433 h 2416628"/>
              <a:gd name="T82" fmla="*/ 928093 w 1593669"/>
              <a:gd name="T83" fmla="*/ 91338 h 2416628"/>
              <a:gd name="T84" fmla="*/ 1058812 w 1593669"/>
              <a:gd name="T85" fmla="*/ 52191 h 2416628"/>
              <a:gd name="T86" fmla="*/ 1137243 w 1593669"/>
              <a:gd name="T87" fmla="*/ 26095 h 2416628"/>
              <a:gd name="T88" fmla="*/ 1189530 w 1593669"/>
              <a:gd name="T89" fmla="*/ 0 h 24166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93669"/>
              <a:gd name="T136" fmla="*/ 0 h 2416628"/>
              <a:gd name="T137" fmla="*/ 1593669 w 1593669"/>
              <a:gd name="T138" fmla="*/ 2416628 h 24166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93669" h="2416628">
                <a:moveTo>
                  <a:pt x="1593669" y="2090057"/>
                </a:moveTo>
                <a:cubicBezTo>
                  <a:pt x="1589315" y="2124891"/>
                  <a:pt x="1587962" y="2160234"/>
                  <a:pt x="1580606" y="2194560"/>
                </a:cubicBezTo>
                <a:cubicBezTo>
                  <a:pt x="1570747" y="2240568"/>
                  <a:pt x="1557652" y="2276967"/>
                  <a:pt x="1528354" y="2312125"/>
                </a:cubicBezTo>
                <a:cubicBezTo>
                  <a:pt x="1516527" y="2326317"/>
                  <a:pt x="1505206" y="2342148"/>
                  <a:pt x="1489166" y="2351314"/>
                </a:cubicBezTo>
                <a:cubicBezTo>
                  <a:pt x="1473578" y="2360221"/>
                  <a:pt x="1454331" y="2360023"/>
                  <a:pt x="1436914" y="2364377"/>
                </a:cubicBezTo>
                <a:cubicBezTo>
                  <a:pt x="1423851" y="2373085"/>
                  <a:pt x="1412072" y="2384126"/>
                  <a:pt x="1397726" y="2390502"/>
                </a:cubicBezTo>
                <a:cubicBezTo>
                  <a:pt x="1372561" y="2401687"/>
                  <a:pt x="1319349" y="2416628"/>
                  <a:pt x="1319349" y="2416628"/>
                </a:cubicBezTo>
                <a:cubicBezTo>
                  <a:pt x="1254035" y="2412274"/>
                  <a:pt x="1188316" y="2412031"/>
                  <a:pt x="1123406" y="2403565"/>
                </a:cubicBezTo>
                <a:cubicBezTo>
                  <a:pt x="1069506" y="2396535"/>
                  <a:pt x="993665" y="2369027"/>
                  <a:pt x="940526" y="2351314"/>
                </a:cubicBezTo>
                <a:cubicBezTo>
                  <a:pt x="927463" y="2346960"/>
                  <a:pt x="914839" y="2340951"/>
                  <a:pt x="901337" y="2338251"/>
                </a:cubicBezTo>
                <a:cubicBezTo>
                  <a:pt x="793113" y="2316606"/>
                  <a:pt x="858115" y="2327397"/>
                  <a:pt x="705394" y="2312125"/>
                </a:cubicBezTo>
                <a:cubicBezTo>
                  <a:pt x="687977" y="2307771"/>
                  <a:pt x="670747" y="2302583"/>
                  <a:pt x="653143" y="2299062"/>
                </a:cubicBezTo>
                <a:cubicBezTo>
                  <a:pt x="627171" y="2293868"/>
                  <a:pt x="600461" y="2292424"/>
                  <a:pt x="574766" y="2286000"/>
                </a:cubicBezTo>
                <a:cubicBezTo>
                  <a:pt x="548049" y="2279321"/>
                  <a:pt x="522515" y="2268583"/>
                  <a:pt x="496389" y="2259874"/>
                </a:cubicBezTo>
                <a:lnTo>
                  <a:pt x="457200" y="2246811"/>
                </a:lnTo>
                <a:cubicBezTo>
                  <a:pt x="444137" y="2238102"/>
                  <a:pt x="432358" y="2227061"/>
                  <a:pt x="418012" y="2220685"/>
                </a:cubicBezTo>
                <a:cubicBezTo>
                  <a:pt x="392846" y="2209500"/>
                  <a:pt x="339634" y="2194560"/>
                  <a:pt x="339634" y="2194560"/>
                </a:cubicBezTo>
                <a:cubicBezTo>
                  <a:pt x="326571" y="2181497"/>
                  <a:pt x="310693" y="2170742"/>
                  <a:pt x="300446" y="2155371"/>
                </a:cubicBezTo>
                <a:cubicBezTo>
                  <a:pt x="292808" y="2143914"/>
                  <a:pt x="295985" y="2126934"/>
                  <a:pt x="287383" y="2116182"/>
                </a:cubicBezTo>
                <a:cubicBezTo>
                  <a:pt x="277575" y="2103923"/>
                  <a:pt x="261257" y="2098765"/>
                  <a:pt x="248194" y="2090057"/>
                </a:cubicBezTo>
                <a:cubicBezTo>
                  <a:pt x="243840" y="2076994"/>
                  <a:pt x="241290" y="2063184"/>
                  <a:pt x="235132" y="2050868"/>
                </a:cubicBezTo>
                <a:cubicBezTo>
                  <a:pt x="228111" y="2036826"/>
                  <a:pt x="215382" y="2026026"/>
                  <a:pt x="209006" y="2011680"/>
                </a:cubicBezTo>
                <a:cubicBezTo>
                  <a:pt x="146825" y="1871773"/>
                  <a:pt x="215880" y="1982801"/>
                  <a:pt x="156754" y="1894114"/>
                </a:cubicBezTo>
                <a:cubicBezTo>
                  <a:pt x="128475" y="1780991"/>
                  <a:pt x="163103" y="1903453"/>
                  <a:pt x="117566" y="1789611"/>
                </a:cubicBezTo>
                <a:cubicBezTo>
                  <a:pt x="107338" y="1764042"/>
                  <a:pt x="100149" y="1737360"/>
                  <a:pt x="91440" y="1711234"/>
                </a:cubicBezTo>
                <a:cubicBezTo>
                  <a:pt x="76895" y="1667598"/>
                  <a:pt x="76247" y="1668995"/>
                  <a:pt x="65314" y="1619794"/>
                </a:cubicBezTo>
                <a:cubicBezTo>
                  <a:pt x="60498" y="1598120"/>
                  <a:pt x="57068" y="1576154"/>
                  <a:pt x="52252" y="1554480"/>
                </a:cubicBezTo>
                <a:cubicBezTo>
                  <a:pt x="48357" y="1536954"/>
                  <a:pt x="44348" y="1519424"/>
                  <a:pt x="39189" y="1502228"/>
                </a:cubicBezTo>
                <a:cubicBezTo>
                  <a:pt x="31276" y="1475851"/>
                  <a:pt x="13063" y="1423851"/>
                  <a:pt x="13063" y="1423851"/>
                </a:cubicBezTo>
                <a:cubicBezTo>
                  <a:pt x="8709" y="1354182"/>
                  <a:pt x="0" y="1284650"/>
                  <a:pt x="0" y="1214845"/>
                </a:cubicBezTo>
                <a:cubicBezTo>
                  <a:pt x="0" y="1023207"/>
                  <a:pt x="4915" y="831545"/>
                  <a:pt x="13063" y="640080"/>
                </a:cubicBezTo>
                <a:cubicBezTo>
                  <a:pt x="13648" y="626323"/>
                  <a:pt x="22786" y="614249"/>
                  <a:pt x="26126" y="600891"/>
                </a:cubicBezTo>
                <a:cubicBezTo>
                  <a:pt x="35940" y="561634"/>
                  <a:pt x="42897" y="490826"/>
                  <a:pt x="65314" y="457200"/>
                </a:cubicBezTo>
                <a:cubicBezTo>
                  <a:pt x="74023" y="444137"/>
                  <a:pt x="84419" y="432053"/>
                  <a:pt x="91440" y="418011"/>
                </a:cubicBezTo>
                <a:cubicBezTo>
                  <a:pt x="97598" y="405695"/>
                  <a:pt x="96865" y="390279"/>
                  <a:pt x="104503" y="378822"/>
                </a:cubicBezTo>
                <a:cubicBezTo>
                  <a:pt x="114750" y="363451"/>
                  <a:pt x="131865" y="353826"/>
                  <a:pt x="143692" y="339634"/>
                </a:cubicBezTo>
                <a:cubicBezTo>
                  <a:pt x="153743" y="327573"/>
                  <a:pt x="158716" y="311546"/>
                  <a:pt x="169817" y="300445"/>
                </a:cubicBezTo>
                <a:cubicBezTo>
                  <a:pt x="180918" y="289344"/>
                  <a:pt x="197272" y="284750"/>
                  <a:pt x="209006" y="274320"/>
                </a:cubicBezTo>
                <a:cubicBezTo>
                  <a:pt x="252664" y="235513"/>
                  <a:pt x="305014" y="163940"/>
                  <a:pt x="365760" y="143691"/>
                </a:cubicBezTo>
                <a:cubicBezTo>
                  <a:pt x="378823" y="139337"/>
                  <a:pt x="391210" y="131544"/>
                  <a:pt x="404949" y="130628"/>
                </a:cubicBezTo>
                <a:cubicBezTo>
                  <a:pt x="522335" y="122802"/>
                  <a:pt x="640080" y="121919"/>
                  <a:pt x="757646" y="117565"/>
                </a:cubicBezTo>
                <a:cubicBezTo>
                  <a:pt x="801541" y="111294"/>
                  <a:pt x="882170" y="100498"/>
                  <a:pt x="927463" y="91440"/>
                </a:cubicBezTo>
                <a:cubicBezTo>
                  <a:pt x="976813" y="81570"/>
                  <a:pt x="1008115" y="68910"/>
                  <a:pt x="1058092" y="52251"/>
                </a:cubicBezTo>
                <a:lnTo>
                  <a:pt x="1136469" y="26125"/>
                </a:lnTo>
                <a:cubicBezTo>
                  <a:pt x="1181498" y="11115"/>
                  <a:pt x="1165920" y="22798"/>
                  <a:pt x="1188720" y="0"/>
                </a:cubicBezTo>
              </a:path>
            </a:pathLst>
          </a:custGeom>
          <a:noFill/>
          <a:ln w="28575" cap="flat" cmpd="sng" algn="ctr">
            <a:solidFill>
              <a:srgbClr val="C00000"/>
            </a:solidFill>
            <a:prstDash val="solid"/>
            <a:round/>
            <a:headEnd type="none" w="med" len="med"/>
            <a:tailEnd type="triangle" w="lg"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8443" name="Rectangle 9"/>
          <p:cNvSpPr>
            <a:spLocks noChangeArrowheads="1"/>
          </p:cNvSpPr>
          <p:nvPr/>
        </p:nvSpPr>
        <p:spPr bwMode="auto">
          <a:xfrm>
            <a:off x="4675188" y="3600450"/>
            <a:ext cx="4052887" cy="646113"/>
          </a:xfrm>
          <a:prstGeom prst="rect">
            <a:avLst/>
          </a:prstGeom>
          <a:solidFill>
            <a:schemeClr val="bg1"/>
          </a:solidFill>
          <a:ln w="9525">
            <a:solidFill>
              <a:srgbClr val="C00000"/>
            </a:solidFill>
            <a:miter lim="800000"/>
            <a:headEnd/>
            <a:tailEnd/>
          </a:ln>
        </p:spPr>
        <p:txBody>
          <a:bodyPr>
            <a:spAutoFit/>
          </a:bodyPr>
          <a:lstStyle/>
          <a:p>
            <a:r>
              <a:rPr lang="en-US" sz="1800">
                <a:latin typeface="Calibri" pitchFamily="-106" charset="0"/>
              </a:rPr>
              <a:t>There's no stopping  the destruction... </a:t>
            </a:r>
            <a:r>
              <a:rPr lang="en-US" sz="1800" i="1">
                <a:latin typeface="Calibri" pitchFamily="-106" charset="0"/>
              </a:rPr>
              <a:t>let's just keep it all in one place</a:t>
            </a:r>
            <a:r>
              <a:rPr lang="en-US" sz="1800">
                <a:latin typeface="Calibri" pitchFamily="-106" charset="0"/>
              </a:rPr>
              <a:t>!</a:t>
            </a:r>
            <a:endParaRPr lang="en-US" sz="1800"/>
          </a:p>
        </p:txBody>
      </p:sp>
      <p:sp>
        <p:nvSpPr>
          <p:cNvPr id="12" name="Rectangle 13"/>
          <p:cNvSpPr>
            <a:spLocks noChangeArrowheads="1"/>
          </p:cNvSpPr>
          <p:nvPr/>
        </p:nvSpPr>
        <p:spPr bwMode="auto">
          <a:xfrm>
            <a:off x="6089650" y="76200"/>
            <a:ext cx="2663825"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dirty="0" smtClean="0">
                <a:latin typeface="Calibri" pitchFamily="-106" charset="0"/>
              </a:rPr>
              <a:t>Problem</a:t>
            </a:r>
            <a:endParaRPr lang="en-US" sz="4200" dirty="0">
              <a:latin typeface="Calibri" pitchFamily="-106" charset="0"/>
            </a:endParaRPr>
          </a:p>
        </p:txBody>
      </p:sp>
      <p:sp>
        <p:nvSpPr>
          <p:cNvPr id="13" name="Text Box 196"/>
          <p:cNvSpPr txBox="1">
            <a:spLocks noChangeArrowheads="1"/>
          </p:cNvSpPr>
          <p:nvPr/>
        </p:nvSpPr>
        <p:spPr bwMode="auto">
          <a:xfrm>
            <a:off x="6252369" y="777671"/>
            <a:ext cx="233838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latin typeface="Cambria" pitchFamily="18" charset="0"/>
              </a:rPr>
              <a:t>Functions destroy </a:t>
            </a:r>
            <a:r>
              <a:rPr lang="en-US" dirty="0" smtClean="0">
                <a:latin typeface="Cambria" pitchFamily="18" charset="0"/>
              </a:rPr>
              <a:t>stuff!</a:t>
            </a:r>
            <a:endParaRPr lang="en-US" dirty="0">
              <a:latin typeface="Cambria" pitchFamily="18" charset="0"/>
            </a:endParaRPr>
          </a:p>
        </p:txBody>
      </p:sp>
      <p:sp>
        <p:nvSpPr>
          <p:cNvPr id="14" name="Rectangle 19"/>
          <p:cNvSpPr>
            <a:spLocks noChangeArrowheads="1"/>
          </p:cNvSpPr>
          <p:nvPr/>
        </p:nvSpPr>
        <p:spPr bwMode="auto">
          <a:xfrm>
            <a:off x="5791200" y="2415064"/>
            <a:ext cx="326072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dirty="0">
                <a:solidFill>
                  <a:srgbClr val="C00000"/>
                </a:solidFill>
                <a:latin typeface="Cambria" pitchFamily="18" charset="0"/>
              </a:rPr>
              <a:t>CALL our function and </a:t>
            </a:r>
            <a:r>
              <a:rPr lang="en-US" i="1" dirty="0">
                <a:solidFill>
                  <a:srgbClr val="C00000"/>
                </a:solidFill>
                <a:latin typeface="Cambria" pitchFamily="18" charset="0"/>
              </a:rPr>
              <a:t>let it destroy stuff !</a:t>
            </a:r>
          </a:p>
        </p:txBody>
      </p:sp>
      <p:cxnSp>
        <p:nvCxnSpPr>
          <p:cNvPr id="15" name="Straight Arrow Connector 11"/>
          <p:cNvCxnSpPr>
            <a:cxnSpLocks noChangeShapeType="1"/>
          </p:cNvCxnSpPr>
          <p:nvPr/>
        </p:nvCxnSpPr>
        <p:spPr bwMode="auto">
          <a:xfrm flipH="1">
            <a:off x="4343400" y="2771775"/>
            <a:ext cx="1524000" cy="276225"/>
          </a:xfrm>
          <a:prstGeom prst="straightConnector1">
            <a:avLst/>
          </a:prstGeom>
          <a:noFill/>
          <a:ln w="19050"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16" name="Rectangle 13"/>
          <p:cNvSpPr>
            <a:spLocks noChangeArrowheads="1"/>
          </p:cNvSpPr>
          <p:nvPr/>
        </p:nvSpPr>
        <p:spPr bwMode="auto">
          <a:xfrm>
            <a:off x="6089650" y="1676400"/>
            <a:ext cx="2663825"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dirty="0" smtClean="0">
                <a:solidFill>
                  <a:srgbClr val="C00000"/>
                </a:solidFill>
                <a:latin typeface="Calibri" pitchFamily="-106" charset="0"/>
              </a:rPr>
              <a:t>Solution</a:t>
            </a:r>
            <a:endParaRPr lang="en-US" sz="4200" dirty="0">
              <a:solidFill>
                <a:srgbClr val="C00000"/>
              </a:solidFill>
              <a:latin typeface="Calibri" pitchFamily="-106" charset="0"/>
            </a:endParaRPr>
          </a:p>
        </p:txBody>
      </p:sp>
    </p:spTree>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ounded Rectangle 20"/>
          <p:cNvSpPr/>
          <p:nvPr/>
        </p:nvSpPr>
        <p:spPr bwMode="auto">
          <a:xfrm>
            <a:off x="5083112" y="4953953"/>
            <a:ext cx="3829240" cy="1580959"/>
          </a:xfrm>
          <a:prstGeom prst="round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 name="Rounded Rectangle 1"/>
          <p:cNvSpPr/>
          <p:nvPr/>
        </p:nvSpPr>
        <p:spPr bwMode="auto">
          <a:xfrm>
            <a:off x="5081016" y="1596136"/>
            <a:ext cx="3586163" cy="1420813"/>
          </a:xfrm>
          <a:prstGeom prst="round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9458" name="Text Box 185"/>
          <p:cNvSpPr txBox="1">
            <a:spLocks noChangeArrowheads="1"/>
          </p:cNvSpPr>
          <p:nvPr/>
        </p:nvSpPr>
        <p:spPr bwMode="auto">
          <a:xfrm>
            <a:off x="990600" y="533400"/>
            <a:ext cx="5334000" cy="315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main():</a:t>
            </a:r>
          </a:p>
          <a:p>
            <a:pPr algn="l">
              <a:lnSpc>
                <a:spcPct val="60000"/>
              </a:lnSpc>
              <a:spcBef>
                <a:spcPct val="50000"/>
              </a:spcBef>
            </a:pPr>
            <a:r>
              <a:rPr lang="en-US" b="1">
                <a:latin typeface="Courier New" pitchFamily="-106" charset="0"/>
              </a:rPr>
              <a:t>   r1 = </a:t>
            </a:r>
            <a:r>
              <a:rPr lang="en-US" b="1">
                <a:solidFill>
                  <a:srgbClr val="D18006"/>
                </a:solidFill>
                <a:latin typeface="Courier New" pitchFamily="-106" charset="0"/>
              </a:rPr>
              <a:t>input</a:t>
            </a:r>
            <a:r>
              <a:rPr lang="en-US" b="1">
                <a:latin typeface="Courier New" pitchFamily="-106" charset="0"/>
              </a:rPr>
              <a:t>()</a:t>
            </a:r>
          </a:p>
          <a:p>
            <a:pPr algn="l">
              <a:lnSpc>
                <a:spcPct val="60000"/>
              </a:lnSpc>
              <a:spcBef>
                <a:spcPct val="50000"/>
              </a:spcBef>
            </a:pPr>
            <a:r>
              <a:rPr lang="en-US" b="1">
                <a:latin typeface="Courier New" pitchFamily="-106" charset="0"/>
              </a:rPr>
              <a:t>   r13 = </a:t>
            </a:r>
            <a:r>
              <a:rPr lang="en-US" b="1">
                <a:solidFill>
                  <a:srgbClr val="C00000"/>
                </a:solidFill>
                <a:latin typeface="Courier New" pitchFamily="-106" charset="0"/>
              </a:rPr>
              <a:t>fun</a:t>
            </a:r>
            <a:r>
              <a:rPr lang="en-US" b="1">
                <a:latin typeface="Courier New" pitchFamily="-106" charset="0"/>
              </a:rPr>
              <a:t>(r1)</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print</a:t>
            </a:r>
            <a:r>
              <a:rPr lang="en-US" b="1">
                <a:latin typeface="Courier New" pitchFamily="-106" charset="0"/>
              </a:rPr>
              <a:t> r13</a:t>
            </a:r>
          </a:p>
          <a:p>
            <a:pPr algn="l">
              <a:lnSpc>
                <a:spcPct val="60000"/>
              </a:lnSpc>
              <a:spcBef>
                <a:spcPct val="50000"/>
              </a:spcBef>
            </a:pPr>
            <a:endParaRPr lang="en-US" b="1">
              <a:latin typeface="Courier New" pitchFamily="-106" charset="0"/>
            </a:endParaRPr>
          </a:p>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a:t>
            </a:r>
            <a:r>
              <a:rPr lang="en-US" b="1">
                <a:solidFill>
                  <a:srgbClr val="C00000"/>
                </a:solidFill>
                <a:latin typeface="Courier New" pitchFamily="-106" charset="0"/>
              </a:rPr>
              <a:t>fun</a:t>
            </a:r>
            <a:r>
              <a:rPr lang="en-US" b="1">
                <a:latin typeface="Courier New" pitchFamily="-106" charset="0"/>
              </a:rPr>
              <a:t>( r1 ):</a:t>
            </a:r>
            <a:endParaRPr lang="en-US" b="1">
              <a:solidFill>
                <a:srgbClr val="C00000"/>
              </a:solidFill>
              <a:latin typeface="Courier New" pitchFamily="-106" charset="0"/>
            </a:endParaRPr>
          </a:p>
          <a:p>
            <a:pPr algn="l">
              <a:lnSpc>
                <a:spcPct val="60000"/>
              </a:lnSpc>
              <a:spcBef>
                <a:spcPct val="50000"/>
              </a:spcBef>
            </a:pPr>
            <a:r>
              <a:rPr lang="en-US" b="1">
                <a:latin typeface="Courier New" pitchFamily="-106" charset="0"/>
              </a:rPr>
              <a:t>   r13 = r1*(r1-1)</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return </a:t>
            </a:r>
            <a:r>
              <a:rPr lang="en-US" b="1">
                <a:latin typeface="Courier New" pitchFamily="-106" charset="0"/>
              </a:rPr>
              <a:t>r13</a:t>
            </a:r>
          </a:p>
        </p:txBody>
      </p:sp>
      <p:sp>
        <p:nvSpPr>
          <p:cNvPr id="19459" name="Freeform 43"/>
          <p:cNvSpPr>
            <a:spLocks/>
          </p:cNvSpPr>
          <p:nvPr/>
        </p:nvSpPr>
        <p:spPr bwMode="auto">
          <a:xfrm>
            <a:off x="2908300" y="1498600"/>
            <a:ext cx="1435100" cy="1031875"/>
          </a:xfrm>
          <a:custGeom>
            <a:avLst/>
            <a:gdLst>
              <a:gd name="T0" fmla="*/ 292658 w 1804051"/>
              <a:gd name="T1" fmla="*/ 0 h 1031966"/>
              <a:gd name="T2" fmla="*/ 326901 w 1804051"/>
              <a:gd name="T3" fmla="*/ 26114 h 1031966"/>
              <a:gd name="T4" fmla="*/ 334802 w 1804051"/>
              <a:gd name="T5" fmla="*/ 39171 h 1031966"/>
              <a:gd name="T6" fmla="*/ 342705 w 1804051"/>
              <a:gd name="T7" fmla="*/ 65278 h 1031966"/>
              <a:gd name="T8" fmla="*/ 347973 w 1804051"/>
              <a:gd name="T9" fmla="*/ 104449 h 1031966"/>
              <a:gd name="T10" fmla="*/ 355876 w 1804051"/>
              <a:gd name="T11" fmla="*/ 143613 h 1031966"/>
              <a:gd name="T12" fmla="*/ 361143 w 1804051"/>
              <a:gd name="T13" fmla="*/ 221949 h 1031966"/>
              <a:gd name="T14" fmla="*/ 363777 w 1804051"/>
              <a:gd name="T15" fmla="*/ 261119 h 1031966"/>
              <a:gd name="T16" fmla="*/ 358510 w 1804051"/>
              <a:gd name="T17" fmla="*/ 430846 h 1031966"/>
              <a:gd name="T18" fmla="*/ 353241 w 1804051"/>
              <a:gd name="T19" fmla="*/ 470017 h 1031966"/>
              <a:gd name="T20" fmla="*/ 345339 w 1804051"/>
              <a:gd name="T21" fmla="*/ 496125 h 1031966"/>
              <a:gd name="T22" fmla="*/ 342705 w 1804051"/>
              <a:gd name="T23" fmla="*/ 535295 h 1031966"/>
              <a:gd name="T24" fmla="*/ 334802 w 1804051"/>
              <a:gd name="T25" fmla="*/ 548352 h 1031966"/>
              <a:gd name="T26" fmla="*/ 326901 w 1804051"/>
              <a:gd name="T27" fmla="*/ 574460 h 1031966"/>
              <a:gd name="T28" fmla="*/ 318998 w 1804051"/>
              <a:gd name="T29" fmla="*/ 587517 h 1031966"/>
              <a:gd name="T30" fmla="*/ 250513 w 1804051"/>
              <a:gd name="T31" fmla="*/ 600573 h 1031966"/>
              <a:gd name="T32" fmla="*/ 239977 w 1804051"/>
              <a:gd name="T33" fmla="*/ 613630 h 1031966"/>
              <a:gd name="T34" fmla="*/ 189929 w 1804051"/>
              <a:gd name="T35" fmla="*/ 639744 h 1031966"/>
              <a:gd name="T36" fmla="*/ 163589 w 1804051"/>
              <a:gd name="T37" fmla="*/ 652797 h 1031966"/>
              <a:gd name="T38" fmla="*/ 116176 w 1804051"/>
              <a:gd name="T39" fmla="*/ 678909 h 1031966"/>
              <a:gd name="T40" fmla="*/ 100371 w 1804051"/>
              <a:gd name="T41" fmla="*/ 691965 h 1031966"/>
              <a:gd name="T42" fmla="*/ 81934 w 1804051"/>
              <a:gd name="T43" fmla="*/ 718079 h 1031966"/>
              <a:gd name="T44" fmla="*/ 66129 w 1804051"/>
              <a:gd name="T45" fmla="*/ 731136 h 1031966"/>
              <a:gd name="T46" fmla="*/ 50325 w 1804051"/>
              <a:gd name="T47" fmla="*/ 757244 h 1031966"/>
              <a:gd name="T48" fmla="*/ 34520 w 1804051"/>
              <a:gd name="T49" fmla="*/ 783357 h 1031966"/>
              <a:gd name="T50" fmla="*/ 26618 w 1804051"/>
              <a:gd name="T51" fmla="*/ 796414 h 1031966"/>
              <a:gd name="T52" fmla="*/ 21350 w 1804051"/>
              <a:gd name="T53" fmla="*/ 835579 h 1031966"/>
              <a:gd name="T54" fmla="*/ 8179 w 1804051"/>
              <a:gd name="T55" fmla="*/ 900863 h 1031966"/>
              <a:gd name="T56" fmla="*/ 2911 w 1804051"/>
              <a:gd name="T57" fmla="*/ 979198 h 1031966"/>
              <a:gd name="T58" fmla="*/ 278 w 1804051"/>
              <a:gd name="T59" fmla="*/ 1031420 h 103196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804051"/>
              <a:gd name="T91" fmla="*/ 0 h 1031966"/>
              <a:gd name="T92" fmla="*/ 1804051 w 1804051"/>
              <a:gd name="T93" fmla="*/ 1031966 h 103196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804051" h="1031966">
                <a:moveTo>
                  <a:pt x="1451354" y="0"/>
                </a:moveTo>
                <a:cubicBezTo>
                  <a:pt x="1514808" y="7932"/>
                  <a:pt x="1561329" y="11165"/>
                  <a:pt x="1621171" y="26126"/>
                </a:cubicBezTo>
                <a:cubicBezTo>
                  <a:pt x="1634529" y="29466"/>
                  <a:pt x="1648043" y="33031"/>
                  <a:pt x="1660359" y="39189"/>
                </a:cubicBezTo>
                <a:cubicBezTo>
                  <a:pt x="1674401" y="46210"/>
                  <a:pt x="1686485" y="56606"/>
                  <a:pt x="1699548" y="65314"/>
                </a:cubicBezTo>
                <a:cubicBezTo>
                  <a:pt x="1708257" y="78377"/>
                  <a:pt x="1715623" y="92442"/>
                  <a:pt x="1725674" y="104503"/>
                </a:cubicBezTo>
                <a:cubicBezTo>
                  <a:pt x="1737500" y="118695"/>
                  <a:pt x="1755891" y="127542"/>
                  <a:pt x="1764862" y="143691"/>
                </a:cubicBezTo>
                <a:cubicBezTo>
                  <a:pt x="1778236" y="167765"/>
                  <a:pt x="1782279" y="195943"/>
                  <a:pt x="1790988" y="222069"/>
                </a:cubicBezTo>
                <a:lnTo>
                  <a:pt x="1804051" y="261257"/>
                </a:lnTo>
                <a:cubicBezTo>
                  <a:pt x="1800304" y="298723"/>
                  <a:pt x="1801464" y="383997"/>
                  <a:pt x="1777925" y="431074"/>
                </a:cubicBezTo>
                <a:cubicBezTo>
                  <a:pt x="1770904" y="445116"/>
                  <a:pt x="1762900" y="459161"/>
                  <a:pt x="1751799" y="470263"/>
                </a:cubicBezTo>
                <a:cubicBezTo>
                  <a:pt x="1740698" y="481364"/>
                  <a:pt x="1725674" y="487680"/>
                  <a:pt x="1712611" y="496389"/>
                </a:cubicBezTo>
                <a:cubicBezTo>
                  <a:pt x="1708257" y="509452"/>
                  <a:pt x="1709284" y="525841"/>
                  <a:pt x="1699548" y="535577"/>
                </a:cubicBezTo>
                <a:cubicBezTo>
                  <a:pt x="1689811" y="545313"/>
                  <a:pt x="1672675" y="542482"/>
                  <a:pt x="1660359" y="548640"/>
                </a:cubicBezTo>
                <a:cubicBezTo>
                  <a:pt x="1646317" y="555661"/>
                  <a:pt x="1635213" y="567745"/>
                  <a:pt x="1621171" y="574766"/>
                </a:cubicBezTo>
                <a:cubicBezTo>
                  <a:pt x="1608855" y="580924"/>
                  <a:pt x="1595719" y="586882"/>
                  <a:pt x="1581982" y="587829"/>
                </a:cubicBezTo>
                <a:cubicBezTo>
                  <a:pt x="1468955" y="595624"/>
                  <a:pt x="1355559" y="596537"/>
                  <a:pt x="1242348" y="600891"/>
                </a:cubicBezTo>
                <a:cubicBezTo>
                  <a:pt x="1224931" y="605245"/>
                  <a:pt x="1207760" y="610742"/>
                  <a:pt x="1190097" y="613954"/>
                </a:cubicBezTo>
                <a:cubicBezTo>
                  <a:pt x="1099013" y="630515"/>
                  <a:pt x="1040341" y="631131"/>
                  <a:pt x="941902" y="640080"/>
                </a:cubicBezTo>
                <a:lnTo>
                  <a:pt x="811274" y="653143"/>
                </a:lnTo>
                <a:cubicBezTo>
                  <a:pt x="704693" y="688670"/>
                  <a:pt x="810983" y="656904"/>
                  <a:pt x="576142" y="679269"/>
                </a:cubicBezTo>
                <a:cubicBezTo>
                  <a:pt x="549775" y="681780"/>
                  <a:pt x="523891" y="687977"/>
                  <a:pt x="497765" y="692331"/>
                </a:cubicBezTo>
                <a:cubicBezTo>
                  <a:pt x="460413" y="704782"/>
                  <a:pt x="447333" y="710255"/>
                  <a:pt x="406325" y="718457"/>
                </a:cubicBezTo>
                <a:cubicBezTo>
                  <a:pt x="380353" y="723651"/>
                  <a:pt x="353643" y="725096"/>
                  <a:pt x="327948" y="731520"/>
                </a:cubicBezTo>
                <a:cubicBezTo>
                  <a:pt x="301231" y="738199"/>
                  <a:pt x="275697" y="748937"/>
                  <a:pt x="249571" y="757646"/>
                </a:cubicBezTo>
                <a:lnTo>
                  <a:pt x="171194" y="783771"/>
                </a:lnTo>
                <a:lnTo>
                  <a:pt x="132005" y="796834"/>
                </a:lnTo>
                <a:cubicBezTo>
                  <a:pt x="123296" y="809897"/>
                  <a:pt x="116980" y="824921"/>
                  <a:pt x="105879" y="836023"/>
                </a:cubicBezTo>
                <a:cubicBezTo>
                  <a:pt x="18791" y="923112"/>
                  <a:pt x="110237" y="796832"/>
                  <a:pt x="40565" y="901337"/>
                </a:cubicBezTo>
                <a:lnTo>
                  <a:pt x="14439" y="979714"/>
                </a:lnTo>
                <a:cubicBezTo>
                  <a:pt x="0" y="1023031"/>
                  <a:pt x="1377" y="1005134"/>
                  <a:pt x="1377" y="1031966"/>
                </a:cubicBezTo>
              </a:path>
            </a:pathLst>
          </a:custGeom>
          <a:noFill/>
          <a:ln w="28575" cap="flat" cmpd="sng" algn="ctr">
            <a:solidFill>
              <a:schemeClr val="tx1"/>
            </a:solidFill>
            <a:prstDash val="solid"/>
            <a:round/>
            <a:headEnd type="none" w="med" len="med"/>
            <a:tailEnd type="triangle" w="lg"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9460" name="Freeform 44"/>
          <p:cNvSpPr>
            <a:spLocks/>
          </p:cNvSpPr>
          <p:nvPr/>
        </p:nvSpPr>
        <p:spPr bwMode="auto">
          <a:xfrm>
            <a:off x="382588" y="1563688"/>
            <a:ext cx="1593850" cy="2416175"/>
          </a:xfrm>
          <a:custGeom>
            <a:avLst/>
            <a:gdLst>
              <a:gd name="T0" fmla="*/ 1594755 w 1593669"/>
              <a:gd name="T1" fmla="*/ 2087707 h 2416628"/>
              <a:gd name="T2" fmla="*/ 1581686 w 1593669"/>
              <a:gd name="T3" fmla="*/ 2192092 h 2416628"/>
              <a:gd name="T4" fmla="*/ 1529398 w 1593669"/>
              <a:gd name="T5" fmla="*/ 2309524 h 2416628"/>
              <a:gd name="T6" fmla="*/ 1490180 w 1593669"/>
              <a:gd name="T7" fmla="*/ 2348668 h 2416628"/>
              <a:gd name="T8" fmla="*/ 1437892 w 1593669"/>
              <a:gd name="T9" fmla="*/ 2361716 h 2416628"/>
              <a:gd name="T10" fmla="*/ 1398680 w 1593669"/>
              <a:gd name="T11" fmla="*/ 2387814 h 2416628"/>
              <a:gd name="T12" fmla="*/ 1320249 w 1593669"/>
              <a:gd name="T13" fmla="*/ 2413908 h 2416628"/>
              <a:gd name="T14" fmla="*/ 1124174 w 1593669"/>
              <a:gd name="T15" fmla="*/ 2400862 h 2416628"/>
              <a:gd name="T16" fmla="*/ 941168 w 1593669"/>
              <a:gd name="T17" fmla="*/ 2348668 h 2416628"/>
              <a:gd name="T18" fmla="*/ 901949 w 1593669"/>
              <a:gd name="T19" fmla="*/ 2335622 h 2416628"/>
              <a:gd name="T20" fmla="*/ 705874 w 1593669"/>
              <a:gd name="T21" fmla="*/ 2309524 h 2416628"/>
              <a:gd name="T22" fmla="*/ 653587 w 1593669"/>
              <a:gd name="T23" fmla="*/ 2296474 h 2416628"/>
              <a:gd name="T24" fmla="*/ 575156 w 1593669"/>
              <a:gd name="T25" fmla="*/ 2283432 h 2416628"/>
              <a:gd name="T26" fmla="*/ 496725 w 1593669"/>
              <a:gd name="T27" fmla="*/ 2257334 h 2416628"/>
              <a:gd name="T28" fmla="*/ 457512 w 1593669"/>
              <a:gd name="T29" fmla="*/ 2244282 h 2416628"/>
              <a:gd name="T30" fmla="*/ 418295 w 1593669"/>
              <a:gd name="T31" fmla="*/ 2218188 h 2416628"/>
              <a:gd name="T32" fmla="*/ 339868 w 1593669"/>
              <a:gd name="T33" fmla="*/ 2192092 h 2416628"/>
              <a:gd name="T34" fmla="*/ 300650 w 1593669"/>
              <a:gd name="T35" fmla="*/ 2152946 h 2416628"/>
              <a:gd name="T36" fmla="*/ 287581 w 1593669"/>
              <a:gd name="T37" fmla="*/ 2113804 h 2416628"/>
              <a:gd name="T38" fmla="*/ 248362 w 1593669"/>
              <a:gd name="T39" fmla="*/ 2087707 h 2416628"/>
              <a:gd name="T40" fmla="*/ 235294 w 1593669"/>
              <a:gd name="T41" fmla="*/ 2048561 h 2416628"/>
              <a:gd name="T42" fmla="*/ 209150 w 1593669"/>
              <a:gd name="T43" fmla="*/ 2009418 h 2416628"/>
              <a:gd name="T44" fmla="*/ 156862 w 1593669"/>
              <a:gd name="T45" fmla="*/ 1891984 h 2416628"/>
              <a:gd name="T46" fmla="*/ 117644 w 1593669"/>
              <a:gd name="T47" fmla="*/ 1787598 h 2416628"/>
              <a:gd name="T48" fmla="*/ 91500 w 1593669"/>
              <a:gd name="T49" fmla="*/ 1709309 h 2416628"/>
              <a:gd name="T50" fmla="*/ 65356 w 1593669"/>
              <a:gd name="T51" fmla="*/ 1617973 h 2416628"/>
              <a:gd name="T52" fmla="*/ 52288 w 1593669"/>
              <a:gd name="T53" fmla="*/ 1552733 h 2416628"/>
              <a:gd name="T54" fmla="*/ 39213 w 1593669"/>
              <a:gd name="T55" fmla="*/ 1500539 h 2416628"/>
              <a:gd name="T56" fmla="*/ 13069 w 1593669"/>
              <a:gd name="T57" fmla="*/ 1422249 h 2416628"/>
              <a:gd name="T58" fmla="*/ 0 w 1593669"/>
              <a:gd name="T59" fmla="*/ 1213477 h 2416628"/>
              <a:gd name="T60" fmla="*/ 13069 w 1593669"/>
              <a:gd name="T61" fmla="*/ 639360 h 2416628"/>
              <a:gd name="T62" fmla="*/ 26144 w 1593669"/>
              <a:gd name="T63" fmla="*/ 600213 h 2416628"/>
              <a:gd name="T64" fmla="*/ 65356 w 1593669"/>
              <a:gd name="T65" fmla="*/ 456684 h 2416628"/>
              <a:gd name="T66" fmla="*/ 91500 w 1593669"/>
              <a:gd name="T67" fmla="*/ 417543 h 2416628"/>
              <a:gd name="T68" fmla="*/ 104575 w 1593669"/>
              <a:gd name="T69" fmla="*/ 378396 h 2416628"/>
              <a:gd name="T70" fmla="*/ 143788 w 1593669"/>
              <a:gd name="T71" fmla="*/ 339250 h 2416628"/>
              <a:gd name="T72" fmla="*/ 169931 w 1593669"/>
              <a:gd name="T73" fmla="*/ 300109 h 2416628"/>
              <a:gd name="T74" fmla="*/ 209150 w 1593669"/>
              <a:gd name="T75" fmla="*/ 274014 h 2416628"/>
              <a:gd name="T76" fmla="*/ 366012 w 1593669"/>
              <a:gd name="T77" fmla="*/ 143529 h 2416628"/>
              <a:gd name="T78" fmla="*/ 405225 w 1593669"/>
              <a:gd name="T79" fmla="*/ 130482 h 2416628"/>
              <a:gd name="T80" fmla="*/ 758162 w 1593669"/>
              <a:gd name="T81" fmla="*/ 117433 h 2416628"/>
              <a:gd name="T82" fmla="*/ 928093 w 1593669"/>
              <a:gd name="T83" fmla="*/ 91338 h 2416628"/>
              <a:gd name="T84" fmla="*/ 1058812 w 1593669"/>
              <a:gd name="T85" fmla="*/ 52191 h 2416628"/>
              <a:gd name="T86" fmla="*/ 1137243 w 1593669"/>
              <a:gd name="T87" fmla="*/ 26095 h 2416628"/>
              <a:gd name="T88" fmla="*/ 1189530 w 1593669"/>
              <a:gd name="T89" fmla="*/ 0 h 24166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93669"/>
              <a:gd name="T136" fmla="*/ 0 h 2416628"/>
              <a:gd name="T137" fmla="*/ 1593669 w 1593669"/>
              <a:gd name="T138" fmla="*/ 2416628 h 24166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93669" h="2416628">
                <a:moveTo>
                  <a:pt x="1593669" y="2090057"/>
                </a:moveTo>
                <a:cubicBezTo>
                  <a:pt x="1589315" y="2124891"/>
                  <a:pt x="1587962" y="2160234"/>
                  <a:pt x="1580606" y="2194560"/>
                </a:cubicBezTo>
                <a:cubicBezTo>
                  <a:pt x="1570747" y="2240568"/>
                  <a:pt x="1557652" y="2276967"/>
                  <a:pt x="1528354" y="2312125"/>
                </a:cubicBezTo>
                <a:cubicBezTo>
                  <a:pt x="1516527" y="2326317"/>
                  <a:pt x="1505206" y="2342148"/>
                  <a:pt x="1489166" y="2351314"/>
                </a:cubicBezTo>
                <a:cubicBezTo>
                  <a:pt x="1473578" y="2360221"/>
                  <a:pt x="1454331" y="2360023"/>
                  <a:pt x="1436914" y="2364377"/>
                </a:cubicBezTo>
                <a:cubicBezTo>
                  <a:pt x="1423851" y="2373085"/>
                  <a:pt x="1412072" y="2384126"/>
                  <a:pt x="1397726" y="2390502"/>
                </a:cubicBezTo>
                <a:cubicBezTo>
                  <a:pt x="1372561" y="2401687"/>
                  <a:pt x="1319349" y="2416628"/>
                  <a:pt x="1319349" y="2416628"/>
                </a:cubicBezTo>
                <a:cubicBezTo>
                  <a:pt x="1254035" y="2412274"/>
                  <a:pt x="1188316" y="2412031"/>
                  <a:pt x="1123406" y="2403565"/>
                </a:cubicBezTo>
                <a:cubicBezTo>
                  <a:pt x="1069506" y="2396535"/>
                  <a:pt x="993665" y="2369027"/>
                  <a:pt x="940526" y="2351314"/>
                </a:cubicBezTo>
                <a:cubicBezTo>
                  <a:pt x="927463" y="2346960"/>
                  <a:pt x="914839" y="2340951"/>
                  <a:pt x="901337" y="2338251"/>
                </a:cubicBezTo>
                <a:cubicBezTo>
                  <a:pt x="793113" y="2316606"/>
                  <a:pt x="858115" y="2327397"/>
                  <a:pt x="705394" y="2312125"/>
                </a:cubicBezTo>
                <a:cubicBezTo>
                  <a:pt x="687977" y="2307771"/>
                  <a:pt x="670747" y="2302583"/>
                  <a:pt x="653143" y="2299062"/>
                </a:cubicBezTo>
                <a:cubicBezTo>
                  <a:pt x="627171" y="2293868"/>
                  <a:pt x="600461" y="2292424"/>
                  <a:pt x="574766" y="2286000"/>
                </a:cubicBezTo>
                <a:cubicBezTo>
                  <a:pt x="548049" y="2279321"/>
                  <a:pt x="522515" y="2268583"/>
                  <a:pt x="496389" y="2259874"/>
                </a:cubicBezTo>
                <a:lnTo>
                  <a:pt x="457200" y="2246811"/>
                </a:lnTo>
                <a:cubicBezTo>
                  <a:pt x="444137" y="2238102"/>
                  <a:pt x="432358" y="2227061"/>
                  <a:pt x="418012" y="2220685"/>
                </a:cubicBezTo>
                <a:cubicBezTo>
                  <a:pt x="392846" y="2209500"/>
                  <a:pt x="339634" y="2194560"/>
                  <a:pt x="339634" y="2194560"/>
                </a:cubicBezTo>
                <a:cubicBezTo>
                  <a:pt x="326571" y="2181497"/>
                  <a:pt x="310693" y="2170742"/>
                  <a:pt x="300446" y="2155371"/>
                </a:cubicBezTo>
                <a:cubicBezTo>
                  <a:pt x="292808" y="2143914"/>
                  <a:pt x="295985" y="2126934"/>
                  <a:pt x="287383" y="2116182"/>
                </a:cubicBezTo>
                <a:cubicBezTo>
                  <a:pt x="277575" y="2103923"/>
                  <a:pt x="261257" y="2098765"/>
                  <a:pt x="248194" y="2090057"/>
                </a:cubicBezTo>
                <a:cubicBezTo>
                  <a:pt x="243840" y="2076994"/>
                  <a:pt x="241290" y="2063184"/>
                  <a:pt x="235132" y="2050868"/>
                </a:cubicBezTo>
                <a:cubicBezTo>
                  <a:pt x="228111" y="2036826"/>
                  <a:pt x="215382" y="2026026"/>
                  <a:pt x="209006" y="2011680"/>
                </a:cubicBezTo>
                <a:cubicBezTo>
                  <a:pt x="146825" y="1871773"/>
                  <a:pt x="215880" y="1982801"/>
                  <a:pt x="156754" y="1894114"/>
                </a:cubicBezTo>
                <a:cubicBezTo>
                  <a:pt x="128475" y="1780991"/>
                  <a:pt x="163103" y="1903453"/>
                  <a:pt x="117566" y="1789611"/>
                </a:cubicBezTo>
                <a:cubicBezTo>
                  <a:pt x="107338" y="1764042"/>
                  <a:pt x="100149" y="1737360"/>
                  <a:pt x="91440" y="1711234"/>
                </a:cubicBezTo>
                <a:cubicBezTo>
                  <a:pt x="76895" y="1667598"/>
                  <a:pt x="76247" y="1668995"/>
                  <a:pt x="65314" y="1619794"/>
                </a:cubicBezTo>
                <a:cubicBezTo>
                  <a:pt x="60498" y="1598120"/>
                  <a:pt x="57068" y="1576154"/>
                  <a:pt x="52252" y="1554480"/>
                </a:cubicBezTo>
                <a:cubicBezTo>
                  <a:pt x="48357" y="1536954"/>
                  <a:pt x="44348" y="1519424"/>
                  <a:pt x="39189" y="1502228"/>
                </a:cubicBezTo>
                <a:cubicBezTo>
                  <a:pt x="31276" y="1475851"/>
                  <a:pt x="13063" y="1423851"/>
                  <a:pt x="13063" y="1423851"/>
                </a:cubicBezTo>
                <a:cubicBezTo>
                  <a:pt x="8709" y="1354182"/>
                  <a:pt x="0" y="1284650"/>
                  <a:pt x="0" y="1214845"/>
                </a:cubicBezTo>
                <a:cubicBezTo>
                  <a:pt x="0" y="1023207"/>
                  <a:pt x="4915" y="831545"/>
                  <a:pt x="13063" y="640080"/>
                </a:cubicBezTo>
                <a:cubicBezTo>
                  <a:pt x="13648" y="626323"/>
                  <a:pt x="22786" y="614249"/>
                  <a:pt x="26126" y="600891"/>
                </a:cubicBezTo>
                <a:cubicBezTo>
                  <a:pt x="35940" y="561634"/>
                  <a:pt x="42897" y="490826"/>
                  <a:pt x="65314" y="457200"/>
                </a:cubicBezTo>
                <a:cubicBezTo>
                  <a:pt x="74023" y="444137"/>
                  <a:pt x="84419" y="432053"/>
                  <a:pt x="91440" y="418011"/>
                </a:cubicBezTo>
                <a:cubicBezTo>
                  <a:pt x="97598" y="405695"/>
                  <a:pt x="96865" y="390279"/>
                  <a:pt x="104503" y="378822"/>
                </a:cubicBezTo>
                <a:cubicBezTo>
                  <a:pt x="114750" y="363451"/>
                  <a:pt x="131865" y="353826"/>
                  <a:pt x="143692" y="339634"/>
                </a:cubicBezTo>
                <a:cubicBezTo>
                  <a:pt x="153743" y="327573"/>
                  <a:pt x="158716" y="311546"/>
                  <a:pt x="169817" y="300445"/>
                </a:cubicBezTo>
                <a:cubicBezTo>
                  <a:pt x="180918" y="289344"/>
                  <a:pt x="197272" y="284750"/>
                  <a:pt x="209006" y="274320"/>
                </a:cubicBezTo>
                <a:cubicBezTo>
                  <a:pt x="252664" y="235513"/>
                  <a:pt x="305014" y="163940"/>
                  <a:pt x="365760" y="143691"/>
                </a:cubicBezTo>
                <a:cubicBezTo>
                  <a:pt x="378823" y="139337"/>
                  <a:pt x="391210" y="131544"/>
                  <a:pt x="404949" y="130628"/>
                </a:cubicBezTo>
                <a:cubicBezTo>
                  <a:pt x="522335" y="122802"/>
                  <a:pt x="640080" y="121919"/>
                  <a:pt x="757646" y="117565"/>
                </a:cubicBezTo>
                <a:cubicBezTo>
                  <a:pt x="801541" y="111294"/>
                  <a:pt x="882170" y="100498"/>
                  <a:pt x="927463" y="91440"/>
                </a:cubicBezTo>
                <a:cubicBezTo>
                  <a:pt x="976813" y="81570"/>
                  <a:pt x="1008115" y="68910"/>
                  <a:pt x="1058092" y="52251"/>
                </a:cubicBezTo>
                <a:lnTo>
                  <a:pt x="1136469" y="26125"/>
                </a:lnTo>
                <a:cubicBezTo>
                  <a:pt x="1181498" y="11115"/>
                  <a:pt x="1165920" y="22798"/>
                  <a:pt x="1188720" y="0"/>
                </a:cubicBezTo>
              </a:path>
            </a:pathLst>
          </a:custGeom>
          <a:noFill/>
          <a:ln w="28575" cap="flat" cmpd="sng" algn="ctr">
            <a:solidFill>
              <a:srgbClr val="C00000"/>
            </a:solidFill>
            <a:prstDash val="solid"/>
            <a:round/>
            <a:headEnd type="none" w="med" len="med"/>
            <a:tailEnd type="triangle" w="lg"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9461" name="Rectangle 15"/>
          <p:cNvSpPr>
            <a:spLocks noChangeArrowheads="1"/>
          </p:cNvSpPr>
          <p:nvPr/>
        </p:nvSpPr>
        <p:spPr bwMode="auto">
          <a:xfrm>
            <a:off x="5762625" y="1657350"/>
            <a:ext cx="2890838"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alibri" pitchFamily="-106" charset="0"/>
              </a:rPr>
              <a:t>STORE</a:t>
            </a:r>
            <a:r>
              <a:rPr lang="en-US">
                <a:latin typeface="Calibri" pitchFamily="-106" charset="0"/>
              </a:rPr>
              <a:t> important data beforehand</a:t>
            </a:r>
          </a:p>
        </p:txBody>
      </p:sp>
      <p:sp>
        <p:nvSpPr>
          <p:cNvPr id="19462" name="Rectangle 16"/>
          <p:cNvSpPr>
            <a:spLocks noChangeArrowheads="1"/>
          </p:cNvSpPr>
          <p:nvPr/>
        </p:nvSpPr>
        <p:spPr bwMode="auto">
          <a:xfrm>
            <a:off x="6850063" y="2400300"/>
            <a:ext cx="1752600"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500" b="1">
                <a:latin typeface="Courier New" pitchFamily="-106" charset="0"/>
              </a:rPr>
              <a:t>r1</a:t>
            </a:r>
            <a:r>
              <a:rPr lang="en-US" sz="1500">
                <a:latin typeface="Calibri" pitchFamily="-106" charset="0"/>
              </a:rPr>
              <a:t> gets stored...</a:t>
            </a:r>
            <a:endParaRPr lang="en-US" sz="1500"/>
          </a:p>
        </p:txBody>
      </p:sp>
      <p:sp>
        <p:nvSpPr>
          <p:cNvPr id="19463" name="Rectangle 17"/>
          <p:cNvSpPr>
            <a:spLocks noChangeArrowheads="1"/>
          </p:cNvSpPr>
          <p:nvPr/>
        </p:nvSpPr>
        <p:spPr bwMode="auto">
          <a:xfrm>
            <a:off x="5119688" y="1762125"/>
            <a:ext cx="7366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a:latin typeface="Calibri" pitchFamily="-106" charset="0"/>
              </a:rPr>
              <a:t>(1) </a:t>
            </a:r>
            <a:endParaRPr lang="en-US" sz="3200"/>
          </a:p>
        </p:txBody>
      </p:sp>
      <p:sp>
        <p:nvSpPr>
          <p:cNvPr id="19464" name="Rectangle 18"/>
          <p:cNvSpPr>
            <a:spLocks noChangeArrowheads="1"/>
          </p:cNvSpPr>
          <p:nvPr/>
        </p:nvSpPr>
        <p:spPr bwMode="auto">
          <a:xfrm>
            <a:off x="5110163" y="3213100"/>
            <a:ext cx="7366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a:solidFill>
                  <a:srgbClr val="C00000"/>
                </a:solidFill>
                <a:latin typeface="Calibri" pitchFamily="-106" charset="0"/>
              </a:rPr>
              <a:t>(2) </a:t>
            </a:r>
            <a:endParaRPr lang="en-US" sz="3200">
              <a:solidFill>
                <a:srgbClr val="C00000"/>
              </a:solidFill>
            </a:endParaRPr>
          </a:p>
        </p:txBody>
      </p:sp>
      <p:sp>
        <p:nvSpPr>
          <p:cNvPr id="19465" name="Rectangle 19"/>
          <p:cNvSpPr>
            <a:spLocks noChangeArrowheads="1"/>
          </p:cNvSpPr>
          <p:nvPr/>
        </p:nvSpPr>
        <p:spPr bwMode="auto">
          <a:xfrm>
            <a:off x="5762625" y="3130550"/>
            <a:ext cx="2547938"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solidFill>
                  <a:srgbClr val="C00000"/>
                </a:solidFill>
                <a:latin typeface="Courier New" pitchFamily="-106" charset="0"/>
                <a:cs typeface="Courier New" pitchFamily="-106" charset="0"/>
              </a:rPr>
              <a:t>call</a:t>
            </a:r>
            <a:r>
              <a:rPr lang="en-US">
                <a:solidFill>
                  <a:srgbClr val="C00000"/>
                </a:solidFill>
                <a:latin typeface="Calibri" pitchFamily="-106" charset="0"/>
              </a:rPr>
              <a:t> our f'n and let it destroy stuff!</a:t>
            </a:r>
            <a:endParaRPr lang="en-US">
              <a:solidFill>
                <a:srgbClr val="C00000"/>
              </a:solidFill>
            </a:endParaRPr>
          </a:p>
        </p:txBody>
      </p:sp>
      <p:sp>
        <p:nvSpPr>
          <p:cNvPr id="19466" name="Rectangle 20"/>
          <p:cNvSpPr>
            <a:spLocks noChangeArrowheads="1"/>
          </p:cNvSpPr>
          <p:nvPr/>
        </p:nvSpPr>
        <p:spPr bwMode="auto">
          <a:xfrm>
            <a:off x="5108575" y="4114800"/>
            <a:ext cx="7366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a:solidFill>
                  <a:srgbClr val="C00000"/>
                </a:solidFill>
                <a:latin typeface="Calibri" pitchFamily="-106" charset="0"/>
              </a:rPr>
              <a:t>(3) </a:t>
            </a:r>
            <a:endParaRPr lang="en-US" sz="3200">
              <a:solidFill>
                <a:srgbClr val="C00000"/>
              </a:solidFill>
            </a:endParaRPr>
          </a:p>
        </p:txBody>
      </p:sp>
      <p:sp>
        <p:nvSpPr>
          <p:cNvPr id="19467" name="Rectangle 21"/>
          <p:cNvSpPr>
            <a:spLocks noChangeArrowheads="1"/>
          </p:cNvSpPr>
          <p:nvPr/>
        </p:nvSpPr>
        <p:spPr bwMode="auto">
          <a:xfrm>
            <a:off x="5762625" y="4210050"/>
            <a:ext cx="292893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solidFill>
                  <a:srgbClr val="C00000"/>
                </a:solidFill>
                <a:latin typeface="Courier New" pitchFamily="-106" charset="0"/>
                <a:cs typeface="Courier New" pitchFamily="-106" charset="0"/>
              </a:rPr>
              <a:t>jumpr</a:t>
            </a:r>
            <a:r>
              <a:rPr lang="en-US">
                <a:solidFill>
                  <a:srgbClr val="C00000"/>
                </a:solidFill>
                <a:latin typeface="Calibri" pitchFamily="-106" charset="0"/>
              </a:rPr>
              <a:t> back to return</a:t>
            </a:r>
            <a:endParaRPr lang="en-US">
              <a:solidFill>
                <a:srgbClr val="C00000"/>
              </a:solidFill>
            </a:endParaRPr>
          </a:p>
        </p:txBody>
      </p:sp>
      <p:sp>
        <p:nvSpPr>
          <p:cNvPr id="19468" name="Rectangle 22"/>
          <p:cNvSpPr>
            <a:spLocks noChangeArrowheads="1"/>
          </p:cNvSpPr>
          <p:nvPr/>
        </p:nvSpPr>
        <p:spPr bwMode="auto">
          <a:xfrm>
            <a:off x="5105400" y="5080000"/>
            <a:ext cx="7366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a:latin typeface="Calibri" pitchFamily="-106" charset="0"/>
              </a:rPr>
              <a:t>(4) </a:t>
            </a:r>
            <a:endParaRPr lang="en-US" sz="3200"/>
          </a:p>
        </p:txBody>
      </p:sp>
      <p:sp>
        <p:nvSpPr>
          <p:cNvPr id="19469" name="Rectangle 23"/>
          <p:cNvSpPr>
            <a:spLocks noChangeArrowheads="1"/>
          </p:cNvSpPr>
          <p:nvPr/>
        </p:nvSpPr>
        <p:spPr bwMode="auto">
          <a:xfrm>
            <a:off x="5762625" y="5014913"/>
            <a:ext cx="2928938"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alibri" pitchFamily="-106" charset="0"/>
              </a:rPr>
              <a:t>LOAD</a:t>
            </a:r>
            <a:r>
              <a:rPr lang="en-US">
                <a:latin typeface="Calibri" pitchFamily="-106" charset="0"/>
              </a:rPr>
              <a:t> important data back afterwards</a:t>
            </a:r>
            <a:endParaRPr lang="en-US"/>
          </a:p>
        </p:txBody>
      </p:sp>
      <p:sp>
        <p:nvSpPr>
          <p:cNvPr id="19470" name="Rectangle 24"/>
          <p:cNvSpPr>
            <a:spLocks noChangeArrowheads="1"/>
          </p:cNvSpPr>
          <p:nvPr/>
        </p:nvSpPr>
        <p:spPr bwMode="auto">
          <a:xfrm>
            <a:off x="6629400" y="5765800"/>
            <a:ext cx="19970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500" b="1">
                <a:latin typeface="Courier New" pitchFamily="-106" charset="0"/>
              </a:rPr>
              <a:t>r1</a:t>
            </a:r>
            <a:r>
              <a:rPr lang="en-US" sz="1500">
                <a:latin typeface="Calibri" pitchFamily="-106" charset="0"/>
              </a:rPr>
              <a:t> is back as before!</a:t>
            </a:r>
            <a:endParaRPr lang="en-US" sz="1500"/>
          </a:p>
        </p:txBody>
      </p:sp>
      <p:sp>
        <p:nvSpPr>
          <p:cNvPr id="19471" name="Rectangle 13"/>
          <p:cNvSpPr>
            <a:spLocks noChangeArrowheads="1"/>
          </p:cNvSpPr>
          <p:nvPr/>
        </p:nvSpPr>
        <p:spPr bwMode="auto">
          <a:xfrm>
            <a:off x="5646738" y="381000"/>
            <a:ext cx="2663825"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dirty="0" smtClean="0">
                <a:solidFill>
                  <a:srgbClr val="C00000"/>
                </a:solidFill>
                <a:latin typeface="Calibri" pitchFamily="-106" charset="0"/>
              </a:rPr>
              <a:t>Solution</a:t>
            </a:r>
            <a:endParaRPr lang="en-US" sz="4200" dirty="0">
              <a:solidFill>
                <a:srgbClr val="C00000"/>
              </a:solidFill>
              <a:latin typeface="Calibri" pitchFamily="-106" charset="0"/>
            </a:endParaRPr>
          </a:p>
        </p:txBody>
      </p:sp>
      <p:sp>
        <p:nvSpPr>
          <p:cNvPr id="24" name="Text Box 196"/>
          <p:cNvSpPr txBox="1">
            <a:spLocks noChangeArrowheads="1"/>
          </p:cNvSpPr>
          <p:nvPr/>
        </p:nvSpPr>
        <p:spPr bwMode="auto">
          <a:xfrm>
            <a:off x="914400" y="4495800"/>
            <a:ext cx="3219450" cy="1570038"/>
          </a:xfrm>
          <a:prstGeom prst="rect">
            <a:avLst/>
          </a:prstGeom>
          <a:solidFill>
            <a:schemeClr val="accent3">
              <a:lumMod val="85000"/>
            </a:schemeClr>
          </a:solidFill>
          <a:ln w="19050">
            <a:noFill/>
            <a:miter lim="800000"/>
            <a:headEnd/>
            <a:tailEnd/>
          </a:ln>
        </p:spPr>
        <p:txBody>
          <a:bodyPr>
            <a:spAutoFit/>
          </a:bodyPr>
          <a:lstStyle/>
          <a:p>
            <a:pPr>
              <a:spcBef>
                <a:spcPct val="50000"/>
              </a:spcBef>
              <a:defRPr/>
            </a:pPr>
            <a:r>
              <a:rPr lang="en-US" sz="3200" dirty="0">
                <a:latin typeface="Calibri" pitchFamily="34" charset="0"/>
                <a:cs typeface="Calibri" pitchFamily="34" charset="0"/>
              </a:rPr>
              <a:t>Implementing function calls in assembly</a:t>
            </a:r>
          </a:p>
        </p:txBody>
      </p:sp>
      <p:sp>
        <p:nvSpPr>
          <p:cNvPr id="19473" name="Rectangle 16"/>
          <p:cNvSpPr>
            <a:spLocks noChangeArrowheads="1"/>
          </p:cNvSpPr>
          <p:nvPr/>
        </p:nvSpPr>
        <p:spPr bwMode="auto">
          <a:xfrm>
            <a:off x="6846888" y="2597150"/>
            <a:ext cx="1752600"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500" b="1">
                <a:latin typeface="Courier New" pitchFamily="-106" charset="0"/>
              </a:rPr>
              <a:t>r14</a:t>
            </a:r>
            <a:r>
              <a:rPr lang="en-US" sz="1500">
                <a:latin typeface="Calibri" pitchFamily="-106" charset="0"/>
              </a:rPr>
              <a:t> gets stored...</a:t>
            </a:r>
            <a:endParaRPr lang="en-US" sz="1500"/>
          </a:p>
        </p:txBody>
      </p:sp>
      <p:sp>
        <p:nvSpPr>
          <p:cNvPr id="19474" name="Rectangle 17"/>
          <p:cNvSpPr>
            <a:spLocks noChangeArrowheads="1"/>
          </p:cNvSpPr>
          <p:nvPr/>
        </p:nvSpPr>
        <p:spPr bwMode="auto">
          <a:xfrm>
            <a:off x="6635750" y="5962650"/>
            <a:ext cx="2135187"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500" b="1">
                <a:latin typeface="Courier New" pitchFamily="-106" charset="0"/>
              </a:rPr>
              <a:t>r14</a:t>
            </a:r>
            <a:r>
              <a:rPr lang="en-US" sz="1500">
                <a:latin typeface="Calibri" pitchFamily="-106" charset="0"/>
              </a:rPr>
              <a:t> is back as before!</a:t>
            </a:r>
            <a:endParaRPr lang="en-US" sz="1500"/>
          </a:p>
        </p:txBody>
      </p:sp>
      <p:sp>
        <p:nvSpPr>
          <p:cNvPr id="19475" name="Rectangle 18"/>
          <p:cNvSpPr>
            <a:spLocks noChangeArrowheads="1"/>
          </p:cNvSpPr>
          <p:nvPr/>
        </p:nvSpPr>
        <p:spPr bwMode="auto">
          <a:xfrm>
            <a:off x="6637337" y="6181725"/>
            <a:ext cx="22860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1500" b="1" dirty="0">
                <a:latin typeface="Courier New" pitchFamily="-106" charset="0"/>
              </a:rPr>
              <a:t>r13</a:t>
            </a:r>
            <a:r>
              <a:rPr lang="en-US" sz="1500" dirty="0">
                <a:latin typeface="Calibri" pitchFamily="-106" charset="0"/>
              </a:rPr>
              <a:t> </a:t>
            </a:r>
            <a:r>
              <a:rPr lang="en-US" sz="1500" dirty="0" smtClean="0">
                <a:latin typeface="Calibri" pitchFamily="-106" charset="0"/>
              </a:rPr>
              <a:t>now holds </a:t>
            </a:r>
            <a:r>
              <a:rPr lang="en-US" sz="1500" dirty="0">
                <a:latin typeface="Calibri" pitchFamily="-106" charset="0"/>
              </a:rPr>
              <a:t>the result…</a:t>
            </a:r>
            <a:endParaRPr lang="en-US" sz="1500" dirty="0"/>
          </a:p>
        </p:txBody>
      </p:sp>
    </p:spTree>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2" name="Picture 279" descr="hmmmReference.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729932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83" name="Rectangle 3"/>
          <p:cNvSpPr>
            <a:spLocks noChangeArrowheads="1"/>
          </p:cNvSpPr>
          <p:nvPr/>
        </p:nvSpPr>
        <p:spPr bwMode="auto">
          <a:xfrm>
            <a:off x="5638800" y="2133600"/>
            <a:ext cx="3175000" cy="1062038"/>
          </a:xfrm>
          <a:prstGeom prst="rect">
            <a:avLst/>
          </a:prstGeom>
          <a:solidFill>
            <a:schemeClr val="bg1"/>
          </a:solidFill>
          <a:ln w="12700">
            <a:solidFill>
              <a:schemeClr val="tx1"/>
            </a:solidFill>
            <a:miter lim="800000"/>
            <a:headEnd/>
            <a:tailEnd/>
          </a:ln>
        </p:spPr>
        <p:txBody>
          <a:bodyPr>
            <a:spAutoFit/>
          </a:bodyPr>
          <a:lstStyle/>
          <a:p>
            <a:r>
              <a:rPr lang="en-US" sz="4200" dirty="0">
                <a:latin typeface="Cambria" pitchFamily="18" charset="0"/>
              </a:rPr>
              <a:t>Hmmm </a:t>
            </a:r>
          </a:p>
          <a:p>
            <a:r>
              <a:rPr lang="en-US" sz="2100" dirty="0">
                <a:latin typeface="Cambria" pitchFamily="18" charset="0"/>
              </a:rPr>
              <a:t>the complete reference</a:t>
            </a:r>
          </a:p>
        </p:txBody>
      </p:sp>
      <p:sp>
        <p:nvSpPr>
          <p:cNvPr id="20484" name="Text Box 15"/>
          <p:cNvSpPr txBox="1">
            <a:spLocks noChangeArrowheads="1"/>
          </p:cNvSpPr>
          <p:nvPr/>
        </p:nvSpPr>
        <p:spPr bwMode="auto">
          <a:xfrm>
            <a:off x="2971800" y="4953000"/>
            <a:ext cx="5791200" cy="690563"/>
          </a:xfrm>
          <a:prstGeom prst="rect">
            <a:avLst/>
          </a:prstGeom>
          <a:solidFill>
            <a:schemeClr val="bg1"/>
          </a:solidFill>
          <a:ln w="12700">
            <a:solidFill>
              <a:srgbClr val="159627"/>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90000"/>
              </a:lnSpc>
              <a:spcBef>
                <a:spcPct val="50000"/>
              </a:spcBef>
            </a:pPr>
            <a:r>
              <a:rPr lang="en-US" sz="4200" b="1">
                <a:latin typeface="Courier New" pitchFamily="-106" charset="0"/>
              </a:rPr>
              <a:t>storer r1 r15</a:t>
            </a:r>
          </a:p>
        </p:txBody>
      </p:sp>
      <p:sp>
        <p:nvSpPr>
          <p:cNvPr id="20485" name="Text Box 15"/>
          <p:cNvSpPr txBox="1">
            <a:spLocks noChangeArrowheads="1"/>
          </p:cNvSpPr>
          <p:nvPr/>
        </p:nvSpPr>
        <p:spPr bwMode="auto">
          <a:xfrm>
            <a:off x="609600" y="4038600"/>
            <a:ext cx="5791200" cy="690563"/>
          </a:xfrm>
          <a:prstGeom prst="rect">
            <a:avLst/>
          </a:prstGeom>
          <a:solidFill>
            <a:schemeClr val="bg1"/>
          </a:solidFill>
          <a:ln w="12700">
            <a:solidFill>
              <a:srgbClr val="C00000"/>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90000"/>
              </a:lnSpc>
              <a:spcBef>
                <a:spcPct val="50000"/>
              </a:spcBef>
            </a:pPr>
            <a:r>
              <a:rPr lang="en-US" sz="4200" b="1" dirty="0" err="1">
                <a:latin typeface="Courier New" pitchFamily="-106" charset="0"/>
              </a:rPr>
              <a:t>loadr</a:t>
            </a:r>
            <a:r>
              <a:rPr lang="en-US" sz="4200" b="1" dirty="0">
                <a:latin typeface="Courier New" pitchFamily="-106" charset="0"/>
              </a:rPr>
              <a:t> r1 r15</a:t>
            </a:r>
          </a:p>
        </p:txBody>
      </p:sp>
      <p:cxnSp>
        <p:nvCxnSpPr>
          <p:cNvPr id="20486" name="Straight Arrow Connector 6"/>
          <p:cNvCxnSpPr>
            <a:cxnSpLocks noChangeShapeType="1"/>
          </p:cNvCxnSpPr>
          <p:nvPr/>
        </p:nvCxnSpPr>
        <p:spPr bwMode="auto">
          <a:xfrm flipH="1">
            <a:off x="485775" y="4724400"/>
            <a:ext cx="1571625" cy="1744663"/>
          </a:xfrm>
          <a:prstGeom prst="straightConnector1">
            <a:avLst/>
          </a:prstGeom>
          <a:noFill/>
          <a:ln w="28575" algn="ctr">
            <a:solidFill>
              <a:srgbClr val="C00000"/>
            </a:solidFill>
            <a:round/>
            <a:headEnd/>
            <a:tailEnd type="arrow" w="med" len="med"/>
          </a:ln>
          <a:extLst>
            <a:ext uri="{909E8E84-426E-40DD-AFC4-6F175D3DCCD1}">
              <a14:hiddenFill xmlns:a14="http://schemas.microsoft.com/office/drawing/2010/main">
                <a:noFill/>
              </a14:hiddenFill>
            </a:ext>
          </a:extLst>
        </p:spPr>
      </p:cxnSp>
      <p:cxnSp>
        <p:nvCxnSpPr>
          <p:cNvPr id="20487" name="Straight Arrow Connector 7"/>
          <p:cNvCxnSpPr>
            <a:cxnSpLocks noChangeShapeType="1"/>
            <a:stCxn id="20484" idx="1"/>
          </p:cNvCxnSpPr>
          <p:nvPr/>
        </p:nvCxnSpPr>
        <p:spPr bwMode="auto">
          <a:xfrm flipH="1">
            <a:off x="587375" y="5299075"/>
            <a:ext cx="2384425" cy="1362075"/>
          </a:xfrm>
          <a:prstGeom prst="straightConnector1">
            <a:avLst/>
          </a:prstGeom>
          <a:noFill/>
          <a:ln w="28575" algn="ctr">
            <a:solidFill>
              <a:srgbClr val="159627"/>
            </a:solidFill>
            <a:round/>
            <a:headEnd/>
            <a:tailEnd type="arrow" w="med" len="med"/>
          </a:ln>
          <a:extLst>
            <a:ext uri="{909E8E84-426E-40DD-AFC4-6F175D3DCCD1}">
              <a14:hiddenFill xmlns:a14="http://schemas.microsoft.com/office/drawing/2010/main">
                <a:noFill/>
              </a14:hiddenFill>
            </a:ext>
          </a:extLst>
        </p:spPr>
      </p:cxnSp>
      <p:grpSp>
        <p:nvGrpSpPr>
          <p:cNvPr id="20488" name="Group 7"/>
          <p:cNvGrpSpPr>
            <a:grpSpLocks/>
          </p:cNvGrpSpPr>
          <p:nvPr/>
        </p:nvGrpSpPr>
        <p:grpSpPr bwMode="auto">
          <a:xfrm>
            <a:off x="4038600" y="5486400"/>
            <a:ext cx="3902075" cy="1371600"/>
            <a:chOff x="979488" y="4419600"/>
            <a:chExt cx="3902075" cy="1371600"/>
          </a:xfrm>
        </p:grpSpPr>
        <p:sp>
          <p:nvSpPr>
            <p:cNvPr id="20491" name="Left Arrow 34"/>
            <p:cNvSpPr>
              <a:spLocks noChangeArrowheads="1"/>
            </p:cNvSpPr>
            <p:nvPr/>
          </p:nvSpPr>
          <p:spPr bwMode="auto">
            <a:xfrm flipH="1">
              <a:off x="1155700" y="4419600"/>
              <a:ext cx="3725863" cy="1371600"/>
            </a:xfrm>
            <a:prstGeom prst="leftArrow">
              <a:avLst>
                <a:gd name="adj1" fmla="val 50000"/>
                <a:gd name="adj2" fmla="val 49990"/>
              </a:avLst>
            </a:prstGeom>
            <a:solidFill>
              <a:srgbClr val="159627"/>
            </a:solidFill>
            <a:ln w="19050">
              <a:solidFill>
                <a:srgbClr val="159627"/>
              </a:solidFill>
              <a:round/>
              <a:headEnd/>
              <a:tailEnd/>
            </a:ln>
          </p:spPr>
          <p:txBody>
            <a:bodyPr>
              <a:spAutoFit/>
            </a:bodyPr>
            <a:lstStyle/>
            <a:p>
              <a:endParaRPr lang="en-US"/>
            </a:p>
          </p:txBody>
        </p:sp>
        <p:sp>
          <p:nvSpPr>
            <p:cNvPr id="20492" name="TextBox 115"/>
            <p:cNvSpPr txBox="1">
              <a:spLocks noChangeArrowheads="1"/>
            </p:cNvSpPr>
            <p:nvPr/>
          </p:nvSpPr>
          <p:spPr bwMode="auto">
            <a:xfrm>
              <a:off x="979488" y="4826000"/>
              <a:ext cx="38862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3200" b="1">
                  <a:solidFill>
                    <a:schemeClr val="bg1"/>
                  </a:solidFill>
                  <a:latin typeface="Courier New" pitchFamily="-106" charset="0"/>
                  <a:cs typeface="Courier New" pitchFamily="-106" charset="0"/>
                </a:rPr>
                <a:t>storer r1 r15</a:t>
              </a:r>
            </a:p>
          </p:txBody>
        </p:sp>
      </p:grpSp>
      <p:sp>
        <p:nvSpPr>
          <p:cNvPr id="20489" name="Left Arrow 33"/>
          <p:cNvSpPr>
            <a:spLocks noChangeArrowheads="1"/>
          </p:cNvSpPr>
          <p:nvPr/>
        </p:nvSpPr>
        <p:spPr bwMode="auto">
          <a:xfrm>
            <a:off x="709613" y="2895600"/>
            <a:ext cx="3505200" cy="1371600"/>
          </a:xfrm>
          <a:prstGeom prst="leftArrow">
            <a:avLst>
              <a:gd name="adj1" fmla="val 50000"/>
              <a:gd name="adj2" fmla="val 49999"/>
            </a:avLst>
          </a:prstGeom>
          <a:solidFill>
            <a:srgbClr val="C00000"/>
          </a:solidFill>
          <a:ln w="19050">
            <a:solidFill>
              <a:srgbClr val="C00000"/>
            </a:solidFill>
            <a:round/>
            <a:headEnd/>
            <a:tailEnd/>
          </a:ln>
        </p:spPr>
        <p:txBody>
          <a:bodyPr>
            <a:spAutoFit/>
          </a:bodyPr>
          <a:lstStyle/>
          <a:p>
            <a:endParaRPr lang="en-US"/>
          </a:p>
        </p:txBody>
      </p:sp>
      <p:sp>
        <p:nvSpPr>
          <p:cNvPr id="20490" name="TextBox 119"/>
          <p:cNvSpPr txBox="1">
            <a:spLocks noChangeArrowheads="1"/>
          </p:cNvSpPr>
          <p:nvPr/>
        </p:nvSpPr>
        <p:spPr bwMode="auto">
          <a:xfrm>
            <a:off x="628650" y="3281363"/>
            <a:ext cx="38846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3200" b="1" dirty="0" err="1">
                <a:solidFill>
                  <a:schemeClr val="bg1"/>
                </a:solidFill>
                <a:latin typeface="Courier New" pitchFamily="-106" charset="0"/>
                <a:cs typeface="Courier New" pitchFamily="-106" charset="0"/>
              </a:rPr>
              <a:t>loadr</a:t>
            </a:r>
            <a:r>
              <a:rPr lang="en-US" sz="3200" b="1" dirty="0">
                <a:solidFill>
                  <a:schemeClr val="bg1"/>
                </a:solidFill>
                <a:latin typeface="Courier New" pitchFamily="-106" charset="0"/>
                <a:cs typeface="Courier New" pitchFamily="-106" charset="0"/>
              </a:rPr>
              <a:t> r1 r15</a:t>
            </a:r>
          </a:p>
        </p:txBody>
      </p:sp>
    </p:spTree>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7" name="Rectangle 6"/>
          <p:cNvSpPr>
            <a:spLocks noChangeArrowheads="1"/>
          </p:cNvSpPr>
          <p:nvPr>
            <p:custDataLst>
              <p:tags r:id="rId1"/>
            </p:custDataLst>
          </p:nvPr>
        </p:nvSpPr>
        <p:spPr bwMode="auto">
          <a:xfrm>
            <a:off x="381000" y="150813"/>
            <a:ext cx="82296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dirty="0" err="1">
                <a:latin typeface="Courier New" pitchFamily="-106" charset="0"/>
              </a:rPr>
              <a:t>storer</a:t>
            </a:r>
            <a:r>
              <a:rPr lang="en-US" sz="4200" dirty="0">
                <a:latin typeface="Times New Roman" pitchFamily="-106" charset="0"/>
              </a:rPr>
              <a:t> </a:t>
            </a:r>
            <a:r>
              <a:rPr lang="en-US" sz="4200" dirty="0">
                <a:solidFill>
                  <a:schemeClr val="tx2"/>
                </a:solidFill>
                <a:latin typeface="Times New Roman" pitchFamily="-106" charset="0"/>
              </a:rPr>
              <a:t> </a:t>
            </a:r>
            <a:r>
              <a:rPr lang="en-US" sz="4200" dirty="0">
                <a:solidFill>
                  <a:schemeClr val="tx2"/>
                </a:solidFill>
                <a:latin typeface="Cambria" pitchFamily="18" charset="0"/>
              </a:rPr>
              <a:t>stores TO memory</a:t>
            </a:r>
          </a:p>
        </p:txBody>
      </p:sp>
      <p:sp>
        <p:nvSpPr>
          <p:cNvPr id="21508" name="Text Box 25"/>
          <p:cNvSpPr txBox="1">
            <a:spLocks noChangeArrowheads="1"/>
          </p:cNvSpPr>
          <p:nvPr>
            <p:custDataLst>
              <p:tags r:id="rId2"/>
            </p:custDataLst>
          </p:nvPr>
        </p:nvSpPr>
        <p:spPr bwMode="auto">
          <a:xfrm>
            <a:off x="5902325" y="1143000"/>
            <a:ext cx="2090738" cy="523220"/>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800" dirty="0" smtClean="0">
                <a:latin typeface="Cambria" pitchFamily="18" charset="0"/>
              </a:rPr>
              <a:t>RAM</a:t>
            </a:r>
            <a:endParaRPr lang="en-US" sz="2800" dirty="0">
              <a:latin typeface="Cambria" pitchFamily="18" charset="0"/>
            </a:endParaRPr>
          </a:p>
        </p:txBody>
      </p:sp>
      <p:sp>
        <p:nvSpPr>
          <p:cNvPr id="21509" name="Text Box 26"/>
          <p:cNvSpPr txBox="1">
            <a:spLocks noChangeArrowheads="1"/>
          </p:cNvSpPr>
          <p:nvPr>
            <p:custDataLst>
              <p:tags r:id="rId3"/>
            </p:custDataLst>
          </p:nvPr>
        </p:nvSpPr>
        <p:spPr bwMode="auto">
          <a:xfrm>
            <a:off x="1371600" y="1143000"/>
            <a:ext cx="1828800" cy="523220"/>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800" dirty="0" smtClean="0">
                <a:latin typeface="Cambria" pitchFamily="18" charset="0"/>
              </a:rPr>
              <a:t>CPU</a:t>
            </a:r>
            <a:endParaRPr lang="en-US" sz="2800" dirty="0">
              <a:latin typeface="Cambria" pitchFamily="18" charset="0"/>
            </a:endParaRPr>
          </a:p>
        </p:txBody>
      </p:sp>
      <p:sp>
        <p:nvSpPr>
          <p:cNvPr id="21514" name="Text Box 267"/>
          <p:cNvSpPr txBox="1">
            <a:spLocks noChangeArrowheads="1"/>
          </p:cNvSpPr>
          <p:nvPr/>
        </p:nvSpPr>
        <p:spPr bwMode="auto">
          <a:xfrm>
            <a:off x="1231900" y="5486400"/>
            <a:ext cx="2828925" cy="1169551"/>
          </a:xfrm>
          <a:prstGeom prst="rect">
            <a:avLst/>
          </a:prstGeom>
          <a:noFill/>
          <a:ln w="19050">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000" dirty="0">
                <a:solidFill>
                  <a:srgbClr val="008000"/>
                </a:solidFill>
                <a:latin typeface="Calibri" pitchFamily="34" charset="0"/>
              </a:rPr>
              <a:t>stores r1 into r15's </a:t>
            </a:r>
            <a:r>
              <a:rPr lang="en-US" sz="2000" b="1" dirty="0">
                <a:solidFill>
                  <a:srgbClr val="008000"/>
                </a:solidFill>
                <a:latin typeface="Calibri" pitchFamily="34" charset="0"/>
              </a:rPr>
              <a:t>MEMORY LOCATION </a:t>
            </a:r>
          </a:p>
          <a:p>
            <a:pPr>
              <a:spcBef>
                <a:spcPct val="50000"/>
              </a:spcBef>
            </a:pPr>
            <a:r>
              <a:rPr lang="en-US" sz="2000" dirty="0">
                <a:latin typeface="Calibri" pitchFamily="34" charset="0"/>
              </a:rPr>
              <a:t>(not into r15 </a:t>
            </a:r>
            <a:r>
              <a:rPr lang="en-US" sz="2000" dirty="0" smtClean="0">
                <a:latin typeface="Calibri" pitchFamily="34" charset="0"/>
              </a:rPr>
              <a:t>itself) </a:t>
            </a:r>
            <a:endParaRPr lang="en-US" sz="2000" dirty="0">
              <a:latin typeface="Calibri" pitchFamily="34" charset="0"/>
            </a:endParaRPr>
          </a:p>
        </p:txBody>
      </p:sp>
      <p:sp>
        <p:nvSpPr>
          <p:cNvPr id="21515" name="Rectangle 16"/>
          <p:cNvSpPr>
            <a:spLocks noChangeArrowheads="1"/>
          </p:cNvSpPr>
          <p:nvPr>
            <p:custDataLst>
              <p:tags r:id="rId4"/>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6" name="Rectangle 17"/>
          <p:cNvSpPr>
            <a:spLocks noChangeArrowheads="1"/>
          </p:cNvSpPr>
          <p:nvPr>
            <p:custDataLst>
              <p:tags r:id="rId5"/>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7" name="Rectangle 18"/>
          <p:cNvSpPr>
            <a:spLocks noChangeArrowheads="1"/>
          </p:cNvSpPr>
          <p:nvPr>
            <p:custDataLst>
              <p:tags r:id="rId6"/>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8" name="Rectangle 19"/>
          <p:cNvSpPr>
            <a:spLocks noChangeArrowheads="1"/>
          </p:cNvSpPr>
          <p:nvPr>
            <p:custDataLst>
              <p:tags r:id="rId7"/>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9" name="Rectangle 20"/>
          <p:cNvSpPr>
            <a:spLocks noChangeArrowheads="1"/>
          </p:cNvSpPr>
          <p:nvPr>
            <p:custDataLst>
              <p:tags r:id="rId8"/>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20" name="Rectangle 21"/>
          <p:cNvSpPr>
            <a:spLocks noChangeArrowheads="1"/>
          </p:cNvSpPr>
          <p:nvPr>
            <p:custDataLst>
              <p:tags r:id="rId9"/>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21" name="Rectangle 22"/>
          <p:cNvSpPr>
            <a:spLocks noChangeArrowheads="1"/>
          </p:cNvSpPr>
          <p:nvPr>
            <p:custDataLst>
              <p:tags r:id="rId10"/>
            </p:custDataLst>
          </p:nvPr>
        </p:nvSpPr>
        <p:spPr bwMode="auto">
          <a:xfrm>
            <a:off x="5816600" y="4848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22" name="Rectangle 28"/>
          <p:cNvSpPr>
            <a:spLocks noChangeArrowheads="1"/>
          </p:cNvSpPr>
          <p:nvPr>
            <p:custDataLst>
              <p:tags r:id="rId11"/>
            </p:custDataLst>
          </p:nvPr>
        </p:nvSpPr>
        <p:spPr bwMode="auto">
          <a:xfrm>
            <a:off x="5857875" y="18399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setn r1 3</a:t>
            </a:r>
            <a:endParaRPr lang="en-US" sz="1800">
              <a:latin typeface="Arial" charset="0"/>
            </a:endParaRPr>
          </a:p>
        </p:txBody>
      </p:sp>
      <p:sp>
        <p:nvSpPr>
          <p:cNvPr id="21523" name="Text Box 30"/>
          <p:cNvSpPr txBox="1">
            <a:spLocks noChangeArrowheads="1"/>
          </p:cNvSpPr>
          <p:nvPr>
            <p:custDataLst>
              <p:tags r:id="rId12"/>
            </p:custDataLst>
          </p:nvPr>
        </p:nvSpPr>
        <p:spPr bwMode="auto">
          <a:xfrm>
            <a:off x="5220936" y="1851378"/>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0</a:t>
            </a:r>
          </a:p>
        </p:txBody>
      </p:sp>
      <p:sp>
        <p:nvSpPr>
          <p:cNvPr id="21524" name="Text Box 31"/>
          <p:cNvSpPr txBox="1">
            <a:spLocks noChangeArrowheads="1"/>
          </p:cNvSpPr>
          <p:nvPr>
            <p:custDataLst>
              <p:tags r:id="rId13"/>
            </p:custDataLst>
          </p:nvPr>
        </p:nvSpPr>
        <p:spPr bwMode="auto">
          <a:xfrm>
            <a:off x="5217761" y="2229203"/>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1</a:t>
            </a:r>
          </a:p>
        </p:txBody>
      </p:sp>
      <p:sp>
        <p:nvSpPr>
          <p:cNvPr id="21525" name="Text Box 32"/>
          <p:cNvSpPr txBox="1">
            <a:spLocks noChangeArrowheads="1"/>
          </p:cNvSpPr>
          <p:nvPr>
            <p:custDataLst>
              <p:tags r:id="rId14"/>
            </p:custDataLst>
          </p:nvPr>
        </p:nvSpPr>
        <p:spPr bwMode="auto">
          <a:xfrm>
            <a:off x="5217761" y="2610203"/>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2</a:t>
            </a:r>
          </a:p>
        </p:txBody>
      </p:sp>
      <p:sp>
        <p:nvSpPr>
          <p:cNvPr id="21526" name="Text Box 33"/>
          <p:cNvSpPr txBox="1">
            <a:spLocks noChangeArrowheads="1"/>
          </p:cNvSpPr>
          <p:nvPr>
            <p:custDataLst>
              <p:tags r:id="rId15"/>
            </p:custDataLst>
          </p:nvPr>
        </p:nvSpPr>
        <p:spPr bwMode="auto">
          <a:xfrm>
            <a:off x="5217761" y="2991203"/>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3</a:t>
            </a:r>
          </a:p>
        </p:txBody>
      </p:sp>
      <p:sp>
        <p:nvSpPr>
          <p:cNvPr id="21527" name="Text Box 34"/>
          <p:cNvSpPr txBox="1">
            <a:spLocks noChangeArrowheads="1"/>
          </p:cNvSpPr>
          <p:nvPr>
            <p:custDataLst>
              <p:tags r:id="rId16"/>
            </p:custDataLst>
          </p:nvPr>
        </p:nvSpPr>
        <p:spPr bwMode="auto">
          <a:xfrm>
            <a:off x="5217761" y="3364266"/>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4</a:t>
            </a:r>
          </a:p>
        </p:txBody>
      </p:sp>
      <p:sp>
        <p:nvSpPr>
          <p:cNvPr id="21528" name="Text Box 35"/>
          <p:cNvSpPr txBox="1">
            <a:spLocks noChangeArrowheads="1"/>
          </p:cNvSpPr>
          <p:nvPr>
            <p:custDataLst>
              <p:tags r:id="rId17"/>
            </p:custDataLst>
          </p:nvPr>
        </p:nvSpPr>
        <p:spPr bwMode="auto">
          <a:xfrm>
            <a:off x="5217761" y="3753203"/>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5</a:t>
            </a:r>
          </a:p>
        </p:txBody>
      </p:sp>
      <p:sp>
        <p:nvSpPr>
          <p:cNvPr id="21529" name="Rectangle 49"/>
          <p:cNvSpPr>
            <a:spLocks noChangeArrowheads="1"/>
          </p:cNvSpPr>
          <p:nvPr>
            <p:custDataLst>
              <p:tags r:id="rId18"/>
            </p:custDataLst>
          </p:nvPr>
        </p:nvSpPr>
        <p:spPr bwMode="auto">
          <a:xfrm>
            <a:off x="5857875" y="2219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dirty="0" err="1">
                <a:latin typeface="Courier New" pitchFamily="-106" charset="0"/>
              </a:rPr>
              <a:t>setn</a:t>
            </a:r>
            <a:r>
              <a:rPr lang="en-US" sz="1800" b="1" dirty="0">
                <a:latin typeface="Courier New" pitchFamily="-106" charset="0"/>
              </a:rPr>
              <a:t> r15 </a:t>
            </a:r>
            <a:r>
              <a:rPr lang="en-US" sz="1800" b="1" dirty="0" smtClean="0">
                <a:latin typeface="Courier New" pitchFamily="-106" charset="0"/>
              </a:rPr>
              <a:t>42</a:t>
            </a:r>
            <a:endParaRPr lang="en-US" sz="1800" dirty="0">
              <a:latin typeface="Arial" charset="0"/>
            </a:endParaRPr>
          </a:p>
        </p:txBody>
      </p:sp>
      <p:sp>
        <p:nvSpPr>
          <p:cNvPr id="21530" name="Rectangle 52"/>
          <p:cNvSpPr>
            <a:spLocks noChangeArrowheads="1"/>
          </p:cNvSpPr>
          <p:nvPr>
            <p:custDataLst>
              <p:tags r:id="rId19"/>
            </p:custDataLst>
          </p:nvPr>
        </p:nvSpPr>
        <p:spPr bwMode="auto">
          <a:xfrm>
            <a:off x="5857875" y="3738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1531" name="Rectangle 53"/>
          <p:cNvSpPr>
            <a:spLocks noChangeArrowheads="1"/>
          </p:cNvSpPr>
          <p:nvPr>
            <p:custDataLst>
              <p:tags r:id="rId20"/>
            </p:custDataLst>
          </p:nvPr>
        </p:nvSpPr>
        <p:spPr bwMode="auto">
          <a:xfrm>
            <a:off x="5857875" y="4870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1532" name="Rectangle 269"/>
          <p:cNvSpPr>
            <a:spLocks noChangeArrowheads="1"/>
          </p:cNvSpPr>
          <p:nvPr>
            <p:custDataLst>
              <p:tags r:id="rId21"/>
            </p:custDataLst>
          </p:nvPr>
        </p:nvSpPr>
        <p:spPr bwMode="auto">
          <a:xfrm>
            <a:off x="5857874" y="2595563"/>
            <a:ext cx="2239963" cy="366712"/>
          </a:xfrm>
          <a:prstGeom prst="rect">
            <a:avLst/>
          </a:prstGeom>
          <a:solidFill>
            <a:srgbClr val="CCFF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1800" b="1" dirty="0" err="1">
                <a:latin typeface="Courier New" pitchFamily="-106" charset="0"/>
              </a:rPr>
              <a:t>storer</a:t>
            </a:r>
            <a:r>
              <a:rPr lang="en-US" sz="1800" b="1" dirty="0">
                <a:latin typeface="Courier New" pitchFamily="-106" charset="0"/>
              </a:rPr>
              <a:t> r1 r15 </a:t>
            </a:r>
            <a:endParaRPr lang="en-US" sz="1800" dirty="0">
              <a:latin typeface="Arial" charset="0"/>
            </a:endParaRPr>
          </a:p>
        </p:txBody>
      </p:sp>
      <p:sp>
        <p:nvSpPr>
          <p:cNvPr id="21533" name="Rectangle 270"/>
          <p:cNvSpPr>
            <a:spLocks noChangeArrowheads="1"/>
          </p:cNvSpPr>
          <p:nvPr>
            <p:custDataLst>
              <p:tags r:id="rId22"/>
            </p:custDataLst>
          </p:nvPr>
        </p:nvSpPr>
        <p:spPr bwMode="auto">
          <a:xfrm>
            <a:off x="5857875" y="2984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r1 -1</a:t>
            </a:r>
            <a:endParaRPr lang="en-US" sz="1800">
              <a:latin typeface="Arial" charset="0"/>
            </a:endParaRPr>
          </a:p>
        </p:txBody>
      </p:sp>
      <p:sp>
        <p:nvSpPr>
          <p:cNvPr id="21535" name="Rectangle 51"/>
          <p:cNvSpPr>
            <a:spLocks noChangeArrowheads="1"/>
          </p:cNvSpPr>
          <p:nvPr>
            <p:custDataLst>
              <p:tags r:id="rId23"/>
            </p:custDataLst>
          </p:nvPr>
        </p:nvSpPr>
        <p:spPr bwMode="auto">
          <a:xfrm>
            <a:off x="5857875" y="37401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write r1</a:t>
            </a:r>
            <a:endParaRPr lang="en-US" sz="1800">
              <a:latin typeface="Arial" charset="0"/>
            </a:endParaRPr>
          </a:p>
        </p:txBody>
      </p:sp>
      <p:sp>
        <p:nvSpPr>
          <p:cNvPr id="21536" name="Rectangle 270"/>
          <p:cNvSpPr>
            <a:spLocks noChangeArrowheads="1"/>
          </p:cNvSpPr>
          <p:nvPr>
            <p:custDataLst>
              <p:tags r:id="rId24"/>
            </p:custDataLst>
          </p:nvPr>
        </p:nvSpPr>
        <p:spPr bwMode="auto">
          <a:xfrm>
            <a:off x="5857875" y="33480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loadr r1 r15</a:t>
            </a:r>
            <a:endParaRPr lang="en-US" sz="1800">
              <a:latin typeface="Arial" charset="0"/>
            </a:endParaRPr>
          </a:p>
        </p:txBody>
      </p:sp>
      <p:grpSp>
        <p:nvGrpSpPr>
          <p:cNvPr id="21537" name="Group 1"/>
          <p:cNvGrpSpPr>
            <a:grpSpLocks/>
          </p:cNvGrpSpPr>
          <p:nvPr/>
        </p:nvGrpSpPr>
        <p:grpSpPr bwMode="auto">
          <a:xfrm>
            <a:off x="979488" y="4419600"/>
            <a:ext cx="3902075" cy="1371600"/>
            <a:chOff x="979488" y="4419600"/>
            <a:chExt cx="3902075" cy="1371600"/>
          </a:xfrm>
        </p:grpSpPr>
        <p:sp>
          <p:nvSpPr>
            <p:cNvPr id="21605" name="Left Arrow 34"/>
            <p:cNvSpPr>
              <a:spLocks noChangeArrowheads="1"/>
            </p:cNvSpPr>
            <p:nvPr/>
          </p:nvSpPr>
          <p:spPr bwMode="auto">
            <a:xfrm flipH="1">
              <a:off x="1155700" y="4419600"/>
              <a:ext cx="3725863" cy="1371600"/>
            </a:xfrm>
            <a:prstGeom prst="leftArrow">
              <a:avLst>
                <a:gd name="adj1" fmla="val 50000"/>
                <a:gd name="adj2" fmla="val 49990"/>
              </a:avLst>
            </a:prstGeom>
            <a:solidFill>
              <a:srgbClr val="159627"/>
            </a:solidFill>
            <a:ln w="19050">
              <a:solidFill>
                <a:srgbClr val="159627"/>
              </a:solidFill>
              <a:round/>
              <a:headEnd/>
              <a:tailEnd/>
            </a:ln>
          </p:spPr>
          <p:txBody>
            <a:bodyPr>
              <a:spAutoFit/>
            </a:bodyPr>
            <a:lstStyle/>
            <a:p>
              <a:endParaRPr lang="en-US"/>
            </a:p>
          </p:txBody>
        </p:sp>
        <p:sp>
          <p:nvSpPr>
            <p:cNvPr id="21606" name="TextBox 115"/>
            <p:cNvSpPr txBox="1">
              <a:spLocks noChangeArrowheads="1"/>
            </p:cNvSpPr>
            <p:nvPr/>
          </p:nvSpPr>
          <p:spPr bwMode="auto">
            <a:xfrm>
              <a:off x="979488" y="4826000"/>
              <a:ext cx="38862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3200" b="1">
                  <a:solidFill>
                    <a:schemeClr val="bg1"/>
                  </a:solidFill>
                  <a:latin typeface="Courier New" pitchFamily="-106" charset="0"/>
                  <a:cs typeface="Courier New" pitchFamily="-106" charset="0"/>
                </a:rPr>
                <a:t>storer r1 r15</a:t>
              </a:r>
            </a:p>
          </p:txBody>
        </p:sp>
      </p:grpSp>
      <p:sp>
        <p:nvSpPr>
          <p:cNvPr id="21544" name="Text Box 35"/>
          <p:cNvSpPr txBox="1">
            <a:spLocks noChangeArrowheads="1"/>
          </p:cNvSpPr>
          <p:nvPr>
            <p:custDataLst>
              <p:tags r:id="rId25"/>
            </p:custDataLst>
          </p:nvPr>
        </p:nvSpPr>
        <p:spPr bwMode="auto">
          <a:xfrm>
            <a:off x="5216173" y="4913666"/>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dirty="0" smtClean="0">
                <a:latin typeface="Courier New" pitchFamily="49" charset="0"/>
                <a:cs typeface="Courier New" pitchFamily="49" charset="0"/>
              </a:rPr>
              <a:t>42</a:t>
            </a:r>
            <a:endParaRPr lang="en-US" sz="1500" b="1" dirty="0">
              <a:latin typeface="Courier New" pitchFamily="49" charset="0"/>
              <a:cs typeface="Courier New" pitchFamily="49" charset="0"/>
            </a:endParaRPr>
          </a:p>
        </p:txBody>
      </p:sp>
      <p:sp>
        <p:nvSpPr>
          <p:cNvPr id="21545" name="Rectangle 21"/>
          <p:cNvSpPr>
            <a:spLocks noChangeArrowheads="1"/>
          </p:cNvSpPr>
          <p:nvPr>
            <p:custDataLst>
              <p:tags r:id="rId26"/>
            </p:custDataLst>
          </p:nvPr>
        </p:nvSpPr>
        <p:spPr bwMode="auto">
          <a:xfrm>
            <a:off x="5816600" y="410368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46" name="Text Box 35"/>
          <p:cNvSpPr txBox="1">
            <a:spLocks noChangeArrowheads="1"/>
          </p:cNvSpPr>
          <p:nvPr>
            <p:custDataLst>
              <p:tags r:id="rId27"/>
            </p:custDataLst>
          </p:nvPr>
        </p:nvSpPr>
        <p:spPr bwMode="auto">
          <a:xfrm>
            <a:off x="5217761" y="4140553"/>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6</a:t>
            </a:r>
          </a:p>
        </p:txBody>
      </p:sp>
      <p:sp>
        <p:nvSpPr>
          <p:cNvPr id="21547" name="Rectangle 52"/>
          <p:cNvSpPr>
            <a:spLocks noChangeArrowheads="1"/>
          </p:cNvSpPr>
          <p:nvPr>
            <p:custDataLst>
              <p:tags r:id="rId28"/>
            </p:custDataLst>
          </p:nvPr>
        </p:nvSpPr>
        <p:spPr bwMode="auto">
          <a:xfrm>
            <a:off x="5857875" y="41259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1548" name="Rectangle 51"/>
          <p:cNvSpPr>
            <a:spLocks noChangeArrowheads="1"/>
          </p:cNvSpPr>
          <p:nvPr>
            <p:custDataLst>
              <p:tags r:id="rId29"/>
            </p:custDataLst>
          </p:nvPr>
        </p:nvSpPr>
        <p:spPr bwMode="auto">
          <a:xfrm>
            <a:off x="5857875" y="4127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halt</a:t>
            </a:r>
            <a:endParaRPr lang="en-US" sz="1800">
              <a:latin typeface="Arial" charset="0"/>
            </a:endParaRPr>
          </a:p>
        </p:txBody>
      </p:sp>
      <p:grpSp>
        <p:nvGrpSpPr>
          <p:cNvPr id="21549" name="Group 190"/>
          <p:cNvGrpSpPr>
            <a:grpSpLocks/>
          </p:cNvGrpSpPr>
          <p:nvPr>
            <p:custDataLst>
              <p:tags r:id="rId30"/>
            </p:custDataLst>
          </p:nvPr>
        </p:nvGrpSpPr>
        <p:grpSpPr bwMode="auto">
          <a:xfrm>
            <a:off x="7831138" y="4511675"/>
            <a:ext cx="225425" cy="300038"/>
            <a:chOff x="2928" y="1051"/>
            <a:chExt cx="840" cy="957"/>
          </a:xfrm>
        </p:grpSpPr>
        <p:sp>
          <p:nvSpPr>
            <p:cNvPr id="21592" name="Freeform 191"/>
            <p:cNvSpPr>
              <a:spLocks/>
            </p:cNvSpPr>
            <p:nvPr>
              <p:custDataLst>
                <p:tags r:id="rId76"/>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93" name="Oval 192"/>
            <p:cNvSpPr>
              <a:spLocks noChangeArrowheads="1"/>
            </p:cNvSpPr>
            <p:nvPr>
              <p:custDataLst>
                <p:tags r:id="rId7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94" name="Oval 193"/>
            <p:cNvSpPr>
              <a:spLocks noChangeArrowheads="1"/>
            </p:cNvSpPr>
            <p:nvPr>
              <p:custDataLst>
                <p:tags r:id="rId7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5" name="Oval 194"/>
            <p:cNvSpPr>
              <a:spLocks noChangeArrowheads="1"/>
            </p:cNvSpPr>
            <p:nvPr>
              <p:custDataLst>
                <p:tags r:id="rId7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6" name="Oval 195"/>
            <p:cNvSpPr>
              <a:spLocks noChangeArrowheads="1"/>
            </p:cNvSpPr>
            <p:nvPr>
              <p:custDataLst>
                <p:tags r:id="rId8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7" name="Oval 196"/>
            <p:cNvSpPr>
              <a:spLocks noChangeArrowheads="1"/>
            </p:cNvSpPr>
            <p:nvPr>
              <p:custDataLst>
                <p:tags r:id="rId8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8" name="Oval 197"/>
            <p:cNvSpPr>
              <a:spLocks noChangeArrowheads="1"/>
            </p:cNvSpPr>
            <p:nvPr>
              <p:custDataLst>
                <p:tags r:id="rId8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9" name="Oval 198"/>
            <p:cNvSpPr>
              <a:spLocks noChangeArrowheads="1"/>
            </p:cNvSpPr>
            <p:nvPr>
              <p:custDataLst>
                <p:tags r:id="rId8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600" name="AutoShape 199"/>
            <p:cNvSpPr>
              <a:spLocks noChangeArrowheads="1"/>
            </p:cNvSpPr>
            <p:nvPr>
              <p:custDataLst>
                <p:tags r:id="rId8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601" name="Freeform 200"/>
            <p:cNvSpPr>
              <a:spLocks/>
            </p:cNvSpPr>
            <p:nvPr>
              <p:custDataLst>
                <p:tags r:id="rId8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602" name="Freeform 201"/>
            <p:cNvSpPr>
              <a:spLocks/>
            </p:cNvSpPr>
            <p:nvPr>
              <p:custDataLst>
                <p:tags r:id="rId8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603" name="Freeform 202"/>
            <p:cNvSpPr>
              <a:spLocks/>
            </p:cNvSpPr>
            <p:nvPr>
              <p:custDataLst>
                <p:tags r:id="rId8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604" name="Freeform 203"/>
            <p:cNvSpPr>
              <a:spLocks/>
            </p:cNvSpPr>
            <p:nvPr>
              <p:custDataLst>
                <p:tags r:id="rId8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1550" name="Group 204"/>
          <p:cNvGrpSpPr>
            <a:grpSpLocks/>
          </p:cNvGrpSpPr>
          <p:nvPr>
            <p:custDataLst>
              <p:tags r:id="rId31"/>
            </p:custDataLst>
          </p:nvPr>
        </p:nvGrpSpPr>
        <p:grpSpPr bwMode="auto">
          <a:xfrm>
            <a:off x="7224713" y="4511675"/>
            <a:ext cx="225425" cy="300038"/>
            <a:chOff x="2928" y="1051"/>
            <a:chExt cx="840" cy="957"/>
          </a:xfrm>
        </p:grpSpPr>
        <p:sp>
          <p:nvSpPr>
            <p:cNvPr id="21579" name="Freeform 205"/>
            <p:cNvSpPr>
              <a:spLocks/>
            </p:cNvSpPr>
            <p:nvPr>
              <p:custDataLst>
                <p:tags r:id="rId6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80" name="Oval 206"/>
            <p:cNvSpPr>
              <a:spLocks noChangeArrowheads="1"/>
            </p:cNvSpPr>
            <p:nvPr>
              <p:custDataLst>
                <p:tags r:id="rId6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81" name="Oval 207"/>
            <p:cNvSpPr>
              <a:spLocks noChangeArrowheads="1"/>
            </p:cNvSpPr>
            <p:nvPr>
              <p:custDataLst>
                <p:tags r:id="rId6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2" name="Oval 208"/>
            <p:cNvSpPr>
              <a:spLocks noChangeArrowheads="1"/>
            </p:cNvSpPr>
            <p:nvPr>
              <p:custDataLst>
                <p:tags r:id="rId6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3" name="Oval 209"/>
            <p:cNvSpPr>
              <a:spLocks noChangeArrowheads="1"/>
            </p:cNvSpPr>
            <p:nvPr>
              <p:custDataLst>
                <p:tags r:id="rId6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4" name="Oval 210"/>
            <p:cNvSpPr>
              <a:spLocks noChangeArrowheads="1"/>
            </p:cNvSpPr>
            <p:nvPr>
              <p:custDataLst>
                <p:tags r:id="rId6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5" name="Oval 211"/>
            <p:cNvSpPr>
              <a:spLocks noChangeArrowheads="1"/>
            </p:cNvSpPr>
            <p:nvPr>
              <p:custDataLst>
                <p:tags r:id="rId6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6" name="Oval 212"/>
            <p:cNvSpPr>
              <a:spLocks noChangeArrowheads="1"/>
            </p:cNvSpPr>
            <p:nvPr>
              <p:custDataLst>
                <p:tags r:id="rId7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7" name="AutoShape 213"/>
            <p:cNvSpPr>
              <a:spLocks noChangeArrowheads="1"/>
            </p:cNvSpPr>
            <p:nvPr>
              <p:custDataLst>
                <p:tags r:id="rId7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588" name="Freeform 214"/>
            <p:cNvSpPr>
              <a:spLocks/>
            </p:cNvSpPr>
            <p:nvPr>
              <p:custDataLst>
                <p:tags r:id="rId7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589" name="Freeform 215"/>
            <p:cNvSpPr>
              <a:spLocks/>
            </p:cNvSpPr>
            <p:nvPr>
              <p:custDataLst>
                <p:tags r:id="rId7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590" name="Freeform 216"/>
            <p:cNvSpPr>
              <a:spLocks/>
            </p:cNvSpPr>
            <p:nvPr>
              <p:custDataLst>
                <p:tags r:id="rId7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591" name="Freeform 217"/>
            <p:cNvSpPr>
              <a:spLocks/>
            </p:cNvSpPr>
            <p:nvPr>
              <p:custDataLst>
                <p:tags r:id="rId7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1551" name="Group 218"/>
          <p:cNvGrpSpPr>
            <a:grpSpLocks/>
          </p:cNvGrpSpPr>
          <p:nvPr>
            <p:custDataLst>
              <p:tags r:id="rId32"/>
            </p:custDataLst>
          </p:nvPr>
        </p:nvGrpSpPr>
        <p:grpSpPr bwMode="auto">
          <a:xfrm>
            <a:off x="6943725" y="4511675"/>
            <a:ext cx="225425" cy="300038"/>
            <a:chOff x="2928" y="1051"/>
            <a:chExt cx="840" cy="957"/>
          </a:xfrm>
        </p:grpSpPr>
        <p:sp>
          <p:nvSpPr>
            <p:cNvPr id="21566" name="Freeform 219"/>
            <p:cNvSpPr>
              <a:spLocks/>
            </p:cNvSpPr>
            <p:nvPr>
              <p:custDataLst>
                <p:tags r:id="rId50"/>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67" name="Oval 220"/>
            <p:cNvSpPr>
              <a:spLocks noChangeArrowheads="1"/>
            </p:cNvSpPr>
            <p:nvPr>
              <p:custDataLst>
                <p:tags r:id="rId5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68" name="Oval 221"/>
            <p:cNvSpPr>
              <a:spLocks noChangeArrowheads="1"/>
            </p:cNvSpPr>
            <p:nvPr>
              <p:custDataLst>
                <p:tags r:id="rId52"/>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9" name="Oval 222"/>
            <p:cNvSpPr>
              <a:spLocks noChangeArrowheads="1"/>
            </p:cNvSpPr>
            <p:nvPr>
              <p:custDataLst>
                <p:tags r:id="rId53"/>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0" name="Oval 223"/>
            <p:cNvSpPr>
              <a:spLocks noChangeArrowheads="1"/>
            </p:cNvSpPr>
            <p:nvPr>
              <p:custDataLst>
                <p:tags r:id="rId54"/>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1" name="Oval 224"/>
            <p:cNvSpPr>
              <a:spLocks noChangeArrowheads="1"/>
            </p:cNvSpPr>
            <p:nvPr>
              <p:custDataLst>
                <p:tags r:id="rId55"/>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2" name="Oval 225"/>
            <p:cNvSpPr>
              <a:spLocks noChangeArrowheads="1"/>
            </p:cNvSpPr>
            <p:nvPr>
              <p:custDataLst>
                <p:tags r:id="rId56"/>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3" name="Oval 226"/>
            <p:cNvSpPr>
              <a:spLocks noChangeArrowheads="1"/>
            </p:cNvSpPr>
            <p:nvPr>
              <p:custDataLst>
                <p:tags r:id="rId57"/>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4" name="AutoShape 227"/>
            <p:cNvSpPr>
              <a:spLocks noChangeArrowheads="1"/>
            </p:cNvSpPr>
            <p:nvPr>
              <p:custDataLst>
                <p:tags r:id="rId5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575" name="Freeform 228"/>
            <p:cNvSpPr>
              <a:spLocks/>
            </p:cNvSpPr>
            <p:nvPr>
              <p:custDataLst>
                <p:tags r:id="rId5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576" name="Freeform 229"/>
            <p:cNvSpPr>
              <a:spLocks/>
            </p:cNvSpPr>
            <p:nvPr>
              <p:custDataLst>
                <p:tags r:id="rId6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577" name="Freeform 230"/>
            <p:cNvSpPr>
              <a:spLocks/>
            </p:cNvSpPr>
            <p:nvPr>
              <p:custDataLst>
                <p:tags r:id="rId6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578" name="Freeform 231"/>
            <p:cNvSpPr>
              <a:spLocks/>
            </p:cNvSpPr>
            <p:nvPr>
              <p:custDataLst>
                <p:tags r:id="rId6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1552" name="Group 232"/>
          <p:cNvGrpSpPr>
            <a:grpSpLocks/>
          </p:cNvGrpSpPr>
          <p:nvPr>
            <p:custDataLst>
              <p:tags r:id="rId33"/>
            </p:custDataLst>
          </p:nvPr>
        </p:nvGrpSpPr>
        <p:grpSpPr bwMode="auto">
          <a:xfrm>
            <a:off x="7513638" y="4525963"/>
            <a:ext cx="234950" cy="273050"/>
            <a:chOff x="1824" y="4512"/>
            <a:chExt cx="528" cy="241"/>
          </a:xfrm>
        </p:grpSpPr>
        <p:sp>
          <p:nvSpPr>
            <p:cNvPr id="21554" name="Freeform 233"/>
            <p:cNvSpPr>
              <a:spLocks/>
            </p:cNvSpPr>
            <p:nvPr>
              <p:custDataLst>
                <p:tags r:id="rId38"/>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21555" name="Oval 234"/>
            <p:cNvSpPr>
              <a:spLocks noChangeArrowheads="1"/>
            </p:cNvSpPr>
            <p:nvPr>
              <p:custDataLst>
                <p:tags r:id="rId39"/>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21556" name="Oval 235"/>
            <p:cNvSpPr>
              <a:spLocks noChangeArrowheads="1"/>
            </p:cNvSpPr>
            <p:nvPr>
              <p:custDataLst>
                <p:tags r:id="rId40"/>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57" name="Oval 236"/>
            <p:cNvSpPr>
              <a:spLocks noChangeArrowheads="1"/>
            </p:cNvSpPr>
            <p:nvPr>
              <p:custDataLst>
                <p:tags r:id="rId41"/>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58" name="Oval 237"/>
            <p:cNvSpPr>
              <a:spLocks noChangeArrowheads="1"/>
            </p:cNvSpPr>
            <p:nvPr>
              <p:custDataLst>
                <p:tags r:id="rId42"/>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59" name="Oval 238"/>
            <p:cNvSpPr>
              <a:spLocks noChangeArrowheads="1"/>
            </p:cNvSpPr>
            <p:nvPr>
              <p:custDataLst>
                <p:tags r:id="rId43"/>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0" name="Oval 239"/>
            <p:cNvSpPr>
              <a:spLocks noChangeArrowheads="1"/>
            </p:cNvSpPr>
            <p:nvPr>
              <p:custDataLst>
                <p:tags r:id="rId44"/>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1" name="Oval 240"/>
            <p:cNvSpPr>
              <a:spLocks noChangeArrowheads="1"/>
            </p:cNvSpPr>
            <p:nvPr>
              <p:custDataLst>
                <p:tags r:id="rId45"/>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2" name="Freeform 241"/>
            <p:cNvSpPr>
              <a:spLocks/>
            </p:cNvSpPr>
            <p:nvPr>
              <p:custDataLst>
                <p:tags r:id="rId46"/>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21563" name="Freeform 242"/>
            <p:cNvSpPr>
              <a:spLocks/>
            </p:cNvSpPr>
            <p:nvPr>
              <p:custDataLst>
                <p:tags r:id="rId47"/>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21564" name="AutoShape 243"/>
            <p:cNvSpPr>
              <a:spLocks noChangeArrowheads="1"/>
            </p:cNvSpPr>
            <p:nvPr>
              <p:custDataLst>
                <p:tags r:id="rId48"/>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21565" name="AutoShape 244"/>
            <p:cNvSpPr>
              <a:spLocks noChangeArrowheads="1"/>
            </p:cNvSpPr>
            <p:nvPr>
              <p:custDataLst>
                <p:tags r:id="rId49"/>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109" name="Rectangle 6"/>
          <p:cNvSpPr>
            <a:spLocks noChangeArrowheads="1"/>
          </p:cNvSpPr>
          <p:nvPr>
            <p:custDataLst>
              <p:tags r:id="rId34"/>
            </p:custDataLst>
          </p:nvPr>
        </p:nvSpPr>
        <p:spPr bwMode="auto">
          <a:xfrm>
            <a:off x="989719" y="2354263"/>
            <a:ext cx="2664706" cy="527226"/>
          </a:xfrm>
          <a:prstGeom prst="rect">
            <a:avLst/>
          </a:prstGeom>
          <a:solidFill>
            <a:srgbClr val="CCECFF"/>
          </a:solidFill>
          <a:ln w="9525">
            <a:solidFill>
              <a:schemeClr val="tx1"/>
            </a:solidFill>
            <a:miter lim="800000"/>
            <a:headEnd/>
            <a:tailEnd/>
          </a:ln>
          <a:extLst/>
        </p:spPr>
        <p:txBody>
          <a:bodyPr wrap="none" anchor="ctr"/>
          <a:lstStyle/>
          <a:p>
            <a:endParaRPr lang="en-US"/>
          </a:p>
        </p:txBody>
      </p:sp>
      <p:sp>
        <p:nvSpPr>
          <p:cNvPr id="110" name="Rectangle 7"/>
          <p:cNvSpPr>
            <a:spLocks noChangeArrowheads="1"/>
          </p:cNvSpPr>
          <p:nvPr>
            <p:custDataLst>
              <p:tags r:id="rId35"/>
            </p:custDataLst>
          </p:nvPr>
        </p:nvSpPr>
        <p:spPr bwMode="auto">
          <a:xfrm>
            <a:off x="989719" y="3192463"/>
            <a:ext cx="2664706" cy="527226"/>
          </a:xfrm>
          <a:prstGeom prst="rect">
            <a:avLst/>
          </a:prstGeom>
          <a:solidFill>
            <a:schemeClr val="bg1">
              <a:lumMod val="85000"/>
            </a:schemeClr>
          </a:solidFill>
          <a:ln w="9525">
            <a:solidFill>
              <a:schemeClr val="tx1"/>
            </a:solidFill>
            <a:miter lim="800000"/>
            <a:headEnd/>
            <a:tailEnd/>
          </a:ln>
          <a:extLst/>
        </p:spPr>
        <p:txBody>
          <a:bodyPr wrap="none" anchor="ctr"/>
          <a:lstStyle/>
          <a:p>
            <a:endParaRPr lang="en-US"/>
          </a:p>
        </p:txBody>
      </p:sp>
      <p:sp>
        <p:nvSpPr>
          <p:cNvPr id="111" name="Text Box 38"/>
          <p:cNvSpPr txBox="1">
            <a:spLocks noChangeArrowheads="1"/>
          </p:cNvSpPr>
          <p:nvPr>
            <p:custDataLst>
              <p:tags r:id="rId36"/>
            </p:custDataLst>
          </p:nvPr>
        </p:nvSpPr>
        <p:spPr bwMode="auto">
          <a:xfrm>
            <a:off x="295981" y="24018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000FF"/>
                </a:solidFill>
                <a:latin typeface="Courier New" pitchFamily="-106" charset="0"/>
                <a:cs typeface="Courier New" pitchFamily="-106" charset="0"/>
              </a:rPr>
              <a:t>r1</a:t>
            </a:r>
          </a:p>
        </p:txBody>
      </p:sp>
      <p:sp>
        <p:nvSpPr>
          <p:cNvPr id="112" name="Text Box 39"/>
          <p:cNvSpPr txBox="1">
            <a:spLocks noChangeArrowheads="1"/>
          </p:cNvSpPr>
          <p:nvPr>
            <p:custDataLst>
              <p:tags r:id="rId37"/>
            </p:custDataLst>
          </p:nvPr>
        </p:nvSpPr>
        <p:spPr bwMode="auto">
          <a:xfrm>
            <a:off x="322969" y="32131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dirty="0" smtClean="0">
                <a:latin typeface="Courier New" pitchFamily="-106" charset="0"/>
                <a:cs typeface="Courier New" pitchFamily="-106" charset="0"/>
              </a:rPr>
              <a:t>r15</a:t>
            </a:r>
            <a:endParaRPr lang="en-US" sz="1800" b="1" dirty="0">
              <a:latin typeface="Courier New" pitchFamily="-106" charset="0"/>
              <a:cs typeface="Courier New" pitchFamily="-106" charset="0"/>
            </a:endParaRPr>
          </a:p>
        </p:txBody>
      </p:sp>
      <p:sp>
        <p:nvSpPr>
          <p:cNvPr id="113" name="Text Box 174"/>
          <p:cNvSpPr txBox="1">
            <a:spLocks noChangeArrowheads="1"/>
          </p:cNvSpPr>
          <p:nvPr/>
        </p:nvSpPr>
        <p:spPr bwMode="auto">
          <a:xfrm>
            <a:off x="1859669" y="2133600"/>
            <a:ext cx="178911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solidFill>
                  <a:srgbClr val="0000FF"/>
                </a:solidFill>
                <a:latin typeface="Cambria" pitchFamily="18" charset="0"/>
              </a:rPr>
              <a:t>Input value: x</a:t>
            </a:r>
          </a:p>
        </p:txBody>
      </p:sp>
      <p:sp>
        <p:nvSpPr>
          <p:cNvPr id="114" name="Text Box 175"/>
          <p:cNvSpPr txBox="1">
            <a:spLocks noChangeArrowheads="1"/>
          </p:cNvSpPr>
          <p:nvPr/>
        </p:nvSpPr>
        <p:spPr bwMode="auto">
          <a:xfrm>
            <a:off x="1027819" y="2984500"/>
            <a:ext cx="261461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smtClean="0">
                <a:latin typeface="Cambria" pitchFamily="18" charset="0"/>
              </a:rPr>
              <a:t>Stack pointer</a:t>
            </a:r>
            <a:endParaRPr lang="en-US" sz="1200" dirty="0">
              <a:latin typeface="Cambria" pitchFamily="18" charset="0"/>
            </a:endParaRPr>
          </a:p>
        </p:txBody>
      </p:sp>
      <p:sp>
        <p:nvSpPr>
          <p:cNvPr id="3" name="TextBox 2"/>
          <p:cNvSpPr txBox="1"/>
          <p:nvPr/>
        </p:nvSpPr>
        <p:spPr>
          <a:xfrm>
            <a:off x="3185231" y="2387043"/>
            <a:ext cx="457200" cy="461665"/>
          </a:xfrm>
          <a:prstGeom prst="rect">
            <a:avLst/>
          </a:prstGeom>
          <a:noFill/>
        </p:spPr>
        <p:txBody>
          <a:bodyPr wrap="square" rtlCol="0">
            <a:spAutoFit/>
          </a:bodyPr>
          <a:lstStyle/>
          <a:p>
            <a:r>
              <a:rPr lang="en-US" b="1" dirty="0" smtClean="0">
                <a:latin typeface="Calibri" pitchFamily="34" charset="0"/>
              </a:rPr>
              <a:t>3</a:t>
            </a:r>
            <a:endParaRPr lang="en-US" b="1" dirty="0">
              <a:latin typeface="Calibri" pitchFamily="34" charset="0"/>
            </a:endParaRPr>
          </a:p>
        </p:txBody>
      </p:sp>
      <p:sp>
        <p:nvSpPr>
          <p:cNvPr id="116" name="TextBox 115"/>
          <p:cNvSpPr txBox="1"/>
          <p:nvPr/>
        </p:nvSpPr>
        <p:spPr>
          <a:xfrm>
            <a:off x="3052498" y="3234267"/>
            <a:ext cx="562769" cy="461665"/>
          </a:xfrm>
          <a:prstGeom prst="rect">
            <a:avLst/>
          </a:prstGeom>
          <a:noFill/>
        </p:spPr>
        <p:txBody>
          <a:bodyPr wrap="square" rtlCol="0">
            <a:spAutoFit/>
          </a:bodyPr>
          <a:lstStyle/>
          <a:p>
            <a:r>
              <a:rPr lang="en-US" b="1" dirty="0" smtClean="0">
                <a:latin typeface="Calibri" pitchFamily="34" charset="0"/>
              </a:rPr>
              <a:t>42</a:t>
            </a:r>
            <a:endParaRPr lang="en-US" b="1" dirty="0">
              <a:latin typeface="Calibri" pitchFamily="34" charset="0"/>
            </a:endParaRPr>
          </a:p>
        </p:txBody>
      </p:sp>
    </p:spTree>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7" name="Rectangle 6"/>
          <p:cNvSpPr>
            <a:spLocks noChangeArrowheads="1"/>
          </p:cNvSpPr>
          <p:nvPr>
            <p:custDataLst>
              <p:tags r:id="rId1"/>
            </p:custDataLst>
          </p:nvPr>
        </p:nvSpPr>
        <p:spPr bwMode="auto">
          <a:xfrm>
            <a:off x="381000" y="150813"/>
            <a:ext cx="82296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dirty="0" err="1" smtClean="0">
                <a:latin typeface="Courier New" pitchFamily="-106" charset="0"/>
              </a:rPr>
              <a:t>loadr</a:t>
            </a:r>
            <a:r>
              <a:rPr lang="en-US" sz="4200" dirty="0" smtClean="0">
                <a:latin typeface="Times New Roman" pitchFamily="-106" charset="0"/>
              </a:rPr>
              <a:t> </a:t>
            </a:r>
            <a:r>
              <a:rPr lang="en-US" sz="4200" dirty="0" smtClean="0">
                <a:solidFill>
                  <a:schemeClr val="tx2"/>
                </a:solidFill>
                <a:latin typeface="Times New Roman" pitchFamily="-106" charset="0"/>
              </a:rPr>
              <a:t> </a:t>
            </a:r>
            <a:r>
              <a:rPr lang="en-US" sz="4200" dirty="0" smtClean="0">
                <a:solidFill>
                  <a:schemeClr val="tx2"/>
                </a:solidFill>
                <a:latin typeface="Cambria" pitchFamily="18" charset="0"/>
              </a:rPr>
              <a:t>loads FROM </a:t>
            </a:r>
            <a:r>
              <a:rPr lang="en-US" sz="4200" dirty="0">
                <a:solidFill>
                  <a:schemeClr val="tx2"/>
                </a:solidFill>
                <a:latin typeface="Cambria" pitchFamily="18" charset="0"/>
              </a:rPr>
              <a:t>memory</a:t>
            </a:r>
          </a:p>
        </p:txBody>
      </p:sp>
      <p:sp>
        <p:nvSpPr>
          <p:cNvPr id="21508" name="Text Box 25"/>
          <p:cNvSpPr txBox="1">
            <a:spLocks noChangeArrowheads="1"/>
          </p:cNvSpPr>
          <p:nvPr>
            <p:custDataLst>
              <p:tags r:id="rId2"/>
            </p:custDataLst>
          </p:nvPr>
        </p:nvSpPr>
        <p:spPr bwMode="auto">
          <a:xfrm>
            <a:off x="5902325" y="1143000"/>
            <a:ext cx="2090738" cy="523220"/>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800" dirty="0" smtClean="0">
                <a:latin typeface="Cambria" pitchFamily="18" charset="0"/>
              </a:rPr>
              <a:t>RAM</a:t>
            </a:r>
            <a:endParaRPr lang="en-US" sz="2800" dirty="0">
              <a:latin typeface="Cambria" pitchFamily="18" charset="0"/>
            </a:endParaRPr>
          </a:p>
        </p:txBody>
      </p:sp>
      <p:sp>
        <p:nvSpPr>
          <p:cNvPr id="21509" name="Text Box 26"/>
          <p:cNvSpPr txBox="1">
            <a:spLocks noChangeArrowheads="1"/>
          </p:cNvSpPr>
          <p:nvPr>
            <p:custDataLst>
              <p:tags r:id="rId3"/>
            </p:custDataLst>
          </p:nvPr>
        </p:nvSpPr>
        <p:spPr bwMode="auto">
          <a:xfrm>
            <a:off x="1371600" y="1143000"/>
            <a:ext cx="1828800" cy="523220"/>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800" dirty="0" smtClean="0">
                <a:latin typeface="Cambria" pitchFamily="18" charset="0"/>
              </a:rPr>
              <a:t>CPU</a:t>
            </a:r>
            <a:endParaRPr lang="en-US" sz="2800" dirty="0">
              <a:latin typeface="Cambria" pitchFamily="18" charset="0"/>
            </a:endParaRPr>
          </a:p>
        </p:txBody>
      </p:sp>
      <p:sp>
        <p:nvSpPr>
          <p:cNvPr id="21515" name="Rectangle 16"/>
          <p:cNvSpPr>
            <a:spLocks noChangeArrowheads="1"/>
          </p:cNvSpPr>
          <p:nvPr>
            <p:custDataLst>
              <p:tags r:id="rId4"/>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6" name="Rectangle 17"/>
          <p:cNvSpPr>
            <a:spLocks noChangeArrowheads="1"/>
          </p:cNvSpPr>
          <p:nvPr>
            <p:custDataLst>
              <p:tags r:id="rId5"/>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7" name="Rectangle 18"/>
          <p:cNvSpPr>
            <a:spLocks noChangeArrowheads="1"/>
          </p:cNvSpPr>
          <p:nvPr>
            <p:custDataLst>
              <p:tags r:id="rId6"/>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8" name="Rectangle 19"/>
          <p:cNvSpPr>
            <a:spLocks noChangeArrowheads="1"/>
          </p:cNvSpPr>
          <p:nvPr>
            <p:custDataLst>
              <p:tags r:id="rId7"/>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9" name="Rectangle 20"/>
          <p:cNvSpPr>
            <a:spLocks noChangeArrowheads="1"/>
          </p:cNvSpPr>
          <p:nvPr>
            <p:custDataLst>
              <p:tags r:id="rId8"/>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20" name="Rectangle 21"/>
          <p:cNvSpPr>
            <a:spLocks noChangeArrowheads="1"/>
          </p:cNvSpPr>
          <p:nvPr>
            <p:custDataLst>
              <p:tags r:id="rId9"/>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21" name="Rectangle 22"/>
          <p:cNvSpPr>
            <a:spLocks noChangeArrowheads="1"/>
          </p:cNvSpPr>
          <p:nvPr>
            <p:custDataLst>
              <p:tags r:id="rId10"/>
            </p:custDataLst>
          </p:nvPr>
        </p:nvSpPr>
        <p:spPr bwMode="auto">
          <a:xfrm>
            <a:off x="5816600" y="4848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22" name="Rectangle 28"/>
          <p:cNvSpPr>
            <a:spLocks noChangeArrowheads="1"/>
          </p:cNvSpPr>
          <p:nvPr>
            <p:custDataLst>
              <p:tags r:id="rId11"/>
            </p:custDataLst>
          </p:nvPr>
        </p:nvSpPr>
        <p:spPr bwMode="auto">
          <a:xfrm>
            <a:off x="5857875" y="18399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setn r1 3</a:t>
            </a:r>
            <a:endParaRPr lang="en-US" sz="1800">
              <a:latin typeface="Arial" charset="0"/>
            </a:endParaRPr>
          </a:p>
        </p:txBody>
      </p:sp>
      <p:sp>
        <p:nvSpPr>
          <p:cNvPr id="21523" name="Text Box 30"/>
          <p:cNvSpPr txBox="1">
            <a:spLocks noChangeArrowheads="1"/>
          </p:cNvSpPr>
          <p:nvPr>
            <p:custDataLst>
              <p:tags r:id="rId12"/>
            </p:custDataLst>
          </p:nvPr>
        </p:nvSpPr>
        <p:spPr bwMode="auto">
          <a:xfrm>
            <a:off x="5220936" y="1851378"/>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0</a:t>
            </a:r>
          </a:p>
        </p:txBody>
      </p:sp>
      <p:sp>
        <p:nvSpPr>
          <p:cNvPr id="21524" name="Text Box 31"/>
          <p:cNvSpPr txBox="1">
            <a:spLocks noChangeArrowheads="1"/>
          </p:cNvSpPr>
          <p:nvPr>
            <p:custDataLst>
              <p:tags r:id="rId13"/>
            </p:custDataLst>
          </p:nvPr>
        </p:nvSpPr>
        <p:spPr bwMode="auto">
          <a:xfrm>
            <a:off x="5217761" y="2229203"/>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1</a:t>
            </a:r>
          </a:p>
        </p:txBody>
      </p:sp>
      <p:sp>
        <p:nvSpPr>
          <p:cNvPr id="21525" name="Text Box 32"/>
          <p:cNvSpPr txBox="1">
            <a:spLocks noChangeArrowheads="1"/>
          </p:cNvSpPr>
          <p:nvPr>
            <p:custDataLst>
              <p:tags r:id="rId14"/>
            </p:custDataLst>
          </p:nvPr>
        </p:nvSpPr>
        <p:spPr bwMode="auto">
          <a:xfrm>
            <a:off x="5217761" y="2610203"/>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2</a:t>
            </a:r>
          </a:p>
        </p:txBody>
      </p:sp>
      <p:sp>
        <p:nvSpPr>
          <p:cNvPr id="21526" name="Text Box 33"/>
          <p:cNvSpPr txBox="1">
            <a:spLocks noChangeArrowheads="1"/>
          </p:cNvSpPr>
          <p:nvPr>
            <p:custDataLst>
              <p:tags r:id="rId15"/>
            </p:custDataLst>
          </p:nvPr>
        </p:nvSpPr>
        <p:spPr bwMode="auto">
          <a:xfrm>
            <a:off x="5217761" y="2991203"/>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3</a:t>
            </a:r>
          </a:p>
        </p:txBody>
      </p:sp>
      <p:sp>
        <p:nvSpPr>
          <p:cNvPr id="21527" name="Text Box 34"/>
          <p:cNvSpPr txBox="1">
            <a:spLocks noChangeArrowheads="1"/>
          </p:cNvSpPr>
          <p:nvPr>
            <p:custDataLst>
              <p:tags r:id="rId16"/>
            </p:custDataLst>
          </p:nvPr>
        </p:nvSpPr>
        <p:spPr bwMode="auto">
          <a:xfrm>
            <a:off x="5217761" y="3364266"/>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4</a:t>
            </a:r>
          </a:p>
        </p:txBody>
      </p:sp>
      <p:sp>
        <p:nvSpPr>
          <p:cNvPr id="21528" name="Text Box 35"/>
          <p:cNvSpPr txBox="1">
            <a:spLocks noChangeArrowheads="1"/>
          </p:cNvSpPr>
          <p:nvPr>
            <p:custDataLst>
              <p:tags r:id="rId17"/>
            </p:custDataLst>
          </p:nvPr>
        </p:nvSpPr>
        <p:spPr bwMode="auto">
          <a:xfrm>
            <a:off x="5217761" y="3753203"/>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5</a:t>
            </a:r>
          </a:p>
        </p:txBody>
      </p:sp>
      <p:sp>
        <p:nvSpPr>
          <p:cNvPr id="21529" name="Rectangle 49"/>
          <p:cNvSpPr>
            <a:spLocks noChangeArrowheads="1"/>
          </p:cNvSpPr>
          <p:nvPr>
            <p:custDataLst>
              <p:tags r:id="rId18"/>
            </p:custDataLst>
          </p:nvPr>
        </p:nvSpPr>
        <p:spPr bwMode="auto">
          <a:xfrm>
            <a:off x="5857875" y="2219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dirty="0" err="1">
                <a:latin typeface="Courier New" pitchFamily="-106" charset="0"/>
              </a:rPr>
              <a:t>setn</a:t>
            </a:r>
            <a:r>
              <a:rPr lang="en-US" sz="1800" b="1" dirty="0">
                <a:latin typeface="Courier New" pitchFamily="-106" charset="0"/>
              </a:rPr>
              <a:t> r15 </a:t>
            </a:r>
            <a:r>
              <a:rPr lang="en-US" sz="1800" b="1" dirty="0" smtClean="0">
                <a:latin typeface="Courier New" pitchFamily="-106" charset="0"/>
              </a:rPr>
              <a:t>42</a:t>
            </a:r>
            <a:endParaRPr lang="en-US" sz="1800" dirty="0">
              <a:latin typeface="Arial" charset="0"/>
            </a:endParaRPr>
          </a:p>
        </p:txBody>
      </p:sp>
      <p:sp>
        <p:nvSpPr>
          <p:cNvPr id="21530" name="Rectangle 52"/>
          <p:cNvSpPr>
            <a:spLocks noChangeArrowheads="1"/>
          </p:cNvSpPr>
          <p:nvPr>
            <p:custDataLst>
              <p:tags r:id="rId19"/>
            </p:custDataLst>
          </p:nvPr>
        </p:nvSpPr>
        <p:spPr bwMode="auto">
          <a:xfrm>
            <a:off x="5857875" y="3738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1531" name="Rectangle 53"/>
          <p:cNvSpPr>
            <a:spLocks noChangeArrowheads="1"/>
          </p:cNvSpPr>
          <p:nvPr>
            <p:custDataLst>
              <p:tags r:id="rId20"/>
            </p:custDataLst>
          </p:nvPr>
        </p:nvSpPr>
        <p:spPr bwMode="auto">
          <a:xfrm>
            <a:off x="5857875" y="4870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1532" name="Rectangle 269"/>
          <p:cNvSpPr>
            <a:spLocks noChangeArrowheads="1"/>
          </p:cNvSpPr>
          <p:nvPr>
            <p:custDataLst>
              <p:tags r:id="rId21"/>
            </p:custDataLst>
          </p:nvPr>
        </p:nvSpPr>
        <p:spPr bwMode="auto">
          <a:xfrm>
            <a:off x="5857874" y="2595563"/>
            <a:ext cx="2239963" cy="366712"/>
          </a:xfrm>
          <a:prstGeom prst="rect">
            <a:avLst/>
          </a:prstGeom>
          <a:noFill/>
          <a:ln>
            <a:noFill/>
          </a:ln>
          <a:extLst/>
        </p:spPr>
        <p:txBody>
          <a:bodyPr wrap="square">
            <a:spAutoFit/>
          </a:bodyPr>
          <a:lstStyle/>
          <a:p>
            <a:pPr algn="l"/>
            <a:r>
              <a:rPr lang="en-US" sz="1800" b="1" dirty="0" err="1">
                <a:latin typeface="Courier New" pitchFamily="-106" charset="0"/>
              </a:rPr>
              <a:t>storer</a:t>
            </a:r>
            <a:r>
              <a:rPr lang="en-US" sz="1800" b="1" dirty="0">
                <a:latin typeface="Courier New" pitchFamily="-106" charset="0"/>
              </a:rPr>
              <a:t> r1 r15 </a:t>
            </a:r>
            <a:endParaRPr lang="en-US" sz="1800" dirty="0">
              <a:latin typeface="Arial" charset="0"/>
            </a:endParaRPr>
          </a:p>
        </p:txBody>
      </p:sp>
      <p:sp>
        <p:nvSpPr>
          <p:cNvPr id="21533" name="Rectangle 270"/>
          <p:cNvSpPr>
            <a:spLocks noChangeArrowheads="1"/>
          </p:cNvSpPr>
          <p:nvPr>
            <p:custDataLst>
              <p:tags r:id="rId22"/>
            </p:custDataLst>
          </p:nvPr>
        </p:nvSpPr>
        <p:spPr bwMode="auto">
          <a:xfrm>
            <a:off x="5857875" y="2984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r1 -1</a:t>
            </a:r>
            <a:endParaRPr lang="en-US" sz="1800">
              <a:latin typeface="Arial" charset="0"/>
            </a:endParaRPr>
          </a:p>
        </p:txBody>
      </p:sp>
      <p:sp>
        <p:nvSpPr>
          <p:cNvPr id="21535" name="Rectangle 51"/>
          <p:cNvSpPr>
            <a:spLocks noChangeArrowheads="1"/>
          </p:cNvSpPr>
          <p:nvPr>
            <p:custDataLst>
              <p:tags r:id="rId23"/>
            </p:custDataLst>
          </p:nvPr>
        </p:nvSpPr>
        <p:spPr bwMode="auto">
          <a:xfrm>
            <a:off x="5857875" y="37401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write r1</a:t>
            </a:r>
            <a:endParaRPr lang="en-US" sz="1800">
              <a:latin typeface="Arial" charset="0"/>
            </a:endParaRPr>
          </a:p>
        </p:txBody>
      </p:sp>
      <p:sp>
        <p:nvSpPr>
          <p:cNvPr id="21544" name="Text Box 35"/>
          <p:cNvSpPr txBox="1">
            <a:spLocks noChangeArrowheads="1"/>
          </p:cNvSpPr>
          <p:nvPr>
            <p:custDataLst>
              <p:tags r:id="rId24"/>
            </p:custDataLst>
          </p:nvPr>
        </p:nvSpPr>
        <p:spPr bwMode="auto">
          <a:xfrm>
            <a:off x="5216173" y="4913666"/>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dirty="0" smtClean="0">
                <a:latin typeface="Courier New" pitchFamily="49" charset="0"/>
                <a:cs typeface="Courier New" pitchFamily="49" charset="0"/>
              </a:rPr>
              <a:t>42</a:t>
            </a:r>
            <a:endParaRPr lang="en-US" sz="1500" b="1" dirty="0">
              <a:latin typeface="Courier New" pitchFamily="49" charset="0"/>
              <a:cs typeface="Courier New" pitchFamily="49" charset="0"/>
            </a:endParaRPr>
          </a:p>
        </p:txBody>
      </p:sp>
      <p:sp>
        <p:nvSpPr>
          <p:cNvPr id="21545" name="Rectangle 21"/>
          <p:cNvSpPr>
            <a:spLocks noChangeArrowheads="1"/>
          </p:cNvSpPr>
          <p:nvPr>
            <p:custDataLst>
              <p:tags r:id="rId25"/>
            </p:custDataLst>
          </p:nvPr>
        </p:nvSpPr>
        <p:spPr bwMode="auto">
          <a:xfrm>
            <a:off x="5816600" y="410368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46" name="Text Box 35"/>
          <p:cNvSpPr txBox="1">
            <a:spLocks noChangeArrowheads="1"/>
          </p:cNvSpPr>
          <p:nvPr>
            <p:custDataLst>
              <p:tags r:id="rId26"/>
            </p:custDataLst>
          </p:nvPr>
        </p:nvSpPr>
        <p:spPr bwMode="auto">
          <a:xfrm>
            <a:off x="5217761" y="4140553"/>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6</a:t>
            </a:r>
          </a:p>
        </p:txBody>
      </p:sp>
      <p:sp>
        <p:nvSpPr>
          <p:cNvPr id="21547" name="Rectangle 52"/>
          <p:cNvSpPr>
            <a:spLocks noChangeArrowheads="1"/>
          </p:cNvSpPr>
          <p:nvPr>
            <p:custDataLst>
              <p:tags r:id="rId27"/>
            </p:custDataLst>
          </p:nvPr>
        </p:nvSpPr>
        <p:spPr bwMode="auto">
          <a:xfrm>
            <a:off x="5857875" y="41259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1548" name="Rectangle 51"/>
          <p:cNvSpPr>
            <a:spLocks noChangeArrowheads="1"/>
          </p:cNvSpPr>
          <p:nvPr>
            <p:custDataLst>
              <p:tags r:id="rId28"/>
            </p:custDataLst>
          </p:nvPr>
        </p:nvSpPr>
        <p:spPr bwMode="auto">
          <a:xfrm>
            <a:off x="5857875" y="4127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halt</a:t>
            </a:r>
            <a:endParaRPr lang="en-US" sz="1800">
              <a:latin typeface="Arial" charset="0"/>
            </a:endParaRPr>
          </a:p>
        </p:txBody>
      </p:sp>
      <p:grpSp>
        <p:nvGrpSpPr>
          <p:cNvPr id="21549" name="Group 190"/>
          <p:cNvGrpSpPr>
            <a:grpSpLocks/>
          </p:cNvGrpSpPr>
          <p:nvPr>
            <p:custDataLst>
              <p:tags r:id="rId29"/>
            </p:custDataLst>
          </p:nvPr>
        </p:nvGrpSpPr>
        <p:grpSpPr bwMode="auto">
          <a:xfrm>
            <a:off x="7831138" y="4511675"/>
            <a:ext cx="225425" cy="300038"/>
            <a:chOff x="2928" y="1051"/>
            <a:chExt cx="840" cy="957"/>
          </a:xfrm>
        </p:grpSpPr>
        <p:sp>
          <p:nvSpPr>
            <p:cNvPr id="21592" name="Freeform 191"/>
            <p:cNvSpPr>
              <a:spLocks/>
            </p:cNvSpPr>
            <p:nvPr>
              <p:custDataLst>
                <p:tags r:id="rId76"/>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93" name="Oval 192"/>
            <p:cNvSpPr>
              <a:spLocks noChangeArrowheads="1"/>
            </p:cNvSpPr>
            <p:nvPr>
              <p:custDataLst>
                <p:tags r:id="rId7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94" name="Oval 193"/>
            <p:cNvSpPr>
              <a:spLocks noChangeArrowheads="1"/>
            </p:cNvSpPr>
            <p:nvPr>
              <p:custDataLst>
                <p:tags r:id="rId7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5" name="Oval 194"/>
            <p:cNvSpPr>
              <a:spLocks noChangeArrowheads="1"/>
            </p:cNvSpPr>
            <p:nvPr>
              <p:custDataLst>
                <p:tags r:id="rId7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6" name="Oval 195"/>
            <p:cNvSpPr>
              <a:spLocks noChangeArrowheads="1"/>
            </p:cNvSpPr>
            <p:nvPr>
              <p:custDataLst>
                <p:tags r:id="rId8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7" name="Oval 196"/>
            <p:cNvSpPr>
              <a:spLocks noChangeArrowheads="1"/>
            </p:cNvSpPr>
            <p:nvPr>
              <p:custDataLst>
                <p:tags r:id="rId8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8" name="Oval 197"/>
            <p:cNvSpPr>
              <a:spLocks noChangeArrowheads="1"/>
            </p:cNvSpPr>
            <p:nvPr>
              <p:custDataLst>
                <p:tags r:id="rId8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9" name="Oval 198"/>
            <p:cNvSpPr>
              <a:spLocks noChangeArrowheads="1"/>
            </p:cNvSpPr>
            <p:nvPr>
              <p:custDataLst>
                <p:tags r:id="rId8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600" name="AutoShape 199"/>
            <p:cNvSpPr>
              <a:spLocks noChangeArrowheads="1"/>
            </p:cNvSpPr>
            <p:nvPr>
              <p:custDataLst>
                <p:tags r:id="rId8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601" name="Freeform 200"/>
            <p:cNvSpPr>
              <a:spLocks/>
            </p:cNvSpPr>
            <p:nvPr>
              <p:custDataLst>
                <p:tags r:id="rId8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602" name="Freeform 201"/>
            <p:cNvSpPr>
              <a:spLocks/>
            </p:cNvSpPr>
            <p:nvPr>
              <p:custDataLst>
                <p:tags r:id="rId8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603" name="Freeform 202"/>
            <p:cNvSpPr>
              <a:spLocks/>
            </p:cNvSpPr>
            <p:nvPr>
              <p:custDataLst>
                <p:tags r:id="rId8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604" name="Freeform 203"/>
            <p:cNvSpPr>
              <a:spLocks/>
            </p:cNvSpPr>
            <p:nvPr>
              <p:custDataLst>
                <p:tags r:id="rId8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1550" name="Group 204"/>
          <p:cNvGrpSpPr>
            <a:grpSpLocks/>
          </p:cNvGrpSpPr>
          <p:nvPr>
            <p:custDataLst>
              <p:tags r:id="rId30"/>
            </p:custDataLst>
          </p:nvPr>
        </p:nvGrpSpPr>
        <p:grpSpPr bwMode="auto">
          <a:xfrm>
            <a:off x="7224713" y="4511675"/>
            <a:ext cx="225425" cy="300038"/>
            <a:chOff x="2928" y="1051"/>
            <a:chExt cx="840" cy="957"/>
          </a:xfrm>
        </p:grpSpPr>
        <p:sp>
          <p:nvSpPr>
            <p:cNvPr id="21579" name="Freeform 205"/>
            <p:cNvSpPr>
              <a:spLocks/>
            </p:cNvSpPr>
            <p:nvPr>
              <p:custDataLst>
                <p:tags r:id="rId6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80" name="Oval 206"/>
            <p:cNvSpPr>
              <a:spLocks noChangeArrowheads="1"/>
            </p:cNvSpPr>
            <p:nvPr>
              <p:custDataLst>
                <p:tags r:id="rId6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81" name="Oval 207"/>
            <p:cNvSpPr>
              <a:spLocks noChangeArrowheads="1"/>
            </p:cNvSpPr>
            <p:nvPr>
              <p:custDataLst>
                <p:tags r:id="rId6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2" name="Oval 208"/>
            <p:cNvSpPr>
              <a:spLocks noChangeArrowheads="1"/>
            </p:cNvSpPr>
            <p:nvPr>
              <p:custDataLst>
                <p:tags r:id="rId6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3" name="Oval 209"/>
            <p:cNvSpPr>
              <a:spLocks noChangeArrowheads="1"/>
            </p:cNvSpPr>
            <p:nvPr>
              <p:custDataLst>
                <p:tags r:id="rId6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4" name="Oval 210"/>
            <p:cNvSpPr>
              <a:spLocks noChangeArrowheads="1"/>
            </p:cNvSpPr>
            <p:nvPr>
              <p:custDataLst>
                <p:tags r:id="rId6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5" name="Oval 211"/>
            <p:cNvSpPr>
              <a:spLocks noChangeArrowheads="1"/>
            </p:cNvSpPr>
            <p:nvPr>
              <p:custDataLst>
                <p:tags r:id="rId6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6" name="Oval 212"/>
            <p:cNvSpPr>
              <a:spLocks noChangeArrowheads="1"/>
            </p:cNvSpPr>
            <p:nvPr>
              <p:custDataLst>
                <p:tags r:id="rId7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7" name="AutoShape 213"/>
            <p:cNvSpPr>
              <a:spLocks noChangeArrowheads="1"/>
            </p:cNvSpPr>
            <p:nvPr>
              <p:custDataLst>
                <p:tags r:id="rId7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588" name="Freeform 214"/>
            <p:cNvSpPr>
              <a:spLocks/>
            </p:cNvSpPr>
            <p:nvPr>
              <p:custDataLst>
                <p:tags r:id="rId7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589" name="Freeform 215"/>
            <p:cNvSpPr>
              <a:spLocks/>
            </p:cNvSpPr>
            <p:nvPr>
              <p:custDataLst>
                <p:tags r:id="rId7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590" name="Freeform 216"/>
            <p:cNvSpPr>
              <a:spLocks/>
            </p:cNvSpPr>
            <p:nvPr>
              <p:custDataLst>
                <p:tags r:id="rId7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591" name="Freeform 217"/>
            <p:cNvSpPr>
              <a:spLocks/>
            </p:cNvSpPr>
            <p:nvPr>
              <p:custDataLst>
                <p:tags r:id="rId7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1551" name="Group 218"/>
          <p:cNvGrpSpPr>
            <a:grpSpLocks/>
          </p:cNvGrpSpPr>
          <p:nvPr>
            <p:custDataLst>
              <p:tags r:id="rId31"/>
            </p:custDataLst>
          </p:nvPr>
        </p:nvGrpSpPr>
        <p:grpSpPr bwMode="auto">
          <a:xfrm>
            <a:off x="6943725" y="4511675"/>
            <a:ext cx="225425" cy="300038"/>
            <a:chOff x="2928" y="1051"/>
            <a:chExt cx="840" cy="957"/>
          </a:xfrm>
        </p:grpSpPr>
        <p:sp>
          <p:nvSpPr>
            <p:cNvPr id="21566" name="Freeform 219"/>
            <p:cNvSpPr>
              <a:spLocks/>
            </p:cNvSpPr>
            <p:nvPr>
              <p:custDataLst>
                <p:tags r:id="rId50"/>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67" name="Oval 220"/>
            <p:cNvSpPr>
              <a:spLocks noChangeArrowheads="1"/>
            </p:cNvSpPr>
            <p:nvPr>
              <p:custDataLst>
                <p:tags r:id="rId5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68" name="Oval 221"/>
            <p:cNvSpPr>
              <a:spLocks noChangeArrowheads="1"/>
            </p:cNvSpPr>
            <p:nvPr>
              <p:custDataLst>
                <p:tags r:id="rId52"/>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9" name="Oval 222"/>
            <p:cNvSpPr>
              <a:spLocks noChangeArrowheads="1"/>
            </p:cNvSpPr>
            <p:nvPr>
              <p:custDataLst>
                <p:tags r:id="rId53"/>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0" name="Oval 223"/>
            <p:cNvSpPr>
              <a:spLocks noChangeArrowheads="1"/>
            </p:cNvSpPr>
            <p:nvPr>
              <p:custDataLst>
                <p:tags r:id="rId54"/>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1" name="Oval 224"/>
            <p:cNvSpPr>
              <a:spLocks noChangeArrowheads="1"/>
            </p:cNvSpPr>
            <p:nvPr>
              <p:custDataLst>
                <p:tags r:id="rId55"/>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2" name="Oval 225"/>
            <p:cNvSpPr>
              <a:spLocks noChangeArrowheads="1"/>
            </p:cNvSpPr>
            <p:nvPr>
              <p:custDataLst>
                <p:tags r:id="rId56"/>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3" name="Oval 226"/>
            <p:cNvSpPr>
              <a:spLocks noChangeArrowheads="1"/>
            </p:cNvSpPr>
            <p:nvPr>
              <p:custDataLst>
                <p:tags r:id="rId57"/>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4" name="AutoShape 227"/>
            <p:cNvSpPr>
              <a:spLocks noChangeArrowheads="1"/>
            </p:cNvSpPr>
            <p:nvPr>
              <p:custDataLst>
                <p:tags r:id="rId5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575" name="Freeform 228"/>
            <p:cNvSpPr>
              <a:spLocks/>
            </p:cNvSpPr>
            <p:nvPr>
              <p:custDataLst>
                <p:tags r:id="rId5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576" name="Freeform 229"/>
            <p:cNvSpPr>
              <a:spLocks/>
            </p:cNvSpPr>
            <p:nvPr>
              <p:custDataLst>
                <p:tags r:id="rId6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577" name="Freeform 230"/>
            <p:cNvSpPr>
              <a:spLocks/>
            </p:cNvSpPr>
            <p:nvPr>
              <p:custDataLst>
                <p:tags r:id="rId6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578" name="Freeform 231"/>
            <p:cNvSpPr>
              <a:spLocks/>
            </p:cNvSpPr>
            <p:nvPr>
              <p:custDataLst>
                <p:tags r:id="rId6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1552" name="Group 232"/>
          <p:cNvGrpSpPr>
            <a:grpSpLocks/>
          </p:cNvGrpSpPr>
          <p:nvPr>
            <p:custDataLst>
              <p:tags r:id="rId32"/>
            </p:custDataLst>
          </p:nvPr>
        </p:nvGrpSpPr>
        <p:grpSpPr bwMode="auto">
          <a:xfrm>
            <a:off x="7513638" y="4525963"/>
            <a:ext cx="234950" cy="273050"/>
            <a:chOff x="1824" y="4512"/>
            <a:chExt cx="528" cy="241"/>
          </a:xfrm>
        </p:grpSpPr>
        <p:sp>
          <p:nvSpPr>
            <p:cNvPr id="21554" name="Freeform 233"/>
            <p:cNvSpPr>
              <a:spLocks/>
            </p:cNvSpPr>
            <p:nvPr>
              <p:custDataLst>
                <p:tags r:id="rId38"/>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21555" name="Oval 234"/>
            <p:cNvSpPr>
              <a:spLocks noChangeArrowheads="1"/>
            </p:cNvSpPr>
            <p:nvPr>
              <p:custDataLst>
                <p:tags r:id="rId39"/>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21556" name="Oval 235"/>
            <p:cNvSpPr>
              <a:spLocks noChangeArrowheads="1"/>
            </p:cNvSpPr>
            <p:nvPr>
              <p:custDataLst>
                <p:tags r:id="rId40"/>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57" name="Oval 236"/>
            <p:cNvSpPr>
              <a:spLocks noChangeArrowheads="1"/>
            </p:cNvSpPr>
            <p:nvPr>
              <p:custDataLst>
                <p:tags r:id="rId41"/>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58" name="Oval 237"/>
            <p:cNvSpPr>
              <a:spLocks noChangeArrowheads="1"/>
            </p:cNvSpPr>
            <p:nvPr>
              <p:custDataLst>
                <p:tags r:id="rId42"/>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59" name="Oval 238"/>
            <p:cNvSpPr>
              <a:spLocks noChangeArrowheads="1"/>
            </p:cNvSpPr>
            <p:nvPr>
              <p:custDataLst>
                <p:tags r:id="rId43"/>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0" name="Oval 239"/>
            <p:cNvSpPr>
              <a:spLocks noChangeArrowheads="1"/>
            </p:cNvSpPr>
            <p:nvPr>
              <p:custDataLst>
                <p:tags r:id="rId44"/>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1" name="Oval 240"/>
            <p:cNvSpPr>
              <a:spLocks noChangeArrowheads="1"/>
            </p:cNvSpPr>
            <p:nvPr>
              <p:custDataLst>
                <p:tags r:id="rId45"/>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2" name="Freeform 241"/>
            <p:cNvSpPr>
              <a:spLocks/>
            </p:cNvSpPr>
            <p:nvPr>
              <p:custDataLst>
                <p:tags r:id="rId46"/>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21563" name="Freeform 242"/>
            <p:cNvSpPr>
              <a:spLocks/>
            </p:cNvSpPr>
            <p:nvPr>
              <p:custDataLst>
                <p:tags r:id="rId47"/>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21564" name="AutoShape 243"/>
            <p:cNvSpPr>
              <a:spLocks noChangeArrowheads="1"/>
            </p:cNvSpPr>
            <p:nvPr>
              <p:custDataLst>
                <p:tags r:id="rId48"/>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21565" name="AutoShape 244"/>
            <p:cNvSpPr>
              <a:spLocks noChangeArrowheads="1"/>
            </p:cNvSpPr>
            <p:nvPr>
              <p:custDataLst>
                <p:tags r:id="rId49"/>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109" name="Rectangle 6"/>
          <p:cNvSpPr>
            <a:spLocks noChangeArrowheads="1"/>
          </p:cNvSpPr>
          <p:nvPr>
            <p:custDataLst>
              <p:tags r:id="rId33"/>
            </p:custDataLst>
          </p:nvPr>
        </p:nvSpPr>
        <p:spPr bwMode="auto">
          <a:xfrm>
            <a:off x="989719" y="2354263"/>
            <a:ext cx="2664706" cy="527226"/>
          </a:xfrm>
          <a:prstGeom prst="rect">
            <a:avLst/>
          </a:prstGeom>
          <a:solidFill>
            <a:srgbClr val="CCECFF"/>
          </a:solidFill>
          <a:ln w="9525">
            <a:solidFill>
              <a:schemeClr val="tx1"/>
            </a:solidFill>
            <a:miter lim="800000"/>
            <a:headEnd/>
            <a:tailEnd/>
          </a:ln>
          <a:extLst/>
        </p:spPr>
        <p:txBody>
          <a:bodyPr wrap="none" anchor="ctr"/>
          <a:lstStyle/>
          <a:p>
            <a:endParaRPr lang="en-US"/>
          </a:p>
        </p:txBody>
      </p:sp>
      <p:sp>
        <p:nvSpPr>
          <p:cNvPr id="110" name="Rectangle 7"/>
          <p:cNvSpPr>
            <a:spLocks noChangeArrowheads="1"/>
          </p:cNvSpPr>
          <p:nvPr>
            <p:custDataLst>
              <p:tags r:id="rId34"/>
            </p:custDataLst>
          </p:nvPr>
        </p:nvSpPr>
        <p:spPr bwMode="auto">
          <a:xfrm>
            <a:off x="989719" y="3192463"/>
            <a:ext cx="2664706" cy="527226"/>
          </a:xfrm>
          <a:prstGeom prst="rect">
            <a:avLst/>
          </a:prstGeom>
          <a:solidFill>
            <a:schemeClr val="bg1">
              <a:lumMod val="85000"/>
            </a:schemeClr>
          </a:solidFill>
          <a:ln w="9525">
            <a:solidFill>
              <a:schemeClr val="tx1"/>
            </a:solidFill>
            <a:miter lim="800000"/>
            <a:headEnd/>
            <a:tailEnd/>
          </a:ln>
          <a:extLst/>
        </p:spPr>
        <p:txBody>
          <a:bodyPr wrap="none" anchor="ctr"/>
          <a:lstStyle/>
          <a:p>
            <a:endParaRPr lang="en-US"/>
          </a:p>
        </p:txBody>
      </p:sp>
      <p:sp>
        <p:nvSpPr>
          <p:cNvPr id="111" name="Text Box 38"/>
          <p:cNvSpPr txBox="1">
            <a:spLocks noChangeArrowheads="1"/>
          </p:cNvSpPr>
          <p:nvPr>
            <p:custDataLst>
              <p:tags r:id="rId35"/>
            </p:custDataLst>
          </p:nvPr>
        </p:nvSpPr>
        <p:spPr bwMode="auto">
          <a:xfrm>
            <a:off x="295981" y="24018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000FF"/>
                </a:solidFill>
                <a:latin typeface="Courier New" pitchFamily="-106" charset="0"/>
                <a:cs typeface="Courier New" pitchFamily="-106" charset="0"/>
              </a:rPr>
              <a:t>r1</a:t>
            </a:r>
          </a:p>
        </p:txBody>
      </p:sp>
      <p:sp>
        <p:nvSpPr>
          <p:cNvPr id="112" name="Text Box 39"/>
          <p:cNvSpPr txBox="1">
            <a:spLocks noChangeArrowheads="1"/>
          </p:cNvSpPr>
          <p:nvPr>
            <p:custDataLst>
              <p:tags r:id="rId36"/>
            </p:custDataLst>
          </p:nvPr>
        </p:nvSpPr>
        <p:spPr bwMode="auto">
          <a:xfrm>
            <a:off x="322969" y="32131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dirty="0" smtClean="0">
                <a:latin typeface="Courier New" pitchFamily="-106" charset="0"/>
                <a:cs typeface="Courier New" pitchFamily="-106" charset="0"/>
              </a:rPr>
              <a:t>r15</a:t>
            </a:r>
            <a:endParaRPr lang="en-US" sz="1800" b="1" dirty="0">
              <a:latin typeface="Courier New" pitchFamily="-106" charset="0"/>
              <a:cs typeface="Courier New" pitchFamily="-106" charset="0"/>
            </a:endParaRPr>
          </a:p>
        </p:txBody>
      </p:sp>
      <p:sp>
        <p:nvSpPr>
          <p:cNvPr id="113" name="Text Box 174"/>
          <p:cNvSpPr txBox="1">
            <a:spLocks noChangeArrowheads="1"/>
          </p:cNvSpPr>
          <p:nvPr/>
        </p:nvSpPr>
        <p:spPr bwMode="auto">
          <a:xfrm>
            <a:off x="1859669" y="2133600"/>
            <a:ext cx="178911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solidFill>
                  <a:srgbClr val="0000FF"/>
                </a:solidFill>
                <a:latin typeface="Cambria" pitchFamily="18" charset="0"/>
              </a:rPr>
              <a:t>Input value: x</a:t>
            </a:r>
          </a:p>
        </p:txBody>
      </p:sp>
      <p:sp>
        <p:nvSpPr>
          <p:cNvPr id="114" name="Text Box 175"/>
          <p:cNvSpPr txBox="1">
            <a:spLocks noChangeArrowheads="1"/>
          </p:cNvSpPr>
          <p:nvPr/>
        </p:nvSpPr>
        <p:spPr bwMode="auto">
          <a:xfrm>
            <a:off x="1027819" y="2984500"/>
            <a:ext cx="261461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smtClean="0">
                <a:latin typeface="Cambria" pitchFamily="18" charset="0"/>
              </a:rPr>
              <a:t>Stack pointer</a:t>
            </a:r>
            <a:endParaRPr lang="en-US" sz="1200" dirty="0">
              <a:latin typeface="Cambria" pitchFamily="18" charset="0"/>
            </a:endParaRPr>
          </a:p>
        </p:txBody>
      </p:sp>
      <p:sp>
        <p:nvSpPr>
          <p:cNvPr id="3" name="TextBox 2"/>
          <p:cNvSpPr txBox="1"/>
          <p:nvPr/>
        </p:nvSpPr>
        <p:spPr>
          <a:xfrm>
            <a:off x="3185231" y="2387043"/>
            <a:ext cx="457200" cy="461665"/>
          </a:xfrm>
          <a:prstGeom prst="rect">
            <a:avLst/>
          </a:prstGeom>
          <a:noFill/>
        </p:spPr>
        <p:txBody>
          <a:bodyPr wrap="square" rtlCol="0">
            <a:spAutoFit/>
          </a:bodyPr>
          <a:lstStyle/>
          <a:p>
            <a:r>
              <a:rPr lang="en-US" b="1" dirty="0" smtClean="0">
                <a:latin typeface="Calibri" pitchFamily="34" charset="0"/>
              </a:rPr>
              <a:t>3</a:t>
            </a:r>
            <a:endParaRPr lang="en-US" b="1" dirty="0">
              <a:latin typeface="Calibri" pitchFamily="34" charset="0"/>
            </a:endParaRPr>
          </a:p>
        </p:txBody>
      </p:sp>
      <p:sp>
        <p:nvSpPr>
          <p:cNvPr id="116" name="TextBox 115"/>
          <p:cNvSpPr txBox="1"/>
          <p:nvPr/>
        </p:nvSpPr>
        <p:spPr>
          <a:xfrm>
            <a:off x="3052498" y="3234267"/>
            <a:ext cx="562769" cy="461665"/>
          </a:xfrm>
          <a:prstGeom prst="rect">
            <a:avLst/>
          </a:prstGeom>
          <a:noFill/>
        </p:spPr>
        <p:txBody>
          <a:bodyPr wrap="square" rtlCol="0">
            <a:spAutoFit/>
          </a:bodyPr>
          <a:lstStyle/>
          <a:p>
            <a:r>
              <a:rPr lang="en-US" b="1" dirty="0" smtClean="0">
                <a:latin typeface="Calibri" pitchFamily="34" charset="0"/>
              </a:rPr>
              <a:t>42</a:t>
            </a:r>
            <a:endParaRPr lang="en-US" b="1" dirty="0">
              <a:latin typeface="Calibri" pitchFamily="34" charset="0"/>
            </a:endParaRPr>
          </a:p>
        </p:txBody>
      </p:sp>
      <p:sp>
        <p:nvSpPr>
          <p:cNvPr id="98" name="Left Arrow 33"/>
          <p:cNvSpPr>
            <a:spLocks noChangeArrowheads="1"/>
          </p:cNvSpPr>
          <p:nvPr/>
        </p:nvSpPr>
        <p:spPr bwMode="auto">
          <a:xfrm>
            <a:off x="1300163" y="4343400"/>
            <a:ext cx="3505200" cy="1371600"/>
          </a:xfrm>
          <a:prstGeom prst="leftArrow">
            <a:avLst>
              <a:gd name="adj1" fmla="val 50000"/>
              <a:gd name="adj2" fmla="val 49999"/>
            </a:avLst>
          </a:prstGeom>
          <a:solidFill>
            <a:srgbClr val="C00000"/>
          </a:solidFill>
          <a:ln w="19050">
            <a:solidFill>
              <a:srgbClr val="C00000"/>
            </a:solidFill>
            <a:round/>
            <a:headEnd/>
            <a:tailEnd/>
          </a:ln>
        </p:spPr>
        <p:txBody>
          <a:bodyPr>
            <a:spAutoFit/>
          </a:bodyPr>
          <a:lstStyle/>
          <a:p>
            <a:endParaRPr lang="en-US"/>
          </a:p>
        </p:txBody>
      </p:sp>
      <p:sp>
        <p:nvSpPr>
          <p:cNvPr id="99" name="TextBox 119"/>
          <p:cNvSpPr txBox="1">
            <a:spLocks noChangeArrowheads="1"/>
          </p:cNvSpPr>
          <p:nvPr/>
        </p:nvSpPr>
        <p:spPr bwMode="auto">
          <a:xfrm>
            <a:off x="1219200" y="4729163"/>
            <a:ext cx="38846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3200" b="1" dirty="0" err="1">
                <a:solidFill>
                  <a:schemeClr val="bg1"/>
                </a:solidFill>
                <a:latin typeface="Courier New" pitchFamily="-106" charset="0"/>
                <a:cs typeface="Courier New" pitchFamily="-106" charset="0"/>
              </a:rPr>
              <a:t>loadr</a:t>
            </a:r>
            <a:r>
              <a:rPr lang="en-US" sz="3200" b="1" dirty="0">
                <a:solidFill>
                  <a:schemeClr val="bg1"/>
                </a:solidFill>
                <a:latin typeface="Courier New" pitchFamily="-106" charset="0"/>
                <a:cs typeface="Courier New" pitchFamily="-106" charset="0"/>
              </a:rPr>
              <a:t> r1 r15</a:t>
            </a:r>
          </a:p>
        </p:txBody>
      </p:sp>
      <p:sp>
        <p:nvSpPr>
          <p:cNvPr id="100" name="Text Box 247"/>
          <p:cNvSpPr txBox="1">
            <a:spLocks noChangeArrowheads="1"/>
          </p:cNvSpPr>
          <p:nvPr/>
        </p:nvSpPr>
        <p:spPr bwMode="auto">
          <a:xfrm>
            <a:off x="1880306" y="5486400"/>
            <a:ext cx="3067050" cy="1169551"/>
          </a:xfrm>
          <a:prstGeom prst="rect">
            <a:avLst/>
          </a:prstGeom>
          <a:noFill/>
          <a:ln w="19050">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000" dirty="0">
                <a:solidFill>
                  <a:srgbClr val="C00000"/>
                </a:solidFill>
                <a:latin typeface="Calibri" pitchFamily="34" charset="0"/>
              </a:rPr>
              <a:t>loads data into r1 from </a:t>
            </a:r>
            <a:r>
              <a:rPr lang="en-US" sz="2000" dirty="0" smtClean="0">
                <a:solidFill>
                  <a:srgbClr val="C00000"/>
                </a:solidFill>
                <a:latin typeface="Calibri" pitchFamily="34" charset="0"/>
              </a:rPr>
              <a:t>r15's  </a:t>
            </a:r>
            <a:r>
              <a:rPr lang="en-US" sz="2000" b="1" dirty="0">
                <a:solidFill>
                  <a:srgbClr val="C00000"/>
                </a:solidFill>
                <a:latin typeface="Calibri" pitchFamily="34" charset="0"/>
              </a:rPr>
              <a:t>MEMORY LOCATION </a:t>
            </a:r>
          </a:p>
          <a:p>
            <a:pPr>
              <a:spcBef>
                <a:spcPct val="50000"/>
              </a:spcBef>
            </a:pPr>
            <a:r>
              <a:rPr lang="en-US" sz="2000" dirty="0">
                <a:latin typeface="Calibri" pitchFamily="34" charset="0"/>
              </a:rPr>
              <a:t>(not </a:t>
            </a:r>
            <a:r>
              <a:rPr lang="en-US" sz="2000" dirty="0" smtClean="0">
                <a:latin typeface="Calibri" pitchFamily="34" charset="0"/>
              </a:rPr>
              <a:t>from r15 </a:t>
            </a:r>
            <a:r>
              <a:rPr lang="en-US" sz="2000" dirty="0">
                <a:latin typeface="Calibri" pitchFamily="34" charset="0"/>
              </a:rPr>
              <a:t>itself)</a:t>
            </a:r>
          </a:p>
        </p:txBody>
      </p:sp>
      <p:sp>
        <p:nvSpPr>
          <p:cNvPr id="102" name="Rectangle 269"/>
          <p:cNvSpPr>
            <a:spLocks noChangeArrowheads="1"/>
          </p:cNvSpPr>
          <p:nvPr>
            <p:custDataLst>
              <p:tags r:id="rId37"/>
            </p:custDataLst>
          </p:nvPr>
        </p:nvSpPr>
        <p:spPr bwMode="auto">
          <a:xfrm>
            <a:off x="5849774" y="3341688"/>
            <a:ext cx="2239963" cy="366712"/>
          </a:xfrm>
          <a:prstGeom prst="rect">
            <a:avLst/>
          </a:prstGeom>
          <a:solidFill>
            <a:srgbClr val="FFCCFF"/>
          </a:solidFill>
          <a:ln>
            <a:noFill/>
          </a:ln>
          <a:extLst/>
        </p:spPr>
        <p:txBody>
          <a:bodyPr wrap="square">
            <a:spAutoFit/>
          </a:bodyPr>
          <a:lstStyle/>
          <a:p>
            <a:pPr algn="l"/>
            <a:r>
              <a:rPr lang="en-US" sz="1800" b="1" dirty="0" err="1" smtClean="0">
                <a:latin typeface="Courier New" pitchFamily="-106" charset="0"/>
              </a:rPr>
              <a:t>loadr</a:t>
            </a:r>
            <a:r>
              <a:rPr lang="en-US" sz="1800" b="1" dirty="0" smtClean="0">
                <a:latin typeface="Courier New" pitchFamily="-106" charset="0"/>
              </a:rPr>
              <a:t> </a:t>
            </a:r>
            <a:r>
              <a:rPr lang="en-US" sz="1800" b="1" dirty="0">
                <a:latin typeface="Courier New" pitchFamily="-106" charset="0"/>
              </a:rPr>
              <a:t>r1 r15 </a:t>
            </a:r>
            <a:endParaRPr lang="en-US" sz="1800" dirty="0">
              <a:latin typeface="Arial" charset="0"/>
            </a:endParaRPr>
          </a:p>
        </p:txBody>
      </p:sp>
      <p:sp>
        <p:nvSpPr>
          <p:cNvPr id="104" name="TextBox 103"/>
          <p:cNvSpPr txBox="1"/>
          <p:nvPr/>
        </p:nvSpPr>
        <p:spPr>
          <a:xfrm>
            <a:off x="7664195" y="4805550"/>
            <a:ext cx="457200" cy="461665"/>
          </a:xfrm>
          <a:prstGeom prst="rect">
            <a:avLst/>
          </a:prstGeom>
          <a:noFill/>
        </p:spPr>
        <p:txBody>
          <a:bodyPr wrap="square" rtlCol="0">
            <a:spAutoFit/>
          </a:bodyPr>
          <a:lstStyle/>
          <a:p>
            <a:r>
              <a:rPr lang="en-US" b="1" dirty="0" smtClean="0">
                <a:latin typeface="Calibri" pitchFamily="34" charset="0"/>
              </a:rPr>
              <a:t>3</a:t>
            </a:r>
            <a:endParaRPr lang="en-US" b="1" dirty="0">
              <a:latin typeface="Calibri" pitchFamily="34" charset="0"/>
            </a:endParaRPr>
          </a:p>
        </p:txBody>
      </p:sp>
      <p:sp>
        <p:nvSpPr>
          <p:cNvPr id="105" name="Freeform 1"/>
          <p:cNvSpPr>
            <a:spLocks/>
          </p:cNvSpPr>
          <p:nvPr/>
        </p:nvSpPr>
        <p:spPr bwMode="auto">
          <a:xfrm>
            <a:off x="3290535" y="2480733"/>
            <a:ext cx="192087" cy="292100"/>
          </a:xfrm>
          <a:custGeom>
            <a:avLst/>
            <a:gdLst>
              <a:gd name="T0" fmla="*/ 0 w 192668"/>
              <a:gd name="T1" fmla="*/ 89445 h 293511"/>
              <a:gd name="T2" fmla="*/ 56104 w 192668"/>
              <a:gd name="T3" fmla="*/ 55904 h 293511"/>
              <a:gd name="T4" fmla="*/ 89767 w 192668"/>
              <a:gd name="T5" fmla="*/ 33542 h 293511"/>
              <a:gd name="T6" fmla="*/ 112210 w 192668"/>
              <a:gd name="T7" fmla="*/ 0 h 293511"/>
              <a:gd name="T8" fmla="*/ 123431 w 192668"/>
              <a:gd name="T9" fmla="*/ 33542 h 293511"/>
              <a:gd name="T10" fmla="*/ 78546 w 192668"/>
              <a:gd name="T11" fmla="*/ 134168 h 293511"/>
              <a:gd name="T12" fmla="*/ 67325 w 192668"/>
              <a:gd name="T13" fmla="*/ 167710 h 293511"/>
              <a:gd name="T14" fmla="*/ 112210 w 192668"/>
              <a:gd name="T15" fmla="*/ 178890 h 293511"/>
              <a:gd name="T16" fmla="*/ 179534 w 192668"/>
              <a:gd name="T17" fmla="*/ 156529 h 293511"/>
              <a:gd name="T18" fmla="*/ 190755 w 192668"/>
              <a:gd name="T19" fmla="*/ 190070 h 293511"/>
              <a:gd name="T20" fmla="*/ 157092 w 192668"/>
              <a:gd name="T21" fmla="*/ 223613 h 293511"/>
              <a:gd name="T22" fmla="*/ 134650 w 192668"/>
              <a:gd name="T23" fmla="*/ 257155 h 293511"/>
              <a:gd name="T24" fmla="*/ 123431 w 192668"/>
              <a:gd name="T25" fmla="*/ 290696 h 2935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2668" h="293511">
                <a:moveTo>
                  <a:pt x="0" y="90311"/>
                </a:moveTo>
                <a:cubicBezTo>
                  <a:pt x="18815" y="79022"/>
                  <a:pt x="37838" y="68074"/>
                  <a:pt x="56444" y="56445"/>
                </a:cubicBezTo>
                <a:cubicBezTo>
                  <a:pt x="67949" y="49254"/>
                  <a:pt x="80717" y="43461"/>
                  <a:pt x="90311" y="33867"/>
                </a:cubicBezTo>
                <a:cubicBezTo>
                  <a:pt x="99905" y="24273"/>
                  <a:pt x="105363" y="11289"/>
                  <a:pt x="112889" y="0"/>
                </a:cubicBezTo>
                <a:cubicBezTo>
                  <a:pt x="116652" y="11289"/>
                  <a:pt x="125492" y="22040"/>
                  <a:pt x="124178" y="33867"/>
                </a:cubicBezTo>
                <a:cubicBezTo>
                  <a:pt x="115857" y="108757"/>
                  <a:pt x="104228" y="85056"/>
                  <a:pt x="79022" y="135467"/>
                </a:cubicBezTo>
                <a:cubicBezTo>
                  <a:pt x="73700" y="146110"/>
                  <a:pt x="71496" y="158045"/>
                  <a:pt x="67733" y="169334"/>
                </a:cubicBezTo>
                <a:cubicBezTo>
                  <a:pt x="82785" y="173097"/>
                  <a:pt x="97451" y="182166"/>
                  <a:pt x="112889" y="180622"/>
                </a:cubicBezTo>
                <a:cubicBezTo>
                  <a:pt x="136570" y="178254"/>
                  <a:pt x="180622" y="158045"/>
                  <a:pt x="180622" y="158045"/>
                </a:cubicBezTo>
                <a:cubicBezTo>
                  <a:pt x="184385" y="169334"/>
                  <a:pt x="195674" y="180622"/>
                  <a:pt x="191911" y="191911"/>
                </a:cubicBezTo>
                <a:cubicBezTo>
                  <a:pt x="186862" y="207057"/>
                  <a:pt x="168265" y="213513"/>
                  <a:pt x="158044" y="225778"/>
                </a:cubicBezTo>
                <a:cubicBezTo>
                  <a:pt x="149358" y="236201"/>
                  <a:pt x="142992" y="248356"/>
                  <a:pt x="135466" y="259645"/>
                </a:cubicBezTo>
                <a:lnTo>
                  <a:pt x="124178" y="293511"/>
                </a:lnTo>
              </a:path>
            </a:pathLst>
          </a:custGeom>
          <a:noFill/>
          <a:ln w="19050" cap="flat" cmpd="sng" algn="ctr">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01" name="TextBox 100"/>
          <p:cNvSpPr txBox="1"/>
          <p:nvPr/>
        </p:nvSpPr>
        <p:spPr>
          <a:xfrm>
            <a:off x="2704306" y="2394614"/>
            <a:ext cx="457200" cy="461665"/>
          </a:xfrm>
          <a:prstGeom prst="rect">
            <a:avLst/>
          </a:prstGeom>
          <a:noFill/>
        </p:spPr>
        <p:txBody>
          <a:bodyPr wrap="square" rtlCol="0">
            <a:spAutoFit/>
          </a:bodyPr>
          <a:lstStyle/>
          <a:p>
            <a:r>
              <a:rPr lang="en-US" b="1" dirty="0" smtClean="0">
                <a:latin typeface="Calibri" pitchFamily="34" charset="0"/>
              </a:rPr>
              <a:t>2</a:t>
            </a:r>
            <a:endParaRPr lang="en-US" b="1" dirty="0">
              <a:latin typeface="Calibri" pitchFamily="34" charset="0"/>
            </a:endParaRPr>
          </a:p>
        </p:txBody>
      </p:sp>
    </p:spTree>
    <p:extLst>
      <p:ext uri="{BB962C8B-B14F-4D97-AF65-F5344CB8AC3E}">
        <p14:creationId xmlns:p14="http://schemas.microsoft.com/office/powerpoint/2010/main" val="2715319061"/>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7" name="Rectangle 6"/>
          <p:cNvSpPr>
            <a:spLocks noChangeArrowheads="1"/>
          </p:cNvSpPr>
          <p:nvPr>
            <p:custDataLst>
              <p:tags r:id="rId1"/>
            </p:custDataLst>
          </p:nvPr>
        </p:nvSpPr>
        <p:spPr bwMode="auto">
          <a:xfrm>
            <a:off x="381000" y="150813"/>
            <a:ext cx="82296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dirty="0" err="1" smtClean="0">
                <a:latin typeface="Courier New" pitchFamily="-106" charset="0"/>
              </a:rPr>
              <a:t>loadr</a:t>
            </a:r>
            <a:r>
              <a:rPr lang="en-US" sz="4200" dirty="0" smtClean="0">
                <a:latin typeface="Times New Roman" pitchFamily="-106" charset="0"/>
              </a:rPr>
              <a:t> </a:t>
            </a:r>
            <a:r>
              <a:rPr lang="en-US" sz="4200" dirty="0" smtClean="0">
                <a:solidFill>
                  <a:schemeClr val="tx2"/>
                </a:solidFill>
                <a:latin typeface="Times New Roman" pitchFamily="-106" charset="0"/>
              </a:rPr>
              <a:t> </a:t>
            </a:r>
            <a:r>
              <a:rPr lang="en-US" sz="4200" dirty="0" smtClean="0">
                <a:solidFill>
                  <a:schemeClr val="tx2"/>
                </a:solidFill>
                <a:latin typeface="Cambria" pitchFamily="18" charset="0"/>
              </a:rPr>
              <a:t>loads FROM </a:t>
            </a:r>
            <a:r>
              <a:rPr lang="en-US" sz="4200" dirty="0">
                <a:solidFill>
                  <a:schemeClr val="tx2"/>
                </a:solidFill>
                <a:latin typeface="Cambria" pitchFamily="18" charset="0"/>
              </a:rPr>
              <a:t>memory</a:t>
            </a:r>
          </a:p>
        </p:txBody>
      </p:sp>
      <p:sp>
        <p:nvSpPr>
          <p:cNvPr id="21508" name="Text Box 25"/>
          <p:cNvSpPr txBox="1">
            <a:spLocks noChangeArrowheads="1"/>
          </p:cNvSpPr>
          <p:nvPr>
            <p:custDataLst>
              <p:tags r:id="rId2"/>
            </p:custDataLst>
          </p:nvPr>
        </p:nvSpPr>
        <p:spPr bwMode="auto">
          <a:xfrm>
            <a:off x="5902325" y="1143000"/>
            <a:ext cx="2090738" cy="523220"/>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800" dirty="0" smtClean="0">
                <a:latin typeface="Cambria" pitchFamily="18" charset="0"/>
              </a:rPr>
              <a:t>RAM</a:t>
            </a:r>
            <a:endParaRPr lang="en-US" sz="2800" dirty="0">
              <a:latin typeface="Cambria" pitchFamily="18" charset="0"/>
            </a:endParaRPr>
          </a:p>
        </p:txBody>
      </p:sp>
      <p:sp>
        <p:nvSpPr>
          <p:cNvPr id="21509" name="Text Box 26"/>
          <p:cNvSpPr txBox="1">
            <a:spLocks noChangeArrowheads="1"/>
          </p:cNvSpPr>
          <p:nvPr>
            <p:custDataLst>
              <p:tags r:id="rId3"/>
            </p:custDataLst>
          </p:nvPr>
        </p:nvSpPr>
        <p:spPr bwMode="auto">
          <a:xfrm>
            <a:off x="1371600" y="1143000"/>
            <a:ext cx="1828800" cy="523220"/>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800" dirty="0" smtClean="0">
                <a:latin typeface="Cambria" pitchFamily="18" charset="0"/>
              </a:rPr>
              <a:t>CPU</a:t>
            </a:r>
            <a:endParaRPr lang="en-US" sz="2800" dirty="0">
              <a:latin typeface="Cambria" pitchFamily="18" charset="0"/>
            </a:endParaRPr>
          </a:p>
        </p:txBody>
      </p:sp>
      <p:sp>
        <p:nvSpPr>
          <p:cNvPr id="21515" name="Rectangle 16"/>
          <p:cNvSpPr>
            <a:spLocks noChangeArrowheads="1"/>
          </p:cNvSpPr>
          <p:nvPr>
            <p:custDataLst>
              <p:tags r:id="rId4"/>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6" name="Rectangle 17"/>
          <p:cNvSpPr>
            <a:spLocks noChangeArrowheads="1"/>
          </p:cNvSpPr>
          <p:nvPr>
            <p:custDataLst>
              <p:tags r:id="rId5"/>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7" name="Rectangle 18"/>
          <p:cNvSpPr>
            <a:spLocks noChangeArrowheads="1"/>
          </p:cNvSpPr>
          <p:nvPr>
            <p:custDataLst>
              <p:tags r:id="rId6"/>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8" name="Rectangle 19"/>
          <p:cNvSpPr>
            <a:spLocks noChangeArrowheads="1"/>
          </p:cNvSpPr>
          <p:nvPr>
            <p:custDataLst>
              <p:tags r:id="rId7"/>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9" name="Rectangle 20"/>
          <p:cNvSpPr>
            <a:spLocks noChangeArrowheads="1"/>
          </p:cNvSpPr>
          <p:nvPr>
            <p:custDataLst>
              <p:tags r:id="rId8"/>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20" name="Rectangle 21"/>
          <p:cNvSpPr>
            <a:spLocks noChangeArrowheads="1"/>
          </p:cNvSpPr>
          <p:nvPr>
            <p:custDataLst>
              <p:tags r:id="rId9"/>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21" name="Rectangle 22"/>
          <p:cNvSpPr>
            <a:spLocks noChangeArrowheads="1"/>
          </p:cNvSpPr>
          <p:nvPr>
            <p:custDataLst>
              <p:tags r:id="rId10"/>
            </p:custDataLst>
          </p:nvPr>
        </p:nvSpPr>
        <p:spPr bwMode="auto">
          <a:xfrm>
            <a:off x="5816600" y="4848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22" name="Rectangle 28"/>
          <p:cNvSpPr>
            <a:spLocks noChangeArrowheads="1"/>
          </p:cNvSpPr>
          <p:nvPr>
            <p:custDataLst>
              <p:tags r:id="rId11"/>
            </p:custDataLst>
          </p:nvPr>
        </p:nvSpPr>
        <p:spPr bwMode="auto">
          <a:xfrm>
            <a:off x="5857875" y="18399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setn r1 3</a:t>
            </a:r>
            <a:endParaRPr lang="en-US" sz="1800">
              <a:latin typeface="Arial" charset="0"/>
            </a:endParaRPr>
          </a:p>
        </p:txBody>
      </p:sp>
      <p:sp>
        <p:nvSpPr>
          <p:cNvPr id="21523" name="Text Box 30"/>
          <p:cNvSpPr txBox="1">
            <a:spLocks noChangeArrowheads="1"/>
          </p:cNvSpPr>
          <p:nvPr>
            <p:custDataLst>
              <p:tags r:id="rId12"/>
            </p:custDataLst>
          </p:nvPr>
        </p:nvSpPr>
        <p:spPr bwMode="auto">
          <a:xfrm>
            <a:off x="5220936" y="1851378"/>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0</a:t>
            </a:r>
          </a:p>
        </p:txBody>
      </p:sp>
      <p:sp>
        <p:nvSpPr>
          <p:cNvPr id="21524" name="Text Box 31"/>
          <p:cNvSpPr txBox="1">
            <a:spLocks noChangeArrowheads="1"/>
          </p:cNvSpPr>
          <p:nvPr>
            <p:custDataLst>
              <p:tags r:id="rId13"/>
            </p:custDataLst>
          </p:nvPr>
        </p:nvSpPr>
        <p:spPr bwMode="auto">
          <a:xfrm>
            <a:off x="5217761" y="2229203"/>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1</a:t>
            </a:r>
          </a:p>
        </p:txBody>
      </p:sp>
      <p:sp>
        <p:nvSpPr>
          <p:cNvPr id="21525" name="Text Box 32"/>
          <p:cNvSpPr txBox="1">
            <a:spLocks noChangeArrowheads="1"/>
          </p:cNvSpPr>
          <p:nvPr>
            <p:custDataLst>
              <p:tags r:id="rId14"/>
            </p:custDataLst>
          </p:nvPr>
        </p:nvSpPr>
        <p:spPr bwMode="auto">
          <a:xfrm>
            <a:off x="5217761" y="2610203"/>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2</a:t>
            </a:r>
          </a:p>
        </p:txBody>
      </p:sp>
      <p:sp>
        <p:nvSpPr>
          <p:cNvPr id="21526" name="Text Box 33"/>
          <p:cNvSpPr txBox="1">
            <a:spLocks noChangeArrowheads="1"/>
          </p:cNvSpPr>
          <p:nvPr>
            <p:custDataLst>
              <p:tags r:id="rId15"/>
            </p:custDataLst>
          </p:nvPr>
        </p:nvSpPr>
        <p:spPr bwMode="auto">
          <a:xfrm>
            <a:off x="5217761" y="2991203"/>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3</a:t>
            </a:r>
          </a:p>
        </p:txBody>
      </p:sp>
      <p:sp>
        <p:nvSpPr>
          <p:cNvPr id="21527" name="Text Box 34"/>
          <p:cNvSpPr txBox="1">
            <a:spLocks noChangeArrowheads="1"/>
          </p:cNvSpPr>
          <p:nvPr>
            <p:custDataLst>
              <p:tags r:id="rId16"/>
            </p:custDataLst>
          </p:nvPr>
        </p:nvSpPr>
        <p:spPr bwMode="auto">
          <a:xfrm>
            <a:off x="5217761" y="3364266"/>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4</a:t>
            </a:r>
          </a:p>
        </p:txBody>
      </p:sp>
      <p:sp>
        <p:nvSpPr>
          <p:cNvPr id="21528" name="Text Box 35"/>
          <p:cNvSpPr txBox="1">
            <a:spLocks noChangeArrowheads="1"/>
          </p:cNvSpPr>
          <p:nvPr>
            <p:custDataLst>
              <p:tags r:id="rId17"/>
            </p:custDataLst>
          </p:nvPr>
        </p:nvSpPr>
        <p:spPr bwMode="auto">
          <a:xfrm>
            <a:off x="5217761" y="3753203"/>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5</a:t>
            </a:r>
          </a:p>
        </p:txBody>
      </p:sp>
      <p:sp>
        <p:nvSpPr>
          <p:cNvPr id="21529" name="Rectangle 49"/>
          <p:cNvSpPr>
            <a:spLocks noChangeArrowheads="1"/>
          </p:cNvSpPr>
          <p:nvPr>
            <p:custDataLst>
              <p:tags r:id="rId18"/>
            </p:custDataLst>
          </p:nvPr>
        </p:nvSpPr>
        <p:spPr bwMode="auto">
          <a:xfrm>
            <a:off x="5857875" y="2219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dirty="0" err="1">
                <a:latin typeface="Courier New" pitchFamily="-106" charset="0"/>
              </a:rPr>
              <a:t>setn</a:t>
            </a:r>
            <a:r>
              <a:rPr lang="en-US" sz="1800" b="1" dirty="0">
                <a:latin typeface="Courier New" pitchFamily="-106" charset="0"/>
              </a:rPr>
              <a:t> r15 </a:t>
            </a:r>
            <a:r>
              <a:rPr lang="en-US" sz="1800" b="1" dirty="0" smtClean="0">
                <a:latin typeface="Courier New" pitchFamily="-106" charset="0"/>
              </a:rPr>
              <a:t>42</a:t>
            </a:r>
            <a:endParaRPr lang="en-US" sz="1800" dirty="0">
              <a:latin typeface="Arial" charset="0"/>
            </a:endParaRPr>
          </a:p>
        </p:txBody>
      </p:sp>
      <p:sp>
        <p:nvSpPr>
          <p:cNvPr id="21530" name="Rectangle 52"/>
          <p:cNvSpPr>
            <a:spLocks noChangeArrowheads="1"/>
          </p:cNvSpPr>
          <p:nvPr>
            <p:custDataLst>
              <p:tags r:id="rId19"/>
            </p:custDataLst>
          </p:nvPr>
        </p:nvSpPr>
        <p:spPr bwMode="auto">
          <a:xfrm>
            <a:off x="5857875" y="3738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1531" name="Rectangle 53"/>
          <p:cNvSpPr>
            <a:spLocks noChangeArrowheads="1"/>
          </p:cNvSpPr>
          <p:nvPr>
            <p:custDataLst>
              <p:tags r:id="rId20"/>
            </p:custDataLst>
          </p:nvPr>
        </p:nvSpPr>
        <p:spPr bwMode="auto">
          <a:xfrm>
            <a:off x="5857875" y="4870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1532" name="Rectangle 269"/>
          <p:cNvSpPr>
            <a:spLocks noChangeArrowheads="1"/>
          </p:cNvSpPr>
          <p:nvPr>
            <p:custDataLst>
              <p:tags r:id="rId21"/>
            </p:custDataLst>
          </p:nvPr>
        </p:nvSpPr>
        <p:spPr bwMode="auto">
          <a:xfrm>
            <a:off x="5857874" y="2595563"/>
            <a:ext cx="2239963" cy="366712"/>
          </a:xfrm>
          <a:prstGeom prst="rect">
            <a:avLst/>
          </a:prstGeom>
          <a:noFill/>
          <a:ln>
            <a:noFill/>
          </a:ln>
          <a:extLst/>
        </p:spPr>
        <p:txBody>
          <a:bodyPr wrap="square">
            <a:spAutoFit/>
          </a:bodyPr>
          <a:lstStyle/>
          <a:p>
            <a:pPr algn="l"/>
            <a:r>
              <a:rPr lang="en-US" sz="1800" b="1" dirty="0" err="1">
                <a:latin typeface="Courier New" pitchFamily="-106" charset="0"/>
              </a:rPr>
              <a:t>storer</a:t>
            </a:r>
            <a:r>
              <a:rPr lang="en-US" sz="1800" b="1" dirty="0">
                <a:latin typeface="Courier New" pitchFamily="-106" charset="0"/>
              </a:rPr>
              <a:t> r1 r15 </a:t>
            </a:r>
            <a:endParaRPr lang="en-US" sz="1800" dirty="0">
              <a:latin typeface="Arial" charset="0"/>
            </a:endParaRPr>
          </a:p>
        </p:txBody>
      </p:sp>
      <p:sp>
        <p:nvSpPr>
          <p:cNvPr id="21533" name="Rectangle 270"/>
          <p:cNvSpPr>
            <a:spLocks noChangeArrowheads="1"/>
          </p:cNvSpPr>
          <p:nvPr>
            <p:custDataLst>
              <p:tags r:id="rId22"/>
            </p:custDataLst>
          </p:nvPr>
        </p:nvSpPr>
        <p:spPr bwMode="auto">
          <a:xfrm>
            <a:off x="5857875" y="2984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r1 -1</a:t>
            </a:r>
            <a:endParaRPr lang="en-US" sz="1800">
              <a:latin typeface="Arial" charset="0"/>
            </a:endParaRPr>
          </a:p>
        </p:txBody>
      </p:sp>
      <p:sp>
        <p:nvSpPr>
          <p:cNvPr id="21535" name="Rectangle 51"/>
          <p:cNvSpPr>
            <a:spLocks noChangeArrowheads="1"/>
          </p:cNvSpPr>
          <p:nvPr>
            <p:custDataLst>
              <p:tags r:id="rId23"/>
            </p:custDataLst>
          </p:nvPr>
        </p:nvSpPr>
        <p:spPr bwMode="auto">
          <a:xfrm>
            <a:off x="5857875" y="37401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write r1</a:t>
            </a:r>
            <a:endParaRPr lang="en-US" sz="1800">
              <a:latin typeface="Arial" charset="0"/>
            </a:endParaRPr>
          </a:p>
        </p:txBody>
      </p:sp>
      <p:sp>
        <p:nvSpPr>
          <p:cNvPr id="21544" name="Text Box 35"/>
          <p:cNvSpPr txBox="1">
            <a:spLocks noChangeArrowheads="1"/>
          </p:cNvSpPr>
          <p:nvPr>
            <p:custDataLst>
              <p:tags r:id="rId24"/>
            </p:custDataLst>
          </p:nvPr>
        </p:nvSpPr>
        <p:spPr bwMode="auto">
          <a:xfrm>
            <a:off x="5216173" y="4913666"/>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dirty="0" smtClean="0">
                <a:latin typeface="Courier New" pitchFamily="49" charset="0"/>
                <a:cs typeface="Courier New" pitchFamily="49" charset="0"/>
              </a:rPr>
              <a:t>42</a:t>
            </a:r>
            <a:endParaRPr lang="en-US" sz="1500" b="1" dirty="0">
              <a:latin typeface="Courier New" pitchFamily="49" charset="0"/>
              <a:cs typeface="Courier New" pitchFamily="49" charset="0"/>
            </a:endParaRPr>
          </a:p>
        </p:txBody>
      </p:sp>
      <p:sp>
        <p:nvSpPr>
          <p:cNvPr id="21545" name="Rectangle 21"/>
          <p:cNvSpPr>
            <a:spLocks noChangeArrowheads="1"/>
          </p:cNvSpPr>
          <p:nvPr>
            <p:custDataLst>
              <p:tags r:id="rId25"/>
            </p:custDataLst>
          </p:nvPr>
        </p:nvSpPr>
        <p:spPr bwMode="auto">
          <a:xfrm>
            <a:off x="5816600" y="410368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46" name="Text Box 35"/>
          <p:cNvSpPr txBox="1">
            <a:spLocks noChangeArrowheads="1"/>
          </p:cNvSpPr>
          <p:nvPr>
            <p:custDataLst>
              <p:tags r:id="rId26"/>
            </p:custDataLst>
          </p:nvPr>
        </p:nvSpPr>
        <p:spPr bwMode="auto">
          <a:xfrm>
            <a:off x="5217761" y="4140553"/>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6</a:t>
            </a:r>
          </a:p>
        </p:txBody>
      </p:sp>
      <p:sp>
        <p:nvSpPr>
          <p:cNvPr id="21547" name="Rectangle 52"/>
          <p:cNvSpPr>
            <a:spLocks noChangeArrowheads="1"/>
          </p:cNvSpPr>
          <p:nvPr>
            <p:custDataLst>
              <p:tags r:id="rId27"/>
            </p:custDataLst>
          </p:nvPr>
        </p:nvSpPr>
        <p:spPr bwMode="auto">
          <a:xfrm>
            <a:off x="5857875" y="41259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1548" name="Rectangle 51"/>
          <p:cNvSpPr>
            <a:spLocks noChangeArrowheads="1"/>
          </p:cNvSpPr>
          <p:nvPr>
            <p:custDataLst>
              <p:tags r:id="rId28"/>
            </p:custDataLst>
          </p:nvPr>
        </p:nvSpPr>
        <p:spPr bwMode="auto">
          <a:xfrm>
            <a:off x="5857875" y="4127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halt</a:t>
            </a:r>
            <a:endParaRPr lang="en-US" sz="1800">
              <a:latin typeface="Arial" charset="0"/>
            </a:endParaRPr>
          </a:p>
        </p:txBody>
      </p:sp>
      <p:grpSp>
        <p:nvGrpSpPr>
          <p:cNvPr id="21549" name="Group 190"/>
          <p:cNvGrpSpPr>
            <a:grpSpLocks/>
          </p:cNvGrpSpPr>
          <p:nvPr>
            <p:custDataLst>
              <p:tags r:id="rId29"/>
            </p:custDataLst>
          </p:nvPr>
        </p:nvGrpSpPr>
        <p:grpSpPr bwMode="auto">
          <a:xfrm>
            <a:off x="7831138" y="4511675"/>
            <a:ext cx="225425" cy="300038"/>
            <a:chOff x="2928" y="1051"/>
            <a:chExt cx="840" cy="957"/>
          </a:xfrm>
        </p:grpSpPr>
        <p:sp>
          <p:nvSpPr>
            <p:cNvPr id="21592" name="Freeform 191"/>
            <p:cNvSpPr>
              <a:spLocks/>
            </p:cNvSpPr>
            <p:nvPr>
              <p:custDataLst>
                <p:tags r:id="rId76"/>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93" name="Oval 192"/>
            <p:cNvSpPr>
              <a:spLocks noChangeArrowheads="1"/>
            </p:cNvSpPr>
            <p:nvPr>
              <p:custDataLst>
                <p:tags r:id="rId7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94" name="Oval 193"/>
            <p:cNvSpPr>
              <a:spLocks noChangeArrowheads="1"/>
            </p:cNvSpPr>
            <p:nvPr>
              <p:custDataLst>
                <p:tags r:id="rId7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5" name="Oval 194"/>
            <p:cNvSpPr>
              <a:spLocks noChangeArrowheads="1"/>
            </p:cNvSpPr>
            <p:nvPr>
              <p:custDataLst>
                <p:tags r:id="rId7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6" name="Oval 195"/>
            <p:cNvSpPr>
              <a:spLocks noChangeArrowheads="1"/>
            </p:cNvSpPr>
            <p:nvPr>
              <p:custDataLst>
                <p:tags r:id="rId8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7" name="Oval 196"/>
            <p:cNvSpPr>
              <a:spLocks noChangeArrowheads="1"/>
            </p:cNvSpPr>
            <p:nvPr>
              <p:custDataLst>
                <p:tags r:id="rId8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8" name="Oval 197"/>
            <p:cNvSpPr>
              <a:spLocks noChangeArrowheads="1"/>
            </p:cNvSpPr>
            <p:nvPr>
              <p:custDataLst>
                <p:tags r:id="rId8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9" name="Oval 198"/>
            <p:cNvSpPr>
              <a:spLocks noChangeArrowheads="1"/>
            </p:cNvSpPr>
            <p:nvPr>
              <p:custDataLst>
                <p:tags r:id="rId8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600" name="AutoShape 199"/>
            <p:cNvSpPr>
              <a:spLocks noChangeArrowheads="1"/>
            </p:cNvSpPr>
            <p:nvPr>
              <p:custDataLst>
                <p:tags r:id="rId8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601" name="Freeform 200"/>
            <p:cNvSpPr>
              <a:spLocks/>
            </p:cNvSpPr>
            <p:nvPr>
              <p:custDataLst>
                <p:tags r:id="rId8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602" name="Freeform 201"/>
            <p:cNvSpPr>
              <a:spLocks/>
            </p:cNvSpPr>
            <p:nvPr>
              <p:custDataLst>
                <p:tags r:id="rId8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603" name="Freeform 202"/>
            <p:cNvSpPr>
              <a:spLocks/>
            </p:cNvSpPr>
            <p:nvPr>
              <p:custDataLst>
                <p:tags r:id="rId8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604" name="Freeform 203"/>
            <p:cNvSpPr>
              <a:spLocks/>
            </p:cNvSpPr>
            <p:nvPr>
              <p:custDataLst>
                <p:tags r:id="rId8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1550" name="Group 204"/>
          <p:cNvGrpSpPr>
            <a:grpSpLocks/>
          </p:cNvGrpSpPr>
          <p:nvPr>
            <p:custDataLst>
              <p:tags r:id="rId30"/>
            </p:custDataLst>
          </p:nvPr>
        </p:nvGrpSpPr>
        <p:grpSpPr bwMode="auto">
          <a:xfrm>
            <a:off x="7224713" y="4511675"/>
            <a:ext cx="225425" cy="300038"/>
            <a:chOff x="2928" y="1051"/>
            <a:chExt cx="840" cy="957"/>
          </a:xfrm>
        </p:grpSpPr>
        <p:sp>
          <p:nvSpPr>
            <p:cNvPr id="21579" name="Freeform 205"/>
            <p:cNvSpPr>
              <a:spLocks/>
            </p:cNvSpPr>
            <p:nvPr>
              <p:custDataLst>
                <p:tags r:id="rId6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80" name="Oval 206"/>
            <p:cNvSpPr>
              <a:spLocks noChangeArrowheads="1"/>
            </p:cNvSpPr>
            <p:nvPr>
              <p:custDataLst>
                <p:tags r:id="rId6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81" name="Oval 207"/>
            <p:cNvSpPr>
              <a:spLocks noChangeArrowheads="1"/>
            </p:cNvSpPr>
            <p:nvPr>
              <p:custDataLst>
                <p:tags r:id="rId6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2" name="Oval 208"/>
            <p:cNvSpPr>
              <a:spLocks noChangeArrowheads="1"/>
            </p:cNvSpPr>
            <p:nvPr>
              <p:custDataLst>
                <p:tags r:id="rId6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3" name="Oval 209"/>
            <p:cNvSpPr>
              <a:spLocks noChangeArrowheads="1"/>
            </p:cNvSpPr>
            <p:nvPr>
              <p:custDataLst>
                <p:tags r:id="rId6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4" name="Oval 210"/>
            <p:cNvSpPr>
              <a:spLocks noChangeArrowheads="1"/>
            </p:cNvSpPr>
            <p:nvPr>
              <p:custDataLst>
                <p:tags r:id="rId6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5" name="Oval 211"/>
            <p:cNvSpPr>
              <a:spLocks noChangeArrowheads="1"/>
            </p:cNvSpPr>
            <p:nvPr>
              <p:custDataLst>
                <p:tags r:id="rId6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6" name="Oval 212"/>
            <p:cNvSpPr>
              <a:spLocks noChangeArrowheads="1"/>
            </p:cNvSpPr>
            <p:nvPr>
              <p:custDataLst>
                <p:tags r:id="rId7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7" name="AutoShape 213"/>
            <p:cNvSpPr>
              <a:spLocks noChangeArrowheads="1"/>
            </p:cNvSpPr>
            <p:nvPr>
              <p:custDataLst>
                <p:tags r:id="rId7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588" name="Freeform 214"/>
            <p:cNvSpPr>
              <a:spLocks/>
            </p:cNvSpPr>
            <p:nvPr>
              <p:custDataLst>
                <p:tags r:id="rId7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589" name="Freeform 215"/>
            <p:cNvSpPr>
              <a:spLocks/>
            </p:cNvSpPr>
            <p:nvPr>
              <p:custDataLst>
                <p:tags r:id="rId7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590" name="Freeform 216"/>
            <p:cNvSpPr>
              <a:spLocks/>
            </p:cNvSpPr>
            <p:nvPr>
              <p:custDataLst>
                <p:tags r:id="rId7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591" name="Freeform 217"/>
            <p:cNvSpPr>
              <a:spLocks/>
            </p:cNvSpPr>
            <p:nvPr>
              <p:custDataLst>
                <p:tags r:id="rId7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1551" name="Group 218"/>
          <p:cNvGrpSpPr>
            <a:grpSpLocks/>
          </p:cNvGrpSpPr>
          <p:nvPr>
            <p:custDataLst>
              <p:tags r:id="rId31"/>
            </p:custDataLst>
          </p:nvPr>
        </p:nvGrpSpPr>
        <p:grpSpPr bwMode="auto">
          <a:xfrm>
            <a:off x="6943725" y="4511675"/>
            <a:ext cx="225425" cy="300038"/>
            <a:chOff x="2928" y="1051"/>
            <a:chExt cx="840" cy="957"/>
          </a:xfrm>
        </p:grpSpPr>
        <p:sp>
          <p:nvSpPr>
            <p:cNvPr id="21566" name="Freeform 219"/>
            <p:cNvSpPr>
              <a:spLocks/>
            </p:cNvSpPr>
            <p:nvPr>
              <p:custDataLst>
                <p:tags r:id="rId50"/>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67" name="Oval 220"/>
            <p:cNvSpPr>
              <a:spLocks noChangeArrowheads="1"/>
            </p:cNvSpPr>
            <p:nvPr>
              <p:custDataLst>
                <p:tags r:id="rId5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68" name="Oval 221"/>
            <p:cNvSpPr>
              <a:spLocks noChangeArrowheads="1"/>
            </p:cNvSpPr>
            <p:nvPr>
              <p:custDataLst>
                <p:tags r:id="rId52"/>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9" name="Oval 222"/>
            <p:cNvSpPr>
              <a:spLocks noChangeArrowheads="1"/>
            </p:cNvSpPr>
            <p:nvPr>
              <p:custDataLst>
                <p:tags r:id="rId53"/>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0" name="Oval 223"/>
            <p:cNvSpPr>
              <a:spLocks noChangeArrowheads="1"/>
            </p:cNvSpPr>
            <p:nvPr>
              <p:custDataLst>
                <p:tags r:id="rId54"/>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1" name="Oval 224"/>
            <p:cNvSpPr>
              <a:spLocks noChangeArrowheads="1"/>
            </p:cNvSpPr>
            <p:nvPr>
              <p:custDataLst>
                <p:tags r:id="rId55"/>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2" name="Oval 225"/>
            <p:cNvSpPr>
              <a:spLocks noChangeArrowheads="1"/>
            </p:cNvSpPr>
            <p:nvPr>
              <p:custDataLst>
                <p:tags r:id="rId56"/>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3" name="Oval 226"/>
            <p:cNvSpPr>
              <a:spLocks noChangeArrowheads="1"/>
            </p:cNvSpPr>
            <p:nvPr>
              <p:custDataLst>
                <p:tags r:id="rId57"/>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4" name="AutoShape 227"/>
            <p:cNvSpPr>
              <a:spLocks noChangeArrowheads="1"/>
            </p:cNvSpPr>
            <p:nvPr>
              <p:custDataLst>
                <p:tags r:id="rId5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575" name="Freeform 228"/>
            <p:cNvSpPr>
              <a:spLocks/>
            </p:cNvSpPr>
            <p:nvPr>
              <p:custDataLst>
                <p:tags r:id="rId5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576" name="Freeform 229"/>
            <p:cNvSpPr>
              <a:spLocks/>
            </p:cNvSpPr>
            <p:nvPr>
              <p:custDataLst>
                <p:tags r:id="rId6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577" name="Freeform 230"/>
            <p:cNvSpPr>
              <a:spLocks/>
            </p:cNvSpPr>
            <p:nvPr>
              <p:custDataLst>
                <p:tags r:id="rId6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578" name="Freeform 231"/>
            <p:cNvSpPr>
              <a:spLocks/>
            </p:cNvSpPr>
            <p:nvPr>
              <p:custDataLst>
                <p:tags r:id="rId6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1552" name="Group 232"/>
          <p:cNvGrpSpPr>
            <a:grpSpLocks/>
          </p:cNvGrpSpPr>
          <p:nvPr>
            <p:custDataLst>
              <p:tags r:id="rId32"/>
            </p:custDataLst>
          </p:nvPr>
        </p:nvGrpSpPr>
        <p:grpSpPr bwMode="auto">
          <a:xfrm>
            <a:off x="7513638" y="4525963"/>
            <a:ext cx="234950" cy="273050"/>
            <a:chOff x="1824" y="4512"/>
            <a:chExt cx="528" cy="241"/>
          </a:xfrm>
        </p:grpSpPr>
        <p:sp>
          <p:nvSpPr>
            <p:cNvPr id="21554" name="Freeform 233"/>
            <p:cNvSpPr>
              <a:spLocks/>
            </p:cNvSpPr>
            <p:nvPr>
              <p:custDataLst>
                <p:tags r:id="rId38"/>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21555" name="Oval 234"/>
            <p:cNvSpPr>
              <a:spLocks noChangeArrowheads="1"/>
            </p:cNvSpPr>
            <p:nvPr>
              <p:custDataLst>
                <p:tags r:id="rId39"/>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21556" name="Oval 235"/>
            <p:cNvSpPr>
              <a:spLocks noChangeArrowheads="1"/>
            </p:cNvSpPr>
            <p:nvPr>
              <p:custDataLst>
                <p:tags r:id="rId40"/>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57" name="Oval 236"/>
            <p:cNvSpPr>
              <a:spLocks noChangeArrowheads="1"/>
            </p:cNvSpPr>
            <p:nvPr>
              <p:custDataLst>
                <p:tags r:id="rId41"/>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58" name="Oval 237"/>
            <p:cNvSpPr>
              <a:spLocks noChangeArrowheads="1"/>
            </p:cNvSpPr>
            <p:nvPr>
              <p:custDataLst>
                <p:tags r:id="rId42"/>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59" name="Oval 238"/>
            <p:cNvSpPr>
              <a:spLocks noChangeArrowheads="1"/>
            </p:cNvSpPr>
            <p:nvPr>
              <p:custDataLst>
                <p:tags r:id="rId43"/>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0" name="Oval 239"/>
            <p:cNvSpPr>
              <a:spLocks noChangeArrowheads="1"/>
            </p:cNvSpPr>
            <p:nvPr>
              <p:custDataLst>
                <p:tags r:id="rId44"/>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1" name="Oval 240"/>
            <p:cNvSpPr>
              <a:spLocks noChangeArrowheads="1"/>
            </p:cNvSpPr>
            <p:nvPr>
              <p:custDataLst>
                <p:tags r:id="rId45"/>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2" name="Freeform 241"/>
            <p:cNvSpPr>
              <a:spLocks/>
            </p:cNvSpPr>
            <p:nvPr>
              <p:custDataLst>
                <p:tags r:id="rId46"/>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21563" name="Freeform 242"/>
            <p:cNvSpPr>
              <a:spLocks/>
            </p:cNvSpPr>
            <p:nvPr>
              <p:custDataLst>
                <p:tags r:id="rId47"/>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21564" name="AutoShape 243"/>
            <p:cNvSpPr>
              <a:spLocks noChangeArrowheads="1"/>
            </p:cNvSpPr>
            <p:nvPr>
              <p:custDataLst>
                <p:tags r:id="rId48"/>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21565" name="AutoShape 244"/>
            <p:cNvSpPr>
              <a:spLocks noChangeArrowheads="1"/>
            </p:cNvSpPr>
            <p:nvPr>
              <p:custDataLst>
                <p:tags r:id="rId49"/>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109" name="Rectangle 6"/>
          <p:cNvSpPr>
            <a:spLocks noChangeArrowheads="1"/>
          </p:cNvSpPr>
          <p:nvPr>
            <p:custDataLst>
              <p:tags r:id="rId33"/>
            </p:custDataLst>
          </p:nvPr>
        </p:nvSpPr>
        <p:spPr bwMode="auto">
          <a:xfrm>
            <a:off x="989719" y="2354263"/>
            <a:ext cx="2664706" cy="527226"/>
          </a:xfrm>
          <a:prstGeom prst="rect">
            <a:avLst/>
          </a:prstGeom>
          <a:solidFill>
            <a:srgbClr val="CCECFF"/>
          </a:solidFill>
          <a:ln w="9525">
            <a:solidFill>
              <a:schemeClr val="tx1"/>
            </a:solidFill>
            <a:miter lim="800000"/>
            <a:headEnd/>
            <a:tailEnd/>
          </a:ln>
          <a:extLst/>
        </p:spPr>
        <p:txBody>
          <a:bodyPr wrap="none" anchor="ctr"/>
          <a:lstStyle/>
          <a:p>
            <a:endParaRPr lang="en-US"/>
          </a:p>
        </p:txBody>
      </p:sp>
      <p:sp>
        <p:nvSpPr>
          <p:cNvPr id="110" name="Rectangle 7"/>
          <p:cNvSpPr>
            <a:spLocks noChangeArrowheads="1"/>
          </p:cNvSpPr>
          <p:nvPr>
            <p:custDataLst>
              <p:tags r:id="rId34"/>
            </p:custDataLst>
          </p:nvPr>
        </p:nvSpPr>
        <p:spPr bwMode="auto">
          <a:xfrm>
            <a:off x="989719" y="3192463"/>
            <a:ext cx="2664706" cy="527226"/>
          </a:xfrm>
          <a:prstGeom prst="rect">
            <a:avLst/>
          </a:prstGeom>
          <a:solidFill>
            <a:schemeClr val="bg1">
              <a:lumMod val="85000"/>
            </a:schemeClr>
          </a:solidFill>
          <a:ln w="9525">
            <a:solidFill>
              <a:schemeClr val="tx1"/>
            </a:solidFill>
            <a:miter lim="800000"/>
            <a:headEnd/>
            <a:tailEnd/>
          </a:ln>
          <a:extLst/>
        </p:spPr>
        <p:txBody>
          <a:bodyPr wrap="none" anchor="ctr"/>
          <a:lstStyle/>
          <a:p>
            <a:endParaRPr lang="en-US"/>
          </a:p>
        </p:txBody>
      </p:sp>
      <p:sp>
        <p:nvSpPr>
          <p:cNvPr id="111" name="Text Box 38"/>
          <p:cNvSpPr txBox="1">
            <a:spLocks noChangeArrowheads="1"/>
          </p:cNvSpPr>
          <p:nvPr>
            <p:custDataLst>
              <p:tags r:id="rId35"/>
            </p:custDataLst>
          </p:nvPr>
        </p:nvSpPr>
        <p:spPr bwMode="auto">
          <a:xfrm>
            <a:off x="295981" y="24018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000FF"/>
                </a:solidFill>
                <a:latin typeface="Courier New" pitchFamily="-106" charset="0"/>
                <a:cs typeface="Courier New" pitchFamily="-106" charset="0"/>
              </a:rPr>
              <a:t>r1</a:t>
            </a:r>
          </a:p>
        </p:txBody>
      </p:sp>
      <p:sp>
        <p:nvSpPr>
          <p:cNvPr id="112" name="Text Box 39"/>
          <p:cNvSpPr txBox="1">
            <a:spLocks noChangeArrowheads="1"/>
          </p:cNvSpPr>
          <p:nvPr>
            <p:custDataLst>
              <p:tags r:id="rId36"/>
            </p:custDataLst>
          </p:nvPr>
        </p:nvSpPr>
        <p:spPr bwMode="auto">
          <a:xfrm>
            <a:off x="322969" y="32131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dirty="0" smtClean="0">
                <a:latin typeface="Courier New" pitchFamily="-106" charset="0"/>
                <a:cs typeface="Courier New" pitchFamily="-106" charset="0"/>
              </a:rPr>
              <a:t>r15</a:t>
            </a:r>
            <a:endParaRPr lang="en-US" sz="1800" b="1" dirty="0">
              <a:latin typeface="Courier New" pitchFamily="-106" charset="0"/>
              <a:cs typeface="Courier New" pitchFamily="-106" charset="0"/>
            </a:endParaRPr>
          </a:p>
        </p:txBody>
      </p:sp>
      <p:sp>
        <p:nvSpPr>
          <p:cNvPr id="113" name="Text Box 174"/>
          <p:cNvSpPr txBox="1">
            <a:spLocks noChangeArrowheads="1"/>
          </p:cNvSpPr>
          <p:nvPr/>
        </p:nvSpPr>
        <p:spPr bwMode="auto">
          <a:xfrm>
            <a:off x="1859669" y="2133600"/>
            <a:ext cx="178911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solidFill>
                  <a:srgbClr val="0000FF"/>
                </a:solidFill>
                <a:latin typeface="Cambria" pitchFamily="18" charset="0"/>
              </a:rPr>
              <a:t>Input value: x</a:t>
            </a:r>
          </a:p>
        </p:txBody>
      </p:sp>
      <p:sp>
        <p:nvSpPr>
          <p:cNvPr id="114" name="Text Box 175"/>
          <p:cNvSpPr txBox="1">
            <a:spLocks noChangeArrowheads="1"/>
          </p:cNvSpPr>
          <p:nvPr/>
        </p:nvSpPr>
        <p:spPr bwMode="auto">
          <a:xfrm>
            <a:off x="1027819" y="2984500"/>
            <a:ext cx="261461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smtClean="0">
                <a:latin typeface="Cambria" pitchFamily="18" charset="0"/>
              </a:rPr>
              <a:t>Stack pointer</a:t>
            </a:r>
            <a:endParaRPr lang="en-US" sz="1200" dirty="0">
              <a:latin typeface="Cambria" pitchFamily="18" charset="0"/>
            </a:endParaRPr>
          </a:p>
        </p:txBody>
      </p:sp>
      <p:sp>
        <p:nvSpPr>
          <p:cNvPr id="3" name="TextBox 2"/>
          <p:cNvSpPr txBox="1"/>
          <p:nvPr/>
        </p:nvSpPr>
        <p:spPr>
          <a:xfrm>
            <a:off x="3185231" y="2387043"/>
            <a:ext cx="457200" cy="461665"/>
          </a:xfrm>
          <a:prstGeom prst="rect">
            <a:avLst/>
          </a:prstGeom>
          <a:noFill/>
        </p:spPr>
        <p:txBody>
          <a:bodyPr wrap="square" rtlCol="0">
            <a:spAutoFit/>
          </a:bodyPr>
          <a:lstStyle/>
          <a:p>
            <a:r>
              <a:rPr lang="en-US" b="1" dirty="0" smtClean="0">
                <a:latin typeface="Calibri" pitchFamily="34" charset="0"/>
              </a:rPr>
              <a:t>3</a:t>
            </a:r>
            <a:endParaRPr lang="en-US" b="1" dirty="0">
              <a:latin typeface="Calibri" pitchFamily="34" charset="0"/>
            </a:endParaRPr>
          </a:p>
        </p:txBody>
      </p:sp>
      <p:sp>
        <p:nvSpPr>
          <p:cNvPr id="116" name="TextBox 115"/>
          <p:cNvSpPr txBox="1"/>
          <p:nvPr/>
        </p:nvSpPr>
        <p:spPr>
          <a:xfrm>
            <a:off x="3052498" y="3234267"/>
            <a:ext cx="562769" cy="461665"/>
          </a:xfrm>
          <a:prstGeom prst="rect">
            <a:avLst/>
          </a:prstGeom>
          <a:noFill/>
        </p:spPr>
        <p:txBody>
          <a:bodyPr wrap="square" rtlCol="0">
            <a:spAutoFit/>
          </a:bodyPr>
          <a:lstStyle/>
          <a:p>
            <a:r>
              <a:rPr lang="en-US" b="1" dirty="0" smtClean="0">
                <a:latin typeface="Calibri" pitchFamily="34" charset="0"/>
              </a:rPr>
              <a:t>42</a:t>
            </a:r>
            <a:endParaRPr lang="en-US" b="1" dirty="0">
              <a:latin typeface="Calibri" pitchFamily="34" charset="0"/>
            </a:endParaRPr>
          </a:p>
        </p:txBody>
      </p:sp>
      <p:sp>
        <p:nvSpPr>
          <p:cNvPr id="98" name="Left Arrow 33"/>
          <p:cNvSpPr>
            <a:spLocks noChangeArrowheads="1"/>
          </p:cNvSpPr>
          <p:nvPr/>
        </p:nvSpPr>
        <p:spPr bwMode="auto">
          <a:xfrm>
            <a:off x="1300163" y="4343400"/>
            <a:ext cx="3505200" cy="1371600"/>
          </a:xfrm>
          <a:prstGeom prst="leftArrow">
            <a:avLst>
              <a:gd name="adj1" fmla="val 50000"/>
              <a:gd name="adj2" fmla="val 49999"/>
            </a:avLst>
          </a:prstGeom>
          <a:solidFill>
            <a:srgbClr val="C00000"/>
          </a:solidFill>
          <a:ln w="19050">
            <a:solidFill>
              <a:srgbClr val="C00000"/>
            </a:solidFill>
            <a:round/>
            <a:headEnd/>
            <a:tailEnd/>
          </a:ln>
        </p:spPr>
        <p:txBody>
          <a:bodyPr>
            <a:spAutoFit/>
          </a:bodyPr>
          <a:lstStyle/>
          <a:p>
            <a:endParaRPr lang="en-US"/>
          </a:p>
        </p:txBody>
      </p:sp>
      <p:sp>
        <p:nvSpPr>
          <p:cNvPr id="99" name="TextBox 119"/>
          <p:cNvSpPr txBox="1">
            <a:spLocks noChangeArrowheads="1"/>
          </p:cNvSpPr>
          <p:nvPr/>
        </p:nvSpPr>
        <p:spPr bwMode="auto">
          <a:xfrm>
            <a:off x="1219200" y="4729163"/>
            <a:ext cx="38846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3200" b="1" dirty="0" err="1">
                <a:solidFill>
                  <a:schemeClr val="bg1"/>
                </a:solidFill>
                <a:latin typeface="Courier New" pitchFamily="-106" charset="0"/>
                <a:cs typeface="Courier New" pitchFamily="-106" charset="0"/>
              </a:rPr>
              <a:t>loadr</a:t>
            </a:r>
            <a:r>
              <a:rPr lang="en-US" sz="3200" b="1" dirty="0">
                <a:solidFill>
                  <a:schemeClr val="bg1"/>
                </a:solidFill>
                <a:latin typeface="Courier New" pitchFamily="-106" charset="0"/>
                <a:cs typeface="Courier New" pitchFamily="-106" charset="0"/>
              </a:rPr>
              <a:t> r1 r15</a:t>
            </a:r>
          </a:p>
        </p:txBody>
      </p:sp>
      <p:sp>
        <p:nvSpPr>
          <p:cNvPr id="100" name="Text Box 247"/>
          <p:cNvSpPr txBox="1">
            <a:spLocks noChangeArrowheads="1"/>
          </p:cNvSpPr>
          <p:nvPr/>
        </p:nvSpPr>
        <p:spPr bwMode="auto">
          <a:xfrm>
            <a:off x="1880306" y="5486400"/>
            <a:ext cx="3067050" cy="1169551"/>
          </a:xfrm>
          <a:prstGeom prst="rect">
            <a:avLst/>
          </a:prstGeom>
          <a:noFill/>
          <a:ln w="19050">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000" dirty="0">
                <a:solidFill>
                  <a:srgbClr val="C00000"/>
                </a:solidFill>
                <a:latin typeface="Calibri" pitchFamily="34" charset="0"/>
              </a:rPr>
              <a:t>loads data into r1 from </a:t>
            </a:r>
            <a:r>
              <a:rPr lang="en-US" sz="2000" dirty="0" smtClean="0">
                <a:solidFill>
                  <a:srgbClr val="C00000"/>
                </a:solidFill>
                <a:latin typeface="Calibri" pitchFamily="34" charset="0"/>
              </a:rPr>
              <a:t>r15's  </a:t>
            </a:r>
            <a:r>
              <a:rPr lang="en-US" sz="2000" b="1" dirty="0">
                <a:solidFill>
                  <a:srgbClr val="C00000"/>
                </a:solidFill>
                <a:latin typeface="Calibri" pitchFamily="34" charset="0"/>
              </a:rPr>
              <a:t>MEMORY LOCATION </a:t>
            </a:r>
          </a:p>
          <a:p>
            <a:pPr>
              <a:spcBef>
                <a:spcPct val="50000"/>
              </a:spcBef>
            </a:pPr>
            <a:r>
              <a:rPr lang="en-US" sz="2000" dirty="0">
                <a:latin typeface="Calibri" pitchFamily="34" charset="0"/>
              </a:rPr>
              <a:t>(not </a:t>
            </a:r>
            <a:r>
              <a:rPr lang="en-US" sz="2000" dirty="0" smtClean="0">
                <a:latin typeface="Calibri" pitchFamily="34" charset="0"/>
              </a:rPr>
              <a:t>from r15 </a:t>
            </a:r>
            <a:r>
              <a:rPr lang="en-US" sz="2000" dirty="0">
                <a:latin typeface="Calibri" pitchFamily="34" charset="0"/>
              </a:rPr>
              <a:t>itself)</a:t>
            </a:r>
          </a:p>
        </p:txBody>
      </p:sp>
      <p:sp>
        <p:nvSpPr>
          <p:cNvPr id="102" name="Rectangle 269"/>
          <p:cNvSpPr>
            <a:spLocks noChangeArrowheads="1"/>
          </p:cNvSpPr>
          <p:nvPr>
            <p:custDataLst>
              <p:tags r:id="rId37"/>
            </p:custDataLst>
          </p:nvPr>
        </p:nvSpPr>
        <p:spPr bwMode="auto">
          <a:xfrm>
            <a:off x="5849774" y="3341688"/>
            <a:ext cx="2239963" cy="366712"/>
          </a:xfrm>
          <a:prstGeom prst="rect">
            <a:avLst/>
          </a:prstGeom>
          <a:solidFill>
            <a:srgbClr val="FFCCFF"/>
          </a:solidFill>
          <a:ln>
            <a:noFill/>
          </a:ln>
          <a:extLst/>
        </p:spPr>
        <p:txBody>
          <a:bodyPr wrap="square">
            <a:spAutoFit/>
          </a:bodyPr>
          <a:lstStyle/>
          <a:p>
            <a:pPr algn="l"/>
            <a:r>
              <a:rPr lang="en-US" sz="1800" b="1" dirty="0" err="1" smtClean="0">
                <a:latin typeface="Courier New" pitchFamily="-106" charset="0"/>
              </a:rPr>
              <a:t>loadr</a:t>
            </a:r>
            <a:r>
              <a:rPr lang="en-US" sz="1800" b="1" dirty="0" smtClean="0">
                <a:latin typeface="Courier New" pitchFamily="-106" charset="0"/>
              </a:rPr>
              <a:t> </a:t>
            </a:r>
            <a:r>
              <a:rPr lang="en-US" sz="1800" b="1" dirty="0">
                <a:latin typeface="Courier New" pitchFamily="-106" charset="0"/>
              </a:rPr>
              <a:t>r1 r15 </a:t>
            </a:r>
            <a:endParaRPr lang="en-US" sz="1800" dirty="0">
              <a:latin typeface="Arial" charset="0"/>
            </a:endParaRPr>
          </a:p>
        </p:txBody>
      </p:sp>
      <p:sp>
        <p:nvSpPr>
          <p:cNvPr id="104" name="TextBox 103"/>
          <p:cNvSpPr txBox="1"/>
          <p:nvPr/>
        </p:nvSpPr>
        <p:spPr>
          <a:xfrm>
            <a:off x="7664195" y="4805550"/>
            <a:ext cx="457200" cy="461665"/>
          </a:xfrm>
          <a:prstGeom prst="rect">
            <a:avLst/>
          </a:prstGeom>
          <a:noFill/>
        </p:spPr>
        <p:txBody>
          <a:bodyPr wrap="square" rtlCol="0">
            <a:spAutoFit/>
          </a:bodyPr>
          <a:lstStyle/>
          <a:p>
            <a:r>
              <a:rPr lang="en-US" b="1" dirty="0" smtClean="0">
                <a:latin typeface="Calibri" pitchFamily="34" charset="0"/>
              </a:rPr>
              <a:t>3</a:t>
            </a:r>
            <a:endParaRPr lang="en-US" b="1" dirty="0">
              <a:latin typeface="Calibri" pitchFamily="34" charset="0"/>
            </a:endParaRPr>
          </a:p>
        </p:txBody>
      </p:sp>
      <p:sp>
        <p:nvSpPr>
          <p:cNvPr id="105" name="Freeform 1"/>
          <p:cNvSpPr>
            <a:spLocks/>
          </p:cNvSpPr>
          <p:nvPr/>
        </p:nvSpPr>
        <p:spPr bwMode="auto">
          <a:xfrm>
            <a:off x="3290535" y="2480733"/>
            <a:ext cx="192087" cy="292100"/>
          </a:xfrm>
          <a:custGeom>
            <a:avLst/>
            <a:gdLst>
              <a:gd name="T0" fmla="*/ 0 w 192668"/>
              <a:gd name="T1" fmla="*/ 89445 h 293511"/>
              <a:gd name="T2" fmla="*/ 56104 w 192668"/>
              <a:gd name="T3" fmla="*/ 55904 h 293511"/>
              <a:gd name="T4" fmla="*/ 89767 w 192668"/>
              <a:gd name="T5" fmla="*/ 33542 h 293511"/>
              <a:gd name="T6" fmla="*/ 112210 w 192668"/>
              <a:gd name="T7" fmla="*/ 0 h 293511"/>
              <a:gd name="T8" fmla="*/ 123431 w 192668"/>
              <a:gd name="T9" fmla="*/ 33542 h 293511"/>
              <a:gd name="T10" fmla="*/ 78546 w 192668"/>
              <a:gd name="T11" fmla="*/ 134168 h 293511"/>
              <a:gd name="T12" fmla="*/ 67325 w 192668"/>
              <a:gd name="T13" fmla="*/ 167710 h 293511"/>
              <a:gd name="T14" fmla="*/ 112210 w 192668"/>
              <a:gd name="T15" fmla="*/ 178890 h 293511"/>
              <a:gd name="T16" fmla="*/ 179534 w 192668"/>
              <a:gd name="T17" fmla="*/ 156529 h 293511"/>
              <a:gd name="T18" fmla="*/ 190755 w 192668"/>
              <a:gd name="T19" fmla="*/ 190070 h 293511"/>
              <a:gd name="T20" fmla="*/ 157092 w 192668"/>
              <a:gd name="T21" fmla="*/ 223613 h 293511"/>
              <a:gd name="T22" fmla="*/ 134650 w 192668"/>
              <a:gd name="T23" fmla="*/ 257155 h 293511"/>
              <a:gd name="T24" fmla="*/ 123431 w 192668"/>
              <a:gd name="T25" fmla="*/ 290696 h 2935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2668" h="293511">
                <a:moveTo>
                  <a:pt x="0" y="90311"/>
                </a:moveTo>
                <a:cubicBezTo>
                  <a:pt x="18815" y="79022"/>
                  <a:pt x="37838" y="68074"/>
                  <a:pt x="56444" y="56445"/>
                </a:cubicBezTo>
                <a:cubicBezTo>
                  <a:pt x="67949" y="49254"/>
                  <a:pt x="80717" y="43461"/>
                  <a:pt x="90311" y="33867"/>
                </a:cubicBezTo>
                <a:cubicBezTo>
                  <a:pt x="99905" y="24273"/>
                  <a:pt x="105363" y="11289"/>
                  <a:pt x="112889" y="0"/>
                </a:cubicBezTo>
                <a:cubicBezTo>
                  <a:pt x="116652" y="11289"/>
                  <a:pt x="125492" y="22040"/>
                  <a:pt x="124178" y="33867"/>
                </a:cubicBezTo>
                <a:cubicBezTo>
                  <a:pt x="115857" y="108757"/>
                  <a:pt x="104228" y="85056"/>
                  <a:pt x="79022" y="135467"/>
                </a:cubicBezTo>
                <a:cubicBezTo>
                  <a:pt x="73700" y="146110"/>
                  <a:pt x="71496" y="158045"/>
                  <a:pt x="67733" y="169334"/>
                </a:cubicBezTo>
                <a:cubicBezTo>
                  <a:pt x="82785" y="173097"/>
                  <a:pt x="97451" y="182166"/>
                  <a:pt x="112889" y="180622"/>
                </a:cubicBezTo>
                <a:cubicBezTo>
                  <a:pt x="136570" y="178254"/>
                  <a:pt x="180622" y="158045"/>
                  <a:pt x="180622" y="158045"/>
                </a:cubicBezTo>
                <a:cubicBezTo>
                  <a:pt x="184385" y="169334"/>
                  <a:pt x="195674" y="180622"/>
                  <a:pt x="191911" y="191911"/>
                </a:cubicBezTo>
                <a:cubicBezTo>
                  <a:pt x="186862" y="207057"/>
                  <a:pt x="168265" y="213513"/>
                  <a:pt x="158044" y="225778"/>
                </a:cubicBezTo>
                <a:cubicBezTo>
                  <a:pt x="149358" y="236201"/>
                  <a:pt x="142992" y="248356"/>
                  <a:pt x="135466" y="259645"/>
                </a:cubicBezTo>
                <a:lnTo>
                  <a:pt x="124178" y="293511"/>
                </a:lnTo>
              </a:path>
            </a:pathLst>
          </a:custGeom>
          <a:noFill/>
          <a:ln w="19050" cap="flat" cmpd="sng" algn="ctr">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01" name="TextBox 100"/>
          <p:cNvSpPr txBox="1"/>
          <p:nvPr/>
        </p:nvSpPr>
        <p:spPr>
          <a:xfrm>
            <a:off x="2704306" y="2394614"/>
            <a:ext cx="457200" cy="461665"/>
          </a:xfrm>
          <a:prstGeom prst="rect">
            <a:avLst/>
          </a:prstGeom>
          <a:noFill/>
        </p:spPr>
        <p:txBody>
          <a:bodyPr wrap="square" rtlCol="0">
            <a:spAutoFit/>
          </a:bodyPr>
          <a:lstStyle/>
          <a:p>
            <a:r>
              <a:rPr lang="en-US" b="1" dirty="0" smtClean="0">
                <a:latin typeface="Calibri" pitchFamily="34" charset="0"/>
              </a:rPr>
              <a:t>2</a:t>
            </a:r>
            <a:endParaRPr lang="en-US" b="1" dirty="0">
              <a:latin typeface="Calibri" pitchFamily="34" charset="0"/>
            </a:endParaRPr>
          </a:p>
        </p:txBody>
      </p:sp>
      <p:sp>
        <p:nvSpPr>
          <p:cNvPr id="2" name="TextBox 1"/>
          <p:cNvSpPr txBox="1"/>
          <p:nvPr/>
        </p:nvSpPr>
        <p:spPr>
          <a:xfrm rot="20909174">
            <a:off x="797672" y="2129882"/>
            <a:ext cx="7867837" cy="2677656"/>
          </a:xfrm>
          <a:prstGeom prst="rect">
            <a:avLst/>
          </a:prstGeom>
          <a:solidFill>
            <a:srgbClr val="CCECFF"/>
          </a:solidFill>
          <a:ln>
            <a:solidFill>
              <a:srgbClr val="0000FF"/>
            </a:solidFill>
          </a:ln>
        </p:spPr>
        <p:txBody>
          <a:bodyPr wrap="square" rtlCol="0">
            <a:spAutoFit/>
          </a:bodyPr>
          <a:lstStyle/>
          <a:p>
            <a:r>
              <a:rPr lang="en-US" sz="4200" dirty="0" smtClean="0">
                <a:latin typeface="Cambria" panose="02040503050406030204" pitchFamily="18" charset="0"/>
              </a:rPr>
              <a:t>With </a:t>
            </a:r>
            <a:r>
              <a:rPr lang="en-US" sz="4200" b="1" dirty="0" smtClean="0">
                <a:latin typeface="Courier New" panose="02070309020205020404" pitchFamily="49" charset="0"/>
                <a:cs typeface="Courier New" panose="02070309020205020404" pitchFamily="49" charset="0"/>
              </a:rPr>
              <a:t>call</a:t>
            </a:r>
            <a:r>
              <a:rPr lang="en-US" sz="4200" dirty="0" smtClean="0">
                <a:latin typeface="Cambria" panose="02040503050406030204" pitchFamily="18" charset="0"/>
              </a:rPr>
              <a:t>, </a:t>
            </a:r>
            <a:r>
              <a:rPr lang="en-US" sz="4200" b="1" dirty="0" err="1" smtClean="0">
                <a:latin typeface="Courier New" panose="02070309020205020404" pitchFamily="49" charset="0"/>
                <a:cs typeface="Courier New" panose="02070309020205020404" pitchFamily="49" charset="0"/>
              </a:rPr>
              <a:t>jumpr</a:t>
            </a:r>
            <a:r>
              <a:rPr lang="en-US" sz="4200" dirty="0" smtClean="0">
                <a:latin typeface="Cambria" panose="02040503050406030204" pitchFamily="18" charset="0"/>
              </a:rPr>
              <a:t>, </a:t>
            </a:r>
            <a:r>
              <a:rPr lang="en-US" sz="4200" b="1" dirty="0" err="1" smtClean="0">
                <a:latin typeface="Courier New" panose="02070309020205020404" pitchFamily="49" charset="0"/>
                <a:cs typeface="Courier New" panose="02070309020205020404" pitchFamily="49" charset="0"/>
              </a:rPr>
              <a:t>loadr</a:t>
            </a:r>
            <a:r>
              <a:rPr lang="en-US" sz="4200" dirty="0" smtClean="0">
                <a:latin typeface="Cambria" panose="02040503050406030204" pitchFamily="18" charset="0"/>
              </a:rPr>
              <a:t>, and </a:t>
            </a:r>
            <a:r>
              <a:rPr lang="en-US" sz="4200" b="1" dirty="0" err="1" smtClean="0">
                <a:latin typeface="Courier New" panose="02070309020205020404" pitchFamily="49" charset="0"/>
                <a:cs typeface="Courier New" panose="02070309020205020404" pitchFamily="49" charset="0"/>
              </a:rPr>
              <a:t>storer</a:t>
            </a:r>
            <a:r>
              <a:rPr lang="en-US" sz="4200" dirty="0" smtClean="0">
                <a:latin typeface="Cambria" panose="02040503050406030204" pitchFamily="18" charset="0"/>
              </a:rPr>
              <a:t>, we can now implement functions </a:t>
            </a:r>
            <a:r>
              <a:rPr lang="en-US" sz="4200" i="1" dirty="0" smtClean="0">
                <a:latin typeface="Cambria" panose="02040503050406030204" pitchFamily="18" charset="0"/>
              </a:rPr>
              <a:t>- and Python and anything else - </a:t>
            </a:r>
            <a:r>
              <a:rPr lang="en-US" sz="4200" dirty="0" smtClean="0">
                <a:latin typeface="Cambria" panose="02040503050406030204" pitchFamily="18" charset="0"/>
              </a:rPr>
              <a:t>in assembly…</a:t>
            </a:r>
            <a:endParaRPr lang="en-US" sz="4200" dirty="0">
              <a:latin typeface="Cambria" panose="02040503050406030204" pitchFamily="18" charset="0"/>
            </a:endParaRPr>
          </a:p>
        </p:txBody>
      </p:sp>
    </p:spTree>
    <p:extLst>
      <p:ext uri="{BB962C8B-B14F-4D97-AF65-F5344CB8AC3E}">
        <p14:creationId xmlns:p14="http://schemas.microsoft.com/office/powerpoint/2010/main" val="3598806605"/>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7" name="Rectangle 6"/>
          <p:cNvSpPr>
            <a:spLocks noChangeArrowheads="1"/>
          </p:cNvSpPr>
          <p:nvPr>
            <p:custDataLst>
              <p:tags r:id="rId1"/>
            </p:custDataLst>
          </p:nvPr>
        </p:nvSpPr>
        <p:spPr bwMode="auto">
          <a:xfrm>
            <a:off x="381000" y="150813"/>
            <a:ext cx="82296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dirty="0" err="1" smtClean="0">
                <a:latin typeface="Courier New" pitchFamily="-106" charset="0"/>
              </a:rPr>
              <a:t>loadr</a:t>
            </a:r>
            <a:r>
              <a:rPr lang="en-US" sz="4200" dirty="0" smtClean="0">
                <a:latin typeface="Times New Roman" pitchFamily="-106" charset="0"/>
              </a:rPr>
              <a:t> </a:t>
            </a:r>
            <a:r>
              <a:rPr lang="en-US" sz="4200" dirty="0" smtClean="0">
                <a:solidFill>
                  <a:schemeClr val="tx2"/>
                </a:solidFill>
                <a:latin typeface="Times New Roman" pitchFamily="-106" charset="0"/>
              </a:rPr>
              <a:t> </a:t>
            </a:r>
            <a:r>
              <a:rPr lang="en-US" sz="4200" dirty="0" smtClean="0">
                <a:solidFill>
                  <a:schemeClr val="tx2"/>
                </a:solidFill>
                <a:latin typeface="Cambria" pitchFamily="18" charset="0"/>
              </a:rPr>
              <a:t>loads FROM </a:t>
            </a:r>
            <a:r>
              <a:rPr lang="en-US" sz="4200" dirty="0">
                <a:solidFill>
                  <a:schemeClr val="tx2"/>
                </a:solidFill>
                <a:latin typeface="Cambria" pitchFamily="18" charset="0"/>
              </a:rPr>
              <a:t>memory</a:t>
            </a:r>
          </a:p>
        </p:txBody>
      </p:sp>
      <p:sp>
        <p:nvSpPr>
          <p:cNvPr id="21508" name="Text Box 25"/>
          <p:cNvSpPr txBox="1">
            <a:spLocks noChangeArrowheads="1"/>
          </p:cNvSpPr>
          <p:nvPr>
            <p:custDataLst>
              <p:tags r:id="rId2"/>
            </p:custDataLst>
          </p:nvPr>
        </p:nvSpPr>
        <p:spPr bwMode="auto">
          <a:xfrm>
            <a:off x="5902325" y="1143000"/>
            <a:ext cx="2090738" cy="523220"/>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800" dirty="0" smtClean="0">
                <a:latin typeface="Cambria" pitchFamily="18" charset="0"/>
              </a:rPr>
              <a:t>RAM</a:t>
            </a:r>
            <a:endParaRPr lang="en-US" sz="2800" dirty="0">
              <a:latin typeface="Cambria" pitchFamily="18" charset="0"/>
            </a:endParaRPr>
          </a:p>
        </p:txBody>
      </p:sp>
      <p:sp>
        <p:nvSpPr>
          <p:cNvPr id="21509" name="Text Box 26"/>
          <p:cNvSpPr txBox="1">
            <a:spLocks noChangeArrowheads="1"/>
          </p:cNvSpPr>
          <p:nvPr>
            <p:custDataLst>
              <p:tags r:id="rId3"/>
            </p:custDataLst>
          </p:nvPr>
        </p:nvSpPr>
        <p:spPr bwMode="auto">
          <a:xfrm>
            <a:off x="1371600" y="1143000"/>
            <a:ext cx="1828800" cy="523220"/>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800" dirty="0" smtClean="0">
                <a:latin typeface="Cambria" pitchFamily="18" charset="0"/>
              </a:rPr>
              <a:t>CPU</a:t>
            </a:r>
            <a:endParaRPr lang="en-US" sz="2800" dirty="0">
              <a:latin typeface="Cambria" pitchFamily="18" charset="0"/>
            </a:endParaRPr>
          </a:p>
        </p:txBody>
      </p:sp>
      <p:sp>
        <p:nvSpPr>
          <p:cNvPr id="21515" name="Rectangle 16"/>
          <p:cNvSpPr>
            <a:spLocks noChangeArrowheads="1"/>
          </p:cNvSpPr>
          <p:nvPr>
            <p:custDataLst>
              <p:tags r:id="rId4"/>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6" name="Rectangle 17"/>
          <p:cNvSpPr>
            <a:spLocks noChangeArrowheads="1"/>
          </p:cNvSpPr>
          <p:nvPr>
            <p:custDataLst>
              <p:tags r:id="rId5"/>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7" name="Rectangle 18"/>
          <p:cNvSpPr>
            <a:spLocks noChangeArrowheads="1"/>
          </p:cNvSpPr>
          <p:nvPr>
            <p:custDataLst>
              <p:tags r:id="rId6"/>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8" name="Rectangle 19"/>
          <p:cNvSpPr>
            <a:spLocks noChangeArrowheads="1"/>
          </p:cNvSpPr>
          <p:nvPr>
            <p:custDataLst>
              <p:tags r:id="rId7"/>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9" name="Rectangle 20"/>
          <p:cNvSpPr>
            <a:spLocks noChangeArrowheads="1"/>
          </p:cNvSpPr>
          <p:nvPr>
            <p:custDataLst>
              <p:tags r:id="rId8"/>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20" name="Rectangle 21"/>
          <p:cNvSpPr>
            <a:spLocks noChangeArrowheads="1"/>
          </p:cNvSpPr>
          <p:nvPr>
            <p:custDataLst>
              <p:tags r:id="rId9"/>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21" name="Rectangle 22"/>
          <p:cNvSpPr>
            <a:spLocks noChangeArrowheads="1"/>
          </p:cNvSpPr>
          <p:nvPr>
            <p:custDataLst>
              <p:tags r:id="rId10"/>
            </p:custDataLst>
          </p:nvPr>
        </p:nvSpPr>
        <p:spPr bwMode="auto">
          <a:xfrm>
            <a:off x="5816600" y="4848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22" name="Rectangle 28"/>
          <p:cNvSpPr>
            <a:spLocks noChangeArrowheads="1"/>
          </p:cNvSpPr>
          <p:nvPr>
            <p:custDataLst>
              <p:tags r:id="rId11"/>
            </p:custDataLst>
          </p:nvPr>
        </p:nvSpPr>
        <p:spPr bwMode="auto">
          <a:xfrm>
            <a:off x="5857875" y="18399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setn r1 3</a:t>
            </a:r>
            <a:endParaRPr lang="en-US" sz="1800">
              <a:latin typeface="Arial" charset="0"/>
            </a:endParaRPr>
          </a:p>
        </p:txBody>
      </p:sp>
      <p:sp>
        <p:nvSpPr>
          <p:cNvPr id="21523" name="Text Box 30"/>
          <p:cNvSpPr txBox="1">
            <a:spLocks noChangeArrowheads="1"/>
          </p:cNvSpPr>
          <p:nvPr>
            <p:custDataLst>
              <p:tags r:id="rId12"/>
            </p:custDataLst>
          </p:nvPr>
        </p:nvSpPr>
        <p:spPr bwMode="auto">
          <a:xfrm>
            <a:off x="5220936" y="1851378"/>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0</a:t>
            </a:r>
          </a:p>
        </p:txBody>
      </p:sp>
      <p:sp>
        <p:nvSpPr>
          <p:cNvPr id="21524" name="Text Box 31"/>
          <p:cNvSpPr txBox="1">
            <a:spLocks noChangeArrowheads="1"/>
          </p:cNvSpPr>
          <p:nvPr>
            <p:custDataLst>
              <p:tags r:id="rId13"/>
            </p:custDataLst>
          </p:nvPr>
        </p:nvSpPr>
        <p:spPr bwMode="auto">
          <a:xfrm>
            <a:off x="5217761" y="2229203"/>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1</a:t>
            </a:r>
          </a:p>
        </p:txBody>
      </p:sp>
      <p:sp>
        <p:nvSpPr>
          <p:cNvPr id="21525" name="Text Box 32"/>
          <p:cNvSpPr txBox="1">
            <a:spLocks noChangeArrowheads="1"/>
          </p:cNvSpPr>
          <p:nvPr>
            <p:custDataLst>
              <p:tags r:id="rId14"/>
            </p:custDataLst>
          </p:nvPr>
        </p:nvSpPr>
        <p:spPr bwMode="auto">
          <a:xfrm>
            <a:off x="5217761" y="2610203"/>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2</a:t>
            </a:r>
          </a:p>
        </p:txBody>
      </p:sp>
      <p:sp>
        <p:nvSpPr>
          <p:cNvPr id="21526" name="Text Box 33"/>
          <p:cNvSpPr txBox="1">
            <a:spLocks noChangeArrowheads="1"/>
          </p:cNvSpPr>
          <p:nvPr>
            <p:custDataLst>
              <p:tags r:id="rId15"/>
            </p:custDataLst>
          </p:nvPr>
        </p:nvSpPr>
        <p:spPr bwMode="auto">
          <a:xfrm>
            <a:off x="5217761" y="2991203"/>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3</a:t>
            </a:r>
          </a:p>
        </p:txBody>
      </p:sp>
      <p:sp>
        <p:nvSpPr>
          <p:cNvPr id="21527" name="Text Box 34"/>
          <p:cNvSpPr txBox="1">
            <a:spLocks noChangeArrowheads="1"/>
          </p:cNvSpPr>
          <p:nvPr>
            <p:custDataLst>
              <p:tags r:id="rId16"/>
            </p:custDataLst>
          </p:nvPr>
        </p:nvSpPr>
        <p:spPr bwMode="auto">
          <a:xfrm>
            <a:off x="5217761" y="3364266"/>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4</a:t>
            </a:r>
          </a:p>
        </p:txBody>
      </p:sp>
      <p:sp>
        <p:nvSpPr>
          <p:cNvPr id="21528" name="Text Box 35"/>
          <p:cNvSpPr txBox="1">
            <a:spLocks noChangeArrowheads="1"/>
          </p:cNvSpPr>
          <p:nvPr>
            <p:custDataLst>
              <p:tags r:id="rId17"/>
            </p:custDataLst>
          </p:nvPr>
        </p:nvSpPr>
        <p:spPr bwMode="auto">
          <a:xfrm>
            <a:off x="5217761" y="3753203"/>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5</a:t>
            </a:r>
          </a:p>
        </p:txBody>
      </p:sp>
      <p:sp>
        <p:nvSpPr>
          <p:cNvPr id="21529" name="Rectangle 49"/>
          <p:cNvSpPr>
            <a:spLocks noChangeArrowheads="1"/>
          </p:cNvSpPr>
          <p:nvPr>
            <p:custDataLst>
              <p:tags r:id="rId18"/>
            </p:custDataLst>
          </p:nvPr>
        </p:nvSpPr>
        <p:spPr bwMode="auto">
          <a:xfrm>
            <a:off x="5857875" y="2219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dirty="0" err="1">
                <a:latin typeface="Courier New" pitchFamily="-106" charset="0"/>
              </a:rPr>
              <a:t>setn</a:t>
            </a:r>
            <a:r>
              <a:rPr lang="en-US" sz="1800" b="1" dirty="0">
                <a:latin typeface="Courier New" pitchFamily="-106" charset="0"/>
              </a:rPr>
              <a:t> r15 </a:t>
            </a:r>
            <a:r>
              <a:rPr lang="en-US" sz="1800" b="1" dirty="0" smtClean="0">
                <a:latin typeface="Courier New" pitchFamily="-106" charset="0"/>
              </a:rPr>
              <a:t>42</a:t>
            </a:r>
            <a:endParaRPr lang="en-US" sz="1800" dirty="0">
              <a:latin typeface="Arial" charset="0"/>
            </a:endParaRPr>
          </a:p>
        </p:txBody>
      </p:sp>
      <p:sp>
        <p:nvSpPr>
          <p:cNvPr id="21530" name="Rectangle 52"/>
          <p:cNvSpPr>
            <a:spLocks noChangeArrowheads="1"/>
          </p:cNvSpPr>
          <p:nvPr>
            <p:custDataLst>
              <p:tags r:id="rId19"/>
            </p:custDataLst>
          </p:nvPr>
        </p:nvSpPr>
        <p:spPr bwMode="auto">
          <a:xfrm>
            <a:off x="5857875" y="3738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1531" name="Rectangle 53"/>
          <p:cNvSpPr>
            <a:spLocks noChangeArrowheads="1"/>
          </p:cNvSpPr>
          <p:nvPr>
            <p:custDataLst>
              <p:tags r:id="rId20"/>
            </p:custDataLst>
          </p:nvPr>
        </p:nvSpPr>
        <p:spPr bwMode="auto">
          <a:xfrm>
            <a:off x="5857875" y="4870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1532" name="Rectangle 269"/>
          <p:cNvSpPr>
            <a:spLocks noChangeArrowheads="1"/>
          </p:cNvSpPr>
          <p:nvPr>
            <p:custDataLst>
              <p:tags r:id="rId21"/>
            </p:custDataLst>
          </p:nvPr>
        </p:nvSpPr>
        <p:spPr bwMode="auto">
          <a:xfrm>
            <a:off x="5857874" y="2595563"/>
            <a:ext cx="2239963" cy="366712"/>
          </a:xfrm>
          <a:prstGeom prst="rect">
            <a:avLst/>
          </a:prstGeom>
          <a:noFill/>
          <a:ln>
            <a:noFill/>
          </a:ln>
          <a:extLst/>
        </p:spPr>
        <p:txBody>
          <a:bodyPr wrap="square">
            <a:spAutoFit/>
          </a:bodyPr>
          <a:lstStyle/>
          <a:p>
            <a:pPr algn="l"/>
            <a:r>
              <a:rPr lang="en-US" sz="1800" b="1" dirty="0" err="1">
                <a:latin typeface="Courier New" pitchFamily="-106" charset="0"/>
              </a:rPr>
              <a:t>storer</a:t>
            </a:r>
            <a:r>
              <a:rPr lang="en-US" sz="1800" b="1" dirty="0">
                <a:latin typeface="Courier New" pitchFamily="-106" charset="0"/>
              </a:rPr>
              <a:t> r1 r15 </a:t>
            </a:r>
            <a:endParaRPr lang="en-US" sz="1800" dirty="0">
              <a:latin typeface="Arial" charset="0"/>
            </a:endParaRPr>
          </a:p>
        </p:txBody>
      </p:sp>
      <p:sp>
        <p:nvSpPr>
          <p:cNvPr id="21533" name="Rectangle 270"/>
          <p:cNvSpPr>
            <a:spLocks noChangeArrowheads="1"/>
          </p:cNvSpPr>
          <p:nvPr>
            <p:custDataLst>
              <p:tags r:id="rId22"/>
            </p:custDataLst>
          </p:nvPr>
        </p:nvSpPr>
        <p:spPr bwMode="auto">
          <a:xfrm>
            <a:off x="5857875" y="2984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r1 -1</a:t>
            </a:r>
            <a:endParaRPr lang="en-US" sz="1800">
              <a:latin typeface="Arial" charset="0"/>
            </a:endParaRPr>
          </a:p>
        </p:txBody>
      </p:sp>
      <p:sp>
        <p:nvSpPr>
          <p:cNvPr id="21535" name="Rectangle 51"/>
          <p:cNvSpPr>
            <a:spLocks noChangeArrowheads="1"/>
          </p:cNvSpPr>
          <p:nvPr>
            <p:custDataLst>
              <p:tags r:id="rId23"/>
            </p:custDataLst>
          </p:nvPr>
        </p:nvSpPr>
        <p:spPr bwMode="auto">
          <a:xfrm>
            <a:off x="5857875" y="37401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write r1</a:t>
            </a:r>
            <a:endParaRPr lang="en-US" sz="1800">
              <a:latin typeface="Arial" charset="0"/>
            </a:endParaRPr>
          </a:p>
        </p:txBody>
      </p:sp>
      <p:sp>
        <p:nvSpPr>
          <p:cNvPr id="21544" name="Text Box 35"/>
          <p:cNvSpPr txBox="1">
            <a:spLocks noChangeArrowheads="1"/>
          </p:cNvSpPr>
          <p:nvPr>
            <p:custDataLst>
              <p:tags r:id="rId24"/>
            </p:custDataLst>
          </p:nvPr>
        </p:nvSpPr>
        <p:spPr bwMode="auto">
          <a:xfrm>
            <a:off x="5216173" y="4913666"/>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dirty="0" smtClean="0">
                <a:latin typeface="Courier New" pitchFamily="49" charset="0"/>
                <a:cs typeface="Courier New" pitchFamily="49" charset="0"/>
              </a:rPr>
              <a:t>42</a:t>
            </a:r>
            <a:endParaRPr lang="en-US" sz="1500" b="1" dirty="0">
              <a:latin typeface="Courier New" pitchFamily="49" charset="0"/>
              <a:cs typeface="Courier New" pitchFamily="49" charset="0"/>
            </a:endParaRPr>
          </a:p>
        </p:txBody>
      </p:sp>
      <p:sp>
        <p:nvSpPr>
          <p:cNvPr id="21545" name="Rectangle 21"/>
          <p:cNvSpPr>
            <a:spLocks noChangeArrowheads="1"/>
          </p:cNvSpPr>
          <p:nvPr>
            <p:custDataLst>
              <p:tags r:id="rId25"/>
            </p:custDataLst>
          </p:nvPr>
        </p:nvSpPr>
        <p:spPr bwMode="auto">
          <a:xfrm>
            <a:off x="5816600" y="410368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46" name="Text Box 35"/>
          <p:cNvSpPr txBox="1">
            <a:spLocks noChangeArrowheads="1"/>
          </p:cNvSpPr>
          <p:nvPr>
            <p:custDataLst>
              <p:tags r:id="rId26"/>
            </p:custDataLst>
          </p:nvPr>
        </p:nvSpPr>
        <p:spPr bwMode="auto">
          <a:xfrm>
            <a:off x="5217761" y="4140553"/>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6</a:t>
            </a:r>
          </a:p>
        </p:txBody>
      </p:sp>
      <p:sp>
        <p:nvSpPr>
          <p:cNvPr id="21547" name="Rectangle 52"/>
          <p:cNvSpPr>
            <a:spLocks noChangeArrowheads="1"/>
          </p:cNvSpPr>
          <p:nvPr>
            <p:custDataLst>
              <p:tags r:id="rId27"/>
            </p:custDataLst>
          </p:nvPr>
        </p:nvSpPr>
        <p:spPr bwMode="auto">
          <a:xfrm>
            <a:off x="5857875" y="41259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1548" name="Rectangle 51"/>
          <p:cNvSpPr>
            <a:spLocks noChangeArrowheads="1"/>
          </p:cNvSpPr>
          <p:nvPr>
            <p:custDataLst>
              <p:tags r:id="rId28"/>
            </p:custDataLst>
          </p:nvPr>
        </p:nvSpPr>
        <p:spPr bwMode="auto">
          <a:xfrm>
            <a:off x="5857875" y="4127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halt</a:t>
            </a:r>
            <a:endParaRPr lang="en-US" sz="1800">
              <a:latin typeface="Arial" charset="0"/>
            </a:endParaRPr>
          </a:p>
        </p:txBody>
      </p:sp>
      <p:grpSp>
        <p:nvGrpSpPr>
          <p:cNvPr id="21549" name="Group 190"/>
          <p:cNvGrpSpPr>
            <a:grpSpLocks/>
          </p:cNvGrpSpPr>
          <p:nvPr>
            <p:custDataLst>
              <p:tags r:id="rId29"/>
            </p:custDataLst>
          </p:nvPr>
        </p:nvGrpSpPr>
        <p:grpSpPr bwMode="auto">
          <a:xfrm>
            <a:off x="7831138" y="4511675"/>
            <a:ext cx="225425" cy="300038"/>
            <a:chOff x="2928" y="1051"/>
            <a:chExt cx="840" cy="957"/>
          </a:xfrm>
        </p:grpSpPr>
        <p:sp>
          <p:nvSpPr>
            <p:cNvPr id="21592" name="Freeform 191"/>
            <p:cNvSpPr>
              <a:spLocks/>
            </p:cNvSpPr>
            <p:nvPr>
              <p:custDataLst>
                <p:tags r:id="rId76"/>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93" name="Oval 192"/>
            <p:cNvSpPr>
              <a:spLocks noChangeArrowheads="1"/>
            </p:cNvSpPr>
            <p:nvPr>
              <p:custDataLst>
                <p:tags r:id="rId7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94" name="Oval 193"/>
            <p:cNvSpPr>
              <a:spLocks noChangeArrowheads="1"/>
            </p:cNvSpPr>
            <p:nvPr>
              <p:custDataLst>
                <p:tags r:id="rId7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5" name="Oval 194"/>
            <p:cNvSpPr>
              <a:spLocks noChangeArrowheads="1"/>
            </p:cNvSpPr>
            <p:nvPr>
              <p:custDataLst>
                <p:tags r:id="rId7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6" name="Oval 195"/>
            <p:cNvSpPr>
              <a:spLocks noChangeArrowheads="1"/>
            </p:cNvSpPr>
            <p:nvPr>
              <p:custDataLst>
                <p:tags r:id="rId8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7" name="Oval 196"/>
            <p:cNvSpPr>
              <a:spLocks noChangeArrowheads="1"/>
            </p:cNvSpPr>
            <p:nvPr>
              <p:custDataLst>
                <p:tags r:id="rId8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8" name="Oval 197"/>
            <p:cNvSpPr>
              <a:spLocks noChangeArrowheads="1"/>
            </p:cNvSpPr>
            <p:nvPr>
              <p:custDataLst>
                <p:tags r:id="rId8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9" name="Oval 198"/>
            <p:cNvSpPr>
              <a:spLocks noChangeArrowheads="1"/>
            </p:cNvSpPr>
            <p:nvPr>
              <p:custDataLst>
                <p:tags r:id="rId8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600" name="AutoShape 199"/>
            <p:cNvSpPr>
              <a:spLocks noChangeArrowheads="1"/>
            </p:cNvSpPr>
            <p:nvPr>
              <p:custDataLst>
                <p:tags r:id="rId8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601" name="Freeform 200"/>
            <p:cNvSpPr>
              <a:spLocks/>
            </p:cNvSpPr>
            <p:nvPr>
              <p:custDataLst>
                <p:tags r:id="rId8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602" name="Freeform 201"/>
            <p:cNvSpPr>
              <a:spLocks/>
            </p:cNvSpPr>
            <p:nvPr>
              <p:custDataLst>
                <p:tags r:id="rId8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603" name="Freeform 202"/>
            <p:cNvSpPr>
              <a:spLocks/>
            </p:cNvSpPr>
            <p:nvPr>
              <p:custDataLst>
                <p:tags r:id="rId8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604" name="Freeform 203"/>
            <p:cNvSpPr>
              <a:spLocks/>
            </p:cNvSpPr>
            <p:nvPr>
              <p:custDataLst>
                <p:tags r:id="rId8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1550" name="Group 204"/>
          <p:cNvGrpSpPr>
            <a:grpSpLocks/>
          </p:cNvGrpSpPr>
          <p:nvPr>
            <p:custDataLst>
              <p:tags r:id="rId30"/>
            </p:custDataLst>
          </p:nvPr>
        </p:nvGrpSpPr>
        <p:grpSpPr bwMode="auto">
          <a:xfrm>
            <a:off x="7224713" y="4511675"/>
            <a:ext cx="225425" cy="300038"/>
            <a:chOff x="2928" y="1051"/>
            <a:chExt cx="840" cy="957"/>
          </a:xfrm>
        </p:grpSpPr>
        <p:sp>
          <p:nvSpPr>
            <p:cNvPr id="21579" name="Freeform 205"/>
            <p:cNvSpPr>
              <a:spLocks/>
            </p:cNvSpPr>
            <p:nvPr>
              <p:custDataLst>
                <p:tags r:id="rId6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80" name="Oval 206"/>
            <p:cNvSpPr>
              <a:spLocks noChangeArrowheads="1"/>
            </p:cNvSpPr>
            <p:nvPr>
              <p:custDataLst>
                <p:tags r:id="rId6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81" name="Oval 207"/>
            <p:cNvSpPr>
              <a:spLocks noChangeArrowheads="1"/>
            </p:cNvSpPr>
            <p:nvPr>
              <p:custDataLst>
                <p:tags r:id="rId6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2" name="Oval 208"/>
            <p:cNvSpPr>
              <a:spLocks noChangeArrowheads="1"/>
            </p:cNvSpPr>
            <p:nvPr>
              <p:custDataLst>
                <p:tags r:id="rId6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3" name="Oval 209"/>
            <p:cNvSpPr>
              <a:spLocks noChangeArrowheads="1"/>
            </p:cNvSpPr>
            <p:nvPr>
              <p:custDataLst>
                <p:tags r:id="rId6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4" name="Oval 210"/>
            <p:cNvSpPr>
              <a:spLocks noChangeArrowheads="1"/>
            </p:cNvSpPr>
            <p:nvPr>
              <p:custDataLst>
                <p:tags r:id="rId6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5" name="Oval 211"/>
            <p:cNvSpPr>
              <a:spLocks noChangeArrowheads="1"/>
            </p:cNvSpPr>
            <p:nvPr>
              <p:custDataLst>
                <p:tags r:id="rId6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6" name="Oval 212"/>
            <p:cNvSpPr>
              <a:spLocks noChangeArrowheads="1"/>
            </p:cNvSpPr>
            <p:nvPr>
              <p:custDataLst>
                <p:tags r:id="rId7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7" name="AutoShape 213"/>
            <p:cNvSpPr>
              <a:spLocks noChangeArrowheads="1"/>
            </p:cNvSpPr>
            <p:nvPr>
              <p:custDataLst>
                <p:tags r:id="rId7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588" name="Freeform 214"/>
            <p:cNvSpPr>
              <a:spLocks/>
            </p:cNvSpPr>
            <p:nvPr>
              <p:custDataLst>
                <p:tags r:id="rId7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589" name="Freeform 215"/>
            <p:cNvSpPr>
              <a:spLocks/>
            </p:cNvSpPr>
            <p:nvPr>
              <p:custDataLst>
                <p:tags r:id="rId7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590" name="Freeform 216"/>
            <p:cNvSpPr>
              <a:spLocks/>
            </p:cNvSpPr>
            <p:nvPr>
              <p:custDataLst>
                <p:tags r:id="rId7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591" name="Freeform 217"/>
            <p:cNvSpPr>
              <a:spLocks/>
            </p:cNvSpPr>
            <p:nvPr>
              <p:custDataLst>
                <p:tags r:id="rId7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1551" name="Group 218"/>
          <p:cNvGrpSpPr>
            <a:grpSpLocks/>
          </p:cNvGrpSpPr>
          <p:nvPr>
            <p:custDataLst>
              <p:tags r:id="rId31"/>
            </p:custDataLst>
          </p:nvPr>
        </p:nvGrpSpPr>
        <p:grpSpPr bwMode="auto">
          <a:xfrm>
            <a:off x="6943725" y="4511675"/>
            <a:ext cx="225425" cy="300038"/>
            <a:chOff x="2928" y="1051"/>
            <a:chExt cx="840" cy="957"/>
          </a:xfrm>
        </p:grpSpPr>
        <p:sp>
          <p:nvSpPr>
            <p:cNvPr id="21566" name="Freeform 219"/>
            <p:cNvSpPr>
              <a:spLocks/>
            </p:cNvSpPr>
            <p:nvPr>
              <p:custDataLst>
                <p:tags r:id="rId50"/>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67" name="Oval 220"/>
            <p:cNvSpPr>
              <a:spLocks noChangeArrowheads="1"/>
            </p:cNvSpPr>
            <p:nvPr>
              <p:custDataLst>
                <p:tags r:id="rId5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68" name="Oval 221"/>
            <p:cNvSpPr>
              <a:spLocks noChangeArrowheads="1"/>
            </p:cNvSpPr>
            <p:nvPr>
              <p:custDataLst>
                <p:tags r:id="rId52"/>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9" name="Oval 222"/>
            <p:cNvSpPr>
              <a:spLocks noChangeArrowheads="1"/>
            </p:cNvSpPr>
            <p:nvPr>
              <p:custDataLst>
                <p:tags r:id="rId53"/>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0" name="Oval 223"/>
            <p:cNvSpPr>
              <a:spLocks noChangeArrowheads="1"/>
            </p:cNvSpPr>
            <p:nvPr>
              <p:custDataLst>
                <p:tags r:id="rId54"/>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1" name="Oval 224"/>
            <p:cNvSpPr>
              <a:spLocks noChangeArrowheads="1"/>
            </p:cNvSpPr>
            <p:nvPr>
              <p:custDataLst>
                <p:tags r:id="rId55"/>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2" name="Oval 225"/>
            <p:cNvSpPr>
              <a:spLocks noChangeArrowheads="1"/>
            </p:cNvSpPr>
            <p:nvPr>
              <p:custDataLst>
                <p:tags r:id="rId56"/>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3" name="Oval 226"/>
            <p:cNvSpPr>
              <a:spLocks noChangeArrowheads="1"/>
            </p:cNvSpPr>
            <p:nvPr>
              <p:custDataLst>
                <p:tags r:id="rId57"/>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4" name="AutoShape 227"/>
            <p:cNvSpPr>
              <a:spLocks noChangeArrowheads="1"/>
            </p:cNvSpPr>
            <p:nvPr>
              <p:custDataLst>
                <p:tags r:id="rId5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575" name="Freeform 228"/>
            <p:cNvSpPr>
              <a:spLocks/>
            </p:cNvSpPr>
            <p:nvPr>
              <p:custDataLst>
                <p:tags r:id="rId5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576" name="Freeform 229"/>
            <p:cNvSpPr>
              <a:spLocks/>
            </p:cNvSpPr>
            <p:nvPr>
              <p:custDataLst>
                <p:tags r:id="rId6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577" name="Freeform 230"/>
            <p:cNvSpPr>
              <a:spLocks/>
            </p:cNvSpPr>
            <p:nvPr>
              <p:custDataLst>
                <p:tags r:id="rId6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578" name="Freeform 231"/>
            <p:cNvSpPr>
              <a:spLocks/>
            </p:cNvSpPr>
            <p:nvPr>
              <p:custDataLst>
                <p:tags r:id="rId6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1552" name="Group 232"/>
          <p:cNvGrpSpPr>
            <a:grpSpLocks/>
          </p:cNvGrpSpPr>
          <p:nvPr>
            <p:custDataLst>
              <p:tags r:id="rId32"/>
            </p:custDataLst>
          </p:nvPr>
        </p:nvGrpSpPr>
        <p:grpSpPr bwMode="auto">
          <a:xfrm>
            <a:off x="7513638" y="4525963"/>
            <a:ext cx="234950" cy="273050"/>
            <a:chOff x="1824" y="4512"/>
            <a:chExt cx="528" cy="241"/>
          </a:xfrm>
        </p:grpSpPr>
        <p:sp>
          <p:nvSpPr>
            <p:cNvPr id="21554" name="Freeform 233"/>
            <p:cNvSpPr>
              <a:spLocks/>
            </p:cNvSpPr>
            <p:nvPr>
              <p:custDataLst>
                <p:tags r:id="rId38"/>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21555" name="Oval 234"/>
            <p:cNvSpPr>
              <a:spLocks noChangeArrowheads="1"/>
            </p:cNvSpPr>
            <p:nvPr>
              <p:custDataLst>
                <p:tags r:id="rId39"/>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21556" name="Oval 235"/>
            <p:cNvSpPr>
              <a:spLocks noChangeArrowheads="1"/>
            </p:cNvSpPr>
            <p:nvPr>
              <p:custDataLst>
                <p:tags r:id="rId40"/>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57" name="Oval 236"/>
            <p:cNvSpPr>
              <a:spLocks noChangeArrowheads="1"/>
            </p:cNvSpPr>
            <p:nvPr>
              <p:custDataLst>
                <p:tags r:id="rId41"/>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58" name="Oval 237"/>
            <p:cNvSpPr>
              <a:spLocks noChangeArrowheads="1"/>
            </p:cNvSpPr>
            <p:nvPr>
              <p:custDataLst>
                <p:tags r:id="rId42"/>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59" name="Oval 238"/>
            <p:cNvSpPr>
              <a:spLocks noChangeArrowheads="1"/>
            </p:cNvSpPr>
            <p:nvPr>
              <p:custDataLst>
                <p:tags r:id="rId43"/>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0" name="Oval 239"/>
            <p:cNvSpPr>
              <a:spLocks noChangeArrowheads="1"/>
            </p:cNvSpPr>
            <p:nvPr>
              <p:custDataLst>
                <p:tags r:id="rId44"/>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1" name="Oval 240"/>
            <p:cNvSpPr>
              <a:spLocks noChangeArrowheads="1"/>
            </p:cNvSpPr>
            <p:nvPr>
              <p:custDataLst>
                <p:tags r:id="rId45"/>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2" name="Freeform 241"/>
            <p:cNvSpPr>
              <a:spLocks/>
            </p:cNvSpPr>
            <p:nvPr>
              <p:custDataLst>
                <p:tags r:id="rId46"/>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21563" name="Freeform 242"/>
            <p:cNvSpPr>
              <a:spLocks/>
            </p:cNvSpPr>
            <p:nvPr>
              <p:custDataLst>
                <p:tags r:id="rId47"/>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21564" name="AutoShape 243"/>
            <p:cNvSpPr>
              <a:spLocks noChangeArrowheads="1"/>
            </p:cNvSpPr>
            <p:nvPr>
              <p:custDataLst>
                <p:tags r:id="rId48"/>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21565" name="AutoShape 244"/>
            <p:cNvSpPr>
              <a:spLocks noChangeArrowheads="1"/>
            </p:cNvSpPr>
            <p:nvPr>
              <p:custDataLst>
                <p:tags r:id="rId49"/>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109" name="Rectangle 6"/>
          <p:cNvSpPr>
            <a:spLocks noChangeArrowheads="1"/>
          </p:cNvSpPr>
          <p:nvPr>
            <p:custDataLst>
              <p:tags r:id="rId33"/>
            </p:custDataLst>
          </p:nvPr>
        </p:nvSpPr>
        <p:spPr bwMode="auto">
          <a:xfrm>
            <a:off x="989719" y="2354263"/>
            <a:ext cx="2664706" cy="527226"/>
          </a:xfrm>
          <a:prstGeom prst="rect">
            <a:avLst/>
          </a:prstGeom>
          <a:solidFill>
            <a:srgbClr val="CCECFF"/>
          </a:solidFill>
          <a:ln w="9525">
            <a:solidFill>
              <a:schemeClr val="tx1"/>
            </a:solidFill>
            <a:miter lim="800000"/>
            <a:headEnd/>
            <a:tailEnd/>
          </a:ln>
          <a:extLst/>
        </p:spPr>
        <p:txBody>
          <a:bodyPr wrap="none" anchor="ctr"/>
          <a:lstStyle/>
          <a:p>
            <a:endParaRPr lang="en-US"/>
          </a:p>
        </p:txBody>
      </p:sp>
      <p:sp>
        <p:nvSpPr>
          <p:cNvPr id="110" name="Rectangle 7"/>
          <p:cNvSpPr>
            <a:spLocks noChangeArrowheads="1"/>
          </p:cNvSpPr>
          <p:nvPr>
            <p:custDataLst>
              <p:tags r:id="rId34"/>
            </p:custDataLst>
          </p:nvPr>
        </p:nvSpPr>
        <p:spPr bwMode="auto">
          <a:xfrm>
            <a:off x="989719" y="3192463"/>
            <a:ext cx="2664706" cy="527226"/>
          </a:xfrm>
          <a:prstGeom prst="rect">
            <a:avLst/>
          </a:prstGeom>
          <a:solidFill>
            <a:schemeClr val="bg1">
              <a:lumMod val="85000"/>
            </a:schemeClr>
          </a:solidFill>
          <a:ln w="9525">
            <a:solidFill>
              <a:schemeClr val="tx1"/>
            </a:solidFill>
            <a:miter lim="800000"/>
            <a:headEnd/>
            <a:tailEnd/>
          </a:ln>
          <a:extLst/>
        </p:spPr>
        <p:txBody>
          <a:bodyPr wrap="none" anchor="ctr"/>
          <a:lstStyle/>
          <a:p>
            <a:endParaRPr lang="en-US"/>
          </a:p>
        </p:txBody>
      </p:sp>
      <p:sp>
        <p:nvSpPr>
          <p:cNvPr id="111" name="Text Box 38"/>
          <p:cNvSpPr txBox="1">
            <a:spLocks noChangeArrowheads="1"/>
          </p:cNvSpPr>
          <p:nvPr>
            <p:custDataLst>
              <p:tags r:id="rId35"/>
            </p:custDataLst>
          </p:nvPr>
        </p:nvSpPr>
        <p:spPr bwMode="auto">
          <a:xfrm>
            <a:off x="295981" y="24018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000FF"/>
                </a:solidFill>
                <a:latin typeface="Courier New" pitchFamily="-106" charset="0"/>
                <a:cs typeface="Courier New" pitchFamily="-106" charset="0"/>
              </a:rPr>
              <a:t>r1</a:t>
            </a:r>
          </a:p>
        </p:txBody>
      </p:sp>
      <p:sp>
        <p:nvSpPr>
          <p:cNvPr id="112" name="Text Box 39"/>
          <p:cNvSpPr txBox="1">
            <a:spLocks noChangeArrowheads="1"/>
          </p:cNvSpPr>
          <p:nvPr>
            <p:custDataLst>
              <p:tags r:id="rId36"/>
            </p:custDataLst>
          </p:nvPr>
        </p:nvSpPr>
        <p:spPr bwMode="auto">
          <a:xfrm>
            <a:off x="322969" y="32131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dirty="0" smtClean="0">
                <a:latin typeface="Courier New" pitchFamily="-106" charset="0"/>
                <a:cs typeface="Courier New" pitchFamily="-106" charset="0"/>
              </a:rPr>
              <a:t>r15</a:t>
            </a:r>
            <a:endParaRPr lang="en-US" sz="1800" b="1" dirty="0">
              <a:latin typeface="Courier New" pitchFamily="-106" charset="0"/>
              <a:cs typeface="Courier New" pitchFamily="-106" charset="0"/>
            </a:endParaRPr>
          </a:p>
        </p:txBody>
      </p:sp>
      <p:sp>
        <p:nvSpPr>
          <p:cNvPr id="113" name="Text Box 174"/>
          <p:cNvSpPr txBox="1">
            <a:spLocks noChangeArrowheads="1"/>
          </p:cNvSpPr>
          <p:nvPr/>
        </p:nvSpPr>
        <p:spPr bwMode="auto">
          <a:xfrm>
            <a:off x="1859669" y="2133600"/>
            <a:ext cx="178911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solidFill>
                  <a:srgbClr val="0000FF"/>
                </a:solidFill>
                <a:latin typeface="Cambria" pitchFamily="18" charset="0"/>
              </a:rPr>
              <a:t>Input value: x</a:t>
            </a:r>
          </a:p>
        </p:txBody>
      </p:sp>
      <p:sp>
        <p:nvSpPr>
          <p:cNvPr id="114" name="Text Box 175"/>
          <p:cNvSpPr txBox="1">
            <a:spLocks noChangeArrowheads="1"/>
          </p:cNvSpPr>
          <p:nvPr/>
        </p:nvSpPr>
        <p:spPr bwMode="auto">
          <a:xfrm>
            <a:off x="1027819" y="2984500"/>
            <a:ext cx="261461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smtClean="0">
                <a:latin typeface="Cambria" pitchFamily="18" charset="0"/>
              </a:rPr>
              <a:t>Stack pointer</a:t>
            </a:r>
            <a:endParaRPr lang="en-US" sz="1200" dirty="0">
              <a:latin typeface="Cambria" pitchFamily="18" charset="0"/>
            </a:endParaRPr>
          </a:p>
        </p:txBody>
      </p:sp>
      <p:sp>
        <p:nvSpPr>
          <p:cNvPr id="3" name="TextBox 2"/>
          <p:cNvSpPr txBox="1"/>
          <p:nvPr/>
        </p:nvSpPr>
        <p:spPr>
          <a:xfrm>
            <a:off x="3185231" y="2387043"/>
            <a:ext cx="457200" cy="461665"/>
          </a:xfrm>
          <a:prstGeom prst="rect">
            <a:avLst/>
          </a:prstGeom>
          <a:noFill/>
        </p:spPr>
        <p:txBody>
          <a:bodyPr wrap="square" rtlCol="0">
            <a:spAutoFit/>
          </a:bodyPr>
          <a:lstStyle/>
          <a:p>
            <a:r>
              <a:rPr lang="en-US" b="1" dirty="0" smtClean="0">
                <a:latin typeface="Calibri" pitchFamily="34" charset="0"/>
              </a:rPr>
              <a:t>3</a:t>
            </a:r>
            <a:endParaRPr lang="en-US" b="1" dirty="0">
              <a:latin typeface="Calibri" pitchFamily="34" charset="0"/>
            </a:endParaRPr>
          </a:p>
        </p:txBody>
      </p:sp>
      <p:sp>
        <p:nvSpPr>
          <p:cNvPr id="116" name="TextBox 115"/>
          <p:cNvSpPr txBox="1"/>
          <p:nvPr/>
        </p:nvSpPr>
        <p:spPr>
          <a:xfrm>
            <a:off x="3052498" y="3234267"/>
            <a:ext cx="562769" cy="461665"/>
          </a:xfrm>
          <a:prstGeom prst="rect">
            <a:avLst/>
          </a:prstGeom>
          <a:noFill/>
        </p:spPr>
        <p:txBody>
          <a:bodyPr wrap="square" rtlCol="0">
            <a:spAutoFit/>
          </a:bodyPr>
          <a:lstStyle/>
          <a:p>
            <a:r>
              <a:rPr lang="en-US" b="1" dirty="0" smtClean="0">
                <a:latin typeface="Calibri" pitchFamily="34" charset="0"/>
              </a:rPr>
              <a:t>42</a:t>
            </a:r>
            <a:endParaRPr lang="en-US" b="1" dirty="0">
              <a:latin typeface="Calibri" pitchFamily="34" charset="0"/>
            </a:endParaRPr>
          </a:p>
        </p:txBody>
      </p:sp>
      <p:sp>
        <p:nvSpPr>
          <p:cNvPr id="98" name="Left Arrow 33"/>
          <p:cNvSpPr>
            <a:spLocks noChangeArrowheads="1"/>
          </p:cNvSpPr>
          <p:nvPr/>
        </p:nvSpPr>
        <p:spPr bwMode="auto">
          <a:xfrm>
            <a:off x="1300163" y="4343400"/>
            <a:ext cx="3505200" cy="1371600"/>
          </a:xfrm>
          <a:prstGeom prst="leftArrow">
            <a:avLst>
              <a:gd name="adj1" fmla="val 50000"/>
              <a:gd name="adj2" fmla="val 49999"/>
            </a:avLst>
          </a:prstGeom>
          <a:solidFill>
            <a:srgbClr val="C00000"/>
          </a:solidFill>
          <a:ln w="19050">
            <a:solidFill>
              <a:srgbClr val="C00000"/>
            </a:solidFill>
            <a:round/>
            <a:headEnd/>
            <a:tailEnd/>
          </a:ln>
        </p:spPr>
        <p:txBody>
          <a:bodyPr>
            <a:spAutoFit/>
          </a:bodyPr>
          <a:lstStyle/>
          <a:p>
            <a:endParaRPr lang="en-US"/>
          </a:p>
        </p:txBody>
      </p:sp>
      <p:sp>
        <p:nvSpPr>
          <p:cNvPr id="99" name="TextBox 119"/>
          <p:cNvSpPr txBox="1">
            <a:spLocks noChangeArrowheads="1"/>
          </p:cNvSpPr>
          <p:nvPr/>
        </p:nvSpPr>
        <p:spPr bwMode="auto">
          <a:xfrm>
            <a:off x="1219200" y="4729163"/>
            <a:ext cx="38846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3200" b="1" dirty="0" err="1">
                <a:solidFill>
                  <a:schemeClr val="bg1"/>
                </a:solidFill>
                <a:latin typeface="Courier New" pitchFamily="-106" charset="0"/>
                <a:cs typeface="Courier New" pitchFamily="-106" charset="0"/>
              </a:rPr>
              <a:t>loadr</a:t>
            </a:r>
            <a:r>
              <a:rPr lang="en-US" sz="3200" b="1" dirty="0">
                <a:solidFill>
                  <a:schemeClr val="bg1"/>
                </a:solidFill>
                <a:latin typeface="Courier New" pitchFamily="-106" charset="0"/>
                <a:cs typeface="Courier New" pitchFamily="-106" charset="0"/>
              </a:rPr>
              <a:t> r1 r15</a:t>
            </a:r>
          </a:p>
        </p:txBody>
      </p:sp>
      <p:sp>
        <p:nvSpPr>
          <p:cNvPr id="100" name="Text Box 247"/>
          <p:cNvSpPr txBox="1">
            <a:spLocks noChangeArrowheads="1"/>
          </p:cNvSpPr>
          <p:nvPr/>
        </p:nvSpPr>
        <p:spPr bwMode="auto">
          <a:xfrm>
            <a:off x="1880306" y="5486400"/>
            <a:ext cx="3067050" cy="1169551"/>
          </a:xfrm>
          <a:prstGeom prst="rect">
            <a:avLst/>
          </a:prstGeom>
          <a:noFill/>
          <a:ln w="19050">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000" dirty="0">
                <a:solidFill>
                  <a:srgbClr val="C00000"/>
                </a:solidFill>
                <a:latin typeface="Calibri" pitchFamily="34" charset="0"/>
              </a:rPr>
              <a:t>loads data into r1 from </a:t>
            </a:r>
            <a:r>
              <a:rPr lang="en-US" sz="2000" dirty="0" smtClean="0">
                <a:solidFill>
                  <a:srgbClr val="C00000"/>
                </a:solidFill>
                <a:latin typeface="Calibri" pitchFamily="34" charset="0"/>
              </a:rPr>
              <a:t>r15's  </a:t>
            </a:r>
            <a:r>
              <a:rPr lang="en-US" sz="2000" b="1" dirty="0">
                <a:solidFill>
                  <a:srgbClr val="C00000"/>
                </a:solidFill>
                <a:latin typeface="Calibri" pitchFamily="34" charset="0"/>
              </a:rPr>
              <a:t>MEMORY LOCATION </a:t>
            </a:r>
          </a:p>
          <a:p>
            <a:pPr>
              <a:spcBef>
                <a:spcPct val="50000"/>
              </a:spcBef>
            </a:pPr>
            <a:r>
              <a:rPr lang="en-US" sz="2000" dirty="0">
                <a:latin typeface="Calibri" pitchFamily="34" charset="0"/>
              </a:rPr>
              <a:t>(not </a:t>
            </a:r>
            <a:r>
              <a:rPr lang="en-US" sz="2000" dirty="0" smtClean="0">
                <a:latin typeface="Calibri" pitchFamily="34" charset="0"/>
              </a:rPr>
              <a:t>from r15 </a:t>
            </a:r>
            <a:r>
              <a:rPr lang="en-US" sz="2000" dirty="0">
                <a:latin typeface="Calibri" pitchFamily="34" charset="0"/>
              </a:rPr>
              <a:t>itself)</a:t>
            </a:r>
          </a:p>
        </p:txBody>
      </p:sp>
      <p:sp>
        <p:nvSpPr>
          <p:cNvPr id="102" name="Rectangle 269"/>
          <p:cNvSpPr>
            <a:spLocks noChangeArrowheads="1"/>
          </p:cNvSpPr>
          <p:nvPr>
            <p:custDataLst>
              <p:tags r:id="rId37"/>
            </p:custDataLst>
          </p:nvPr>
        </p:nvSpPr>
        <p:spPr bwMode="auto">
          <a:xfrm>
            <a:off x="5849774" y="3341688"/>
            <a:ext cx="2239963" cy="366712"/>
          </a:xfrm>
          <a:prstGeom prst="rect">
            <a:avLst/>
          </a:prstGeom>
          <a:solidFill>
            <a:srgbClr val="FFCCFF"/>
          </a:solidFill>
          <a:ln>
            <a:noFill/>
          </a:ln>
          <a:extLst/>
        </p:spPr>
        <p:txBody>
          <a:bodyPr wrap="square">
            <a:spAutoFit/>
          </a:bodyPr>
          <a:lstStyle/>
          <a:p>
            <a:pPr algn="l"/>
            <a:r>
              <a:rPr lang="en-US" sz="1800" b="1" dirty="0" err="1" smtClean="0">
                <a:latin typeface="Courier New" pitchFamily="-106" charset="0"/>
              </a:rPr>
              <a:t>loadr</a:t>
            </a:r>
            <a:r>
              <a:rPr lang="en-US" sz="1800" b="1" dirty="0" smtClean="0">
                <a:latin typeface="Courier New" pitchFamily="-106" charset="0"/>
              </a:rPr>
              <a:t> </a:t>
            </a:r>
            <a:r>
              <a:rPr lang="en-US" sz="1800" b="1" dirty="0">
                <a:latin typeface="Courier New" pitchFamily="-106" charset="0"/>
              </a:rPr>
              <a:t>r1 r15 </a:t>
            </a:r>
            <a:endParaRPr lang="en-US" sz="1800" dirty="0">
              <a:latin typeface="Arial" charset="0"/>
            </a:endParaRPr>
          </a:p>
        </p:txBody>
      </p:sp>
      <p:sp>
        <p:nvSpPr>
          <p:cNvPr id="104" name="TextBox 103"/>
          <p:cNvSpPr txBox="1"/>
          <p:nvPr/>
        </p:nvSpPr>
        <p:spPr>
          <a:xfrm>
            <a:off x="7664195" y="4805550"/>
            <a:ext cx="457200" cy="461665"/>
          </a:xfrm>
          <a:prstGeom prst="rect">
            <a:avLst/>
          </a:prstGeom>
          <a:noFill/>
        </p:spPr>
        <p:txBody>
          <a:bodyPr wrap="square" rtlCol="0">
            <a:spAutoFit/>
          </a:bodyPr>
          <a:lstStyle/>
          <a:p>
            <a:r>
              <a:rPr lang="en-US" b="1" dirty="0" smtClean="0">
                <a:latin typeface="Calibri" pitchFamily="34" charset="0"/>
              </a:rPr>
              <a:t>3</a:t>
            </a:r>
            <a:endParaRPr lang="en-US" b="1" dirty="0">
              <a:latin typeface="Calibri" pitchFamily="34" charset="0"/>
            </a:endParaRPr>
          </a:p>
        </p:txBody>
      </p:sp>
      <p:sp>
        <p:nvSpPr>
          <p:cNvPr id="105" name="Freeform 1"/>
          <p:cNvSpPr>
            <a:spLocks/>
          </p:cNvSpPr>
          <p:nvPr/>
        </p:nvSpPr>
        <p:spPr bwMode="auto">
          <a:xfrm>
            <a:off x="3290535" y="2480733"/>
            <a:ext cx="192087" cy="292100"/>
          </a:xfrm>
          <a:custGeom>
            <a:avLst/>
            <a:gdLst>
              <a:gd name="T0" fmla="*/ 0 w 192668"/>
              <a:gd name="T1" fmla="*/ 89445 h 293511"/>
              <a:gd name="T2" fmla="*/ 56104 w 192668"/>
              <a:gd name="T3" fmla="*/ 55904 h 293511"/>
              <a:gd name="T4" fmla="*/ 89767 w 192668"/>
              <a:gd name="T5" fmla="*/ 33542 h 293511"/>
              <a:gd name="T6" fmla="*/ 112210 w 192668"/>
              <a:gd name="T7" fmla="*/ 0 h 293511"/>
              <a:gd name="T8" fmla="*/ 123431 w 192668"/>
              <a:gd name="T9" fmla="*/ 33542 h 293511"/>
              <a:gd name="T10" fmla="*/ 78546 w 192668"/>
              <a:gd name="T11" fmla="*/ 134168 h 293511"/>
              <a:gd name="T12" fmla="*/ 67325 w 192668"/>
              <a:gd name="T13" fmla="*/ 167710 h 293511"/>
              <a:gd name="T14" fmla="*/ 112210 w 192668"/>
              <a:gd name="T15" fmla="*/ 178890 h 293511"/>
              <a:gd name="T16" fmla="*/ 179534 w 192668"/>
              <a:gd name="T17" fmla="*/ 156529 h 293511"/>
              <a:gd name="T18" fmla="*/ 190755 w 192668"/>
              <a:gd name="T19" fmla="*/ 190070 h 293511"/>
              <a:gd name="T20" fmla="*/ 157092 w 192668"/>
              <a:gd name="T21" fmla="*/ 223613 h 293511"/>
              <a:gd name="T22" fmla="*/ 134650 w 192668"/>
              <a:gd name="T23" fmla="*/ 257155 h 293511"/>
              <a:gd name="T24" fmla="*/ 123431 w 192668"/>
              <a:gd name="T25" fmla="*/ 290696 h 2935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2668" h="293511">
                <a:moveTo>
                  <a:pt x="0" y="90311"/>
                </a:moveTo>
                <a:cubicBezTo>
                  <a:pt x="18815" y="79022"/>
                  <a:pt x="37838" y="68074"/>
                  <a:pt x="56444" y="56445"/>
                </a:cubicBezTo>
                <a:cubicBezTo>
                  <a:pt x="67949" y="49254"/>
                  <a:pt x="80717" y="43461"/>
                  <a:pt x="90311" y="33867"/>
                </a:cubicBezTo>
                <a:cubicBezTo>
                  <a:pt x="99905" y="24273"/>
                  <a:pt x="105363" y="11289"/>
                  <a:pt x="112889" y="0"/>
                </a:cubicBezTo>
                <a:cubicBezTo>
                  <a:pt x="116652" y="11289"/>
                  <a:pt x="125492" y="22040"/>
                  <a:pt x="124178" y="33867"/>
                </a:cubicBezTo>
                <a:cubicBezTo>
                  <a:pt x="115857" y="108757"/>
                  <a:pt x="104228" y="85056"/>
                  <a:pt x="79022" y="135467"/>
                </a:cubicBezTo>
                <a:cubicBezTo>
                  <a:pt x="73700" y="146110"/>
                  <a:pt x="71496" y="158045"/>
                  <a:pt x="67733" y="169334"/>
                </a:cubicBezTo>
                <a:cubicBezTo>
                  <a:pt x="82785" y="173097"/>
                  <a:pt x="97451" y="182166"/>
                  <a:pt x="112889" y="180622"/>
                </a:cubicBezTo>
                <a:cubicBezTo>
                  <a:pt x="136570" y="178254"/>
                  <a:pt x="180622" y="158045"/>
                  <a:pt x="180622" y="158045"/>
                </a:cubicBezTo>
                <a:cubicBezTo>
                  <a:pt x="184385" y="169334"/>
                  <a:pt x="195674" y="180622"/>
                  <a:pt x="191911" y="191911"/>
                </a:cubicBezTo>
                <a:cubicBezTo>
                  <a:pt x="186862" y="207057"/>
                  <a:pt x="168265" y="213513"/>
                  <a:pt x="158044" y="225778"/>
                </a:cubicBezTo>
                <a:cubicBezTo>
                  <a:pt x="149358" y="236201"/>
                  <a:pt x="142992" y="248356"/>
                  <a:pt x="135466" y="259645"/>
                </a:cubicBezTo>
                <a:lnTo>
                  <a:pt x="124178" y="293511"/>
                </a:lnTo>
              </a:path>
            </a:pathLst>
          </a:custGeom>
          <a:noFill/>
          <a:ln w="19050" cap="flat" cmpd="sng" algn="ctr">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01" name="TextBox 100"/>
          <p:cNvSpPr txBox="1"/>
          <p:nvPr/>
        </p:nvSpPr>
        <p:spPr>
          <a:xfrm>
            <a:off x="2704306" y="2394614"/>
            <a:ext cx="457200" cy="461665"/>
          </a:xfrm>
          <a:prstGeom prst="rect">
            <a:avLst/>
          </a:prstGeom>
          <a:noFill/>
        </p:spPr>
        <p:txBody>
          <a:bodyPr wrap="square" rtlCol="0">
            <a:spAutoFit/>
          </a:bodyPr>
          <a:lstStyle/>
          <a:p>
            <a:r>
              <a:rPr lang="en-US" b="1" dirty="0" smtClean="0">
                <a:latin typeface="Calibri" pitchFamily="34" charset="0"/>
              </a:rPr>
              <a:t>2</a:t>
            </a:r>
            <a:endParaRPr lang="en-US" b="1" dirty="0">
              <a:latin typeface="Calibri" pitchFamily="34" charset="0"/>
            </a:endParaRPr>
          </a:p>
        </p:txBody>
      </p:sp>
      <p:sp>
        <p:nvSpPr>
          <p:cNvPr id="2" name="TextBox 1"/>
          <p:cNvSpPr txBox="1"/>
          <p:nvPr/>
        </p:nvSpPr>
        <p:spPr>
          <a:xfrm rot="20909174">
            <a:off x="797672" y="2129882"/>
            <a:ext cx="7867837" cy="2677656"/>
          </a:xfrm>
          <a:prstGeom prst="rect">
            <a:avLst/>
          </a:prstGeom>
          <a:solidFill>
            <a:srgbClr val="CCECFF"/>
          </a:solidFill>
          <a:ln w="28575">
            <a:solidFill>
              <a:srgbClr val="0000FF"/>
            </a:solidFill>
          </a:ln>
        </p:spPr>
        <p:txBody>
          <a:bodyPr wrap="square" rtlCol="0">
            <a:spAutoFit/>
          </a:bodyPr>
          <a:lstStyle/>
          <a:p>
            <a:r>
              <a:rPr lang="en-US" sz="4200" dirty="0" smtClean="0">
                <a:latin typeface="Cambria" panose="02040503050406030204" pitchFamily="18" charset="0"/>
              </a:rPr>
              <a:t>With </a:t>
            </a:r>
            <a:r>
              <a:rPr lang="en-US" sz="4200" b="1" dirty="0" smtClean="0">
                <a:latin typeface="Courier New" panose="02070309020205020404" pitchFamily="49" charset="0"/>
                <a:cs typeface="Courier New" panose="02070309020205020404" pitchFamily="49" charset="0"/>
              </a:rPr>
              <a:t>call</a:t>
            </a:r>
            <a:r>
              <a:rPr lang="en-US" sz="4200" dirty="0" smtClean="0">
                <a:latin typeface="Cambria" panose="02040503050406030204" pitchFamily="18" charset="0"/>
              </a:rPr>
              <a:t>, </a:t>
            </a:r>
            <a:r>
              <a:rPr lang="en-US" sz="4200" b="1" dirty="0" err="1" smtClean="0">
                <a:latin typeface="Courier New" panose="02070309020205020404" pitchFamily="49" charset="0"/>
                <a:cs typeface="Courier New" panose="02070309020205020404" pitchFamily="49" charset="0"/>
              </a:rPr>
              <a:t>jumpr</a:t>
            </a:r>
            <a:r>
              <a:rPr lang="en-US" sz="4200" dirty="0" smtClean="0">
                <a:latin typeface="Cambria" panose="02040503050406030204" pitchFamily="18" charset="0"/>
              </a:rPr>
              <a:t>, </a:t>
            </a:r>
            <a:r>
              <a:rPr lang="en-US" sz="4200" b="1" dirty="0" err="1" smtClean="0">
                <a:latin typeface="Courier New" panose="02070309020205020404" pitchFamily="49" charset="0"/>
                <a:cs typeface="Courier New" panose="02070309020205020404" pitchFamily="49" charset="0"/>
              </a:rPr>
              <a:t>loadr</a:t>
            </a:r>
            <a:r>
              <a:rPr lang="en-US" sz="4200" dirty="0" smtClean="0">
                <a:latin typeface="Cambria" panose="02040503050406030204" pitchFamily="18" charset="0"/>
              </a:rPr>
              <a:t>, and </a:t>
            </a:r>
            <a:r>
              <a:rPr lang="en-US" sz="4200" b="1" dirty="0" err="1" smtClean="0">
                <a:latin typeface="Courier New" panose="02070309020205020404" pitchFamily="49" charset="0"/>
                <a:cs typeface="Courier New" panose="02070309020205020404" pitchFamily="49" charset="0"/>
              </a:rPr>
              <a:t>storer</a:t>
            </a:r>
            <a:r>
              <a:rPr lang="en-US" sz="4200" dirty="0" smtClean="0">
                <a:latin typeface="Cambria" panose="02040503050406030204" pitchFamily="18" charset="0"/>
              </a:rPr>
              <a:t>, we can now implement functions </a:t>
            </a:r>
            <a:r>
              <a:rPr lang="en-US" sz="4200" i="1" dirty="0" smtClean="0">
                <a:latin typeface="Cambria" panose="02040503050406030204" pitchFamily="18" charset="0"/>
              </a:rPr>
              <a:t>- and Python and anything else - </a:t>
            </a:r>
            <a:r>
              <a:rPr lang="en-US" sz="4200" dirty="0" smtClean="0">
                <a:latin typeface="Cambria" panose="02040503050406030204" pitchFamily="18" charset="0"/>
              </a:rPr>
              <a:t>in assembly…</a:t>
            </a:r>
            <a:endParaRPr lang="en-US" sz="4200" dirty="0">
              <a:latin typeface="Cambria" panose="02040503050406030204" pitchFamily="18" charset="0"/>
            </a:endParaRPr>
          </a:p>
        </p:txBody>
      </p:sp>
      <p:sp>
        <p:nvSpPr>
          <p:cNvPr id="4" name="TextBox 3"/>
          <p:cNvSpPr txBox="1"/>
          <p:nvPr/>
        </p:nvSpPr>
        <p:spPr>
          <a:xfrm>
            <a:off x="1371600" y="4631920"/>
            <a:ext cx="5370438" cy="2031325"/>
          </a:xfrm>
          <a:prstGeom prst="rect">
            <a:avLst/>
          </a:prstGeom>
          <a:solidFill>
            <a:srgbClr val="FFCC99"/>
          </a:solidFill>
          <a:ln w="28575">
            <a:solidFill>
              <a:srgbClr val="CC3300"/>
            </a:solidFill>
          </a:ln>
        </p:spPr>
        <p:txBody>
          <a:bodyPr wrap="square" rtlCol="0">
            <a:spAutoFit/>
          </a:bodyPr>
          <a:lstStyle/>
          <a:p>
            <a:r>
              <a:rPr lang="en-US" sz="4200" dirty="0" smtClean="0">
                <a:latin typeface="Calibri" panose="020F0502020204030204" pitchFamily="34" charset="0"/>
              </a:rPr>
              <a:t>Let's remind ourselves how functions work in Python (</a:t>
            </a:r>
            <a:r>
              <a:rPr lang="en-US" sz="4200" i="1" dirty="0" smtClean="0">
                <a:latin typeface="Calibri" panose="020F0502020204030204" pitchFamily="34" charset="0"/>
              </a:rPr>
              <a:t>or anywhere</a:t>
            </a:r>
            <a:r>
              <a:rPr lang="en-US" sz="4200" dirty="0" smtClean="0">
                <a:latin typeface="Calibri" panose="020F0502020204030204" pitchFamily="34" charset="0"/>
              </a:rPr>
              <a:t>)… </a:t>
            </a:r>
            <a:endParaRPr lang="en-US" sz="4200" dirty="0">
              <a:latin typeface="Calibri" panose="020F0502020204030204" pitchFamily="34" charset="0"/>
            </a:endParaRPr>
          </a:p>
        </p:txBody>
      </p:sp>
    </p:spTree>
    <p:extLst>
      <p:ext uri="{BB962C8B-B14F-4D97-AF65-F5344CB8AC3E}">
        <p14:creationId xmlns:p14="http://schemas.microsoft.com/office/powerpoint/2010/main" val="2420525614"/>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5867400" y="2731735"/>
            <a:ext cx="3163887" cy="3167062"/>
          </a:xfrm>
          <a:prstGeom prst="roundRect">
            <a:avLst>
              <a:gd name="adj" fmla="val 9174"/>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1" name="Rounded Rectangle 30"/>
          <p:cNvSpPr/>
          <p:nvPr/>
        </p:nvSpPr>
        <p:spPr bwMode="auto">
          <a:xfrm>
            <a:off x="6019800" y="4649788"/>
            <a:ext cx="2057400" cy="822325"/>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30" name="Rounded Rectangle 29"/>
          <p:cNvSpPr/>
          <p:nvPr/>
        </p:nvSpPr>
        <p:spPr bwMode="auto">
          <a:xfrm>
            <a:off x="6008688" y="3367088"/>
            <a:ext cx="2057400" cy="823912"/>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36868" name="Text Box 5"/>
          <p:cNvSpPr txBox="1">
            <a:spLocks noChangeArrowheads="1"/>
          </p:cNvSpPr>
          <p:nvPr/>
        </p:nvSpPr>
        <p:spPr bwMode="auto">
          <a:xfrm>
            <a:off x="785813" y="1344613"/>
            <a:ext cx="2979737" cy="423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latin typeface="Courier New" pitchFamily="-106" charset="0"/>
              </a:rPr>
              <a:t>x = </a:t>
            </a:r>
            <a:r>
              <a:rPr lang="en-US" sz="1800" b="1">
                <a:solidFill>
                  <a:srgbClr val="660066"/>
                </a:solidFill>
                <a:latin typeface="Courier New" pitchFamily="-106" charset="0"/>
              </a:rPr>
              <a:t>input</a:t>
            </a:r>
            <a:r>
              <a:rPr lang="en-US" sz="1800" b="1">
                <a:latin typeface="Courier New" pitchFamily="-106" charset="0"/>
              </a:rPr>
              <a:t>()</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y =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endParaRPr lang="en-US" sz="1800" b="1">
              <a:solidFill>
                <a:srgbClr val="660066"/>
              </a:solidFill>
              <a:latin typeface="Courier New" pitchFamily="-106" charset="0"/>
            </a:endParaRPr>
          </a:p>
          <a:p>
            <a:pPr algn="l">
              <a:lnSpc>
                <a:spcPct val="60000"/>
              </a:lnSpc>
              <a:spcBef>
                <a:spcPct val="50000"/>
              </a:spcBef>
            </a:pPr>
            <a:r>
              <a:rPr lang="en-US" sz="1800" b="1">
                <a:solidFill>
                  <a:srgbClr val="660066"/>
                </a:solidFill>
                <a:latin typeface="Courier New" pitchFamily="-106" charset="0"/>
              </a:rPr>
              <a:t>print </a:t>
            </a:r>
            <a:r>
              <a:rPr lang="en-US" sz="1800" b="1">
                <a:latin typeface="Courier New" pitchFamily="-106" charset="0"/>
              </a:rPr>
              <a:t>y</a:t>
            </a:r>
          </a:p>
          <a:p>
            <a:pPr algn="l">
              <a:lnSpc>
                <a:spcPct val="60000"/>
              </a:lnSpc>
              <a:spcBef>
                <a:spcPct val="50000"/>
              </a:spcBef>
            </a:pPr>
            <a:endParaRPr lang="en-US" sz="1800" b="1">
              <a:latin typeface="Courier New" pitchFamily="-106" charset="0"/>
            </a:endParaRPr>
          </a:p>
          <a:p>
            <a:pPr algn="l">
              <a:lnSpc>
                <a:spcPct val="60000"/>
              </a:lnSpc>
              <a:spcBef>
                <a:spcPct val="50000"/>
              </a:spcBef>
            </a:pPr>
            <a:endParaRPr lang="en-US" sz="1800" b="1">
              <a:solidFill>
                <a:srgbClr val="FF6600"/>
              </a:solidFill>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if </a:t>
            </a:r>
            <a:r>
              <a:rPr lang="en-US" sz="1800" b="1">
                <a:latin typeface="Courier New" pitchFamily="-106" charset="0"/>
              </a:rPr>
              <a:t>x==0: </a:t>
            </a:r>
          </a:p>
          <a:p>
            <a:pPr algn="l">
              <a:lnSpc>
                <a:spcPct val="60000"/>
              </a:lnSpc>
              <a:spcBef>
                <a:spcPct val="50000"/>
              </a:spcBef>
            </a:pPr>
            <a:r>
              <a:rPr lang="en-US" sz="1800" b="1">
                <a:solidFill>
                  <a:srgbClr val="660066"/>
                </a:solidFill>
                <a:latin typeface="Courier New" pitchFamily="-106" charset="0"/>
              </a:rPr>
              <a:t>    return </a:t>
            </a:r>
            <a:r>
              <a:rPr lang="en-US" sz="1800" b="1">
                <a:latin typeface="Courier New" pitchFamily="-106" charset="0"/>
              </a:rPr>
              <a:t>1</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else</a:t>
            </a:r>
            <a:r>
              <a:rPr lang="en-US" sz="1800" b="1">
                <a:latin typeface="Courier New" pitchFamily="-106" charset="0"/>
              </a:rPr>
              <a:t>:</a:t>
            </a:r>
          </a:p>
          <a:p>
            <a:pPr algn="l">
              <a:lnSpc>
                <a:spcPct val="60000"/>
              </a:lnSpc>
              <a:spcBef>
                <a:spcPct val="50000"/>
              </a:spcBef>
            </a:pPr>
            <a:r>
              <a:rPr lang="en-US" sz="1800" b="1">
                <a:latin typeface="Courier New" pitchFamily="-106" charset="0"/>
              </a:rPr>
              <a:t>    RES = </a:t>
            </a:r>
            <a:r>
              <a:rPr lang="en-US" sz="1800" b="1">
                <a:solidFill>
                  <a:srgbClr val="FF0000"/>
                </a:solidFill>
                <a:latin typeface="Courier New" pitchFamily="-106" charset="0"/>
              </a:rPr>
              <a:t>fac</a:t>
            </a:r>
            <a:r>
              <a:rPr lang="en-US" sz="1800" b="1">
                <a:latin typeface="Courier New" pitchFamily="-106" charset="0"/>
              </a:rPr>
              <a:t>(x-1)</a:t>
            </a:r>
          </a:p>
          <a:p>
            <a:pPr algn="l">
              <a:lnSpc>
                <a:spcPct val="60000"/>
              </a:lnSpc>
              <a:spcBef>
                <a:spcPct val="50000"/>
              </a:spcBef>
            </a:pPr>
            <a:r>
              <a:rPr lang="en-US" sz="1800" b="1">
                <a:latin typeface="Courier New" pitchFamily="-106" charset="0"/>
              </a:rPr>
              <a:t>    </a:t>
            </a:r>
            <a:r>
              <a:rPr lang="en-US" sz="1800" b="1">
                <a:solidFill>
                  <a:srgbClr val="660066"/>
                </a:solidFill>
                <a:latin typeface="Courier New" pitchFamily="-106" charset="0"/>
              </a:rPr>
              <a:t>return </a:t>
            </a:r>
            <a:r>
              <a:rPr lang="en-US" sz="1800" b="1">
                <a:latin typeface="Courier New" pitchFamily="-106" charset="0"/>
              </a:rPr>
              <a:t>x*RES</a:t>
            </a:r>
          </a:p>
        </p:txBody>
      </p:sp>
      <p:sp>
        <p:nvSpPr>
          <p:cNvPr id="36869" name="Rectangle 63"/>
          <p:cNvSpPr>
            <a:spLocks noChangeArrowheads="1"/>
          </p:cNvSpPr>
          <p:nvPr/>
        </p:nvSpPr>
        <p:spPr bwMode="auto">
          <a:xfrm>
            <a:off x="5980113" y="1600200"/>
            <a:ext cx="2020887" cy="5048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106" charset="0"/>
              </a:rPr>
              <a:t>00 read r1          </a:t>
            </a:r>
          </a:p>
          <a:p>
            <a:pPr algn="l"/>
            <a:r>
              <a:rPr lang="en-US" sz="1400" b="1">
                <a:latin typeface="Courier New" pitchFamily="-106" charset="0"/>
              </a:rPr>
              <a:t>01 setn r15 42</a:t>
            </a:r>
          </a:p>
          <a:p>
            <a:pPr algn="l"/>
            <a:r>
              <a:rPr lang="en-US" sz="1400" b="1">
                <a:latin typeface="Courier New" pitchFamily="-106" charset="0"/>
              </a:rPr>
              <a:t>02 call r14 5</a:t>
            </a:r>
          </a:p>
          <a:p>
            <a:pPr algn="l"/>
            <a:r>
              <a:rPr lang="en-US" sz="1400" b="1">
                <a:latin typeface="Courier New" pitchFamily="-106" charset="0"/>
              </a:rPr>
              <a:t>03 jumpn 21</a:t>
            </a:r>
          </a:p>
          <a:p>
            <a:pPr algn="l"/>
            <a:r>
              <a:rPr lang="en-US" sz="1400" b="1">
                <a:latin typeface="Courier New" pitchFamily="-106" charset="0"/>
              </a:rPr>
              <a:t>04 nop</a:t>
            </a:r>
          </a:p>
          <a:p>
            <a:pPr algn="l"/>
            <a:r>
              <a:rPr lang="en-US" sz="1400" b="1">
                <a:latin typeface="Courier New" pitchFamily="-106" charset="0"/>
              </a:rPr>
              <a:t>05 jnezn r1 8</a:t>
            </a:r>
          </a:p>
          <a:p>
            <a:pPr algn="l"/>
            <a:r>
              <a:rPr lang="en-US" sz="1400" b="1">
                <a:latin typeface="Courier New" pitchFamily="-106" charset="0"/>
              </a:rPr>
              <a:t>06 setn r13 1</a:t>
            </a:r>
          </a:p>
          <a:p>
            <a:pPr algn="l"/>
            <a:r>
              <a:rPr lang="en-US" sz="1400" b="1">
                <a:latin typeface="Courier New" pitchFamily="-106" charset="0"/>
              </a:rPr>
              <a:t>07 jumpr r14</a:t>
            </a:r>
          </a:p>
          <a:p>
            <a:pPr algn="l"/>
            <a:r>
              <a:rPr lang="en-US" sz="1400" b="1">
                <a:latin typeface="Courier New" pitchFamily="-106" charset="0"/>
              </a:rPr>
              <a:t>08 storer r1 r15</a:t>
            </a:r>
          </a:p>
          <a:p>
            <a:pPr algn="l"/>
            <a:r>
              <a:rPr lang="en-US" sz="1400" b="1">
                <a:latin typeface="Courier New" pitchFamily="-106" charset="0"/>
              </a:rPr>
              <a:t>09 addn r15 1</a:t>
            </a:r>
          </a:p>
          <a:p>
            <a:pPr algn="l"/>
            <a:r>
              <a:rPr lang="en-US" sz="1400" b="1">
                <a:latin typeface="Courier New" pitchFamily="-106" charset="0"/>
              </a:rPr>
              <a:t>10 storer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loadr r14 r15</a:t>
            </a:r>
          </a:p>
          <a:p>
            <a:pPr algn="l"/>
            <a:r>
              <a:rPr lang="en-US" sz="1400" b="1">
                <a:latin typeface="Courier New" pitchFamily="-106" charset="0"/>
              </a:rPr>
              <a:t>16 addn r15 -1</a:t>
            </a:r>
          </a:p>
          <a:p>
            <a:pPr algn="l"/>
            <a:r>
              <a:rPr lang="en-US" sz="1400" b="1">
                <a:latin typeface="Courier New" pitchFamily="-106" charset="0"/>
              </a:rPr>
              <a:t>17 loadr r1 r15</a:t>
            </a:r>
          </a:p>
          <a:p>
            <a:pPr algn="l"/>
            <a:r>
              <a:rPr lang="en-US" sz="1400" b="1">
                <a:latin typeface="Courier New" pitchFamily="-106" charset="0"/>
              </a:rPr>
              <a:t>18 mul r13 r13 r1</a:t>
            </a:r>
          </a:p>
          <a:p>
            <a:pPr algn="l"/>
            <a:r>
              <a:rPr lang="en-US" sz="1400" b="1">
                <a:latin typeface="Courier New" pitchFamily="-106" charset="0"/>
              </a:rPr>
              <a:t>19 jumpr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36870" name="Text Box 4"/>
          <p:cNvSpPr txBox="1">
            <a:spLocks noChangeArrowheads="1"/>
          </p:cNvSpPr>
          <p:nvPr>
            <p:custDataLst>
              <p:tags r:id="rId1"/>
            </p:custDataLst>
          </p:nvPr>
        </p:nvSpPr>
        <p:spPr bwMode="auto">
          <a:xfrm>
            <a:off x="1050925" y="152400"/>
            <a:ext cx="1828800" cy="738187"/>
          </a:xfrm>
          <a:prstGeom prst="rect">
            <a:avLst/>
          </a:prstGeom>
          <a:solidFill>
            <a:schemeClr val="bg1"/>
          </a:solidFill>
          <a:ln w="9525">
            <a:no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a:latin typeface="Cambria" pitchFamily="18" charset="0"/>
              </a:rPr>
              <a:t>Python</a:t>
            </a:r>
          </a:p>
        </p:txBody>
      </p:sp>
      <p:sp>
        <p:nvSpPr>
          <p:cNvPr id="36871" name="Text Box 62"/>
          <p:cNvSpPr txBox="1">
            <a:spLocks noChangeArrowheads="1"/>
          </p:cNvSpPr>
          <p:nvPr>
            <p:custDataLst>
              <p:tags r:id="rId2"/>
            </p:custDataLst>
          </p:nvPr>
        </p:nvSpPr>
        <p:spPr bwMode="auto">
          <a:xfrm>
            <a:off x="5853113" y="152400"/>
            <a:ext cx="2090737" cy="738187"/>
          </a:xfrm>
          <a:prstGeom prst="rect">
            <a:avLst/>
          </a:prstGeom>
          <a:solidFill>
            <a:schemeClr val="bg1"/>
          </a:solidFill>
          <a:ln w="9525">
            <a:no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Cambria" pitchFamily="18" charset="0"/>
              </a:rPr>
              <a:t>Hmmm</a:t>
            </a:r>
          </a:p>
        </p:txBody>
      </p:sp>
      <p:sp>
        <p:nvSpPr>
          <p:cNvPr id="36872" name="Line 64"/>
          <p:cNvSpPr>
            <a:spLocks noChangeShapeType="1"/>
          </p:cNvSpPr>
          <p:nvPr/>
        </p:nvSpPr>
        <p:spPr bwMode="auto">
          <a:xfrm>
            <a:off x="2514600" y="1447800"/>
            <a:ext cx="3492500" cy="27305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6873" name="Line 65"/>
          <p:cNvSpPr>
            <a:spLocks noChangeShapeType="1"/>
          </p:cNvSpPr>
          <p:nvPr/>
        </p:nvSpPr>
        <p:spPr bwMode="auto">
          <a:xfrm>
            <a:off x="2316163" y="2051050"/>
            <a:ext cx="3698875" cy="1190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6874" name="Line 67"/>
          <p:cNvSpPr>
            <a:spLocks noChangeShapeType="1"/>
          </p:cNvSpPr>
          <p:nvPr/>
        </p:nvSpPr>
        <p:spPr bwMode="auto">
          <a:xfrm flipV="1">
            <a:off x="2613025" y="2754313"/>
            <a:ext cx="3402013" cy="101441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6875" name="Line 68"/>
          <p:cNvSpPr>
            <a:spLocks noChangeShapeType="1"/>
          </p:cNvSpPr>
          <p:nvPr/>
        </p:nvSpPr>
        <p:spPr bwMode="auto">
          <a:xfrm flipV="1">
            <a:off x="2619375" y="3321050"/>
            <a:ext cx="3448050" cy="9191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47114" name="Text Box 69"/>
          <p:cNvSpPr txBox="1">
            <a:spLocks noChangeArrowheads="1"/>
          </p:cNvSpPr>
          <p:nvPr/>
        </p:nvSpPr>
        <p:spPr bwMode="auto">
          <a:xfrm rot="20658580">
            <a:off x="3989388" y="3136900"/>
            <a:ext cx="1843087" cy="457200"/>
          </a:xfrm>
          <a:prstGeom prst="rect">
            <a:avLst/>
          </a:prstGeom>
          <a:solidFill>
            <a:schemeClr val="accent3">
              <a:lumMod val="85000"/>
            </a:schemeClr>
          </a:solidFill>
          <a:ln w="19050">
            <a:noFill/>
            <a:miter lim="800000"/>
            <a:headEnd/>
            <a:tailEnd/>
          </a:ln>
        </p:spPr>
        <p:txBody>
          <a:bodyPr>
            <a:spAutoFit/>
          </a:bodyPr>
          <a:lstStyle/>
          <a:p>
            <a:pPr>
              <a:spcBef>
                <a:spcPct val="50000"/>
              </a:spcBef>
              <a:defRPr/>
            </a:pPr>
            <a:r>
              <a:rPr lang="en-US" dirty="0">
                <a:latin typeface="Calibri" pitchFamily="-106" charset="0"/>
                <a:cs typeface="Calibri" pitchFamily="-106" charset="0"/>
              </a:rPr>
              <a:t>Base Case</a:t>
            </a:r>
          </a:p>
        </p:txBody>
      </p:sp>
      <p:sp>
        <p:nvSpPr>
          <p:cNvPr id="47115" name="Text Box 70"/>
          <p:cNvSpPr txBox="1">
            <a:spLocks noChangeArrowheads="1"/>
          </p:cNvSpPr>
          <p:nvPr/>
        </p:nvSpPr>
        <p:spPr bwMode="auto">
          <a:xfrm rot="5892">
            <a:off x="3706813" y="4597400"/>
            <a:ext cx="1890712" cy="461963"/>
          </a:xfrm>
          <a:prstGeom prst="rect">
            <a:avLst/>
          </a:prstGeom>
          <a:solidFill>
            <a:schemeClr val="accent3">
              <a:lumMod val="85000"/>
            </a:schemeClr>
          </a:solidFill>
          <a:ln w="19050">
            <a:noFill/>
            <a:miter lim="800000"/>
            <a:headEnd/>
            <a:tailEnd/>
          </a:ln>
        </p:spPr>
        <p:txBody>
          <a:bodyPr>
            <a:spAutoFit/>
          </a:bodyPr>
          <a:lstStyle/>
          <a:p>
            <a:pPr>
              <a:spcBef>
                <a:spcPct val="50000"/>
              </a:spcBef>
              <a:defRPr/>
            </a:pPr>
            <a:r>
              <a:rPr lang="en-US" dirty="0">
                <a:latin typeface="Calibri" pitchFamily="-106" charset="0"/>
                <a:cs typeface="Calibri" pitchFamily="-106" charset="0"/>
              </a:rPr>
              <a:t>recursive call</a:t>
            </a:r>
          </a:p>
        </p:txBody>
      </p:sp>
      <p:sp>
        <p:nvSpPr>
          <p:cNvPr id="36878" name="Line 71"/>
          <p:cNvSpPr>
            <a:spLocks noChangeShapeType="1"/>
          </p:cNvSpPr>
          <p:nvPr/>
        </p:nvSpPr>
        <p:spPr bwMode="auto">
          <a:xfrm flipV="1">
            <a:off x="1882775" y="3338513"/>
            <a:ext cx="4175125" cy="14351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6879" name="Line 72"/>
          <p:cNvSpPr>
            <a:spLocks noChangeShapeType="1"/>
          </p:cNvSpPr>
          <p:nvPr/>
        </p:nvSpPr>
        <p:spPr bwMode="auto">
          <a:xfrm>
            <a:off x="1479550" y="5553075"/>
            <a:ext cx="4529138" cy="3683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47118" name="Text Box 73"/>
          <p:cNvSpPr txBox="1">
            <a:spLocks noChangeArrowheads="1"/>
          </p:cNvSpPr>
          <p:nvPr/>
        </p:nvSpPr>
        <p:spPr bwMode="auto">
          <a:xfrm rot="251937">
            <a:off x="4903788" y="1319213"/>
            <a:ext cx="963612" cy="304800"/>
          </a:xfrm>
          <a:prstGeom prst="rect">
            <a:avLst/>
          </a:prstGeom>
          <a:solidFill>
            <a:schemeClr val="accent3">
              <a:lumMod val="85000"/>
            </a:schemeClr>
          </a:solidFill>
          <a:ln w="19050">
            <a:noFill/>
            <a:miter lim="800000"/>
            <a:headEnd/>
            <a:tailEnd/>
          </a:ln>
        </p:spPr>
        <p:txBody>
          <a:bodyPr>
            <a:spAutoFit/>
          </a:bodyPr>
          <a:lstStyle/>
          <a:p>
            <a:pPr>
              <a:spcBef>
                <a:spcPct val="50000"/>
              </a:spcBef>
              <a:defRPr/>
            </a:pPr>
            <a:r>
              <a:rPr lang="en-US" sz="1400" dirty="0">
                <a:latin typeface="Calibri" pitchFamily="-106" charset="0"/>
                <a:cs typeface="Calibri" pitchFamily="-106" charset="0"/>
              </a:rPr>
              <a:t>input</a:t>
            </a:r>
          </a:p>
        </p:txBody>
      </p:sp>
      <p:sp>
        <p:nvSpPr>
          <p:cNvPr id="47119" name="Text Box 74"/>
          <p:cNvSpPr txBox="1">
            <a:spLocks noChangeArrowheads="1"/>
          </p:cNvSpPr>
          <p:nvPr/>
        </p:nvSpPr>
        <p:spPr bwMode="auto">
          <a:xfrm>
            <a:off x="3657600" y="1981200"/>
            <a:ext cx="1695450" cy="304800"/>
          </a:xfrm>
          <a:prstGeom prst="rect">
            <a:avLst/>
          </a:prstGeom>
          <a:solidFill>
            <a:schemeClr val="accent3">
              <a:lumMod val="85000"/>
            </a:schemeClr>
          </a:solidFill>
          <a:ln w="19050">
            <a:noFill/>
            <a:miter lim="800000"/>
            <a:headEnd/>
            <a:tailEnd/>
          </a:ln>
        </p:spPr>
        <p:txBody>
          <a:bodyPr>
            <a:spAutoFit/>
          </a:bodyPr>
          <a:lstStyle/>
          <a:p>
            <a:pPr>
              <a:spcBef>
                <a:spcPct val="50000"/>
              </a:spcBef>
              <a:defRPr/>
            </a:pPr>
            <a:r>
              <a:rPr lang="en-US" sz="1400" dirty="0">
                <a:latin typeface="Calibri" pitchFamily="-106" charset="0"/>
                <a:cs typeface="Calibri" pitchFamily="-106" charset="0"/>
              </a:rPr>
              <a:t>function call</a:t>
            </a:r>
          </a:p>
        </p:txBody>
      </p:sp>
      <p:sp>
        <p:nvSpPr>
          <p:cNvPr id="36882" name="Left Bracket 21"/>
          <p:cNvSpPr>
            <a:spLocks/>
          </p:cNvSpPr>
          <p:nvPr/>
        </p:nvSpPr>
        <p:spPr bwMode="auto">
          <a:xfrm>
            <a:off x="350838" y="1331913"/>
            <a:ext cx="136525" cy="1497012"/>
          </a:xfrm>
          <a:prstGeom prst="leftBracket">
            <a:avLst>
              <a:gd name="adj" fmla="val 8376"/>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6883" name="Left Bracket 22"/>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6884" name="Left Bracket 23"/>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6885"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6886"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36887" name="Text Box 141"/>
          <p:cNvSpPr txBox="1">
            <a:spLocks noChangeArrowheads="1"/>
          </p:cNvSpPr>
          <p:nvPr/>
        </p:nvSpPr>
        <p:spPr bwMode="auto">
          <a:xfrm rot="-5400000">
            <a:off x="10319" y="18375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36888" name="Rectangle 27"/>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36889" name="Left Bracket 28"/>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6890"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sp>
        <p:nvSpPr>
          <p:cNvPr id="47129" name="Text Box 73"/>
          <p:cNvSpPr txBox="1">
            <a:spLocks noChangeArrowheads="1"/>
          </p:cNvSpPr>
          <p:nvPr/>
        </p:nvSpPr>
        <p:spPr bwMode="auto">
          <a:xfrm rot="5892">
            <a:off x="5021263" y="6061075"/>
            <a:ext cx="963612" cy="304800"/>
          </a:xfrm>
          <a:prstGeom prst="rect">
            <a:avLst/>
          </a:prstGeom>
          <a:solidFill>
            <a:schemeClr val="accent3">
              <a:lumMod val="85000"/>
            </a:schemeClr>
          </a:solidFill>
          <a:ln w="19050">
            <a:noFill/>
            <a:miter lim="800000"/>
            <a:headEnd/>
            <a:tailEnd/>
          </a:ln>
        </p:spPr>
        <p:txBody>
          <a:bodyPr>
            <a:spAutoFit/>
          </a:bodyPr>
          <a:lstStyle/>
          <a:p>
            <a:pPr>
              <a:spcBef>
                <a:spcPct val="50000"/>
              </a:spcBef>
              <a:defRPr/>
            </a:pPr>
            <a:r>
              <a:rPr lang="en-US" sz="1400" dirty="0">
                <a:latin typeface="Calibri" pitchFamily="-106" charset="0"/>
                <a:cs typeface="Calibri" pitchFamily="-106" charset="0"/>
              </a:rPr>
              <a:t>output</a:t>
            </a:r>
          </a:p>
        </p:txBody>
      </p:sp>
      <p:sp>
        <p:nvSpPr>
          <p:cNvPr id="36892" name="Text Box 73"/>
          <p:cNvSpPr txBox="1">
            <a:spLocks noChangeArrowheads="1"/>
          </p:cNvSpPr>
          <p:nvPr/>
        </p:nvSpPr>
        <p:spPr bwMode="auto">
          <a:xfrm>
            <a:off x="7975071" y="3654623"/>
            <a:ext cx="559329" cy="307777"/>
          </a:xfrm>
          <a:prstGeom prst="rect">
            <a:avLst/>
          </a:prstGeom>
          <a:solidFill>
            <a:srgbClr val="CCFFCC"/>
          </a:solidFill>
          <a:ln>
            <a:noFill/>
          </a:ln>
          <a:extLs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dirty="0" smtClean="0">
                <a:latin typeface="Calibri" pitchFamily="-106" charset="0"/>
              </a:rPr>
              <a:t>store</a:t>
            </a:r>
            <a:endParaRPr lang="en-US" sz="1400" dirty="0">
              <a:latin typeface="Calibri" pitchFamily="-106" charset="0"/>
            </a:endParaRPr>
          </a:p>
        </p:txBody>
      </p:sp>
      <p:sp>
        <p:nvSpPr>
          <p:cNvPr id="36893" name="Text Box 73"/>
          <p:cNvSpPr txBox="1">
            <a:spLocks noChangeArrowheads="1"/>
          </p:cNvSpPr>
          <p:nvPr/>
        </p:nvSpPr>
        <p:spPr bwMode="auto">
          <a:xfrm>
            <a:off x="7956374" y="4904867"/>
            <a:ext cx="566737" cy="307777"/>
          </a:xfrm>
          <a:prstGeom prst="rect">
            <a:avLst/>
          </a:prstGeom>
          <a:solidFill>
            <a:srgbClr val="FFCCFF"/>
          </a:solidFill>
          <a:ln>
            <a:noFill/>
          </a:ln>
          <a:extLs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dirty="0" smtClean="0">
                <a:latin typeface="Calibri" pitchFamily="-106" charset="0"/>
              </a:rPr>
              <a:t>load</a:t>
            </a:r>
            <a:endParaRPr lang="en-US" sz="1400" dirty="0">
              <a:latin typeface="Calibri" pitchFamily="-106" charset="0"/>
            </a:endParaRPr>
          </a:p>
        </p:txBody>
      </p:sp>
      <p:sp>
        <p:nvSpPr>
          <p:cNvPr id="32" name="Text Box 73"/>
          <p:cNvSpPr txBox="1">
            <a:spLocks noChangeArrowheads="1"/>
          </p:cNvSpPr>
          <p:nvPr/>
        </p:nvSpPr>
        <p:spPr bwMode="auto">
          <a:xfrm>
            <a:off x="8073761" y="2731735"/>
            <a:ext cx="957526" cy="523220"/>
          </a:xfrm>
          <a:prstGeom prst="rect">
            <a:avLst/>
          </a:prstGeom>
          <a:solidFill>
            <a:srgbClr val="CCECFF"/>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dirty="0" smtClean="0">
                <a:solidFill>
                  <a:srgbClr val="0000FF"/>
                </a:solidFill>
                <a:latin typeface="Calibri" pitchFamily="-106" charset="0"/>
              </a:rPr>
              <a:t>factorial function</a:t>
            </a:r>
            <a:endParaRPr lang="en-US" sz="1400" dirty="0">
              <a:solidFill>
                <a:srgbClr val="0000FF"/>
              </a:solidFill>
              <a:latin typeface="Calibri" pitchFamily="-106" charset="0"/>
            </a:endParaRPr>
          </a:p>
        </p:txBody>
      </p:sp>
    </p:spTree>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 name="Rounded Rectangle 99"/>
          <p:cNvSpPr/>
          <p:nvPr/>
        </p:nvSpPr>
        <p:spPr bwMode="auto">
          <a:xfrm>
            <a:off x="1103313" y="4138613"/>
            <a:ext cx="2057400" cy="990600"/>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101" name="Rounded Rectangle 100"/>
          <p:cNvSpPr/>
          <p:nvPr/>
        </p:nvSpPr>
        <p:spPr bwMode="auto">
          <a:xfrm>
            <a:off x="1092200" y="2413000"/>
            <a:ext cx="2057400" cy="990600"/>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37892" name="Left Bracket 117"/>
          <p:cNvSpPr>
            <a:spLocks/>
          </p:cNvSpPr>
          <p:nvPr/>
        </p:nvSpPr>
        <p:spPr bwMode="auto">
          <a:xfrm>
            <a:off x="236538" y="598488"/>
            <a:ext cx="147637"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893" name="Left Bracket 116"/>
          <p:cNvSpPr>
            <a:spLocks/>
          </p:cNvSpPr>
          <p:nvPr/>
        </p:nvSpPr>
        <p:spPr bwMode="auto">
          <a:xfrm>
            <a:off x="233363" y="1533525"/>
            <a:ext cx="147637" cy="4181475"/>
          </a:xfrm>
          <a:prstGeom prst="leftBracket">
            <a:avLst>
              <a:gd name="adj" fmla="val 8392"/>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894" name="Left Bracket 114"/>
          <p:cNvSpPr>
            <a:spLocks/>
          </p:cNvSpPr>
          <p:nvPr/>
        </p:nvSpPr>
        <p:spPr bwMode="auto">
          <a:xfrm>
            <a:off x="546100" y="2436813"/>
            <a:ext cx="128588" cy="3278187"/>
          </a:xfrm>
          <a:prstGeom prst="leftBracket">
            <a:avLst>
              <a:gd name="adj" fmla="val 838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895" name="Text Box 74"/>
          <p:cNvSpPr txBox="1">
            <a:spLocks noChangeArrowheads="1"/>
          </p:cNvSpPr>
          <p:nvPr>
            <p:custDataLst>
              <p:tags r:id="rId1"/>
            </p:custDataLst>
          </p:nvPr>
        </p:nvSpPr>
        <p:spPr bwMode="auto">
          <a:xfrm>
            <a:off x="304800" y="100013"/>
            <a:ext cx="38862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i="1" dirty="0">
                <a:latin typeface="Cambria" pitchFamily="18" charset="0"/>
              </a:rPr>
              <a:t>For an input of </a:t>
            </a:r>
            <a:r>
              <a:rPr lang="en-US" sz="1400" b="1" i="1" dirty="0" smtClean="0">
                <a:latin typeface="Cambria" pitchFamily="18" charset="0"/>
              </a:rPr>
              <a:t> </a:t>
            </a:r>
            <a:r>
              <a:rPr lang="en-US" sz="1400" b="1" i="1" dirty="0" smtClean="0">
                <a:solidFill>
                  <a:srgbClr val="FF0513"/>
                </a:solidFill>
                <a:latin typeface="Cambria" pitchFamily="18" charset="0"/>
              </a:rPr>
              <a:t>0</a:t>
            </a:r>
            <a:r>
              <a:rPr lang="en-US" sz="1400" b="1" i="1" dirty="0">
                <a:latin typeface="Cambria" pitchFamily="18" charset="0"/>
              </a:rPr>
              <a:t>,  </a:t>
            </a:r>
            <a:r>
              <a:rPr lang="en-US" sz="1400" dirty="0">
                <a:latin typeface="Cambria" pitchFamily="18" charset="0"/>
              </a:rPr>
              <a:t>trace what </a:t>
            </a:r>
            <a:r>
              <a:rPr lang="en-US" sz="1400" dirty="0" smtClean="0">
                <a:latin typeface="Cambria" pitchFamily="18" charset="0"/>
              </a:rPr>
              <a:t>happens here …</a:t>
            </a:r>
            <a:endParaRPr lang="en-US" sz="1400" dirty="0">
              <a:latin typeface="Cambria" pitchFamily="18" charset="0"/>
            </a:endParaRPr>
          </a:p>
        </p:txBody>
      </p:sp>
      <p:sp>
        <p:nvSpPr>
          <p:cNvPr id="37896" name="Rectangle 123"/>
          <p:cNvSpPr>
            <a:spLocks noChangeArrowheads="1"/>
          </p:cNvSpPr>
          <p:nvPr/>
        </p:nvSpPr>
        <p:spPr bwMode="auto">
          <a:xfrm>
            <a:off x="1066800" y="523875"/>
            <a:ext cx="2020888" cy="591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106" charset="0"/>
              </a:rPr>
              <a:t>00 read r1          </a:t>
            </a:r>
          </a:p>
          <a:p>
            <a:pPr algn="l"/>
            <a:r>
              <a:rPr lang="en-US" sz="1400" b="1">
                <a:latin typeface="Courier New" pitchFamily="-106" charset="0"/>
              </a:rPr>
              <a:t>01 setn r15 42</a:t>
            </a:r>
          </a:p>
          <a:p>
            <a:pPr algn="l"/>
            <a:r>
              <a:rPr lang="en-US" sz="1400" b="1">
                <a:latin typeface="Courier New" pitchFamily="-106" charset="0"/>
              </a:rPr>
              <a:t>02 call r14 5</a:t>
            </a:r>
          </a:p>
          <a:p>
            <a:pPr algn="l"/>
            <a:r>
              <a:rPr lang="en-US" sz="1400" b="1">
                <a:latin typeface="Courier New" pitchFamily="-106" charset="0"/>
              </a:rPr>
              <a:t>03 jumpn 21</a:t>
            </a:r>
          </a:p>
          <a:p>
            <a:pPr algn="l"/>
            <a:r>
              <a:rPr lang="en-US" sz="1400" b="1">
                <a:solidFill>
                  <a:srgbClr val="D2D2D2"/>
                </a:solidFill>
                <a:latin typeface="Courier New" pitchFamily="-106" charset="0"/>
              </a:rPr>
              <a:t>04 nop</a:t>
            </a:r>
            <a:endParaRPr lang="en-US" sz="1400" b="1">
              <a:latin typeface="Courier New" pitchFamily="-106" charset="0"/>
            </a:endParaRPr>
          </a:p>
          <a:p>
            <a:pPr algn="l"/>
            <a:r>
              <a:rPr lang="en-US" sz="1400" b="1">
                <a:latin typeface="Courier New" pitchFamily="-106" charset="0"/>
              </a:rPr>
              <a:t>05 jnezn r1 8</a:t>
            </a:r>
          </a:p>
          <a:p>
            <a:pPr algn="l"/>
            <a:r>
              <a:rPr lang="en-US" sz="1400" b="1">
                <a:latin typeface="Courier New" pitchFamily="-106" charset="0"/>
              </a:rPr>
              <a:t>06 setn r13 1</a:t>
            </a:r>
          </a:p>
          <a:p>
            <a:pPr algn="l"/>
            <a:r>
              <a:rPr lang="en-US" sz="1400" b="1">
                <a:latin typeface="Courier New" pitchFamily="-106" charset="0"/>
              </a:rPr>
              <a:t>07 jumpr r14</a:t>
            </a:r>
          </a:p>
          <a:p>
            <a:pPr algn="l"/>
            <a:endParaRPr lang="en-US" sz="1400" b="1">
              <a:latin typeface="Courier New" pitchFamily="-106" charset="0"/>
            </a:endParaRPr>
          </a:p>
          <a:p>
            <a:pPr algn="l"/>
            <a:r>
              <a:rPr lang="en-US" sz="1400" b="1">
                <a:latin typeface="Courier New" pitchFamily="-106" charset="0"/>
              </a:rPr>
              <a:t>08 storer r1 r15</a:t>
            </a:r>
          </a:p>
          <a:p>
            <a:pPr algn="l"/>
            <a:r>
              <a:rPr lang="en-US" sz="1400" b="1">
                <a:latin typeface="Courier New" pitchFamily="-106" charset="0"/>
              </a:rPr>
              <a:t>09 addn r15 1</a:t>
            </a:r>
          </a:p>
          <a:p>
            <a:pPr algn="l"/>
            <a:r>
              <a:rPr lang="en-US" sz="1400" b="1">
                <a:latin typeface="Courier New" pitchFamily="-106" charset="0"/>
              </a:rPr>
              <a:t>10 storer r14 r15</a:t>
            </a:r>
          </a:p>
          <a:p>
            <a:pPr algn="l"/>
            <a:r>
              <a:rPr lang="en-US" sz="1400" b="1">
                <a:latin typeface="Courier New" pitchFamily="-106" charset="0"/>
              </a:rPr>
              <a:t>11 addn r15 1</a:t>
            </a:r>
          </a:p>
          <a:p>
            <a:pPr algn="l"/>
            <a:endParaRPr lang="en-US" sz="1400" b="1">
              <a:latin typeface="Courier New" pitchFamily="-106" charset="0"/>
            </a:endParaRPr>
          </a:p>
          <a:p>
            <a:pPr algn="l"/>
            <a:r>
              <a:rPr lang="en-US" sz="1400" b="1">
                <a:latin typeface="Courier New" pitchFamily="-106" charset="0"/>
              </a:rPr>
              <a:t>12 addn r1 -1</a:t>
            </a:r>
          </a:p>
          <a:p>
            <a:pPr algn="l"/>
            <a:r>
              <a:rPr lang="en-US" sz="1400" b="1">
                <a:latin typeface="Courier New" pitchFamily="-106" charset="0"/>
              </a:rPr>
              <a:t>13 call r14 5</a:t>
            </a:r>
          </a:p>
          <a:p>
            <a:pPr algn="l"/>
            <a:endParaRPr lang="en-US" sz="1400" b="1">
              <a:latin typeface="Courier New" pitchFamily="-106" charset="0"/>
            </a:endParaRPr>
          </a:p>
          <a:p>
            <a:pPr algn="l"/>
            <a:r>
              <a:rPr lang="en-US" sz="1400" b="1">
                <a:latin typeface="Courier New" pitchFamily="-106" charset="0"/>
              </a:rPr>
              <a:t>14 addn r15 -1</a:t>
            </a:r>
          </a:p>
          <a:p>
            <a:pPr algn="l"/>
            <a:r>
              <a:rPr lang="en-US" sz="1400" b="1">
                <a:latin typeface="Courier New" pitchFamily="-106" charset="0"/>
              </a:rPr>
              <a:t>15 loadr r14 r15</a:t>
            </a:r>
          </a:p>
          <a:p>
            <a:pPr algn="l"/>
            <a:r>
              <a:rPr lang="en-US" sz="1400" b="1">
                <a:latin typeface="Courier New" pitchFamily="-106" charset="0"/>
              </a:rPr>
              <a:t>16 addn r15 -1</a:t>
            </a:r>
          </a:p>
          <a:p>
            <a:pPr algn="l"/>
            <a:r>
              <a:rPr lang="en-US" sz="1400" b="1">
                <a:latin typeface="Courier New" pitchFamily="-106" charset="0"/>
              </a:rPr>
              <a:t>17 loadr r1 r15</a:t>
            </a:r>
          </a:p>
          <a:p>
            <a:pPr algn="l"/>
            <a:endParaRPr lang="en-US" sz="1400" b="1">
              <a:latin typeface="Courier New" pitchFamily="-106" charset="0"/>
            </a:endParaRPr>
          </a:p>
          <a:p>
            <a:pPr algn="l"/>
            <a:r>
              <a:rPr lang="en-US" sz="1400" b="1">
                <a:latin typeface="Courier New" pitchFamily="-106" charset="0"/>
              </a:rPr>
              <a:t>18 mul r13 r13 r1</a:t>
            </a:r>
          </a:p>
          <a:p>
            <a:pPr algn="l"/>
            <a:r>
              <a:rPr lang="en-US" sz="1400" b="1">
                <a:latin typeface="Courier New" pitchFamily="-106" charset="0"/>
              </a:rPr>
              <a:t>19 jumpr r14</a:t>
            </a:r>
          </a:p>
          <a:p>
            <a:pPr algn="l"/>
            <a:r>
              <a:rPr lang="en-US" sz="1400" b="1">
                <a:solidFill>
                  <a:srgbClr val="D2D2D2"/>
                </a:solidFill>
                <a:latin typeface="Courier New" pitchFamily="-106" charset="0"/>
              </a:rPr>
              <a:t>20 nop</a:t>
            </a:r>
            <a:endParaRPr lang="en-US" sz="1400" b="1">
              <a:latin typeface="Courier New" pitchFamily="-106" charset="0"/>
            </a:endParaRP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37897" name="Text Box 131"/>
          <p:cNvSpPr txBox="1">
            <a:spLocks noChangeArrowheads="1"/>
          </p:cNvSpPr>
          <p:nvPr/>
        </p:nvSpPr>
        <p:spPr bwMode="auto">
          <a:xfrm rot="-5400000">
            <a:off x="-299243" y="3372644"/>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7898" name="Text Box 134"/>
          <p:cNvSpPr txBox="1">
            <a:spLocks noChangeArrowheads="1"/>
          </p:cNvSpPr>
          <p:nvPr/>
        </p:nvSpPr>
        <p:spPr bwMode="auto">
          <a:xfrm rot="-5400000">
            <a:off x="-34925" y="3824288"/>
            <a:ext cx="1114425" cy="2444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37899" name="Text Box 141"/>
          <p:cNvSpPr txBox="1">
            <a:spLocks noChangeArrowheads="1"/>
          </p:cNvSpPr>
          <p:nvPr/>
        </p:nvSpPr>
        <p:spPr bwMode="auto">
          <a:xfrm rot="-5400000">
            <a:off x="-93662" y="887413"/>
            <a:ext cx="631825"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37900" name="Text Box 144"/>
          <p:cNvSpPr txBox="1">
            <a:spLocks noChangeArrowheads="1"/>
          </p:cNvSpPr>
          <p:nvPr/>
        </p:nvSpPr>
        <p:spPr bwMode="auto">
          <a:xfrm rot="-5400000">
            <a:off x="554831" y="2788444"/>
            <a:ext cx="5064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store</a:t>
            </a:r>
          </a:p>
        </p:txBody>
      </p:sp>
      <p:sp>
        <p:nvSpPr>
          <p:cNvPr id="37901" name="Rectangle 145"/>
          <p:cNvSpPr>
            <a:spLocks noChangeArrowheads="1"/>
          </p:cNvSpPr>
          <p:nvPr/>
        </p:nvSpPr>
        <p:spPr bwMode="auto">
          <a:xfrm rot="-5400000">
            <a:off x="728663" y="2795587"/>
            <a:ext cx="496888"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to stack</a:t>
            </a:r>
          </a:p>
        </p:txBody>
      </p:sp>
      <p:sp>
        <p:nvSpPr>
          <p:cNvPr id="37902" name="Text Box 146"/>
          <p:cNvSpPr txBox="1">
            <a:spLocks noChangeArrowheads="1"/>
          </p:cNvSpPr>
          <p:nvPr/>
        </p:nvSpPr>
        <p:spPr bwMode="auto">
          <a:xfrm rot="-5400000">
            <a:off x="541338" y="4527550"/>
            <a:ext cx="533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load</a:t>
            </a:r>
          </a:p>
        </p:txBody>
      </p:sp>
      <p:sp>
        <p:nvSpPr>
          <p:cNvPr id="37903" name="Rectangle 147"/>
          <p:cNvSpPr>
            <a:spLocks noChangeArrowheads="1"/>
          </p:cNvSpPr>
          <p:nvPr/>
        </p:nvSpPr>
        <p:spPr bwMode="auto">
          <a:xfrm rot="-5400000">
            <a:off x="669132" y="4501356"/>
            <a:ext cx="61595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from stack</a:t>
            </a:r>
          </a:p>
        </p:txBody>
      </p:sp>
      <p:sp>
        <p:nvSpPr>
          <p:cNvPr id="2" name="Rectangle 151"/>
          <p:cNvSpPr>
            <a:spLocks noChangeArrowheads="1"/>
          </p:cNvSpPr>
          <p:nvPr/>
        </p:nvSpPr>
        <p:spPr bwMode="auto">
          <a:xfrm>
            <a:off x="2819400" y="6218238"/>
            <a:ext cx="3438525" cy="563562"/>
          </a:xfrm>
          <a:prstGeom prst="rect">
            <a:avLst/>
          </a:prstGeom>
          <a:solidFill>
            <a:schemeClr val="bg1"/>
          </a:solidFill>
          <a:ln w="19050">
            <a:noFill/>
            <a:miter lim="800000"/>
            <a:headEnd/>
            <a:tailEnd/>
          </a:ln>
        </p:spPr>
        <p:txBody>
          <a:bodyPr>
            <a:spAutoFit/>
          </a:bodyPr>
          <a:lstStyle/>
          <a:p>
            <a:pPr>
              <a:defRPr/>
            </a:pPr>
            <a:r>
              <a:rPr lang="en-US" sz="1500" dirty="0">
                <a:solidFill>
                  <a:schemeClr val="bg1">
                    <a:lumMod val="65000"/>
                  </a:schemeClr>
                </a:solidFill>
                <a:latin typeface="Times New Roman" pitchFamily="-106" charset="0"/>
              </a:rPr>
              <a:t>How many lines of assembly code get executed, in total, when the input is 0?</a:t>
            </a:r>
          </a:p>
        </p:txBody>
      </p:sp>
      <p:sp>
        <p:nvSpPr>
          <p:cNvPr id="37905" name="Rectangle 111"/>
          <p:cNvSpPr>
            <a:spLocks noChangeArrowheads="1"/>
          </p:cNvSpPr>
          <p:nvPr/>
        </p:nvSpPr>
        <p:spPr bwMode="auto">
          <a:xfrm rot="-5400000">
            <a:off x="377032" y="1845468"/>
            <a:ext cx="469900" cy="2460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37906" name="Left Bracket 112"/>
          <p:cNvSpPr>
            <a:spLocks/>
          </p:cNvSpPr>
          <p:nvPr/>
        </p:nvSpPr>
        <p:spPr bwMode="auto">
          <a:xfrm>
            <a:off x="914400" y="2541588"/>
            <a:ext cx="76200" cy="838200"/>
          </a:xfrm>
          <a:prstGeom prst="leftBracket">
            <a:avLst>
              <a:gd name="adj" fmla="val 8352"/>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907" name="Left Bracket 113"/>
          <p:cNvSpPr>
            <a:spLocks/>
          </p:cNvSpPr>
          <p:nvPr/>
        </p:nvSpPr>
        <p:spPr bwMode="auto">
          <a:xfrm>
            <a:off x="914400" y="4240213"/>
            <a:ext cx="76200" cy="838200"/>
          </a:xfrm>
          <a:prstGeom prst="leftBracket">
            <a:avLst>
              <a:gd name="adj" fmla="val 8352"/>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908" name="Left Bracket 115"/>
          <p:cNvSpPr>
            <a:spLocks/>
          </p:cNvSpPr>
          <p:nvPr/>
        </p:nvSpPr>
        <p:spPr bwMode="auto">
          <a:xfrm>
            <a:off x="547688" y="1584325"/>
            <a:ext cx="131762" cy="796925"/>
          </a:xfrm>
          <a:prstGeom prst="leftBracket">
            <a:avLst>
              <a:gd name="adj" fmla="val 8232"/>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909" name="Text Box 137"/>
          <p:cNvSpPr txBox="1">
            <a:spLocks noChangeArrowheads="1"/>
          </p:cNvSpPr>
          <p:nvPr/>
        </p:nvSpPr>
        <p:spPr bwMode="auto">
          <a:xfrm rot="-5400000">
            <a:off x="207169" y="1854994"/>
            <a:ext cx="503237"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cxnSp>
        <p:nvCxnSpPr>
          <p:cNvPr id="37911" name="Straight Arrow Connector 98"/>
          <p:cNvCxnSpPr>
            <a:cxnSpLocks noChangeShapeType="1"/>
          </p:cNvCxnSpPr>
          <p:nvPr/>
        </p:nvCxnSpPr>
        <p:spPr bwMode="auto">
          <a:xfrm>
            <a:off x="1708150" y="336550"/>
            <a:ext cx="379413" cy="249238"/>
          </a:xfrm>
          <a:prstGeom prst="straightConnector1">
            <a:avLst/>
          </a:prstGeom>
          <a:noFill/>
          <a:ln w="12700" algn="ctr">
            <a:solidFill>
              <a:srgbClr val="FF0000"/>
            </a:solidFill>
            <a:round/>
            <a:headEnd/>
            <a:tailEnd type="arrow" w="med" len="med"/>
          </a:ln>
          <a:extLst>
            <a:ext uri="{909E8E84-426E-40DD-AFC4-6F175D3DCCD1}">
              <a14:hiddenFill xmlns:a14="http://schemas.microsoft.com/office/drawing/2010/main">
                <a:noFill/>
              </a14:hiddenFill>
            </a:ext>
          </a:extLst>
        </p:spPr>
      </p:cxnSp>
      <p:sp>
        <p:nvSpPr>
          <p:cNvPr id="37912" name="Text Box 76"/>
          <p:cNvSpPr txBox="1">
            <a:spLocks noChangeArrowheads="1"/>
          </p:cNvSpPr>
          <p:nvPr>
            <p:custDataLst>
              <p:tags r:id="rId2"/>
            </p:custDataLst>
          </p:nvPr>
        </p:nvSpPr>
        <p:spPr bwMode="auto">
          <a:xfrm>
            <a:off x="4371975" y="19097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13" name="Text Box 77"/>
          <p:cNvSpPr txBox="1">
            <a:spLocks noChangeArrowheads="1"/>
          </p:cNvSpPr>
          <p:nvPr>
            <p:custDataLst>
              <p:tags r:id="rId3"/>
            </p:custDataLst>
          </p:nvPr>
        </p:nvSpPr>
        <p:spPr bwMode="auto">
          <a:xfrm>
            <a:off x="4371975" y="273050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14" name="Text Box 78"/>
          <p:cNvSpPr txBox="1">
            <a:spLocks noChangeArrowheads="1"/>
          </p:cNvSpPr>
          <p:nvPr>
            <p:custDataLst>
              <p:tags r:id="rId4"/>
            </p:custDataLst>
          </p:nvPr>
        </p:nvSpPr>
        <p:spPr bwMode="auto">
          <a:xfrm>
            <a:off x="4371975" y="35925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15" name="Text Box 80"/>
          <p:cNvSpPr txBox="1">
            <a:spLocks noChangeArrowheads="1"/>
          </p:cNvSpPr>
          <p:nvPr>
            <p:custDataLst>
              <p:tags r:id="rId5"/>
            </p:custDataLst>
          </p:nvPr>
        </p:nvSpPr>
        <p:spPr bwMode="auto">
          <a:xfrm>
            <a:off x="3581400" y="1857375"/>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B04FF"/>
                </a:solidFill>
                <a:latin typeface="Courier New" pitchFamily="-106" charset="0"/>
              </a:rPr>
              <a:t>r1</a:t>
            </a:r>
          </a:p>
        </p:txBody>
      </p:sp>
      <p:sp>
        <p:nvSpPr>
          <p:cNvPr id="37916" name="Text Box 81"/>
          <p:cNvSpPr txBox="1">
            <a:spLocks noChangeArrowheads="1"/>
          </p:cNvSpPr>
          <p:nvPr>
            <p:custDataLst>
              <p:tags r:id="rId6"/>
            </p:custDataLst>
          </p:nvPr>
        </p:nvSpPr>
        <p:spPr bwMode="auto">
          <a:xfrm>
            <a:off x="3581400" y="2690813"/>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9AC20"/>
                </a:solidFill>
                <a:latin typeface="Courier New" pitchFamily="-106" charset="0"/>
              </a:rPr>
              <a:t>r13</a:t>
            </a:r>
          </a:p>
        </p:txBody>
      </p:sp>
      <p:sp>
        <p:nvSpPr>
          <p:cNvPr id="37917" name="Text Box 82"/>
          <p:cNvSpPr txBox="1">
            <a:spLocks noChangeArrowheads="1"/>
          </p:cNvSpPr>
          <p:nvPr>
            <p:custDataLst>
              <p:tags r:id="rId7"/>
            </p:custDataLst>
          </p:nvPr>
        </p:nvSpPr>
        <p:spPr bwMode="auto">
          <a:xfrm>
            <a:off x="3581400" y="3573463"/>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C00000"/>
                </a:solidFill>
                <a:latin typeface="Courier New" pitchFamily="-106" charset="0"/>
              </a:rPr>
              <a:t>r14</a:t>
            </a:r>
          </a:p>
        </p:txBody>
      </p:sp>
      <p:grpSp>
        <p:nvGrpSpPr>
          <p:cNvPr id="37918" name="Group 83"/>
          <p:cNvGrpSpPr>
            <a:grpSpLocks/>
          </p:cNvGrpSpPr>
          <p:nvPr>
            <p:custDataLst>
              <p:tags r:id="rId8"/>
            </p:custDataLst>
          </p:nvPr>
        </p:nvGrpSpPr>
        <p:grpSpPr bwMode="auto">
          <a:xfrm>
            <a:off x="8736013" y="6434138"/>
            <a:ext cx="255587" cy="328612"/>
            <a:chOff x="2928" y="1051"/>
            <a:chExt cx="840" cy="957"/>
          </a:xfrm>
        </p:grpSpPr>
        <p:sp>
          <p:nvSpPr>
            <p:cNvPr id="37946" name="Freeform 84"/>
            <p:cNvSpPr>
              <a:spLocks/>
            </p:cNvSpPr>
            <p:nvPr>
              <p:custDataLst>
                <p:tags r:id="rId27"/>
              </p:custDataLst>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7947" name="Oval 85"/>
            <p:cNvSpPr>
              <a:spLocks noChangeArrowheads="1"/>
            </p:cNvSpPr>
            <p:nvPr>
              <p:custDataLst>
                <p:tags r:id="rId28"/>
              </p:custDataLst>
            </p:nvPr>
          </p:nvSpPr>
          <p:spPr bwMode="auto">
            <a:xfrm>
              <a:off x="2970"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37948" name="Oval 86"/>
            <p:cNvSpPr>
              <a:spLocks noChangeArrowheads="1"/>
            </p:cNvSpPr>
            <p:nvPr>
              <p:custDataLst>
                <p:tags r:id="rId2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49" name="Oval 87"/>
            <p:cNvSpPr>
              <a:spLocks noChangeArrowheads="1"/>
            </p:cNvSpPr>
            <p:nvPr>
              <p:custDataLst>
                <p:tags r:id="rId3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50" name="Oval 88"/>
            <p:cNvSpPr>
              <a:spLocks noChangeArrowheads="1"/>
            </p:cNvSpPr>
            <p:nvPr>
              <p:custDataLst>
                <p:tags r:id="rId3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51" name="Oval 89"/>
            <p:cNvSpPr>
              <a:spLocks noChangeArrowheads="1"/>
            </p:cNvSpPr>
            <p:nvPr>
              <p:custDataLst>
                <p:tags r:id="rId3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52" name="Oval 90"/>
            <p:cNvSpPr>
              <a:spLocks noChangeArrowheads="1"/>
            </p:cNvSpPr>
            <p:nvPr>
              <p:custDataLst>
                <p:tags r:id="rId3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53" name="Oval 91"/>
            <p:cNvSpPr>
              <a:spLocks noChangeArrowheads="1"/>
            </p:cNvSpPr>
            <p:nvPr>
              <p:custDataLst>
                <p:tags r:id="rId3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54" name="AutoShape 92"/>
            <p:cNvSpPr>
              <a:spLocks noChangeArrowheads="1"/>
            </p:cNvSpPr>
            <p:nvPr>
              <p:custDataLst>
                <p:tags r:id="rId3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37955" name="Freeform 93"/>
            <p:cNvSpPr>
              <a:spLocks/>
            </p:cNvSpPr>
            <p:nvPr>
              <p:custDataLst>
                <p:tags r:id="rId3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7956" name="Freeform 94"/>
            <p:cNvSpPr>
              <a:spLocks/>
            </p:cNvSpPr>
            <p:nvPr>
              <p:custDataLst>
                <p:tags r:id="rId3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7957" name="Freeform 95"/>
            <p:cNvSpPr>
              <a:spLocks/>
            </p:cNvSpPr>
            <p:nvPr>
              <p:custDataLst>
                <p:tags r:id="rId3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7958" name="Freeform 96"/>
            <p:cNvSpPr>
              <a:spLocks/>
            </p:cNvSpPr>
            <p:nvPr>
              <p:custDataLst>
                <p:tags r:id="rId3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7919" name="Text Box 97"/>
          <p:cNvSpPr txBox="1">
            <a:spLocks noChangeArrowheads="1"/>
          </p:cNvSpPr>
          <p:nvPr>
            <p:custDataLst>
              <p:tags r:id="rId9"/>
            </p:custDataLst>
          </p:nvPr>
        </p:nvSpPr>
        <p:spPr bwMode="auto">
          <a:xfrm>
            <a:off x="7367016" y="2089150"/>
            <a:ext cx="747141"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0" name="Text Box 98"/>
          <p:cNvSpPr txBox="1">
            <a:spLocks noChangeArrowheads="1"/>
          </p:cNvSpPr>
          <p:nvPr>
            <p:custDataLst>
              <p:tags r:id="rId10"/>
            </p:custDataLst>
          </p:nvPr>
        </p:nvSpPr>
        <p:spPr bwMode="auto">
          <a:xfrm>
            <a:off x="7367016" y="2460625"/>
            <a:ext cx="747141"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1" name="Text Box 99"/>
          <p:cNvSpPr txBox="1">
            <a:spLocks noChangeArrowheads="1"/>
          </p:cNvSpPr>
          <p:nvPr>
            <p:custDataLst>
              <p:tags r:id="rId11"/>
            </p:custDataLst>
          </p:nvPr>
        </p:nvSpPr>
        <p:spPr bwMode="auto">
          <a:xfrm>
            <a:off x="7367016" y="2841625"/>
            <a:ext cx="747141"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2" name="Text Box 100"/>
          <p:cNvSpPr txBox="1">
            <a:spLocks noChangeArrowheads="1"/>
          </p:cNvSpPr>
          <p:nvPr>
            <p:custDataLst>
              <p:tags r:id="rId12"/>
            </p:custDataLst>
          </p:nvPr>
        </p:nvSpPr>
        <p:spPr bwMode="auto">
          <a:xfrm>
            <a:off x="7367016" y="3214688"/>
            <a:ext cx="747141"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3" name="Text Box 101"/>
          <p:cNvSpPr txBox="1">
            <a:spLocks noChangeArrowheads="1"/>
          </p:cNvSpPr>
          <p:nvPr>
            <p:custDataLst>
              <p:tags r:id="rId13"/>
            </p:custDataLst>
          </p:nvPr>
        </p:nvSpPr>
        <p:spPr bwMode="auto">
          <a:xfrm>
            <a:off x="7367016" y="3590925"/>
            <a:ext cx="747141"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4" name="Text Box 102"/>
          <p:cNvSpPr txBox="1">
            <a:spLocks noChangeArrowheads="1"/>
          </p:cNvSpPr>
          <p:nvPr>
            <p:custDataLst>
              <p:tags r:id="rId14"/>
            </p:custDataLst>
          </p:nvPr>
        </p:nvSpPr>
        <p:spPr bwMode="auto">
          <a:xfrm>
            <a:off x="7367016" y="3967163"/>
            <a:ext cx="747141"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5" name="Text Box 104"/>
          <p:cNvSpPr txBox="1">
            <a:spLocks noChangeArrowheads="1"/>
          </p:cNvSpPr>
          <p:nvPr>
            <p:custDataLst>
              <p:tags r:id="rId15"/>
            </p:custDataLst>
          </p:nvPr>
        </p:nvSpPr>
        <p:spPr bwMode="auto">
          <a:xfrm>
            <a:off x="8129016" y="2142554"/>
            <a:ext cx="528638"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dirty="0">
                <a:latin typeface="Calibri" panose="020F0502020204030204" pitchFamily="34" charset="0"/>
                <a:cs typeface="Courier New" pitchFamily="-106" charset="0"/>
              </a:rPr>
              <a:t>42</a:t>
            </a:r>
          </a:p>
        </p:txBody>
      </p:sp>
      <p:sp>
        <p:nvSpPr>
          <p:cNvPr id="37926" name="Rectangle 105"/>
          <p:cNvSpPr>
            <a:spLocks noChangeArrowheads="1"/>
          </p:cNvSpPr>
          <p:nvPr>
            <p:custDataLst>
              <p:tags r:id="rId16"/>
            </p:custDataLst>
          </p:nvPr>
        </p:nvSpPr>
        <p:spPr bwMode="auto">
          <a:xfrm>
            <a:off x="7046586" y="830637"/>
            <a:ext cx="155305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dirty="0" smtClean="0">
                <a:latin typeface="Calibri" pitchFamily="-106" charset="0"/>
              </a:rPr>
              <a:t>Main Memory</a:t>
            </a:r>
            <a:endParaRPr lang="en-US" sz="1800" b="1" dirty="0">
              <a:latin typeface="Calibri" pitchFamily="-106" charset="0"/>
            </a:endParaRPr>
          </a:p>
        </p:txBody>
      </p:sp>
      <p:sp>
        <p:nvSpPr>
          <p:cNvPr id="37927" name="Rectangle 109"/>
          <p:cNvSpPr>
            <a:spLocks noChangeArrowheads="1"/>
          </p:cNvSpPr>
          <p:nvPr>
            <p:custDataLst>
              <p:tags r:id="rId17"/>
            </p:custDataLst>
          </p:nvPr>
        </p:nvSpPr>
        <p:spPr bwMode="auto">
          <a:xfrm>
            <a:off x="4644171" y="856456"/>
            <a:ext cx="166064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dirty="0">
                <a:latin typeface="Calibri" pitchFamily="-106" charset="0"/>
              </a:rPr>
              <a:t>CPU </a:t>
            </a:r>
            <a:r>
              <a:rPr lang="en-US" sz="1800" b="1" dirty="0" smtClean="0">
                <a:latin typeface="Calibri" pitchFamily="-106" charset="0"/>
              </a:rPr>
              <a:t>+ Registers</a:t>
            </a:r>
            <a:endParaRPr lang="en-US" sz="1800" b="1" dirty="0">
              <a:latin typeface="Calibri" pitchFamily="-106" charset="0"/>
            </a:endParaRPr>
          </a:p>
        </p:txBody>
      </p:sp>
      <p:sp>
        <p:nvSpPr>
          <p:cNvPr id="37928" name="Text Box 110"/>
          <p:cNvSpPr txBox="1">
            <a:spLocks noChangeArrowheads="1"/>
          </p:cNvSpPr>
          <p:nvPr>
            <p:custDataLst>
              <p:tags r:id="rId18"/>
            </p:custDataLst>
          </p:nvPr>
        </p:nvSpPr>
        <p:spPr bwMode="auto">
          <a:xfrm>
            <a:off x="8129016" y="2499741"/>
            <a:ext cx="60960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43</a:t>
            </a:r>
          </a:p>
        </p:txBody>
      </p:sp>
      <p:sp>
        <p:nvSpPr>
          <p:cNvPr id="37929" name="Text Box 111"/>
          <p:cNvSpPr txBox="1">
            <a:spLocks noChangeArrowheads="1"/>
          </p:cNvSpPr>
          <p:nvPr>
            <p:custDataLst>
              <p:tags r:id="rId19"/>
            </p:custDataLst>
          </p:nvPr>
        </p:nvSpPr>
        <p:spPr bwMode="auto">
          <a:xfrm>
            <a:off x="8129016" y="2880741"/>
            <a:ext cx="60960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44</a:t>
            </a:r>
          </a:p>
        </p:txBody>
      </p:sp>
      <p:sp>
        <p:nvSpPr>
          <p:cNvPr id="37930" name="Text Box 112"/>
          <p:cNvSpPr txBox="1">
            <a:spLocks noChangeArrowheads="1"/>
          </p:cNvSpPr>
          <p:nvPr>
            <p:custDataLst>
              <p:tags r:id="rId20"/>
            </p:custDataLst>
          </p:nvPr>
        </p:nvSpPr>
        <p:spPr bwMode="auto">
          <a:xfrm>
            <a:off x="8129016" y="3261741"/>
            <a:ext cx="68580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45</a:t>
            </a:r>
          </a:p>
        </p:txBody>
      </p:sp>
      <p:sp>
        <p:nvSpPr>
          <p:cNvPr id="37931" name="Text Box 113"/>
          <p:cNvSpPr txBox="1">
            <a:spLocks noChangeArrowheads="1"/>
          </p:cNvSpPr>
          <p:nvPr>
            <p:custDataLst>
              <p:tags r:id="rId21"/>
            </p:custDataLst>
          </p:nvPr>
        </p:nvSpPr>
        <p:spPr bwMode="auto">
          <a:xfrm>
            <a:off x="8129016" y="3642741"/>
            <a:ext cx="68580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46</a:t>
            </a:r>
          </a:p>
        </p:txBody>
      </p:sp>
      <p:sp>
        <p:nvSpPr>
          <p:cNvPr id="37932" name="Text Box 114"/>
          <p:cNvSpPr txBox="1">
            <a:spLocks noChangeArrowheads="1"/>
          </p:cNvSpPr>
          <p:nvPr>
            <p:custDataLst>
              <p:tags r:id="rId22"/>
            </p:custDataLst>
          </p:nvPr>
        </p:nvSpPr>
        <p:spPr bwMode="auto">
          <a:xfrm>
            <a:off x="8129016" y="4023741"/>
            <a:ext cx="60960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47</a:t>
            </a:r>
          </a:p>
        </p:txBody>
      </p:sp>
      <p:sp>
        <p:nvSpPr>
          <p:cNvPr id="37933" name="Text Box 120"/>
          <p:cNvSpPr txBox="1">
            <a:spLocks noChangeArrowheads="1"/>
          </p:cNvSpPr>
          <p:nvPr>
            <p:custDataLst>
              <p:tags r:id="rId23"/>
            </p:custDataLst>
          </p:nvPr>
        </p:nvSpPr>
        <p:spPr bwMode="auto">
          <a:xfrm>
            <a:off x="4378325" y="4479925"/>
            <a:ext cx="2192338" cy="376238"/>
          </a:xfrm>
          <a:prstGeom prst="rect">
            <a:avLst/>
          </a:prstGeom>
          <a:solidFill>
            <a:schemeClr val="bg1">
              <a:lumMod val="85000"/>
            </a:schemeClr>
          </a:solidFill>
          <a:ln w="9525">
            <a:solidFill>
              <a:schemeClr val="tx1"/>
            </a:solid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34" name="Text Box 121"/>
          <p:cNvSpPr txBox="1">
            <a:spLocks noChangeArrowheads="1"/>
          </p:cNvSpPr>
          <p:nvPr>
            <p:custDataLst>
              <p:tags r:id="rId24"/>
            </p:custDataLst>
          </p:nvPr>
        </p:nvSpPr>
        <p:spPr bwMode="auto">
          <a:xfrm>
            <a:off x="3587750" y="4460875"/>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latin typeface="Courier New" pitchFamily="-106" charset="0"/>
              </a:rPr>
              <a:t>r15</a:t>
            </a:r>
          </a:p>
        </p:txBody>
      </p:sp>
      <p:sp>
        <p:nvSpPr>
          <p:cNvPr id="37935" name="Rectangle 122"/>
          <p:cNvSpPr>
            <a:spLocks noChangeArrowheads="1"/>
          </p:cNvSpPr>
          <p:nvPr>
            <p:custDataLst>
              <p:tags r:id="rId25"/>
            </p:custDataLst>
          </p:nvPr>
        </p:nvSpPr>
        <p:spPr bwMode="auto">
          <a:xfrm>
            <a:off x="7190494" y="1166304"/>
            <a:ext cx="12461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dirty="0">
                <a:latin typeface="Calibri" pitchFamily="-106" charset="0"/>
              </a:rPr>
              <a:t>"</a:t>
            </a:r>
            <a:r>
              <a:rPr lang="en-US" sz="1800" i="1" dirty="0">
                <a:latin typeface="Calibri" pitchFamily="-106" charset="0"/>
              </a:rPr>
              <a:t>the stack</a:t>
            </a:r>
            <a:r>
              <a:rPr lang="en-US" sz="1800" dirty="0">
                <a:latin typeface="Calibri" pitchFamily="-106" charset="0"/>
              </a:rPr>
              <a:t>"</a:t>
            </a:r>
          </a:p>
        </p:txBody>
      </p:sp>
      <p:sp>
        <p:nvSpPr>
          <p:cNvPr id="37936" name="Text Box 124"/>
          <p:cNvSpPr txBox="1">
            <a:spLocks noChangeArrowheads="1"/>
          </p:cNvSpPr>
          <p:nvPr/>
        </p:nvSpPr>
        <p:spPr bwMode="auto">
          <a:xfrm>
            <a:off x="6821642" y="6324600"/>
            <a:ext cx="209867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900" dirty="0">
                <a:latin typeface="Times New Roman" pitchFamily="-106" charset="0"/>
                <a:cs typeface="Times New Roman" pitchFamily="-106" charset="0"/>
              </a:rPr>
              <a:t>Yesterday </a:t>
            </a:r>
            <a:r>
              <a:rPr lang="en-US" sz="900" dirty="0" smtClean="0">
                <a:latin typeface="Times New Roman" pitchFamily="-106" charset="0"/>
                <a:cs typeface="Times New Roman" pitchFamily="-106" charset="0"/>
              </a:rPr>
              <a:t>I'd never heard of </a:t>
            </a:r>
            <a:r>
              <a:rPr lang="en-US" sz="900" i="1" dirty="0">
                <a:latin typeface="Times New Roman" pitchFamily="-106" charset="0"/>
                <a:cs typeface="Times New Roman" pitchFamily="-106" charset="0"/>
              </a:rPr>
              <a:t>Recursive </a:t>
            </a:r>
            <a:r>
              <a:rPr lang="en-US" sz="900" i="1" dirty="0" smtClean="0">
                <a:latin typeface="Times New Roman" pitchFamily="-106" charset="0"/>
                <a:cs typeface="Times New Roman" pitchFamily="-106" charset="0"/>
              </a:rPr>
              <a:t>Assembly</a:t>
            </a:r>
            <a:r>
              <a:rPr lang="en-US" sz="900" dirty="0" smtClean="0">
                <a:latin typeface="Times New Roman" pitchFamily="-106" charset="0"/>
                <a:cs typeface="Times New Roman" pitchFamily="-106" charset="0"/>
              </a:rPr>
              <a:t>, </a:t>
            </a:r>
            <a:r>
              <a:rPr lang="en-US" sz="900" dirty="0">
                <a:latin typeface="Times New Roman" pitchFamily="-106" charset="0"/>
                <a:cs typeface="Times New Roman" pitchFamily="-106" charset="0"/>
              </a:rPr>
              <a:t>but today  I </a:t>
            </a:r>
            <a:r>
              <a:rPr lang="en-US" sz="900" b="1" dirty="0">
                <a:latin typeface="Courier New" pitchFamily="-106" charset="0"/>
                <a:cs typeface="Courier New" pitchFamily="-106" charset="0"/>
              </a:rPr>
              <a:t>r</a:t>
            </a:r>
            <a:r>
              <a:rPr lang="en-US" sz="900" b="1" dirty="0">
                <a:latin typeface="Times New Roman" pitchFamily="-106" charset="0"/>
                <a:cs typeface="Times New Roman" pitchFamily="-106" charset="0"/>
              </a:rPr>
              <a:t>1</a:t>
            </a:r>
            <a:r>
              <a:rPr lang="en-US" sz="900" dirty="0">
                <a:latin typeface="Times New Roman" pitchFamily="-106" charset="0"/>
                <a:cs typeface="Times New Roman" pitchFamily="-106" charset="0"/>
              </a:rPr>
              <a:t>.</a:t>
            </a:r>
          </a:p>
        </p:txBody>
      </p:sp>
      <p:sp>
        <p:nvSpPr>
          <p:cNvPr id="37937" name="Text Box 125"/>
          <p:cNvSpPr txBox="1">
            <a:spLocks noChangeArrowheads="1"/>
          </p:cNvSpPr>
          <p:nvPr/>
        </p:nvSpPr>
        <p:spPr bwMode="auto">
          <a:xfrm>
            <a:off x="4849813" y="1679575"/>
            <a:ext cx="17891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alibri" pitchFamily="-106" charset="0"/>
              </a:rPr>
              <a:t>Input: x</a:t>
            </a:r>
          </a:p>
        </p:txBody>
      </p:sp>
      <p:sp>
        <p:nvSpPr>
          <p:cNvPr id="37938" name="Text Box 126"/>
          <p:cNvSpPr txBox="1">
            <a:spLocks noChangeArrowheads="1"/>
          </p:cNvSpPr>
          <p:nvPr/>
        </p:nvSpPr>
        <p:spPr bwMode="auto">
          <a:xfrm>
            <a:off x="4621213" y="2501900"/>
            <a:ext cx="20399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9AC20"/>
                </a:solidFill>
                <a:latin typeface="Calibri" pitchFamily="-106" charset="0"/>
              </a:rPr>
              <a:t>return value (the "result")</a:t>
            </a:r>
          </a:p>
        </p:txBody>
      </p:sp>
      <p:sp>
        <p:nvSpPr>
          <p:cNvPr id="37939" name="Text Box 127"/>
          <p:cNvSpPr txBox="1">
            <a:spLocks noChangeArrowheads="1"/>
          </p:cNvSpPr>
          <p:nvPr/>
        </p:nvSpPr>
        <p:spPr bwMode="auto">
          <a:xfrm>
            <a:off x="4864100" y="3371850"/>
            <a:ext cx="17891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C00000"/>
                </a:solidFill>
                <a:latin typeface="Calibri" pitchFamily="-106" charset="0"/>
              </a:rPr>
              <a:t>return address (line #)</a:t>
            </a:r>
          </a:p>
        </p:txBody>
      </p:sp>
      <p:sp>
        <p:nvSpPr>
          <p:cNvPr id="37940" name="Text Box 128"/>
          <p:cNvSpPr txBox="1">
            <a:spLocks noChangeArrowheads="1"/>
          </p:cNvSpPr>
          <p:nvPr/>
        </p:nvSpPr>
        <p:spPr bwMode="auto">
          <a:xfrm>
            <a:off x="4851400" y="4257675"/>
            <a:ext cx="17891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latin typeface="Calibri" pitchFamily="-106" charset="0"/>
              </a:rPr>
              <a:t>the stack pointer</a:t>
            </a:r>
          </a:p>
        </p:txBody>
      </p:sp>
      <mc:AlternateContent xmlns:mc="http://schemas.openxmlformats.org/markup-compatibility/2006" xmlns:p14="http://schemas.microsoft.com/office/powerpoint/2010/main">
        <mc:Choice Requires="p14">
          <p:contentPart p14:bwMode="auto" r:id="rId42">
            <p14:nvContentPartPr>
              <p14:cNvPr id="147" name="Ink 99"/>
              <p14:cNvContentPartPr>
                <a14:cpLocks xmlns:a14="http://schemas.microsoft.com/office/drawing/2010/main" noRot="1" noChangeAspect="1" noEditPoints="1" noChangeArrowheads="1" noChangeShapeType="1"/>
              </p14:cNvContentPartPr>
              <p14:nvPr/>
            </p14:nvContentPartPr>
            <p14:xfrm>
              <a:off x="814388" y="3697288"/>
              <a:ext cx="0" cy="23812"/>
            </p14:xfrm>
          </p:contentPart>
        </mc:Choice>
        <mc:Fallback xmlns="">
          <p:pic>
            <p:nvPicPr>
              <p:cNvPr id="147" name="Ink 99"/>
              <p:cNvPicPr>
                <a:picLocks noRot="1" noChangeAspect="1" noEditPoints="1" noChangeArrowheads="1" noChangeShapeType="1"/>
              </p:cNvPicPr>
              <p:nvPr/>
            </p:nvPicPr>
            <p:blipFill>
              <a:blip r:embed="rId44"/>
              <a:stretch>
                <a:fillRect/>
              </a:stretch>
            </p:blipFill>
            <p:spPr>
              <a:xfrm>
                <a:off x="813600" y="0"/>
                <a:ext cx="0" cy="23760"/>
              </a:xfrm>
              <a:prstGeom prst="rect">
                <a:avLst/>
              </a:prstGeom>
            </p:spPr>
          </p:pic>
        </mc:Fallback>
      </mc:AlternateContent>
      <p:sp>
        <p:nvSpPr>
          <p:cNvPr id="37943" name="Text Box 121"/>
          <p:cNvSpPr txBox="1">
            <a:spLocks noChangeArrowheads="1"/>
          </p:cNvSpPr>
          <p:nvPr>
            <p:custDataLst>
              <p:tags r:id="rId26"/>
            </p:custDataLst>
          </p:nvPr>
        </p:nvSpPr>
        <p:spPr bwMode="auto">
          <a:xfrm>
            <a:off x="8458200" y="1982216"/>
            <a:ext cx="6000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b="1">
                <a:latin typeface="Courier New" pitchFamily="-106" charset="0"/>
              </a:rPr>
              <a:t>r15</a:t>
            </a:r>
          </a:p>
        </p:txBody>
      </p:sp>
      <p:cxnSp>
        <p:nvCxnSpPr>
          <p:cNvPr id="37944" name="Straight Arrow Connector 148"/>
          <p:cNvCxnSpPr>
            <a:cxnSpLocks noChangeShapeType="1"/>
          </p:cNvCxnSpPr>
          <p:nvPr/>
        </p:nvCxnSpPr>
        <p:spPr bwMode="auto">
          <a:xfrm flipH="1">
            <a:off x="8478838" y="2253679"/>
            <a:ext cx="512762" cy="0"/>
          </a:xfrm>
          <a:prstGeom prst="straightConnector1">
            <a:avLst/>
          </a:prstGeom>
          <a:noFill/>
          <a:ln w="19050" algn="ctr">
            <a:solidFill>
              <a:schemeClr val="tx1"/>
            </a:solidFill>
            <a:round/>
            <a:headEnd/>
            <a:tailEnd type="arrow" w="med" len="me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1185575435"/>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7"/>
          <p:cNvPicPr>
            <a:picLocks noChangeAspect="1" noChangeArrowheads="1"/>
          </p:cNvPicPr>
          <p:nvPr>
            <p:custDataLst>
              <p:tags r:id="rId1"/>
            </p:custDataLst>
          </p:nvPr>
        </p:nvPicPr>
        <p:blipFill>
          <a:blip r:embed="rId23">
            <a:extLst>
              <a:ext uri="{28A0092B-C50C-407E-A947-70E740481C1C}">
                <a14:useLocalDpi xmlns:a14="http://schemas.microsoft.com/office/drawing/2010/main" val="0"/>
              </a:ext>
            </a:extLst>
          </a:blip>
          <a:srcRect l="18820" r="19992"/>
          <a:stretch>
            <a:fillRect/>
          </a:stretch>
        </p:blipFill>
        <p:spPr bwMode="auto">
          <a:xfrm>
            <a:off x="6649499" y="2194571"/>
            <a:ext cx="2275147" cy="24762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 name="Picture 14"/>
          <p:cNvPicPr>
            <a:picLocks noChangeAspect="1"/>
          </p:cNvPicPr>
          <p:nvPr/>
        </p:nvPicPr>
        <p:blipFill>
          <a:blip r:embed="rId24">
            <a:extLst>
              <a:ext uri="{28A0092B-C50C-407E-A947-70E740481C1C}">
                <a14:useLocalDpi xmlns:a14="http://schemas.microsoft.com/office/drawing/2010/main" val="0"/>
              </a:ext>
            </a:extLst>
          </a:blip>
          <a:stretch>
            <a:fillRect/>
          </a:stretch>
        </p:blipFill>
        <p:spPr>
          <a:xfrm>
            <a:off x="5786509" y="186355"/>
            <a:ext cx="3068033" cy="1409118"/>
          </a:xfrm>
          <a:prstGeom prst="rect">
            <a:avLst/>
          </a:prstGeom>
        </p:spPr>
      </p:pic>
      <p:pic>
        <p:nvPicPr>
          <p:cNvPr id="10" name="Picture 11" descr="vonNeumann"/>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641350" y="2501717"/>
            <a:ext cx="4235450" cy="320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 Box 12"/>
          <p:cNvSpPr txBox="1">
            <a:spLocks noChangeArrowheads="1"/>
          </p:cNvSpPr>
          <p:nvPr/>
        </p:nvSpPr>
        <p:spPr bwMode="auto">
          <a:xfrm>
            <a:off x="304800" y="5397317"/>
            <a:ext cx="1873250" cy="553998"/>
          </a:xfrm>
          <a:prstGeom prst="rect">
            <a:avLst/>
          </a:prstGeom>
          <a:solidFill>
            <a:schemeClr val="bg1">
              <a:lumMod val="85000"/>
            </a:schemeClr>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smtClean="0">
                <a:latin typeface="Cambria" pitchFamily="18" charset="0"/>
              </a:rPr>
              <a:t>Jon Von </a:t>
            </a:r>
            <a:r>
              <a:rPr lang="en-US" sz="1500" dirty="0">
                <a:latin typeface="Cambria" pitchFamily="18" charset="0"/>
              </a:rPr>
              <a:t>Neumann, advisor</a:t>
            </a:r>
            <a:endParaRPr lang="en-US" sz="1500" i="1" dirty="0">
              <a:latin typeface="Cambria" pitchFamily="18" charset="0"/>
            </a:endParaRPr>
          </a:p>
        </p:txBody>
      </p:sp>
      <p:pic>
        <p:nvPicPr>
          <p:cNvPr id="12" name="Picture 8" descr="Gillies_Donald_B"/>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5105400" y="3978203"/>
            <a:ext cx="1371600" cy="1826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Text Box 9"/>
          <p:cNvSpPr txBox="1">
            <a:spLocks noChangeArrowheads="1"/>
          </p:cNvSpPr>
          <p:nvPr/>
        </p:nvSpPr>
        <p:spPr bwMode="auto">
          <a:xfrm>
            <a:off x="5404899" y="5528104"/>
            <a:ext cx="1244600" cy="554038"/>
          </a:xfrm>
          <a:prstGeom prst="rect">
            <a:avLst/>
          </a:prstGeom>
          <a:solidFill>
            <a:srgbClr val="CCECFF"/>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latin typeface="Cambria" pitchFamily="18" charset="0"/>
              </a:rPr>
              <a:t>Don </a:t>
            </a:r>
            <a:r>
              <a:rPr lang="en-US" sz="1500" dirty="0" err="1">
                <a:latin typeface="Cambria" pitchFamily="18" charset="0"/>
              </a:rPr>
              <a:t>Gillies</a:t>
            </a:r>
            <a:r>
              <a:rPr lang="en-US" sz="1500" dirty="0">
                <a:latin typeface="Cambria" pitchFamily="18" charset="0"/>
              </a:rPr>
              <a:t>, </a:t>
            </a:r>
            <a:r>
              <a:rPr lang="en-US" sz="1500" i="1" dirty="0">
                <a:latin typeface="Cambria" pitchFamily="18" charset="0"/>
              </a:rPr>
              <a:t>assembler</a:t>
            </a:r>
            <a:endParaRPr lang="en-US" sz="1500" dirty="0">
              <a:latin typeface="Cambria" pitchFamily="18" charset="0"/>
            </a:endParaRPr>
          </a:p>
        </p:txBody>
      </p:sp>
      <p:sp>
        <p:nvSpPr>
          <p:cNvPr id="14" name="Text Box 37"/>
          <p:cNvSpPr txBox="1">
            <a:spLocks noChangeArrowheads="1"/>
          </p:cNvSpPr>
          <p:nvPr/>
        </p:nvSpPr>
        <p:spPr bwMode="auto">
          <a:xfrm>
            <a:off x="1497331" y="6196092"/>
            <a:ext cx="6445250" cy="507831"/>
          </a:xfrm>
          <a:prstGeom prst="rect">
            <a:avLst/>
          </a:prstGeom>
          <a:solidFill>
            <a:schemeClr val="bg1"/>
          </a:solidFill>
          <a:ln w="19050">
            <a:solidFill>
              <a:schemeClr val="bg1"/>
            </a:solidFill>
            <a:miter lim="800000"/>
            <a:headEnd/>
            <a:tailEnd/>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700" dirty="0" smtClean="0">
                <a:latin typeface="Cambria" pitchFamily="18" charset="0"/>
              </a:rPr>
              <a:t>How should software be </a:t>
            </a:r>
            <a:r>
              <a:rPr lang="en-US" sz="2700" b="1" i="1" dirty="0" smtClean="0">
                <a:latin typeface="Cambria" pitchFamily="18" charset="0"/>
              </a:rPr>
              <a:t>assembled </a:t>
            </a:r>
            <a:r>
              <a:rPr lang="en-US" sz="2700" dirty="0" smtClean="0">
                <a:latin typeface="Cambria" pitchFamily="18" charset="0"/>
              </a:rPr>
              <a:t>?</a:t>
            </a:r>
            <a:endParaRPr lang="en-US" sz="2700" dirty="0">
              <a:latin typeface="Cambria" pitchFamily="18" charset="0"/>
            </a:endParaRPr>
          </a:p>
        </p:txBody>
      </p:sp>
      <p:sp>
        <p:nvSpPr>
          <p:cNvPr id="16" name="Rectangle 15"/>
          <p:cNvSpPr/>
          <p:nvPr/>
        </p:nvSpPr>
        <p:spPr>
          <a:xfrm>
            <a:off x="3536950" y="2516418"/>
            <a:ext cx="1274131" cy="323165"/>
          </a:xfrm>
          <a:prstGeom prst="rect">
            <a:avLst/>
          </a:prstGeom>
        </p:spPr>
        <p:txBody>
          <a:bodyPr wrap="none">
            <a:spAutoFit/>
          </a:bodyPr>
          <a:lstStyle/>
          <a:p>
            <a:r>
              <a:rPr lang="en-US" sz="1500" b="1" dirty="0" smtClean="0">
                <a:solidFill>
                  <a:schemeClr val="bg1"/>
                </a:solidFill>
                <a:latin typeface="Cambria" pitchFamily="18" charset="0"/>
              </a:rPr>
              <a:t>IAS machine</a:t>
            </a:r>
            <a:endParaRPr lang="en-US" sz="1500" b="1" dirty="0">
              <a:solidFill>
                <a:schemeClr val="bg1"/>
              </a:solidFill>
            </a:endParaRPr>
          </a:p>
        </p:txBody>
      </p:sp>
      <p:sp>
        <p:nvSpPr>
          <p:cNvPr id="20" name="Text Box 9"/>
          <p:cNvSpPr txBox="1">
            <a:spLocks noChangeArrowheads="1"/>
          </p:cNvSpPr>
          <p:nvPr/>
        </p:nvSpPr>
        <p:spPr bwMode="auto">
          <a:xfrm>
            <a:off x="6781800" y="4495800"/>
            <a:ext cx="1981200" cy="1246495"/>
          </a:xfrm>
          <a:prstGeom prst="rect">
            <a:avLst/>
          </a:prstGeom>
          <a:solidFill>
            <a:srgbClr val="CCECFF"/>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smtClean="0">
                <a:latin typeface="Cambria" pitchFamily="18" charset="0"/>
              </a:rPr>
              <a:t>Grace Hopper, </a:t>
            </a:r>
            <a:r>
              <a:rPr lang="en-US" sz="1500" i="1" dirty="0" smtClean="0">
                <a:latin typeface="Cambria" pitchFamily="18" charset="0"/>
              </a:rPr>
              <a:t>admiral + author of the first high-level (human-level) language, COBOL</a:t>
            </a:r>
            <a:endParaRPr lang="en-US" sz="1500" dirty="0">
              <a:latin typeface="Cambria" pitchFamily="18" charset="0"/>
            </a:endParaRPr>
          </a:p>
        </p:txBody>
      </p:sp>
      <p:sp>
        <p:nvSpPr>
          <p:cNvPr id="21" name="Rounded Rectangle 20"/>
          <p:cNvSpPr/>
          <p:nvPr/>
        </p:nvSpPr>
        <p:spPr bwMode="auto">
          <a:xfrm>
            <a:off x="3282017" y="1919111"/>
            <a:ext cx="1493181" cy="407261"/>
          </a:xfrm>
          <a:prstGeom prst="round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2" name="Text Box 5"/>
          <p:cNvSpPr txBox="1">
            <a:spLocks noChangeArrowheads="1"/>
          </p:cNvSpPr>
          <p:nvPr>
            <p:custDataLst>
              <p:tags r:id="rId2"/>
            </p:custDataLst>
          </p:nvPr>
        </p:nvSpPr>
        <p:spPr bwMode="auto">
          <a:xfrm>
            <a:off x="3667125" y="152400"/>
            <a:ext cx="1694148"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a:latin typeface="Cambria" pitchFamily="18" charset="0"/>
              </a:rPr>
              <a:t>CS </a:t>
            </a:r>
            <a:r>
              <a:rPr lang="en-US" sz="4200" dirty="0" smtClean="0">
                <a:latin typeface="Cambria" pitchFamily="18" charset="0"/>
              </a:rPr>
              <a:t>5 Today</a:t>
            </a:r>
            <a:endParaRPr lang="en-US" sz="4200" dirty="0">
              <a:latin typeface="Cambria" pitchFamily="18" charset="0"/>
            </a:endParaRPr>
          </a:p>
        </p:txBody>
      </p:sp>
      <p:sp>
        <p:nvSpPr>
          <p:cNvPr id="24" name="Text Box 17"/>
          <p:cNvSpPr txBox="1">
            <a:spLocks noChangeArrowheads="1"/>
          </p:cNvSpPr>
          <p:nvPr>
            <p:custDataLst>
              <p:tags r:id="rId3"/>
            </p:custDataLst>
          </p:nvPr>
        </p:nvSpPr>
        <p:spPr bwMode="auto">
          <a:xfrm>
            <a:off x="634429" y="1289050"/>
            <a:ext cx="19129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b="1">
                <a:latin typeface="Cambria" pitchFamily="18" charset="0"/>
              </a:rPr>
              <a:t>Hmmm</a:t>
            </a:r>
          </a:p>
        </p:txBody>
      </p:sp>
      <p:sp>
        <p:nvSpPr>
          <p:cNvPr id="25" name="Text Box 18"/>
          <p:cNvSpPr txBox="1">
            <a:spLocks noChangeArrowheads="1"/>
          </p:cNvSpPr>
          <p:nvPr>
            <p:custDataLst>
              <p:tags r:id="rId4"/>
            </p:custDataLst>
          </p:nvPr>
        </p:nvSpPr>
        <p:spPr bwMode="auto">
          <a:xfrm>
            <a:off x="762000" y="723392"/>
            <a:ext cx="2905125"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dirty="0">
                <a:solidFill>
                  <a:srgbClr val="159627"/>
                </a:solidFill>
                <a:latin typeface="Cambria" pitchFamily="18" charset="0"/>
              </a:rPr>
              <a:t>How does Python </a:t>
            </a:r>
            <a:r>
              <a:rPr lang="en-US" sz="1500" b="1" i="1" dirty="0">
                <a:solidFill>
                  <a:srgbClr val="159627"/>
                </a:solidFill>
                <a:latin typeface="Cambria" pitchFamily="18" charset="0"/>
              </a:rPr>
              <a:t>function</a:t>
            </a:r>
            <a:r>
              <a:rPr lang="en-US" sz="1500" dirty="0">
                <a:solidFill>
                  <a:srgbClr val="159627"/>
                </a:solidFill>
                <a:latin typeface="Cambria" pitchFamily="18" charset="0"/>
              </a:rPr>
              <a:t>?</a:t>
            </a:r>
          </a:p>
        </p:txBody>
      </p:sp>
      <p:sp>
        <p:nvSpPr>
          <p:cNvPr id="26" name="Text Box 33"/>
          <p:cNvSpPr txBox="1">
            <a:spLocks noChangeArrowheads="1"/>
          </p:cNvSpPr>
          <p:nvPr>
            <p:custDataLst>
              <p:tags r:id="rId5"/>
            </p:custDataLst>
          </p:nvPr>
        </p:nvSpPr>
        <p:spPr bwMode="auto">
          <a:xfrm>
            <a:off x="342786" y="1905000"/>
            <a:ext cx="4547616"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dirty="0" smtClean="0">
                <a:latin typeface="Cambria" pitchFamily="18" charset="0"/>
              </a:rPr>
              <a:t>3-4</a:t>
            </a:r>
            <a:r>
              <a:rPr lang="en-US" sz="2100" dirty="0" smtClean="0">
                <a:latin typeface="Cambria" pitchFamily="18" charset="0"/>
              </a:rPr>
              <a:t> </a:t>
            </a:r>
            <a:r>
              <a:rPr lang="en-US" sz="2100" dirty="0" smtClean="0">
                <a:latin typeface="Cambria" pitchFamily="18" charset="0"/>
              </a:rPr>
              <a:t>Hmmm probs.  due </a:t>
            </a:r>
            <a:r>
              <a:rPr lang="en-US" sz="2100" dirty="0" smtClean="0">
                <a:latin typeface="Cambria" pitchFamily="18" charset="0"/>
              </a:rPr>
              <a:t>  </a:t>
            </a:r>
            <a:r>
              <a:rPr lang="en-US" sz="2100" dirty="0" smtClean="0">
                <a:latin typeface="Cambria" pitchFamily="18" charset="0"/>
              </a:rPr>
              <a:t>Mon</a:t>
            </a:r>
            <a:r>
              <a:rPr lang="en-US" sz="2100" dirty="0" smtClean="0">
                <a:latin typeface="Cambria" pitchFamily="18" charset="0"/>
              </a:rPr>
              <a:t>. </a:t>
            </a:r>
            <a:r>
              <a:rPr lang="en-US" sz="2100" dirty="0" smtClean="0">
                <a:latin typeface="Cambria" pitchFamily="18" charset="0"/>
              </a:rPr>
              <a:t>10/26</a:t>
            </a:r>
            <a:endParaRPr lang="en-US" sz="2100" dirty="0">
              <a:latin typeface="Cambria" pitchFamily="18" charset="0"/>
            </a:endParaRPr>
          </a:p>
        </p:txBody>
      </p:sp>
      <p:sp>
        <p:nvSpPr>
          <p:cNvPr id="27" name="Text Box 34"/>
          <p:cNvSpPr txBox="1">
            <a:spLocks noChangeArrowheads="1"/>
          </p:cNvSpPr>
          <p:nvPr>
            <p:custDataLst>
              <p:tags r:id="rId6"/>
            </p:custDataLst>
          </p:nvPr>
        </p:nvSpPr>
        <p:spPr bwMode="auto">
          <a:xfrm>
            <a:off x="755079" y="228600"/>
            <a:ext cx="1944687"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3200" b="1" dirty="0">
                <a:latin typeface="Cambria" pitchFamily="18" charset="0"/>
              </a:rPr>
              <a:t>Python!</a:t>
            </a:r>
          </a:p>
        </p:txBody>
      </p:sp>
      <p:sp>
        <p:nvSpPr>
          <p:cNvPr id="28" name="Freeform 105"/>
          <p:cNvSpPr>
            <a:spLocks/>
          </p:cNvSpPr>
          <p:nvPr/>
        </p:nvSpPr>
        <p:spPr bwMode="auto">
          <a:xfrm>
            <a:off x="597851" y="479778"/>
            <a:ext cx="416344" cy="1032712"/>
          </a:xfrm>
          <a:custGeom>
            <a:avLst/>
            <a:gdLst>
              <a:gd name="T0" fmla="*/ 2147483647 w 90"/>
              <a:gd name="T1" fmla="*/ 2147483647 h 293"/>
              <a:gd name="T2" fmla="*/ 2147483647 w 90"/>
              <a:gd name="T3" fmla="*/ 2147483647 h 293"/>
              <a:gd name="T4" fmla="*/ 2147483647 w 90"/>
              <a:gd name="T5" fmla="*/ 2147483647 h 293"/>
              <a:gd name="T6" fmla="*/ 2147483647 w 90"/>
              <a:gd name="T7" fmla="*/ 2147483647 h 293"/>
              <a:gd name="T8" fmla="*/ 2147483647 w 90"/>
              <a:gd name="T9" fmla="*/ 2147483647 h 293"/>
              <a:gd name="T10" fmla="*/ 2147483647 w 90"/>
              <a:gd name="T11" fmla="*/ 2147483647 h 293"/>
              <a:gd name="T12" fmla="*/ 2147483647 w 90"/>
              <a:gd name="T13" fmla="*/ 0 h 293"/>
              <a:gd name="T14" fmla="*/ 0 60000 65536"/>
              <a:gd name="T15" fmla="*/ 0 60000 65536"/>
              <a:gd name="T16" fmla="*/ 0 60000 65536"/>
              <a:gd name="T17" fmla="*/ 0 60000 65536"/>
              <a:gd name="T18" fmla="*/ 0 60000 65536"/>
              <a:gd name="T19" fmla="*/ 0 60000 65536"/>
              <a:gd name="T20" fmla="*/ 0 60000 65536"/>
              <a:gd name="T21" fmla="*/ 0 w 90"/>
              <a:gd name="T22" fmla="*/ 0 h 293"/>
              <a:gd name="T23" fmla="*/ 90 w 90"/>
              <a:gd name="T24" fmla="*/ 293 h 2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293">
                <a:moveTo>
                  <a:pt x="85" y="293"/>
                </a:moveTo>
                <a:cubicBezTo>
                  <a:pt x="59" y="275"/>
                  <a:pt x="38" y="270"/>
                  <a:pt x="21" y="244"/>
                </a:cubicBezTo>
                <a:cubicBezTo>
                  <a:pt x="18" y="232"/>
                  <a:pt x="16" y="220"/>
                  <a:pt x="12" y="210"/>
                </a:cubicBezTo>
                <a:cubicBezTo>
                  <a:pt x="9" y="204"/>
                  <a:pt x="2" y="200"/>
                  <a:pt x="2" y="195"/>
                </a:cubicBezTo>
                <a:cubicBezTo>
                  <a:pt x="0" y="169"/>
                  <a:pt x="5" y="94"/>
                  <a:pt x="26" y="64"/>
                </a:cubicBezTo>
                <a:cubicBezTo>
                  <a:pt x="35" y="50"/>
                  <a:pt x="49" y="27"/>
                  <a:pt x="60" y="15"/>
                </a:cubicBezTo>
                <a:cubicBezTo>
                  <a:pt x="67" y="6"/>
                  <a:pt x="90" y="0"/>
                  <a:pt x="90" y="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latin typeface="Cambria" pitchFamily="18" charset="0"/>
            </a:endParaRPr>
          </a:p>
        </p:txBody>
      </p:sp>
      <p:sp>
        <p:nvSpPr>
          <p:cNvPr id="29" name="Rectangle 38"/>
          <p:cNvSpPr>
            <a:spLocks noChangeArrowheads="1"/>
          </p:cNvSpPr>
          <p:nvPr/>
        </p:nvSpPr>
        <p:spPr bwMode="auto">
          <a:xfrm>
            <a:off x="4788757" y="1880616"/>
            <a:ext cx="1307243" cy="430887"/>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r>
              <a:rPr lang="en-US" sz="1100" dirty="0" smtClean="0">
                <a:latin typeface="Cambria" pitchFamily="18" charset="0"/>
              </a:rPr>
              <a:t>and </a:t>
            </a:r>
            <a:r>
              <a:rPr lang="en-US" sz="1100" dirty="0">
                <a:latin typeface="Cambria" pitchFamily="18" charset="0"/>
              </a:rPr>
              <a:t> </a:t>
            </a:r>
            <a:r>
              <a:rPr lang="en-US" sz="1100" dirty="0" smtClean="0">
                <a:latin typeface="Cambria" pitchFamily="18" charset="0"/>
              </a:rPr>
              <a:t>one</a:t>
            </a:r>
            <a:r>
              <a:rPr lang="en-US" sz="1100" dirty="0" smtClean="0">
                <a:latin typeface="Cambria" pitchFamily="18" charset="0"/>
              </a:rPr>
              <a:t> </a:t>
            </a:r>
            <a:r>
              <a:rPr lang="en-US" sz="1100" dirty="0" smtClean="0">
                <a:latin typeface="Cambria" pitchFamily="18" charset="0"/>
              </a:rPr>
              <a:t>Python problems, too…</a:t>
            </a:r>
            <a:endParaRPr lang="en-US" sz="1100" i="1" dirty="0">
              <a:latin typeface="Cambria" pitchFamily="18" charset="0"/>
            </a:endParaRPr>
          </a:p>
        </p:txBody>
      </p:sp>
      <p:grpSp>
        <p:nvGrpSpPr>
          <p:cNvPr id="30" name="Group 19"/>
          <p:cNvGrpSpPr>
            <a:grpSpLocks/>
          </p:cNvGrpSpPr>
          <p:nvPr>
            <p:custDataLst>
              <p:tags r:id="rId7"/>
            </p:custDataLst>
          </p:nvPr>
        </p:nvGrpSpPr>
        <p:grpSpPr bwMode="auto">
          <a:xfrm>
            <a:off x="304800" y="699008"/>
            <a:ext cx="455849" cy="512617"/>
            <a:chOff x="2928" y="1051"/>
            <a:chExt cx="840" cy="957"/>
          </a:xfrm>
        </p:grpSpPr>
        <p:sp>
          <p:nvSpPr>
            <p:cNvPr id="31" name="Freeform 20"/>
            <p:cNvSpPr>
              <a:spLocks/>
            </p:cNvSpPr>
            <p:nvPr>
              <p:custDataLst>
                <p:tags r:id="rId8"/>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2" name="Oval 21"/>
            <p:cNvSpPr>
              <a:spLocks noChangeArrowheads="1"/>
            </p:cNvSpPr>
            <p:nvPr>
              <p:custDataLst>
                <p:tags r:id="rId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33" name="Oval 22"/>
            <p:cNvSpPr>
              <a:spLocks noChangeArrowheads="1"/>
            </p:cNvSpPr>
            <p:nvPr>
              <p:custDataLst>
                <p:tags r:id="rId1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4" name="Oval 23"/>
            <p:cNvSpPr>
              <a:spLocks noChangeArrowheads="1"/>
            </p:cNvSpPr>
            <p:nvPr>
              <p:custDataLst>
                <p:tags r:id="rId1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5" name="Oval 24"/>
            <p:cNvSpPr>
              <a:spLocks noChangeArrowheads="1"/>
            </p:cNvSpPr>
            <p:nvPr>
              <p:custDataLst>
                <p:tags r:id="rId1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6" name="Oval 25"/>
            <p:cNvSpPr>
              <a:spLocks noChangeArrowheads="1"/>
            </p:cNvSpPr>
            <p:nvPr>
              <p:custDataLst>
                <p:tags r:id="rId1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 name="Oval 26"/>
            <p:cNvSpPr>
              <a:spLocks noChangeArrowheads="1"/>
            </p:cNvSpPr>
            <p:nvPr>
              <p:custDataLst>
                <p:tags r:id="rId1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8" name="Oval 27"/>
            <p:cNvSpPr>
              <a:spLocks noChangeArrowheads="1"/>
            </p:cNvSpPr>
            <p:nvPr>
              <p:custDataLst>
                <p:tags r:id="rId1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9" name="AutoShape 28"/>
            <p:cNvSpPr>
              <a:spLocks noChangeArrowheads="1"/>
            </p:cNvSpPr>
            <p:nvPr>
              <p:custDataLst>
                <p:tags r:id="rId1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40" name="Freeform 29"/>
            <p:cNvSpPr>
              <a:spLocks/>
            </p:cNvSpPr>
            <p:nvPr>
              <p:custDataLst>
                <p:tags r:id="rId1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1" name="Freeform 30"/>
            <p:cNvSpPr>
              <a:spLocks/>
            </p:cNvSpPr>
            <p:nvPr>
              <p:custDataLst>
                <p:tags r:id="rId1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2" name="Freeform 31"/>
            <p:cNvSpPr>
              <a:spLocks/>
            </p:cNvSpPr>
            <p:nvPr>
              <p:custDataLst>
                <p:tags r:id="rId1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43" name="Freeform 32"/>
            <p:cNvSpPr>
              <a:spLocks/>
            </p:cNvSpPr>
            <p:nvPr>
              <p:custDataLst>
                <p:tags r:id="rId2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Tree>
    <p:extLst>
      <p:ext uri="{BB962C8B-B14F-4D97-AF65-F5344CB8AC3E}">
        <p14:creationId xmlns:p14="http://schemas.microsoft.com/office/powerpoint/2010/main" val="532854966"/>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Rounded Rectangle 75"/>
          <p:cNvSpPr/>
          <p:nvPr/>
        </p:nvSpPr>
        <p:spPr bwMode="auto">
          <a:xfrm>
            <a:off x="1103313" y="4138613"/>
            <a:ext cx="2057400" cy="990600"/>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75" name="Rounded Rectangle 74"/>
          <p:cNvSpPr/>
          <p:nvPr/>
        </p:nvSpPr>
        <p:spPr bwMode="auto">
          <a:xfrm>
            <a:off x="1092200" y="2413000"/>
            <a:ext cx="2057400" cy="990600"/>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38916" name="Left Bracket 117"/>
          <p:cNvSpPr>
            <a:spLocks/>
          </p:cNvSpPr>
          <p:nvPr/>
        </p:nvSpPr>
        <p:spPr bwMode="auto">
          <a:xfrm>
            <a:off x="236538" y="598488"/>
            <a:ext cx="147637"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17" name="Left Bracket 116"/>
          <p:cNvSpPr>
            <a:spLocks/>
          </p:cNvSpPr>
          <p:nvPr/>
        </p:nvSpPr>
        <p:spPr bwMode="auto">
          <a:xfrm>
            <a:off x="233363" y="1533525"/>
            <a:ext cx="147637" cy="4181475"/>
          </a:xfrm>
          <a:prstGeom prst="leftBracket">
            <a:avLst>
              <a:gd name="adj" fmla="val 8392"/>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18" name="Left Bracket 114"/>
          <p:cNvSpPr>
            <a:spLocks/>
          </p:cNvSpPr>
          <p:nvPr/>
        </p:nvSpPr>
        <p:spPr bwMode="auto">
          <a:xfrm>
            <a:off x="546100" y="2436813"/>
            <a:ext cx="128588" cy="3278187"/>
          </a:xfrm>
          <a:prstGeom prst="leftBracket">
            <a:avLst>
              <a:gd name="adj" fmla="val 838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19" name="Text Box 74"/>
          <p:cNvSpPr txBox="1">
            <a:spLocks noChangeArrowheads="1"/>
          </p:cNvSpPr>
          <p:nvPr>
            <p:custDataLst>
              <p:tags r:id="rId1"/>
            </p:custDataLst>
          </p:nvPr>
        </p:nvSpPr>
        <p:spPr bwMode="auto">
          <a:xfrm>
            <a:off x="293511" y="100013"/>
            <a:ext cx="77724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i="1" dirty="0">
                <a:latin typeface="Cambria" pitchFamily="18" charset="0"/>
              </a:rPr>
              <a:t>For an input of </a:t>
            </a:r>
            <a:r>
              <a:rPr lang="en-US" sz="1400" b="1" i="1" dirty="0" smtClean="0">
                <a:latin typeface="Cambria" pitchFamily="18" charset="0"/>
              </a:rPr>
              <a:t> </a:t>
            </a:r>
            <a:r>
              <a:rPr lang="en-US" sz="1400" b="1" i="1" dirty="0" smtClean="0">
                <a:solidFill>
                  <a:srgbClr val="FF0513"/>
                </a:solidFill>
                <a:latin typeface="Cambria" pitchFamily="18" charset="0"/>
              </a:rPr>
              <a:t>3</a:t>
            </a:r>
            <a:r>
              <a:rPr lang="en-US" sz="1400" b="1" i="1" dirty="0">
                <a:latin typeface="Cambria" pitchFamily="18" charset="0"/>
              </a:rPr>
              <a:t>,  </a:t>
            </a:r>
            <a:r>
              <a:rPr lang="en-US" sz="1400" dirty="0">
                <a:latin typeface="Cambria" pitchFamily="18" charset="0"/>
              </a:rPr>
              <a:t>trace what happens in registers and memory (the stack) as this program runs…</a:t>
            </a:r>
          </a:p>
        </p:txBody>
      </p:sp>
      <p:sp>
        <p:nvSpPr>
          <p:cNvPr id="38920" name="Text Box 131"/>
          <p:cNvSpPr txBox="1">
            <a:spLocks noChangeArrowheads="1"/>
          </p:cNvSpPr>
          <p:nvPr/>
        </p:nvSpPr>
        <p:spPr bwMode="auto">
          <a:xfrm rot="-5400000">
            <a:off x="-299243" y="3372644"/>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8921" name="Text Box 134"/>
          <p:cNvSpPr txBox="1">
            <a:spLocks noChangeArrowheads="1"/>
          </p:cNvSpPr>
          <p:nvPr/>
        </p:nvSpPr>
        <p:spPr bwMode="auto">
          <a:xfrm rot="-5400000">
            <a:off x="-34925" y="3824288"/>
            <a:ext cx="1114425" cy="2444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38922" name="Text Box 141"/>
          <p:cNvSpPr txBox="1">
            <a:spLocks noChangeArrowheads="1"/>
          </p:cNvSpPr>
          <p:nvPr/>
        </p:nvSpPr>
        <p:spPr bwMode="auto">
          <a:xfrm rot="-5400000">
            <a:off x="-93662" y="887413"/>
            <a:ext cx="631825"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38923" name="Text Box 144"/>
          <p:cNvSpPr txBox="1">
            <a:spLocks noChangeArrowheads="1"/>
          </p:cNvSpPr>
          <p:nvPr/>
        </p:nvSpPr>
        <p:spPr bwMode="auto">
          <a:xfrm rot="-5400000">
            <a:off x="554831" y="2788444"/>
            <a:ext cx="5064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store</a:t>
            </a:r>
          </a:p>
        </p:txBody>
      </p:sp>
      <p:sp>
        <p:nvSpPr>
          <p:cNvPr id="38924" name="Rectangle 145"/>
          <p:cNvSpPr>
            <a:spLocks noChangeArrowheads="1"/>
          </p:cNvSpPr>
          <p:nvPr/>
        </p:nvSpPr>
        <p:spPr bwMode="auto">
          <a:xfrm rot="-5400000">
            <a:off x="728663" y="2795587"/>
            <a:ext cx="496888"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to stack</a:t>
            </a:r>
          </a:p>
        </p:txBody>
      </p:sp>
      <p:sp>
        <p:nvSpPr>
          <p:cNvPr id="38925" name="Text Box 146"/>
          <p:cNvSpPr txBox="1">
            <a:spLocks noChangeArrowheads="1"/>
          </p:cNvSpPr>
          <p:nvPr/>
        </p:nvSpPr>
        <p:spPr bwMode="auto">
          <a:xfrm rot="-5400000">
            <a:off x="541338" y="4527550"/>
            <a:ext cx="533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load</a:t>
            </a:r>
          </a:p>
        </p:txBody>
      </p:sp>
      <p:sp>
        <p:nvSpPr>
          <p:cNvPr id="38926" name="Rectangle 147"/>
          <p:cNvSpPr>
            <a:spLocks noChangeArrowheads="1"/>
          </p:cNvSpPr>
          <p:nvPr/>
        </p:nvSpPr>
        <p:spPr bwMode="auto">
          <a:xfrm rot="-5400000">
            <a:off x="669132" y="4501356"/>
            <a:ext cx="61595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from stack</a:t>
            </a:r>
          </a:p>
        </p:txBody>
      </p:sp>
      <p:sp>
        <p:nvSpPr>
          <p:cNvPr id="38927" name="Rectangle 150"/>
          <p:cNvSpPr>
            <a:spLocks noChangeArrowheads="1"/>
          </p:cNvSpPr>
          <p:nvPr/>
        </p:nvSpPr>
        <p:spPr bwMode="auto">
          <a:xfrm>
            <a:off x="58738" y="6477000"/>
            <a:ext cx="9042400" cy="228600"/>
          </a:xfrm>
          <a:prstGeom prst="rect">
            <a:avLst/>
          </a:prstGeom>
          <a:solidFill>
            <a:srgbClr val="FFFFCC"/>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900" b="1">
                <a:latin typeface="Arial" charset="0"/>
              </a:rPr>
              <a:t>0, 1, 2,    5, 8, 9, 10, 11, 12, 13,    5, 8, 9, 10, 11, 12, 13,    5, 8, 9, 10, 11, 12, 13,    5, 6, 7,    14, 15, 16, 17, 18, 19,    14, 15, 16, 17, 18, 19,    14, 15, 16, 17, 18, 19,   3, 21, 22  </a:t>
            </a:r>
          </a:p>
        </p:txBody>
      </p:sp>
      <p:sp>
        <p:nvSpPr>
          <p:cNvPr id="38928" name="Rectangle 151"/>
          <p:cNvSpPr>
            <a:spLocks noChangeArrowheads="1"/>
          </p:cNvSpPr>
          <p:nvPr/>
        </p:nvSpPr>
        <p:spPr bwMode="auto">
          <a:xfrm>
            <a:off x="2819400" y="6208776"/>
            <a:ext cx="5486400" cy="276999"/>
          </a:xfrm>
          <a:prstGeom prst="rect">
            <a:avLst/>
          </a:prstGeom>
          <a:solidFill>
            <a:srgbClr val="FFFFCC"/>
          </a:solidFill>
          <a:ln>
            <a:noFill/>
          </a:ln>
          <a:extLst/>
        </p:spPr>
        <p:txBody>
          <a:bodyPr wrap="square">
            <a:spAutoFit/>
          </a:bodyPr>
          <a:lstStyle/>
          <a:p>
            <a:r>
              <a:rPr lang="en-US" sz="1200" dirty="0">
                <a:latin typeface="Calibri" pitchFamily="-106" charset="0"/>
              </a:rPr>
              <a:t>It's easy to get lost! </a:t>
            </a:r>
            <a:r>
              <a:rPr lang="en-US" sz="1200" dirty="0" smtClean="0">
                <a:latin typeface="Calibri" pitchFamily="-106" charset="0"/>
              </a:rPr>
              <a:t>     Follow these </a:t>
            </a:r>
            <a:r>
              <a:rPr lang="en-US" sz="1200" dirty="0">
                <a:latin typeface="Calibri" pitchFamily="-106" charset="0"/>
              </a:rPr>
              <a:t>line numbers </a:t>
            </a:r>
            <a:r>
              <a:rPr lang="en-US" sz="1200" dirty="0" smtClean="0">
                <a:latin typeface="Calibri" pitchFamily="-106" charset="0"/>
              </a:rPr>
              <a:t>below to </a:t>
            </a:r>
            <a:r>
              <a:rPr lang="en-US" sz="1200" dirty="0">
                <a:latin typeface="Calibri" pitchFamily="-106" charset="0"/>
              </a:rPr>
              <a:t>stay on track...</a:t>
            </a:r>
          </a:p>
        </p:txBody>
      </p:sp>
      <p:sp>
        <p:nvSpPr>
          <p:cNvPr id="38929" name="Rectangle 111"/>
          <p:cNvSpPr>
            <a:spLocks noChangeArrowheads="1"/>
          </p:cNvSpPr>
          <p:nvPr/>
        </p:nvSpPr>
        <p:spPr bwMode="auto">
          <a:xfrm rot="-5400000">
            <a:off x="377032" y="1845468"/>
            <a:ext cx="469900" cy="2460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38930" name="Left Bracket 112"/>
          <p:cNvSpPr>
            <a:spLocks/>
          </p:cNvSpPr>
          <p:nvPr/>
        </p:nvSpPr>
        <p:spPr bwMode="auto">
          <a:xfrm>
            <a:off x="914400" y="2541588"/>
            <a:ext cx="76200" cy="838200"/>
          </a:xfrm>
          <a:prstGeom prst="leftBracket">
            <a:avLst>
              <a:gd name="adj" fmla="val 8352"/>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31" name="Left Bracket 113"/>
          <p:cNvSpPr>
            <a:spLocks/>
          </p:cNvSpPr>
          <p:nvPr/>
        </p:nvSpPr>
        <p:spPr bwMode="auto">
          <a:xfrm>
            <a:off x="914400" y="4240213"/>
            <a:ext cx="76200" cy="838200"/>
          </a:xfrm>
          <a:prstGeom prst="leftBracket">
            <a:avLst>
              <a:gd name="adj" fmla="val 8352"/>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32" name="Left Bracket 115"/>
          <p:cNvSpPr>
            <a:spLocks/>
          </p:cNvSpPr>
          <p:nvPr/>
        </p:nvSpPr>
        <p:spPr bwMode="auto">
          <a:xfrm>
            <a:off x="547688" y="1584325"/>
            <a:ext cx="131762" cy="796925"/>
          </a:xfrm>
          <a:prstGeom prst="leftBracket">
            <a:avLst>
              <a:gd name="adj" fmla="val 8232"/>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33" name="Text Box 137"/>
          <p:cNvSpPr txBox="1">
            <a:spLocks noChangeArrowheads="1"/>
          </p:cNvSpPr>
          <p:nvPr/>
        </p:nvSpPr>
        <p:spPr bwMode="auto">
          <a:xfrm rot="-5400000">
            <a:off x="207169" y="1854994"/>
            <a:ext cx="503237"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mc:AlternateContent xmlns:mc="http://schemas.openxmlformats.org/markup-compatibility/2006" xmlns:p14="http://schemas.microsoft.com/office/powerpoint/2010/main">
        <mc:Choice Requires="p14">
          <p:contentPart p14:bwMode="auto" r:id="rId28">
            <p14:nvContentPartPr>
              <p14:cNvPr id="13332" name="Ink 99"/>
              <p14:cNvContentPartPr>
                <a14:cpLocks xmlns:a14="http://schemas.microsoft.com/office/drawing/2010/main" noRot="1" noChangeAspect="1" noEditPoints="1" noChangeArrowheads="1" noChangeShapeType="1"/>
              </p14:cNvContentPartPr>
              <p14:nvPr/>
            </p14:nvContentPartPr>
            <p14:xfrm>
              <a:off x="681038" y="3697288"/>
              <a:ext cx="0" cy="23812"/>
            </p14:xfrm>
          </p:contentPart>
        </mc:Choice>
        <mc:Fallback xmlns="">
          <p:pic>
            <p:nvPicPr>
              <p:cNvPr id="13332" name="Ink 99"/>
              <p:cNvPicPr>
                <a:picLocks noRot="1" noChangeAspect="1" noEditPoints="1" noChangeArrowheads="1" noChangeShapeType="1"/>
              </p:cNvPicPr>
              <p:nvPr/>
            </p:nvPicPr>
            <p:blipFill>
              <a:blip r:embed="rId30"/>
              <a:stretch>
                <a:fillRect/>
              </a:stretch>
            </p:blipFill>
            <p:spPr>
              <a:xfrm>
                <a:off x="680400" y="0"/>
                <a:ext cx="0" cy="23760"/>
              </a:xfrm>
              <a:prstGeom prst="rect">
                <a:avLst/>
              </a:prstGeom>
            </p:spPr>
          </p:pic>
        </mc:Fallback>
      </mc:AlternateContent>
      <p:sp>
        <p:nvSpPr>
          <p:cNvPr id="38951" name="Rectangle 123"/>
          <p:cNvSpPr>
            <a:spLocks noChangeArrowheads="1"/>
          </p:cNvSpPr>
          <p:nvPr/>
        </p:nvSpPr>
        <p:spPr bwMode="auto">
          <a:xfrm>
            <a:off x="1066800" y="523875"/>
            <a:ext cx="2020888" cy="591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106" charset="0"/>
              </a:rPr>
              <a:t>00 read r1          </a:t>
            </a:r>
          </a:p>
          <a:p>
            <a:pPr algn="l"/>
            <a:r>
              <a:rPr lang="en-US" sz="1400" b="1">
                <a:latin typeface="Courier New" pitchFamily="-106" charset="0"/>
              </a:rPr>
              <a:t>01 setn r15 42</a:t>
            </a:r>
          </a:p>
          <a:p>
            <a:pPr algn="l"/>
            <a:r>
              <a:rPr lang="en-US" sz="1400" b="1">
                <a:latin typeface="Courier New" pitchFamily="-106" charset="0"/>
              </a:rPr>
              <a:t>02 call r14 5</a:t>
            </a:r>
          </a:p>
          <a:p>
            <a:pPr algn="l"/>
            <a:r>
              <a:rPr lang="en-US" sz="1400" b="1">
                <a:latin typeface="Courier New" pitchFamily="-106" charset="0"/>
              </a:rPr>
              <a:t>03 jumpn 21</a:t>
            </a:r>
          </a:p>
          <a:p>
            <a:pPr algn="l"/>
            <a:r>
              <a:rPr lang="en-US" sz="1400" b="1">
                <a:solidFill>
                  <a:srgbClr val="D2D2D2"/>
                </a:solidFill>
                <a:latin typeface="Courier New" pitchFamily="-106" charset="0"/>
              </a:rPr>
              <a:t>04 nop</a:t>
            </a:r>
            <a:endParaRPr lang="en-US" sz="1400" b="1">
              <a:latin typeface="Courier New" pitchFamily="-106" charset="0"/>
            </a:endParaRPr>
          </a:p>
          <a:p>
            <a:pPr algn="l"/>
            <a:r>
              <a:rPr lang="en-US" sz="1400" b="1">
                <a:latin typeface="Courier New" pitchFamily="-106" charset="0"/>
              </a:rPr>
              <a:t>05 jnezn r1 8</a:t>
            </a:r>
          </a:p>
          <a:p>
            <a:pPr algn="l"/>
            <a:r>
              <a:rPr lang="en-US" sz="1400" b="1">
                <a:latin typeface="Courier New" pitchFamily="-106" charset="0"/>
              </a:rPr>
              <a:t>06 setn r13 1</a:t>
            </a:r>
          </a:p>
          <a:p>
            <a:pPr algn="l"/>
            <a:r>
              <a:rPr lang="en-US" sz="1400" b="1">
                <a:latin typeface="Courier New" pitchFamily="-106" charset="0"/>
              </a:rPr>
              <a:t>07 jumpr r14</a:t>
            </a:r>
          </a:p>
          <a:p>
            <a:pPr algn="l"/>
            <a:endParaRPr lang="en-US" sz="1400" b="1">
              <a:latin typeface="Courier New" pitchFamily="-106" charset="0"/>
            </a:endParaRPr>
          </a:p>
          <a:p>
            <a:pPr algn="l"/>
            <a:r>
              <a:rPr lang="en-US" sz="1400" b="1">
                <a:latin typeface="Courier New" pitchFamily="-106" charset="0"/>
              </a:rPr>
              <a:t>08 storer r1 r15</a:t>
            </a:r>
          </a:p>
          <a:p>
            <a:pPr algn="l"/>
            <a:r>
              <a:rPr lang="en-US" sz="1400" b="1">
                <a:latin typeface="Courier New" pitchFamily="-106" charset="0"/>
              </a:rPr>
              <a:t>09 addn r15 1</a:t>
            </a:r>
          </a:p>
          <a:p>
            <a:pPr algn="l"/>
            <a:r>
              <a:rPr lang="en-US" sz="1400" b="1">
                <a:latin typeface="Courier New" pitchFamily="-106" charset="0"/>
              </a:rPr>
              <a:t>10 storer r14 r15</a:t>
            </a:r>
          </a:p>
          <a:p>
            <a:pPr algn="l"/>
            <a:r>
              <a:rPr lang="en-US" sz="1400" b="1">
                <a:latin typeface="Courier New" pitchFamily="-106" charset="0"/>
              </a:rPr>
              <a:t>11 addn r15 1</a:t>
            </a:r>
          </a:p>
          <a:p>
            <a:pPr algn="l"/>
            <a:endParaRPr lang="en-US" sz="1400" b="1">
              <a:latin typeface="Courier New" pitchFamily="-106" charset="0"/>
            </a:endParaRPr>
          </a:p>
          <a:p>
            <a:pPr algn="l"/>
            <a:r>
              <a:rPr lang="en-US" sz="1400" b="1">
                <a:latin typeface="Courier New" pitchFamily="-106" charset="0"/>
              </a:rPr>
              <a:t>12 addn r1 -1</a:t>
            </a:r>
          </a:p>
          <a:p>
            <a:pPr algn="l"/>
            <a:r>
              <a:rPr lang="en-US" sz="1400" b="1">
                <a:latin typeface="Courier New" pitchFamily="-106" charset="0"/>
              </a:rPr>
              <a:t>13 call r14 5</a:t>
            </a:r>
          </a:p>
          <a:p>
            <a:pPr algn="l"/>
            <a:endParaRPr lang="en-US" sz="1400" b="1">
              <a:latin typeface="Courier New" pitchFamily="-106" charset="0"/>
            </a:endParaRPr>
          </a:p>
          <a:p>
            <a:pPr algn="l"/>
            <a:r>
              <a:rPr lang="en-US" sz="1400" b="1">
                <a:latin typeface="Courier New" pitchFamily="-106" charset="0"/>
              </a:rPr>
              <a:t>14 addn r15 -1</a:t>
            </a:r>
          </a:p>
          <a:p>
            <a:pPr algn="l"/>
            <a:r>
              <a:rPr lang="en-US" sz="1400" b="1">
                <a:latin typeface="Courier New" pitchFamily="-106" charset="0"/>
              </a:rPr>
              <a:t>15 loadr r14 r15</a:t>
            </a:r>
          </a:p>
          <a:p>
            <a:pPr algn="l"/>
            <a:r>
              <a:rPr lang="en-US" sz="1400" b="1">
                <a:latin typeface="Courier New" pitchFamily="-106" charset="0"/>
              </a:rPr>
              <a:t>16 addn r15 -1</a:t>
            </a:r>
          </a:p>
          <a:p>
            <a:pPr algn="l"/>
            <a:r>
              <a:rPr lang="en-US" sz="1400" b="1">
                <a:latin typeface="Courier New" pitchFamily="-106" charset="0"/>
              </a:rPr>
              <a:t>17 loadr r1 r15</a:t>
            </a:r>
          </a:p>
          <a:p>
            <a:pPr algn="l"/>
            <a:endParaRPr lang="en-US" sz="1400" b="1">
              <a:latin typeface="Courier New" pitchFamily="-106" charset="0"/>
            </a:endParaRPr>
          </a:p>
          <a:p>
            <a:pPr algn="l"/>
            <a:r>
              <a:rPr lang="en-US" sz="1400" b="1">
                <a:latin typeface="Courier New" pitchFamily="-106" charset="0"/>
              </a:rPr>
              <a:t>18 mul r13 r13 r1</a:t>
            </a:r>
          </a:p>
          <a:p>
            <a:pPr algn="l"/>
            <a:r>
              <a:rPr lang="en-US" sz="1400" b="1">
                <a:latin typeface="Courier New" pitchFamily="-106" charset="0"/>
              </a:rPr>
              <a:t>19 jumpr r14</a:t>
            </a:r>
          </a:p>
          <a:p>
            <a:pPr algn="l"/>
            <a:r>
              <a:rPr lang="en-US" sz="1400" b="1">
                <a:solidFill>
                  <a:srgbClr val="D2D2D2"/>
                </a:solidFill>
                <a:latin typeface="Courier New" pitchFamily="-106" charset="0"/>
              </a:rPr>
              <a:t>20 nop</a:t>
            </a:r>
            <a:endParaRPr lang="en-US" sz="1400" b="1">
              <a:latin typeface="Courier New" pitchFamily="-106" charset="0"/>
            </a:endParaRP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cxnSp>
        <p:nvCxnSpPr>
          <p:cNvPr id="38954" name="Straight Arrow Connector 103"/>
          <p:cNvCxnSpPr>
            <a:cxnSpLocks noChangeShapeType="1"/>
          </p:cNvCxnSpPr>
          <p:nvPr/>
        </p:nvCxnSpPr>
        <p:spPr bwMode="auto">
          <a:xfrm>
            <a:off x="1708150" y="336550"/>
            <a:ext cx="379413" cy="249238"/>
          </a:xfrm>
          <a:prstGeom prst="straightConnector1">
            <a:avLst/>
          </a:prstGeom>
          <a:noFill/>
          <a:ln w="12700" algn="ctr">
            <a:solidFill>
              <a:srgbClr val="FF0000"/>
            </a:solidFill>
            <a:round/>
            <a:headEnd/>
            <a:tailEnd type="arrow" w="med" len="med"/>
          </a:ln>
          <a:extLst>
            <a:ext uri="{909E8E84-426E-40DD-AFC4-6F175D3DCCD1}">
              <a14:hiddenFill xmlns:a14="http://schemas.microsoft.com/office/drawing/2010/main">
                <a:noFill/>
              </a14:hiddenFill>
            </a:ext>
          </a:extLst>
        </p:spPr>
      </p:cxnSp>
      <p:sp>
        <p:nvSpPr>
          <p:cNvPr id="57" name="Rectangle 109"/>
          <p:cNvSpPr>
            <a:spLocks noChangeArrowheads="1"/>
          </p:cNvSpPr>
          <p:nvPr>
            <p:custDataLst>
              <p:tags r:id="rId2"/>
            </p:custDataLst>
          </p:nvPr>
        </p:nvSpPr>
        <p:spPr bwMode="auto">
          <a:xfrm>
            <a:off x="4644171" y="856456"/>
            <a:ext cx="166064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dirty="0">
                <a:latin typeface="Calibri" pitchFamily="-106" charset="0"/>
              </a:rPr>
              <a:t>CPU </a:t>
            </a:r>
            <a:r>
              <a:rPr lang="en-US" sz="1800" b="1" dirty="0" smtClean="0">
                <a:latin typeface="Calibri" pitchFamily="-106" charset="0"/>
              </a:rPr>
              <a:t>+ Registers</a:t>
            </a:r>
            <a:endParaRPr lang="en-US" sz="1800" b="1" dirty="0">
              <a:latin typeface="Calibri" pitchFamily="-106" charset="0"/>
            </a:endParaRPr>
          </a:p>
        </p:txBody>
      </p:sp>
      <p:sp>
        <p:nvSpPr>
          <p:cNvPr id="59" name="Text Box 76"/>
          <p:cNvSpPr txBox="1">
            <a:spLocks noChangeArrowheads="1"/>
          </p:cNvSpPr>
          <p:nvPr>
            <p:custDataLst>
              <p:tags r:id="rId3"/>
            </p:custDataLst>
          </p:nvPr>
        </p:nvSpPr>
        <p:spPr bwMode="auto">
          <a:xfrm>
            <a:off x="4371975" y="19097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60" name="Text Box 77"/>
          <p:cNvSpPr txBox="1">
            <a:spLocks noChangeArrowheads="1"/>
          </p:cNvSpPr>
          <p:nvPr>
            <p:custDataLst>
              <p:tags r:id="rId4"/>
            </p:custDataLst>
          </p:nvPr>
        </p:nvSpPr>
        <p:spPr bwMode="auto">
          <a:xfrm>
            <a:off x="4371975" y="273050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61" name="Text Box 78"/>
          <p:cNvSpPr txBox="1">
            <a:spLocks noChangeArrowheads="1"/>
          </p:cNvSpPr>
          <p:nvPr>
            <p:custDataLst>
              <p:tags r:id="rId5"/>
            </p:custDataLst>
          </p:nvPr>
        </p:nvSpPr>
        <p:spPr bwMode="auto">
          <a:xfrm>
            <a:off x="4371975" y="35925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62" name="Text Box 80"/>
          <p:cNvSpPr txBox="1">
            <a:spLocks noChangeArrowheads="1"/>
          </p:cNvSpPr>
          <p:nvPr>
            <p:custDataLst>
              <p:tags r:id="rId6"/>
            </p:custDataLst>
          </p:nvPr>
        </p:nvSpPr>
        <p:spPr bwMode="auto">
          <a:xfrm>
            <a:off x="3581400" y="1857375"/>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B04FF"/>
                </a:solidFill>
                <a:latin typeface="Courier New" pitchFamily="-106" charset="0"/>
              </a:rPr>
              <a:t>r1</a:t>
            </a:r>
          </a:p>
        </p:txBody>
      </p:sp>
      <p:sp>
        <p:nvSpPr>
          <p:cNvPr id="63" name="Text Box 81"/>
          <p:cNvSpPr txBox="1">
            <a:spLocks noChangeArrowheads="1"/>
          </p:cNvSpPr>
          <p:nvPr>
            <p:custDataLst>
              <p:tags r:id="rId7"/>
            </p:custDataLst>
          </p:nvPr>
        </p:nvSpPr>
        <p:spPr bwMode="auto">
          <a:xfrm>
            <a:off x="3581400" y="2690813"/>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9AC20"/>
                </a:solidFill>
                <a:latin typeface="Courier New" pitchFamily="-106" charset="0"/>
              </a:rPr>
              <a:t>r13</a:t>
            </a:r>
          </a:p>
        </p:txBody>
      </p:sp>
      <p:sp>
        <p:nvSpPr>
          <p:cNvPr id="64" name="Text Box 82"/>
          <p:cNvSpPr txBox="1">
            <a:spLocks noChangeArrowheads="1"/>
          </p:cNvSpPr>
          <p:nvPr>
            <p:custDataLst>
              <p:tags r:id="rId8"/>
            </p:custDataLst>
          </p:nvPr>
        </p:nvSpPr>
        <p:spPr bwMode="auto">
          <a:xfrm>
            <a:off x="3581400" y="3573463"/>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C00000"/>
                </a:solidFill>
                <a:latin typeface="Courier New" pitchFamily="-106" charset="0"/>
              </a:rPr>
              <a:t>r14</a:t>
            </a:r>
          </a:p>
        </p:txBody>
      </p:sp>
      <p:sp>
        <p:nvSpPr>
          <p:cNvPr id="65" name="Text Box 120"/>
          <p:cNvSpPr txBox="1">
            <a:spLocks noChangeArrowheads="1"/>
          </p:cNvSpPr>
          <p:nvPr>
            <p:custDataLst>
              <p:tags r:id="rId9"/>
            </p:custDataLst>
          </p:nvPr>
        </p:nvSpPr>
        <p:spPr bwMode="auto">
          <a:xfrm>
            <a:off x="4378325" y="4479925"/>
            <a:ext cx="2192338" cy="376238"/>
          </a:xfrm>
          <a:prstGeom prst="rect">
            <a:avLst/>
          </a:prstGeom>
          <a:solidFill>
            <a:schemeClr val="bg1">
              <a:lumMod val="85000"/>
            </a:schemeClr>
          </a:solidFill>
          <a:ln w="9525">
            <a:solidFill>
              <a:schemeClr val="tx1"/>
            </a:solid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66" name="Text Box 121"/>
          <p:cNvSpPr txBox="1">
            <a:spLocks noChangeArrowheads="1"/>
          </p:cNvSpPr>
          <p:nvPr>
            <p:custDataLst>
              <p:tags r:id="rId10"/>
            </p:custDataLst>
          </p:nvPr>
        </p:nvSpPr>
        <p:spPr bwMode="auto">
          <a:xfrm>
            <a:off x="3587750" y="4460875"/>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latin typeface="Courier New" pitchFamily="-106" charset="0"/>
              </a:rPr>
              <a:t>r15</a:t>
            </a:r>
          </a:p>
        </p:txBody>
      </p:sp>
      <p:sp>
        <p:nvSpPr>
          <p:cNvPr id="67" name="Text Box 125"/>
          <p:cNvSpPr txBox="1">
            <a:spLocks noChangeArrowheads="1"/>
          </p:cNvSpPr>
          <p:nvPr/>
        </p:nvSpPr>
        <p:spPr bwMode="auto">
          <a:xfrm>
            <a:off x="4849813" y="1679575"/>
            <a:ext cx="17891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alibri" pitchFamily="-106" charset="0"/>
              </a:rPr>
              <a:t>Input: x</a:t>
            </a:r>
          </a:p>
        </p:txBody>
      </p:sp>
      <p:sp>
        <p:nvSpPr>
          <p:cNvPr id="68" name="Text Box 126"/>
          <p:cNvSpPr txBox="1">
            <a:spLocks noChangeArrowheads="1"/>
          </p:cNvSpPr>
          <p:nvPr/>
        </p:nvSpPr>
        <p:spPr bwMode="auto">
          <a:xfrm>
            <a:off x="4621213" y="2501900"/>
            <a:ext cx="20399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9AC20"/>
                </a:solidFill>
                <a:latin typeface="Calibri" pitchFamily="-106" charset="0"/>
              </a:rPr>
              <a:t>return value (the "result")</a:t>
            </a:r>
          </a:p>
        </p:txBody>
      </p:sp>
      <p:sp>
        <p:nvSpPr>
          <p:cNvPr id="69" name="Text Box 127"/>
          <p:cNvSpPr txBox="1">
            <a:spLocks noChangeArrowheads="1"/>
          </p:cNvSpPr>
          <p:nvPr/>
        </p:nvSpPr>
        <p:spPr bwMode="auto">
          <a:xfrm>
            <a:off x="4864100" y="3371850"/>
            <a:ext cx="17891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C00000"/>
                </a:solidFill>
                <a:latin typeface="Calibri" pitchFamily="-106" charset="0"/>
              </a:rPr>
              <a:t>return address (line #)</a:t>
            </a:r>
          </a:p>
        </p:txBody>
      </p:sp>
      <p:sp>
        <p:nvSpPr>
          <p:cNvPr id="70" name="Text Box 128"/>
          <p:cNvSpPr txBox="1">
            <a:spLocks noChangeArrowheads="1"/>
          </p:cNvSpPr>
          <p:nvPr/>
        </p:nvSpPr>
        <p:spPr bwMode="auto">
          <a:xfrm>
            <a:off x="4851400" y="4257675"/>
            <a:ext cx="17891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latin typeface="Calibri" pitchFamily="-106" charset="0"/>
              </a:rPr>
              <a:t>the stack pointer</a:t>
            </a:r>
          </a:p>
        </p:txBody>
      </p:sp>
      <p:sp>
        <p:nvSpPr>
          <p:cNvPr id="54" name="Text Box 97"/>
          <p:cNvSpPr txBox="1">
            <a:spLocks noChangeArrowheads="1"/>
          </p:cNvSpPr>
          <p:nvPr>
            <p:custDataLst>
              <p:tags r:id="rId11"/>
            </p:custDataLst>
          </p:nvPr>
        </p:nvSpPr>
        <p:spPr bwMode="auto">
          <a:xfrm>
            <a:off x="7367016" y="2089150"/>
            <a:ext cx="747141"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5" name="Text Box 98"/>
          <p:cNvSpPr txBox="1">
            <a:spLocks noChangeArrowheads="1"/>
          </p:cNvSpPr>
          <p:nvPr>
            <p:custDataLst>
              <p:tags r:id="rId12"/>
            </p:custDataLst>
          </p:nvPr>
        </p:nvSpPr>
        <p:spPr bwMode="auto">
          <a:xfrm>
            <a:off x="7367016" y="2460625"/>
            <a:ext cx="747141"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1" name="Text Box 99"/>
          <p:cNvSpPr txBox="1">
            <a:spLocks noChangeArrowheads="1"/>
          </p:cNvSpPr>
          <p:nvPr>
            <p:custDataLst>
              <p:tags r:id="rId13"/>
            </p:custDataLst>
          </p:nvPr>
        </p:nvSpPr>
        <p:spPr bwMode="auto">
          <a:xfrm>
            <a:off x="7367016" y="2841625"/>
            <a:ext cx="747141"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2" name="Text Box 100"/>
          <p:cNvSpPr txBox="1">
            <a:spLocks noChangeArrowheads="1"/>
          </p:cNvSpPr>
          <p:nvPr>
            <p:custDataLst>
              <p:tags r:id="rId14"/>
            </p:custDataLst>
          </p:nvPr>
        </p:nvSpPr>
        <p:spPr bwMode="auto">
          <a:xfrm>
            <a:off x="7367016" y="3214688"/>
            <a:ext cx="747141"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3" name="Text Box 101"/>
          <p:cNvSpPr txBox="1">
            <a:spLocks noChangeArrowheads="1"/>
          </p:cNvSpPr>
          <p:nvPr>
            <p:custDataLst>
              <p:tags r:id="rId15"/>
            </p:custDataLst>
          </p:nvPr>
        </p:nvSpPr>
        <p:spPr bwMode="auto">
          <a:xfrm>
            <a:off x="7367016" y="3590925"/>
            <a:ext cx="747141"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4" name="Text Box 102"/>
          <p:cNvSpPr txBox="1">
            <a:spLocks noChangeArrowheads="1"/>
          </p:cNvSpPr>
          <p:nvPr>
            <p:custDataLst>
              <p:tags r:id="rId16"/>
            </p:custDataLst>
          </p:nvPr>
        </p:nvSpPr>
        <p:spPr bwMode="auto">
          <a:xfrm>
            <a:off x="7367016" y="3967163"/>
            <a:ext cx="747141"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7" name="Text Box 104"/>
          <p:cNvSpPr txBox="1">
            <a:spLocks noChangeArrowheads="1"/>
          </p:cNvSpPr>
          <p:nvPr>
            <p:custDataLst>
              <p:tags r:id="rId17"/>
            </p:custDataLst>
          </p:nvPr>
        </p:nvSpPr>
        <p:spPr bwMode="auto">
          <a:xfrm>
            <a:off x="8129016" y="2142554"/>
            <a:ext cx="528638"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dirty="0">
                <a:latin typeface="Calibri" panose="020F0502020204030204" pitchFamily="34" charset="0"/>
                <a:cs typeface="Courier New" pitchFamily="-106" charset="0"/>
              </a:rPr>
              <a:t>42</a:t>
            </a:r>
          </a:p>
        </p:txBody>
      </p:sp>
      <p:sp>
        <p:nvSpPr>
          <p:cNvPr id="78" name="Text Box 110"/>
          <p:cNvSpPr txBox="1">
            <a:spLocks noChangeArrowheads="1"/>
          </p:cNvSpPr>
          <p:nvPr>
            <p:custDataLst>
              <p:tags r:id="rId18"/>
            </p:custDataLst>
          </p:nvPr>
        </p:nvSpPr>
        <p:spPr bwMode="auto">
          <a:xfrm>
            <a:off x="8129016" y="2499741"/>
            <a:ext cx="60960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43</a:t>
            </a:r>
          </a:p>
        </p:txBody>
      </p:sp>
      <p:sp>
        <p:nvSpPr>
          <p:cNvPr id="79" name="Text Box 111"/>
          <p:cNvSpPr txBox="1">
            <a:spLocks noChangeArrowheads="1"/>
          </p:cNvSpPr>
          <p:nvPr>
            <p:custDataLst>
              <p:tags r:id="rId19"/>
            </p:custDataLst>
          </p:nvPr>
        </p:nvSpPr>
        <p:spPr bwMode="auto">
          <a:xfrm>
            <a:off x="8129016" y="2880741"/>
            <a:ext cx="60960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44</a:t>
            </a:r>
          </a:p>
        </p:txBody>
      </p:sp>
      <p:sp>
        <p:nvSpPr>
          <p:cNvPr id="80" name="Text Box 112"/>
          <p:cNvSpPr txBox="1">
            <a:spLocks noChangeArrowheads="1"/>
          </p:cNvSpPr>
          <p:nvPr>
            <p:custDataLst>
              <p:tags r:id="rId20"/>
            </p:custDataLst>
          </p:nvPr>
        </p:nvSpPr>
        <p:spPr bwMode="auto">
          <a:xfrm>
            <a:off x="8129016" y="3261741"/>
            <a:ext cx="68580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45</a:t>
            </a:r>
          </a:p>
        </p:txBody>
      </p:sp>
      <p:sp>
        <p:nvSpPr>
          <p:cNvPr id="81" name="Text Box 113"/>
          <p:cNvSpPr txBox="1">
            <a:spLocks noChangeArrowheads="1"/>
          </p:cNvSpPr>
          <p:nvPr>
            <p:custDataLst>
              <p:tags r:id="rId21"/>
            </p:custDataLst>
          </p:nvPr>
        </p:nvSpPr>
        <p:spPr bwMode="auto">
          <a:xfrm>
            <a:off x="8129016" y="3642741"/>
            <a:ext cx="68580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46</a:t>
            </a:r>
          </a:p>
        </p:txBody>
      </p:sp>
      <p:sp>
        <p:nvSpPr>
          <p:cNvPr id="82" name="Text Box 114"/>
          <p:cNvSpPr txBox="1">
            <a:spLocks noChangeArrowheads="1"/>
          </p:cNvSpPr>
          <p:nvPr>
            <p:custDataLst>
              <p:tags r:id="rId22"/>
            </p:custDataLst>
          </p:nvPr>
        </p:nvSpPr>
        <p:spPr bwMode="auto">
          <a:xfrm>
            <a:off x="8129016" y="4023741"/>
            <a:ext cx="60960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47</a:t>
            </a:r>
          </a:p>
        </p:txBody>
      </p:sp>
      <p:sp>
        <p:nvSpPr>
          <p:cNvPr id="83" name="Text Box 121"/>
          <p:cNvSpPr txBox="1">
            <a:spLocks noChangeArrowheads="1"/>
          </p:cNvSpPr>
          <p:nvPr>
            <p:custDataLst>
              <p:tags r:id="rId23"/>
            </p:custDataLst>
          </p:nvPr>
        </p:nvSpPr>
        <p:spPr bwMode="auto">
          <a:xfrm>
            <a:off x="8458200" y="1982216"/>
            <a:ext cx="6000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b="1">
                <a:latin typeface="Courier New" pitchFamily="-106" charset="0"/>
              </a:rPr>
              <a:t>r15</a:t>
            </a:r>
          </a:p>
        </p:txBody>
      </p:sp>
      <p:cxnSp>
        <p:nvCxnSpPr>
          <p:cNvPr id="84" name="Straight Arrow Connector 148"/>
          <p:cNvCxnSpPr>
            <a:cxnSpLocks noChangeShapeType="1"/>
          </p:cNvCxnSpPr>
          <p:nvPr/>
        </p:nvCxnSpPr>
        <p:spPr bwMode="auto">
          <a:xfrm flipH="1">
            <a:off x="8478838" y="2253679"/>
            <a:ext cx="512762" cy="0"/>
          </a:xfrm>
          <a:prstGeom prst="straightConnector1">
            <a:avLst/>
          </a:prstGeom>
          <a:noFill/>
          <a:ln w="19050" algn="ctr">
            <a:solidFill>
              <a:schemeClr val="tx1"/>
            </a:solidFill>
            <a:round/>
            <a:headEnd/>
            <a:tailEnd type="arrow" w="med" len="med"/>
          </a:ln>
          <a:extLst>
            <a:ext uri="{909E8E84-426E-40DD-AFC4-6F175D3DCCD1}">
              <a14:hiddenFill xmlns:a14="http://schemas.microsoft.com/office/drawing/2010/main">
                <a:noFill/>
              </a14:hiddenFill>
            </a:ext>
          </a:extLst>
        </p:spPr>
      </p:cxnSp>
      <p:sp>
        <p:nvSpPr>
          <p:cNvPr id="85" name="Rectangle 105"/>
          <p:cNvSpPr>
            <a:spLocks noChangeArrowheads="1"/>
          </p:cNvSpPr>
          <p:nvPr>
            <p:custDataLst>
              <p:tags r:id="rId24"/>
            </p:custDataLst>
          </p:nvPr>
        </p:nvSpPr>
        <p:spPr bwMode="auto">
          <a:xfrm>
            <a:off x="7046586" y="830637"/>
            <a:ext cx="155305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dirty="0" smtClean="0">
                <a:latin typeface="Calibri" pitchFamily="-106" charset="0"/>
              </a:rPr>
              <a:t>Main Memory</a:t>
            </a:r>
            <a:endParaRPr lang="en-US" sz="1800" b="1" dirty="0">
              <a:latin typeface="Calibri" pitchFamily="-106" charset="0"/>
            </a:endParaRPr>
          </a:p>
        </p:txBody>
      </p:sp>
      <p:sp>
        <p:nvSpPr>
          <p:cNvPr id="86" name="Rectangle 122"/>
          <p:cNvSpPr>
            <a:spLocks noChangeArrowheads="1"/>
          </p:cNvSpPr>
          <p:nvPr>
            <p:custDataLst>
              <p:tags r:id="rId25"/>
            </p:custDataLst>
          </p:nvPr>
        </p:nvSpPr>
        <p:spPr bwMode="auto">
          <a:xfrm>
            <a:off x="7190494" y="1166304"/>
            <a:ext cx="12461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dirty="0">
                <a:latin typeface="Calibri" pitchFamily="-106" charset="0"/>
              </a:rPr>
              <a:t>"</a:t>
            </a:r>
            <a:r>
              <a:rPr lang="en-US" sz="1800" i="1" dirty="0">
                <a:latin typeface="Calibri" pitchFamily="-106" charset="0"/>
              </a:rPr>
              <a:t>the stack</a:t>
            </a:r>
            <a:r>
              <a:rPr lang="en-US" sz="1800" dirty="0">
                <a:latin typeface="Calibri" pitchFamily="-106" charset="0"/>
              </a:rPr>
              <a:t>"</a:t>
            </a:r>
          </a:p>
        </p:txBody>
      </p:sp>
      <p:sp>
        <p:nvSpPr>
          <p:cNvPr id="87" name="Rectangle 151"/>
          <p:cNvSpPr>
            <a:spLocks noChangeArrowheads="1"/>
          </p:cNvSpPr>
          <p:nvPr/>
        </p:nvSpPr>
        <p:spPr bwMode="auto">
          <a:xfrm>
            <a:off x="6378607" y="5303210"/>
            <a:ext cx="2642616" cy="646331"/>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r>
              <a:rPr lang="en-US" sz="1200" dirty="0" smtClean="0">
                <a:solidFill>
                  <a:srgbClr val="C00000"/>
                </a:solidFill>
                <a:latin typeface="Calibri" pitchFamily="-106" charset="0"/>
              </a:rPr>
              <a:t>Finished?  </a:t>
            </a:r>
            <a:r>
              <a:rPr lang="en-US" sz="1200" b="1" i="1" dirty="0" smtClean="0">
                <a:solidFill>
                  <a:srgbClr val="C00000"/>
                </a:solidFill>
                <a:latin typeface="Calibri" pitchFamily="-106" charset="0"/>
              </a:rPr>
              <a:t>Extra!</a:t>
            </a:r>
            <a:r>
              <a:rPr lang="en-US" sz="1200" dirty="0" smtClean="0">
                <a:solidFill>
                  <a:srgbClr val="C00000"/>
                </a:solidFill>
                <a:latin typeface="Calibri" pitchFamily="-106" charset="0"/>
              </a:rPr>
              <a:t>   </a:t>
            </a:r>
            <a:r>
              <a:rPr lang="en-US" sz="1200" dirty="0" smtClean="0">
                <a:solidFill>
                  <a:schemeClr val="bg1">
                    <a:lumMod val="65000"/>
                  </a:schemeClr>
                </a:solidFill>
                <a:latin typeface="Calibri" pitchFamily="-106" charset="0"/>
              </a:rPr>
              <a:t>Change the code so that it instead raises r2 to the r1 power  –  you need to change </a:t>
            </a:r>
            <a:r>
              <a:rPr lang="en-US" sz="1200" b="1" i="1" dirty="0" smtClean="0">
                <a:solidFill>
                  <a:schemeClr val="bg1">
                    <a:lumMod val="65000"/>
                  </a:schemeClr>
                </a:solidFill>
                <a:latin typeface="Calibri" pitchFamily="-106" charset="0"/>
              </a:rPr>
              <a:t>very few lines !</a:t>
            </a:r>
            <a:endParaRPr lang="en-US" sz="1200" dirty="0">
              <a:solidFill>
                <a:schemeClr val="bg1">
                  <a:lumMod val="65000"/>
                </a:schemeClr>
              </a:solidFill>
              <a:latin typeface="Calibri" pitchFamily="-106" charset="0"/>
            </a:endParaRPr>
          </a:p>
        </p:txBody>
      </p:sp>
      <p:sp>
        <p:nvSpPr>
          <p:cNvPr id="3" name="Rectangle 2"/>
          <p:cNvSpPr/>
          <p:nvPr/>
        </p:nvSpPr>
        <p:spPr>
          <a:xfrm>
            <a:off x="8404284" y="5859809"/>
            <a:ext cx="553357" cy="230832"/>
          </a:xfrm>
          <a:prstGeom prst="rect">
            <a:avLst/>
          </a:prstGeom>
        </p:spPr>
        <p:txBody>
          <a:bodyPr wrap="none">
            <a:spAutoFit/>
          </a:bodyPr>
          <a:lstStyle/>
          <a:p>
            <a:r>
              <a:rPr lang="en-US" sz="900" b="1" dirty="0" smtClean="0">
                <a:solidFill>
                  <a:schemeClr val="bg1">
                    <a:lumMod val="50000"/>
                  </a:schemeClr>
                </a:solidFill>
                <a:latin typeface="Calibri" pitchFamily="-106" charset="0"/>
              </a:rPr>
              <a:t>hw6pr4</a:t>
            </a:r>
            <a:endParaRPr lang="en-US" sz="900" b="1" dirty="0">
              <a:solidFill>
                <a:schemeClr val="bg1">
                  <a:lumMod val="50000"/>
                </a:schemeClr>
              </a:solidFill>
            </a:endParaRPr>
          </a:p>
        </p:txBody>
      </p:sp>
    </p:spTree>
    <p:extLst>
      <p:ext uri="{BB962C8B-B14F-4D97-AF65-F5344CB8AC3E}">
        <p14:creationId xmlns:p14="http://schemas.microsoft.com/office/powerpoint/2010/main" val="1857584719"/>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Text Box 3"/>
          <p:cNvSpPr txBox="1">
            <a:spLocks noChangeArrowheads="1"/>
          </p:cNvSpPr>
          <p:nvPr>
            <p:custDataLst>
              <p:tags r:id="rId1"/>
            </p:custDataLst>
          </p:nvPr>
        </p:nvSpPr>
        <p:spPr bwMode="auto">
          <a:xfrm>
            <a:off x="5238750" y="914400"/>
            <a:ext cx="3067050" cy="461963"/>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latin typeface="Cambria" pitchFamily="18" charset="0"/>
              </a:rPr>
              <a:t>Assembly</a:t>
            </a:r>
            <a:endParaRPr lang="en-US" dirty="0">
              <a:latin typeface="Cambria" pitchFamily="18" charset="0"/>
            </a:endParaRPr>
          </a:p>
        </p:txBody>
      </p:sp>
      <p:sp>
        <p:nvSpPr>
          <p:cNvPr id="23556" name="Text Box 4"/>
          <p:cNvSpPr txBox="1">
            <a:spLocks noChangeArrowheads="1"/>
          </p:cNvSpPr>
          <p:nvPr>
            <p:custDataLst>
              <p:tags r:id="rId2"/>
            </p:custDataLst>
          </p:nvPr>
        </p:nvSpPr>
        <p:spPr bwMode="auto">
          <a:xfrm>
            <a:off x="1050925" y="914400"/>
            <a:ext cx="1828800" cy="466725"/>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latin typeface="Cambria" pitchFamily="18" charset="0"/>
              </a:rPr>
              <a:t>Python</a:t>
            </a:r>
          </a:p>
        </p:txBody>
      </p:sp>
      <p:sp>
        <p:nvSpPr>
          <p:cNvPr id="23557"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latin typeface="Courier New" pitchFamily="-106" charset="0"/>
              </a:rPr>
              <a:t>x = </a:t>
            </a:r>
            <a:r>
              <a:rPr lang="en-US" sz="1800" b="1">
                <a:solidFill>
                  <a:srgbClr val="660066"/>
                </a:solidFill>
                <a:latin typeface="Courier New" pitchFamily="-106" charset="0"/>
              </a:rPr>
              <a:t>input</a:t>
            </a:r>
            <a:r>
              <a:rPr lang="en-US" sz="1800" b="1">
                <a:latin typeface="Courier New" pitchFamily="-106" charset="0"/>
              </a:rPr>
              <a:t>()</a:t>
            </a:r>
          </a:p>
          <a:p>
            <a:pPr algn="l">
              <a:lnSpc>
                <a:spcPct val="60000"/>
              </a:lnSpc>
              <a:spcBef>
                <a:spcPct val="50000"/>
              </a:spcBef>
            </a:pPr>
            <a:r>
              <a:rPr lang="en-US" sz="1800" b="1">
                <a:latin typeface="Courier New" pitchFamily="-106" charset="0"/>
              </a:rPr>
              <a:t>y =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latin typeface="Courier New" pitchFamily="-106" charset="0"/>
              </a:rPr>
              <a:t>y</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latin typeface="Courier New" pitchFamily="-106" charset="0"/>
              </a:rPr>
              <a:t>  </a:t>
            </a:r>
            <a:endParaRPr lang="en-US" sz="1800" b="1">
              <a:solidFill>
                <a:schemeClr val="hlink"/>
              </a:solidFill>
              <a:latin typeface="Courier New" pitchFamily="-106" charset="0"/>
            </a:endParaRP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if </a:t>
            </a:r>
            <a:r>
              <a:rPr lang="en-US" sz="1800" b="1">
                <a:latin typeface="Courier New" pitchFamily="-106" charset="0"/>
              </a:rPr>
              <a:t>x==0: </a:t>
            </a:r>
            <a:r>
              <a:rPr lang="en-US" sz="1800" b="1">
                <a:solidFill>
                  <a:srgbClr val="660066"/>
                </a:solidFill>
                <a:latin typeface="Courier New" pitchFamily="-106" charset="0"/>
              </a:rPr>
              <a:t>return </a:t>
            </a:r>
            <a:r>
              <a:rPr lang="en-US" sz="1800" b="1">
                <a:latin typeface="Courier New" pitchFamily="-106" charset="0"/>
              </a:rPr>
              <a:t>1</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else</a:t>
            </a:r>
            <a:r>
              <a:rPr lang="en-US" sz="1800" b="1">
                <a:latin typeface="Courier New" pitchFamily="-106" charset="0"/>
              </a:rPr>
              <a:t>:</a:t>
            </a:r>
          </a:p>
          <a:p>
            <a:pPr algn="l">
              <a:lnSpc>
                <a:spcPct val="60000"/>
              </a:lnSpc>
              <a:spcBef>
                <a:spcPct val="50000"/>
              </a:spcBef>
            </a:pPr>
            <a:r>
              <a:rPr lang="en-US" sz="1800" b="1">
                <a:latin typeface="Courier New" pitchFamily="-106" charset="0"/>
              </a:rPr>
              <a:t>    RES = </a:t>
            </a:r>
            <a:r>
              <a:rPr lang="en-US" sz="1800" b="1">
                <a:solidFill>
                  <a:srgbClr val="FF0000"/>
                </a:solidFill>
                <a:latin typeface="Courier New" pitchFamily="-106" charset="0"/>
              </a:rPr>
              <a:t>fac</a:t>
            </a:r>
            <a:r>
              <a:rPr lang="en-US" sz="1800" b="1">
                <a:latin typeface="Courier New" pitchFamily="-106" charset="0"/>
              </a:rPr>
              <a:t>(x-1)</a:t>
            </a:r>
          </a:p>
          <a:p>
            <a:pPr algn="l">
              <a:lnSpc>
                <a:spcPct val="60000"/>
              </a:lnSpc>
              <a:spcBef>
                <a:spcPct val="50000"/>
              </a:spcBef>
            </a:pPr>
            <a:r>
              <a:rPr lang="en-US" sz="1800" b="1">
                <a:latin typeface="Courier New" pitchFamily="-106" charset="0"/>
              </a:rPr>
              <a:t>    </a:t>
            </a:r>
            <a:r>
              <a:rPr lang="en-US" sz="1800" b="1">
                <a:solidFill>
                  <a:srgbClr val="660066"/>
                </a:solidFill>
                <a:latin typeface="Courier New" pitchFamily="-106" charset="0"/>
              </a:rPr>
              <a:t>return </a:t>
            </a:r>
            <a:r>
              <a:rPr lang="en-US" sz="1800" b="1">
                <a:latin typeface="Courier New" pitchFamily="-106" charset="0"/>
              </a:rPr>
              <a:t>x*RES</a:t>
            </a:r>
          </a:p>
        </p:txBody>
      </p:sp>
      <p:sp>
        <p:nvSpPr>
          <p:cNvPr id="23558" name="Text Box 66"/>
          <p:cNvSpPr txBox="1">
            <a:spLocks noChangeArrowheads="1"/>
          </p:cNvSpPr>
          <p:nvPr/>
        </p:nvSpPr>
        <p:spPr bwMode="auto">
          <a:xfrm>
            <a:off x="4546600" y="1563688"/>
            <a:ext cx="31750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a:latin typeface="Cambria" pitchFamily="18" charset="0"/>
              </a:rPr>
              <a:t>Function call !</a:t>
            </a:r>
          </a:p>
        </p:txBody>
      </p:sp>
      <p:sp>
        <p:nvSpPr>
          <p:cNvPr id="23559" name="Left Bracket 9"/>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3560" name="Left Bracket 10"/>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3561" name="Left Bracket 11"/>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3562"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23563"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23564"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23565" name="Rectangle 15"/>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23566" name="Left Bracket 16"/>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3567"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sp>
        <p:nvSpPr>
          <p:cNvPr id="23568" name="Line 14"/>
          <p:cNvSpPr>
            <a:spLocks noChangeShapeType="1"/>
          </p:cNvSpPr>
          <p:nvPr/>
        </p:nvSpPr>
        <p:spPr bwMode="auto">
          <a:xfrm flipV="1">
            <a:off x="2362200" y="1884363"/>
            <a:ext cx="2459038" cy="373062"/>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3569" name="Text Box 66"/>
          <p:cNvSpPr txBox="1">
            <a:spLocks noChangeArrowheads="1"/>
          </p:cNvSpPr>
          <p:nvPr/>
        </p:nvSpPr>
        <p:spPr bwMode="auto">
          <a:xfrm>
            <a:off x="5257800" y="2209800"/>
            <a:ext cx="37338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buFont typeface="Arial" charset="0"/>
              <a:buChar char="•"/>
            </a:pPr>
            <a:r>
              <a:rPr lang="en-US" sz="2100" dirty="0">
                <a:latin typeface="Cambria" pitchFamily="18" charset="0"/>
              </a:rPr>
              <a:t> </a:t>
            </a:r>
            <a:r>
              <a:rPr lang="en-US" sz="2100" b="1" dirty="0">
                <a:solidFill>
                  <a:srgbClr val="0000FF"/>
                </a:solidFill>
                <a:latin typeface="Cambria" pitchFamily="18" charset="0"/>
              </a:rPr>
              <a:t>store</a:t>
            </a:r>
            <a:r>
              <a:rPr lang="en-US" sz="2100" dirty="0">
                <a:latin typeface="Cambria" pitchFamily="18" charset="0"/>
              </a:rPr>
              <a:t> everything to memory</a:t>
            </a:r>
          </a:p>
        </p:txBody>
      </p:sp>
      <p:sp>
        <p:nvSpPr>
          <p:cNvPr id="23570" name="Text Box 66"/>
          <p:cNvSpPr txBox="1">
            <a:spLocks noChangeArrowheads="1"/>
          </p:cNvSpPr>
          <p:nvPr/>
        </p:nvSpPr>
        <p:spPr bwMode="auto">
          <a:xfrm>
            <a:off x="5257800" y="2738438"/>
            <a:ext cx="37338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buFont typeface="Arial" charset="0"/>
              <a:buChar char="•"/>
            </a:pPr>
            <a:r>
              <a:rPr lang="en-US" sz="2100">
                <a:latin typeface="Cambria" pitchFamily="18" charset="0"/>
              </a:rPr>
              <a:t> make the function call</a:t>
            </a:r>
          </a:p>
        </p:txBody>
      </p:sp>
      <p:sp>
        <p:nvSpPr>
          <p:cNvPr id="23571" name="Text Box 66"/>
          <p:cNvSpPr txBox="1">
            <a:spLocks noChangeArrowheads="1"/>
          </p:cNvSpPr>
          <p:nvPr/>
        </p:nvSpPr>
        <p:spPr bwMode="auto">
          <a:xfrm>
            <a:off x="5257800" y="3271838"/>
            <a:ext cx="37338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buFont typeface="Arial" charset="0"/>
              <a:buChar char="•"/>
            </a:pPr>
            <a:r>
              <a:rPr lang="en-US" sz="2100">
                <a:latin typeface="Cambria" pitchFamily="18" charset="0"/>
              </a:rPr>
              <a:t> destroy data as you like</a:t>
            </a:r>
          </a:p>
        </p:txBody>
      </p:sp>
      <p:sp>
        <p:nvSpPr>
          <p:cNvPr id="23572" name="Text Box 66"/>
          <p:cNvSpPr txBox="1">
            <a:spLocks noChangeArrowheads="1"/>
          </p:cNvSpPr>
          <p:nvPr/>
        </p:nvSpPr>
        <p:spPr bwMode="auto">
          <a:xfrm>
            <a:off x="5257800" y="3805238"/>
            <a:ext cx="37338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buFont typeface="Arial" charset="0"/>
              <a:buChar char="•"/>
            </a:pPr>
            <a:r>
              <a:rPr lang="en-US" sz="2100" dirty="0">
                <a:latin typeface="Cambria" pitchFamily="18" charset="0"/>
              </a:rPr>
              <a:t> </a:t>
            </a:r>
            <a:r>
              <a:rPr lang="en-US" sz="2100" b="1" dirty="0" err="1">
                <a:latin typeface="Courier New" pitchFamily="49" charset="0"/>
                <a:cs typeface="Courier New" pitchFamily="49" charset="0"/>
              </a:rPr>
              <a:t>jumpr</a:t>
            </a:r>
            <a:r>
              <a:rPr lang="en-US" sz="2100" dirty="0">
                <a:latin typeface="Cambria" pitchFamily="18" charset="0"/>
              </a:rPr>
              <a:t> to return</a:t>
            </a:r>
          </a:p>
        </p:txBody>
      </p:sp>
      <p:sp>
        <p:nvSpPr>
          <p:cNvPr id="23573" name="Text Box 66"/>
          <p:cNvSpPr txBox="1">
            <a:spLocks noChangeArrowheads="1"/>
          </p:cNvSpPr>
          <p:nvPr/>
        </p:nvSpPr>
        <p:spPr bwMode="auto">
          <a:xfrm>
            <a:off x="5257800" y="4414838"/>
            <a:ext cx="37338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buFont typeface="Arial" charset="0"/>
              <a:buChar char="•"/>
            </a:pPr>
            <a:r>
              <a:rPr lang="en-US" sz="2100" dirty="0">
                <a:latin typeface="Cambria" pitchFamily="18" charset="0"/>
              </a:rPr>
              <a:t> </a:t>
            </a:r>
            <a:r>
              <a:rPr lang="en-US" sz="2100" b="1" dirty="0">
                <a:solidFill>
                  <a:srgbClr val="0000FF"/>
                </a:solidFill>
                <a:latin typeface="Cambria" pitchFamily="18" charset="0"/>
              </a:rPr>
              <a:t>load</a:t>
            </a:r>
            <a:r>
              <a:rPr lang="en-US" sz="2100" dirty="0">
                <a:latin typeface="Cambria" pitchFamily="18" charset="0"/>
              </a:rPr>
              <a:t> it all </a:t>
            </a:r>
            <a:r>
              <a:rPr lang="en-US" sz="2100" i="1" dirty="0">
                <a:latin typeface="Cambria" pitchFamily="18" charset="0"/>
              </a:rPr>
              <a:t>back</a:t>
            </a:r>
            <a:r>
              <a:rPr lang="en-US" sz="2100" dirty="0">
                <a:latin typeface="Cambria" pitchFamily="18" charset="0"/>
              </a:rPr>
              <a:t> from memory</a:t>
            </a:r>
          </a:p>
        </p:txBody>
      </p:sp>
      <p:sp>
        <p:nvSpPr>
          <p:cNvPr id="23" name="Rectangle 2"/>
          <p:cNvSpPr>
            <a:spLocks noChangeArrowheads="1"/>
          </p:cNvSpPr>
          <p:nvPr>
            <p:custDataLst>
              <p:tags r:id="rId3"/>
            </p:custDataLst>
          </p:nvPr>
        </p:nvSpPr>
        <p:spPr bwMode="auto">
          <a:xfrm>
            <a:off x="39624" y="39469"/>
            <a:ext cx="82296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3600" dirty="0">
                <a:solidFill>
                  <a:schemeClr val="tx2"/>
                </a:solidFill>
                <a:latin typeface="Cambria" pitchFamily="18" charset="0"/>
              </a:rPr>
              <a:t>F</a:t>
            </a:r>
            <a:r>
              <a:rPr lang="en-US" sz="3600" dirty="0" smtClean="0">
                <a:solidFill>
                  <a:schemeClr val="tx2"/>
                </a:solidFill>
                <a:latin typeface="Cambria" pitchFamily="18" charset="0"/>
              </a:rPr>
              <a:t>unction to instructions</a:t>
            </a:r>
            <a:endParaRPr lang="en-US" sz="3600" dirty="0">
              <a:solidFill>
                <a:schemeClr val="tx2"/>
              </a:solidFill>
              <a:latin typeface="Cambria" pitchFamily="18" charset="0"/>
              <a:cs typeface="Courier New" pitchFamily="-106" charset="0"/>
            </a:endParaRPr>
          </a:p>
        </p:txBody>
      </p:sp>
    </p:spTree>
    <p:extLst>
      <p:ext uri="{BB962C8B-B14F-4D97-AF65-F5344CB8AC3E}">
        <p14:creationId xmlns:p14="http://schemas.microsoft.com/office/powerpoint/2010/main" val="1759987558"/>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7"/>
          <p:cNvSpPr>
            <a:spLocks noChangeArrowheads="1"/>
          </p:cNvSpPr>
          <p:nvPr>
            <p:custDataLst>
              <p:tags r:id="rId1"/>
            </p:custDataLst>
          </p:nvPr>
        </p:nvSpPr>
        <p:spPr bwMode="auto">
          <a:xfrm>
            <a:off x="1347788" y="1828800"/>
            <a:ext cx="7318375" cy="773113"/>
          </a:xfrm>
          <a:prstGeom prst="rect">
            <a:avLst/>
          </a:prstGeom>
          <a:solidFill>
            <a:srgbClr val="CCECFF"/>
          </a:solidFill>
          <a:ln w="9525">
            <a:noFill/>
            <a:miter lim="800000"/>
            <a:headEnd/>
            <a:tailEnd/>
          </a:ln>
          <a:extLst/>
        </p:spPr>
        <p:txBody>
          <a:bodyPr wrap="none" anchor="ctr"/>
          <a:lstStyle/>
          <a:p>
            <a:endParaRPr lang="en-US"/>
          </a:p>
        </p:txBody>
      </p:sp>
      <p:sp>
        <p:nvSpPr>
          <p:cNvPr id="35843" name="Rectangle 13"/>
          <p:cNvSpPr>
            <a:spLocks noChangeArrowheads="1"/>
          </p:cNvSpPr>
          <p:nvPr/>
        </p:nvSpPr>
        <p:spPr bwMode="auto">
          <a:xfrm>
            <a:off x="1143000" y="304800"/>
            <a:ext cx="6942138"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600">
                <a:latin typeface="Calibri" pitchFamily="-106" charset="0"/>
              </a:rPr>
              <a:t>We </a:t>
            </a:r>
            <a:r>
              <a:rPr lang="en-US" sz="3600" u="sng">
                <a:latin typeface="Calibri" pitchFamily="-106" charset="0"/>
              </a:rPr>
              <a:t>standardize</a:t>
            </a:r>
            <a:r>
              <a:rPr lang="en-US" sz="3600">
                <a:latin typeface="Calibri" pitchFamily="-106" charset="0"/>
              </a:rPr>
              <a:t> a few registers:</a:t>
            </a:r>
          </a:p>
        </p:txBody>
      </p:sp>
      <p:sp>
        <p:nvSpPr>
          <p:cNvPr id="35844" name="Rectangle 7"/>
          <p:cNvSpPr>
            <a:spLocks noChangeArrowheads="1"/>
          </p:cNvSpPr>
          <p:nvPr>
            <p:custDataLst>
              <p:tags r:id="rId2"/>
            </p:custDataLst>
          </p:nvPr>
        </p:nvSpPr>
        <p:spPr bwMode="auto">
          <a:xfrm>
            <a:off x="1347788" y="2895600"/>
            <a:ext cx="7318375" cy="773113"/>
          </a:xfrm>
          <a:prstGeom prst="rect">
            <a:avLst/>
          </a:prstGeom>
          <a:solidFill>
            <a:srgbClr val="CCFFCC"/>
          </a:solidFill>
          <a:ln w="9525">
            <a:noFill/>
            <a:miter lim="800000"/>
            <a:headEnd/>
            <a:tailEnd/>
          </a:ln>
          <a:extLst/>
        </p:spPr>
        <p:txBody>
          <a:bodyPr wrap="none" anchor="ctr"/>
          <a:lstStyle/>
          <a:p>
            <a:endParaRPr lang="en-US"/>
          </a:p>
        </p:txBody>
      </p:sp>
      <p:sp>
        <p:nvSpPr>
          <p:cNvPr id="35845" name="Rectangle 7"/>
          <p:cNvSpPr>
            <a:spLocks noChangeArrowheads="1"/>
          </p:cNvSpPr>
          <p:nvPr>
            <p:custDataLst>
              <p:tags r:id="rId3"/>
            </p:custDataLst>
          </p:nvPr>
        </p:nvSpPr>
        <p:spPr bwMode="auto">
          <a:xfrm>
            <a:off x="1347788" y="3962400"/>
            <a:ext cx="7391400" cy="773113"/>
          </a:xfrm>
          <a:prstGeom prst="rect">
            <a:avLst/>
          </a:prstGeom>
          <a:solidFill>
            <a:srgbClr val="FFCCFF"/>
          </a:solidFill>
          <a:ln w="9525">
            <a:noFill/>
            <a:miter lim="800000"/>
            <a:headEnd/>
            <a:tailEnd/>
          </a:ln>
          <a:extLst/>
        </p:spPr>
        <p:txBody>
          <a:bodyPr wrap="none" anchor="ctr"/>
          <a:lstStyle/>
          <a:p>
            <a:endParaRPr lang="en-US"/>
          </a:p>
        </p:txBody>
      </p:sp>
      <p:sp>
        <p:nvSpPr>
          <p:cNvPr id="35846" name="Rectangle 7"/>
          <p:cNvSpPr>
            <a:spLocks noChangeArrowheads="1"/>
          </p:cNvSpPr>
          <p:nvPr>
            <p:custDataLst>
              <p:tags r:id="rId4"/>
            </p:custDataLst>
          </p:nvPr>
        </p:nvSpPr>
        <p:spPr bwMode="auto">
          <a:xfrm>
            <a:off x="1347788" y="5029200"/>
            <a:ext cx="7318375" cy="773113"/>
          </a:xfrm>
          <a:prstGeom prst="rect">
            <a:avLst/>
          </a:prstGeom>
          <a:solidFill>
            <a:schemeClr val="bg1">
              <a:lumMod val="85000"/>
            </a:schemeClr>
          </a:solidFill>
          <a:ln w="9525">
            <a:noFill/>
            <a:miter lim="800000"/>
            <a:headEnd/>
            <a:tailEnd/>
          </a:ln>
          <a:extLst/>
        </p:spPr>
        <p:txBody>
          <a:bodyPr wrap="none" anchor="ctr"/>
          <a:lstStyle/>
          <a:p>
            <a:endParaRPr lang="en-US"/>
          </a:p>
        </p:txBody>
      </p:sp>
      <p:sp>
        <p:nvSpPr>
          <p:cNvPr id="35847" name="Rectangle 21"/>
          <p:cNvSpPr>
            <a:spLocks noChangeArrowheads="1"/>
          </p:cNvSpPr>
          <p:nvPr/>
        </p:nvSpPr>
        <p:spPr bwMode="auto">
          <a:xfrm>
            <a:off x="627063" y="1982788"/>
            <a:ext cx="73818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0000FF"/>
                </a:solidFill>
                <a:latin typeface="Courier New" pitchFamily="-106" charset="0"/>
              </a:rPr>
              <a:t>r1 </a:t>
            </a:r>
            <a:endParaRPr lang="en-US">
              <a:solidFill>
                <a:srgbClr val="0000FF"/>
              </a:solidFill>
            </a:endParaRPr>
          </a:p>
        </p:txBody>
      </p:sp>
      <p:sp>
        <p:nvSpPr>
          <p:cNvPr id="35848" name="Rectangle 22"/>
          <p:cNvSpPr>
            <a:spLocks noChangeArrowheads="1"/>
          </p:cNvSpPr>
          <p:nvPr/>
        </p:nvSpPr>
        <p:spPr bwMode="auto">
          <a:xfrm>
            <a:off x="533400" y="3048000"/>
            <a:ext cx="7397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00B050"/>
                </a:solidFill>
                <a:latin typeface="Courier New" pitchFamily="-106" charset="0"/>
              </a:rPr>
              <a:t>r13</a:t>
            </a:r>
            <a:endParaRPr lang="en-US">
              <a:solidFill>
                <a:srgbClr val="00B050"/>
              </a:solidFill>
            </a:endParaRPr>
          </a:p>
        </p:txBody>
      </p:sp>
      <p:sp>
        <p:nvSpPr>
          <p:cNvPr id="35849" name="Rectangle 23"/>
          <p:cNvSpPr>
            <a:spLocks noChangeArrowheads="1"/>
          </p:cNvSpPr>
          <p:nvPr/>
        </p:nvSpPr>
        <p:spPr bwMode="auto">
          <a:xfrm>
            <a:off x="533400" y="4110038"/>
            <a:ext cx="7397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C00000"/>
                </a:solidFill>
                <a:latin typeface="Courier New" pitchFamily="-106" charset="0"/>
              </a:rPr>
              <a:t>r14</a:t>
            </a:r>
            <a:endParaRPr lang="en-US">
              <a:solidFill>
                <a:srgbClr val="C00000"/>
              </a:solidFill>
            </a:endParaRPr>
          </a:p>
        </p:txBody>
      </p:sp>
      <p:sp>
        <p:nvSpPr>
          <p:cNvPr id="35850" name="Rectangle 24"/>
          <p:cNvSpPr>
            <a:spLocks noChangeArrowheads="1"/>
          </p:cNvSpPr>
          <p:nvPr/>
        </p:nvSpPr>
        <p:spPr bwMode="auto">
          <a:xfrm>
            <a:off x="533400" y="5176838"/>
            <a:ext cx="7397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latin typeface="Courier New" pitchFamily="-106" charset="0"/>
              </a:rPr>
              <a:t>r15</a:t>
            </a:r>
            <a:endParaRPr lang="en-US"/>
          </a:p>
        </p:txBody>
      </p:sp>
      <p:sp>
        <p:nvSpPr>
          <p:cNvPr id="35851" name="Rectangle 18"/>
          <p:cNvSpPr>
            <a:spLocks noChangeArrowheads="1"/>
          </p:cNvSpPr>
          <p:nvPr/>
        </p:nvSpPr>
        <p:spPr bwMode="auto">
          <a:xfrm>
            <a:off x="1485900" y="1903413"/>
            <a:ext cx="456247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200">
                <a:solidFill>
                  <a:srgbClr val="0000FF"/>
                </a:solidFill>
                <a:latin typeface="Calibri" pitchFamily="-106" charset="0"/>
              </a:rPr>
              <a:t>input(s) </a:t>
            </a:r>
            <a:r>
              <a:rPr lang="en-US" sz="3200">
                <a:latin typeface="Calibri" pitchFamily="-106" charset="0"/>
              </a:rPr>
              <a:t>will be in r1, r2, ...</a:t>
            </a:r>
            <a:endParaRPr lang="en-US" sz="3200"/>
          </a:p>
        </p:txBody>
      </p:sp>
      <p:sp>
        <p:nvSpPr>
          <p:cNvPr id="35852" name="Rectangle 19"/>
          <p:cNvSpPr>
            <a:spLocks noChangeArrowheads="1"/>
          </p:cNvSpPr>
          <p:nvPr/>
        </p:nvSpPr>
        <p:spPr bwMode="auto">
          <a:xfrm>
            <a:off x="1485900" y="2938463"/>
            <a:ext cx="694848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dirty="0">
                <a:latin typeface="Calibri" pitchFamily="-106" charset="0"/>
              </a:rPr>
              <a:t>the </a:t>
            </a:r>
            <a:r>
              <a:rPr lang="en-US" sz="3200" dirty="0">
                <a:solidFill>
                  <a:srgbClr val="00B050"/>
                </a:solidFill>
                <a:latin typeface="Calibri" pitchFamily="-106" charset="0"/>
              </a:rPr>
              <a:t>return </a:t>
            </a:r>
            <a:r>
              <a:rPr lang="en-US" sz="3200" i="1" dirty="0">
                <a:solidFill>
                  <a:srgbClr val="00B050"/>
                </a:solidFill>
                <a:latin typeface="Calibri" pitchFamily="-106" charset="0"/>
              </a:rPr>
              <a:t>value </a:t>
            </a:r>
            <a:r>
              <a:rPr lang="en-US" sz="3200" dirty="0">
                <a:latin typeface="Calibri" pitchFamily="-106" charset="0"/>
              </a:rPr>
              <a:t>(result) will be in r13</a:t>
            </a:r>
            <a:endParaRPr lang="en-US" sz="3200" dirty="0"/>
          </a:p>
        </p:txBody>
      </p:sp>
      <p:sp>
        <p:nvSpPr>
          <p:cNvPr id="35853" name="Rectangle 20"/>
          <p:cNvSpPr>
            <a:spLocks noChangeArrowheads="1"/>
          </p:cNvSpPr>
          <p:nvPr/>
        </p:nvSpPr>
        <p:spPr bwMode="auto">
          <a:xfrm>
            <a:off x="1485900" y="4054475"/>
            <a:ext cx="72771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a:latin typeface="Calibri" pitchFamily="-106" charset="0"/>
              </a:rPr>
              <a:t>the </a:t>
            </a:r>
            <a:r>
              <a:rPr lang="en-US" sz="3200">
                <a:solidFill>
                  <a:srgbClr val="C00000"/>
                </a:solidFill>
                <a:latin typeface="Calibri" pitchFamily="-106" charset="0"/>
              </a:rPr>
              <a:t>return </a:t>
            </a:r>
            <a:r>
              <a:rPr lang="en-US" sz="3200" i="1">
                <a:solidFill>
                  <a:srgbClr val="C00000"/>
                </a:solidFill>
                <a:latin typeface="Calibri" pitchFamily="-106" charset="0"/>
              </a:rPr>
              <a:t>address </a:t>
            </a:r>
            <a:r>
              <a:rPr lang="en-US" sz="3200">
                <a:latin typeface="Calibri" pitchFamily="-106" charset="0"/>
              </a:rPr>
              <a:t>will be in r14</a:t>
            </a:r>
            <a:endParaRPr lang="en-US" sz="3200"/>
          </a:p>
        </p:txBody>
      </p:sp>
      <p:sp>
        <p:nvSpPr>
          <p:cNvPr id="35854" name="Rectangle 21"/>
          <p:cNvSpPr>
            <a:spLocks noChangeArrowheads="1"/>
          </p:cNvSpPr>
          <p:nvPr/>
        </p:nvSpPr>
        <p:spPr bwMode="auto">
          <a:xfrm>
            <a:off x="1485900" y="5121275"/>
            <a:ext cx="687228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a:latin typeface="Calibri" pitchFamily="-106" charset="0"/>
              </a:rPr>
              <a:t>the "stack pointer" will be in r15</a:t>
            </a:r>
            <a:endParaRPr lang="en-US" sz="3200"/>
          </a:p>
        </p:txBody>
      </p:sp>
      <p:sp>
        <p:nvSpPr>
          <p:cNvPr id="35855" name="Rectangle 18"/>
          <p:cNvSpPr>
            <a:spLocks noChangeArrowheads="1"/>
          </p:cNvSpPr>
          <p:nvPr/>
        </p:nvSpPr>
        <p:spPr bwMode="auto">
          <a:xfrm>
            <a:off x="2040329" y="1066800"/>
            <a:ext cx="52506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800" dirty="0">
                <a:latin typeface="Calibri" pitchFamily="-106" charset="0"/>
              </a:rPr>
              <a:t>Simplify by having a </a:t>
            </a:r>
            <a:r>
              <a:rPr lang="en-US" sz="1800" b="1" dirty="0">
                <a:latin typeface="Calibri" pitchFamily="-106" charset="0"/>
              </a:rPr>
              <a:t>standard place</a:t>
            </a:r>
            <a:r>
              <a:rPr lang="en-US" sz="1800" dirty="0">
                <a:latin typeface="Calibri" pitchFamily="-106" charset="0"/>
              </a:rPr>
              <a:t> for </a:t>
            </a:r>
            <a:r>
              <a:rPr lang="en-US" sz="1800" b="1" dirty="0">
                <a:latin typeface="Calibri" pitchFamily="-106" charset="0"/>
              </a:rPr>
              <a:t>standard data</a:t>
            </a:r>
            <a:r>
              <a:rPr lang="en-US" sz="1800" dirty="0">
                <a:latin typeface="Calibri" pitchFamily="-106" charset="0"/>
              </a:rPr>
              <a:t>.</a:t>
            </a:r>
            <a:endParaRPr lang="en-US" sz="1800" dirty="0"/>
          </a:p>
        </p:txBody>
      </p:sp>
      <p:sp>
        <p:nvSpPr>
          <p:cNvPr id="35856" name="Rectangle 18"/>
          <p:cNvSpPr>
            <a:spLocks noChangeArrowheads="1"/>
          </p:cNvSpPr>
          <p:nvPr/>
        </p:nvSpPr>
        <p:spPr bwMode="auto">
          <a:xfrm>
            <a:off x="1600200" y="5722233"/>
            <a:ext cx="5111750" cy="36988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800" dirty="0">
                <a:latin typeface="Calibri" pitchFamily="-106" charset="0"/>
              </a:rPr>
              <a:t>This is the NEXT location in memory for storing data</a:t>
            </a:r>
            <a:endParaRPr lang="en-US" sz="1800" dirty="0"/>
          </a:p>
        </p:txBody>
      </p:sp>
    </p:spTree>
    <p:extLst>
      <p:ext uri="{BB962C8B-B14F-4D97-AF65-F5344CB8AC3E}">
        <p14:creationId xmlns:p14="http://schemas.microsoft.com/office/powerpoint/2010/main" val="330124885"/>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938" name="Picture 2" descr="Picture 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200" y="61913"/>
            <a:ext cx="8116888" cy="678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940" name="Rectangle 3"/>
          <p:cNvSpPr>
            <a:spLocks noChangeArrowheads="1"/>
          </p:cNvSpPr>
          <p:nvPr>
            <p:custDataLst>
              <p:tags r:id="rId1"/>
            </p:custDataLst>
          </p:nvPr>
        </p:nvSpPr>
        <p:spPr bwMode="auto">
          <a:xfrm>
            <a:off x="3886200" y="3810000"/>
            <a:ext cx="4800600" cy="2062163"/>
          </a:xfrm>
          <a:prstGeom prst="rect">
            <a:avLst/>
          </a:prstGeom>
          <a:solidFill>
            <a:schemeClr val="bg1"/>
          </a:solidFill>
          <a:ln w="9525">
            <a:solidFill>
              <a:schemeClr val="tx1"/>
            </a:solidFill>
            <a:miter lim="800000"/>
            <a:headEnd/>
            <a:tailEnd/>
          </a:ln>
        </p:spPr>
        <p:txBody>
          <a:bodyPr>
            <a:spAutoFit/>
          </a:bodyPr>
          <a:lstStyle/>
          <a:p>
            <a:r>
              <a:rPr lang="en-US" sz="3200" dirty="0">
                <a:solidFill>
                  <a:schemeClr val="tx2"/>
                </a:solidFill>
                <a:latin typeface="Calibri" pitchFamily="-106" charset="0"/>
              </a:rPr>
              <a:t>How much will you need to </a:t>
            </a:r>
            <a:r>
              <a:rPr lang="en-US" sz="3200" b="1" i="1" dirty="0">
                <a:solidFill>
                  <a:srgbClr val="0000FF"/>
                </a:solidFill>
                <a:latin typeface="Calibri" pitchFamily="-106" charset="0"/>
              </a:rPr>
              <a:t>change</a:t>
            </a:r>
            <a:r>
              <a:rPr lang="en-US" sz="3200" dirty="0">
                <a:solidFill>
                  <a:schemeClr val="tx2"/>
                </a:solidFill>
                <a:latin typeface="Calibri" pitchFamily="-106" charset="0"/>
              </a:rPr>
              <a:t> to implement a </a:t>
            </a:r>
            <a:r>
              <a:rPr lang="en-US" sz="3200" dirty="0" smtClean="0">
                <a:solidFill>
                  <a:schemeClr val="tx2"/>
                </a:solidFill>
                <a:latin typeface="Calibri" pitchFamily="-106" charset="0"/>
              </a:rPr>
              <a:t>recursive power </a:t>
            </a:r>
            <a:r>
              <a:rPr lang="en-US" sz="3200" dirty="0">
                <a:solidFill>
                  <a:schemeClr val="tx2"/>
                </a:solidFill>
                <a:latin typeface="Calibri" pitchFamily="-106" charset="0"/>
              </a:rPr>
              <a:t>function?</a:t>
            </a:r>
          </a:p>
          <a:p>
            <a:r>
              <a:rPr lang="en-US" sz="3200" b="1" dirty="0">
                <a:solidFill>
                  <a:schemeClr val="tx2"/>
                </a:solidFill>
                <a:latin typeface="Calibri" pitchFamily="-106" charset="0"/>
              </a:rPr>
              <a:t>power( B, N )</a:t>
            </a:r>
          </a:p>
        </p:txBody>
      </p:sp>
      <p:sp>
        <p:nvSpPr>
          <p:cNvPr id="5" name="Rectangle 3"/>
          <p:cNvSpPr>
            <a:spLocks noChangeArrowheads="1"/>
          </p:cNvSpPr>
          <p:nvPr>
            <p:custDataLst>
              <p:tags r:id="rId2"/>
            </p:custDataLst>
          </p:nvPr>
        </p:nvSpPr>
        <p:spPr bwMode="auto">
          <a:xfrm>
            <a:off x="6934200" y="152400"/>
            <a:ext cx="1981200" cy="584200"/>
          </a:xfrm>
          <a:prstGeom prst="rect">
            <a:avLst/>
          </a:prstGeom>
          <a:solidFill>
            <a:schemeClr val="accent3">
              <a:lumMod val="85000"/>
            </a:schemeClr>
          </a:solidFill>
          <a:ln w="19050">
            <a:noFill/>
            <a:miter lim="800000"/>
            <a:headEnd/>
            <a:tailEnd/>
          </a:ln>
        </p:spPr>
        <p:txBody>
          <a:bodyPr>
            <a:spAutoFit/>
          </a:bodyPr>
          <a:lstStyle/>
          <a:p>
            <a:pPr>
              <a:defRPr/>
            </a:pPr>
            <a:r>
              <a:rPr lang="en-US" sz="3200" b="1" dirty="0">
                <a:solidFill>
                  <a:schemeClr val="tx2"/>
                </a:solidFill>
                <a:latin typeface="Calibri" pitchFamily="34" charset="0"/>
                <a:cs typeface="Calibri" pitchFamily="34" charset="0"/>
              </a:rPr>
              <a:t>hw6pr4</a:t>
            </a:r>
          </a:p>
        </p:txBody>
      </p:sp>
      <p:sp>
        <p:nvSpPr>
          <p:cNvPr id="6" name="Rectangle 3"/>
          <p:cNvSpPr>
            <a:spLocks noChangeArrowheads="1"/>
          </p:cNvSpPr>
          <p:nvPr>
            <p:custDataLst>
              <p:tags r:id="rId3"/>
            </p:custDataLst>
          </p:nvPr>
        </p:nvSpPr>
        <p:spPr bwMode="auto">
          <a:xfrm>
            <a:off x="1371600" y="914400"/>
            <a:ext cx="4410075" cy="1569660"/>
          </a:xfrm>
          <a:prstGeom prst="rect">
            <a:avLst/>
          </a:prstGeom>
          <a:solidFill>
            <a:schemeClr val="bg1"/>
          </a:solidFill>
          <a:ln w="9525">
            <a:solidFill>
              <a:schemeClr val="tx1"/>
            </a:solidFill>
            <a:miter lim="800000"/>
            <a:headEnd/>
            <a:tailEnd/>
          </a:ln>
        </p:spPr>
        <p:txBody>
          <a:bodyPr wrap="square">
            <a:spAutoFit/>
          </a:bodyPr>
          <a:lstStyle/>
          <a:p>
            <a:r>
              <a:rPr lang="en-US" sz="3200" dirty="0">
                <a:solidFill>
                  <a:schemeClr val="tx2"/>
                </a:solidFill>
                <a:latin typeface="Calibri" pitchFamily="-106" charset="0"/>
              </a:rPr>
              <a:t>Start with </a:t>
            </a:r>
            <a:r>
              <a:rPr lang="en-US" sz="3200" dirty="0" smtClean="0">
                <a:solidFill>
                  <a:schemeClr val="tx2"/>
                </a:solidFill>
                <a:latin typeface="Calibri" pitchFamily="-106" charset="0"/>
              </a:rPr>
              <a:t>this recursive </a:t>
            </a:r>
            <a:r>
              <a:rPr lang="en-US" sz="3200" dirty="0">
                <a:solidFill>
                  <a:schemeClr val="tx2"/>
                </a:solidFill>
                <a:latin typeface="Calibri" pitchFamily="-106" charset="0"/>
              </a:rPr>
              <a:t>factorial function...</a:t>
            </a:r>
          </a:p>
          <a:p>
            <a:r>
              <a:rPr lang="en-US" sz="3200" b="1" dirty="0" err="1">
                <a:solidFill>
                  <a:schemeClr val="tx2"/>
                </a:solidFill>
                <a:latin typeface="Calibri" pitchFamily="-106" charset="0"/>
              </a:rPr>
              <a:t>fac</a:t>
            </a:r>
            <a:r>
              <a:rPr lang="en-US" sz="3200" b="1" dirty="0">
                <a:solidFill>
                  <a:schemeClr val="tx2"/>
                </a:solidFill>
                <a:latin typeface="Calibri" pitchFamily="-106" charset="0"/>
              </a:rPr>
              <a:t>( N )</a:t>
            </a:r>
          </a:p>
        </p:txBody>
      </p:sp>
    </p:spTree>
    <p:extLst>
      <p:ext uri="{BB962C8B-B14F-4D97-AF65-F5344CB8AC3E}">
        <p14:creationId xmlns:p14="http://schemas.microsoft.com/office/powerpoint/2010/main" val="1133325578"/>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938" name="Picture 2" descr="Picture 5"/>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6200" y="61913"/>
            <a:ext cx="8116888" cy="678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939" name="Rectangle 3"/>
          <p:cNvSpPr>
            <a:spLocks noChangeArrowheads="1"/>
          </p:cNvSpPr>
          <p:nvPr>
            <p:custDataLst>
              <p:tags r:id="rId1"/>
            </p:custDataLst>
          </p:nvPr>
        </p:nvSpPr>
        <p:spPr bwMode="auto">
          <a:xfrm>
            <a:off x="1371600" y="914400"/>
            <a:ext cx="4410075" cy="1569660"/>
          </a:xfrm>
          <a:prstGeom prst="rect">
            <a:avLst/>
          </a:prstGeom>
          <a:solidFill>
            <a:schemeClr val="bg1"/>
          </a:solidFill>
          <a:ln w="9525">
            <a:solidFill>
              <a:schemeClr val="tx1"/>
            </a:solidFill>
            <a:miter lim="800000"/>
            <a:headEnd/>
            <a:tailEnd/>
          </a:ln>
        </p:spPr>
        <p:txBody>
          <a:bodyPr wrap="square">
            <a:spAutoFit/>
          </a:bodyPr>
          <a:lstStyle/>
          <a:p>
            <a:r>
              <a:rPr lang="en-US" sz="3200" dirty="0">
                <a:solidFill>
                  <a:schemeClr val="tx2"/>
                </a:solidFill>
                <a:latin typeface="Calibri" pitchFamily="-106" charset="0"/>
              </a:rPr>
              <a:t>Start with </a:t>
            </a:r>
            <a:r>
              <a:rPr lang="en-US" sz="3200" dirty="0" smtClean="0">
                <a:solidFill>
                  <a:schemeClr val="tx2"/>
                </a:solidFill>
                <a:latin typeface="Calibri" pitchFamily="-106" charset="0"/>
              </a:rPr>
              <a:t>this recursive </a:t>
            </a:r>
            <a:r>
              <a:rPr lang="en-US" sz="3200" dirty="0">
                <a:solidFill>
                  <a:schemeClr val="tx2"/>
                </a:solidFill>
                <a:latin typeface="Calibri" pitchFamily="-106" charset="0"/>
              </a:rPr>
              <a:t>factorial function...</a:t>
            </a:r>
          </a:p>
          <a:p>
            <a:r>
              <a:rPr lang="en-US" sz="3200" b="1" dirty="0" err="1">
                <a:solidFill>
                  <a:schemeClr val="tx2"/>
                </a:solidFill>
                <a:latin typeface="Calibri" pitchFamily="-106" charset="0"/>
              </a:rPr>
              <a:t>fac</a:t>
            </a:r>
            <a:r>
              <a:rPr lang="en-US" sz="3200" b="1" dirty="0">
                <a:solidFill>
                  <a:schemeClr val="tx2"/>
                </a:solidFill>
                <a:latin typeface="Calibri" pitchFamily="-106" charset="0"/>
              </a:rPr>
              <a:t>( N )</a:t>
            </a:r>
          </a:p>
        </p:txBody>
      </p:sp>
      <p:sp>
        <p:nvSpPr>
          <p:cNvPr id="39940" name="Rectangle 3"/>
          <p:cNvSpPr>
            <a:spLocks noChangeArrowheads="1"/>
          </p:cNvSpPr>
          <p:nvPr>
            <p:custDataLst>
              <p:tags r:id="rId2"/>
            </p:custDataLst>
          </p:nvPr>
        </p:nvSpPr>
        <p:spPr bwMode="auto">
          <a:xfrm>
            <a:off x="3886200" y="3810000"/>
            <a:ext cx="4800600" cy="2062163"/>
          </a:xfrm>
          <a:prstGeom prst="rect">
            <a:avLst/>
          </a:prstGeom>
          <a:solidFill>
            <a:schemeClr val="bg1"/>
          </a:solidFill>
          <a:ln w="9525">
            <a:solidFill>
              <a:schemeClr val="tx1"/>
            </a:solidFill>
            <a:miter lim="800000"/>
            <a:headEnd/>
            <a:tailEnd/>
          </a:ln>
        </p:spPr>
        <p:txBody>
          <a:bodyPr>
            <a:spAutoFit/>
          </a:bodyPr>
          <a:lstStyle/>
          <a:p>
            <a:r>
              <a:rPr lang="en-US" sz="3200" dirty="0">
                <a:solidFill>
                  <a:schemeClr val="tx2"/>
                </a:solidFill>
                <a:latin typeface="Calibri" pitchFamily="-106" charset="0"/>
              </a:rPr>
              <a:t>How much will you need to </a:t>
            </a:r>
            <a:r>
              <a:rPr lang="en-US" sz="3200" b="1" i="1" dirty="0">
                <a:solidFill>
                  <a:srgbClr val="0000FF"/>
                </a:solidFill>
                <a:latin typeface="Calibri" pitchFamily="-106" charset="0"/>
              </a:rPr>
              <a:t>change</a:t>
            </a:r>
            <a:r>
              <a:rPr lang="en-US" sz="3200" dirty="0">
                <a:solidFill>
                  <a:schemeClr val="tx2"/>
                </a:solidFill>
                <a:latin typeface="Calibri" pitchFamily="-106" charset="0"/>
              </a:rPr>
              <a:t> to implement a </a:t>
            </a:r>
            <a:r>
              <a:rPr lang="en-US" sz="3200" dirty="0" smtClean="0">
                <a:solidFill>
                  <a:schemeClr val="tx2"/>
                </a:solidFill>
                <a:latin typeface="Calibri" pitchFamily="-106" charset="0"/>
              </a:rPr>
              <a:t>recursive power </a:t>
            </a:r>
            <a:r>
              <a:rPr lang="en-US" sz="3200" dirty="0">
                <a:solidFill>
                  <a:schemeClr val="tx2"/>
                </a:solidFill>
                <a:latin typeface="Calibri" pitchFamily="-106" charset="0"/>
              </a:rPr>
              <a:t>function?</a:t>
            </a:r>
          </a:p>
          <a:p>
            <a:r>
              <a:rPr lang="en-US" sz="3200" b="1" dirty="0">
                <a:solidFill>
                  <a:schemeClr val="tx2"/>
                </a:solidFill>
                <a:latin typeface="Calibri" pitchFamily="-106" charset="0"/>
              </a:rPr>
              <a:t>power( B, N )</a:t>
            </a:r>
          </a:p>
        </p:txBody>
      </p:sp>
      <p:sp>
        <p:nvSpPr>
          <p:cNvPr id="5" name="Rectangle 3"/>
          <p:cNvSpPr>
            <a:spLocks noChangeArrowheads="1"/>
          </p:cNvSpPr>
          <p:nvPr>
            <p:custDataLst>
              <p:tags r:id="rId3"/>
            </p:custDataLst>
          </p:nvPr>
        </p:nvSpPr>
        <p:spPr bwMode="auto">
          <a:xfrm>
            <a:off x="6934200" y="152400"/>
            <a:ext cx="1981200" cy="584200"/>
          </a:xfrm>
          <a:prstGeom prst="rect">
            <a:avLst/>
          </a:prstGeom>
          <a:solidFill>
            <a:schemeClr val="accent3">
              <a:lumMod val="85000"/>
            </a:schemeClr>
          </a:solidFill>
          <a:ln w="19050">
            <a:noFill/>
            <a:miter lim="800000"/>
            <a:headEnd/>
            <a:tailEnd/>
          </a:ln>
        </p:spPr>
        <p:txBody>
          <a:bodyPr>
            <a:spAutoFit/>
          </a:bodyPr>
          <a:lstStyle/>
          <a:p>
            <a:pPr>
              <a:defRPr/>
            </a:pPr>
            <a:r>
              <a:rPr lang="en-US" sz="3200" b="1" dirty="0">
                <a:solidFill>
                  <a:schemeClr val="tx2"/>
                </a:solidFill>
                <a:latin typeface="Calibri" pitchFamily="34" charset="0"/>
                <a:cs typeface="Calibri" pitchFamily="34" charset="0"/>
              </a:rPr>
              <a:t>hw6pr4</a:t>
            </a:r>
          </a:p>
        </p:txBody>
      </p:sp>
      <p:sp>
        <p:nvSpPr>
          <p:cNvPr id="6" name="Rectangle 3"/>
          <p:cNvSpPr>
            <a:spLocks noChangeArrowheads="1"/>
          </p:cNvSpPr>
          <p:nvPr>
            <p:custDataLst>
              <p:tags r:id="rId4"/>
            </p:custDataLst>
          </p:nvPr>
        </p:nvSpPr>
        <p:spPr bwMode="auto">
          <a:xfrm>
            <a:off x="5388864" y="1786128"/>
            <a:ext cx="3069336" cy="2062103"/>
          </a:xfrm>
          <a:prstGeom prst="rect">
            <a:avLst/>
          </a:prstGeom>
          <a:solidFill>
            <a:srgbClr val="CCECFF"/>
          </a:solidFill>
          <a:ln w="19050">
            <a:solidFill>
              <a:srgbClr val="0000FF"/>
            </a:solidFill>
            <a:miter lim="800000"/>
            <a:headEnd/>
            <a:tailEnd/>
          </a:ln>
        </p:spPr>
        <p:txBody>
          <a:bodyPr wrap="square">
            <a:spAutoFit/>
          </a:bodyPr>
          <a:lstStyle/>
          <a:p>
            <a:pPr>
              <a:defRPr/>
            </a:pPr>
            <a:r>
              <a:rPr lang="en-US" sz="3200" b="1" dirty="0" smtClean="0">
                <a:solidFill>
                  <a:schemeClr val="tx2"/>
                </a:solidFill>
                <a:latin typeface="Calibri" pitchFamily="34" charset="0"/>
                <a:cs typeface="Calibri" pitchFamily="34" charset="0"/>
              </a:rPr>
              <a:t>Note that </a:t>
            </a:r>
            <a:r>
              <a:rPr lang="en-US" sz="3200" b="1" dirty="0" err="1" smtClean="0">
                <a:solidFill>
                  <a:schemeClr val="tx2"/>
                </a:solidFill>
                <a:latin typeface="Calibri" pitchFamily="34" charset="0"/>
                <a:cs typeface="Calibri" pitchFamily="34" charset="0"/>
              </a:rPr>
              <a:t>fac's</a:t>
            </a:r>
            <a:r>
              <a:rPr lang="en-US" sz="3200" b="1" dirty="0" smtClean="0">
                <a:solidFill>
                  <a:schemeClr val="tx2"/>
                </a:solidFill>
                <a:latin typeface="Calibri" pitchFamily="34" charset="0"/>
                <a:cs typeface="Calibri" pitchFamily="34" charset="0"/>
              </a:rPr>
              <a:t> input is similar to the POWER (not the base)</a:t>
            </a:r>
            <a:endParaRPr lang="en-US" sz="3200" b="1" dirty="0">
              <a:solidFill>
                <a:schemeClr val="tx2"/>
              </a:solidFill>
              <a:latin typeface="Calibri" pitchFamily="34" charset="0"/>
              <a:cs typeface="Calibri" pitchFamily="34" charset="0"/>
            </a:endParaRPr>
          </a:p>
        </p:txBody>
      </p:sp>
      <p:cxnSp>
        <p:nvCxnSpPr>
          <p:cNvPr id="7" name="Straight Arrow Connector 6"/>
          <p:cNvCxnSpPr/>
          <p:nvPr/>
        </p:nvCxnSpPr>
        <p:spPr bwMode="auto">
          <a:xfrm>
            <a:off x="3810000" y="2362200"/>
            <a:ext cx="3188208" cy="3014472"/>
          </a:xfrm>
          <a:prstGeom prst="straightConnector1">
            <a:avLst/>
          </a:prstGeom>
          <a:noFill/>
          <a:ln w="57150" cap="flat" cmpd="sng" algn="ctr">
            <a:solidFill>
              <a:srgbClr val="0000FF"/>
            </a:solidFill>
            <a:prstDash val="solid"/>
            <a:round/>
            <a:headEnd type="arrow" w="lg" len="lg"/>
            <a:tailEnd type="arrow" w="lg" len="lg"/>
          </a:ln>
          <a:effectLst/>
        </p:spPr>
      </p:cxnSp>
    </p:spTree>
    <p:extLst>
      <p:ext uri="{BB962C8B-B14F-4D97-AF65-F5344CB8AC3E}">
        <p14:creationId xmlns:p14="http://schemas.microsoft.com/office/powerpoint/2010/main" val="3350616972"/>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11" name="Rounded Rectangle 27"/>
          <p:cNvSpPr>
            <a:spLocks noChangeArrowheads="1"/>
          </p:cNvSpPr>
          <p:nvPr/>
        </p:nvSpPr>
        <p:spPr bwMode="auto">
          <a:xfrm>
            <a:off x="258763" y="5486400"/>
            <a:ext cx="8610600" cy="1143000"/>
          </a:xfrm>
          <a:prstGeom prst="roundRect">
            <a:avLst>
              <a:gd name="adj" fmla="val 16667"/>
            </a:avLst>
          </a:prstGeom>
          <a:solidFill>
            <a:schemeClr val="bg1">
              <a:lumMod val="95000"/>
            </a:schemeClr>
          </a:solidFill>
          <a:ln w="19050" algn="ctr">
            <a:noFill/>
            <a:round/>
            <a:headEnd/>
            <a:tailEnd/>
          </a:ln>
          <a:extLst/>
        </p:spPr>
        <p:txBody>
          <a:bodyPr>
            <a:spAutoFit/>
          </a:bodyPr>
          <a:lstStyle/>
          <a:p>
            <a:endParaRPr lang="en-US"/>
          </a:p>
        </p:txBody>
      </p:sp>
      <p:sp>
        <p:nvSpPr>
          <p:cNvPr id="19" name="Text Box 17"/>
          <p:cNvSpPr txBox="1">
            <a:spLocks noChangeArrowheads="1"/>
          </p:cNvSpPr>
          <p:nvPr/>
        </p:nvSpPr>
        <p:spPr bwMode="auto">
          <a:xfrm rot="21135575">
            <a:off x="208756" y="5428641"/>
            <a:ext cx="1430338" cy="369332"/>
          </a:xfrm>
          <a:prstGeom prst="rect">
            <a:avLst/>
          </a:prstGeom>
          <a:solidFill>
            <a:schemeClr val="bg1"/>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dirty="0" smtClean="0">
                <a:solidFill>
                  <a:srgbClr val="CC3300"/>
                </a:solidFill>
                <a:latin typeface="Calibri" panose="020F0502020204030204" pitchFamily="34" charset="0"/>
              </a:rPr>
              <a:t>Extra credit!</a:t>
            </a:r>
            <a:endParaRPr lang="en-US" sz="2800" dirty="0">
              <a:solidFill>
                <a:srgbClr val="CC3300"/>
              </a:solidFill>
              <a:latin typeface="Calibri" panose="020F0502020204030204" pitchFamily="34" charset="0"/>
            </a:endParaRPr>
          </a:p>
        </p:txBody>
      </p:sp>
      <p:sp>
        <p:nvSpPr>
          <p:cNvPr id="24" name="Rounded Rectangle 27"/>
          <p:cNvSpPr>
            <a:spLocks noChangeArrowheads="1"/>
          </p:cNvSpPr>
          <p:nvPr/>
        </p:nvSpPr>
        <p:spPr bwMode="auto">
          <a:xfrm>
            <a:off x="304800" y="4326467"/>
            <a:ext cx="8602133" cy="931333"/>
          </a:xfrm>
          <a:prstGeom prst="roundRect">
            <a:avLst>
              <a:gd name="adj" fmla="val 16667"/>
            </a:avLst>
          </a:prstGeom>
          <a:solidFill>
            <a:srgbClr val="CCECFF"/>
          </a:solidFill>
          <a:ln w="19050" algn="ctr">
            <a:noFill/>
            <a:round/>
            <a:headEnd/>
            <a:tailEnd/>
          </a:ln>
          <a:extLst/>
        </p:spPr>
        <p:txBody>
          <a:bodyPr wrap="square">
            <a:spAutoFit/>
          </a:bodyPr>
          <a:lstStyle/>
          <a:p>
            <a:endParaRPr lang="en-US"/>
          </a:p>
        </p:txBody>
      </p:sp>
      <p:sp>
        <p:nvSpPr>
          <p:cNvPr id="8195"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8196" name="Rectangle 6"/>
          <p:cNvSpPr>
            <a:spLocks noChangeArrowheads="1"/>
          </p:cNvSpPr>
          <p:nvPr>
            <p:custDataLst>
              <p:tags r:id="rId2"/>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dirty="0" err="1">
                <a:solidFill>
                  <a:schemeClr val="tx2"/>
                </a:solidFill>
                <a:latin typeface="Cambria" pitchFamily="18" charset="0"/>
              </a:rPr>
              <a:t>Hmmmwork</a:t>
            </a:r>
            <a:r>
              <a:rPr lang="en-US" sz="4200" dirty="0">
                <a:solidFill>
                  <a:schemeClr val="tx2"/>
                </a:solidFill>
                <a:latin typeface="Cambria" pitchFamily="18" charset="0"/>
              </a:rPr>
              <a:t> #6</a:t>
            </a:r>
          </a:p>
        </p:txBody>
      </p:sp>
      <p:sp>
        <p:nvSpPr>
          <p:cNvPr id="35845" name="Text Box 7"/>
          <p:cNvSpPr txBox="1">
            <a:spLocks noChangeArrowheads="1"/>
          </p:cNvSpPr>
          <p:nvPr/>
        </p:nvSpPr>
        <p:spPr bwMode="auto">
          <a:xfrm>
            <a:off x="457200" y="1419225"/>
            <a:ext cx="2667000" cy="457200"/>
          </a:xfrm>
          <a:prstGeom prst="rect">
            <a:avLst/>
          </a:prstGeom>
          <a:noFill/>
          <a:ln w="19050">
            <a:noFill/>
            <a:miter lim="800000"/>
            <a:headEnd/>
            <a:tailEnd/>
          </a:ln>
        </p:spPr>
        <p:txBody>
          <a:bodyPr>
            <a:spAutoFit/>
          </a:bodyPr>
          <a:lstStyle/>
          <a:p>
            <a:pPr algn="l">
              <a:spcBef>
                <a:spcPct val="50000"/>
              </a:spcBef>
              <a:defRPr/>
            </a:pPr>
            <a:r>
              <a:rPr lang="en-US" b="1">
                <a:solidFill>
                  <a:schemeClr val="bg1">
                    <a:lumMod val="50000"/>
                  </a:schemeClr>
                </a:solidFill>
                <a:latin typeface="Courier New" pitchFamily="-106" charset="0"/>
              </a:rPr>
              <a:t>hw6pr1.py</a:t>
            </a:r>
          </a:p>
        </p:txBody>
      </p:sp>
      <p:sp>
        <p:nvSpPr>
          <p:cNvPr id="35846" name="Text Box 8"/>
          <p:cNvSpPr txBox="1">
            <a:spLocks noChangeArrowheads="1"/>
          </p:cNvSpPr>
          <p:nvPr/>
        </p:nvSpPr>
        <p:spPr bwMode="auto">
          <a:xfrm>
            <a:off x="457200" y="2441575"/>
            <a:ext cx="2667000" cy="457200"/>
          </a:xfrm>
          <a:prstGeom prst="rect">
            <a:avLst/>
          </a:prstGeom>
          <a:noFill/>
          <a:ln w="19050">
            <a:noFill/>
            <a:miter lim="800000"/>
            <a:headEnd/>
            <a:tailEnd/>
          </a:ln>
        </p:spPr>
        <p:txBody>
          <a:bodyPr>
            <a:spAutoFit/>
          </a:bodyPr>
          <a:lstStyle/>
          <a:p>
            <a:pPr algn="l">
              <a:spcBef>
                <a:spcPct val="50000"/>
              </a:spcBef>
              <a:defRPr/>
            </a:pPr>
            <a:r>
              <a:rPr lang="en-US" b="1">
                <a:solidFill>
                  <a:schemeClr val="bg1">
                    <a:lumMod val="50000"/>
                  </a:schemeClr>
                </a:solidFill>
                <a:latin typeface="Courier New" pitchFamily="-106" charset="0"/>
              </a:rPr>
              <a:t>hw6pr2.py</a:t>
            </a:r>
          </a:p>
        </p:txBody>
      </p:sp>
      <p:sp>
        <p:nvSpPr>
          <p:cNvPr id="35847" name="Text Box 9"/>
          <p:cNvSpPr txBox="1">
            <a:spLocks noChangeArrowheads="1"/>
          </p:cNvSpPr>
          <p:nvPr/>
        </p:nvSpPr>
        <p:spPr bwMode="auto">
          <a:xfrm>
            <a:off x="457200" y="3463925"/>
            <a:ext cx="2667000" cy="457200"/>
          </a:xfrm>
          <a:prstGeom prst="rect">
            <a:avLst/>
          </a:prstGeom>
          <a:noFill/>
          <a:ln w="19050">
            <a:noFill/>
            <a:miter lim="800000"/>
            <a:headEnd/>
            <a:tailEnd/>
          </a:ln>
        </p:spPr>
        <p:txBody>
          <a:bodyPr>
            <a:spAutoFit/>
          </a:bodyPr>
          <a:lstStyle/>
          <a:p>
            <a:pPr algn="l">
              <a:spcBef>
                <a:spcPct val="50000"/>
              </a:spcBef>
              <a:defRPr/>
            </a:pPr>
            <a:r>
              <a:rPr lang="en-US" b="1">
                <a:solidFill>
                  <a:schemeClr val="bg1">
                    <a:lumMod val="50000"/>
                  </a:schemeClr>
                </a:solidFill>
                <a:latin typeface="Courier New" pitchFamily="-106" charset="0"/>
              </a:rPr>
              <a:t>hw6pr3.py</a:t>
            </a:r>
          </a:p>
        </p:txBody>
      </p:sp>
      <p:sp>
        <p:nvSpPr>
          <p:cNvPr id="8200" name="Text Box 10"/>
          <p:cNvSpPr txBox="1">
            <a:spLocks noChangeArrowheads="1"/>
          </p:cNvSpPr>
          <p:nvPr/>
        </p:nvSpPr>
        <p:spPr bwMode="auto">
          <a:xfrm>
            <a:off x="454025" y="5791200"/>
            <a:ext cx="2667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dirty="0" smtClean="0">
                <a:latin typeface="Courier New" pitchFamily="-106" charset="0"/>
              </a:rPr>
              <a:t>hw6pr5.py</a:t>
            </a:r>
            <a:endParaRPr lang="en-US" b="1" dirty="0">
              <a:latin typeface="Courier New" pitchFamily="-106" charset="0"/>
            </a:endParaRPr>
          </a:p>
        </p:txBody>
      </p:sp>
      <p:sp>
        <p:nvSpPr>
          <p:cNvPr id="35850" name="Text Box 12"/>
          <p:cNvSpPr txBox="1">
            <a:spLocks noChangeArrowheads="1"/>
          </p:cNvSpPr>
          <p:nvPr/>
        </p:nvSpPr>
        <p:spPr bwMode="auto">
          <a:xfrm>
            <a:off x="2482850" y="1241425"/>
            <a:ext cx="2455863" cy="457200"/>
          </a:xfrm>
          <a:prstGeom prst="rect">
            <a:avLst/>
          </a:prstGeom>
          <a:noFill/>
          <a:ln w="19050">
            <a:noFill/>
            <a:miter lim="800000"/>
            <a:headEnd/>
            <a:tailEnd/>
          </a:ln>
        </p:spPr>
        <p:txBody>
          <a:bodyPr>
            <a:spAutoFit/>
          </a:bodyPr>
          <a:lstStyle/>
          <a:p>
            <a:pPr>
              <a:spcBef>
                <a:spcPct val="50000"/>
              </a:spcBef>
              <a:defRPr/>
            </a:pPr>
            <a:r>
              <a:rPr lang="en-US" b="1">
                <a:solidFill>
                  <a:schemeClr val="bg1">
                    <a:lumMod val="50000"/>
                  </a:schemeClr>
                </a:solidFill>
                <a:latin typeface="Cambria" pitchFamily="18" charset="0"/>
              </a:rPr>
              <a:t>Countdown</a:t>
            </a:r>
            <a:endParaRPr lang="en-US" sz="3600" b="1">
              <a:solidFill>
                <a:schemeClr val="bg1">
                  <a:lumMod val="50000"/>
                </a:schemeClr>
              </a:solidFill>
              <a:latin typeface="Cambria" pitchFamily="18" charset="0"/>
            </a:endParaRPr>
          </a:p>
        </p:txBody>
      </p:sp>
      <p:sp>
        <p:nvSpPr>
          <p:cNvPr id="35851" name="Text Box 13"/>
          <p:cNvSpPr txBox="1">
            <a:spLocks noChangeArrowheads="1"/>
          </p:cNvSpPr>
          <p:nvPr/>
        </p:nvSpPr>
        <p:spPr bwMode="auto">
          <a:xfrm>
            <a:off x="6034088" y="1436688"/>
            <a:ext cx="1771650" cy="366712"/>
          </a:xfrm>
          <a:prstGeom prst="rect">
            <a:avLst/>
          </a:prstGeom>
          <a:noFill/>
          <a:ln w="19050">
            <a:noFill/>
            <a:miter lim="800000"/>
            <a:headEnd/>
            <a:tailEnd/>
          </a:ln>
        </p:spPr>
        <p:txBody>
          <a:bodyPr>
            <a:spAutoFit/>
          </a:bodyPr>
          <a:lstStyle/>
          <a:p>
            <a:pPr>
              <a:spcBef>
                <a:spcPct val="50000"/>
              </a:spcBef>
              <a:defRPr/>
            </a:pPr>
            <a:r>
              <a:rPr lang="en-US" sz="1800">
                <a:solidFill>
                  <a:schemeClr val="bg1">
                    <a:lumMod val="50000"/>
                  </a:schemeClr>
                </a:solidFill>
                <a:latin typeface="Cambria" pitchFamily="18" charset="0"/>
              </a:rPr>
              <a:t>Lab!</a:t>
            </a:r>
          </a:p>
        </p:txBody>
      </p:sp>
      <p:sp>
        <p:nvSpPr>
          <p:cNvPr id="35852" name="Text Box 14"/>
          <p:cNvSpPr txBox="1">
            <a:spLocks noChangeArrowheads="1"/>
          </p:cNvSpPr>
          <p:nvPr/>
        </p:nvSpPr>
        <p:spPr bwMode="auto">
          <a:xfrm>
            <a:off x="2482850" y="2460625"/>
            <a:ext cx="2455863" cy="457200"/>
          </a:xfrm>
          <a:prstGeom prst="rect">
            <a:avLst/>
          </a:prstGeom>
          <a:noFill/>
          <a:ln w="19050">
            <a:noFill/>
            <a:miter lim="800000"/>
            <a:headEnd/>
            <a:tailEnd/>
          </a:ln>
        </p:spPr>
        <p:txBody>
          <a:bodyPr>
            <a:spAutoFit/>
          </a:bodyPr>
          <a:lstStyle/>
          <a:p>
            <a:pPr>
              <a:spcBef>
                <a:spcPct val="50000"/>
              </a:spcBef>
              <a:defRPr/>
            </a:pPr>
            <a:r>
              <a:rPr lang="en-US" b="1">
                <a:solidFill>
                  <a:schemeClr val="bg1">
                    <a:lumMod val="50000"/>
                  </a:schemeClr>
                </a:solidFill>
                <a:latin typeface="Cambria" pitchFamily="18" charset="0"/>
              </a:rPr>
              <a:t>Hmmm power!</a:t>
            </a:r>
            <a:endParaRPr lang="en-US" sz="3600" b="1">
              <a:solidFill>
                <a:schemeClr val="bg1">
                  <a:lumMod val="50000"/>
                </a:schemeClr>
              </a:solidFill>
              <a:latin typeface="Cambria" pitchFamily="18" charset="0"/>
            </a:endParaRPr>
          </a:p>
        </p:txBody>
      </p:sp>
      <p:sp>
        <p:nvSpPr>
          <p:cNvPr id="35853" name="Text Box 15"/>
          <p:cNvSpPr txBox="1">
            <a:spLocks noChangeArrowheads="1"/>
          </p:cNvSpPr>
          <p:nvPr/>
        </p:nvSpPr>
        <p:spPr bwMode="auto">
          <a:xfrm>
            <a:off x="2482850" y="3375025"/>
            <a:ext cx="2455863" cy="457200"/>
          </a:xfrm>
          <a:prstGeom prst="rect">
            <a:avLst/>
          </a:prstGeom>
          <a:noFill/>
          <a:ln w="19050">
            <a:noFill/>
            <a:miter lim="800000"/>
            <a:headEnd/>
            <a:tailEnd/>
          </a:ln>
        </p:spPr>
        <p:txBody>
          <a:bodyPr>
            <a:spAutoFit/>
          </a:bodyPr>
          <a:lstStyle/>
          <a:p>
            <a:pPr>
              <a:spcBef>
                <a:spcPct val="50000"/>
              </a:spcBef>
              <a:defRPr/>
            </a:pPr>
            <a:r>
              <a:rPr lang="en-US" b="1">
                <a:solidFill>
                  <a:schemeClr val="bg1">
                    <a:lumMod val="50000"/>
                  </a:schemeClr>
                </a:solidFill>
                <a:latin typeface="Cambria" pitchFamily="18" charset="0"/>
              </a:rPr>
              <a:t>Fibonacci</a:t>
            </a:r>
            <a:endParaRPr lang="en-US" sz="3600" b="1">
              <a:solidFill>
                <a:schemeClr val="bg1">
                  <a:lumMod val="50000"/>
                </a:schemeClr>
              </a:solidFill>
              <a:latin typeface="Cambria" pitchFamily="18" charset="0"/>
            </a:endParaRPr>
          </a:p>
        </p:txBody>
      </p:sp>
      <p:sp>
        <p:nvSpPr>
          <p:cNvPr id="35854" name="Text Box 16"/>
          <p:cNvSpPr txBox="1">
            <a:spLocks noChangeArrowheads="1"/>
          </p:cNvSpPr>
          <p:nvPr/>
        </p:nvSpPr>
        <p:spPr bwMode="auto">
          <a:xfrm>
            <a:off x="2263775" y="3748088"/>
            <a:ext cx="2895600" cy="366712"/>
          </a:xfrm>
          <a:prstGeom prst="rect">
            <a:avLst/>
          </a:prstGeom>
          <a:noFill/>
          <a:ln w="19050">
            <a:noFill/>
            <a:miter lim="800000"/>
            <a:headEnd/>
            <a:tailEnd/>
          </a:ln>
        </p:spPr>
        <p:txBody>
          <a:bodyPr>
            <a:spAutoFit/>
          </a:bodyPr>
          <a:lstStyle/>
          <a:p>
            <a:pPr>
              <a:spcBef>
                <a:spcPct val="50000"/>
              </a:spcBef>
              <a:defRPr/>
            </a:pPr>
            <a:r>
              <a:rPr lang="en-US" sz="1800">
                <a:solidFill>
                  <a:schemeClr val="bg1">
                    <a:lumMod val="50000"/>
                  </a:schemeClr>
                </a:solidFill>
                <a:latin typeface="Cambria" pitchFamily="18" charset="0"/>
              </a:rPr>
              <a:t>1, 1, 2, 3, 5, 8, …</a:t>
            </a:r>
          </a:p>
        </p:txBody>
      </p:sp>
      <p:sp>
        <p:nvSpPr>
          <p:cNvPr id="8206" name="Text Box 17"/>
          <p:cNvSpPr txBox="1">
            <a:spLocks noChangeArrowheads="1"/>
          </p:cNvSpPr>
          <p:nvPr/>
        </p:nvSpPr>
        <p:spPr bwMode="auto">
          <a:xfrm>
            <a:off x="2681287" y="5654416"/>
            <a:ext cx="21336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a:solidFill>
                  <a:srgbClr val="CC3300"/>
                </a:solidFill>
                <a:latin typeface="Cambria" pitchFamily="18" charset="0"/>
              </a:rPr>
              <a:t>R</a:t>
            </a:r>
            <a:r>
              <a:rPr lang="en-US" b="1" dirty="0" smtClean="0">
                <a:solidFill>
                  <a:srgbClr val="CC3300"/>
                </a:solidFill>
                <a:latin typeface="Cambria" pitchFamily="18" charset="0"/>
              </a:rPr>
              <a:t>ecursive power!</a:t>
            </a:r>
            <a:endParaRPr lang="en-US" sz="3600" b="1" dirty="0">
              <a:solidFill>
                <a:srgbClr val="CC3300"/>
              </a:solidFill>
              <a:latin typeface="Cambria" pitchFamily="18" charset="0"/>
            </a:endParaRPr>
          </a:p>
        </p:txBody>
      </p:sp>
      <p:sp>
        <p:nvSpPr>
          <p:cNvPr id="35857" name="Text Box 19"/>
          <p:cNvSpPr txBox="1">
            <a:spLocks noChangeArrowheads="1"/>
          </p:cNvSpPr>
          <p:nvPr/>
        </p:nvSpPr>
        <p:spPr bwMode="auto">
          <a:xfrm>
            <a:off x="5337175" y="2474913"/>
            <a:ext cx="3429000" cy="641350"/>
          </a:xfrm>
          <a:prstGeom prst="rect">
            <a:avLst/>
          </a:prstGeom>
          <a:noFill/>
          <a:ln w="19050">
            <a:noFill/>
            <a:miter lim="800000"/>
            <a:headEnd/>
            <a:tailEnd/>
          </a:ln>
        </p:spPr>
        <p:txBody>
          <a:bodyPr>
            <a:spAutoFit/>
          </a:bodyPr>
          <a:lstStyle/>
          <a:p>
            <a:pPr>
              <a:spcBef>
                <a:spcPct val="50000"/>
              </a:spcBef>
              <a:defRPr/>
            </a:pPr>
            <a:r>
              <a:rPr lang="en-US" sz="1800">
                <a:solidFill>
                  <a:schemeClr val="bg1">
                    <a:lumMod val="50000"/>
                  </a:schemeClr>
                </a:solidFill>
                <a:latin typeface="Cambria" pitchFamily="18" charset="0"/>
              </a:rPr>
              <a:t>start from the factorial example from last class</a:t>
            </a:r>
          </a:p>
        </p:txBody>
      </p:sp>
      <p:sp>
        <p:nvSpPr>
          <p:cNvPr id="35858" name="Text Box 20"/>
          <p:cNvSpPr txBox="1">
            <a:spLocks noChangeArrowheads="1"/>
          </p:cNvSpPr>
          <p:nvPr/>
        </p:nvSpPr>
        <p:spPr bwMode="auto">
          <a:xfrm>
            <a:off x="5337175" y="3694113"/>
            <a:ext cx="3429000" cy="366712"/>
          </a:xfrm>
          <a:prstGeom prst="rect">
            <a:avLst/>
          </a:prstGeom>
          <a:noFill/>
          <a:ln w="19050">
            <a:noFill/>
            <a:miter lim="800000"/>
            <a:headEnd/>
            <a:tailEnd/>
          </a:ln>
        </p:spPr>
        <p:txBody>
          <a:bodyPr>
            <a:spAutoFit/>
          </a:bodyPr>
          <a:lstStyle/>
          <a:p>
            <a:pPr>
              <a:spcBef>
                <a:spcPct val="50000"/>
              </a:spcBef>
              <a:defRPr/>
            </a:pPr>
            <a:r>
              <a:rPr lang="en-US" sz="1800">
                <a:solidFill>
                  <a:schemeClr val="bg1">
                    <a:lumMod val="50000"/>
                  </a:schemeClr>
                </a:solidFill>
                <a:latin typeface="Cambria" pitchFamily="18" charset="0"/>
              </a:rPr>
              <a:t>ditto, just a bit "more"</a:t>
            </a:r>
          </a:p>
        </p:txBody>
      </p:sp>
      <p:sp>
        <p:nvSpPr>
          <p:cNvPr id="8209" name="Text Box 21"/>
          <p:cNvSpPr txBox="1">
            <a:spLocks noChangeArrowheads="1"/>
          </p:cNvSpPr>
          <p:nvPr/>
        </p:nvSpPr>
        <p:spPr bwMode="auto">
          <a:xfrm>
            <a:off x="5159375" y="5746750"/>
            <a:ext cx="360362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dirty="0" smtClean="0">
                <a:latin typeface="Cambria" pitchFamily="18" charset="0"/>
              </a:rPr>
              <a:t>you'll start </a:t>
            </a:r>
            <a:r>
              <a:rPr lang="en-US" sz="1800" dirty="0">
                <a:latin typeface="Cambria" pitchFamily="18" charset="0"/>
              </a:rPr>
              <a:t>from the </a:t>
            </a:r>
            <a:r>
              <a:rPr lang="en-US" sz="1800" b="1" i="1" dirty="0">
                <a:latin typeface="Cambria" pitchFamily="18" charset="0"/>
              </a:rPr>
              <a:t>functional </a:t>
            </a:r>
            <a:r>
              <a:rPr lang="en-US" sz="1800" dirty="0">
                <a:latin typeface="Cambria" pitchFamily="18" charset="0"/>
              </a:rPr>
              <a:t>factorial example </a:t>
            </a:r>
            <a:r>
              <a:rPr lang="en-US" sz="1800" dirty="0" smtClean="0">
                <a:latin typeface="Cambria" pitchFamily="18" charset="0"/>
              </a:rPr>
              <a:t>we used today</a:t>
            </a:r>
            <a:endParaRPr lang="en-US" sz="1800" dirty="0">
              <a:latin typeface="Cambria" pitchFamily="18" charset="0"/>
            </a:endParaRPr>
          </a:p>
        </p:txBody>
      </p:sp>
      <p:sp>
        <p:nvSpPr>
          <p:cNvPr id="35864" name="Text Box 26"/>
          <p:cNvSpPr txBox="1">
            <a:spLocks noChangeArrowheads="1"/>
          </p:cNvSpPr>
          <p:nvPr/>
        </p:nvSpPr>
        <p:spPr bwMode="auto">
          <a:xfrm>
            <a:off x="2365375" y="1646238"/>
            <a:ext cx="2765425" cy="457200"/>
          </a:xfrm>
          <a:prstGeom prst="rect">
            <a:avLst/>
          </a:prstGeom>
          <a:noFill/>
          <a:ln w="19050">
            <a:noFill/>
            <a:miter lim="800000"/>
            <a:headEnd/>
            <a:tailEnd/>
          </a:ln>
        </p:spPr>
        <p:txBody>
          <a:bodyPr>
            <a:spAutoFit/>
          </a:bodyPr>
          <a:lstStyle/>
          <a:p>
            <a:pPr>
              <a:spcBef>
                <a:spcPct val="50000"/>
              </a:spcBef>
              <a:defRPr/>
            </a:pPr>
            <a:r>
              <a:rPr lang="en-US" b="1">
                <a:solidFill>
                  <a:schemeClr val="bg1">
                    <a:lumMod val="50000"/>
                  </a:schemeClr>
                </a:solidFill>
                <a:latin typeface="Cambria" pitchFamily="18" charset="0"/>
              </a:rPr>
              <a:t>RandoHmmm #s</a:t>
            </a:r>
            <a:endParaRPr lang="en-US" sz="3600" b="1">
              <a:solidFill>
                <a:schemeClr val="bg1">
                  <a:lumMod val="50000"/>
                </a:schemeClr>
              </a:solidFill>
              <a:latin typeface="Cambria" pitchFamily="18" charset="0"/>
            </a:endParaRPr>
          </a:p>
        </p:txBody>
      </p:sp>
      <p:sp>
        <p:nvSpPr>
          <p:cNvPr id="20" name="Text Box 9"/>
          <p:cNvSpPr txBox="1">
            <a:spLocks noChangeArrowheads="1"/>
          </p:cNvSpPr>
          <p:nvPr/>
        </p:nvSpPr>
        <p:spPr bwMode="auto">
          <a:xfrm>
            <a:off x="457200" y="4515401"/>
            <a:ext cx="2667000" cy="457200"/>
          </a:xfrm>
          <a:prstGeom prst="rect">
            <a:avLst/>
          </a:prstGeom>
          <a:noFill/>
          <a:ln w="19050">
            <a:noFill/>
            <a:miter lim="800000"/>
            <a:headEnd/>
            <a:tailEnd/>
          </a:ln>
        </p:spPr>
        <p:txBody>
          <a:bodyPr>
            <a:spAutoFit/>
          </a:bodyPr>
          <a:lstStyle/>
          <a:p>
            <a:pPr algn="l">
              <a:spcBef>
                <a:spcPct val="50000"/>
              </a:spcBef>
              <a:defRPr/>
            </a:pPr>
            <a:r>
              <a:rPr lang="en-US" b="1" dirty="0" smtClean="0">
                <a:latin typeface="Courier New" pitchFamily="-106" charset="0"/>
              </a:rPr>
              <a:t>hw6pr4.py</a:t>
            </a:r>
            <a:endParaRPr lang="en-US" b="1" dirty="0">
              <a:latin typeface="Courier New" pitchFamily="-106" charset="0"/>
            </a:endParaRPr>
          </a:p>
        </p:txBody>
      </p:sp>
      <p:sp>
        <p:nvSpPr>
          <p:cNvPr id="21" name="Text Box 15"/>
          <p:cNvSpPr txBox="1">
            <a:spLocks noChangeArrowheads="1"/>
          </p:cNvSpPr>
          <p:nvPr/>
        </p:nvSpPr>
        <p:spPr bwMode="auto">
          <a:xfrm>
            <a:off x="2482850" y="4515401"/>
            <a:ext cx="2455863" cy="457200"/>
          </a:xfrm>
          <a:prstGeom prst="rect">
            <a:avLst/>
          </a:prstGeom>
          <a:noFill/>
          <a:ln w="19050">
            <a:noFill/>
            <a:miter lim="800000"/>
            <a:headEnd/>
            <a:tailEnd/>
          </a:ln>
        </p:spPr>
        <p:txBody>
          <a:bodyPr>
            <a:spAutoFit/>
          </a:bodyPr>
          <a:lstStyle/>
          <a:p>
            <a:pPr>
              <a:spcBef>
                <a:spcPct val="50000"/>
              </a:spcBef>
              <a:defRPr/>
            </a:pPr>
            <a:r>
              <a:rPr lang="en-US" b="1" dirty="0" smtClean="0">
                <a:latin typeface="Cambria" pitchFamily="18" charset="0"/>
              </a:rPr>
              <a:t>Python</a:t>
            </a:r>
            <a:r>
              <a:rPr lang="en-US" b="1" dirty="0" smtClean="0">
                <a:solidFill>
                  <a:schemeClr val="bg1">
                    <a:lumMod val="50000"/>
                  </a:schemeClr>
                </a:solidFill>
                <a:latin typeface="Cambria" pitchFamily="18" charset="0"/>
              </a:rPr>
              <a:t> </a:t>
            </a:r>
            <a:r>
              <a:rPr lang="en-US" b="1" dirty="0" smtClean="0">
                <a:solidFill>
                  <a:srgbClr val="0000FF"/>
                </a:solidFill>
                <a:latin typeface="Cambria" pitchFamily="18" charset="0"/>
              </a:rPr>
              <a:t>loops</a:t>
            </a:r>
            <a:endParaRPr lang="en-US" sz="3600" b="1" dirty="0">
              <a:solidFill>
                <a:srgbClr val="0000FF"/>
              </a:solidFill>
              <a:latin typeface="Cambria" pitchFamily="18" charset="0"/>
            </a:endParaRPr>
          </a:p>
        </p:txBody>
      </p:sp>
      <p:sp>
        <p:nvSpPr>
          <p:cNvPr id="23" name="Text Box 20"/>
          <p:cNvSpPr txBox="1">
            <a:spLocks noChangeArrowheads="1"/>
          </p:cNvSpPr>
          <p:nvPr/>
        </p:nvSpPr>
        <p:spPr bwMode="auto">
          <a:xfrm>
            <a:off x="5641975" y="4420836"/>
            <a:ext cx="2587625" cy="646331"/>
          </a:xfrm>
          <a:prstGeom prst="rect">
            <a:avLst/>
          </a:prstGeom>
          <a:noFill/>
          <a:ln w="19050">
            <a:noFill/>
            <a:miter lim="800000"/>
            <a:headEnd/>
            <a:tailEnd/>
          </a:ln>
        </p:spPr>
        <p:txBody>
          <a:bodyPr wrap="square">
            <a:spAutoFit/>
          </a:bodyPr>
          <a:lstStyle/>
          <a:p>
            <a:pPr>
              <a:spcBef>
                <a:spcPct val="50000"/>
              </a:spcBef>
              <a:defRPr/>
            </a:pPr>
            <a:r>
              <a:rPr lang="en-US" sz="1800" dirty="0" smtClean="0">
                <a:latin typeface="Cambria" pitchFamily="18" charset="0"/>
              </a:rPr>
              <a:t>we'll look at these after fall break…</a:t>
            </a:r>
            <a:endParaRPr lang="en-US" sz="1800" dirty="0">
              <a:latin typeface="Cambria" pitchFamily="18" charset="0"/>
            </a:endParaRPr>
          </a:p>
        </p:txBody>
      </p:sp>
    </p:spTree>
    <p:extLst>
      <p:ext uri="{BB962C8B-B14F-4D97-AF65-F5344CB8AC3E}">
        <p14:creationId xmlns:p14="http://schemas.microsoft.com/office/powerpoint/2010/main" val="560378535"/>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ight Arrow 1"/>
          <p:cNvSpPr/>
          <p:nvPr/>
        </p:nvSpPr>
        <p:spPr bwMode="auto">
          <a:xfrm>
            <a:off x="4419600" y="5181600"/>
            <a:ext cx="4343400" cy="914400"/>
          </a:xfrm>
          <a:prstGeom prst="rightArrow">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32099" name="Text Box 5"/>
          <p:cNvSpPr txBox="1">
            <a:spLocks noChangeArrowheads="1"/>
          </p:cNvSpPr>
          <p:nvPr>
            <p:custDataLst>
              <p:tags r:id="rId1"/>
            </p:custDataLst>
          </p:nvPr>
        </p:nvSpPr>
        <p:spPr bwMode="auto">
          <a:xfrm>
            <a:off x="1219200" y="228600"/>
            <a:ext cx="6581775"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4400" dirty="0" smtClean="0">
                <a:latin typeface="Cambria" panose="02040503050406030204" pitchFamily="18" charset="0"/>
              </a:rPr>
              <a:t>Silicon Valley,   Chapter 1</a:t>
            </a:r>
            <a:endParaRPr lang="en-US" sz="4400" dirty="0">
              <a:latin typeface="Cambria" panose="02040503050406030204" pitchFamily="18" charset="0"/>
            </a:endParaRPr>
          </a:p>
        </p:txBody>
      </p:sp>
      <p:pic>
        <p:nvPicPr>
          <p:cNvPr id="132100" name="Picture 6"/>
          <p:cNvPicPr>
            <a:picLocks noChangeAspect="1" noChangeArrowheads="1"/>
          </p:cNvPicPr>
          <p:nvPr>
            <p:custDataLst>
              <p:tags r:id="rId2"/>
            </p:custDataLst>
          </p:nvPr>
        </p:nvPicPr>
        <p:blipFill>
          <a:blip r:embed="rId5">
            <a:extLst>
              <a:ext uri="{28A0092B-C50C-407E-A947-70E740481C1C}">
                <a14:useLocalDpi xmlns:a14="http://schemas.microsoft.com/office/drawing/2010/main" val="0"/>
              </a:ext>
            </a:extLst>
          </a:blip>
          <a:srcRect/>
          <a:stretch>
            <a:fillRect/>
          </a:stretch>
        </p:blipFill>
        <p:spPr bwMode="auto">
          <a:xfrm>
            <a:off x="1066800" y="1600200"/>
            <a:ext cx="2943225"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32101" name="Text Box 7"/>
          <p:cNvSpPr txBox="1">
            <a:spLocks noChangeArrowheads="1"/>
          </p:cNvSpPr>
          <p:nvPr/>
        </p:nvSpPr>
        <p:spPr bwMode="auto">
          <a:xfrm>
            <a:off x="4191000" y="1752600"/>
            <a:ext cx="2514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dirty="0"/>
              <a:t>1947</a:t>
            </a:r>
            <a:r>
              <a:rPr lang="en-US" dirty="0"/>
              <a:t>: Bell Labs</a:t>
            </a:r>
          </a:p>
        </p:txBody>
      </p:sp>
      <p:sp>
        <p:nvSpPr>
          <p:cNvPr id="132102" name="Text Box 8"/>
          <p:cNvSpPr txBox="1">
            <a:spLocks noChangeArrowheads="1"/>
          </p:cNvSpPr>
          <p:nvPr/>
        </p:nvSpPr>
        <p:spPr bwMode="auto">
          <a:xfrm>
            <a:off x="4572000" y="2286000"/>
            <a:ext cx="34290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dirty="0"/>
              <a:t>seeking cheaper, smaller amplifiers for phone lines </a:t>
            </a:r>
          </a:p>
        </p:txBody>
      </p:sp>
      <p:sp>
        <p:nvSpPr>
          <p:cNvPr id="132103" name="Text Box 9"/>
          <p:cNvSpPr txBox="1">
            <a:spLocks noChangeArrowheads="1"/>
          </p:cNvSpPr>
          <p:nvPr/>
        </p:nvSpPr>
        <p:spPr bwMode="auto">
          <a:xfrm>
            <a:off x="4572000" y="2895600"/>
            <a:ext cx="36576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sz="1800"/>
              <a:t>team of scientists: </a:t>
            </a:r>
            <a:r>
              <a:rPr lang="en-US" sz="1800">
                <a:solidFill>
                  <a:srgbClr val="000000"/>
                </a:solidFill>
              </a:rPr>
              <a:t>Walter Brattain</a:t>
            </a:r>
            <a:r>
              <a:rPr lang="en-US" sz="1800"/>
              <a:t>, William Shockley, and </a:t>
            </a:r>
            <a:r>
              <a:rPr lang="en-US" sz="1800">
                <a:solidFill>
                  <a:srgbClr val="000000"/>
                </a:solidFill>
              </a:rPr>
              <a:t>John Bardeen</a:t>
            </a:r>
            <a:r>
              <a:rPr lang="en-US" sz="1800"/>
              <a:t> </a:t>
            </a:r>
          </a:p>
        </p:txBody>
      </p:sp>
      <p:sp>
        <p:nvSpPr>
          <p:cNvPr id="132104" name="Text Box 10"/>
          <p:cNvSpPr txBox="1">
            <a:spLocks noChangeArrowheads="1"/>
          </p:cNvSpPr>
          <p:nvPr/>
        </p:nvSpPr>
        <p:spPr bwMode="auto">
          <a:xfrm>
            <a:off x="4191000" y="3657600"/>
            <a:ext cx="3352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dirty="0"/>
              <a:t>1948</a:t>
            </a:r>
            <a:r>
              <a:rPr lang="en-US" dirty="0"/>
              <a:t>: junction transistor</a:t>
            </a:r>
          </a:p>
        </p:txBody>
      </p:sp>
      <p:sp>
        <p:nvSpPr>
          <p:cNvPr id="132105" name="Text Box 11"/>
          <p:cNvSpPr txBox="1">
            <a:spLocks noChangeArrowheads="1"/>
          </p:cNvSpPr>
          <p:nvPr/>
        </p:nvSpPr>
        <p:spPr bwMode="auto">
          <a:xfrm>
            <a:off x="4191000" y="4572000"/>
            <a:ext cx="4572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dirty="0"/>
              <a:t>1956</a:t>
            </a:r>
            <a:r>
              <a:rPr lang="en-US" dirty="0"/>
              <a:t>: Shockley semiconductor</a:t>
            </a:r>
          </a:p>
        </p:txBody>
      </p:sp>
      <p:sp>
        <p:nvSpPr>
          <p:cNvPr id="132106" name="Text Box 12"/>
          <p:cNvSpPr txBox="1">
            <a:spLocks noChangeArrowheads="1"/>
          </p:cNvSpPr>
          <p:nvPr/>
        </p:nvSpPr>
        <p:spPr bwMode="auto">
          <a:xfrm>
            <a:off x="4191000" y="5181600"/>
            <a:ext cx="4572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lgn="l">
              <a:spcBef>
                <a:spcPct val="50000"/>
              </a:spcBef>
            </a:pPr>
            <a:r>
              <a:rPr lang="en-US" b="1" dirty="0"/>
              <a:t>1957</a:t>
            </a:r>
            <a:r>
              <a:rPr lang="en-US" dirty="0"/>
              <a:t>: Fairchild semiconductor</a:t>
            </a:r>
          </a:p>
        </p:txBody>
      </p:sp>
      <p:sp>
        <p:nvSpPr>
          <p:cNvPr id="132107" name="Rectangle 13"/>
          <p:cNvSpPr>
            <a:spLocks noChangeArrowheads="1"/>
          </p:cNvSpPr>
          <p:nvPr/>
        </p:nvSpPr>
        <p:spPr bwMode="auto">
          <a:xfrm>
            <a:off x="4572000" y="4114800"/>
            <a:ext cx="3657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t>much more robust, solid state</a:t>
            </a:r>
          </a:p>
        </p:txBody>
      </p:sp>
      <p:sp>
        <p:nvSpPr>
          <p:cNvPr id="132108" name="Rectangle 14"/>
          <p:cNvSpPr>
            <a:spLocks noChangeArrowheads="1"/>
          </p:cNvSpPr>
          <p:nvPr/>
        </p:nvSpPr>
        <p:spPr bwMode="auto">
          <a:xfrm>
            <a:off x="4572000" y="5576888"/>
            <a:ext cx="3657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t>the "traitorous eight" - ICs</a:t>
            </a:r>
          </a:p>
        </p:txBody>
      </p:sp>
      <p:sp>
        <p:nvSpPr>
          <p:cNvPr id="132109" name="Text Box 15"/>
          <p:cNvSpPr txBox="1">
            <a:spLocks noChangeArrowheads="1"/>
          </p:cNvSpPr>
          <p:nvPr/>
        </p:nvSpPr>
        <p:spPr bwMode="auto">
          <a:xfrm>
            <a:off x="1155700" y="1270000"/>
            <a:ext cx="2743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1400" b="1" dirty="0">
                <a:solidFill>
                  <a:srgbClr val="0E0CFB"/>
                </a:solidFill>
                <a:latin typeface="Calibri" panose="020F0502020204030204" pitchFamily="34" charset="0"/>
              </a:rPr>
              <a:t>point contact transistor</a:t>
            </a:r>
          </a:p>
        </p:txBody>
      </p:sp>
    </p:spTree>
    <p:extLst>
      <p:ext uri="{BB962C8B-B14F-4D97-AF65-F5344CB8AC3E}">
        <p14:creationId xmlns:p14="http://schemas.microsoft.com/office/powerpoint/2010/main" val="3401777541"/>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3" name="Text Box 5"/>
          <p:cNvSpPr txBox="1">
            <a:spLocks noChangeArrowheads="1"/>
          </p:cNvSpPr>
          <p:nvPr>
            <p:custDataLst>
              <p:tags r:id="rId1"/>
            </p:custDataLst>
          </p:nvPr>
        </p:nvSpPr>
        <p:spPr bwMode="auto">
          <a:xfrm>
            <a:off x="565148" y="152400"/>
            <a:ext cx="7969251"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400" dirty="0" smtClean="0">
                <a:latin typeface="Cambria" pitchFamily="18" charset="0"/>
              </a:rPr>
              <a:t>Chap. 2:   The microprocessor </a:t>
            </a:r>
            <a:endParaRPr lang="en-US" sz="4400" dirty="0">
              <a:latin typeface="Cambria" pitchFamily="18" charset="0"/>
            </a:endParaRPr>
          </a:p>
        </p:txBody>
      </p:sp>
      <p:sp>
        <p:nvSpPr>
          <p:cNvPr id="40964" name="Text Box 6"/>
          <p:cNvSpPr txBox="1">
            <a:spLocks noChangeArrowheads="1"/>
          </p:cNvSpPr>
          <p:nvPr/>
        </p:nvSpPr>
        <p:spPr bwMode="auto">
          <a:xfrm>
            <a:off x="228600" y="1219200"/>
            <a:ext cx="2514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dirty="0">
                <a:latin typeface="Cambria" pitchFamily="18" charset="0"/>
              </a:rPr>
              <a:t>1968</a:t>
            </a:r>
            <a:r>
              <a:rPr lang="en-US" dirty="0">
                <a:latin typeface="Cambria" pitchFamily="18" charset="0"/>
              </a:rPr>
              <a:t>: </a:t>
            </a:r>
            <a:r>
              <a:rPr lang="en-US" dirty="0" smtClean="0">
                <a:latin typeface="Cambria" pitchFamily="18" charset="0"/>
              </a:rPr>
              <a:t> Intel</a:t>
            </a:r>
            <a:endParaRPr lang="en-US" dirty="0">
              <a:latin typeface="Cambria" pitchFamily="18" charset="0"/>
            </a:endParaRPr>
          </a:p>
        </p:txBody>
      </p:sp>
      <p:sp>
        <p:nvSpPr>
          <p:cNvPr id="40965" name="Text Box 7"/>
          <p:cNvSpPr txBox="1">
            <a:spLocks noChangeArrowheads="1"/>
          </p:cNvSpPr>
          <p:nvPr/>
        </p:nvSpPr>
        <p:spPr bwMode="auto">
          <a:xfrm>
            <a:off x="565149" y="1676400"/>
            <a:ext cx="4498976"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dirty="0" smtClean="0">
                <a:latin typeface="Cambria" pitchFamily="18" charset="0"/>
              </a:rPr>
              <a:t>Gordon Moore and Bob Noyce splinter off </a:t>
            </a:r>
            <a:r>
              <a:rPr lang="en-US" sz="1800" dirty="0">
                <a:latin typeface="Cambria" pitchFamily="18" charset="0"/>
              </a:rPr>
              <a:t>on their own again, leaving Fairchild </a:t>
            </a:r>
            <a:r>
              <a:rPr lang="en-US" sz="1800" dirty="0" smtClean="0">
                <a:latin typeface="Cambria" pitchFamily="18" charset="0"/>
              </a:rPr>
              <a:t>to start </a:t>
            </a:r>
            <a:r>
              <a:rPr lang="en-US" sz="1800" b="1" dirty="0">
                <a:latin typeface="Cambria" pitchFamily="18" charset="0"/>
              </a:rPr>
              <a:t>Intel</a:t>
            </a:r>
            <a:r>
              <a:rPr lang="en-US" sz="1800" dirty="0">
                <a:latin typeface="Cambria" pitchFamily="18" charset="0"/>
              </a:rPr>
              <a:t> </a:t>
            </a:r>
            <a:r>
              <a:rPr lang="en-US" sz="1800" dirty="0" smtClean="0">
                <a:latin typeface="Cambria" pitchFamily="18" charset="0"/>
              </a:rPr>
              <a:t> </a:t>
            </a:r>
            <a:r>
              <a:rPr lang="en-US" sz="1800" i="1" dirty="0" smtClean="0">
                <a:latin typeface="Cambria" pitchFamily="18" charset="0"/>
              </a:rPr>
              <a:t>--  Moore-Noyce </a:t>
            </a:r>
            <a:r>
              <a:rPr lang="en-US" sz="1800" i="1" dirty="0">
                <a:latin typeface="Cambria" pitchFamily="18" charset="0"/>
              </a:rPr>
              <a:t>didn't sound </a:t>
            </a:r>
            <a:r>
              <a:rPr lang="en-US" sz="1800" i="1" dirty="0" smtClean="0">
                <a:latin typeface="Cambria" pitchFamily="18" charset="0"/>
              </a:rPr>
              <a:t>so </a:t>
            </a:r>
            <a:r>
              <a:rPr lang="en-US" sz="1800" i="1" dirty="0">
                <a:latin typeface="Cambria" pitchFamily="18" charset="0"/>
              </a:rPr>
              <a:t>good</a:t>
            </a:r>
            <a:r>
              <a:rPr lang="en-US" sz="1800" i="1" dirty="0" smtClean="0">
                <a:latin typeface="Cambria" pitchFamily="18" charset="0"/>
              </a:rPr>
              <a:t>.</a:t>
            </a:r>
            <a:endParaRPr lang="en-US" sz="1800" dirty="0">
              <a:latin typeface="Cambria" pitchFamily="18" charset="0"/>
            </a:endParaRPr>
          </a:p>
        </p:txBody>
      </p:sp>
      <p:sp>
        <p:nvSpPr>
          <p:cNvPr id="40966" name="Text Box 8"/>
          <p:cNvSpPr txBox="1">
            <a:spLocks noChangeArrowheads="1"/>
          </p:cNvSpPr>
          <p:nvPr/>
        </p:nvSpPr>
        <p:spPr bwMode="auto">
          <a:xfrm>
            <a:off x="5154613" y="1219200"/>
            <a:ext cx="383698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dirty="0">
                <a:latin typeface="Cambria" pitchFamily="18" charset="0"/>
              </a:rPr>
              <a:t>1971</a:t>
            </a:r>
            <a:r>
              <a:rPr lang="en-US" dirty="0">
                <a:latin typeface="Cambria" pitchFamily="18" charset="0"/>
              </a:rPr>
              <a:t>: </a:t>
            </a:r>
            <a:r>
              <a:rPr lang="en-US" dirty="0" smtClean="0">
                <a:latin typeface="Cambria" pitchFamily="18" charset="0"/>
              </a:rPr>
              <a:t> first </a:t>
            </a:r>
            <a:r>
              <a:rPr lang="en-US" dirty="0">
                <a:latin typeface="Cambria" pitchFamily="18" charset="0"/>
              </a:rPr>
              <a:t>microprocessor</a:t>
            </a:r>
          </a:p>
        </p:txBody>
      </p:sp>
      <p:sp>
        <p:nvSpPr>
          <p:cNvPr id="40967" name="Rectangle 9"/>
          <p:cNvSpPr>
            <a:spLocks noChangeArrowheads="1"/>
          </p:cNvSpPr>
          <p:nvPr/>
        </p:nvSpPr>
        <p:spPr bwMode="auto">
          <a:xfrm>
            <a:off x="5562600" y="1676400"/>
            <a:ext cx="3308350" cy="9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dirty="0">
                <a:latin typeface="Cambria" pitchFamily="18" charset="0"/>
              </a:rPr>
              <a:t>the Intel 4004 is created by the team of Federico </a:t>
            </a:r>
            <a:r>
              <a:rPr lang="en-US" sz="1800" dirty="0" err="1">
                <a:latin typeface="Cambria" pitchFamily="18" charset="0"/>
              </a:rPr>
              <a:t>Faggin</a:t>
            </a:r>
            <a:r>
              <a:rPr lang="en-US" sz="1800" dirty="0">
                <a:latin typeface="Cambria" pitchFamily="18" charset="0"/>
              </a:rPr>
              <a:t>, Ted Hoff and Stan Mazur. </a:t>
            </a:r>
          </a:p>
        </p:txBody>
      </p:sp>
      <p:sp>
        <p:nvSpPr>
          <p:cNvPr id="40968" name="Text Box 10"/>
          <p:cNvSpPr txBox="1">
            <a:spLocks noChangeArrowheads="1"/>
          </p:cNvSpPr>
          <p:nvPr/>
        </p:nvSpPr>
        <p:spPr bwMode="auto">
          <a:xfrm>
            <a:off x="5334000" y="6324600"/>
            <a:ext cx="1371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a:latin typeface="Calibri" pitchFamily="34" charset="0"/>
              </a:rPr>
              <a:t>the Intel 4004</a:t>
            </a:r>
          </a:p>
        </p:txBody>
      </p:sp>
      <p:pic>
        <p:nvPicPr>
          <p:cNvPr id="40969" name="Picture 11"/>
          <p:cNvPicPr>
            <a:picLocks noChangeAspect="1" noChangeArrowheads="1"/>
          </p:cNvPicPr>
          <p:nvPr>
            <p:custDataLst>
              <p:tags r:id="rId2"/>
            </p:custDataLst>
          </p:nvPr>
        </p:nvPicPr>
        <p:blipFill>
          <a:blip r:embed="rId6">
            <a:extLst>
              <a:ext uri="{28A0092B-C50C-407E-A947-70E740481C1C}">
                <a14:useLocalDpi xmlns:a14="http://schemas.microsoft.com/office/drawing/2010/main" val="0"/>
              </a:ext>
            </a:extLst>
          </a:blip>
          <a:srcRect/>
          <a:stretch>
            <a:fillRect/>
          </a:stretch>
        </p:blipFill>
        <p:spPr bwMode="auto">
          <a:xfrm>
            <a:off x="457200" y="3082925"/>
            <a:ext cx="4800600" cy="3481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970" name="Rectangle 12"/>
          <p:cNvSpPr>
            <a:spLocks noChangeArrowheads="1"/>
          </p:cNvSpPr>
          <p:nvPr/>
        </p:nvSpPr>
        <p:spPr bwMode="auto">
          <a:xfrm>
            <a:off x="5905500" y="3437467"/>
            <a:ext cx="2743200"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r>
              <a:rPr lang="en-US" sz="1800" dirty="0">
                <a:latin typeface="Cambria" pitchFamily="18" charset="0"/>
              </a:rPr>
              <a:t>The 8008, 8080, 8086, 80386, 80486, Pentium, </a:t>
            </a:r>
            <a:r>
              <a:rPr lang="en-US" sz="1800" dirty="0" smtClean="0">
                <a:latin typeface="Cambria" pitchFamily="18" charset="0"/>
              </a:rPr>
              <a:t>P6 and, now, </a:t>
            </a:r>
            <a:r>
              <a:rPr lang="en-US" sz="1800" dirty="0">
                <a:latin typeface="Cambria" pitchFamily="18" charset="0"/>
              </a:rPr>
              <a:t>Intel Core </a:t>
            </a:r>
            <a:r>
              <a:rPr lang="en-US" sz="1800" dirty="0" smtClean="0">
                <a:latin typeface="Cambria" pitchFamily="18" charset="0"/>
              </a:rPr>
              <a:t>Duo and i7 processors </a:t>
            </a:r>
            <a:r>
              <a:rPr lang="en-US" sz="1800" dirty="0">
                <a:latin typeface="Cambria" pitchFamily="18" charset="0"/>
              </a:rPr>
              <a:t>are </a:t>
            </a:r>
            <a:r>
              <a:rPr lang="en-US" sz="1800" b="1" i="1" dirty="0" smtClean="0">
                <a:latin typeface="Cambria" pitchFamily="18" charset="0"/>
              </a:rPr>
              <a:t>direct </a:t>
            </a:r>
            <a:r>
              <a:rPr lang="en-US" sz="1800" b="1" i="1" dirty="0">
                <a:latin typeface="Cambria" pitchFamily="18" charset="0"/>
              </a:rPr>
              <a:t>descendants</a:t>
            </a:r>
          </a:p>
        </p:txBody>
      </p:sp>
      <p:sp>
        <p:nvSpPr>
          <p:cNvPr id="40971" name="Text Box 13"/>
          <p:cNvSpPr txBox="1">
            <a:spLocks noChangeArrowheads="1"/>
          </p:cNvSpPr>
          <p:nvPr/>
        </p:nvSpPr>
        <p:spPr bwMode="auto">
          <a:xfrm>
            <a:off x="5867400" y="2971800"/>
            <a:ext cx="2819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dirty="0">
                <a:latin typeface="Cambria" pitchFamily="18" charset="0"/>
              </a:rPr>
              <a:t>The rest is history…</a:t>
            </a:r>
          </a:p>
        </p:txBody>
      </p:sp>
      <p:sp>
        <p:nvSpPr>
          <p:cNvPr id="40972" name="Text Box 14"/>
          <p:cNvSpPr txBox="1">
            <a:spLocks noChangeArrowheads="1"/>
          </p:cNvSpPr>
          <p:nvPr/>
        </p:nvSpPr>
        <p:spPr bwMode="auto">
          <a:xfrm>
            <a:off x="5476875" y="5602069"/>
            <a:ext cx="3171825" cy="646331"/>
          </a:xfrm>
          <a:prstGeom prst="rect">
            <a:avLst/>
          </a:prstGeom>
          <a:solidFill>
            <a:srgbClr val="CCECFF"/>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dirty="0">
                <a:latin typeface="Cambria" pitchFamily="18" charset="0"/>
              </a:rPr>
              <a:t>The base case for </a:t>
            </a:r>
            <a:r>
              <a:rPr lang="en-US" sz="1800" dirty="0" smtClean="0">
                <a:latin typeface="Cambria" pitchFamily="18" charset="0"/>
              </a:rPr>
              <a:t>processors'  </a:t>
            </a:r>
            <a:r>
              <a:rPr lang="en-US" sz="1800" b="1" i="1" dirty="0" smtClean="0">
                <a:latin typeface="Cambria" pitchFamily="18" charset="0"/>
              </a:rPr>
              <a:t>deep r</a:t>
            </a:r>
            <a:r>
              <a:rPr lang="en-US" sz="1800" b="1" i="1" dirty="0" smtClean="0">
                <a:latin typeface="Cambria" pitchFamily="18" charset="0"/>
              </a:rPr>
              <a:t>ecursive </a:t>
            </a:r>
            <a:r>
              <a:rPr lang="en-US" sz="1800" b="1" i="1" dirty="0">
                <a:latin typeface="Cambria" pitchFamily="18" charset="0"/>
              </a:rPr>
              <a:t>dependence</a:t>
            </a:r>
            <a:r>
              <a:rPr lang="en-US" sz="1800" dirty="0">
                <a:latin typeface="Cambria" pitchFamily="18" charset="0"/>
              </a:rPr>
              <a:t>.</a:t>
            </a:r>
          </a:p>
        </p:txBody>
      </p:sp>
      <p:sp>
        <p:nvSpPr>
          <p:cNvPr id="40974" name="Text Box 16"/>
          <p:cNvSpPr txBox="1">
            <a:spLocks noChangeArrowheads="1"/>
          </p:cNvSpPr>
          <p:nvPr>
            <p:custDataLst>
              <p:tags r:id="rId3"/>
            </p:custDataLst>
          </p:nvPr>
        </p:nvSpPr>
        <p:spPr bwMode="auto">
          <a:xfrm>
            <a:off x="3505200" y="3798888"/>
            <a:ext cx="1558925" cy="1797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400" b="1">
                <a:solidFill>
                  <a:schemeClr val="bg1"/>
                </a:solidFill>
                <a:latin typeface="Arial" charset="0"/>
              </a:rPr>
              <a:t>Intel 4004</a:t>
            </a:r>
          </a:p>
          <a:p>
            <a:pPr algn="l">
              <a:lnSpc>
                <a:spcPct val="70000"/>
              </a:lnSpc>
              <a:spcBef>
                <a:spcPct val="50000"/>
              </a:spcBef>
            </a:pPr>
            <a:r>
              <a:rPr lang="en-US" sz="1400" b="1">
                <a:solidFill>
                  <a:schemeClr val="bg1"/>
                </a:solidFill>
                <a:latin typeface="Arial" charset="0"/>
              </a:rPr>
              <a:t>1971</a:t>
            </a:r>
          </a:p>
          <a:p>
            <a:pPr algn="l">
              <a:lnSpc>
                <a:spcPct val="70000"/>
              </a:lnSpc>
              <a:spcBef>
                <a:spcPct val="50000"/>
              </a:spcBef>
            </a:pPr>
            <a:r>
              <a:rPr lang="en-US" sz="1400" b="1">
                <a:solidFill>
                  <a:schemeClr val="bg1"/>
                </a:solidFill>
                <a:latin typeface="Arial" charset="0"/>
              </a:rPr>
              <a:t>108 KHz clock</a:t>
            </a:r>
          </a:p>
          <a:p>
            <a:pPr algn="l">
              <a:lnSpc>
                <a:spcPct val="70000"/>
              </a:lnSpc>
              <a:spcBef>
                <a:spcPct val="50000"/>
              </a:spcBef>
            </a:pPr>
            <a:r>
              <a:rPr lang="en-US" sz="1400" b="1">
                <a:solidFill>
                  <a:schemeClr val="bg1"/>
                </a:solidFill>
                <a:latin typeface="Arial" charset="0"/>
              </a:rPr>
              <a:t>4-bit processor</a:t>
            </a:r>
          </a:p>
          <a:p>
            <a:pPr algn="l">
              <a:lnSpc>
                <a:spcPct val="70000"/>
              </a:lnSpc>
              <a:spcBef>
                <a:spcPct val="50000"/>
              </a:spcBef>
            </a:pPr>
            <a:r>
              <a:rPr lang="en-US" sz="1400" b="1">
                <a:solidFill>
                  <a:schemeClr val="bg1"/>
                </a:solidFill>
                <a:latin typeface="Arial" charset="0"/>
              </a:rPr>
              <a:t>2300 transistors</a:t>
            </a:r>
          </a:p>
          <a:p>
            <a:pPr algn="l">
              <a:lnSpc>
                <a:spcPct val="70000"/>
              </a:lnSpc>
              <a:spcBef>
                <a:spcPct val="50000"/>
              </a:spcBef>
            </a:pPr>
            <a:r>
              <a:rPr lang="en-US" sz="1400" b="1">
                <a:solidFill>
                  <a:schemeClr val="bg1"/>
                </a:solidFill>
                <a:latin typeface="Arial" charset="0"/>
              </a:rPr>
              <a:t>10,000 nm wires</a:t>
            </a:r>
          </a:p>
          <a:p>
            <a:pPr algn="l">
              <a:lnSpc>
                <a:spcPct val="70000"/>
              </a:lnSpc>
              <a:spcBef>
                <a:spcPct val="50000"/>
              </a:spcBef>
            </a:pPr>
            <a:r>
              <a:rPr lang="en-US" sz="1400" b="1" i="1">
                <a:solidFill>
                  <a:srgbClr val="E3DC0D"/>
                </a:solidFill>
                <a:latin typeface="Arial" charset="0"/>
              </a:rPr>
              <a:t>hand-designed!</a:t>
            </a:r>
          </a:p>
        </p:txBody>
      </p:sp>
      <p:sp>
        <p:nvSpPr>
          <p:cNvPr id="3" name="Right Arrow 2"/>
          <p:cNvSpPr/>
          <p:nvPr/>
        </p:nvSpPr>
        <p:spPr bwMode="auto">
          <a:xfrm rot="10800000">
            <a:off x="5154613" y="5159002"/>
            <a:ext cx="762000" cy="496669"/>
          </a:xfrm>
          <a:prstGeom prst="rightArrow">
            <a:avLst/>
          </a:prstGeom>
          <a:solidFill>
            <a:srgbClr val="CCECFF"/>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Tree>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986" name="Picture 2"/>
          <p:cNvPicPr>
            <a:picLocks noChangeAspect="1" noChangeArrowheads="1"/>
          </p:cNvPicPr>
          <p:nvPr>
            <p:custDataLst>
              <p:tags r:id="rId1"/>
            </p:custDataLst>
          </p:nvPr>
        </p:nvPicPr>
        <p:blipFill>
          <a:blip r:embed="rId5">
            <a:extLst>
              <a:ext uri="{28A0092B-C50C-407E-A947-70E740481C1C}">
                <a14:useLocalDpi xmlns:a14="http://schemas.microsoft.com/office/drawing/2010/main" val="0"/>
              </a:ext>
            </a:extLst>
          </a:blip>
          <a:srcRect/>
          <a:stretch>
            <a:fillRect/>
          </a:stretch>
        </p:blipFill>
        <p:spPr bwMode="auto">
          <a:xfrm>
            <a:off x="76200" y="152400"/>
            <a:ext cx="8966200" cy="6500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Right Arrow 2"/>
          <p:cNvSpPr/>
          <p:nvPr/>
        </p:nvSpPr>
        <p:spPr bwMode="auto">
          <a:xfrm>
            <a:off x="8569325" y="6248400"/>
            <a:ext cx="498475" cy="381000"/>
          </a:xfrm>
          <a:prstGeom prst="right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 name="Rectangle 3"/>
          <p:cNvSpPr/>
          <p:nvPr/>
        </p:nvSpPr>
        <p:spPr>
          <a:xfrm>
            <a:off x="8201904" y="6629400"/>
            <a:ext cx="997389" cy="246221"/>
          </a:xfrm>
          <a:prstGeom prst="rect">
            <a:avLst/>
          </a:prstGeom>
          <a:noFill/>
        </p:spPr>
        <p:txBody>
          <a:bodyPr wrap="none">
            <a:spAutoFit/>
          </a:bodyPr>
          <a:lstStyle/>
          <a:p>
            <a:r>
              <a:rPr lang="en-US" sz="1000" b="1" dirty="0" smtClean="0">
                <a:latin typeface="Arial" charset="0"/>
              </a:rPr>
              <a:t>44 years later</a:t>
            </a:r>
            <a:endParaRPr lang="en-US" sz="1000" dirty="0"/>
          </a:p>
        </p:txBody>
      </p:sp>
      <p:sp>
        <p:nvSpPr>
          <p:cNvPr id="2" name="Rounded Rectangle 1"/>
          <p:cNvSpPr/>
          <p:nvPr/>
        </p:nvSpPr>
        <p:spPr bwMode="auto">
          <a:xfrm>
            <a:off x="7010400" y="3581400"/>
            <a:ext cx="1808162" cy="2057400"/>
          </a:xfrm>
          <a:prstGeom prst="roundRect">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1987" name="Text Box 3"/>
          <p:cNvSpPr txBox="1">
            <a:spLocks noChangeArrowheads="1"/>
          </p:cNvSpPr>
          <p:nvPr>
            <p:custDataLst>
              <p:tags r:id="rId2"/>
            </p:custDataLst>
          </p:nvPr>
        </p:nvSpPr>
        <p:spPr bwMode="auto">
          <a:xfrm>
            <a:off x="7131756" y="3742444"/>
            <a:ext cx="1558925" cy="1797050"/>
          </a:xfrm>
          <a:prstGeom prst="rect">
            <a:avLst/>
          </a:prstGeom>
          <a:solidFill>
            <a:schemeClr val="bg1"/>
          </a:solidFill>
          <a:ln w="28575">
            <a:noFill/>
            <a:miter lim="800000"/>
            <a:headEnd/>
            <a:tailEnd/>
          </a:ln>
          <a:extLst/>
        </p:spPr>
        <p:txBody>
          <a:bodyPr wrap="none"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400" b="1" dirty="0">
                <a:latin typeface="Arial" charset="0"/>
              </a:rPr>
              <a:t>Intel 4004</a:t>
            </a:r>
          </a:p>
          <a:p>
            <a:pPr algn="l">
              <a:lnSpc>
                <a:spcPct val="70000"/>
              </a:lnSpc>
              <a:spcBef>
                <a:spcPct val="50000"/>
              </a:spcBef>
            </a:pPr>
            <a:r>
              <a:rPr lang="en-US" sz="1400" b="1" dirty="0">
                <a:latin typeface="Arial" charset="0"/>
              </a:rPr>
              <a:t>1971</a:t>
            </a:r>
          </a:p>
          <a:p>
            <a:pPr algn="l">
              <a:lnSpc>
                <a:spcPct val="70000"/>
              </a:lnSpc>
              <a:spcBef>
                <a:spcPct val="50000"/>
              </a:spcBef>
            </a:pPr>
            <a:r>
              <a:rPr lang="en-US" sz="1400" b="1" dirty="0">
                <a:latin typeface="Arial" charset="0"/>
              </a:rPr>
              <a:t>108 KHz clock</a:t>
            </a:r>
          </a:p>
          <a:p>
            <a:pPr algn="l">
              <a:lnSpc>
                <a:spcPct val="70000"/>
              </a:lnSpc>
              <a:spcBef>
                <a:spcPct val="50000"/>
              </a:spcBef>
            </a:pPr>
            <a:r>
              <a:rPr lang="en-US" sz="1400" b="1" dirty="0">
                <a:latin typeface="Arial" charset="0"/>
              </a:rPr>
              <a:t>4-bit processor</a:t>
            </a:r>
          </a:p>
          <a:p>
            <a:pPr algn="l">
              <a:lnSpc>
                <a:spcPct val="70000"/>
              </a:lnSpc>
              <a:spcBef>
                <a:spcPct val="50000"/>
              </a:spcBef>
            </a:pPr>
            <a:r>
              <a:rPr lang="en-US" sz="1400" b="1" dirty="0">
                <a:latin typeface="Arial" charset="0"/>
              </a:rPr>
              <a:t>2300 transistors</a:t>
            </a:r>
          </a:p>
          <a:p>
            <a:pPr algn="l">
              <a:lnSpc>
                <a:spcPct val="70000"/>
              </a:lnSpc>
              <a:spcBef>
                <a:spcPct val="50000"/>
              </a:spcBef>
            </a:pPr>
            <a:r>
              <a:rPr lang="en-US" sz="1400" b="1" dirty="0">
                <a:latin typeface="Arial" charset="0"/>
              </a:rPr>
              <a:t>10,000 nm wires</a:t>
            </a:r>
          </a:p>
          <a:p>
            <a:pPr algn="l">
              <a:lnSpc>
                <a:spcPct val="70000"/>
              </a:lnSpc>
              <a:spcBef>
                <a:spcPct val="50000"/>
              </a:spcBef>
            </a:pPr>
            <a:r>
              <a:rPr lang="en-US" sz="1400" b="1" i="1" dirty="0">
                <a:solidFill>
                  <a:srgbClr val="CC6600"/>
                </a:solidFill>
                <a:latin typeface="Arial" charset="0"/>
              </a:rPr>
              <a:t>hand-designed!</a:t>
            </a:r>
          </a:p>
        </p:txBody>
      </p:sp>
    </p:spTree>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010" name="Picture 2"/>
          <p:cNvPicPr>
            <a:picLocks noChangeAspect="1" noChangeArrowheads="1"/>
          </p:cNvPicPr>
          <p:nvPr>
            <p:custDataLst>
              <p:tags r:id="rId2"/>
            </p:custDataLst>
          </p:nvPr>
        </p:nvPicPr>
        <p:blipFill>
          <a:blip r:embed="rId91">
            <a:extLst>
              <a:ext uri="{28A0092B-C50C-407E-A947-70E740481C1C}">
                <a14:useLocalDpi xmlns:a14="http://schemas.microsoft.com/office/drawing/2010/main" val="0"/>
              </a:ext>
            </a:extLst>
          </a:blip>
          <a:srcRect/>
          <a:stretch>
            <a:fillRect/>
          </a:stretch>
        </p:blipFill>
        <p:spPr bwMode="auto">
          <a:xfrm>
            <a:off x="44450" y="39688"/>
            <a:ext cx="5967413" cy="678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11" name="Text Box 3"/>
          <p:cNvSpPr txBox="1">
            <a:spLocks noChangeArrowheads="1"/>
          </p:cNvSpPr>
          <p:nvPr>
            <p:custDataLst>
              <p:tags r:id="rId3"/>
            </p:custDataLst>
          </p:nvPr>
        </p:nvSpPr>
        <p:spPr bwMode="auto">
          <a:xfrm>
            <a:off x="6096000" y="152400"/>
            <a:ext cx="2819400" cy="2311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400" b="1" dirty="0" smtClean="0">
                <a:solidFill>
                  <a:srgbClr val="670768"/>
                </a:solidFill>
                <a:latin typeface="Arial" charset="0"/>
              </a:rPr>
              <a:t>2015</a:t>
            </a:r>
            <a:endParaRPr lang="en-US" sz="1400" b="1" dirty="0">
              <a:solidFill>
                <a:srgbClr val="670768"/>
              </a:solidFill>
              <a:latin typeface="Arial" charset="0"/>
            </a:endParaRPr>
          </a:p>
          <a:p>
            <a:pPr algn="l">
              <a:lnSpc>
                <a:spcPct val="70000"/>
              </a:lnSpc>
              <a:spcBef>
                <a:spcPct val="50000"/>
              </a:spcBef>
            </a:pPr>
            <a:r>
              <a:rPr lang="en-US" sz="1400" b="1" dirty="0">
                <a:solidFill>
                  <a:srgbClr val="670768"/>
                </a:solidFill>
                <a:latin typeface="Arial" charset="0"/>
              </a:rPr>
              <a:t>Intel Core i7 </a:t>
            </a:r>
            <a:r>
              <a:rPr lang="en-US" sz="1400" b="1" dirty="0" smtClean="0">
                <a:solidFill>
                  <a:srgbClr val="670768"/>
                </a:solidFill>
                <a:latin typeface="Arial" charset="0"/>
              </a:rPr>
              <a:t>4790k</a:t>
            </a:r>
            <a:endParaRPr lang="en-US" sz="1400" b="1" dirty="0">
              <a:solidFill>
                <a:srgbClr val="670768"/>
              </a:solidFill>
              <a:latin typeface="Arial" charset="0"/>
            </a:endParaRPr>
          </a:p>
          <a:p>
            <a:pPr algn="l">
              <a:lnSpc>
                <a:spcPct val="70000"/>
              </a:lnSpc>
              <a:spcBef>
                <a:spcPct val="50000"/>
              </a:spcBef>
            </a:pPr>
            <a:r>
              <a:rPr lang="en-US" sz="1400" b="1" dirty="0" smtClean="0">
                <a:solidFill>
                  <a:srgbClr val="670768"/>
                </a:solidFill>
                <a:latin typeface="Arial" charset="0"/>
              </a:rPr>
              <a:t>4.0 </a:t>
            </a:r>
            <a:r>
              <a:rPr lang="en-US" sz="1400" b="1" dirty="0">
                <a:solidFill>
                  <a:srgbClr val="670768"/>
                </a:solidFill>
                <a:latin typeface="Arial" charset="0"/>
              </a:rPr>
              <a:t>GHz clock</a:t>
            </a:r>
          </a:p>
          <a:p>
            <a:pPr algn="l">
              <a:lnSpc>
                <a:spcPct val="70000"/>
              </a:lnSpc>
              <a:spcBef>
                <a:spcPct val="50000"/>
              </a:spcBef>
            </a:pPr>
            <a:r>
              <a:rPr lang="en-US" sz="1400" b="1" dirty="0">
                <a:solidFill>
                  <a:srgbClr val="670768"/>
                </a:solidFill>
                <a:latin typeface="Arial" charset="0"/>
              </a:rPr>
              <a:t>64-bit </a:t>
            </a:r>
            <a:r>
              <a:rPr lang="en-US" sz="1400" b="1" dirty="0" smtClean="0">
                <a:solidFill>
                  <a:srgbClr val="670768"/>
                </a:solidFill>
                <a:latin typeface="Arial" charset="0"/>
              </a:rPr>
              <a:t>bus width (x4 cores)</a:t>
            </a:r>
            <a:endParaRPr lang="en-US" sz="1400" b="1" dirty="0">
              <a:solidFill>
                <a:srgbClr val="670768"/>
              </a:solidFill>
              <a:latin typeface="Arial" charset="0"/>
            </a:endParaRPr>
          </a:p>
          <a:p>
            <a:pPr algn="l">
              <a:lnSpc>
                <a:spcPct val="70000"/>
              </a:lnSpc>
              <a:spcBef>
                <a:spcPct val="50000"/>
              </a:spcBef>
            </a:pPr>
            <a:r>
              <a:rPr lang="en-US" sz="1400" b="1" dirty="0" smtClean="0">
                <a:solidFill>
                  <a:srgbClr val="670768"/>
                </a:solidFill>
                <a:latin typeface="Arial" charset="0"/>
              </a:rPr>
              <a:t>1.6 </a:t>
            </a:r>
            <a:r>
              <a:rPr lang="en-US" sz="1400" b="1" dirty="0">
                <a:solidFill>
                  <a:srgbClr val="670768"/>
                </a:solidFill>
                <a:latin typeface="Arial" charset="0"/>
              </a:rPr>
              <a:t>billion transistors</a:t>
            </a:r>
          </a:p>
          <a:p>
            <a:pPr algn="l">
              <a:lnSpc>
                <a:spcPct val="70000"/>
              </a:lnSpc>
              <a:spcBef>
                <a:spcPct val="50000"/>
              </a:spcBef>
            </a:pPr>
            <a:r>
              <a:rPr lang="en-US" sz="1400" b="1" dirty="0" smtClean="0">
                <a:solidFill>
                  <a:srgbClr val="670768"/>
                </a:solidFill>
                <a:latin typeface="Arial" charset="0"/>
              </a:rPr>
              <a:t>22 </a:t>
            </a:r>
            <a:r>
              <a:rPr lang="en-US" sz="1400" b="1" dirty="0">
                <a:solidFill>
                  <a:srgbClr val="670768"/>
                </a:solidFill>
                <a:latin typeface="Arial" charset="0"/>
              </a:rPr>
              <a:t>nm </a:t>
            </a:r>
            <a:r>
              <a:rPr lang="en-US" sz="1400" b="1" dirty="0" smtClean="0">
                <a:solidFill>
                  <a:srgbClr val="670768"/>
                </a:solidFill>
                <a:latin typeface="Arial" charset="0"/>
              </a:rPr>
              <a:t>wires</a:t>
            </a:r>
          </a:p>
          <a:p>
            <a:pPr algn="l">
              <a:lnSpc>
                <a:spcPct val="70000"/>
              </a:lnSpc>
              <a:spcBef>
                <a:spcPct val="50000"/>
              </a:spcBef>
            </a:pPr>
            <a:r>
              <a:rPr lang="en-US" sz="1400" b="1" dirty="0">
                <a:solidFill>
                  <a:srgbClr val="670768"/>
                </a:solidFill>
                <a:latin typeface="Arial" charset="0"/>
              </a:rPr>
              <a:t>AES encryption instructions</a:t>
            </a:r>
          </a:p>
          <a:p>
            <a:pPr algn="l">
              <a:lnSpc>
                <a:spcPct val="70000"/>
              </a:lnSpc>
              <a:spcBef>
                <a:spcPct val="50000"/>
              </a:spcBef>
            </a:pPr>
            <a:r>
              <a:rPr lang="en-US" sz="1400" b="1" dirty="0">
                <a:solidFill>
                  <a:srgbClr val="670768"/>
                </a:solidFill>
                <a:latin typeface="Arial" charset="0"/>
              </a:rPr>
              <a:t>256-bit video instructions</a:t>
            </a:r>
          </a:p>
          <a:p>
            <a:pPr algn="l">
              <a:lnSpc>
                <a:spcPct val="70000"/>
              </a:lnSpc>
              <a:spcBef>
                <a:spcPct val="50000"/>
              </a:spcBef>
            </a:pPr>
            <a:r>
              <a:rPr lang="en-US" sz="1400" b="1" i="1" dirty="0" smtClean="0">
                <a:solidFill>
                  <a:srgbClr val="FF0515"/>
                </a:solidFill>
                <a:latin typeface="Arial" charset="0"/>
              </a:rPr>
              <a:t>computer-assisted </a:t>
            </a:r>
            <a:r>
              <a:rPr lang="en-US" sz="1400" b="1" i="1" dirty="0">
                <a:solidFill>
                  <a:srgbClr val="FF0515"/>
                </a:solidFill>
                <a:latin typeface="Arial" charset="0"/>
              </a:rPr>
              <a:t>design</a:t>
            </a:r>
          </a:p>
        </p:txBody>
      </p:sp>
      <p:grpSp>
        <p:nvGrpSpPr>
          <p:cNvPr id="43012" name="Group 4"/>
          <p:cNvGrpSpPr>
            <a:grpSpLocks/>
          </p:cNvGrpSpPr>
          <p:nvPr>
            <p:custDataLst>
              <p:tags r:id="rId4"/>
            </p:custDataLst>
          </p:nvPr>
        </p:nvGrpSpPr>
        <p:grpSpPr bwMode="auto">
          <a:xfrm>
            <a:off x="2419350" y="4048125"/>
            <a:ext cx="122238" cy="182563"/>
            <a:chOff x="2928" y="1051"/>
            <a:chExt cx="840" cy="957"/>
          </a:xfrm>
        </p:grpSpPr>
        <p:sp>
          <p:nvSpPr>
            <p:cNvPr id="43089" name="Freeform 5"/>
            <p:cNvSpPr>
              <a:spLocks/>
            </p:cNvSpPr>
            <p:nvPr>
              <p:custDataLst>
                <p:tags r:id="rId76"/>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43090" name="Oval 6"/>
            <p:cNvSpPr>
              <a:spLocks noChangeArrowheads="1"/>
            </p:cNvSpPr>
            <p:nvPr>
              <p:custDataLst>
                <p:tags r:id="rId7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43091" name="Oval 7"/>
            <p:cNvSpPr>
              <a:spLocks noChangeArrowheads="1"/>
            </p:cNvSpPr>
            <p:nvPr>
              <p:custDataLst>
                <p:tags r:id="rId7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92" name="Oval 8"/>
            <p:cNvSpPr>
              <a:spLocks noChangeArrowheads="1"/>
            </p:cNvSpPr>
            <p:nvPr>
              <p:custDataLst>
                <p:tags r:id="rId7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93" name="Oval 9"/>
            <p:cNvSpPr>
              <a:spLocks noChangeArrowheads="1"/>
            </p:cNvSpPr>
            <p:nvPr>
              <p:custDataLst>
                <p:tags r:id="rId8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94" name="Oval 10"/>
            <p:cNvSpPr>
              <a:spLocks noChangeArrowheads="1"/>
            </p:cNvSpPr>
            <p:nvPr>
              <p:custDataLst>
                <p:tags r:id="rId8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95" name="Oval 11"/>
            <p:cNvSpPr>
              <a:spLocks noChangeArrowheads="1"/>
            </p:cNvSpPr>
            <p:nvPr>
              <p:custDataLst>
                <p:tags r:id="rId8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96" name="Oval 12"/>
            <p:cNvSpPr>
              <a:spLocks noChangeArrowheads="1"/>
            </p:cNvSpPr>
            <p:nvPr>
              <p:custDataLst>
                <p:tags r:id="rId8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97" name="AutoShape 13"/>
            <p:cNvSpPr>
              <a:spLocks noChangeArrowheads="1"/>
            </p:cNvSpPr>
            <p:nvPr>
              <p:custDataLst>
                <p:tags r:id="rId8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43098" name="Freeform 14"/>
            <p:cNvSpPr>
              <a:spLocks/>
            </p:cNvSpPr>
            <p:nvPr>
              <p:custDataLst>
                <p:tags r:id="rId8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3099" name="Freeform 15"/>
            <p:cNvSpPr>
              <a:spLocks/>
            </p:cNvSpPr>
            <p:nvPr>
              <p:custDataLst>
                <p:tags r:id="rId8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3100" name="Freeform 16"/>
            <p:cNvSpPr>
              <a:spLocks/>
            </p:cNvSpPr>
            <p:nvPr>
              <p:custDataLst>
                <p:tags r:id="rId8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43101" name="Freeform 17"/>
            <p:cNvSpPr>
              <a:spLocks/>
            </p:cNvSpPr>
            <p:nvPr>
              <p:custDataLst>
                <p:tags r:id="rId8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43013" name="Group 18"/>
          <p:cNvGrpSpPr>
            <a:grpSpLocks/>
          </p:cNvGrpSpPr>
          <p:nvPr>
            <p:custDataLst>
              <p:tags r:id="rId5"/>
            </p:custDataLst>
          </p:nvPr>
        </p:nvGrpSpPr>
        <p:grpSpPr bwMode="auto">
          <a:xfrm>
            <a:off x="4362450" y="263525"/>
            <a:ext cx="122238" cy="182563"/>
            <a:chOff x="2928" y="1051"/>
            <a:chExt cx="840" cy="957"/>
          </a:xfrm>
        </p:grpSpPr>
        <p:sp>
          <p:nvSpPr>
            <p:cNvPr id="43076" name="Freeform 19"/>
            <p:cNvSpPr>
              <a:spLocks/>
            </p:cNvSpPr>
            <p:nvPr>
              <p:custDataLst>
                <p:tags r:id="rId6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43077" name="Oval 20"/>
            <p:cNvSpPr>
              <a:spLocks noChangeArrowheads="1"/>
            </p:cNvSpPr>
            <p:nvPr>
              <p:custDataLst>
                <p:tags r:id="rId6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43078" name="Oval 21"/>
            <p:cNvSpPr>
              <a:spLocks noChangeArrowheads="1"/>
            </p:cNvSpPr>
            <p:nvPr>
              <p:custDataLst>
                <p:tags r:id="rId6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79" name="Oval 22"/>
            <p:cNvSpPr>
              <a:spLocks noChangeArrowheads="1"/>
            </p:cNvSpPr>
            <p:nvPr>
              <p:custDataLst>
                <p:tags r:id="rId6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80" name="Oval 23"/>
            <p:cNvSpPr>
              <a:spLocks noChangeArrowheads="1"/>
            </p:cNvSpPr>
            <p:nvPr>
              <p:custDataLst>
                <p:tags r:id="rId6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81" name="Oval 24"/>
            <p:cNvSpPr>
              <a:spLocks noChangeArrowheads="1"/>
            </p:cNvSpPr>
            <p:nvPr>
              <p:custDataLst>
                <p:tags r:id="rId6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82" name="Oval 25"/>
            <p:cNvSpPr>
              <a:spLocks noChangeArrowheads="1"/>
            </p:cNvSpPr>
            <p:nvPr>
              <p:custDataLst>
                <p:tags r:id="rId6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83" name="Oval 26"/>
            <p:cNvSpPr>
              <a:spLocks noChangeArrowheads="1"/>
            </p:cNvSpPr>
            <p:nvPr>
              <p:custDataLst>
                <p:tags r:id="rId7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84" name="AutoShape 27"/>
            <p:cNvSpPr>
              <a:spLocks noChangeArrowheads="1"/>
            </p:cNvSpPr>
            <p:nvPr>
              <p:custDataLst>
                <p:tags r:id="rId7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43085" name="Freeform 28"/>
            <p:cNvSpPr>
              <a:spLocks/>
            </p:cNvSpPr>
            <p:nvPr>
              <p:custDataLst>
                <p:tags r:id="rId7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3086" name="Freeform 29"/>
            <p:cNvSpPr>
              <a:spLocks/>
            </p:cNvSpPr>
            <p:nvPr>
              <p:custDataLst>
                <p:tags r:id="rId7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3087" name="Freeform 30"/>
            <p:cNvSpPr>
              <a:spLocks/>
            </p:cNvSpPr>
            <p:nvPr>
              <p:custDataLst>
                <p:tags r:id="rId7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43088" name="Freeform 31"/>
            <p:cNvSpPr>
              <a:spLocks/>
            </p:cNvSpPr>
            <p:nvPr>
              <p:custDataLst>
                <p:tags r:id="rId7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43014" name="Group 32"/>
          <p:cNvGrpSpPr>
            <a:grpSpLocks/>
          </p:cNvGrpSpPr>
          <p:nvPr>
            <p:custDataLst>
              <p:tags r:id="rId6"/>
            </p:custDataLst>
          </p:nvPr>
        </p:nvGrpSpPr>
        <p:grpSpPr bwMode="auto">
          <a:xfrm>
            <a:off x="5623606" y="5075237"/>
            <a:ext cx="122238" cy="182563"/>
            <a:chOff x="2928" y="1051"/>
            <a:chExt cx="840" cy="957"/>
          </a:xfrm>
        </p:grpSpPr>
        <p:sp>
          <p:nvSpPr>
            <p:cNvPr id="43063" name="Freeform 33"/>
            <p:cNvSpPr>
              <a:spLocks/>
            </p:cNvSpPr>
            <p:nvPr>
              <p:custDataLst>
                <p:tags r:id="rId50"/>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43064" name="Oval 34"/>
            <p:cNvSpPr>
              <a:spLocks noChangeArrowheads="1"/>
            </p:cNvSpPr>
            <p:nvPr>
              <p:custDataLst>
                <p:tags r:id="rId5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43065" name="Oval 35"/>
            <p:cNvSpPr>
              <a:spLocks noChangeArrowheads="1"/>
            </p:cNvSpPr>
            <p:nvPr>
              <p:custDataLst>
                <p:tags r:id="rId52"/>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66" name="Oval 36"/>
            <p:cNvSpPr>
              <a:spLocks noChangeArrowheads="1"/>
            </p:cNvSpPr>
            <p:nvPr>
              <p:custDataLst>
                <p:tags r:id="rId53"/>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67" name="Oval 37"/>
            <p:cNvSpPr>
              <a:spLocks noChangeArrowheads="1"/>
            </p:cNvSpPr>
            <p:nvPr>
              <p:custDataLst>
                <p:tags r:id="rId54"/>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68" name="Oval 38"/>
            <p:cNvSpPr>
              <a:spLocks noChangeArrowheads="1"/>
            </p:cNvSpPr>
            <p:nvPr>
              <p:custDataLst>
                <p:tags r:id="rId55"/>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69" name="Oval 39"/>
            <p:cNvSpPr>
              <a:spLocks noChangeArrowheads="1"/>
            </p:cNvSpPr>
            <p:nvPr>
              <p:custDataLst>
                <p:tags r:id="rId56"/>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70" name="Oval 40"/>
            <p:cNvSpPr>
              <a:spLocks noChangeArrowheads="1"/>
            </p:cNvSpPr>
            <p:nvPr>
              <p:custDataLst>
                <p:tags r:id="rId57"/>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71" name="AutoShape 41"/>
            <p:cNvSpPr>
              <a:spLocks noChangeArrowheads="1"/>
            </p:cNvSpPr>
            <p:nvPr>
              <p:custDataLst>
                <p:tags r:id="rId5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43072" name="Freeform 42"/>
            <p:cNvSpPr>
              <a:spLocks/>
            </p:cNvSpPr>
            <p:nvPr>
              <p:custDataLst>
                <p:tags r:id="rId5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3073" name="Freeform 43"/>
            <p:cNvSpPr>
              <a:spLocks/>
            </p:cNvSpPr>
            <p:nvPr>
              <p:custDataLst>
                <p:tags r:id="rId6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3074" name="Freeform 44"/>
            <p:cNvSpPr>
              <a:spLocks/>
            </p:cNvSpPr>
            <p:nvPr>
              <p:custDataLst>
                <p:tags r:id="rId6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43075" name="Freeform 45"/>
            <p:cNvSpPr>
              <a:spLocks/>
            </p:cNvSpPr>
            <p:nvPr>
              <p:custDataLst>
                <p:tags r:id="rId6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43015" name="Group 46"/>
          <p:cNvGrpSpPr>
            <a:grpSpLocks/>
          </p:cNvGrpSpPr>
          <p:nvPr>
            <p:custDataLst>
              <p:tags r:id="rId7"/>
            </p:custDataLst>
          </p:nvPr>
        </p:nvGrpSpPr>
        <p:grpSpPr bwMode="auto">
          <a:xfrm>
            <a:off x="350838" y="6373813"/>
            <a:ext cx="122237" cy="182562"/>
            <a:chOff x="2928" y="1051"/>
            <a:chExt cx="840" cy="957"/>
          </a:xfrm>
        </p:grpSpPr>
        <p:sp>
          <p:nvSpPr>
            <p:cNvPr id="43050" name="Freeform 47"/>
            <p:cNvSpPr>
              <a:spLocks/>
            </p:cNvSpPr>
            <p:nvPr>
              <p:custDataLst>
                <p:tags r:id="rId37"/>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43051" name="Oval 48"/>
            <p:cNvSpPr>
              <a:spLocks noChangeArrowheads="1"/>
            </p:cNvSpPr>
            <p:nvPr>
              <p:custDataLst>
                <p:tags r:id="rId3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43052" name="Oval 49"/>
            <p:cNvSpPr>
              <a:spLocks noChangeArrowheads="1"/>
            </p:cNvSpPr>
            <p:nvPr>
              <p:custDataLst>
                <p:tags r:id="rId3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53" name="Oval 50"/>
            <p:cNvSpPr>
              <a:spLocks noChangeArrowheads="1"/>
            </p:cNvSpPr>
            <p:nvPr>
              <p:custDataLst>
                <p:tags r:id="rId4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54" name="Oval 51"/>
            <p:cNvSpPr>
              <a:spLocks noChangeArrowheads="1"/>
            </p:cNvSpPr>
            <p:nvPr>
              <p:custDataLst>
                <p:tags r:id="rId4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55" name="Oval 52"/>
            <p:cNvSpPr>
              <a:spLocks noChangeArrowheads="1"/>
            </p:cNvSpPr>
            <p:nvPr>
              <p:custDataLst>
                <p:tags r:id="rId4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56" name="Oval 53"/>
            <p:cNvSpPr>
              <a:spLocks noChangeArrowheads="1"/>
            </p:cNvSpPr>
            <p:nvPr>
              <p:custDataLst>
                <p:tags r:id="rId4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57" name="Oval 54"/>
            <p:cNvSpPr>
              <a:spLocks noChangeArrowheads="1"/>
            </p:cNvSpPr>
            <p:nvPr>
              <p:custDataLst>
                <p:tags r:id="rId4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58" name="AutoShape 55"/>
            <p:cNvSpPr>
              <a:spLocks noChangeArrowheads="1"/>
            </p:cNvSpPr>
            <p:nvPr>
              <p:custDataLst>
                <p:tags r:id="rId4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43059" name="Freeform 56"/>
            <p:cNvSpPr>
              <a:spLocks/>
            </p:cNvSpPr>
            <p:nvPr>
              <p:custDataLst>
                <p:tags r:id="rId4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3060" name="Freeform 57"/>
            <p:cNvSpPr>
              <a:spLocks/>
            </p:cNvSpPr>
            <p:nvPr>
              <p:custDataLst>
                <p:tags r:id="rId4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3061" name="Freeform 58"/>
            <p:cNvSpPr>
              <a:spLocks/>
            </p:cNvSpPr>
            <p:nvPr>
              <p:custDataLst>
                <p:tags r:id="rId4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43062" name="Freeform 59"/>
            <p:cNvSpPr>
              <a:spLocks/>
            </p:cNvSpPr>
            <p:nvPr>
              <p:custDataLst>
                <p:tags r:id="rId4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43016" name="Group 60"/>
          <p:cNvGrpSpPr>
            <a:grpSpLocks/>
          </p:cNvGrpSpPr>
          <p:nvPr>
            <p:custDataLst>
              <p:tags r:id="rId8"/>
            </p:custDataLst>
          </p:nvPr>
        </p:nvGrpSpPr>
        <p:grpSpPr bwMode="auto">
          <a:xfrm>
            <a:off x="2278063" y="1547813"/>
            <a:ext cx="122237" cy="182562"/>
            <a:chOff x="2928" y="1051"/>
            <a:chExt cx="840" cy="957"/>
          </a:xfrm>
        </p:grpSpPr>
        <p:sp>
          <p:nvSpPr>
            <p:cNvPr id="43037" name="Freeform 61"/>
            <p:cNvSpPr>
              <a:spLocks/>
            </p:cNvSpPr>
            <p:nvPr>
              <p:custDataLst>
                <p:tags r:id="rId2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43038" name="Oval 62"/>
            <p:cNvSpPr>
              <a:spLocks noChangeArrowheads="1"/>
            </p:cNvSpPr>
            <p:nvPr>
              <p:custDataLst>
                <p:tags r:id="rId2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43039" name="Oval 63"/>
            <p:cNvSpPr>
              <a:spLocks noChangeArrowheads="1"/>
            </p:cNvSpPr>
            <p:nvPr>
              <p:custDataLst>
                <p:tags r:id="rId2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40" name="Oval 64"/>
            <p:cNvSpPr>
              <a:spLocks noChangeArrowheads="1"/>
            </p:cNvSpPr>
            <p:nvPr>
              <p:custDataLst>
                <p:tags r:id="rId2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41" name="Oval 65"/>
            <p:cNvSpPr>
              <a:spLocks noChangeArrowheads="1"/>
            </p:cNvSpPr>
            <p:nvPr>
              <p:custDataLst>
                <p:tags r:id="rId2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42" name="Oval 66"/>
            <p:cNvSpPr>
              <a:spLocks noChangeArrowheads="1"/>
            </p:cNvSpPr>
            <p:nvPr>
              <p:custDataLst>
                <p:tags r:id="rId2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43" name="Oval 67"/>
            <p:cNvSpPr>
              <a:spLocks noChangeArrowheads="1"/>
            </p:cNvSpPr>
            <p:nvPr>
              <p:custDataLst>
                <p:tags r:id="rId3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44" name="Oval 68"/>
            <p:cNvSpPr>
              <a:spLocks noChangeArrowheads="1"/>
            </p:cNvSpPr>
            <p:nvPr>
              <p:custDataLst>
                <p:tags r:id="rId3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45" name="AutoShape 69"/>
            <p:cNvSpPr>
              <a:spLocks noChangeArrowheads="1"/>
            </p:cNvSpPr>
            <p:nvPr>
              <p:custDataLst>
                <p:tags r:id="rId3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43046" name="Freeform 70"/>
            <p:cNvSpPr>
              <a:spLocks/>
            </p:cNvSpPr>
            <p:nvPr>
              <p:custDataLst>
                <p:tags r:id="rId3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3047" name="Freeform 71"/>
            <p:cNvSpPr>
              <a:spLocks/>
            </p:cNvSpPr>
            <p:nvPr>
              <p:custDataLst>
                <p:tags r:id="rId3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3048" name="Freeform 72"/>
            <p:cNvSpPr>
              <a:spLocks/>
            </p:cNvSpPr>
            <p:nvPr>
              <p:custDataLst>
                <p:tags r:id="rId3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43049" name="Freeform 73"/>
            <p:cNvSpPr>
              <a:spLocks/>
            </p:cNvSpPr>
            <p:nvPr>
              <p:custDataLst>
                <p:tags r:id="rId3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43017" name="Group 74"/>
          <p:cNvGrpSpPr>
            <a:grpSpLocks/>
          </p:cNvGrpSpPr>
          <p:nvPr>
            <p:custDataLst>
              <p:tags r:id="rId9"/>
            </p:custDataLst>
          </p:nvPr>
        </p:nvGrpSpPr>
        <p:grpSpPr bwMode="auto">
          <a:xfrm>
            <a:off x="6156325" y="6300788"/>
            <a:ext cx="303213" cy="395287"/>
            <a:chOff x="2928" y="1051"/>
            <a:chExt cx="840" cy="957"/>
          </a:xfrm>
        </p:grpSpPr>
        <p:sp>
          <p:nvSpPr>
            <p:cNvPr id="43024" name="Freeform 75"/>
            <p:cNvSpPr>
              <a:spLocks/>
            </p:cNvSpPr>
            <p:nvPr>
              <p:custDataLst>
                <p:tags r:id="rId11"/>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43025" name="Oval 76"/>
            <p:cNvSpPr>
              <a:spLocks noChangeArrowheads="1"/>
            </p:cNvSpPr>
            <p:nvPr>
              <p:custDataLst>
                <p:tags r:id="rId1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43026" name="Oval 77"/>
            <p:cNvSpPr>
              <a:spLocks noChangeArrowheads="1"/>
            </p:cNvSpPr>
            <p:nvPr>
              <p:custDataLst>
                <p:tags r:id="rId1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27" name="Oval 78"/>
            <p:cNvSpPr>
              <a:spLocks noChangeArrowheads="1"/>
            </p:cNvSpPr>
            <p:nvPr>
              <p:custDataLst>
                <p:tags r:id="rId1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28" name="Oval 79"/>
            <p:cNvSpPr>
              <a:spLocks noChangeArrowheads="1"/>
            </p:cNvSpPr>
            <p:nvPr>
              <p:custDataLst>
                <p:tags r:id="rId1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29" name="Oval 80"/>
            <p:cNvSpPr>
              <a:spLocks noChangeArrowheads="1"/>
            </p:cNvSpPr>
            <p:nvPr>
              <p:custDataLst>
                <p:tags r:id="rId1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30" name="Oval 81"/>
            <p:cNvSpPr>
              <a:spLocks noChangeArrowheads="1"/>
            </p:cNvSpPr>
            <p:nvPr>
              <p:custDataLst>
                <p:tags r:id="rId1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31" name="Oval 82"/>
            <p:cNvSpPr>
              <a:spLocks noChangeArrowheads="1"/>
            </p:cNvSpPr>
            <p:nvPr>
              <p:custDataLst>
                <p:tags r:id="rId1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32" name="AutoShape 83"/>
            <p:cNvSpPr>
              <a:spLocks noChangeArrowheads="1"/>
            </p:cNvSpPr>
            <p:nvPr>
              <p:custDataLst>
                <p:tags r:id="rId1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43033" name="Freeform 84"/>
            <p:cNvSpPr>
              <a:spLocks/>
            </p:cNvSpPr>
            <p:nvPr>
              <p:custDataLst>
                <p:tags r:id="rId2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3034" name="Freeform 85"/>
            <p:cNvSpPr>
              <a:spLocks/>
            </p:cNvSpPr>
            <p:nvPr>
              <p:custDataLst>
                <p:tags r:id="rId2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3035" name="Freeform 86"/>
            <p:cNvSpPr>
              <a:spLocks/>
            </p:cNvSpPr>
            <p:nvPr>
              <p:custDataLst>
                <p:tags r:id="rId2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43036" name="Freeform 87"/>
            <p:cNvSpPr>
              <a:spLocks/>
            </p:cNvSpPr>
            <p:nvPr>
              <p:custDataLst>
                <p:tags r:id="rId2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43018" name="Text Box 88"/>
          <p:cNvSpPr txBox="1">
            <a:spLocks noChangeArrowheads="1"/>
          </p:cNvSpPr>
          <p:nvPr>
            <p:custDataLst>
              <p:tags r:id="rId10"/>
            </p:custDataLst>
          </p:nvPr>
        </p:nvSpPr>
        <p:spPr bwMode="auto">
          <a:xfrm>
            <a:off x="6263472" y="6176963"/>
            <a:ext cx="2027237" cy="3915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80000"/>
              </a:lnSpc>
              <a:spcBef>
                <a:spcPct val="50000"/>
              </a:spcBef>
            </a:pPr>
            <a:r>
              <a:rPr lang="en-US" sz="1200" dirty="0" smtClean="0">
                <a:solidFill>
                  <a:srgbClr val="009900"/>
                </a:solidFill>
                <a:latin typeface="Calibri" pitchFamily="34" charset="0"/>
              </a:rPr>
              <a:t>Clearly the </a:t>
            </a:r>
            <a:r>
              <a:rPr lang="en-US" sz="1200" dirty="0">
                <a:solidFill>
                  <a:srgbClr val="009900"/>
                </a:solidFill>
                <a:latin typeface="Calibri" pitchFamily="34" charset="0"/>
              </a:rPr>
              <a:t>designers had excellent taste!</a:t>
            </a:r>
          </a:p>
        </p:txBody>
      </p:sp>
      <p:graphicFrame>
        <p:nvGraphicFramePr>
          <p:cNvPr id="43019" name="Object 89"/>
          <p:cNvGraphicFramePr>
            <a:graphicFrameLocks noChangeAspect="1"/>
          </p:cNvGraphicFramePr>
          <p:nvPr/>
        </p:nvGraphicFramePr>
        <p:xfrm>
          <a:off x="1403350" y="252413"/>
          <a:ext cx="92075" cy="128587"/>
        </p:xfrm>
        <a:graphic>
          <a:graphicData uri="http://schemas.openxmlformats.org/presentationml/2006/ole">
            <mc:AlternateContent xmlns:mc="http://schemas.openxmlformats.org/markup-compatibility/2006">
              <mc:Choice xmlns:v="urn:schemas-microsoft-com:vml" Requires="v">
                <p:oleObj spid="_x0000_s43206" name="Document" r:id="rId92" imgW="944880" imgH="1304544" progId="Word.Document.8">
                  <p:embed/>
                </p:oleObj>
              </mc:Choice>
              <mc:Fallback>
                <p:oleObj name="Document" r:id="rId92" imgW="944880" imgH="1304544" progId="Word.Document.8">
                  <p:embed/>
                  <p:pic>
                    <p:nvPicPr>
                      <p:cNvPr id="0" name="Object 89"/>
                      <p:cNvPicPr>
                        <a:picLocks noChangeAspect="1" noChangeArrowheads="1"/>
                      </p:cNvPicPr>
                      <p:nvPr/>
                    </p:nvPicPr>
                    <p:blipFill>
                      <a:blip r:embed="rId93">
                        <a:extLst>
                          <a:ext uri="{28A0092B-C50C-407E-A947-70E740481C1C}">
                            <a14:useLocalDpi xmlns:a14="http://schemas.microsoft.com/office/drawing/2010/main" val="0"/>
                          </a:ext>
                        </a:extLst>
                      </a:blip>
                      <a:srcRect/>
                      <a:stretch>
                        <a:fillRect/>
                      </a:stretch>
                    </p:blipFill>
                    <p:spPr bwMode="auto">
                      <a:xfrm>
                        <a:off x="1403350" y="252413"/>
                        <a:ext cx="92075" cy="1285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3020" name="Object 90"/>
          <p:cNvGraphicFramePr>
            <a:graphicFrameLocks noChangeAspect="1"/>
          </p:cNvGraphicFramePr>
          <p:nvPr>
            <p:extLst>
              <p:ext uri="{D42A27DB-BD31-4B8C-83A1-F6EECF244321}">
                <p14:modId xmlns:p14="http://schemas.microsoft.com/office/powerpoint/2010/main" val="2143152211"/>
              </p:ext>
            </p:extLst>
          </p:nvPr>
        </p:nvGraphicFramePr>
        <p:xfrm>
          <a:off x="5135563" y="2055813"/>
          <a:ext cx="120650" cy="168275"/>
        </p:xfrm>
        <a:graphic>
          <a:graphicData uri="http://schemas.openxmlformats.org/presentationml/2006/ole">
            <mc:AlternateContent xmlns:mc="http://schemas.openxmlformats.org/markup-compatibility/2006">
              <mc:Choice xmlns:v="urn:schemas-microsoft-com:vml" Requires="v">
                <p:oleObj spid="_x0000_s43207" name="Document" r:id="rId94" imgW="944880" imgH="1304544" progId="Word.Document.8">
                  <p:embed/>
                </p:oleObj>
              </mc:Choice>
              <mc:Fallback>
                <p:oleObj name="Document" r:id="rId94" imgW="944880" imgH="1304544" progId="Word.Document.8">
                  <p:embed/>
                  <p:pic>
                    <p:nvPicPr>
                      <p:cNvPr id="0" name="Object 90"/>
                      <p:cNvPicPr>
                        <a:picLocks noChangeAspect="1" noChangeArrowheads="1"/>
                      </p:cNvPicPr>
                      <p:nvPr/>
                    </p:nvPicPr>
                    <p:blipFill>
                      <a:blip r:embed="rId93">
                        <a:extLst>
                          <a:ext uri="{28A0092B-C50C-407E-A947-70E740481C1C}">
                            <a14:useLocalDpi xmlns:a14="http://schemas.microsoft.com/office/drawing/2010/main" val="0"/>
                          </a:ext>
                        </a:extLst>
                      </a:blip>
                      <a:srcRect/>
                      <a:stretch>
                        <a:fillRect/>
                      </a:stretch>
                    </p:blipFill>
                    <p:spPr bwMode="auto">
                      <a:xfrm>
                        <a:off x="5135563" y="2055813"/>
                        <a:ext cx="120650" cy="1682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pic>
        <p:nvPicPr>
          <p:cNvPr id="43021" name="Picture 91" descr="chip_2"/>
          <p:cNvPicPr>
            <a:picLocks noChangeAspect="1" noChangeArrowheads="1"/>
          </p:cNvPicPr>
          <p:nvPr/>
        </p:nvPicPr>
        <p:blipFill>
          <a:blip r:embed="rId95">
            <a:extLst>
              <a:ext uri="{28A0092B-C50C-407E-A947-70E740481C1C}">
                <a14:useLocalDpi xmlns:a14="http://schemas.microsoft.com/office/drawing/2010/main" val="0"/>
              </a:ext>
            </a:extLst>
          </a:blip>
          <a:srcRect/>
          <a:stretch>
            <a:fillRect/>
          </a:stretch>
        </p:blipFill>
        <p:spPr bwMode="auto">
          <a:xfrm>
            <a:off x="6445931" y="3711571"/>
            <a:ext cx="2362200" cy="2097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9" name="Picture 98"/>
          <p:cNvPicPr>
            <a:picLocks noChangeAspect="1"/>
          </p:cNvPicPr>
          <p:nvPr/>
        </p:nvPicPr>
        <p:blipFill>
          <a:blip r:embed="rId96" cstate="print">
            <a:extLst>
              <a:ext uri="{28A0092B-C50C-407E-A947-70E740481C1C}">
                <a14:useLocalDpi xmlns:a14="http://schemas.microsoft.com/office/drawing/2010/main" val="0"/>
              </a:ext>
            </a:extLst>
          </a:blip>
          <a:stretch>
            <a:fillRect/>
          </a:stretch>
        </p:blipFill>
        <p:spPr>
          <a:xfrm>
            <a:off x="1371600" y="6644238"/>
            <a:ext cx="197022" cy="106895"/>
          </a:xfrm>
          <a:prstGeom prst="rect">
            <a:avLst/>
          </a:prstGeom>
        </p:spPr>
      </p:pic>
      <p:pic>
        <p:nvPicPr>
          <p:cNvPr id="100" name="Picture 99"/>
          <p:cNvPicPr>
            <a:picLocks noChangeAspect="1"/>
          </p:cNvPicPr>
          <p:nvPr/>
        </p:nvPicPr>
        <p:blipFill>
          <a:blip r:embed="rId96" cstate="print">
            <a:extLst>
              <a:ext uri="{28A0092B-C50C-407E-A947-70E740481C1C}">
                <a14:useLocalDpi xmlns:a14="http://schemas.microsoft.com/office/drawing/2010/main" val="0"/>
              </a:ext>
            </a:extLst>
          </a:blip>
          <a:stretch>
            <a:fillRect/>
          </a:stretch>
        </p:blipFill>
        <p:spPr>
          <a:xfrm>
            <a:off x="5531556" y="215317"/>
            <a:ext cx="197022" cy="106895"/>
          </a:xfrm>
          <a:prstGeom prst="rect">
            <a:avLst/>
          </a:prstGeom>
        </p:spPr>
      </p:pic>
      <p:pic>
        <p:nvPicPr>
          <p:cNvPr id="101" name="Picture 100"/>
          <p:cNvPicPr>
            <a:picLocks noChangeAspect="1"/>
          </p:cNvPicPr>
          <p:nvPr/>
        </p:nvPicPr>
        <p:blipFill>
          <a:blip r:embed="rId96" cstate="print">
            <a:extLst>
              <a:ext uri="{28A0092B-C50C-407E-A947-70E740481C1C}">
                <a14:useLocalDpi xmlns:a14="http://schemas.microsoft.com/office/drawing/2010/main" val="0"/>
              </a:ext>
            </a:extLst>
          </a:blip>
          <a:stretch>
            <a:fillRect/>
          </a:stretch>
        </p:blipFill>
        <p:spPr>
          <a:xfrm>
            <a:off x="1969911" y="3734149"/>
            <a:ext cx="197022" cy="106895"/>
          </a:xfrm>
          <a:prstGeom prst="rect">
            <a:avLst/>
          </a:prstGeom>
        </p:spPr>
      </p:pic>
    </p:spTree>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7"/>
          <p:cNvPicPr>
            <a:picLocks noChangeAspect="1" noChangeArrowheads="1"/>
          </p:cNvPicPr>
          <p:nvPr>
            <p:custDataLst>
              <p:tags r:id="rId1"/>
            </p:custDataLst>
          </p:nvPr>
        </p:nvPicPr>
        <p:blipFill>
          <a:blip r:embed="rId23">
            <a:extLst>
              <a:ext uri="{28A0092B-C50C-407E-A947-70E740481C1C}">
                <a14:useLocalDpi xmlns:a14="http://schemas.microsoft.com/office/drawing/2010/main" val="0"/>
              </a:ext>
            </a:extLst>
          </a:blip>
          <a:srcRect l="18820" r="19992"/>
          <a:stretch>
            <a:fillRect/>
          </a:stretch>
        </p:blipFill>
        <p:spPr bwMode="auto">
          <a:xfrm>
            <a:off x="6649499" y="2194571"/>
            <a:ext cx="2275147" cy="24762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 name="Picture 14"/>
          <p:cNvPicPr>
            <a:picLocks noChangeAspect="1"/>
          </p:cNvPicPr>
          <p:nvPr/>
        </p:nvPicPr>
        <p:blipFill>
          <a:blip r:embed="rId24">
            <a:extLst>
              <a:ext uri="{28A0092B-C50C-407E-A947-70E740481C1C}">
                <a14:useLocalDpi xmlns:a14="http://schemas.microsoft.com/office/drawing/2010/main" val="0"/>
              </a:ext>
            </a:extLst>
          </a:blip>
          <a:stretch>
            <a:fillRect/>
          </a:stretch>
        </p:blipFill>
        <p:spPr>
          <a:xfrm>
            <a:off x="5786509" y="186355"/>
            <a:ext cx="3068033" cy="1409118"/>
          </a:xfrm>
          <a:prstGeom prst="rect">
            <a:avLst/>
          </a:prstGeom>
        </p:spPr>
      </p:pic>
      <p:pic>
        <p:nvPicPr>
          <p:cNvPr id="10" name="Picture 11" descr="vonNeumann"/>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641350" y="2501717"/>
            <a:ext cx="4235450" cy="320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 Box 12"/>
          <p:cNvSpPr txBox="1">
            <a:spLocks noChangeArrowheads="1"/>
          </p:cNvSpPr>
          <p:nvPr/>
        </p:nvSpPr>
        <p:spPr bwMode="auto">
          <a:xfrm>
            <a:off x="304800" y="5397317"/>
            <a:ext cx="1873250" cy="553998"/>
          </a:xfrm>
          <a:prstGeom prst="rect">
            <a:avLst/>
          </a:prstGeom>
          <a:solidFill>
            <a:schemeClr val="bg1">
              <a:lumMod val="85000"/>
            </a:schemeClr>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smtClean="0">
                <a:latin typeface="Cambria" pitchFamily="18" charset="0"/>
              </a:rPr>
              <a:t>Jon Von </a:t>
            </a:r>
            <a:r>
              <a:rPr lang="en-US" sz="1500" dirty="0">
                <a:latin typeface="Cambria" pitchFamily="18" charset="0"/>
              </a:rPr>
              <a:t>Neumann, advisor</a:t>
            </a:r>
            <a:endParaRPr lang="en-US" sz="1500" i="1" dirty="0">
              <a:latin typeface="Cambria" pitchFamily="18" charset="0"/>
            </a:endParaRPr>
          </a:p>
        </p:txBody>
      </p:sp>
      <p:pic>
        <p:nvPicPr>
          <p:cNvPr id="12" name="Picture 8" descr="Gillies_Donald_B"/>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5105400" y="3978203"/>
            <a:ext cx="1371600" cy="1826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Text Box 9"/>
          <p:cNvSpPr txBox="1">
            <a:spLocks noChangeArrowheads="1"/>
          </p:cNvSpPr>
          <p:nvPr/>
        </p:nvSpPr>
        <p:spPr bwMode="auto">
          <a:xfrm>
            <a:off x="5404899" y="5528104"/>
            <a:ext cx="1244600" cy="554038"/>
          </a:xfrm>
          <a:prstGeom prst="rect">
            <a:avLst/>
          </a:prstGeom>
          <a:solidFill>
            <a:srgbClr val="CCECFF"/>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latin typeface="Cambria" pitchFamily="18" charset="0"/>
              </a:rPr>
              <a:t>Don </a:t>
            </a:r>
            <a:r>
              <a:rPr lang="en-US" sz="1500" dirty="0" err="1">
                <a:latin typeface="Cambria" pitchFamily="18" charset="0"/>
              </a:rPr>
              <a:t>Gillies</a:t>
            </a:r>
            <a:r>
              <a:rPr lang="en-US" sz="1500" dirty="0">
                <a:latin typeface="Cambria" pitchFamily="18" charset="0"/>
              </a:rPr>
              <a:t>, </a:t>
            </a:r>
            <a:r>
              <a:rPr lang="en-US" sz="1500" i="1" dirty="0">
                <a:latin typeface="Cambria" pitchFamily="18" charset="0"/>
              </a:rPr>
              <a:t>assembler</a:t>
            </a:r>
            <a:endParaRPr lang="en-US" sz="1500" dirty="0">
              <a:latin typeface="Cambria" pitchFamily="18" charset="0"/>
            </a:endParaRPr>
          </a:p>
        </p:txBody>
      </p:sp>
      <p:sp>
        <p:nvSpPr>
          <p:cNvPr id="14" name="Text Box 37"/>
          <p:cNvSpPr txBox="1">
            <a:spLocks noChangeArrowheads="1"/>
          </p:cNvSpPr>
          <p:nvPr/>
        </p:nvSpPr>
        <p:spPr bwMode="auto">
          <a:xfrm>
            <a:off x="1497331" y="6196092"/>
            <a:ext cx="6445250" cy="507831"/>
          </a:xfrm>
          <a:prstGeom prst="rect">
            <a:avLst/>
          </a:prstGeom>
          <a:solidFill>
            <a:schemeClr val="bg1"/>
          </a:solidFill>
          <a:ln w="19050">
            <a:solidFill>
              <a:schemeClr val="bg1"/>
            </a:solidFill>
            <a:miter lim="800000"/>
            <a:headEnd/>
            <a:tailEnd/>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700" dirty="0" smtClean="0">
                <a:latin typeface="Cambria" pitchFamily="18" charset="0"/>
              </a:rPr>
              <a:t>How should software be </a:t>
            </a:r>
            <a:r>
              <a:rPr lang="en-US" sz="2700" b="1" i="1" dirty="0" smtClean="0">
                <a:latin typeface="Cambria" pitchFamily="18" charset="0"/>
              </a:rPr>
              <a:t>assembled </a:t>
            </a:r>
            <a:r>
              <a:rPr lang="en-US" sz="2700" dirty="0" smtClean="0">
                <a:latin typeface="Cambria" pitchFamily="18" charset="0"/>
              </a:rPr>
              <a:t>?</a:t>
            </a:r>
            <a:endParaRPr lang="en-US" sz="2700" dirty="0">
              <a:latin typeface="Cambria" pitchFamily="18" charset="0"/>
            </a:endParaRPr>
          </a:p>
        </p:txBody>
      </p:sp>
      <p:sp>
        <p:nvSpPr>
          <p:cNvPr id="16" name="Rectangle 15"/>
          <p:cNvSpPr/>
          <p:nvPr/>
        </p:nvSpPr>
        <p:spPr>
          <a:xfrm>
            <a:off x="3536950" y="2516418"/>
            <a:ext cx="1274131" cy="323165"/>
          </a:xfrm>
          <a:prstGeom prst="rect">
            <a:avLst/>
          </a:prstGeom>
        </p:spPr>
        <p:txBody>
          <a:bodyPr wrap="none">
            <a:spAutoFit/>
          </a:bodyPr>
          <a:lstStyle/>
          <a:p>
            <a:r>
              <a:rPr lang="en-US" sz="1500" b="1" dirty="0" smtClean="0">
                <a:solidFill>
                  <a:schemeClr val="bg1"/>
                </a:solidFill>
                <a:latin typeface="Cambria" pitchFamily="18" charset="0"/>
              </a:rPr>
              <a:t>IAS machine</a:t>
            </a:r>
            <a:endParaRPr lang="en-US" sz="1500" b="1" dirty="0">
              <a:solidFill>
                <a:schemeClr val="bg1"/>
              </a:solidFill>
            </a:endParaRPr>
          </a:p>
        </p:txBody>
      </p:sp>
      <p:sp>
        <p:nvSpPr>
          <p:cNvPr id="20" name="Text Box 9"/>
          <p:cNvSpPr txBox="1">
            <a:spLocks noChangeArrowheads="1"/>
          </p:cNvSpPr>
          <p:nvPr/>
        </p:nvSpPr>
        <p:spPr bwMode="auto">
          <a:xfrm>
            <a:off x="6781800" y="4495800"/>
            <a:ext cx="1981200" cy="1246495"/>
          </a:xfrm>
          <a:prstGeom prst="rect">
            <a:avLst/>
          </a:prstGeom>
          <a:solidFill>
            <a:srgbClr val="CCECFF"/>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smtClean="0">
                <a:latin typeface="Cambria" pitchFamily="18" charset="0"/>
              </a:rPr>
              <a:t>Grace Hopper, </a:t>
            </a:r>
            <a:r>
              <a:rPr lang="en-US" sz="1500" i="1" dirty="0" smtClean="0">
                <a:latin typeface="Cambria" pitchFamily="18" charset="0"/>
              </a:rPr>
              <a:t>admiral + author of the first high-level (human-level) language, COBOL</a:t>
            </a:r>
            <a:endParaRPr lang="en-US" sz="1500" dirty="0">
              <a:latin typeface="Cambria" pitchFamily="18" charset="0"/>
            </a:endParaRPr>
          </a:p>
        </p:txBody>
      </p:sp>
      <p:sp>
        <p:nvSpPr>
          <p:cNvPr id="21" name="Rounded Rectangle 20"/>
          <p:cNvSpPr/>
          <p:nvPr/>
        </p:nvSpPr>
        <p:spPr bwMode="auto">
          <a:xfrm>
            <a:off x="3338463" y="1915950"/>
            <a:ext cx="1374648" cy="399133"/>
          </a:xfrm>
          <a:prstGeom prst="round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2" name="Text Box 5"/>
          <p:cNvSpPr txBox="1">
            <a:spLocks noChangeArrowheads="1"/>
          </p:cNvSpPr>
          <p:nvPr>
            <p:custDataLst>
              <p:tags r:id="rId2"/>
            </p:custDataLst>
          </p:nvPr>
        </p:nvSpPr>
        <p:spPr bwMode="auto">
          <a:xfrm>
            <a:off x="3667125" y="152400"/>
            <a:ext cx="1694148"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a:latin typeface="Cambria" pitchFamily="18" charset="0"/>
              </a:rPr>
              <a:t>CS </a:t>
            </a:r>
            <a:r>
              <a:rPr lang="en-US" sz="4200" dirty="0" smtClean="0">
                <a:latin typeface="Cambria" pitchFamily="18" charset="0"/>
              </a:rPr>
              <a:t>5 Today</a:t>
            </a:r>
            <a:endParaRPr lang="en-US" sz="4200" dirty="0">
              <a:latin typeface="Cambria" pitchFamily="18" charset="0"/>
            </a:endParaRPr>
          </a:p>
        </p:txBody>
      </p:sp>
      <p:sp>
        <p:nvSpPr>
          <p:cNvPr id="24" name="Text Box 17"/>
          <p:cNvSpPr txBox="1">
            <a:spLocks noChangeArrowheads="1"/>
          </p:cNvSpPr>
          <p:nvPr>
            <p:custDataLst>
              <p:tags r:id="rId3"/>
            </p:custDataLst>
          </p:nvPr>
        </p:nvSpPr>
        <p:spPr bwMode="auto">
          <a:xfrm>
            <a:off x="634429" y="1289050"/>
            <a:ext cx="19129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b="1">
                <a:latin typeface="Cambria" pitchFamily="18" charset="0"/>
              </a:rPr>
              <a:t>Hmmm</a:t>
            </a:r>
          </a:p>
        </p:txBody>
      </p:sp>
      <p:sp>
        <p:nvSpPr>
          <p:cNvPr id="25" name="Text Box 18"/>
          <p:cNvSpPr txBox="1">
            <a:spLocks noChangeArrowheads="1"/>
          </p:cNvSpPr>
          <p:nvPr>
            <p:custDataLst>
              <p:tags r:id="rId4"/>
            </p:custDataLst>
          </p:nvPr>
        </p:nvSpPr>
        <p:spPr bwMode="auto">
          <a:xfrm>
            <a:off x="762000" y="723392"/>
            <a:ext cx="2905125"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dirty="0">
                <a:solidFill>
                  <a:srgbClr val="159627"/>
                </a:solidFill>
                <a:latin typeface="Cambria" pitchFamily="18" charset="0"/>
              </a:rPr>
              <a:t>How does Python </a:t>
            </a:r>
            <a:r>
              <a:rPr lang="en-US" sz="1500" b="1" i="1" dirty="0">
                <a:solidFill>
                  <a:srgbClr val="159627"/>
                </a:solidFill>
                <a:latin typeface="Cambria" pitchFamily="18" charset="0"/>
              </a:rPr>
              <a:t>function</a:t>
            </a:r>
            <a:r>
              <a:rPr lang="en-US" sz="1500" dirty="0">
                <a:solidFill>
                  <a:srgbClr val="159627"/>
                </a:solidFill>
                <a:latin typeface="Cambria" pitchFamily="18" charset="0"/>
              </a:rPr>
              <a:t>?</a:t>
            </a:r>
          </a:p>
        </p:txBody>
      </p:sp>
      <p:sp>
        <p:nvSpPr>
          <p:cNvPr id="26" name="Text Box 33"/>
          <p:cNvSpPr txBox="1">
            <a:spLocks noChangeArrowheads="1"/>
          </p:cNvSpPr>
          <p:nvPr>
            <p:custDataLst>
              <p:tags r:id="rId5"/>
            </p:custDataLst>
          </p:nvPr>
        </p:nvSpPr>
        <p:spPr bwMode="auto">
          <a:xfrm>
            <a:off x="342786" y="1905000"/>
            <a:ext cx="4547616"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dirty="0" smtClean="0">
                <a:latin typeface="Cambria" pitchFamily="18" charset="0"/>
              </a:rPr>
              <a:t>3-4</a:t>
            </a:r>
            <a:r>
              <a:rPr lang="en-US" sz="2100" dirty="0" smtClean="0">
                <a:latin typeface="Cambria" pitchFamily="18" charset="0"/>
              </a:rPr>
              <a:t> </a:t>
            </a:r>
            <a:r>
              <a:rPr lang="en-US" sz="2100" dirty="0" smtClean="0">
                <a:latin typeface="Cambria" pitchFamily="18" charset="0"/>
              </a:rPr>
              <a:t>Hmmm probs.  due </a:t>
            </a:r>
            <a:r>
              <a:rPr lang="en-US" sz="2100" dirty="0" smtClean="0">
                <a:latin typeface="Cambria" pitchFamily="18" charset="0"/>
              </a:rPr>
              <a:t>  </a:t>
            </a:r>
            <a:r>
              <a:rPr lang="en-US" sz="2100" dirty="0" smtClean="0">
                <a:latin typeface="Cambria" pitchFamily="18" charset="0"/>
              </a:rPr>
              <a:t>Mon</a:t>
            </a:r>
            <a:r>
              <a:rPr lang="en-US" sz="2100" dirty="0" smtClean="0">
                <a:latin typeface="Cambria" pitchFamily="18" charset="0"/>
              </a:rPr>
              <a:t>. </a:t>
            </a:r>
            <a:r>
              <a:rPr lang="en-US" sz="2100" dirty="0" smtClean="0">
                <a:latin typeface="Cambria" pitchFamily="18" charset="0"/>
              </a:rPr>
              <a:t>10/26</a:t>
            </a:r>
            <a:endParaRPr lang="en-US" sz="2100" dirty="0">
              <a:latin typeface="Cambria" pitchFamily="18" charset="0"/>
            </a:endParaRPr>
          </a:p>
        </p:txBody>
      </p:sp>
      <p:sp>
        <p:nvSpPr>
          <p:cNvPr id="27" name="Text Box 34"/>
          <p:cNvSpPr txBox="1">
            <a:spLocks noChangeArrowheads="1"/>
          </p:cNvSpPr>
          <p:nvPr>
            <p:custDataLst>
              <p:tags r:id="rId6"/>
            </p:custDataLst>
          </p:nvPr>
        </p:nvSpPr>
        <p:spPr bwMode="auto">
          <a:xfrm>
            <a:off x="755079" y="228600"/>
            <a:ext cx="1944687"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3200" b="1" dirty="0">
                <a:latin typeface="Cambria" pitchFamily="18" charset="0"/>
              </a:rPr>
              <a:t>Python!</a:t>
            </a:r>
          </a:p>
        </p:txBody>
      </p:sp>
      <p:sp>
        <p:nvSpPr>
          <p:cNvPr id="28" name="Freeform 105"/>
          <p:cNvSpPr>
            <a:spLocks/>
          </p:cNvSpPr>
          <p:nvPr/>
        </p:nvSpPr>
        <p:spPr bwMode="auto">
          <a:xfrm>
            <a:off x="597851" y="479778"/>
            <a:ext cx="416344" cy="1032712"/>
          </a:xfrm>
          <a:custGeom>
            <a:avLst/>
            <a:gdLst>
              <a:gd name="T0" fmla="*/ 2147483647 w 90"/>
              <a:gd name="T1" fmla="*/ 2147483647 h 293"/>
              <a:gd name="T2" fmla="*/ 2147483647 w 90"/>
              <a:gd name="T3" fmla="*/ 2147483647 h 293"/>
              <a:gd name="T4" fmla="*/ 2147483647 w 90"/>
              <a:gd name="T5" fmla="*/ 2147483647 h 293"/>
              <a:gd name="T6" fmla="*/ 2147483647 w 90"/>
              <a:gd name="T7" fmla="*/ 2147483647 h 293"/>
              <a:gd name="T8" fmla="*/ 2147483647 w 90"/>
              <a:gd name="T9" fmla="*/ 2147483647 h 293"/>
              <a:gd name="T10" fmla="*/ 2147483647 w 90"/>
              <a:gd name="T11" fmla="*/ 2147483647 h 293"/>
              <a:gd name="T12" fmla="*/ 2147483647 w 90"/>
              <a:gd name="T13" fmla="*/ 0 h 293"/>
              <a:gd name="T14" fmla="*/ 0 60000 65536"/>
              <a:gd name="T15" fmla="*/ 0 60000 65536"/>
              <a:gd name="T16" fmla="*/ 0 60000 65536"/>
              <a:gd name="T17" fmla="*/ 0 60000 65536"/>
              <a:gd name="T18" fmla="*/ 0 60000 65536"/>
              <a:gd name="T19" fmla="*/ 0 60000 65536"/>
              <a:gd name="T20" fmla="*/ 0 60000 65536"/>
              <a:gd name="T21" fmla="*/ 0 w 90"/>
              <a:gd name="T22" fmla="*/ 0 h 293"/>
              <a:gd name="T23" fmla="*/ 90 w 90"/>
              <a:gd name="T24" fmla="*/ 293 h 2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293">
                <a:moveTo>
                  <a:pt x="85" y="293"/>
                </a:moveTo>
                <a:cubicBezTo>
                  <a:pt x="59" y="275"/>
                  <a:pt x="38" y="270"/>
                  <a:pt x="21" y="244"/>
                </a:cubicBezTo>
                <a:cubicBezTo>
                  <a:pt x="18" y="232"/>
                  <a:pt x="16" y="220"/>
                  <a:pt x="12" y="210"/>
                </a:cubicBezTo>
                <a:cubicBezTo>
                  <a:pt x="9" y="204"/>
                  <a:pt x="2" y="200"/>
                  <a:pt x="2" y="195"/>
                </a:cubicBezTo>
                <a:cubicBezTo>
                  <a:pt x="0" y="169"/>
                  <a:pt x="5" y="94"/>
                  <a:pt x="26" y="64"/>
                </a:cubicBezTo>
                <a:cubicBezTo>
                  <a:pt x="35" y="50"/>
                  <a:pt x="49" y="27"/>
                  <a:pt x="60" y="15"/>
                </a:cubicBezTo>
                <a:cubicBezTo>
                  <a:pt x="67" y="6"/>
                  <a:pt x="90" y="0"/>
                  <a:pt x="90" y="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latin typeface="Cambria" pitchFamily="18" charset="0"/>
            </a:endParaRPr>
          </a:p>
        </p:txBody>
      </p:sp>
      <p:sp>
        <p:nvSpPr>
          <p:cNvPr id="29" name="Rectangle 38"/>
          <p:cNvSpPr>
            <a:spLocks noChangeArrowheads="1"/>
          </p:cNvSpPr>
          <p:nvPr/>
        </p:nvSpPr>
        <p:spPr bwMode="auto">
          <a:xfrm>
            <a:off x="4788757" y="1880616"/>
            <a:ext cx="1307243" cy="430887"/>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p>
            <a:r>
              <a:rPr lang="en-US" sz="1100" dirty="0" smtClean="0">
                <a:latin typeface="Cambria" pitchFamily="18" charset="0"/>
              </a:rPr>
              <a:t>and </a:t>
            </a:r>
            <a:r>
              <a:rPr lang="en-US" sz="1100" dirty="0">
                <a:latin typeface="Cambria" pitchFamily="18" charset="0"/>
              </a:rPr>
              <a:t> </a:t>
            </a:r>
            <a:r>
              <a:rPr lang="en-US" sz="1100" dirty="0" smtClean="0">
                <a:latin typeface="Cambria" pitchFamily="18" charset="0"/>
              </a:rPr>
              <a:t>one</a:t>
            </a:r>
            <a:r>
              <a:rPr lang="en-US" sz="1100" dirty="0" smtClean="0">
                <a:latin typeface="Cambria" pitchFamily="18" charset="0"/>
              </a:rPr>
              <a:t> </a:t>
            </a:r>
            <a:r>
              <a:rPr lang="en-US" sz="1100" dirty="0" smtClean="0">
                <a:latin typeface="Cambria" pitchFamily="18" charset="0"/>
              </a:rPr>
              <a:t>Python problems, too…</a:t>
            </a:r>
            <a:endParaRPr lang="en-US" sz="1100" i="1" dirty="0">
              <a:latin typeface="Cambria" pitchFamily="18" charset="0"/>
            </a:endParaRPr>
          </a:p>
        </p:txBody>
      </p:sp>
      <p:grpSp>
        <p:nvGrpSpPr>
          <p:cNvPr id="30" name="Group 19"/>
          <p:cNvGrpSpPr>
            <a:grpSpLocks/>
          </p:cNvGrpSpPr>
          <p:nvPr>
            <p:custDataLst>
              <p:tags r:id="rId7"/>
            </p:custDataLst>
          </p:nvPr>
        </p:nvGrpSpPr>
        <p:grpSpPr bwMode="auto">
          <a:xfrm>
            <a:off x="304800" y="699008"/>
            <a:ext cx="455849" cy="512617"/>
            <a:chOff x="2928" y="1051"/>
            <a:chExt cx="840" cy="957"/>
          </a:xfrm>
        </p:grpSpPr>
        <p:sp>
          <p:nvSpPr>
            <p:cNvPr id="31" name="Freeform 20"/>
            <p:cNvSpPr>
              <a:spLocks/>
            </p:cNvSpPr>
            <p:nvPr>
              <p:custDataLst>
                <p:tags r:id="rId8"/>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2" name="Oval 21"/>
            <p:cNvSpPr>
              <a:spLocks noChangeArrowheads="1"/>
            </p:cNvSpPr>
            <p:nvPr>
              <p:custDataLst>
                <p:tags r:id="rId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33" name="Oval 22"/>
            <p:cNvSpPr>
              <a:spLocks noChangeArrowheads="1"/>
            </p:cNvSpPr>
            <p:nvPr>
              <p:custDataLst>
                <p:tags r:id="rId1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4" name="Oval 23"/>
            <p:cNvSpPr>
              <a:spLocks noChangeArrowheads="1"/>
            </p:cNvSpPr>
            <p:nvPr>
              <p:custDataLst>
                <p:tags r:id="rId1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5" name="Oval 24"/>
            <p:cNvSpPr>
              <a:spLocks noChangeArrowheads="1"/>
            </p:cNvSpPr>
            <p:nvPr>
              <p:custDataLst>
                <p:tags r:id="rId1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6" name="Oval 25"/>
            <p:cNvSpPr>
              <a:spLocks noChangeArrowheads="1"/>
            </p:cNvSpPr>
            <p:nvPr>
              <p:custDataLst>
                <p:tags r:id="rId1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 name="Oval 26"/>
            <p:cNvSpPr>
              <a:spLocks noChangeArrowheads="1"/>
            </p:cNvSpPr>
            <p:nvPr>
              <p:custDataLst>
                <p:tags r:id="rId1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8" name="Oval 27"/>
            <p:cNvSpPr>
              <a:spLocks noChangeArrowheads="1"/>
            </p:cNvSpPr>
            <p:nvPr>
              <p:custDataLst>
                <p:tags r:id="rId1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9" name="AutoShape 28"/>
            <p:cNvSpPr>
              <a:spLocks noChangeArrowheads="1"/>
            </p:cNvSpPr>
            <p:nvPr>
              <p:custDataLst>
                <p:tags r:id="rId1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40" name="Freeform 29"/>
            <p:cNvSpPr>
              <a:spLocks/>
            </p:cNvSpPr>
            <p:nvPr>
              <p:custDataLst>
                <p:tags r:id="rId1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1" name="Freeform 30"/>
            <p:cNvSpPr>
              <a:spLocks/>
            </p:cNvSpPr>
            <p:nvPr>
              <p:custDataLst>
                <p:tags r:id="rId1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2" name="Freeform 31"/>
            <p:cNvSpPr>
              <a:spLocks/>
            </p:cNvSpPr>
            <p:nvPr>
              <p:custDataLst>
                <p:tags r:id="rId1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43" name="Freeform 32"/>
            <p:cNvSpPr>
              <a:spLocks/>
            </p:cNvSpPr>
            <p:nvPr>
              <p:custDataLst>
                <p:tags r:id="rId2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44" name="Rounded Rectangle 43"/>
          <p:cNvSpPr/>
          <p:nvPr/>
        </p:nvSpPr>
        <p:spPr bwMode="auto">
          <a:xfrm>
            <a:off x="4713789" y="1853184"/>
            <a:ext cx="4334256" cy="4850739"/>
          </a:xfrm>
          <a:prstGeom prst="roundRect">
            <a:avLst>
              <a:gd name="adj" fmla="val 12398"/>
            </a:avLst>
          </a:prstGeom>
          <a:solidFill>
            <a:srgbClr val="FFCC99">
              <a:alpha val="20000"/>
            </a:srgbClr>
          </a:solidFill>
          <a:ln w="19050" cap="flat" cmpd="sng" algn="ctr">
            <a:solidFill>
              <a:srgbClr val="CC33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5" name="TextBox 44"/>
          <p:cNvSpPr txBox="1"/>
          <p:nvPr/>
        </p:nvSpPr>
        <p:spPr>
          <a:xfrm rot="21240741">
            <a:off x="4596746" y="2501350"/>
            <a:ext cx="1568450" cy="1200329"/>
          </a:xfrm>
          <a:prstGeom prst="rect">
            <a:avLst/>
          </a:prstGeom>
          <a:solidFill>
            <a:srgbClr val="FFCC99"/>
          </a:solidFill>
          <a:ln>
            <a:solidFill>
              <a:srgbClr val="CC3300"/>
            </a:solidFill>
          </a:ln>
        </p:spPr>
        <p:txBody>
          <a:bodyPr wrap="square" rtlCol="0">
            <a:spAutoFit/>
          </a:bodyPr>
          <a:lstStyle/>
          <a:p>
            <a:r>
              <a:rPr lang="en-US" dirty="0" smtClean="0">
                <a:latin typeface="Calibri" panose="020F0502020204030204" pitchFamily="34" charset="0"/>
              </a:rPr>
              <a:t>winning side - </a:t>
            </a:r>
            <a:r>
              <a:rPr lang="en-US" b="1" i="1" dirty="0" smtClean="0">
                <a:latin typeface="Calibri" panose="020F0502020204030204" pitchFamily="34" charset="0"/>
              </a:rPr>
              <a:t>eventually</a:t>
            </a:r>
            <a:endParaRPr lang="en-US" dirty="0">
              <a:latin typeface="Calibri" panose="020F0502020204030204" pitchFamily="34" charset="0"/>
            </a:endParaRPr>
          </a:p>
        </p:txBody>
      </p:sp>
    </p:spTree>
    <p:extLst>
      <p:ext uri="{BB962C8B-B14F-4D97-AF65-F5344CB8AC3E}">
        <p14:creationId xmlns:p14="http://schemas.microsoft.com/office/powerpoint/2010/main" val="3613050971"/>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5"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44036" name="Rectangle 6"/>
          <p:cNvSpPr>
            <a:spLocks noChangeArrowheads="1"/>
          </p:cNvSpPr>
          <p:nvPr>
            <p:custDataLst>
              <p:tags r:id="rId2"/>
            </p:custDataLst>
          </p:nvPr>
        </p:nvSpPr>
        <p:spPr bwMode="auto">
          <a:xfrm>
            <a:off x="1295400" y="228600"/>
            <a:ext cx="644048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dirty="0" smtClean="0">
                <a:solidFill>
                  <a:schemeClr val="tx2"/>
                </a:solidFill>
                <a:latin typeface="Cambria" pitchFamily="18" charset="0"/>
              </a:rPr>
              <a:t>phones, </a:t>
            </a:r>
            <a:r>
              <a:rPr lang="en-US" sz="3200" i="1" dirty="0" err="1">
                <a:solidFill>
                  <a:schemeClr val="tx2"/>
                </a:solidFill>
                <a:latin typeface="Cambria" pitchFamily="18" charset="0"/>
              </a:rPr>
              <a:t>geohot</a:t>
            </a:r>
            <a:r>
              <a:rPr lang="en-US" sz="3200" i="1" dirty="0">
                <a:solidFill>
                  <a:schemeClr val="tx2"/>
                </a:solidFill>
                <a:latin typeface="Cambria" pitchFamily="18" charset="0"/>
              </a:rPr>
              <a:t>, </a:t>
            </a:r>
            <a:r>
              <a:rPr lang="en-US" sz="3200" dirty="0">
                <a:solidFill>
                  <a:schemeClr val="tx2"/>
                </a:solidFill>
                <a:latin typeface="Cambria" pitchFamily="18" charset="0"/>
              </a:rPr>
              <a:t>and Von Neumann</a:t>
            </a:r>
          </a:p>
        </p:txBody>
      </p:sp>
      <p:sp>
        <p:nvSpPr>
          <p:cNvPr id="2" name="Rectangle 1"/>
          <p:cNvSpPr/>
          <p:nvPr/>
        </p:nvSpPr>
        <p:spPr>
          <a:xfrm>
            <a:off x="500063" y="5969590"/>
            <a:ext cx="4336572" cy="461665"/>
          </a:xfrm>
          <a:prstGeom prst="rect">
            <a:avLst/>
          </a:prstGeom>
          <a:solidFill>
            <a:srgbClr val="FFCC99"/>
          </a:solidFill>
        </p:spPr>
        <p:txBody>
          <a:bodyPr wrap="none">
            <a:spAutoFit/>
          </a:bodyPr>
          <a:lstStyle/>
          <a:p>
            <a:pPr algn="l"/>
            <a:r>
              <a:rPr lang="en-US" b="1" i="1" dirty="0" smtClean="0">
                <a:solidFill>
                  <a:srgbClr val="0000FF"/>
                </a:solidFill>
                <a:latin typeface="Cambria" pitchFamily="18" charset="0"/>
              </a:rPr>
              <a:t>Spring</a:t>
            </a:r>
            <a:r>
              <a:rPr lang="en-US" dirty="0" smtClean="0">
                <a:solidFill>
                  <a:schemeClr val="tx2"/>
                </a:solidFill>
                <a:latin typeface="Cambria" pitchFamily="18" charset="0"/>
              </a:rPr>
              <a:t>, 2007:  </a:t>
            </a:r>
            <a:r>
              <a:rPr lang="en-US" b="1" i="1" dirty="0" smtClean="0">
                <a:solidFill>
                  <a:schemeClr val="tx2"/>
                </a:solidFill>
                <a:latin typeface="Cambria" pitchFamily="18" charset="0"/>
              </a:rPr>
              <a:t>lots of waiting…</a:t>
            </a:r>
            <a:endParaRPr lang="en-US" dirty="0"/>
          </a:p>
        </p:txBody>
      </p:sp>
    </p:spTree>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5"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pic>
        <p:nvPicPr>
          <p:cNvPr id="44037" name="Picture 9"/>
          <p:cNvPicPr>
            <a:picLocks noChangeAspect="1" noChangeArrowheads="1"/>
          </p:cNvPicPr>
          <p:nvPr/>
        </p:nvPicPr>
        <p:blipFill rotWithShape="1">
          <a:blip r:embed="rId5">
            <a:extLst>
              <a:ext uri="{28A0092B-C50C-407E-A947-70E740481C1C}">
                <a14:useLocalDpi xmlns:a14="http://schemas.microsoft.com/office/drawing/2010/main" val="0"/>
              </a:ext>
            </a:extLst>
          </a:blip>
          <a:srcRect r="1733"/>
          <a:stretch/>
        </p:blipFill>
        <p:spPr bwMode="auto">
          <a:xfrm>
            <a:off x="536639" y="1295400"/>
            <a:ext cx="8119681" cy="4648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Rectangle 5"/>
          <p:cNvSpPr/>
          <p:nvPr/>
        </p:nvSpPr>
        <p:spPr>
          <a:xfrm>
            <a:off x="500063" y="5969590"/>
            <a:ext cx="4336572" cy="461665"/>
          </a:xfrm>
          <a:prstGeom prst="rect">
            <a:avLst/>
          </a:prstGeom>
          <a:solidFill>
            <a:srgbClr val="FFCC99"/>
          </a:solidFill>
        </p:spPr>
        <p:txBody>
          <a:bodyPr wrap="none">
            <a:spAutoFit/>
          </a:bodyPr>
          <a:lstStyle/>
          <a:p>
            <a:pPr algn="l"/>
            <a:r>
              <a:rPr lang="en-US" b="1" i="1" dirty="0" smtClean="0">
                <a:solidFill>
                  <a:srgbClr val="0000FF"/>
                </a:solidFill>
                <a:latin typeface="Cambria" pitchFamily="18" charset="0"/>
              </a:rPr>
              <a:t>Spring</a:t>
            </a:r>
            <a:r>
              <a:rPr lang="en-US" dirty="0" smtClean="0">
                <a:solidFill>
                  <a:schemeClr val="tx2"/>
                </a:solidFill>
                <a:latin typeface="Cambria" pitchFamily="18" charset="0"/>
              </a:rPr>
              <a:t>, 2007:  </a:t>
            </a:r>
            <a:r>
              <a:rPr lang="en-US" b="1" i="1" dirty="0" smtClean="0">
                <a:solidFill>
                  <a:schemeClr val="tx2"/>
                </a:solidFill>
                <a:latin typeface="Cambria" pitchFamily="18" charset="0"/>
              </a:rPr>
              <a:t>lots of waiting…</a:t>
            </a:r>
            <a:endParaRPr lang="en-US" dirty="0"/>
          </a:p>
        </p:txBody>
      </p:sp>
      <p:sp>
        <p:nvSpPr>
          <p:cNvPr id="7" name="Rectangle 6"/>
          <p:cNvSpPr>
            <a:spLocks noChangeArrowheads="1"/>
          </p:cNvSpPr>
          <p:nvPr>
            <p:custDataLst>
              <p:tags r:id="rId2"/>
            </p:custDataLst>
          </p:nvPr>
        </p:nvSpPr>
        <p:spPr bwMode="auto">
          <a:xfrm>
            <a:off x="1295400" y="228600"/>
            <a:ext cx="644048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dirty="0" smtClean="0">
                <a:solidFill>
                  <a:schemeClr val="tx2"/>
                </a:solidFill>
                <a:latin typeface="Cambria" pitchFamily="18" charset="0"/>
              </a:rPr>
              <a:t>phones, </a:t>
            </a:r>
            <a:r>
              <a:rPr lang="en-US" sz="3200" i="1" dirty="0" err="1">
                <a:solidFill>
                  <a:schemeClr val="tx2"/>
                </a:solidFill>
                <a:latin typeface="Cambria" pitchFamily="18" charset="0"/>
              </a:rPr>
              <a:t>geohot</a:t>
            </a:r>
            <a:r>
              <a:rPr lang="en-US" sz="3200" i="1" dirty="0">
                <a:solidFill>
                  <a:schemeClr val="tx2"/>
                </a:solidFill>
                <a:latin typeface="Cambria" pitchFamily="18" charset="0"/>
              </a:rPr>
              <a:t>, </a:t>
            </a:r>
            <a:r>
              <a:rPr lang="en-US" sz="3200" dirty="0">
                <a:solidFill>
                  <a:schemeClr val="tx2"/>
                </a:solidFill>
                <a:latin typeface="Cambria" pitchFamily="18" charset="0"/>
              </a:rPr>
              <a:t>and Von Neumann</a:t>
            </a:r>
          </a:p>
        </p:txBody>
      </p:sp>
    </p:spTree>
    <p:extLst>
      <p:ext uri="{BB962C8B-B14F-4D97-AF65-F5344CB8AC3E}">
        <p14:creationId xmlns:p14="http://schemas.microsoft.com/office/powerpoint/2010/main" val="2684224280"/>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9"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pic>
        <p:nvPicPr>
          <p:cNvPr id="45061" name="Picture 10" descr="finished"/>
          <p:cNvPicPr>
            <a:picLocks noChangeAspect="1" noChangeArrowheads="1"/>
          </p:cNvPicPr>
          <p:nvPr/>
        </p:nvPicPr>
        <p:blipFill>
          <a:blip r:embed="rId5">
            <a:extLst>
              <a:ext uri="{28A0092B-C50C-407E-A947-70E740481C1C}">
                <a14:useLocalDpi xmlns:a14="http://schemas.microsoft.com/office/drawing/2010/main" val="0"/>
              </a:ext>
            </a:extLst>
          </a:blip>
          <a:srcRect r="67238"/>
          <a:stretch>
            <a:fillRect/>
          </a:stretch>
        </p:blipFill>
        <p:spPr bwMode="auto">
          <a:xfrm>
            <a:off x="3124200" y="1524000"/>
            <a:ext cx="2708275" cy="472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062" name="Text Box 11"/>
          <p:cNvSpPr txBox="1">
            <a:spLocks noChangeArrowheads="1"/>
          </p:cNvSpPr>
          <p:nvPr/>
        </p:nvSpPr>
        <p:spPr bwMode="auto">
          <a:xfrm>
            <a:off x="5943600" y="5410200"/>
            <a:ext cx="29718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latin typeface="Cambria" pitchFamily="18" charset="0"/>
              </a:rPr>
              <a:t>George </a:t>
            </a:r>
            <a:r>
              <a:rPr lang="en-US" dirty="0" err="1">
                <a:latin typeface="Cambria" pitchFamily="18" charset="0"/>
              </a:rPr>
              <a:t>Hotz's</a:t>
            </a:r>
            <a:r>
              <a:rPr lang="en-US" dirty="0">
                <a:latin typeface="Cambria" pitchFamily="18" charset="0"/>
              </a:rPr>
              <a:t> iPhone </a:t>
            </a:r>
            <a:r>
              <a:rPr lang="en-US" dirty="0" smtClean="0">
                <a:latin typeface="Cambria" pitchFamily="18" charset="0"/>
              </a:rPr>
              <a:t>(wel</a:t>
            </a:r>
            <a:r>
              <a:rPr lang="en-US" dirty="0">
                <a:latin typeface="Cambria" pitchFamily="18" charset="0"/>
              </a:rPr>
              <a:t>l</a:t>
            </a:r>
            <a:r>
              <a:rPr lang="en-US" dirty="0" smtClean="0">
                <a:latin typeface="Cambria" pitchFamily="18" charset="0"/>
              </a:rPr>
              <a:t>, the </a:t>
            </a:r>
            <a:r>
              <a:rPr lang="en-US" b="1" i="1" dirty="0" smtClean="0">
                <a:latin typeface="Cambria" pitchFamily="18" charset="0"/>
              </a:rPr>
              <a:t>outside</a:t>
            </a:r>
            <a:r>
              <a:rPr lang="en-US" dirty="0">
                <a:latin typeface="Cambria" pitchFamily="18" charset="0"/>
              </a:rPr>
              <a:t>)</a:t>
            </a:r>
          </a:p>
        </p:txBody>
      </p:sp>
      <p:sp>
        <p:nvSpPr>
          <p:cNvPr id="9" name="Rectangle 6"/>
          <p:cNvSpPr>
            <a:spLocks noChangeArrowheads="1"/>
          </p:cNvSpPr>
          <p:nvPr>
            <p:custDataLst>
              <p:tags r:id="rId2"/>
            </p:custDataLst>
          </p:nvPr>
        </p:nvSpPr>
        <p:spPr bwMode="auto">
          <a:xfrm>
            <a:off x="1295400" y="228600"/>
            <a:ext cx="644048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dirty="0" smtClean="0">
                <a:solidFill>
                  <a:schemeClr val="tx2"/>
                </a:solidFill>
                <a:latin typeface="Cambria" pitchFamily="18" charset="0"/>
              </a:rPr>
              <a:t>phones, </a:t>
            </a:r>
            <a:r>
              <a:rPr lang="en-US" sz="3200" i="1" dirty="0" err="1">
                <a:solidFill>
                  <a:schemeClr val="tx2"/>
                </a:solidFill>
                <a:latin typeface="Cambria" pitchFamily="18" charset="0"/>
              </a:rPr>
              <a:t>geohot</a:t>
            </a:r>
            <a:r>
              <a:rPr lang="en-US" sz="3200" i="1" dirty="0">
                <a:solidFill>
                  <a:schemeClr val="tx2"/>
                </a:solidFill>
                <a:latin typeface="Cambria" pitchFamily="18" charset="0"/>
              </a:rPr>
              <a:t>, </a:t>
            </a:r>
            <a:r>
              <a:rPr lang="en-US" sz="3200" dirty="0">
                <a:solidFill>
                  <a:schemeClr val="tx2"/>
                </a:solidFill>
                <a:latin typeface="Cambria" pitchFamily="18" charset="0"/>
              </a:rPr>
              <a:t>and Von Neumann</a:t>
            </a:r>
          </a:p>
        </p:txBody>
      </p:sp>
    </p:spTree>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085" name="Picture 32" descr="step3a"/>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7200" y="1981200"/>
            <a:ext cx="5321821" cy="3776663"/>
          </a:xfrm>
          <a:prstGeom prst="rect">
            <a:avLst/>
          </a:prstGeom>
          <a:noFill/>
          <a:ln w="9525">
            <a:solidFill>
              <a:schemeClr val="bg1">
                <a:lumMod val="75000"/>
              </a:schemeClr>
            </a:solidFill>
            <a:miter lim="800000"/>
            <a:headEnd/>
            <a:tailEnd/>
          </a:ln>
          <a:extLst>
            <a:ext uri="{909E8E84-426E-40DD-AFC4-6F175D3DCCD1}">
              <a14:hiddenFill xmlns:a14="http://schemas.microsoft.com/office/drawing/2010/main">
                <a:solidFill>
                  <a:srgbClr val="FFFFFF"/>
                </a:solidFill>
              </a14:hiddenFill>
            </a:ext>
          </a:extLst>
        </p:spPr>
      </p:pic>
      <p:sp>
        <p:nvSpPr>
          <p:cNvPr id="46087" name="Text Box 34"/>
          <p:cNvSpPr txBox="1">
            <a:spLocks noChangeArrowheads="1"/>
          </p:cNvSpPr>
          <p:nvPr/>
        </p:nvSpPr>
        <p:spPr bwMode="auto">
          <a:xfrm>
            <a:off x="1400345" y="5808663"/>
            <a:ext cx="3548766"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b="1" i="1" dirty="0">
                <a:solidFill>
                  <a:srgbClr val="FF0515"/>
                </a:solidFill>
                <a:latin typeface="Cambria" pitchFamily="18" charset="0"/>
              </a:rPr>
              <a:t>In red:</a:t>
            </a:r>
            <a:r>
              <a:rPr lang="en-US" sz="2100" dirty="0">
                <a:latin typeface="Cambria" pitchFamily="18" charset="0"/>
              </a:rPr>
              <a:t> one </a:t>
            </a:r>
            <a:r>
              <a:rPr lang="en-US" sz="2100" dirty="0" smtClean="0">
                <a:latin typeface="Cambria" pitchFamily="18" charset="0"/>
              </a:rPr>
              <a:t>line (one bit) in the memory-access bus</a:t>
            </a:r>
            <a:endParaRPr lang="en-US" sz="2100" dirty="0">
              <a:latin typeface="Cambria" pitchFamily="18" charset="0"/>
            </a:endParaRPr>
          </a:p>
        </p:txBody>
      </p:sp>
      <p:sp>
        <p:nvSpPr>
          <p:cNvPr id="46089" name="Text Box 36"/>
          <p:cNvSpPr txBox="1">
            <a:spLocks noChangeArrowheads="1"/>
          </p:cNvSpPr>
          <p:nvPr/>
        </p:nvSpPr>
        <p:spPr bwMode="auto">
          <a:xfrm>
            <a:off x="609600" y="5181600"/>
            <a:ext cx="1154113" cy="45720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i="1" dirty="0">
                <a:solidFill>
                  <a:srgbClr val="0F02E4"/>
                </a:solidFill>
                <a:latin typeface="Cambria" pitchFamily="18" charset="0"/>
              </a:rPr>
              <a:t>Before</a:t>
            </a:r>
            <a:endParaRPr lang="en-US" dirty="0">
              <a:solidFill>
                <a:srgbClr val="0F02E4"/>
              </a:solidFill>
              <a:latin typeface="Cambria" pitchFamily="18" charset="0"/>
            </a:endParaRPr>
          </a:p>
        </p:txBody>
      </p:sp>
      <p:sp>
        <p:nvSpPr>
          <p:cNvPr id="46091" name="Text Box 11"/>
          <p:cNvSpPr txBox="1">
            <a:spLocks noChangeArrowheads="1"/>
          </p:cNvSpPr>
          <p:nvPr/>
        </p:nvSpPr>
        <p:spPr bwMode="auto">
          <a:xfrm>
            <a:off x="1991916" y="1066800"/>
            <a:ext cx="504745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latin typeface="Cambria" pitchFamily="18" charset="0"/>
              </a:rPr>
              <a:t>now,</a:t>
            </a:r>
            <a:r>
              <a:rPr lang="en-US" b="1" i="1" dirty="0" smtClean="0">
                <a:latin typeface="Cambria" pitchFamily="18" charset="0"/>
              </a:rPr>
              <a:t> inside</a:t>
            </a:r>
            <a:r>
              <a:rPr lang="en-US" dirty="0" smtClean="0">
                <a:latin typeface="Cambria" pitchFamily="18" charset="0"/>
              </a:rPr>
              <a:t> George </a:t>
            </a:r>
            <a:r>
              <a:rPr lang="en-US" dirty="0" err="1">
                <a:latin typeface="Cambria" pitchFamily="18" charset="0"/>
              </a:rPr>
              <a:t>Hotz's</a:t>
            </a:r>
            <a:r>
              <a:rPr lang="en-US" dirty="0">
                <a:latin typeface="Cambria" pitchFamily="18" charset="0"/>
              </a:rPr>
              <a:t> </a:t>
            </a:r>
            <a:r>
              <a:rPr lang="en-US" dirty="0" smtClean="0">
                <a:latin typeface="Cambria" pitchFamily="18" charset="0"/>
              </a:rPr>
              <a:t>iPhone</a:t>
            </a:r>
            <a:endParaRPr lang="en-US" dirty="0">
              <a:latin typeface="Cambria" pitchFamily="18" charset="0"/>
            </a:endParaRPr>
          </a:p>
        </p:txBody>
      </p:sp>
      <p:sp>
        <p:nvSpPr>
          <p:cNvPr id="14" name="Rectangle 6"/>
          <p:cNvSpPr>
            <a:spLocks noChangeArrowheads="1"/>
          </p:cNvSpPr>
          <p:nvPr>
            <p:custDataLst>
              <p:tags r:id="rId1"/>
            </p:custDataLst>
          </p:nvPr>
        </p:nvSpPr>
        <p:spPr bwMode="auto">
          <a:xfrm>
            <a:off x="1309511" y="228600"/>
            <a:ext cx="644048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dirty="0" smtClean="0">
                <a:solidFill>
                  <a:schemeClr val="tx2"/>
                </a:solidFill>
                <a:latin typeface="Cambria" pitchFamily="18" charset="0"/>
              </a:rPr>
              <a:t>phones, </a:t>
            </a:r>
            <a:r>
              <a:rPr lang="en-US" sz="3200" i="1" dirty="0" err="1">
                <a:solidFill>
                  <a:schemeClr val="tx2"/>
                </a:solidFill>
                <a:latin typeface="Cambria" pitchFamily="18" charset="0"/>
              </a:rPr>
              <a:t>geohot</a:t>
            </a:r>
            <a:r>
              <a:rPr lang="en-US" sz="3200" i="1" dirty="0">
                <a:solidFill>
                  <a:schemeClr val="tx2"/>
                </a:solidFill>
                <a:latin typeface="Cambria" pitchFamily="18" charset="0"/>
              </a:rPr>
              <a:t>, </a:t>
            </a:r>
            <a:r>
              <a:rPr lang="en-US" sz="3200" dirty="0">
                <a:solidFill>
                  <a:schemeClr val="tx2"/>
                </a:solidFill>
                <a:latin typeface="Cambria" pitchFamily="18" charset="0"/>
              </a:rPr>
              <a:t>and Von Neumann</a:t>
            </a:r>
          </a:p>
        </p:txBody>
      </p:sp>
    </p:spTree>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ounded Rectangle 21"/>
          <p:cNvSpPr>
            <a:spLocks noChangeArrowheads="1"/>
          </p:cNvSpPr>
          <p:nvPr/>
        </p:nvSpPr>
        <p:spPr bwMode="auto">
          <a:xfrm>
            <a:off x="1219200" y="4695825"/>
            <a:ext cx="6553200" cy="942975"/>
          </a:xfrm>
          <a:prstGeom prst="roundRect">
            <a:avLst>
              <a:gd name="adj" fmla="val 16667"/>
            </a:avLst>
          </a:prstGeom>
          <a:solidFill>
            <a:srgbClr val="CCECFF"/>
          </a:solidFill>
          <a:ln>
            <a:noFill/>
          </a:ln>
          <a:extLst/>
        </p:spPr>
        <p:txBody>
          <a:bodyPr>
            <a:spAutoFit/>
          </a:bodyPr>
          <a:lstStyle/>
          <a:p>
            <a:endParaRPr lang="en-US"/>
          </a:p>
        </p:txBody>
      </p:sp>
      <p:sp>
        <p:nvSpPr>
          <p:cNvPr id="47107" name="Rounded Rectangle 20"/>
          <p:cNvSpPr>
            <a:spLocks noChangeArrowheads="1"/>
          </p:cNvSpPr>
          <p:nvPr/>
        </p:nvSpPr>
        <p:spPr bwMode="auto">
          <a:xfrm>
            <a:off x="1219200" y="2286000"/>
            <a:ext cx="6553200" cy="1219200"/>
          </a:xfrm>
          <a:prstGeom prst="roundRect">
            <a:avLst>
              <a:gd name="adj" fmla="val 16667"/>
            </a:avLst>
          </a:prstGeom>
          <a:solidFill>
            <a:srgbClr val="CCECFF"/>
          </a:solidFill>
          <a:ln>
            <a:noFill/>
          </a:ln>
          <a:extLst/>
        </p:spPr>
        <p:txBody>
          <a:bodyPr>
            <a:spAutoFit/>
          </a:bodyPr>
          <a:lstStyle/>
          <a:p>
            <a:endParaRPr lang="en-US"/>
          </a:p>
        </p:txBody>
      </p:sp>
      <p:sp>
        <p:nvSpPr>
          <p:cNvPr id="47112" name="Rectangle 9"/>
          <p:cNvSpPr>
            <a:spLocks noChangeArrowheads="1"/>
          </p:cNvSpPr>
          <p:nvPr/>
        </p:nvSpPr>
        <p:spPr bwMode="auto">
          <a:xfrm>
            <a:off x="533400" y="1143000"/>
            <a:ext cx="78486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gn="l"/>
            <a:r>
              <a:rPr lang="en-US" sz="1600" dirty="0">
                <a:latin typeface="Calibri" pitchFamily="34" charset="0"/>
              </a:rPr>
              <a:t>When starting up</a:t>
            </a:r>
            <a:r>
              <a:rPr lang="en-US" sz="1600" b="1" i="1" dirty="0">
                <a:latin typeface="Calibri" pitchFamily="34" charset="0"/>
              </a:rPr>
              <a:t>, the phone checks 4 locations in memory </a:t>
            </a:r>
            <a:r>
              <a:rPr lang="en-US" sz="1600" dirty="0">
                <a:latin typeface="Calibri" pitchFamily="34" charset="0"/>
              </a:rPr>
              <a:t>to see if its software is already there. Only if it sees the software is NOT there, does the phone use software from general-purpose memory to start. Otherwise, it loads its software from read-only memory.</a:t>
            </a:r>
          </a:p>
        </p:txBody>
      </p:sp>
      <p:sp>
        <p:nvSpPr>
          <p:cNvPr id="47113" name="Rectangle 10"/>
          <p:cNvSpPr>
            <a:spLocks noChangeArrowheads="1"/>
          </p:cNvSpPr>
          <p:nvPr/>
        </p:nvSpPr>
        <p:spPr bwMode="auto">
          <a:xfrm>
            <a:off x="552450" y="3849688"/>
            <a:ext cx="752475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gn="l"/>
            <a:r>
              <a:rPr lang="en-US" sz="1600" dirty="0">
                <a:latin typeface="Calibri" pitchFamily="34" charset="0"/>
              </a:rPr>
              <a:t>There's not much you can do to change what is in those areas of </a:t>
            </a:r>
            <a:r>
              <a:rPr lang="en-US" sz="1600" b="1" i="1" dirty="0">
                <a:latin typeface="Calibri" pitchFamily="34" charset="0"/>
              </a:rPr>
              <a:t>read-only </a:t>
            </a:r>
            <a:r>
              <a:rPr lang="en-US" sz="1600" dirty="0">
                <a:latin typeface="Calibri" pitchFamily="34" charset="0"/>
              </a:rPr>
              <a:t>memory. </a:t>
            </a:r>
            <a:r>
              <a:rPr lang="en-US" sz="1600" dirty="0" smtClean="0">
                <a:latin typeface="Calibri" pitchFamily="34" charset="0"/>
              </a:rPr>
              <a:t>The idea </a:t>
            </a:r>
            <a:r>
              <a:rPr lang="en-US" sz="1600" dirty="0">
                <a:latin typeface="Calibri" pitchFamily="34" charset="0"/>
              </a:rPr>
              <a:t>was to change one of the address lines to be high while it checked these </a:t>
            </a:r>
            <a:r>
              <a:rPr lang="en-US" sz="1600" dirty="0" smtClean="0">
                <a:latin typeface="Calibri" pitchFamily="34" charset="0"/>
              </a:rPr>
              <a:t>locations</a:t>
            </a:r>
            <a:r>
              <a:rPr lang="en-US" sz="1600" dirty="0">
                <a:latin typeface="Calibri" pitchFamily="34" charset="0"/>
              </a:rPr>
              <a:t>.</a:t>
            </a:r>
          </a:p>
        </p:txBody>
      </p:sp>
      <p:sp>
        <p:nvSpPr>
          <p:cNvPr id="47114" name="Rectangle 11"/>
          <p:cNvSpPr>
            <a:spLocks noChangeArrowheads="1"/>
          </p:cNvSpPr>
          <p:nvPr/>
        </p:nvSpPr>
        <p:spPr bwMode="auto">
          <a:xfrm>
            <a:off x="552450" y="5880100"/>
            <a:ext cx="7929563"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600" dirty="0">
                <a:latin typeface="Calibri" pitchFamily="34" charset="0"/>
              </a:rPr>
              <a:t>All of these locations are in a read/write (accessible) portion of the phone's memory -- so, they can be written to </a:t>
            </a:r>
            <a:r>
              <a:rPr lang="en-US" sz="1600" dirty="0" smtClean="0">
                <a:latin typeface="Calibri" pitchFamily="34" charset="0"/>
              </a:rPr>
              <a:t>the "reset" signal. </a:t>
            </a:r>
            <a:r>
              <a:rPr lang="en-US" sz="1600" dirty="0">
                <a:latin typeface="Calibri" pitchFamily="34" charset="0"/>
              </a:rPr>
              <a:t>This </a:t>
            </a:r>
            <a:r>
              <a:rPr lang="en-US" sz="1600" dirty="0" smtClean="0">
                <a:latin typeface="Calibri" pitchFamily="34" charset="0"/>
              </a:rPr>
              <a:t>signal reloads </a:t>
            </a:r>
            <a:r>
              <a:rPr lang="en-US" sz="1600" dirty="0">
                <a:latin typeface="Calibri" pitchFamily="34" charset="0"/>
              </a:rPr>
              <a:t>the phone's start-up software from read/write memory -- </a:t>
            </a:r>
            <a:r>
              <a:rPr lang="en-US" sz="1600" b="1" i="1" dirty="0">
                <a:latin typeface="Calibri" pitchFamily="34" charset="0"/>
              </a:rPr>
              <a:t>allowing arbitrary network access, not just AT&amp;T. </a:t>
            </a:r>
          </a:p>
        </p:txBody>
      </p:sp>
      <p:sp>
        <p:nvSpPr>
          <p:cNvPr id="47115" name="Rectangle 12"/>
          <p:cNvSpPr>
            <a:spLocks noChangeArrowheads="1"/>
          </p:cNvSpPr>
          <p:nvPr/>
        </p:nvSpPr>
        <p:spPr bwMode="auto">
          <a:xfrm>
            <a:off x="1219200" y="2646363"/>
            <a:ext cx="3200400"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500" dirty="0">
                <a:latin typeface="Calibri" pitchFamily="34" charset="0"/>
              </a:rPr>
              <a:t>The memory locations an </a:t>
            </a:r>
            <a:r>
              <a:rPr lang="en-US" sz="1500" b="1" i="1" dirty="0">
                <a:solidFill>
                  <a:srgbClr val="0000FF"/>
                </a:solidFill>
                <a:latin typeface="Calibri" pitchFamily="34" charset="0"/>
              </a:rPr>
              <a:t>ordinary</a:t>
            </a:r>
            <a:r>
              <a:rPr lang="en-US" sz="1500" dirty="0">
                <a:latin typeface="Calibri" pitchFamily="34" charset="0"/>
              </a:rPr>
              <a:t> iPhone checks are these:</a:t>
            </a:r>
          </a:p>
        </p:txBody>
      </p:sp>
      <p:sp>
        <p:nvSpPr>
          <p:cNvPr id="47116" name="Rectangle 13"/>
          <p:cNvSpPr>
            <a:spLocks noChangeArrowheads="1"/>
          </p:cNvSpPr>
          <p:nvPr/>
        </p:nvSpPr>
        <p:spPr bwMode="auto">
          <a:xfrm>
            <a:off x="4800600" y="2549525"/>
            <a:ext cx="269817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dirty="0">
                <a:solidFill>
                  <a:srgbClr val="0F02E4"/>
                </a:solidFill>
                <a:latin typeface="Calibri" pitchFamily="34" charset="0"/>
              </a:rPr>
              <a:t>10100000000000000000000000110000</a:t>
            </a:r>
          </a:p>
          <a:p>
            <a:pPr algn="l"/>
            <a:r>
              <a:rPr lang="en-US" sz="1200" b="1" dirty="0">
                <a:solidFill>
                  <a:srgbClr val="0F02E4"/>
                </a:solidFill>
                <a:latin typeface="Calibri" pitchFamily="34" charset="0"/>
              </a:rPr>
              <a:t>10100000000000001010010110100000</a:t>
            </a:r>
          </a:p>
          <a:p>
            <a:pPr algn="l"/>
            <a:r>
              <a:rPr lang="en-US" sz="1200" b="1" dirty="0">
                <a:solidFill>
                  <a:srgbClr val="0F02E4"/>
                </a:solidFill>
                <a:latin typeface="Calibri" pitchFamily="34" charset="0"/>
              </a:rPr>
              <a:t>10100000000000010101110001011000</a:t>
            </a:r>
          </a:p>
          <a:p>
            <a:pPr algn="l"/>
            <a:r>
              <a:rPr lang="en-US" sz="1200" b="1" dirty="0">
                <a:solidFill>
                  <a:srgbClr val="0F02E4"/>
                </a:solidFill>
                <a:latin typeface="Calibri" pitchFamily="34" charset="0"/>
              </a:rPr>
              <a:t>10100000000000010111001101110000</a:t>
            </a:r>
          </a:p>
        </p:txBody>
      </p:sp>
      <p:sp>
        <p:nvSpPr>
          <p:cNvPr id="47117" name="Rectangle 16"/>
          <p:cNvSpPr>
            <a:spLocks noChangeArrowheads="1"/>
          </p:cNvSpPr>
          <p:nvPr/>
        </p:nvSpPr>
        <p:spPr bwMode="auto">
          <a:xfrm>
            <a:off x="5857875" y="2346325"/>
            <a:ext cx="5651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solidFill>
                  <a:srgbClr val="0F02E4"/>
                </a:solidFill>
                <a:latin typeface="Arial" charset="0"/>
              </a:rPr>
              <a:t>binary</a:t>
            </a:r>
          </a:p>
        </p:txBody>
      </p:sp>
      <p:sp>
        <p:nvSpPr>
          <p:cNvPr id="47118" name="Rectangle 17"/>
          <p:cNvSpPr>
            <a:spLocks noChangeArrowheads="1"/>
          </p:cNvSpPr>
          <p:nvPr/>
        </p:nvSpPr>
        <p:spPr bwMode="auto">
          <a:xfrm>
            <a:off x="5827712" y="3548945"/>
            <a:ext cx="268288"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200" b="1">
                <a:solidFill>
                  <a:srgbClr val="FF0515"/>
                </a:solidFill>
                <a:latin typeface="Calibri" pitchFamily="34" charset="0"/>
              </a:rPr>
              <a:t>1</a:t>
            </a:r>
            <a:endParaRPr lang="en-US" sz="1200" b="1">
              <a:latin typeface="Calibri" pitchFamily="34" charset="0"/>
            </a:endParaRPr>
          </a:p>
        </p:txBody>
      </p:sp>
      <p:sp>
        <p:nvSpPr>
          <p:cNvPr id="47119" name="Rectangle 18"/>
          <p:cNvSpPr>
            <a:spLocks noChangeArrowheads="1"/>
          </p:cNvSpPr>
          <p:nvPr/>
        </p:nvSpPr>
        <p:spPr bwMode="auto">
          <a:xfrm>
            <a:off x="4800600" y="4760912"/>
            <a:ext cx="269817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solidFill>
                  <a:srgbClr val="0F02E4"/>
                </a:solidFill>
                <a:latin typeface="Calibri" pitchFamily="34" charset="0"/>
              </a:rPr>
              <a:t>1010000000000</a:t>
            </a:r>
            <a:r>
              <a:rPr lang="en-US" sz="1200" b="1">
                <a:solidFill>
                  <a:srgbClr val="FF0515"/>
                </a:solidFill>
                <a:latin typeface="Calibri" pitchFamily="34" charset="0"/>
              </a:rPr>
              <a:t>1</a:t>
            </a:r>
            <a:r>
              <a:rPr lang="en-US" sz="1200" b="1">
                <a:solidFill>
                  <a:srgbClr val="0F02E4"/>
                </a:solidFill>
                <a:latin typeface="Calibri" pitchFamily="34" charset="0"/>
              </a:rPr>
              <a:t>000000000000110000</a:t>
            </a:r>
          </a:p>
          <a:p>
            <a:pPr algn="l"/>
            <a:r>
              <a:rPr lang="en-US" sz="1200" b="1">
                <a:solidFill>
                  <a:srgbClr val="0F02E4"/>
                </a:solidFill>
                <a:latin typeface="Calibri" pitchFamily="34" charset="0"/>
              </a:rPr>
              <a:t>1010000000000</a:t>
            </a:r>
            <a:r>
              <a:rPr lang="en-US" sz="1200" b="1">
                <a:solidFill>
                  <a:srgbClr val="FF0515"/>
                </a:solidFill>
                <a:latin typeface="Calibri" pitchFamily="34" charset="0"/>
              </a:rPr>
              <a:t>1</a:t>
            </a:r>
            <a:r>
              <a:rPr lang="en-US" sz="1200" b="1">
                <a:solidFill>
                  <a:srgbClr val="0F02E4"/>
                </a:solidFill>
                <a:latin typeface="Calibri" pitchFamily="34" charset="0"/>
              </a:rPr>
              <a:t>001010010110100000</a:t>
            </a:r>
          </a:p>
          <a:p>
            <a:pPr algn="l"/>
            <a:r>
              <a:rPr lang="en-US" sz="1200" b="1">
                <a:solidFill>
                  <a:srgbClr val="0F02E4"/>
                </a:solidFill>
                <a:latin typeface="Calibri" pitchFamily="34" charset="0"/>
              </a:rPr>
              <a:t>1010000000000</a:t>
            </a:r>
            <a:r>
              <a:rPr lang="en-US" sz="1200" b="1">
                <a:solidFill>
                  <a:srgbClr val="FF0515"/>
                </a:solidFill>
                <a:latin typeface="Calibri" pitchFamily="34" charset="0"/>
              </a:rPr>
              <a:t>1</a:t>
            </a:r>
            <a:r>
              <a:rPr lang="en-US" sz="1200" b="1">
                <a:solidFill>
                  <a:srgbClr val="0F02E4"/>
                </a:solidFill>
                <a:latin typeface="Calibri" pitchFamily="34" charset="0"/>
              </a:rPr>
              <a:t>010101110001011000</a:t>
            </a:r>
          </a:p>
          <a:p>
            <a:pPr algn="l"/>
            <a:r>
              <a:rPr lang="en-US" sz="1200" b="1">
                <a:solidFill>
                  <a:srgbClr val="0F02E4"/>
                </a:solidFill>
                <a:latin typeface="Calibri" pitchFamily="34" charset="0"/>
              </a:rPr>
              <a:t>1010000000000</a:t>
            </a:r>
            <a:r>
              <a:rPr lang="en-US" sz="1200" b="1">
                <a:solidFill>
                  <a:srgbClr val="FF0515"/>
                </a:solidFill>
                <a:latin typeface="Calibri" pitchFamily="34" charset="0"/>
              </a:rPr>
              <a:t>1</a:t>
            </a:r>
            <a:r>
              <a:rPr lang="en-US" sz="1200" b="1">
                <a:solidFill>
                  <a:srgbClr val="0F02E4"/>
                </a:solidFill>
                <a:latin typeface="Calibri" pitchFamily="34" charset="0"/>
              </a:rPr>
              <a:t>010111001101110000</a:t>
            </a:r>
          </a:p>
        </p:txBody>
      </p:sp>
      <p:sp>
        <p:nvSpPr>
          <p:cNvPr id="47120" name="Line 19"/>
          <p:cNvSpPr>
            <a:spLocks noChangeShapeType="1"/>
          </p:cNvSpPr>
          <p:nvPr/>
        </p:nvSpPr>
        <p:spPr bwMode="auto">
          <a:xfrm flipV="1">
            <a:off x="5956123" y="3313642"/>
            <a:ext cx="0" cy="265113"/>
          </a:xfrm>
          <a:prstGeom prst="line">
            <a:avLst/>
          </a:prstGeom>
          <a:noFill/>
          <a:ln w="19050">
            <a:solidFill>
              <a:srgbClr val="FF0515"/>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47121" name="Rectangle 20"/>
          <p:cNvSpPr>
            <a:spLocks noChangeArrowheads="1"/>
          </p:cNvSpPr>
          <p:nvPr/>
        </p:nvSpPr>
        <p:spPr bwMode="auto">
          <a:xfrm>
            <a:off x="1143000" y="4887912"/>
            <a:ext cx="33528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500">
                <a:latin typeface="Calibri" pitchFamily="34" charset="0"/>
              </a:rPr>
              <a:t>The memory locations the </a:t>
            </a:r>
            <a:r>
              <a:rPr lang="en-US" sz="1500" b="1" i="1">
                <a:solidFill>
                  <a:srgbClr val="0000FF"/>
                </a:solidFill>
                <a:latin typeface="Calibri" pitchFamily="34" charset="0"/>
              </a:rPr>
              <a:t>rewired</a:t>
            </a:r>
            <a:r>
              <a:rPr lang="en-US" sz="1500">
                <a:latin typeface="Calibri" pitchFamily="34" charset="0"/>
              </a:rPr>
              <a:t> iPhone checks are these:</a:t>
            </a:r>
          </a:p>
        </p:txBody>
      </p:sp>
      <p:sp>
        <p:nvSpPr>
          <p:cNvPr id="20" name="Rectangle 6"/>
          <p:cNvSpPr>
            <a:spLocks noChangeArrowheads="1"/>
          </p:cNvSpPr>
          <p:nvPr>
            <p:custDataLst>
              <p:tags r:id="rId1"/>
            </p:custDataLst>
          </p:nvPr>
        </p:nvSpPr>
        <p:spPr bwMode="auto">
          <a:xfrm>
            <a:off x="1309511" y="228600"/>
            <a:ext cx="644048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dirty="0" smtClean="0">
                <a:solidFill>
                  <a:schemeClr val="tx2"/>
                </a:solidFill>
                <a:latin typeface="Cambria" pitchFamily="18" charset="0"/>
              </a:rPr>
              <a:t>phones, </a:t>
            </a:r>
            <a:r>
              <a:rPr lang="en-US" sz="3200" i="1" dirty="0" err="1">
                <a:solidFill>
                  <a:schemeClr val="tx2"/>
                </a:solidFill>
                <a:latin typeface="Cambria" pitchFamily="18" charset="0"/>
              </a:rPr>
              <a:t>geohot</a:t>
            </a:r>
            <a:r>
              <a:rPr lang="en-US" sz="3200" i="1" dirty="0">
                <a:solidFill>
                  <a:schemeClr val="tx2"/>
                </a:solidFill>
                <a:latin typeface="Cambria" pitchFamily="18" charset="0"/>
              </a:rPr>
              <a:t>, </a:t>
            </a:r>
            <a:r>
              <a:rPr lang="en-US" sz="3200" dirty="0">
                <a:solidFill>
                  <a:schemeClr val="tx2"/>
                </a:solidFill>
                <a:latin typeface="Cambria" pitchFamily="18" charset="0"/>
              </a:rPr>
              <a:t>and Von Neumann</a:t>
            </a:r>
          </a:p>
        </p:txBody>
      </p:sp>
    </p:spTree>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085" name="Picture 32" descr="step3a"/>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7200" y="1981200"/>
            <a:ext cx="5321821" cy="3776663"/>
          </a:xfrm>
          <a:prstGeom prst="rect">
            <a:avLst/>
          </a:prstGeom>
          <a:noFill/>
          <a:ln w="9525">
            <a:solidFill>
              <a:schemeClr val="bg1">
                <a:lumMod val="75000"/>
              </a:schemeClr>
            </a:solidFill>
            <a:miter lim="800000"/>
            <a:headEnd/>
            <a:tailEnd/>
          </a:ln>
          <a:extLst>
            <a:ext uri="{909E8E84-426E-40DD-AFC4-6F175D3DCCD1}">
              <a14:hiddenFill xmlns:a14="http://schemas.microsoft.com/office/drawing/2010/main">
                <a:solidFill>
                  <a:srgbClr val="FFFFFF"/>
                </a:solidFill>
              </a14:hiddenFill>
            </a:ext>
          </a:extLst>
        </p:spPr>
      </p:pic>
      <p:pic>
        <p:nvPicPr>
          <p:cNvPr id="46086" name="Picture 33" descr="step3d_sml"/>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140281" y="1981200"/>
            <a:ext cx="2622719" cy="3802063"/>
          </a:xfrm>
          <a:prstGeom prst="rect">
            <a:avLst/>
          </a:prstGeom>
          <a:noFill/>
          <a:ln w="9525">
            <a:solidFill>
              <a:schemeClr val="bg1">
                <a:lumMod val="75000"/>
              </a:schemeClr>
            </a:solidFill>
            <a:miter lim="800000"/>
            <a:headEnd/>
            <a:tailEnd/>
          </a:ln>
          <a:extLst>
            <a:ext uri="{909E8E84-426E-40DD-AFC4-6F175D3DCCD1}">
              <a14:hiddenFill xmlns:a14="http://schemas.microsoft.com/office/drawing/2010/main">
                <a:solidFill>
                  <a:srgbClr val="FFFFFF"/>
                </a:solidFill>
              </a14:hiddenFill>
            </a:ext>
          </a:extLst>
        </p:spPr>
      </p:pic>
      <p:sp>
        <p:nvSpPr>
          <p:cNvPr id="46087" name="Text Box 34"/>
          <p:cNvSpPr txBox="1">
            <a:spLocks noChangeArrowheads="1"/>
          </p:cNvSpPr>
          <p:nvPr/>
        </p:nvSpPr>
        <p:spPr bwMode="auto">
          <a:xfrm>
            <a:off x="1400345" y="5808663"/>
            <a:ext cx="3548766"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b="1" i="1" dirty="0">
                <a:solidFill>
                  <a:srgbClr val="FF0515"/>
                </a:solidFill>
                <a:latin typeface="Cambria" pitchFamily="18" charset="0"/>
              </a:rPr>
              <a:t>In red:</a:t>
            </a:r>
            <a:r>
              <a:rPr lang="en-US" sz="2100" dirty="0">
                <a:latin typeface="Cambria" pitchFamily="18" charset="0"/>
              </a:rPr>
              <a:t> one </a:t>
            </a:r>
            <a:r>
              <a:rPr lang="en-US" sz="2100" dirty="0" smtClean="0">
                <a:latin typeface="Cambria" pitchFamily="18" charset="0"/>
              </a:rPr>
              <a:t>line (one bit) in the memory-access bus</a:t>
            </a:r>
            <a:endParaRPr lang="en-US" sz="2100" dirty="0">
              <a:latin typeface="Cambria" pitchFamily="18" charset="0"/>
            </a:endParaRPr>
          </a:p>
        </p:txBody>
      </p:sp>
      <p:sp>
        <p:nvSpPr>
          <p:cNvPr id="46088" name="Text Box 35"/>
          <p:cNvSpPr txBox="1">
            <a:spLocks noChangeArrowheads="1"/>
          </p:cNvSpPr>
          <p:nvPr/>
        </p:nvSpPr>
        <p:spPr bwMode="auto">
          <a:xfrm>
            <a:off x="6289903" y="5181600"/>
            <a:ext cx="1025525" cy="45720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i="1" dirty="0">
                <a:solidFill>
                  <a:srgbClr val="0F02E4"/>
                </a:solidFill>
                <a:latin typeface="Cambria" pitchFamily="18" charset="0"/>
              </a:rPr>
              <a:t>After</a:t>
            </a:r>
            <a:endParaRPr lang="en-US" dirty="0">
              <a:solidFill>
                <a:srgbClr val="0F02E4"/>
              </a:solidFill>
              <a:latin typeface="Cambria" pitchFamily="18" charset="0"/>
            </a:endParaRPr>
          </a:p>
        </p:txBody>
      </p:sp>
      <p:sp>
        <p:nvSpPr>
          <p:cNvPr id="46089" name="Text Box 36"/>
          <p:cNvSpPr txBox="1">
            <a:spLocks noChangeArrowheads="1"/>
          </p:cNvSpPr>
          <p:nvPr/>
        </p:nvSpPr>
        <p:spPr bwMode="auto">
          <a:xfrm>
            <a:off x="609600" y="5181600"/>
            <a:ext cx="1154113" cy="45720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i="1" dirty="0">
                <a:solidFill>
                  <a:srgbClr val="0F02E4"/>
                </a:solidFill>
                <a:latin typeface="Cambria" pitchFamily="18" charset="0"/>
              </a:rPr>
              <a:t>Before</a:t>
            </a:r>
            <a:endParaRPr lang="en-US" dirty="0">
              <a:solidFill>
                <a:srgbClr val="0F02E4"/>
              </a:solidFill>
              <a:latin typeface="Cambria" pitchFamily="18" charset="0"/>
            </a:endParaRPr>
          </a:p>
        </p:txBody>
      </p:sp>
      <p:sp>
        <p:nvSpPr>
          <p:cNvPr id="46090" name="Rectangle 37"/>
          <p:cNvSpPr>
            <a:spLocks noChangeArrowheads="1"/>
          </p:cNvSpPr>
          <p:nvPr/>
        </p:nvSpPr>
        <p:spPr bwMode="auto">
          <a:xfrm>
            <a:off x="6096000" y="5876397"/>
            <a:ext cx="2775119" cy="600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spcBef>
                <a:spcPct val="50000"/>
              </a:spcBef>
            </a:pPr>
            <a:r>
              <a:rPr lang="en-US" sz="2100" dirty="0" smtClean="0">
                <a:latin typeface="Cambria" pitchFamily="18" charset="0"/>
              </a:rPr>
              <a:t>now </a:t>
            </a:r>
            <a:r>
              <a:rPr lang="en-US" sz="2100" dirty="0">
                <a:latin typeface="Cambria" pitchFamily="18" charset="0"/>
              </a:rPr>
              <a:t>soldered </a:t>
            </a:r>
            <a:r>
              <a:rPr lang="en-US" sz="2100" dirty="0" smtClean="0">
                <a:latin typeface="Cambria" pitchFamily="18" charset="0"/>
              </a:rPr>
              <a:t>to </a:t>
            </a:r>
            <a:r>
              <a:rPr lang="en-US" sz="2100" b="1" dirty="0" smtClean="0">
                <a:solidFill>
                  <a:srgbClr val="FF0000"/>
                </a:solidFill>
                <a:latin typeface="Cambria" pitchFamily="18" charset="0"/>
              </a:rPr>
              <a:t>1</a:t>
            </a:r>
            <a:r>
              <a:rPr lang="en-US" sz="2100" dirty="0">
                <a:latin typeface="Cambria" pitchFamily="18" charset="0"/>
              </a:rPr>
              <a:t> </a:t>
            </a:r>
            <a:r>
              <a:rPr lang="en-US" sz="1200" dirty="0" smtClean="0">
                <a:latin typeface="Cambria" pitchFamily="18" charset="0"/>
              </a:rPr>
              <a:t>(+1.8 volts, with an out-of-image switch)</a:t>
            </a:r>
            <a:endParaRPr lang="en-US" sz="1200" dirty="0">
              <a:latin typeface="Cambria" pitchFamily="18" charset="0"/>
            </a:endParaRPr>
          </a:p>
        </p:txBody>
      </p:sp>
      <p:sp>
        <p:nvSpPr>
          <p:cNvPr id="46091" name="Text Box 11"/>
          <p:cNvSpPr txBox="1">
            <a:spLocks noChangeArrowheads="1"/>
          </p:cNvSpPr>
          <p:nvPr/>
        </p:nvSpPr>
        <p:spPr bwMode="auto">
          <a:xfrm>
            <a:off x="1991916" y="1066800"/>
            <a:ext cx="504745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latin typeface="Cambria" pitchFamily="18" charset="0"/>
              </a:rPr>
              <a:t>now,</a:t>
            </a:r>
            <a:r>
              <a:rPr lang="en-US" b="1" i="1" dirty="0" smtClean="0">
                <a:latin typeface="Cambria" pitchFamily="18" charset="0"/>
              </a:rPr>
              <a:t> inside</a:t>
            </a:r>
            <a:r>
              <a:rPr lang="en-US" dirty="0" smtClean="0">
                <a:latin typeface="Cambria" pitchFamily="18" charset="0"/>
              </a:rPr>
              <a:t> George </a:t>
            </a:r>
            <a:r>
              <a:rPr lang="en-US" dirty="0" err="1">
                <a:latin typeface="Cambria" pitchFamily="18" charset="0"/>
              </a:rPr>
              <a:t>Hotz's</a:t>
            </a:r>
            <a:r>
              <a:rPr lang="en-US" dirty="0">
                <a:latin typeface="Cambria" pitchFamily="18" charset="0"/>
              </a:rPr>
              <a:t> </a:t>
            </a:r>
            <a:r>
              <a:rPr lang="en-US" dirty="0" smtClean="0">
                <a:latin typeface="Cambria" pitchFamily="18" charset="0"/>
              </a:rPr>
              <a:t>iPhone</a:t>
            </a:r>
            <a:endParaRPr lang="en-US" dirty="0">
              <a:latin typeface="Cambria" pitchFamily="18" charset="0"/>
            </a:endParaRPr>
          </a:p>
        </p:txBody>
      </p:sp>
      <p:sp>
        <p:nvSpPr>
          <p:cNvPr id="14" name="Rectangle 6"/>
          <p:cNvSpPr>
            <a:spLocks noChangeArrowheads="1"/>
          </p:cNvSpPr>
          <p:nvPr>
            <p:custDataLst>
              <p:tags r:id="rId1"/>
            </p:custDataLst>
          </p:nvPr>
        </p:nvSpPr>
        <p:spPr bwMode="auto">
          <a:xfrm>
            <a:off x="1309511" y="228600"/>
            <a:ext cx="644048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dirty="0" smtClean="0">
                <a:solidFill>
                  <a:schemeClr val="tx2"/>
                </a:solidFill>
                <a:latin typeface="Cambria" pitchFamily="18" charset="0"/>
              </a:rPr>
              <a:t>phones, </a:t>
            </a:r>
            <a:r>
              <a:rPr lang="en-US" sz="3200" i="1" dirty="0" err="1">
                <a:solidFill>
                  <a:schemeClr val="tx2"/>
                </a:solidFill>
                <a:latin typeface="Cambria" pitchFamily="18" charset="0"/>
              </a:rPr>
              <a:t>geohot</a:t>
            </a:r>
            <a:r>
              <a:rPr lang="en-US" sz="3200" i="1" dirty="0">
                <a:solidFill>
                  <a:schemeClr val="tx2"/>
                </a:solidFill>
                <a:latin typeface="Cambria" pitchFamily="18" charset="0"/>
              </a:rPr>
              <a:t>, </a:t>
            </a:r>
            <a:r>
              <a:rPr lang="en-US" sz="3200" dirty="0">
                <a:solidFill>
                  <a:schemeClr val="tx2"/>
                </a:solidFill>
                <a:latin typeface="Cambria" pitchFamily="18" charset="0"/>
              </a:rPr>
              <a:t>and Von Neumann</a:t>
            </a:r>
          </a:p>
        </p:txBody>
      </p:sp>
    </p:spTree>
    <p:extLst>
      <p:ext uri="{BB962C8B-B14F-4D97-AF65-F5344CB8AC3E}">
        <p14:creationId xmlns:p14="http://schemas.microsoft.com/office/powerpoint/2010/main" val="1118872446"/>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1"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pic>
        <p:nvPicPr>
          <p:cNvPr id="48133" name="Picture 7" descr="finished"/>
          <p:cNvPicPr>
            <a:picLocks noChangeAspect="1" noChangeArrowheads="1"/>
          </p:cNvPicPr>
          <p:nvPr/>
        </p:nvPicPr>
        <p:blipFill>
          <a:blip r:embed="rId5">
            <a:extLst>
              <a:ext uri="{28A0092B-C50C-407E-A947-70E740481C1C}">
                <a14:useLocalDpi xmlns:a14="http://schemas.microsoft.com/office/drawing/2010/main" val="0"/>
              </a:ext>
            </a:extLst>
          </a:blip>
          <a:srcRect r="67238"/>
          <a:stretch>
            <a:fillRect/>
          </a:stretch>
        </p:blipFill>
        <p:spPr bwMode="auto">
          <a:xfrm>
            <a:off x="6781800" y="1981200"/>
            <a:ext cx="2057400" cy="3589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135" name="Picture 21" descr="myca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04800" y="1219200"/>
            <a:ext cx="5715000" cy="4573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136" name="Text Box 22"/>
          <p:cNvSpPr txBox="1">
            <a:spLocks noChangeArrowheads="1"/>
          </p:cNvSpPr>
          <p:nvPr/>
        </p:nvSpPr>
        <p:spPr bwMode="auto">
          <a:xfrm>
            <a:off x="6922294" y="1371600"/>
            <a:ext cx="177641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latin typeface="Cambria" pitchFamily="18" charset="0"/>
              </a:rPr>
              <a:t>the trade</a:t>
            </a:r>
          </a:p>
        </p:txBody>
      </p:sp>
      <p:sp>
        <p:nvSpPr>
          <p:cNvPr id="12" name="Rectangle 6"/>
          <p:cNvSpPr>
            <a:spLocks noChangeArrowheads="1"/>
          </p:cNvSpPr>
          <p:nvPr>
            <p:custDataLst>
              <p:tags r:id="rId2"/>
            </p:custDataLst>
          </p:nvPr>
        </p:nvSpPr>
        <p:spPr bwMode="auto">
          <a:xfrm>
            <a:off x="1309511" y="228600"/>
            <a:ext cx="644048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dirty="0" smtClean="0">
                <a:solidFill>
                  <a:schemeClr val="tx2"/>
                </a:solidFill>
                <a:latin typeface="Cambria" pitchFamily="18" charset="0"/>
              </a:rPr>
              <a:t>phones, </a:t>
            </a:r>
            <a:r>
              <a:rPr lang="en-US" sz="3200" i="1" dirty="0" err="1">
                <a:solidFill>
                  <a:schemeClr val="tx2"/>
                </a:solidFill>
                <a:latin typeface="Cambria" pitchFamily="18" charset="0"/>
              </a:rPr>
              <a:t>geohot</a:t>
            </a:r>
            <a:r>
              <a:rPr lang="en-US" sz="3200" i="1" dirty="0">
                <a:solidFill>
                  <a:schemeClr val="tx2"/>
                </a:solidFill>
                <a:latin typeface="Cambria" pitchFamily="18" charset="0"/>
              </a:rPr>
              <a:t>, </a:t>
            </a:r>
            <a:r>
              <a:rPr lang="en-US" sz="3200" dirty="0">
                <a:solidFill>
                  <a:schemeClr val="tx2"/>
                </a:solidFill>
                <a:latin typeface="Cambria" pitchFamily="18" charset="0"/>
              </a:rPr>
              <a:t>and Von Neumann</a:t>
            </a:r>
          </a:p>
        </p:txBody>
      </p:sp>
      <p:sp>
        <p:nvSpPr>
          <p:cNvPr id="2" name="Left-Right Arrow 1"/>
          <p:cNvSpPr/>
          <p:nvPr/>
        </p:nvSpPr>
        <p:spPr bwMode="auto">
          <a:xfrm>
            <a:off x="5960534" y="3505994"/>
            <a:ext cx="863600" cy="437444"/>
          </a:xfrm>
          <a:prstGeom prst="leftRightArrow">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 name="Down Arrow 2"/>
          <p:cNvSpPr/>
          <p:nvPr/>
        </p:nvSpPr>
        <p:spPr bwMode="auto">
          <a:xfrm rot="10800000">
            <a:off x="5258086" y="5803392"/>
            <a:ext cx="392906" cy="457200"/>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 name="TextBox 3"/>
          <p:cNvSpPr txBox="1"/>
          <p:nvPr/>
        </p:nvSpPr>
        <p:spPr>
          <a:xfrm>
            <a:off x="5608320" y="5931369"/>
            <a:ext cx="1426464" cy="323165"/>
          </a:xfrm>
          <a:prstGeom prst="rect">
            <a:avLst/>
          </a:prstGeom>
          <a:noFill/>
        </p:spPr>
        <p:txBody>
          <a:bodyPr wrap="square" rtlCol="0">
            <a:spAutoFit/>
          </a:bodyPr>
          <a:lstStyle/>
          <a:p>
            <a:pPr algn="l"/>
            <a:r>
              <a:rPr lang="en-US" sz="1500" dirty="0" smtClean="0">
                <a:solidFill>
                  <a:srgbClr val="CC3300"/>
                </a:solidFill>
                <a:latin typeface="Cambria" panose="02040503050406030204" pitchFamily="18" charset="0"/>
              </a:rPr>
              <a:t>the first post?</a:t>
            </a:r>
            <a:endParaRPr lang="en-US" sz="1500" dirty="0">
              <a:solidFill>
                <a:srgbClr val="CC3300"/>
              </a:solidFill>
              <a:latin typeface="Cambria" panose="02040503050406030204" pitchFamily="18" charset="0"/>
            </a:endParaRPr>
          </a:p>
        </p:txBody>
      </p:sp>
    </p:spTree>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9154" name="Group 2"/>
          <p:cNvGrpSpPr>
            <a:grpSpLocks/>
          </p:cNvGrpSpPr>
          <p:nvPr>
            <p:custDataLst>
              <p:tags r:id="rId1"/>
            </p:custDataLst>
          </p:nvPr>
        </p:nvGrpSpPr>
        <p:grpSpPr bwMode="auto">
          <a:xfrm>
            <a:off x="5833818" y="2681180"/>
            <a:ext cx="636588" cy="790575"/>
            <a:chOff x="2928" y="1051"/>
            <a:chExt cx="840" cy="957"/>
          </a:xfrm>
        </p:grpSpPr>
        <p:sp>
          <p:nvSpPr>
            <p:cNvPr id="49156" name="Freeform 3"/>
            <p:cNvSpPr>
              <a:spLocks/>
            </p:cNvSpPr>
            <p:nvPr>
              <p:custDataLst>
                <p:tags r:id="rId2"/>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49157" name="Oval 4"/>
            <p:cNvSpPr>
              <a:spLocks noChangeArrowheads="1"/>
            </p:cNvSpPr>
            <p:nvPr>
              <p:custDataLst>
                <p:tags r:id="rId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49158" name="Oval 5"/>
            <p:cNvSpPr>
              <a:spLocks noChangeArrowheads="1"/>
            </p:cNvSpPr>
            <p:nvPr>
              <p:custDataLst>
                <p:tags r:id="rId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9159" name="Oval 6"/>
            <p:cNvSpPr>
              <a:spLocks noChangeArrowheads="1"/>
            </p:cNvSpPr>
            <p:nvPr>
              <p:custDataLst>
                <p:tags r:id="rId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9160" name="Oval 7"/>
            <p:cNvSpPr>
              <a:spLocks noChangeArrowheads="1"/>
            </p:cNvSpPr>
            <p:nvPr>
              <p:custDataLst>
                <p:tags r:id="rId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9161" name="Oval 8"/>
            <p:cNvSpPr>
              <a:spLocks noChangeArrowheads="1"/>
            </p:cNvSpPr>
            <p:nvPr>
              <p:custDataLst>
                <p:tags r:id="rId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9162" name="Oval 9"/>
            <p:cNvSpPr>
              <a:spLocks noChangeArrowheads="1"/>
            </p:cNvSpPr>
            <p:nvPr>
              <p:custDataLst>
                <p:tags r:id="rId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9163" name="Oval 10"/>
            <p:cNvSpPr>
              <a:spLocks noChangeArrowheads="1"/>
            </p:cNvSpPr>
            <p:nvPr>
              <p:custDataLst>
                <p:tags r:id="rId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9164" name="AutoShape 11"/>
            <p:cNvSpPr>
              <a:spLocks noChangeArrowheads="1"/>
            </p:cNvSpPr>
            <p:nvPr>
              <p:custDataLst>
                <p:tags r:id="rId1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49165" name="Freeform 12"/>
            <p:cNvSpPr>
              <a:spLocks/>
            </p:cNvSpPr>
            <p:nvPr>
              <p:custDataLst>
                <p:tags r:id="rId1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9166" name="Freeform 13"/>
            <p:cNvSpPr>
              <a:spLocks/>
            </p:cNvSpPr>
            <p:nvPr>
              <p:custDataLst>
                <p:tags r:id="rId1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9167" name="Freeform 14"/>
            <p:cNvSpPr>
              <a:spLocks/>
            </p:cNvSpPr>
            <p:nvPr>
              <p:custDataLst>
                <p:tags r:id="rId1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49168" name="Freeform 15"/>
            <p:cNvSpPr>
              <a:spLocks/>
            </p:cNvSpPr>
            <p:nvPr>
              <p:custDataLst>
                <p:tags r:id="rId1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49155" name="Text Box 16"/>
          <p:cNvSpPr txBox="1">
            <a:spLocks noChangeArrowheads="1"/>
          </p:cNvSpPr>
          <p:nvPr/>
        </p:nvSpPr>
        <p:spPr bwMode="auto">
          <a:xfrm rot="20991231">
            <a:off x="260314" y="1130799"/>
            <a:ext cx="76962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smtClean="0">
                <a:latin typeface="Cambria" pitchFamily="18" charset="0"/>
              </a:rPr>
              <a:t>Have a relaxing fall break!</a:t>
            </a:r>
            <a:endParaRPr lang="en-US" sz="4200" dirty="0">
              <a:latin typeface="Cambria" pitchFamily="18" charset="0"/>
            </a:endParaRPr>
          </a:p>
        </p:txBody>
      </p:sp>
      <p:sp>
        <p:nvSpPr>
          <p:cNvPr id="18" name="Text Box 16"/>
          <p:cNvSpPr txBox="1">
            <a:spLocks noChangeArrowheads="1"/>
          </p:cNvSpPr>
          <p:nvPr/>
        </p:nvSpPr>
        <p:spPr bwMode="auto">
          <a:xfrm>
            <a:off x="6553200" y="2243873"/>
            <a:ext cx="2174248"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b="1" dirty="0" smtClean="0">
                <a:solidFill>
                  <a:srgbClr val="CC3300"/>
                </a:solidFill>
                <a:latin typeface="Calibri" panose="020F0502020204030204" pitchFamily="34" charset="0"/>
              </a:rPr>
              <a:t>Fall break challenge:    </a:t>
            </a:r>
            <a:r>
              <a:rPr lang="en-US" sz="1500" i="1" dirty="0">
                <a:solidFill>
                  <a:srgbClr val="CC3300"/>
                </a:solidFill>
                <a:latin typeface="Calibri" panose="020F0502020204030204" pitchFamily="34" charset="0"/>
              </a:rPr>
              <a:t>D</a:t>
            </a:r>
            <a:r>
              <a:rPr lang="en-US" sz="1500" i="1" dirty="0" smtClean="0">
                <a:solidFill>
                  <a:srgbClr val="CC3300"/>
                </a:solidFill>
                <a:latin typeface="Calibri" panose="020F0502020204030204" pitchFamily="34" charset="0"/>
              </a:rPr>
              <a:t>on't settle </a:t>
            </a:r>
            <a:r>
              <a:rPr lang="en-US" sz="1500" dirty="0" smtClean="0">
                <a:solidFill>
                  <a:srgbClr val="CC3300"/>
                </a:solidFill>
                <a:latin typeface="Calibri" panose="020F0502020204030204" pitchFamily="34" charset="0"/>
              </a:rPr>
              <a:t> --  see if you can trade someone your iPhone for a Tesla!</a:t>
            </a:r>
            <a:endParaRPr lang="en-US" sz="1500" dirty="0">
              <a:solidFill>
                <a:srgbClr val="CC3300"/>
              </a:solidFill>
              <a:latin typeface="Calibri" panose="020F0502020204030204" pitchFamily="34" charset="0"/>
            </a:endParaRPr>
          </a:p>
        </p:txBody>
      </p:sp>
      <p:pic>
        <p:nvPicPr>
          <p:cNvPr id="2" name="Picture 1"/>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3841273" y="3581400"/>
            <a:ext cx="5024915" cy="2788514"/>
          </a:xfrm>
          <a:prstGeom prst="rect">
            <a:avLst/>
          </a:prstGeom>
        </p:spPr>
      </p:pic>
      <p:pic>
        <p:nvPicPr>
          <p:cNvPr id="158722" name="Picture 2" descr="Image result for tesla"/>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3929920" y="3657600"/>
            <a:ext cx="3255388" cy="2609088"/>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873960353"/>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 name="Rounded Rectangle 99"/>
          <p:cNvSpPr/>
          <p:nvPr/>
        </p:nvSpPr>
        <p:spPr bwMode="auto">
          <a:xfrm>
            <a:off x="1103313" y="4138613"/>
            <a:ext cx="2057400" cy="990600"/>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101" name="Rounded Rectangle 100"/>
          <p:cNvSpPr/>
          <p:nvPr/>
        </p:nvSpPr>
        <p:spPr bwMode="auto">
          <a:xfrm>
            <a:off x="1092200" y="2413000"/>
            <a:ext cx="2057400" cy="990600"/>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37892" name="Left Bracket 117"/>
          <p:cNvSpPr>
            <a:spLocks/>
          </p:cNvSpPr>
          <p:nvPr/>
        </p:nvSpPr>
        <p:spPr bwMode="auto">
          <a:xfrm>
            <a:off x="236538" y="598488"/>
            <a:ext cx="147637"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893" name="Left Bracket 116"/>
          <p:cNvSpPr>
            <a:spLocks/>
          </p:cNvSpPr>
          <p:nvPr/>
        </p:nvSpPr>
        <p:spPr bwMode="auto">
          <a:xfrm>
            <a:off x="233363" y="1533525"/>
            <a:ext cx="147637" cy="4181475"/>
          </a:xfrm>
          <a:prstGeom prst="leftBracket">
            <a:avLst>
              <a:gd name="adj" fmla="val 8392"/>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894" name="Left Bracket 114"/>
          <p:cNvSpPr>
            <a:spLocks/>
          </p:cNvSpPr>
          <p:nvPr/>
        </p:nvSpPr>
        <p:spPr bwMode="auto">
          <a:xfrm>
            <a:off x="546100" y="2436813"/>
            <a:ext cx="128588" cy="3278187"/>
          </a:xfrm>
          <a:prstGeom prst="leftBracket">
            <a:avLst>
              <a:gd name="adj" fmla="val 838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895" name="Text Box 74"/>
          <p:cNvSpPr txBox="1">
            <a:spLocks noChangeArrowheads="1"/>
          </p:cNvSpPr>
          <p:nvPr>
            <p:custDataLst>
              <p:tags r:id="rId1"/>
            </p:custDataLst>
          </p:nvPr>
        </p:nvSpPr>
        <p:spPr bwMode="auto">
          <a:xfrm>
            <a:off x="304800" y="100013"/>
            <a:ext cx="38862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i="1" dirty="0">
                <a:latin typeface="Cambria" pitchFamily="18" charset="0"/>
              </a:rPr>
              <a:t>For an input of </a:t>
            </a:r>
            <a:r>
              <a:rPr lang="en-US" sz="1400" b="1" i="1" dirty="0" smtClean="0">
                <a:latin typeface="Cambria" pitchFamily="18" charset="0"/>
              </a:rPr>
              <a:t> </a:t>
            </a:r>
            <a:r>
              <a:rPr lang="en-US" sz="1400" b="1" i="1" dirty="0" smtClean="0">
                <a:solidFill>
                  <a:srgbClr val="FF0513"/>
                </a:solidFill>
                <a:latin typeface="Cambria" pitchFamily="18" charset="0"/>
              </a:rPr>
              <a:t>0</a:t>
            </a:r>
            <a:r>
              <a:rPr lang="en-US" sz="1400" b="1" i="1" dirty="0">
                <a:latin typeface="Cambria" pitchFamily="18" charset="0"/>
              </a:rPr>
              <a:t>,  </a:t>
            </a:r>
            <a:r>
              <a:rPr lang="en-US" sz="1400" dirty="0">
                <a:latin typeface="Cambria" pitchFamily="18" charset="0"/>
              </a:rPr>
              <a:t>trace what </a:t>
            </a:r>
            <a:r>
              <a:rPr lang="en-US" sz="1400" dirty="0" smtClean="0">
                <a:latin typeface="Cambria" pitchFamily="18" charset="0"/>
              </a:rPr>
              <a:t>happens here …</a:t>
            </a:r>
            <a:endParaRPr lang="en-US" sz="1400" dirty="0">
              <a:latin typeface="Cambria" pitchFamily="18" charset="0"/>
            </a:endParaRPr>
          </a:p>
        </p:txBody>
      </p:sp>
      <p:sp>
        <p:nvSpPr>
          <p:cNvPr id="37896" name="Rectangle 123"/>
          <p:cNvSpPr>
            <a:spLocks noChangeArrowheads="1"/>
          </p:cNvSpPr>
          <p:nvPr/>
        </p:nvSpPr>
        <p:spPr bwMode="auto">
          <a:xfrm>
            <a:off x="1066800" y="523875"/>
            <a:ext cx="2020888" cy="591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106" charset="0"/>
              </a:rPr>
              <a:t>00 read r1          </a:t>
            </a:r>
          </a:p>
          <a:p>
            <a:pPr algn="l"/>
            <a:r>
              <a:rPr lang="en-US" sz="1400" b="1">
                <a:latin typeface="Courier New" pitchFamily="-106" charset="0"/>
              </a:rPr>
              <a:t>01 setn r15 42</a:t>
            </a:r>
          </a:p>
          <a:p>
            <a:pPr algn="l"/>
            <a:r>
              <a:rPr lang="en-US" sz="1400" b="1">
                <a:latin typeface="Courier New" pitchFamily="-106" charset="0"/>
              </a:rPr>
              <a:t>02 call r14 5</a:t>
            </a:r>
          </a:p>
          <a:p>
            <a:pPr algn="l"/>
            <a:r>
              <a:rPr lang="en-US" sz="1400" b="1">
                <a:latin typeface="Courier New" pitchFamily="-106" charset="0"/>
              </a:rPr>
              <a:t>03 jumpn 21</a:t>
            </a:r>
          </a:p>
          <a:p>
            <a:pPr algn="l"/>
            <a:r>
              <a:rPr lang="en-US" sz="1400" b="1">
                <a:solidFill>
                  <a:srgbClr val="D2D2D2"/>
                </a:solidFill>
                <a:latin typeface="Courier New" pitchFamily="-106" charset="0"/>
              </a:rPr>
              <a:t>04 nop</a:t>
            </a:r>
            <a:endParaRPr lang="en-US" sz="1400" b="1">
              <a:latin typeface="Courier New" pitchFamily="-106" charset="0"/>
            </a:endParaRPr>
          </a:p>
          <a:p>
            <a:pPr algn="l"/>
            <a:r>
              <a:rPr lang="en-US" sz="1400" b="1">
                <a:latin typeface="Courier New" pitchFamily="-106" charset="0"/>
              </a:rPr>
              <a:t>05 jnezn r1 8</a:t>
            </a:r>
          </a:p>
          <a:p>
            <a:pPr algn="l"/>
            <a:r>
              <a:rPr lang="en-US" sz="1400" b="1">
                <a:latin typeface="Courier New" pitchFamily="-106" charset="0"/>
              </a:rPr>
              <a:t>06 setn r13 1</a:t>
            </a:r>
          </a:p>
          <a:p>
            <a:pPr algn="l"/>
            <a:r>
              <a:rPr lang="en-US" sz="1400" b="1">
                <a:latin typeface="Courier New" pitchFamily="-106" charset="0"/>
              </a:rPr>
              <a:t>07 jumpr r14</a:t>
            </a:r>
          </a:p>
          <a:p>
            <a:pPr algn="l"/>
            <a:endParaRPr lang="en-US" sz="1400" b="1">
              <a:latin typeface="Courier New" pitchFamily="-106" charset="0"/>
            </a:endParaRPr>
          </a:p>
          <a:p>
            <a:pPr algn="l"/>
            <a:r>
              <a:rPr lang="en-US" sz="1400" b="1">
                <a:latin typeface="Courier New" pitchFamily="-106" charset="0"/>
              </a:rPr>
              <a:t>08 storer r1 r15</a:t>
            </a:r>
          </a:p>
          <a:p>
            <a:pPr algn="l"/>
            <a:r>
              <a:rPr lang="en-US" sz="1400" b="1">
                <a:latin typeface="Courier New" pitchFamily="-106" charset="0"/>
              </a:rPr>
              <a:t>09 addn r15 1</a:t>
            </a:r>
          </a:p>
          <a:p>
            <a:pPr algn="l"/>
            <a:r>
              <a:rPr lang="en-US" sz="1400" b="1">
                <a:latin typeface="Courier New" pitchFamily="-106" charset="0"/>
              </a:rPr>
              <a:t>10 storer r14 r15</a:t>
            </a:r>
          </a:p>
          <a:p>
            <a:pPr algn="l"/>
            <a:r>
              <a:rPr lang="en-US" sz="1400" b="1">
                <a:latin typeface="Courier New" pitchFamily="-106" charset="0"/>
              </a:rPr>
              <a:t>11 addn r15 1</a:t>
            </a:r>
          </a:p>
          <a:p>
            <a:pPr algn="l"/>
            <a:endParaRPr lang="en-US" sz="1400" b="1">
              <a:latin typeface="Courier New" pitchFamily="-106" charset="0"/>
            </a:endParaRPr>
          </a:p>
          <a:p>
            <a:pPr algn="l"/>
            <a:r>
              <a:rPr lang="en-US" sz="1400" b="1">
                <a:latin typeface="Courier New" pitchFamily="-106" charset="0"/>
              </a:rPr>
              <a:t>12 addn r1 -1</a:t>
            </a:r>
          </a:p>
          <a:p>
            <a:pPr algn="l"/>
            <a:r>
              <a:rPr lang="en-US" sz="1400" b="1">
                <a:latin typeface="Courier New" pitchFamily="-106" charset="0"/>
              </a:rPr>
              <a:t>13 call r14 5</a:t>
            </a:r>
          </a:p>
          <a:p>
            <a:pPr algn="l"/>
            <a:endParaRPr lang="en-US" sz="1400" b="1">
              <a:latin typeface="Courier New" pitchFamily="-106" charset="0"/>
            </a:endParaRPr>
          </a:p>
          <a:p>
            <a:pPr algn="l"/>
            <a:r>
              <a:rPr lang="en-US" sz="1400" b="1">
                <a:latin typeface="Courier New" pitchFamily="-106" charset="0"/>
              </a:rPr>
              <a:t>14 addn r15 -1</a:t>
            </a:r>
          </a:p>
          <a:p>
            <a:pPr algn="l"/>
            <a:r>
              <a:rPr lang="en-US" sz="1400" b="1">
                <a:latin typeface="Courier New" pitchFamily="-106" charset="0"/>
              </a:rPr>
              <a:t>15 loadr r14 r15</a:t>
            </a:r>
          </a:p>
          <a:p>
            <a:pPr algn="l"/>
            <a:r>
              <a:rPr lang="en-US" sz="1400" b="1">
                <a:latin typeface="Courier New" pitchFamily="-106" charset="0"/>
              </a:rPr>
              <a:t>16 addn r15 -1</a:t>
            </a:r>
          </a:p>
          <a:p>
            <a:pPr algn="l"/>
            <a:r>
              <a:rPr lang="en-US" sz="1400" b="1">
                <a:latin typeface="Courier New" pitchFamily="-106" charset="0"/>
              </a:rPr>
              <a:t>17 loadr r1 r15</a:t>
            </a:r>
          </a:p>
          <a:p>
            <a:pPr algn="l"/>
            <a:endParaRPr lang="en-US" sz="1400" b="1">
              <a:latin typeface="Courier New" pitchFamily="-106" charset="0"/>
            </a:endParaRPr>
          </a:p>
          <a:p>
            <a:pPr algn="l"/>
            <a:r>
              <a:rPr lang="en-US" sz="1400" b="1">
                <a:latin typeface="Courier New" pitchFamily="-106" charset="0"/>
              </a:rPr>
              <a:t>18 mul r13 r13 r1</a:t>
            </a:r>
          </a:p>
          <a:p>
            <a:pPr algn="l"/>
            <a:r>
              <a:rPr lang="en-US" sz="1400" b="1">
                <a:latin typeface="Courier New" pitchFamily="-106" charset="0"/>
              </a:rPr>
              <a:t>19 jumpr r14</a:t>
            </a:r>
          </a:p>
          <a:p>
            <a:pPr algn="l"/>
            <a:r>
              <a:rPr lang="en-US" sz="1400" b="1">
                <a:solidFill>
                  <a:srgbClr val="D2D2D2"/>
                </a:solidFill>
                <a:latin typeface="Courier New" pitchFamily="-106" charset="0"/>
              </a:rPr>
              <a:t>20 nop</a:t>
            </a:r>
            <a:endParaRPr lang="en-US" sz="1400" b="1">
              <a:latin typeface="Courier New" pitchFamily="-106" charset="0"/>
            </a:endParaRP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37897" name="Text Box 131"/>
          <p:cNvSpPr txBox="1">
            <a:spLocks noChangeArrowheads="1"/>
          </p:cNvSpPr>
          <p:nvPr/>
        </p:nvSpPr>
        <p:spPr bwMode="auto">
          <a:xfrm rot="-5400000">
            <a:off x="-299243" y="3372644"/>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7898" name="Text Box 134"/>
          <p:cNvSpPr txBox="1">
            <a:spLocks noChangeArrowheads="1"/>
          </p:cNvSpPr>
          <p:nvPr/>
        </p:nvSpPr>
        <p:spPr bwMode="auto">
          <a:xfrm rot="-5400000">
            <a:off x="-34925" y="3824288"/>
            <a:ext cx="1114425" cy="2444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37899" name="Text Box 141"/>
          <p:cNvSpPr txBox="1">
            <a:spLocks noChangeArrowheads="1"/>
          </p:cNvSpPr>
          <p:nvPr/>
        </p:nvSpPr>
        <p:spPr bwMode="auto">
          <a:xfrm rot="-5400000">
            <a:off x="-93662" y="887413"/>
            <a:ext cx="631825"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37900" name="Text Box 144"/>
          <p:cNvSpPr txBox="1">
            <a:spLocks noChangeArrowheads="1"/>
          </p:cNvSpPr>
          <p:nvPr/>
        </p:nvSpPr>
        <p:spPr bwMode="auto">
          <a:xfrm rot="-5400000">
            <a:off x="554831" y="2788444"/>
            <a:ext cx="5064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store</a:t>
            </a:r>
          </a:p>
        </p:txBody>
      </p:sp>
      <p:sp>
        <p:nvSpPr>
          <p:cNvPr id="37901" name="Rectangle 145"/>
          <p:cNvSpPr>
            <a:spLocks noChangeArrowheads="1"/>
          </p:cNvSpPr>
          <p:nvPr/>
        </p:nvSpPr>
        <p:spPr bwMode="auto">
          <a:xfrm rot="-5400000">
            <a:off x="728663" y="2795587"/>
            <a:ext cx="496888"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to stack</a:t>
            </a:r>
          </a:p>
        </p:txBody>
      </p:sp>
      <p:sp>
        <p:nvSpPr>
          <p:cNvPr id="37902" name="Text Box 146"/>
          <p:cNvSpPr txBox="1">
            <a:spLocks noChangeArrowheads="1"/>
          </p:cNvSpPr>
          <p:nvPr/>
        </p:nvSpPr>
        <p:spPr bwMode="auto">
          <a:xfrm rot="-5400000">
            <a:off x="541338" y="4527550"/>
            <a:ext cx="533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load</a:t>
            </a:r>
          </a:p>
        </p:txBody>
      </p:sp>
      <p:sp>
        <p:nvSpPr>
          <p:cNvPr id="37903" name="Rectangle 147"/>
          <p:cNvSpPr>
            <a:spLocks noChangeArrowheads="1"/>
          </p:cNvSpPr>
          <p:nvPr/>
        </p:nvSpPr>
        <p:spPr bwMode="auto">
          <a:xfrm rot="-5400000">
            <a:off x="669132" y="4501356"/>
            <a:ext cx="61595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from stack</a:t>
            </a:r>
          </a:p>
        </p:txBody>
      </p:sp>
      <p:sp>
        <p:nvSpPr>
          <p:cNvPr id="2" name="Rectangle 151"/>
          <p:cNvSpPr>
            <a:spLocks noChangeArrowheads="1"/>
          </p:cNvSpPr>
          <p:nvPr/>
        </p:nvSpPr>
        <p:spPr bwMode="auto">
          <a:xfrm>
            <a:off x="2819400" y="6218238"/>
            <a:ext cx="3438525" cy="563562"/>
          </a:xfrm>
          <a:prstGeom prst="rect">
            <a:avLst/>
          </a:prstGeom>
          <a:solidFill>
            <a:schemeClr val="bg1"/>
          </a:solidFill>
          <a:ln w="19050">
            <a:noFill/>
            <a:miter lim="800000"/>
            <a:headEnd/>
            <a:tailEnd/>
          </a:ln>
        </p:spPr>
        <p:txBody>
          <a:bodyPr>
            <a:spAutoFit/>
          </a:bodyPr>
          <a:lstStyle/>
          <a:p>
            <a:pPr>
              <a:defRPr/>
            </a:pPr>
            <a:r>
              <a:rPr lang="en-US" sz="1500" dirty="0">
                <a:solidFill>
                  <a:schemeClr val="bg1">
                    <a:lumMod val="65000"/>
                  </a:schemeClr>
                </a:solidFill>
                <a:latin typeface="Times New Roman" pitchFamily="-106" charset="0"/>
              </a:rPr>
              <a:t>How many lines of assembly code get executed, in total, when the input is 0?</a:t>
            </a:r>
          </a:p>
        </p:txBody>
      </p:sp>
      <p:sp>
        <p:nvSpPr>
          <p:cNvPr id="37905" name="Rectangle 111"/>
          <p:cNvSpPr>
            <a:spLocks noChangeArrowheads="1"/>
          </p:cNvSpPr>
          <p:nvPr/>
        </p:nvSpPr>
        <p:spPr bwMode="auto">
          <a:xfrm rot="-5400000">
            <a:off x="377032" y="1845468"/>
            <a:ext cx="469900" cy="2460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37906" name="Left Bracket 112"/>
          <p:cNvSpPr>
            <a:spLocks/>
          </p:cNvSpPr>
          <p:nvPr/>
        </p:nvSpPr>
        <p:spPr bwMode="auto">
          <a:xfrm>
            <a:off x="914400" y="2541588"/>
            <a:ext cx="76200" cy="838200"/>
          </a:xfrm>
          <a:prstGeom prst="leftBracket">
            <a:avLst>
              <a:gd name="adj" fmla="val 8352"/>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907" name="Left Bracket 113"/>
          <p:cNvSpPr>
            <a:spLocks/>
          </p:cNvSpPr>
          <p:nvPr/>
        </p:nvSpPr>
        <p:spPr bwMode="auto">
          <a:xfrm>
            <a:off x="914400" y="4240213"/>
            <a:ext cx="76200" cy="838200"/>
          </a:xfrm>
          <a:prstGeom prst="leftBracket">
            <a:avLst>
              <a:gd name="adj" fmla="val 8352"/>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908" name="Left Bracket 115"/>
          <p:cNvSpPr>
            <a:spLocks/>
          </p:cNvSpPr>
          <p:nvPr/>
        </p:nvSpPr>
        <p:spPr bwMode="auto">
          <a:xfrm>
            <a:off x="547688" y="1584325"/>
            <a:ext cx="131762" cy="796925"/>
          </a:xfrm>
          <a:prstGeom prst="leftBracket">
            <a:avLst>
              <a:gd name="adj" fmla="val 8232"/>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909" name="Text Box 137"/>
          <p:cNvSpPr txBox="1">
            <a:spLocks noChangeArrowheads="1"/>
          </p:cNvSpPr>
          <p:nvPr/>
        </p:nvSpPr>
        <p:spPr bwMode="auto">
          <a:xfrm rot="-5400000">
            <a:off x="207169" y="1854994"/>
            <a:ext cx="503237"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cxnSp>
        <p:nvCxnSpPr>
          <p:cNvPr id="37911" name="Straight Arrow Connector 98"/>
          <p:cNvCxnSpPr>
            <a:cxnSpLocks noChangeShapeType="1"/>
          </p:cNvCxnSpPr>
          <p:nvPr/>
        </p:nvCxnSpPr>
        <p:spPr bwMode="auto">
          <a:xfrm>
            <a:off x="1708150" y="336550"/>
            <a:ext cx="379413" cy="249238"/>
          </a:xfrm>
          <a:prstGeom prst="straightConnector1">
            <a:avLst/>
          </a:prstGeom>
          <a:noFill/>
          <a:ln w="12700" algn="ctr">
            <a:solidFill>
              <a:srgbClr val="FF0000"/>
            </a:solidFill>
            <a:round/>
            <a:headEnd/>
            <a:tailEnd type="arrow" w="med" len="med"/>
          </a:ln>
          <a:extLst>
            <a:ext uri="{909E8E84-426E-40DD-AFC4-6F175D3DCCD1}">
              <a14:hiddenFill xmlns:a14="http://schemas.microsoft.com/office/drawing/2010/main">
                <a:noFill/>
              </a14:hiddenFill>
            </a:ext>
          </a:extLst>
        </p:spPr>
      </p:cxnSp>
      <p:sp>
        <p:nvSpPr>
          <p:cNvPr id="37912" name="Text Box 76"/>
          <p:cNvSpPr txBox="1">
            <a:spLocks noChangeArrowheads="1"/>
          </p:cNvSpPr>
          <p:nvPr>
            <p:custDataLst>
              <p:tags r:id="rId2"/>
            </p:custDataLst>
          </p:nvPr>
        </p:nvSpPr>
        <p:spPr bwMode="auto">
          <a:xfrm>
            <a:off x="4371975" y="19097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13" name="Text Box 77"/>
          <p:cNvSpPr txBox="1">
            <a:spLocks noChangeArrowheads="1"/>
          </p:cNvSpPr>
          <p:nvPr>
            <p:custDataLst>
              <p:tags r:id="rId3"/>
            </p:custDataLst>
          </p:nvPr>
        </p:nvSpPr>
        <p:spPr bwMode="auto">
          <a:xfrm>
            <a:off x="4371975" y="273050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14" name="Text Box 78"/>
          <p:cNvSpPr txBox="1">
            <a:spLocks noChangeArrowheads="1"/>
          </p:cNvSpPr>
          <p:nvPr>
            <p:custDataLst>
              <p:tags r:id="rId4"/>
            </p:custDataLst>
          </p:nvPr>
        </p:nvSpPr>
        <p:spPr bwMode="auto">
          <a:xfrm>
            <a:off x="4371975" y="35925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15" name="Text Box 80"/>
          <p:cNvSpPr txBox="1">
            <a:spLocks noChangeArrowheads="1"/>
          </p:cNvSpPr>
          <p:nvPr>
            <p:custDataLst>
              <p:tags r:id="rId5"/>
            </p:custDataLst>
          </p:nvPr>
        </p:nvSpPr>
        <p:spPr bwMode="auto">
          <a:xfrm>
            <a:off x="3581400" y="1857375"/>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B04FF"/>
                </a:solidFill>
                <a:latin typeface="Courier New" pitchFamily="-106" charset="0"/>
              </a:rPr>
              <a:t>r1</a:t>
            </a:r>
          </a:p>
        </p:txBody>
      </p:sp>
      <p:sp>
        <p:nvSpPr>
          <p:cNvPr id="37916" name="Text Box 81"/>
          <p:cNvSpPr txBox="1">
            <a:spLocks noChangeArrowheads="1"/>
          </p:cNvSpPr>
          <p:nvPr>
            <p:custDataLst>
              <p:tags r:id="rId6"/>
            </p:custDataLst>
          </p:nvPr>
        </p:nvSpPr>
        <p:spPr bwMode="auto">
          <a:xfrm>
            <a:off x="3581400" y="2690813"/>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9AC20"/>
                </a:solidFill>
                <a:latin typeface="Courier New" pitchFamily="-106" charset="0"/>
              </a:rPr>
              <a:t>r13</a:t>
            </a:r>
          </a:p>
        </p:txBody>
      </p:sp>
      <p:sp>
        <p:nvSpPr>
          <p:cNvPr id="37917" name="Text Box 82"/>
          <p:cNvSpPr txBox="1">
            <a:spLocks noChangeArrowheads="1"/>
          </p:cNvSpPr>
          <p:nvPr>
            <p:custDataLst>
              <p:tags r:id="rId7"/>
            </p:custDataLst>
          </p:nvPr>
        </p:nvSpPr>
        <p:spPr bwMode="auto">
          <a:xfrm>
            <a:off x="3581400" y="3573463"/>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C00000"/>
                </a:solidFill>
                <a:latin typeface="Courier New" pitchFamily="-106" charset="0"/>
              </a:rPr>
              <a:t>r14</a:t>
            </a:r>
          </a:p>
        </p:txBody>
      </p:sp>
      <p:grpSp>
        <p:nvGrpSpPr>
          <p:cNvPr id="37918" name="Group 83"/>
          <p:cNvGrpSpPr>
            <a:grpSpLocks/>
          </p:cNvGrpSpPr>
          <p:nvPr>
            <p:custDataLst>
              <p:tags r:id="rId8"/>
            </p:custDataLst>
          </p:nvPr>
        </p:nvGrpSpPr>
        <p:grpSpPr bwMode="auto">
          <a:xfrm>
            <a:off x="8736013" y="6434138"/>
            <a:ext cx="255587" cy="328612"/>
            <a:chOff x="2928" y="1051"/>
            <a:chExt cx="840" cy="957"/>
          </a:xfrm>
        </p:grpSpPr>
        <p:sp>
          <p:nvSpPr>
            <p:cNvPr id="37946" name="Freeform 84"/>
            <p:cNvSpPr>
              <a:spLocks/>
            </p:cNvSpPr>
            <p:nvPr>
              <p:custDataLst>
                <p:tags r:id="rId27"/>
              </p:custDataLst>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7947" name="Oval 85"/>
            <p:cNvSpPr>
              <a:spLocks noChangeArrowheads="1"/>
            </p:cNvSpPr>
            <p:nvPr>
              <p:custDataLst>
                <p:tags r:id="rId28"/>
              </p:custDataLst>
            </p:nvPr>
          </p:nvSpPr>
          <p:spPr bwMode="auto">
            <a:xfrm>
              <a:off x="2970"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37948" name="Oval 86"/>
            <p:cNvSpPr>
              <a:spLocks noChangeArrowheads="1"/>
            </p:cNvSpPr>
            <p:nvPr>
              <p:custDataLst>
                <p:tags r:id="rId2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49" name="Oval 87"/>
            <p:cNvSpPr>
              <a:spLocks noChangeArrowheads="1"/>
            </p:cNvSpPr>
            <p:nvPr>
              <p:custDataLst>
                <p:tags r:id="rId3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50" name="Oval 88"/>
            <p:cNvSpPr>
              <a:spLocks noChangeArrowheads="1"/>
            </p:cNvSpPr>
            <p:nvPr>
              <p:custDataLst>
                <p:tags r:id="rId3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51" name="Oval 89"/>
            <p:cNvSpPr>
              <a:spLocks noChangeArrowheads="1"/>
            </p:cNvSpPr>
            <p:nvPr>
              <p:custDataLst>
                <p:tags r:id="rId3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52" name="Oval 90"/>
            <p:cNvSpPr>
              <a:spLocks noChangeArrowheads="1"/>
            </p:cNvSpPr>
            <p:nvPr>
              <p:custDataLst>
                <p:tags r:id="rId3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53" name="Oval 91"/>
            <p:cNvSpPr>
              <a:spLocks noChangeArrowheads="1"/>
            </p:cNvSpPr>
            <p:nvPr>
              <p:custDataLst>
                <p:tags r:id="rId3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54" name="AutoShape 92"/>
            <p:cNvSpPr>
              <a:spLocks noChangeArrowheads="1"/>
            </p:cNvSpPr>
            <p:nvPr>
              <p:custDataLst>
                <p:tags r:id="rId3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37955" name="Freeform 93"/>
            <p:cNvSpPr>
              <a:spLocks/>
            </p:cNvSpPr>
            <p:nvPr>
              <p:custDataLst>
                <p:tags r:id="rId3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7956" name="Freeform 94"/>
            <p:cNvSpPr>
              <a:spLocks/>
            </p:cNvSpPr>
            <p:nvPr>
              <p:custDataLst>
                <p:tags r:id="rId3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7957" name="Freeform 95"/>
            <p:cNvSpPr>
              <a:spLocks/>
            </p:cNvSpPr>
            <p:nvPr>
              <p:custDataLst>
                <p:tags r:id="rId3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7958" name="Freeform 96"/>
            <p:cNvSpPr>
              <a:spLocks/>
            </p:cNvSpPr>
            <p:nvPr>
              <p:custDataLst>
                <p:tags r:id="rId3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7919" name="Text Box 97"/>
          <p:cNvSpPr txBox="1">
            <a:spLocks noChangeArrowheads="1"/>
          </p:cNvSpPr>
          <p:nvPr>
            <p:custDataLst>
              <p:tags r:id="rId9"/>
            </p:custDataLst>
          </p:nvPr>
        </p:nvSpPr>
        <p:spPr bwMode="auto">
          <a:xfrm>
            <a:off x="7367016" y="2089150"/>
            <a:ext cx="747141"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0" name="Text Box 98"/>
          <p:cNvSpPr txBox="1">
            <a:spLocks noChangeArrowheads="1"/>
          </p:cNvSpPr>
          <p:nvPr>
            <p:custDataLst>
              <p:tags r:id="rId10"/>
            </p:custDataLst>
          </p:nvPr>
        </p:nvSpPr>
        <p:spPr bwMode="auto">
          <a:xfrm>
            <a:off x="7367016" y="2460625"/>
            <a:ext cx="747141"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1" name="Text Box 99"/>
          <p:cNvSpPr txBox="1">
            <a:spLocks noChangeArrowheads="1"/>
          </p:cNvSpPr>
          <p:nvPr>
            <p:custDataLst>
              <p:tags r:id="rId11"/>
            </p:custDataLst>
          </p:nvPr>
        </p:nvSpPr>
        <p:spPr bwMode="auto">
          <a:xfrm>
            <a:off x="7367016" y="2841625"/>
            <a:ext cx="747141"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2" name="Text Box 100"/>
          <p:cNvSpPr txBox="1">
            <a:spLocks noChangeArrowheads="1"/>
          </p:cNvSpPr>
          <p:nvPr>
            <p:custDataLst>
              <p:tags r:id="rId12"/>
            </p:custDataLst>
          </p:nvPr>
        </p:nvSpPr>
        <p:spPr bwMode="auto">
          <a:xfrm>
            <a:off x="7367016" y="3214688"/>
            <a:ext cx="747141"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3" name="Text Box 101"/>
          <p:cNvSpPr txBox="1">
            <a:spLocks noChangeArrowheads="1"/>
          </p:cNvSpPr>
          <p:nvPr>
            <p:custDataLst>
              <p:tags r:id="rId13"/>
            </p:custDataLst>
          </p:nvPr>
        </p:nvSpPr>
        <p:spPr bwMode="auto">
          <a:xfrm>
            <a:off x="7367016" y="3590925"/>
            <a:ext cx="747141"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4" name="Text Box 102"/>
          <p:cNvSpPr txBox="1">
            <a:spLocks noChangeArrowheads="1"/>
          </p:cNvSpPr>
          <p:nvPr>
            <p:custDataLst>
              <p:tags r:id="rId14"/>
            </p:custDataLst>
          </p:nvPr>
        </p:nvSpPr>
        <p:spPr bwMode="auto">
          <a:xfrm>
            <a:off x="7367016" y="3967163"/>
            <a:ext cx="747141"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5" name="Text Box 104"/>
          <p:cNvSpPr txBox="1">
            <a:spLocks noChangeArrowheads="1"/>
          </p:cNvSpPr>
          <p:nvPr>
            <p:custDataLst>
              <p:tags r:id="rId15"/>
            </p:custDataLst>
          </p:nvPr>
        </p:nvSpPr>
        <p:spPr bwMode="auto">
          <a:xfrm>
            <a:off x="8129016" y="2142554"/>
            <a:ext cx="528638"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dirty="0">
                <a:latin typeface="Calibri" panose="020F0502020204030204" pitchFamily="34" charset="0"/>
                <a:cs typeface="Courier New" pitchFamily="-106" charset="0"/>
              </a:rPr>
              <a:t>42</a:t>
            </a:r>
          </a:p>
        </p:txBody>
      </p:sp>
      <p:sp>
        <p:nvSpPr>
          <p:cNvPr id="37926" name="Rectangle 105"/>
          <p:cNvSpPr>
            <a:spLocks noChangeArrowheads="1"/>
          </p:cNvSpPr>
          <p:nvPr>
            <p:custDataLst>
              <p:tags r:id="rId16"/>
            </p:custDataLst>
          </p:nvPr>
        </p:nvSpPr>
        <p:spPr bwMode="auto">
          <a:xfrm>
            <a:off x="7046586" y="830637"/>
            <a:ext cx="155305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dirty="0" smtClean="0">
                <a:latin typeface="Calibri" pitchFamily="-106" charset="0"/>
              </a:rPr>
              <a:t>Main Memory</a:t>
            </a:r>
            <a:endParaRPr lang="en-US" sz="1800" b="1" dirty="0">
              <a:latin typeface="Calibri" pitchFamily="-106" charset="0"/>
            </a:endParaRPr>
          </a:p>
        </p:txBody>
      </p:sp>
      <p:sp>
        <p:nvSpPr>
          <p:cNvPr id="37927" name="Rectangle 109"/>
          <p:cNvSpPr>
            <a:spLocks noChangeArrowheads="1"/>
          </p:cNvSpPr>
          <p:nvPr>
            <p:custDataLst>
              <p:tags r:id="rId17"/>
            </p:custDataLst>
          </p:nvPr>
        </p:nvSpPr>
        <p:spPr bwMode="auto">
          <a:xfrm>
            <a:off x="4644171" y="856456"/>
            <a:ext cx="166064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dirty="0">
                <a:latin typeface="Calibri" pitchFamily="-106" charset="0"/>
              </a:rPr>
              <a:t>CPU </a:t>
            </a:r>
            <a:r>
              <a:rPr lang="en-US" sz="1800" b="1" dirty="0" smtClean="0">
                <a:latin typeface="Calibri" pitchFamily="-106" charset="0"/>
              </a:rPr>
              <a:t>+ Registers</a:t>
            </a:r>
            <a:endParaRPr lang="en-US" sz="1800" b="1" dirty="0">
              <a:latin typeface="Calibri" pitchFamily="-106" charset="0"/>
            </a:endParaRPr>
          </a:p>
        </p:txBody>
      </p:sp>
      <p:sp>
        <p:nvSpPr>
          <p:cNvPr id="37928" name="Text Box 110"/>
          <p:cNvSpPr txBox="1">
            <a:spLocks noChangeArrowheads="1"/>
          </p:cNvSpPr>
          <p:nvPr>
            <p:custDataLst>
              <p:tags r:id="rId18"/>
            </p:custDataLst>
          </p:nvPr>
        </p:nvSpPr>
        <p:spPr bwMode="auto">
          <a:xfrm>
            <a:off x="8129016" y="2499741"/>
            <a:ext cx="60960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43</a:t>
            </a:r>
          </a:p>
        </p:txBody>
      </p:sp>
      <p:sp>
        <p:nvSpPr>
          <p:cNvPr id="37929" name="Text Box 111"/>
          <p:cNvSpPr txBox="1">
            <a:spLocks noChangeArrowheads="1"/>
          </p:cNvSpPr>
          <p:nvPr>
            <p:custDataLst>
              <p:tags r:id="rId19"/>
            </p:custDataLst>
          </p:nvPr>
        </p:nvSpPr>
        <p:spPr bwMode="auto">
          <a:xfrm>
            <a:off x="8129016" y="2880741"/>
            <a:ext cx="60960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44</a:t>
            </a:r>
          </a:p>
        </p:txBody>
      </p:sp>
      <p:sp>
        <p:nvSpPr>
          <p:cNvPr id="37930" name="Text Box 112"/>
          <p:cNvSpPr txBox="1">
            <a:spLocks noChangeArrowheads="1"/>
          </p:cNvSpPr>
          <p:nvPr>
            <p:custDataLst>
              <p:tags r:id="rId20"/>
            </p:custDataLst>
          </p:nvPr>
        </p:nvSpPr>
        <p:spPr bwMode="auto">
          <a:xfrm>
            <a:off x="8129016" y="3261741"/>
            <a:ext cx="68580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45</a:t>
            </a:r>
          </a:p>
        </p:txBody>
      </p:sp>
      <p:sp>
        <p:nvSpPr>
          <p:cNvPr id="37931" name="Text Box 113"/>
          <p:cNvSpPr txBox="1">
            <a:spLocks noChangeArrowheads="1"/>
          </p:cNvSpPr>
          <p:nvPr>
            <p:custDataLst>
              <p:tags r:id="rId21"/>
            </p:custDataLst>
          </p:nvPr>
        </p:nvSpPr>
        <p:spPr bwMode="auto">
          <a:xfrm>
            <a:off x="8129016" y="3642741"/>
            <a:ext cx="68580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46</a:t>
            </a:r>
          </a:p>
        </p:txBody>
      </p:sp>
      <p:sp>
        <p:nvSpPr>
          <p:cNvPr id="37932" name="Text Box 114"/>
          <p:cNvSpPr txBox="1">
            <a:spLocks noChangeArrowheads="1"/>
          </p:cNvSpPr>
          <p:nvPr>
            <p:custDataLst>
              <p:tags r:id="rId22"/>
            </p:custDataLst>
          </p:nvPr>
        </p:nvSpPr>
        <p:spPr bwMode="auto">
          <a:xfrm>
            <a:off x="8129016" y="4023741"/>
            <a:ext cx="60960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47</a:t>
            </a:r>
          </a:p>
        </p:txBody>
      </p:sp>
      <p:sp>
        <p:nvSpPr>
          <p:cNvPr id="37933" name="Text Box 120"/>
          <p:cNvSpPr txBox="1">
            <a:spLocks noChangeArrowheads="1"/>
          </p:cNvSpPr>
          <p:nvPr>
            <p:custDataLst>
              <p:tags r:id="rId23"/>
            </p:custDataLst>
          </p:nvPr>
        </p:nvSpPr>
        <p:spPr bwMode="auto">
          <a:xfrm>
            <a:off x="4378325" y="4479925"/>
            <a:ext cx="2192338" cy="376238"/>
          </a:xfrm>
          <a:prstGeom prst="rect">
            <a:avLst/>
          </a:prstGeom>
          <a:solidFill>
            <a:schemeClr val="bg1">
              <a:lumMod val="85000"/>
            </a:schemeClr>
          </a:solidFill>
          <a:ln w="9525">
            <a:solidFill>
              <a:schemeClr val="tx1"/>
            </a:solid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34" name="Text Box 121"/>
          <p:cNvSpPr txBox="1">
            <a:spLocks noChangeArrowheads="1"/>
          </p:cNvSpPr>
          <p:nvPr>
            <p:custDataLst>
              <p:tags r:id="rId24"/>
            </p:custDataLst>
          </p:nvPr>
        </p:nvSpPr>
        <p:spPr bwMode="auto">
          <a:xfrm>
            <a:off x="3587750" y="4460875"/>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latin typeface="Courier New" pitchFamily="-106" charset="0"/>
              </a:rPr>
              <a:t>r15</a:t>
            </a:r>
          </a:p>
        </p:txBody>
      </p:sp>
      <p:sp>
        <p:nvSpPr>
          <p:cNvPr id="37935" name="Rectangle 122"/>
          <p:cNvSpPr>
            <a:spLocks noChangeArrowheads="1"/>
          </p:cNvSpPr>
          <p:nvPr>
            <p:custDataLst>
              <p:tags r:id="rId25"/>
            </p:custDataLst>
          </p:nvPr>
        </p:nvSpPr>
        <p:spPr bwMode="auto">
          <a:xfrm>
            <a:off x="7190494" y="1166304"/>
            <a:ext cx="12461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dirty="0">
                <a:latin typeface="Calibri" pitchFamily="-106" charset="0"/>
              </a:rPr>
              <a:t>"</a:t>
            </a:r>
            <a:r>
              <a:rPr lang="en-US" sz="1800" i="1" dirty="0">
                <a:latin typeface="Calibri" pitchFamily="-106" charset="0"/>
              </a:rPr>
              <a:t>the stack</a:t>
            </a:r>
            <a:r>
              <a:rPr lang="en-US" sz="1800" dirty="0">
                <a:latin typeface="Calibri" pitchFamily="-106" charset="0"/>
              </a:rPr>
              <a:t>"</a:t>
            </a:r>
          </a:p>
        </p:txBody>
      </p:sp>
      <p:sp>
        <p:nvSpPr>
          <p:cNvPr id="37936" name="Text Box 124"/>
          <p:cNvSpPr txBox="1">
            <a:spLocks noChangeArrowheads="1"/>
          </p:cNvSpPr>
          <p:nvPr/>
        </p:nvSpPr>
        <p:spPr bwMode="auto">
          <a:xfrm>
            <a:off x="6821642" y="6324600"/>
            <a:ext cx="209867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900" dirty="0">
                <a:latin typeface="Times New Roman" pitchFamily="-106" charset="0"/>
                <a:cs typeface="Times New Roman" pitchFamily="-106" charset="0"/>
              </a:rPr>
              <a:t>Yesterday </a:t>
            </a:r>
            <a:r>
              <a:rPr lang="en-US" sz="900" dirty="0" smtClean="0">
                <a:latin typeface="Times New Roman" pitchFamily="-106" charset="0"/>
                <a:cs typeface="Times New Roman" pitchFamily="-106" charset="0"/>
              </a:rPr>
              <a:t>I'd never heard of </a:t>
            </a:r>
            <a:r>
              <a:rPr lang="en-US" sz="900" i="1" dirty="0">
                <a:latin typeface="Times New Roman" pitchFamily="-106" charset="0"/>
                <a:cs typeface="Times New Roman" pitchFamily="-106" charset="0"/>
              </a:rPr>
              <a:t>Recursive </a:t>
            </a:r>
            <a:r>
              <a:rPr lang="en-US" sz="900" i="1" dirty="0" smtClean="0">
                <a:latin typeface="Times New Roman" pitchFamily="-106" charset="0"/>
                <a:cs typeface="Times New Roman" pitchFamily="-106" charset="0"/>
              </a:rPr>
              <a:t>Assembly</a:t>
            </a:r>
            <a:r>
              <a:rPr lang="en-US" sz="900" dirty="0" smtClean="0">
                <a:latin typeface="Times New Roman" pitchFamily="-106" charset="0"/>
                <a:cs typeface="Times New Roman" pitchFamily="-106" charset="0"/>
              </a:rPr>
              <a:t>, </a:t>
            </a:r>
            <a:r>
              <a:rPr lang="en-US" sz="900" dirty="0">
                <a:latin typeface="Times New Roman" pitchFamily="-106" charset="0"/>
                <a:cs typeface="Times New Roman" pitchFamily="-106" charset="0"/>
              </a:rPr>
              <a:t>but today  I </a:t>
            </a:r>
            <a:r>
              <a:rPr lang="en-US" sz="900" b="1" dirty="0">
                <a:latin typeface="Courier New" pitchFamily="-106" charset="0"/>
                <a:cs typeface="Courier New" pitchFamily="-106" charset="0"/>
              </a:rPr>
              <a:t>r</a:t>
            </a:r>
            <a:r>
              <a:rPr lang="en-US" sz="900" b="1" dirty="0">
                <a:latin typeface="Times New Roman" pitchFamily="-106" charset="0"/>
                <a:cs typeface="Times New Roman" pitchFamily="-106" charset="0"/>
              </a:rPr>
              <a:t>1</a:t>
            </a:r>
            <a:r>
              <a:rPr lang="en-US" sz="900" dirty="0">
                <a:latin typeface="Times New Roman" pitchFamily="-106" charset="0"/>
                <a:cs typeface="Times New Roman" pitchFamily="-106" charset="0"/>
              </a:rPr>
              <a:t>.</a:t>
            </a:r>
          </a:p>
        </p:txBody>
      </p:sp>
      <p:sp>
        <p:nvSpPr>
          <p:cNvPr id="37937" name="Text Box 125"/>
          <p:cNvSpPr txBox="1">
            <a:spLocks noChangeArrowheads="1"/>
          </p:cNvSpPr>
          <p:nvPr/>
        </p:nvSpPr>
        <p:spPr bwMode="auto">
          <a:xfrm>
            <a:off x="4849813" y="1679575"/>
            <a:ext cx="17891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alibri" pitchFamily="-106" charset="0"/>
              </a:rPr>
              <a:t>Input: x</a:t>
            </a:r>
          </a:p>
        </p:txBody>
      </p:sp>
      <p:sp>
        <p:nvSpPr>
          <p:cNvPr id="37938" name="Text Box 126"/>
          <p:cNvSpPr txBox="1">
            <a:spLocks noChangeArrowheads="1"/>
          </p:cNvSpPr>
          <p:nvPr/>
        </p:nvSpPr>
        <p:spPr bwMode="auto">
          <a:xfrm>
            <a:off x="4621213" y="2501900"/>
            <a:ext cx="20399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9AC20"/>
                </a:solidFill>
                <a:latin typeface="Calibri" pitchFamily="-106" charset="0"/>
              </a:rPr>
              <a:t>return value (the "result")</a:t>
            </a:r>
          </a:p>
        </p:txBody>
      </p:sp>
      <p:sp>
        <p:nvSpPr>
          <p:cNvPr id="37939" name="Text Box 127"/>
          <p:cNvSpPr txBox="1">
            <a:spLocks noChangeArrowheads="1"/>
          </p:cNvSpPr>
          <p:nvPr/>
        </p:nvSpPr>
        <p:spPr bwMode="auto">
          <a:xfrm>
            <a:off x="4864100" y="3371850"/>
            <a:ext cx="17891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C00000"/>
                </a:solidFill>
                <a:latin typeface="Calibri" pitchFamily="-106" charset="0"/>
              </a:rPr>
              <a:t>return address (line #)</a:t>
            </a:r>
          </a:p>
        </p:txBody>
      </p:sp>
      <p:sp>
        <p:nvSpPr>
          <p:cNvPr id="37940" name="Text Box 128"/>
          <p:cNvSpPr txBox="1">
            <a:spLocks noChangeArrowheads="1"/>
          </p:cNvSpPr>
          <p:nvPr/>
        </p:nvSpPr>
        <p:spPr bwMode="auto">
          <a:xfrm>
            <a:off x="4851400" y="4257675"/>
            <a:ext cx="17891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latin typeface="Calibri" pitchFamily="-106" charset="0"/>
              </a:rPr>
              <a:t>the stack pointer</a:t>
            </a:r>
          </a:p>
        </p:txBody>
      </p:sp>
      <mc:AlternateContent xmlns:mc="http://schemas.openxmlformats.org/markup-compatibility/2006" xmlns:p14="http://schemas.microsoft.com/office/powerpoint/2010/main">
        <mc:Choice Requires="p14">
          <p:contentPart p14:bwMode="auto" r:id="rId42">
            <p14:nvContentPartPr>
              <p14:cNvPr id="147" name="Ink 99"/>
              <p14:cNvContentPartPr>
                <a14:cpLocks xmlns:a14="http://schemas.microsoft.com/office/drawing/2010/main" noRot="1" noChangeAspect="1" noEditPoints="1" noChangeArrowheads="1" noChangeShapeType="1"/>
              </p14:cNvContentPartPr>
              <p14:nvPr/>
            </p14:nvContentPartPr>
            <p14:xfrm>
              <a:off x="814388" y="3697288"/>
              <a:ext cx="0" cy="23812"/>
            </p14:xfrm>
          </p:contentPart>
        </mc:Choice>
        <mc:Fallback xmlns="">
          <p:pic>
            <p:nvPicPr>
              <p:cNvPr id="147" name="Ink 99"/>
              <p:cNvPicPr>
                <a:picLocks noRot="1" noChangeAspect="1" noEditPoints="1" noChangeArrowheads="1" noChangeShapeType="1"/>
              </p:cNvPicPr>
              <p:nvPr/>
            </p:nvPicPr>
            <p:blipFill>
              <a:blip r:embed="rId44"/>
              <a:stretch>
                <a:fillRect/>
              </a:stretch>
            </p:blipFill>
            <p:spPr>
              <a:xfrm>
                <a:off x="813600" y="0"/>
                <a:ext cx="0" cy="23760"/>
              </a:xfrm>
              <a:prstGeom prst="rect">
                <a:avLst/>
              </a:prstGeom>
            </p:spPr>
          </p:pic>
        </mc:Fallback>
      </mc:AlternateContent>
      <p:sp>
        <p:nvSpPr>
          <p:cNvPr id="37943" name="Text Box 121"/>
          <p:cNvSpPr txBox="1">
            <a:spLocks noChangeArrowheads="1"/>
          </p:cNvSpPr>
          <p:nvPr>
            <p:custDataLst>
              <p:tags r:id="rId26"/>
            </p:custDataLst>
          </p:nvPr>
        </p:nvSpPr>
        <p:spPr bwMode="auto">
          <a:xfrm>
            <a:off x="8458200" y="1982216"/>
            <a:ext cx="6000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b="1">
                <a:latin typeface="Courier New" pitchFamily="-106" charset="0"/>
              </a:rPr>
              <a:t>r15</a:t>
            </a:r>
          </a:p>
        </p:txBody>
      </p:sp>
      <p:cxnSp>
        <p:nvCxnSpPr>
          <p:cNvPr id="37944" name="Straight Arrow Connector 148"/>
          <p:cNvCxnSpPr>
            <a:cxnSpLocks noChangeShapeType="1"/>
          </p:cNvCxnSpPr>
          <p:nvPr/>
        </p:nvCxnSpPr>
        <p:spPr bwMode="auto">
          <a:xfrm flipH="1">
            <a:off x="8478838" y="2253679"/>
            <a:ext cx="512762" cy="0"/>
          </a:xfrm>
          <a:prstGeom prst="straightConnector1">
            <a:avLst/>
          </a:prstGeom>
          <a:noFill/>
          <a:ln w="19050" algn="ctr">
            <a:solidFill>
              <a:schemeClr val="tx1"/>
            </a:solidFill>
            <a:round/>
            <a:headEnd/>
            <a:tailEnd type="arrow" w="med" len="med"/>
          </a:ln>
          <a:extLst>
            <a:ext uri="{909E8E84-426E-40DD-AFC4-6F175D3DCCD1}">
              <a14:hiddenFill xmlns:a14="http://schemas.microsoft.com/office/drawing/2010/main">
                <a:noFill/>
              </a14:hiddenFill>
            </a:ext>
          </a:extLst>
        </p:spPr>
      </p:cxnSp>
      <mc:AlternateContent xmlns:mc="http://schemas.openxmlformats.org/markup-compatibility/2006" xmlns:p14="http://schemas.microsoft.com/office/powerpoint/2010/main">
        <mc:Choice Requires="p14">
          <p:contentPart p14:bwMode="auto" r:id="rId45">
            <p14:nvContentPartPr>
              <p14:cNvPr id="3" name="Ink 2"/>
              <p14:cNvContentPartPr/>
              <p14:nvPr/>
            </p14:nvContentPartPr>
            <p14:xfrm>
              <a:off x="390600" y="685800"/>
              <a:ext cx="8715960" cy="5391360"/>
            </p14:xfrm>
          </p:contentPart>
        </mc:Choice>
        <mc:Fallback xmlns="">
          <p:pic>
            <p:nvPicPr>
              <p:cNvPr id="3" name="Ink 2"/>
              <p:cNvPicPr/>
              <p:nvPr/>
            </p:nvPicPr>
            <p:blipFill>
              <a:blip r:embed="rId46"/>
              <a:stretch>
                <a:fillRect/>
              </a:stretch>
            </p:blipFill>
            <p:spPr>
              <a:xfrm>
                <a:off x="381240" y="676440"/>
                <a:ext cx="8734680" cy="5410080"/>
              </a:xfrm>
              <a:prstGeom prst="rect">
                <a:avLst/>
              </a:prstGeom>
            </p:spPr>
          </p:pic>
        </mc:Fallback>
      </mc:AlternateContent>
    </p:spTree>
    <p:extLst>
      <p:ext uri="{BB962C8B-B14F-4D97-AF65-F5344CB8AC3E}">
        <p14:creationId xmlns:p14="http://schemas.microsoft.com/office/powerpoint/2010/main" val="40710030"/>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914" name="Picture 7" descr="Picture 4.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33400" y="4572000"/>
            <a:ext cx="7954963"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915" name="Picture 9" descr="Picture 3.pn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916113" y="533400"/>
            <a:ext cx="6999287" cy="3613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916" name="Picture 5"/>
          <p:cNvPicPr>
            <a:picLocks noChangeAspect="1" noChangeArrowheads="1"/>
          </p:cNvPicPr>
          <p:nvPr>
            <p:custDataLst>
              <p:tags r:id="rId1"/>
            </p:custDataLst>
          </p:nvPr>
        </p:nvPicPr>
        <p:blipFill>
          <a:blip r:embed="rId5">
            <a:extLst>
              <a:ext uri="{28A0092B-C50C-407E-A947-70E740481C1C}">
                <a14:useLocalDpi xmlns:a14="http://schemas.microsoft.com/office/drawing/2010/main" val="0"/>
              </a:ext>
            </a:extLst>
          </a:blip>
          <a:srcRect/>
          <a:stretch>
            <a:fillRect/>
          </a:stretch>
        </p:blipFill>
        <p:spPr bwMode="auto">
          <a:xfrm>
            <a:off x="315913" y="1366838"/>
            <a:ext cx="1330325" cy="1566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38917" name="TextBox 11"/>
          <p:cNvSpPr txBox="1">
            <a:spLocks noChangeArrowheads="1"/>
          </p:cNvSpPr>
          <p:nvPr/>
        </p:nvSpPr>
        <p:spPr bwMode="auto">
          <a:xfrm>
            <a:off x="315913" y="3048000"/>
            <a:ext cx="13303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r>
              <a:rPr lang="en-US"/>
              <a:t>Jon V.N. </a:t>
            </a:r>
          </a:p>
        </p:txBody>
      </p:sp>
      <p:sp>
        <p:nvSpPr>
          <p:cNvPr id="2" name="TextBox 1"/>
          <p:cNvSpPr txBox="1"/>
          <p:nvPr/>
        </p:nvSpPr>
        <p:spPr>
          <a:xfrm rot="21121774">
            <a:off x="495698" y="3567192"/>
            <a:ext cx="2301081" cy="830997"/>
          </a:xfrm>
          <a:prstGeom prst="rect">
            <a:avLst/>
          </a:prstGeom>
          <a:solidFill>
            <a:srgbClr val="FFCC99"/>
          </a:solidFill>
        </p:spPr>
        <p:txBody>
          <a:bodyPr wrap="square" rtlCol="0">
            <a:spAutoFit/>
          </a:bodyPr>
          <a:lstStyle/>
          <a:p>
            <a:r>
              <a:rPr lang="en-US" dirty="0" smtClean="0">
                <a:latin typeface="Calibri" panose="020F0502020204030204" pitchFamily="34" charset="0"/>
              </a:rPr>
              <a:t>too close to the machine… ?!</a:t>
            </a:r>
            <a:endParaRPr lang="en-US" dirty="0">
              <a:latin typeface="Calibri" panose="020F0502020204030204" pitchFamily="34" charset="0"/>
            </a:endParaRPr>
          </a:p>
        </p:txBody>
      </p:sp>
    </p:spTree>
    <p:extLst>
      <p:ext uri="{BB962C8B-B14F-4D97-AF65-F5344CB8AC3E}">
        <p14:creationId xmlns:p14="http://schemas.microsoft.com/office/powerpoint/2010/main" val="499006056"/>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Rounded Rectangle 75"/>
          <p:cNvSpPr/>
          <p:nvPr/>
        </p:nvSpPr>
        <p:spPr bwMode="auto">
          <a:xfrm>
            <a:off x="1103313" y="4138613"/>
            <a:ext cx="2057400" cy="990600"/>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75" name="Rounded Rectangle 74"/>
          <p:cNvSpPr/>
          <p:nvPr/>
        </p:nvSpPr>
        <p:spPr bwMode="auto">
          <a:xfrm>
            <a:off x="1092200" y="2413000"/>
            <a:ext cx="2057400" cy="990600"/>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38916" name="Left Bracket 117"/>
          <p:cNvSpPr>
            <a:spLocks/>
          </p:cNvSpPr>
          <p:nvPr/>
        </p:nvSpPr>
        <p:spPr bwMode="auto">
          <a:xfrm>
            <a:off x="236538" y="598488"/>
            <a:ext cx="147637"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17" name="Left Bracket 116"/>
          <p:cNvSpPr>
            <a:spLocks/>
          </p:cNvSpPr>
          <p:nvPr/>
        </p:nvSpPr>
        <p:spPr bwMode="auto">
          <a:xfrm>
            <a:off x="233363" y="1533525"/>
            <a:ext cx="147637" cy="4181475"/>
          </a:xfrm>
          <a:prstGeom prst="leftBracket">
            <a:avLst>
              <a:gd name="adj" fmla="val 8392"/>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18" name="Left Bracket 114"/>
          <p:cNvSpPr>
            <a:spLocks/>
          </p:cNvSpPr>
          <p:nvPr/>
        </p:nvSpPr>
        <p:spPr bwMode="auto">
          <a:xfrm>
            <a:off x="546100" y="2436813"/>
            <a:ext cx="128588" cy="3278187"/>
          </a:xfrm>
          <a:prstGeom prst="leftBracket">
            <a:avLst>
              <a:gd name="adj" fmla="val 838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19" name="Text Box 74"/>
          <p:cNvSpPr txBox="1">
            <a:spLocks noChangeArrowheads="1"/>
          </p:cNvSpPr>
          <p:nvPr>
            <p:custDataLst>
              <p:tags r:id="rId1"/>
            </p:custDataLst>
          </p:nvPr>
        </p:nvSpPr>
        <p:spPr bwMode="auto">
          <a:xfrm>
            <a:off x="293511" y="100013"/>
            <a:ext cx="77724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i="1" dirty="0">
                <a:latin typeface="Cambria" pitchFamily="18" charset="0"/>
              </a:rPr>
              <a:t>For an input of </a:t>
            </a:r>
            <a:r>
              <a:rPr lang="en-US" sz="1400" b="1" i="1" dirty="0" smtClean="0">
                <a:latin typeface="Cambria" pitchFamily="18" charset="0"/>
              </a:rPr>
              <a:t> </a:t>
            </a:r>
            <a:r>
              <a:rPr lang="en-US" sz="1400" b="1" i="1" dirty="0" smtClean="0">
                <a:solidFill>
                  <a:srgbClr val="FF0513"/>
                </a:solidFill>
                <a:latin typeface="Cambria" pitchFamily="18" charset="0"/>
              </a:rPr>
              <a:t>3</a:t>
            </a:r>
            <a:r>
              <a:rPr lang="en-US" sz="1400" b="1" i="1" dirty="0">
                <a:latin typeface="Cambria" pitchFamily="18" charset="0"/>
              </a:rPr>
              <a:t>,  </a:t>
            </a:r>
            <a:r>
              <a:rPr lang="en-US" sz="1400" dirty="0">
                <a:latin typeface="Cambria" pitchFamily="18" charset="0"/>
              </a:rPr>
              <a:t>trace what happens in registers and memory (the stack) as this program runs…</a:t>
            </a:r>
          </a:p>
        </p:txBody>
      </p:sp>
      <p:sp>
        <p:nvSpPr>
          <p:cNvPr id="38920" name="Text Box 131"/>
          <p:cNvSpPr txBox="1">
            <a:spLocks noChangeArrowheads="1"/>
          </p:cNvSpPr>
          <p:nvPr/>
        </p:nvSpPr>
        <p:spPr bwMode="auto">
          <a:xfrm rot="-5400000">
            <a:off x="-299243" y="3372644"/>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8921" name="Text Box 134"/>
          <p:cNvSpPr txBox="1">
            <a:spLocks noChangeArrowheads="1"/>
          </p:cNvSpPr>
          <p:nvPr/>
        </p:nvSpPr>
        <p:spPr bwMode="auto">
          <a:xfrm rot="-5400000">
            <a:off x="-34925" y="3824288"/>
            <a:ext cx="1114425" cy="2444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38922" name="Text Box 141"/>
          <p:cNvSpPr txBox="1">
            <a:spLocks noChangeArrowheads="1"/>
          </p:cNvSpPr>
          <p:nvPr/>
        </p:nvSpPr>
        <p:spPr bwMode="auto">
          <a:xfrm rot="-5400000">
            <a:off x="-93662" y="887413"/>
            <a:ext cx="631825"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38923" name="Text Box 144"/>
          <p:cNvSpPr txBox="1">
            <a:spLocks noChangeArrowheads="1"/>
          </p:cNvSpPr>
          <p:nvPr/>
        </p:nvSpPr>
        <p:spPr bwMode="auto">
          <a:xfrm rot="-5400000">
            <a:off x="554831" y="2788444"/>
            <a:ext cx="5064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store</a:t>
            </a:r>
          </a:p>
        </p:txBody>
      </p:sp>
      <p:sp>
        <p:nvSpPr>
          <p:cNvPr id="38924" name="Rectangle 145"/>
          <p:cNvSpPr>
            <a:spLocks noChangeArrowheads="1"/>
          </p:cNvSpPr>
          <p:nvPr/>
        </p:nvSpPr>
        <p:spPr bwMode="auto">
          <a:xfrm rot="-5400000">
            <a:off x="728663" y="2795587"/>
            <a:ext cx="496888"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to stack</a:t>
            </a:r>
          </a:p>
        </p:txBody>
      </p:sp>
      <p:sp>
        <p:nvSpPr>
          <p:cNvPr id="38925" name="Text Box 146"/>
          <p:cNvSpPr txBox="1">
            <a:spLocks noChangeArrowheads="1"/>
          </p:cNvSpPr>
          <p:nvPr/>
        </p:nvSpPr>
        <p:spPr bwMode="auto">
          <a:xfrm rot="-5400000">
            <a:off x="541338" y="4527550"/>
            <a:ext cx="533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load</a:t>
            </a:r>
          </a:p>
        </p:txBody>
      </p:sp>
      <p:sp>
        <p:nvSpPr>
          <p:cNvPr id="38926" name="Rectangle 147"/>
          <p:cNvSpPr>
            <a:spLocks noChangeArrowheads="1"/>
          </p:cNvSpPr>
          <p:nvPr/>
        </p:nvSpPr>
        <p:spPr bwMode="auto">
          <a:xfrm rot="-5400000">
            <a:off x="669132" y="4501356"/>
            <a:ext cx="61595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from stack</a:t>
            </a:r>
          </a:p>
        </p:txBody>
      </p:sp>
      <p:sp>
        <p:nvSpPr>
          <p:cNvPr id="38927" name="Rectangle 150"/>
          <p:cNvSpPr>
            <a:spLocks noChangeArrowheads="1"/>
          </p:cNvSpPr>
          <p:nvPr/>
        </p:nvSpPr>
        <p:spPr bwMode="auto">
          <a:xfrm>
            <a:off x="58738" y="6477000"/>
            <a:ext cx="9042400" cy="228600"/>
          </a:xfrm>
          <a:prstGeom prst="rect">
            <a:avLst/>
          </a:prstGeom>
          <a:solidFill>
            <a:srgbClr val="FFFFCC"/>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900" b="1">
                <a:latin typeface="Arial" charset="0"/>
              </a:rPr>
              <a:t>0, 1, 2,    5, 8, 9, 10, 11, 12, 13,    5, 8, 9, 10, 11, 12, 13,    5, 8, 9, 10, 11, 12, 13,    5, 6, 7,    14, 15, 16, 17, 18, 19,    14, 15, 16, 17, 18, 19,    14, 15, 16, 17, 18, 19,   3, 21, 22  </a:t>
            </a:r>
          </a:p>
        </p:txBody>
      </p:sp>
      <p:sp>
        <p:nvSpPr>
          <p:cNvPr id="38928" name="Rectangle 151"/>
          <p:cNvSpPr>
            <a:spLocks noChangeArrowheads="1"/>
          </p:cNvSpPr>
          <p:nvPr/>
        </p:nvSpPr>
        <p:spPr bwMode="auto">
          <a:xfrm>
            <a:off x="2819400" y="6208776"/>
            <a:ext cx="5486400" cy="276999"/>
          </a:xfrm>
          <a:prstGeom prst="rect">
            <a:avLst/>
          </a:prstGeom>
          <a:solidFill>
            <a:srgbClr val="FFFFCC"/>
          </a:solidFill>
          <a:ln>
            <a:noFill/>
          </a:ln>
          <a:extLst/>
        </p:spPr>
        <p:txBody>
          <a:bodyPr wrap="square">
            <a:spAutoFit/>
          </a:bodyPr>
          <a:lstStyle/>
          <a:p>
            <a:r>
              <a:rPr lang="en-US" sz="1200" dirty="0">
                <a:latin typeface="Calibri" pitchFamily="-106" charset="0"/>
              </a:rPr>
              <a:t>It's easy to get lost! </a:t>
            </a:r>
            <a:r>
              <a:rPr lang="en-US" sz="1200" dirty="0" smtClean="0">
                <a:latin typeface="Calibri" pitchFamily="-106" charset="0"/>
              </a:rPr>
              <a:t>     Follow these </a:t>
            </a:r>
            <a:r>
              <a:rPr lang="en-US" sz="1200" dirty="0">
                <a:latin typeface="Calibri" pitchFamily="-106" charset="0"/>
              </a:rPr>
              <a:t>line numbers </a:t>
            </a:r>
            <a:r>
              <a:rPr lang="en-US" sz="1200" dirty="0" smtClean="0">
                <a:latin typeface="Calibri" pitchFamily="-106" charset="0"/>
              </a:rPr>
              <a:t>below to </a:t>
            </a:r>
            <a:r>
              <a:rPr lang="en-US" sz="1200" dirty="0">
                <a:latin typeface="Calibri" pitchFamily="-106" charset="0"/>
              </a:rPr>
              <a:t>stay on track...</a:t>
            </a:r>
          </a:p>
        </p:txBody>
      </p:sp>
      <p:sp>
        <p:nvSpPr>
          <p:cNvPr id="38929" name="Rectangle 111"/>
          <p:cNvSpPr>
            <a:spLocks noChangeArrowheads="1"/>
          </p:cNvSpPr>
          <p:nvPr/>
        </p:nvSpPr>
        <p:spPr bwMode="auto">
          <a:xfrm rot="-5400000">
            <a:off x="377032" y="1845468"/>
            <a:ext cx="469900" cy="2460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38930" name="Left Bracket 112"/>
          <p:cNvSpPr>
            <a:spLocks/>
          </p:cNvSpPr>
          <p:nvPr/>
        </p:nvSpPr>
        <p:spPr bwMode="auto">
          <a:xfrm>
            <a:off x="914400" y="2541588"/>
            <a:ext cx="76200" cy="838200"/>
          </a:xfrm>
          <a:prstGeom prst="leftBracket">
            <a:avLst>
              <a:gd name="adj" fmla="val 8352"/>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31" name="Left Bracket 113"/>
          <p:cNvSpPr>
            <a:spLocks/>
          </p:cNvSpPr>
          <p:nvPr/>
        </p:nvSpPr>
        <p:spPr bwMode="auto">
          <a:xfrm>
            <a:off x="914400" y="4240213"/>
            <a:ext cx="76200" cy="838200"/>
          </a:xfrm>
          <a:prstGeom prst="leftBracket">
            <a:avLst>
              <a:gd name="adj" fmla="val 8352"/>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32" name="Left Bracket 115"/>
          <p:cNvSpPr>
            <a:spLocks/>
          </p:cNvSpPr>
          <p:nvPr/>
        </p:nvSpPr>
        <p:spPr bwMode="auto">
          <a:xfrm>
            <a:off x="547688" y="1584325"/>
            <a:ext cx="131762" cy="796925"/>
          </a:xfrm>
          <a:prstGeom prst="leftBracket">
            <a:avLst>
              <a:gd name="adj" fmla="val 8232"/>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33" name="Text Box 137"/>
          <p:cNvSpPr txBox="1">
            <a:spLocks noChangeArrowheads="1"/>
          </p:cNvSpPr>
          <p:nvPr/>
        </p:nvSpPr>
        <p:spPr bwMode="auto">
          <a:xfrm rot="-5400000">
            <a:off x="207169" y="1854994"/>
            <a:ext cx="503237"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mc:AlternateContent xmlns:mc="http://schemas.openxmlformats.org/markup-compatibility/2006" xmlns:p14="http://schemas.microsoft.com/office/powerpoint/2010/main">
        <mc:Choice Requires="p14">
          <p:contentPart p14:bwMode="auto" r:id="rId28">
            <p14:nvContentPartPr>
              <p14:cNvPr id="13332" name="Ink 99"/>
              <p14:cNvContentPartPr>
                <a14:cpLocks xmlns:a14="http://schemas.microsoft.com/office/drawing/2010/main" noRot="1" noChangeAspect="1" noEditPoints="1" noChangeArrowheads="1" noChangeShapeType="1"/>
              </p14:cNvContentPartPr>
              <p14:nvPr/>
            </p14:nvContentPartPr>
            <p14:xfrm>
              <a:off x="681038" y="3697288"/>
              <a:ext cx="0" cy="23812"/>
            </p14:xfrm>
          </p:contentPart>
        </mc:Choice>
        <mc:Fallback xmlns="">
          <p:pic>
            <p:nvPicPr>
              <p:cNvPr id="13332" name="Ink 99"/>
              <p:cNvPicPr>
                <a:picLocks noRot="1" noChangeAspect="1" noEditPoints="1" noChangeArrowheads="1" noChangeShapeType="1"/>
              </p:cNvPicPr>
              <p:nvPr/>
            </p:nvPicPr>
            <p:blipFill>
              <a:blip r:embed="rId30"/>
              <a:stretch>
                <a:fillRect/>
              </a:stretch>
            </p:blipFill>
            <p:spPr>
              <a:xfrm>
                <a:off x="680400" y="0"/>
                <a:ext cx="0" cy="23760"/>
              </a:xfrm>
              <a:prstGeom prst="rect">
                <a:avLst/>
              </a:prstGeom>
            </p:spPr>
          </p:pic>
        </mc:Fallback>
      </mc:AlternateContent>
      <p:sp>
        <p:nvSpPr>
          <p:cNvPr id="38951" name="Rectangle 123"/>
          <p:cNvSpPr>
            <a:spLocks noChangeArrowheads="1"/>
          </p:cNvSpPr>
          <p:nvPr/>
        </p:nvSpPr>
        <p:spPr bwMode="auto">
          <a:xfrm>
            <a:off x="1066800" y="523875"/>
            <a:ext cx="2020888" cy="591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106" charset="0"/>
              </a:rPr>
              <a:t>00 read r1          </a:t>
            </a:r>
          </a:p>
          <a:p>
            <a:pPr algn="l"/>
            <a:r>
              <a:rPr lang="en-US" sz="1400" b="1">
                <a:latin typeface="Courier New" pitchFamily="-106" charset="0"/>
              </a:rPr>
              <a:t>01 setn r15 42</a:t>
            </a:r>
          </a:p>
          <a:p>
            <a:pPr algn="l"/>
            <a:r>
              <a:rPr lang="en-US" sz="1400" b="1">
                <a:latin typeface="Courier New" pitchFamily="-106" charset="0"/>
              </a:rPr>
              <a:t>02 call r14 5</a:t>
            </a:r>
          </a:p>
          <a:p>
            <a:pPr algn="l"/>
            <a:r>
              <a:rPr lang="en-US" sz="1400" b="1">
                <a:latin typeface="Courier New" pitchFamily="-106" charset="0"/>
              </a:rPr>
              <a:t>03 jumpn 21</a:t>
            </a:r>
          </a:p>
          <a:p>
            <a:pPr algn="l"/>
            <a:r>
              <a:rPr lang="en-US" sz="1400" b="1">
                <a:solidFill>
                  <a:srgbClr val="D2D2D2"/>
                </a:solidFill>
                <a:latin typeface="Courier New" pitchFamily="-106" charset="0"/>
              </a:rPr>
              <a:t>04 nop</a:t>
            </a:r>
            <a:endParaRPr lang="en-US" sz="1400" b="1">
              <a:latin typeface="Courier New" pitchFamily="-106" charset="0"/>
            </a:endParaRPr>
          </a:p>
          <a:p>
            <a:pPr algn="l"/>
            <a:r>
              <a:rPr lang="en-US" sz="1400" b="1">
                <a:latin typeface="Courier New" pitchFamily="-106" charset="0"/>
              </a:rPr>
              <a:t>05 jnezn r1 8</a:t>
            </a:r>
          </a:p>
          <a:p>
            <a:pPr algn="l"/>
            <a:r>
              <a:rPr lang="en-US" sz="1400" b="1">
                <a:latin typeface="Courier New" pitchFamily="-106" charset="0"/>
              </a:rPr>
              <a:t>06 setn r13 1</a:t>
            </a:r>
          </a:p>
          <a:p>
            <a:pPr algn="l"/>
            <a:r>
              <a:rPr lang="en-US" sz="1400" b="1">
                <a:latin typeface="Courier New" pitchFamily="-106" charset="0"/>
              </a:rPr>
              <a:t>07 jumpr r14</a:t>
            </a:r>
          </a:p>
          <a:p>
            <a:pPr algn="l"/>
            <a:endParaRPr lang="en-US" sz="1400" b="1">
              <a:latin typeface="Courier New" pitchFamily="-106" charset="0"/>
            </a:endParaRPr>
          </a:p>
          <a:p>
            <a:pPr algn="l"/>
            <a:r>
              <a:rPr lang="en-US" sz="1400" b="1">
                <a:latin typeface="Courier New" pitchFamily="-106" charset="0"/>
              </a:rPr>
              <a:t>08 storer r1 r15</a:t>
            </a:r>
          </a:p>
          <a:p>
            <a:pPr algn="l"/>
            <a:r>
              <a:rPr lang="en-US" sz="1400" b="1">
                <a:latin typeface="Courier New" pitchFamily="-106" charset="0"/>
              </a:rPr>
              <a:t>09 addn r15 1</a:t>
            </a:r>
          </a:p>
          <a:p>
            <a:pPr algn="l"/>
            <a:r>
              <a:rPr lang="en-US" sz="1400" b="1">
                <a:latin typeface="Courier New" pitchFamily="-106" charset="0"/>
              </a:rPr>
              <a:t>10 storer r14 r15</a:t>
            </a:r>
          </a:p>
          <a:p>
            <a:pPr algn="l"/>
            <a:r>
              <a:rPr lang="en-US" sz="1400" b="1">
                <a:latin typeface="Courier New" pitchFamily="-106" charset="0"/>
              </a:rPr>
              <a:t>11 addn r15 1</a:t>
            </a:r>
          </a:p>
          <a:p>
            <a:pPr algn="l"/>
            <a:endParaRPr lang="en-US" sz="1400" b="1">
              <a:latin typeface="Courier New" pitchFamily="-106" charset="0"/>
            </a:endParaRPr>
          </a:p>
          <a:p>
            <a:pPr algn="l"/>
            <a:r>
              <a:rPr lang="en-US" sz="1400" b="1">
                <a:latin typeface="Courier New" pitchFamily="-106" charset="0"/>
              </a:rPr>
              <a:t>12 addn r1 -1</a:t>
            </a:r>
          </a:p>
          <a:p>
            <a:pPr algn="l"/>
            <a:r>
              <a:rPr lang="en-US" sz="1400" b="1">
                <a:latin typeface="Courier New" pitchFamily="-106" charset="0"/>
              </a:rPr>
              <a:t>13 call r14 5</a:t>
            </a:r>
          </a:p>
          <a:p>
            <a:pPr algn="l"/>
            <a:endParaRPr lang="en-US" sz="1400" b="1">
              <a:latin typeface="Courier New" pitchFamily="-106" charset="0"/>
            </a:endParaRPr>
          </a:p>
          <a:p>
            <a:pPr algn="l"/>
            <a:r>
              <a:rPr lang="en-US" sz="1400" b="1">
                <a:latin typeface="Courier New" pitchFamily="-106" charset="0"/>
              </a:rPr>
              <a:t>14 addn r15 -1</a:t>
            </a:r>
          </a:p>
          <a:p>
            <a:pPr algn="l"/>
            <a:r>
              <a:rPr lang="en-US" sz="1400" b="1">
                <a:latin typeface="Courier New" pitchFamily="-106" charset="0"/>
              </a:rPr>
              <a:t>15 loadr r14 r15</a:t>
            </a:r>
          </a:p>
          <a:p>
            <a:pPr algn="l"/>
            <a:r>
              <a:rPr lang="en-US" sz="1400" b="1">
                <a:latin typeface="Courier New" pitchFamily="-106" charset="0"/>
              </a:rPr>
              <a:t>16 addn r15 -1</a:t>
            </a:r>
          </a:p>
          <a:p>
            <a:pPr algn="l"/>
            <a:r>
              <a:rPr lang="en-US" sz="1400" b="1">
                <a:latin typeface="Courier New" pitchFamily="-106" charset="0"/>
              </a:rPr>
              <a:t>17 loadr r1 r15</a:t>
            </a:r>
          </a:p>
          <a:p>
            <a:pPr algn="l"/>
            <a:endParaRPr lang="en-US" sz="1400" b="1">
              <a:latin typeface="Courier New" pitchFamily="-106" charset="0"/>
            </a:endParaRPr>
          </a:p>
          <a:p>
            <a:pPr algn="l"/>
            <a:r>
              <a:rPr lang="en-US" sz="1400" b="1">
                <a:latin typeface="Courier New" pitchFamily="-106" charset="0"/>
              </a:rPr>
              <a:t>18 mul r13 r13 r1</a:t>
            </a:r>
          </a:p>
          <a:p>
            <a:pPr algn="l"/>
            <a:r>
              <a:rPr lang="en-US" sz="1400" b="1">
                <a:latin typeface="Courier New" pitchFamily="-106" charset="0"/>
              </a:rPr>
              <a:t>19 jumpr r14</a:t>
            </a:r>
          </a:p>
          <a:p>
            <a:pPr algn="l"/>
            <a:r>
              <a:rPr lang="en-US" sz="1400" b="1">
                <a:solidFill>
                  <a:srgbClr val="D2D2D2"/>
                </a:solidFill>
                <a:latin typeface="Courier New" pitchFamily="-106" charset="0"/>
              </a:rPr>
              <a:t>20 nop</a:t>
            </a:r>
            <a:endParaRPr lang="en-US" sz="1400" b="1">
              <a:latin typeface="Courier New" pitchFamily="-106" charset="0"/>
            </a:endParaRP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cxnSp>
        <p:nvCxnSpPr>
          <p:cNvPr id="38954" name="Straight Arrow Connector 103"/>
          <p:cNvCxnSpPr>
            <a:cxnSpLocks noChangeShapeType="1"/>
          </p:cNvCxnSpPr>
          <p:nvPr/>
        </p:nvCxnSpPr>
        <p:spPr bwMode="auto">
          <a:xfrm>
            <a:off x="1708150" y="336550"/>
            <a:ext cx="379413" cy="249238"/>
          </a:xfrm>
          <a:prstGeom prst="straightConnector1">
            <a:avLst/>
          </a:prstGeom>
          <a:noFill/>
          <a:ln w="12700" algn="ctr">
            <a:solidFill>
              <a:srgbClr val="FF0000"/>
            </a:solidFill>
            <a:round/>
            <a:headEnd/>
            <a:tailEnd type="arrow" w="med" len="med"/>
          </a:ln>
          <a:extLst>
            <a:ext uri="{909E8E84-426E-40DD-AFC4-6F175D3DCCD1}">
              <a14:hiddenFill xmlns:a14="http://schemas.microsoft.com/office/drawing/2010/main">
                <a:noFill/>
              </a14:hiddenFill>
            </a:ext>
          </a:extLst>
        </p:spPr>
      </p:cxnSp>
      <p:sp>
        <p:nvSpPr>
          <p:cNvPr id="57" name="Rectangle 109"/>
          <p:cNvSpPr>
            <a:spLocks noChangeArrowheads="1"/>
          </p:cNvSpPr>
          <p:nvPr>
            <p:custDataLst>
              <p:tags r:id="rId2"/>
            </p:custDataLst>
          </p:nvPr>
        </p:nvSpPr>
        <p:spPr bwMode="auto">
          <a:xfrm>
            <a:off x="4644171" y="856456"/>
            <a:ext cx="166064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dirty="0">
                <a:latin typeface="Calibri" pitchFamily="-106" charset="0"/>
              </a:rPr>
              <a:t>CPU </a:t>
            </a:r>
            <a:r>
              <a:rPr lang="en-US" sz="1800" b="1" dirty="0" smtClean="0">
                <a:latin typeface="Calibri" pitchFamily="-106" charset="0"/>
              </a:rPr>
              <a:t>+ Registers</a:t>
            </a:r>
            <a:endParaRPr lang="en-US" sz="1800" b="1" dirty="0">
              <a:latin typeface="Calibri" pitchFamily="-106" charset="0"/>
            </a:endParaRPr>
          </a:p>
        </p:txBody>
      </p:sp>
      <p:sp>
        <p:nvSpPr>
          <p:cNvPr id="59" name="Text Box 76"/>
          <p:cNvSpPr txBox="1">
            <a:spLocks noChangeArrowheads="1"/>
          </p:cNvSpPr>
          <p:nvPr>
            <p:custDataLst>
              <p:tags r:id="rId3"/>
            </p:custDataLst>
          </p:nvPr>
        </p:nvSpPr>
        <p:spPr bwMode="auto">
          <a:xfrm>
            <a:off x="4371975" y="19097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60" name="Text Box 77"/>
          <p:cNvSpPr txBox="1">
            <a:spLocks noChangeArrowheads="1"/>
          </p:cNvSpPr>
          <p:nvPr>
            <p:custDataLst>
              <p:tags r:id="rId4"/>
            </p:custDataLst>
          </p:nvPr>
        </p:nvSpPr>
        <p:spPr bwMode="auto">
          <a:xfrm>
            <a:off x="4371975" y="273050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61" name="Text Box 78"/>
          <p:cNvSpPr txBox="1">
            <a:spLocks noChangeArrowheads="1"/>
          </p:cNvSpPr>
          <p:nvPr>
            <p:custDataLst>
              <p:tags r:id="rId5"/>
            </p:custDataLst>
          </p:nvPr>
        </p:nvSpPr>
        <p:spPr bwMode="auto">
          <a:xfrm>
            <a:off x="4371975" y="35925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62" name="Text Box 80"/>
          <p:cNvSpPr txBox="1">
            <a:spLocks noChangeArrowheads="1"/>
          </p:cNvSpPr>
          <p:nvPr>
            <p:custDataLst>
              <p:tags r:id="rId6"/>
            </p:custDataLst>
          </p:nvPr>
        </p:nvSpPr>
        <p:spPr bwMode="auto">
          <a:xfrm>
            <a:off x="3581400" y="1857375"/>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B04FF"/>
                </a:solidFill>
                <a:latin typeface="Courier New" pitchFamily="-106" charset="0"/>
              </a:rPr>
              <a:t>r1</a:t>
            </a:r>
          </a:p>
        </p:txBody>
      </p:sp>
      <p:sp>
        <p:nvSpPr>
          <p:cNvPr id="63" name="Text Box 81"/>
          <p:cNvSpPr txBox="1">
            <a:spLocks noChangeArrowheads="1"/>
          </p:cNvSpPr>
          <p:nvPr>
            <p:custDataLst>
              <p:tags r:id="rId7"/>
            </p:custDataLst>
          </p:nvPr>
        </p:nvSpPr>
        <p:spPr bwMode="auto">
          <a:xfrm>
            <a:off x="3581400" y="2690813"/>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9AC20"/>
                </a:solidFill>
                <a:latin typeface="Courier New" pitchFamily="-106" charset="0"/>
              </a:rPr>
              <a:t>r13</a:t>
            </a:r>
          </a:p>
        </p:txBody>
      </p:sp>
      <p:sp>
        <p:nvSpPr>
          <p:cNvPr id="64" name="Text Box 82"/>
          <p:cNvSpPr txBox="1">
            <a:spLocks noChangeArrowheads="1"/>
          </p:cNvSpPr>
          <p:nvPr>
            <p:custDataLst>
              <p:tags r:id="rId8"/>
            </p:custDataLst>
          </p:nvPr>
        </p:nvSpPr>
        <p:spPr bwMode="auto">
          <a:xfrm>
            <a:off x="3581400" y="3573463"/>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C00000"/>
                </a:solidFill>
                <a:latin typeface="Courier New" pitchFamily="-106" charset="0"/>
              </a:rPr>
              <a:t>r14</a:t>
            </a:r>
          </a:p>
        </p:txBody>
      </p:sp>
      <p:sp>
        <p:nvSpPr>
          <p:cNvPr id="65" name="Text Box 120"/>
          <p:cNvSpPr txBox="1">
            <a:spLocks noChangeArrowheads="1"/>
          </p:cNvSpPr>
          <p:nvPr>
            <p:custDataLst>
              <p:tags r:id="rId9"/>
            </p:custDataLst>
          </p:nvPr>
        </p:nvSpPr>
        <p:spPr bwMode="auto">
          <a:xfrm>
            <a:off x="4378325" y="4479925"/>
            <a:ext cx="2192338" cy="376238"/>
          </a:xfrm>
          <a:prstGeom prst="rect">
            <a:avLst/>
          </a:prstGeom>
          <a:solidFill>
            <a:schemeClr val="bg1">
              <a:lumMod val="85000"/>
            </a:schemeClr>
          </a:solidFill>
          <a:ln w="9525">
            <a:solidFill>
              <a:schemeClr val="tx1"/>
            </a:solid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66" name="Text Box 121"/>
          <p:cNvSpPr txBox="1">
            <a:spLocks noChangeArrowheads="1"/>
          </p:cNvSpPr>
          <p:nvPr>
            <p:custDataLst>
              <p:tags r:id="rId10"/>
            </p:custDataLst>
          </p:nvPr>
        </p:nvSpPr>
        <p:spPr bwMode="auto">
          <a:xfrm>
            <a:off x="3587750" y="4460875"/>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latin typeface="Courier New" pitchFamily="-106" charset="0"/>
              </a:rPr>
              <a:t>r15</a:t>
            </a:r>
          </a:p>
        </p:txBody>
      </p:sp>
      <p:sp>
        <p:nvSpPr>
          <p:cNvPr id="67" name="Text Box 125"/>
          <p:cNvSpPr txBox="1">
            <a:spLocks noChangeArrowheads="1"/>
          </p:cNvSpPr>
          <p:nvPr/>
        </p:nvSpPr>
        <p:spPr bwMode="auto">
          <a:xfrm>
            <a:off x="4849813" y="1679575"/>
            <a:ext cx="17891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alibri" pitchFamily="-106" charset="0"/>
              </a:rPr>
              <a:t>Input: x</a:t>
            </a:r>
          </a:p>
        </p:txBody>
      </p:sp>
      <p:sp>
        <p:nvSpPr>
          <p:cNvPr id="68" name="Text Box 126"/>
          <p:cNvSpPr txBox="1">
            <a:spLocks noChangeArrowheads="1"/>
          </p:cNvSpPr>
          <p:nvPr/>
        </p:nvSpPr>
        <p:spPr bwMode="auto">
          <a:xfrm>
            <a:off x="4621213" y="2501900"/>
            <a:ext cx="20399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9AC20"/>
                </a:solidFill>
                <a:latin typeface="Calibri" pitchFamily="-106" charset="0"/>
              </a:rPr>
              <a:t>return value (the "result")</a:t>
            </a:r>
          </a:p>
        </p:txBody>
      </p:sp>
      <p:sp>
        <p:nvSpPr>
          <p:cNvPr id="69" name="Text Box 127"/>
          <p:cNvSpPr txBox="1">
            <a:spLocks noChangeArrowheads="1"/>
          </p:cNvSpPr>
          <p:nvPr/>
        </p:nvSpPr>
        <p:spPr bwMode="auto">
          <a:xfrm>
            <a:off x="4864100" y="3371850"/>
            <a:ext cx="17891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C00000"/>
                </a:solidFill>
                <a:latin typeface="Calibri" pitchFamily="-106" charset="0"/>
              </a:rPr>
              <a:t>return address (line #)</a:t>
            </a:r>
          </a:p>
        </p:txBody>
      </p:sp>
      <p:sp>
        <p:nvSpPr>
          <p:cNvPr id="70" name="Text Box 128"/>
          <p:cNvSpPr txBox="1">
            <a:spLocks noChangeArrowheads="1"/>
          </p:cNvSpPr>
          <p:nvPr/>
        </p:nvSpPr>
        <p:spPr bwMode="auto">
          <a:xfrm>
            <a:off x="4851400" y="4257675"/>
            <a:ext cx="17891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latin typeface="Calibri" pitchFamily="-106" charset="0"/>
              </a:rPr>
              <a:t>the stack pointer</a:t>
            </a:r>
          </a:p>
        </p:txBody>
      </p:sp>
      <p:sp>
        <p:nvSpPr>
          <p:cNvPr id="54" name="Text Box 97"/>
          <p:cNvSpPr txBox="1">
            <a:spLocks noChangeArrowheads="1"/>
          </p:cNvSpPr>
          <p:nvPr>
            <p:custDataLst>
              <p:tags r:id="rId11"/>
            </p:custDataLst>
          </p:nvPr>
        </p:nvSpPr>
        <p:spPr bwMode="auto">
          <a:xfrm>
            <a:off x="7367016" y="2089150"/>
            <a:ext cx="747141"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5" name="Text Box 98"/>
          <p:cNvSpPr txBox="1">
            <a:spLocks noChangeArrowheads="1"/>
          </p:cNvSpPr>
          <p:nvPr>
            <p:custDataLst>
              <p:tags r:id="rId12"/>
            </p:custDataLst>
          </p:nvPr>
        </p:nvSpPr>
        <p:spPr bwMode="auto">
          <a:xfrm>
            <a:off x="7367016" y="2460625"/>
            <a:ext cx="747141"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1" name="Text Box 99"/>
          <p:cNvSpPr txBox="1">
            <a:spLocks noChangeArrowheads="1"/>
          </p:cNvSpPr>
          <p:nvPr>
            <p:custDataLst>
              <p:tags r:id="rId13"/>
            </p:custDataLst>
          </p:nvPr>
        </p:nvSpPr>
        <p:spPr bwMode="auto">
          <a:xfrm>
            <a:off x="7367016" y="2841625"/>
            <a:ext cx="747141"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2" name="Text Box 100"/>
          <p:cNvSpPr txBox="1">
            <a:spLocks noChangeArrowheads="1"/>
          </p:cNvSpPr>
          <p:nvPr>
            <p:custDataLst>
              <p:tags r:id="rId14"/>
            </p:custDataLst>
          </p:nvPr>
        </p:nvSpPr>
        <p:spPr bwMode="auto">
          <a:xfrm>
            <a:off x="7367016" y="3214688"/>
            <a:ext cx="747141"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3" name="Text Box 101"/>
          <p:cNvSpPr txBox="1">
            <a:spLocks noChangeArrowheads="1"/>
          </p:cNvSpPr>
          <p:nvPr>
            <p:custDataLst>
              <p:tags r:id="rId15"/>
            </p:custDataLst>
          </p:nvPr>
        </p:nvSpPr>
        <p:spPr bwMode="auto">
          <a:xfrm>
            <a:off x="7367016" y="3590925"/>
            <a:ext cx="747141"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4" name="Text Box 102"/>
          <p:cNvSpPr txBox="1">
            <a:spLocks noChangeArrowheads="1"/>
          </p:cNvSpPr>
          <p:nvPr>
            <p:custDataLst>
              <p:tags r:id="rId16"/>
            </p:custDataLst>
          </p:nvPr>
        </p:nvSpPr>
        <p:spPr bwMode="auto">
          <a:xfrm>
            <a:off x="7367016" y="3967163"/>
            <a:ext cx="747141"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7" name="Text Box 104"/>
          <p:cNvSpPr txBox="1">
            <a:spLocks noChangeArrowheads="1"/>
          </p:cNvSpPr>
          <p:nvPr>
            <p:custDataLst>
              <p:tags r:id="rId17"/>
            </p:custDataLst>
          </p:nvPr>
        </p:nvSpPr>
        <p:spPr bwMode="auto">
          <a:xfrm>
            <a:off x="8129016" y="2142554"/>
            <a:ext cx="528638"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dirty="0">
                <a:latin typeface="Calibri" panose="020F0502020204030204" pitchFamily="34" charset="0"/>
                <a:cs typeface="Courier New" pitchFamily="-106" charset="0"/>
              </a:rPr>
              <a:t>42</a:t>
            </a:r>
          </a:p>
        </p:txBody>
      </p:sp>
      <p:sp>
        <p:nvSpPr>
          <p:cNvPr id="78" name="Text Box 110"/>
          <p:cNvSpPr txBox="1">
            <a:spLocks noChangeArrowheads="1"/>
          </p:cNvSpPr>
          <p:nvPr>
            <p:custDataLst>
              <p:tags r:id="rId18"/>
            </p:custDataLst>
          </p:nvPr>
        </p:nvSpPr>
        <p:spPr bwMode="auto">
          <a:xfrm>
            <a:off x="8129016" y="2499741"/>
            <a:ext cx="60960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43</a:t>
            </a:r>
          </a:p>
        </p:txBody>
      </p:sp>
      <p:sp>
        <p:nvSpPr>
          <p:cNvPr id="79" name="Text Box 111"/>
          <p:cNvSpPr txBox="1">
            <a:spLocks noChangeArrowheads="1"/>
          </p:cNvSpPr>
          <p:nvPr>
            <p:custDataLst>
              <p:tags r:id="rId19"/>
            </p:custDataLst>
          </p:nvPr>
        </p:nvSpPr>
        <p:spPr bwMode="auto">
          <a:xfrm>
            <a:off x="8129016" y="2880741"/>
            <a:ext cx="60960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44</a:t>
            </a:r>
          </a:p>
        </p:txBody>
      </p:sp>
      <p:sp>
        <p:nvSpPr>
          <p:cNvPr id="80" name="Text Box 112"/>
          <p:cNvSpPr txBox="1">
            <a:spLocks noChangeArrowheads="1"/>
          </p:cNvSpPr>
          <p:nvPr>
            <p:custDataLst>
              <p:tags r:id="rId20"/>
            </p:custDataLst>
          </p:nvPr>
        </p:nvSpPr>
        <p:spPr bwMode="auto">
          <a:xfrm>
            <a:off x="8129016" y="3261741"/>
            <a:ext cx="68580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45</a:t>
            </a:r>
          </a:p>
        </p:txBody>
      </p:sp>
      <p:sp>
        <p:nvSpPr>
          <p:cNvPr id="81" name="Text Box 113"/>
          <p:cNvSpPr txBox="1">
            <a:spLocks noChangeArrowheads="1"/>
          </p:cNvSpPr>
          <p:nvPr>
            <p:custDataLst>
              <p:tags r:id="rId21"/>
            </p:custDataLst>
          </p:nvPr>
        </p:nvSpPr>
        <p:spPr bwMode="auto">
          <a:xfrm>
            <a:off x="8129016" y="3642741"/>
            <a:ext cx="68580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46</a:t>
            </a:r>
          </a:p>
        </p:txBody>
      </p:sp>
      <p:sp>
        <p:nvSpPr>
          <p:cNvPr id="82" name="Text Box 114"/>
          <p:cNvSpPr txBox="1">
            <a:spLocks noChangeArrowheads="1"/>
          </p:cNvSpPr>
          <p:nvPr>
            <p:custDataLst>
              <p:tags r:id="rId22"/>
            </p:custDataLst>
          </p:nvPr>
        </p:nvSpPr>
        <p:spPr bwMode="auto">
          <a:xfrm>
            <a:off x="8129016" y="4023741"/>
            <a:ext cx="609600"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100" b="1">
                <a:latin typeface="Calibri" panose="020F0502020204030204" pitchFamily="34" charset="0"/>
                <a:cs typeface="Courier New" pitchFamily="-106" charset="0"/>
              </a:rPr>
              <a:t>47</a:t>
            </a:r>
          </a:p>
        </p:txBody>
      </p:sp>
      <p:sp>
        <p:nvSpPr>
          <p:cNvPr id="83" name="Text Box 121"/>
          <p:cNvSpPr txBox="1">
            <a:spLocks noChangeArrowheads="1"/>
          </p:cNvSpPr>
          <p:nvPr>
            <p:custDataLst>
              <p:tags r:id="rId23"/>
            </p:custDataLst>
          </p:nvPr>
        </p:nvSpPr>
        <p:spPr bwMode="auto">
          <a:xfrm>
            <a:off x="8458200" y="1982216"/>
            <a:ext cx="6000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b="1">
                <a:latin typeface="Courier New" pitchFamily="-106" charset="0"/>
              </a:rPr>
              <a:t>r15</a:t>
            </a:r>
          </a:p>
        </p:txBody>
      </p:sp>
      <p:cxnSp>
        <p:nvCxnSpPr>
          <p:cNvPr id="84" name="Straight Arrow Connector 148"/>
          <p:cNvCxnSpPr>
            <a:cxnSpLocks noChangeShapeType="1"/>
          </p:cNvCxnSpPr>
          <p:nvPr/>
        </p:nvCxnSpPr>
        <p:spPr bwMode="auto">
          <a:xfrm flipH="1">
            <a:off x="8478838" y="2253679"/>
            <a:ext cx="512762" cy="0"/>
          </a:xfrm>
          <a:prstGeom prst="straightConnector1">
            <a:avLst/>
          </a:prstGeom>
          <a:noFill/>
          <a:ln w="19050" algn="ctr">
            <a:solidFill>
              <a:schemeClr val="tx1"/>
            </a:solidFill>
            <a:round/>
            <a:headEnd/>
            <a:tailEnd type="arrow" w="med" len="med"/>
          </a:ln>
          <a:extLst>
            <a:ext uri="{909E8E84-426E-40DD-AFC4-6F175D3DCCD1}">
              <a14:hiddenFill xmlns:a14="http://schemas.microsoft.com/office/drawing/2010/main">
                <a:noFill/>
              </a14:hiddenFill>
            </a:ext>
          </a:extLst>
        </p:spPr>
      </p:cxnSp>
      <p:sp>
        <p:nvSpPr>
          <p:cNvPr id="85" name="Rectangle 105"/>
          <p:cNvSpPr>
            <a:spLocks noChangeArrowheads="1"/>
          </p:cNvSpPr>
          <p:nvPr>
            <p:custDataLst>
              <p:tags r:id="rId24"/>
            </p:custDataLst>
          </p:nvPr>
        </p:nvSpPr>
        <p:spPr bwMode="auto">
          <a:xfrm>
            <a:off x="7046586" y="830637"/>
            <a:ext cx="155305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dirty="0" smtClean="0">
                <a:latin typeface="Calibri" pitchFamily="-106" charset="0"/>
              </a:rPr>
              <a:t>Main Memory</a:t>
            </a:r>
            <a:endParaRPr lang="en-US" sz="1800" b="1" dirty="0">
              <a:latin typeface="Calibri" pitchFamily="-106" charset="0"/>
            </a:endParaRPr>
          </a:p>
        </p:txBody>
      </p:sp>
      <p:sp>
        <p:nvSpPr>
          <p:cNvPr id="86" name="Rectangle 122"/>
          <p:cNvSpPr>
            <a:spLocks noChangeArrowheads="1"/>
          </p:cNvSpPr>
          <p:nvPr>
            <p:custDataLst>
              <p:tags r:id="rId25"/>
            </p:custDataLst>
          </p:nvPr>
        </p:nvSpPr>
        <p:spPr bwMode="auto">
          <a:xfrm>
            <a:off x="7190494" y="1166304"/>
            <a:ext cx="12461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dirty="0">
                <a:latin typeface="Calibri" pitchFamily="-106" charset="0"/>
              </a:rPr>
              <a:t>"</a:t>
            </a:r>
            <a:r>
              <a:rPr lang="en-US" sz="1800" i="1" dirty="0">
                <a:latin typeface="Calibri" pitchFamily="-106" charset="0"/>
              </a:rPr>
              <a:t>the stack</a:t>
            </a:r>
            <a:r>
              <a:rPr lang="en-US" sz="1800" dirty="0">
                <a:latin typeface="Calibri" pitchFamily="-106" charset="0"/>
              </a:rPr>
              <a:t>"</a:t>
            </a:r>
          </a:p>
        </p:txBody>
      </p:sp>
      <p:sp>
        <p:nvSpPr>
          <p:cNvPr id="87" name="Rectangle 151"/>
          <p:cNvSpPr>
            <a:spLocks noChangeArrowheads="1"/>
          </p:cNvSpPr>
          <p:nvPr/>
        </p:nvSpPr>
        <p:spPr bwMode="auto">
          <a:xfrm>
            <a:off x="6378607" y="5303210"/>
            <a:ext cx="2642616" cy="646331"/>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r>
              <a:rPr lang="en-US" sz="1200" dirty="0" smtClean="0">
                <a:solidFill>
                  <a:srgbClr val="C00000"/>
                </a:solidFill>
                <a:latin typeface="Calibri" pitchFamily="-106" charset="0"/>
              </a:rPr>
              <a:t>Finished?  </a:t>
            </a:r>
            <a:r>
              <a:rPr lang="en-US" sz="1200" b="1" i="1" dirty="0" smtClean="0">
                <a:solidFill>
                  <a:srgbClr val="C00000"/>
                </a:solidFill>
                <a:latin typeface="Calibri" pitchFamily="-106" charset="0"/>
              </a:rPr>
              <a:t>Extra!</a:t>
            </a:r>
            <a:r>
              <a:rPr lang="en-US" sz="1200" dirty="0" smtClean="0">
                <a:solidFill>
                  <a:srgbClr val="C00000"/>
                </a:solidFill>
                <a:latin typeface="Calibri" pitchFamily="-106" charset="0"/>
              </a:rPr>
              <a:t>   </a:t>
            </a:r>
            <a:r>
              <a:rPr lang="en-US" sz="1200" dirty="0" smtClean="0">
                <a:solidFill>
                  <a:schemeClr val="bg1">
                    <a:lumMod val="65000"/>
                  </a:schemeClr>
                </a:solidFill>
                <a:latin typeface="Calibri" pitchFamily="-106" charset="0"/>
              </a:rPr>
              <a:t>Change the code so that it instead raises r2 to the r1 power  –  you need to change </a:t>
            </a:r>
            <a:r>
              <a:rPr lang="en-US" sz="1200" b="1" i="1" dirty="0" smtClean="0">
                <a:solidFill>
                  <a:schemeClr val="bg1">
                    <a:lumMod val="65000"/>
                  </a:schemeClr>
                </a:solidFill>
                <a:latin typeface="Calibri" pitchFamily="-106" charset="0"/>
              </a:rPr>
              <a:t>very few lines !</a:t>
            </a:r>
            <a:endParaRPr lang="en-US" sz="1200" dirty="0">
              <a:solidFill>
                <a:schemeClr val="bg1">
                  <a:lumMod val="65000"/>
                </a:schemeClr>
              </a:solidFill>
              <a:latin typeface="Calibri" pitchFamily="-106" charset="0"/>
            </a:endParaRPr>
          </a:p>
        </p:txBody>
      </p:sp>
      <p:sp>
        <p:nvSpPr>
          <p:cNvPr id="3" name="Rectangle 2"/>
          <p:cNvSpPr/>
          <p:nvPr/>
        </p:nvSpPr>
        <p:spPr>
          <a:xfrm>
            <a:off x="8404284" y="5859809"/>
            <a:ext cx="553357" cy="230832"/>
          </a:xfrm>
          <a:prstGeom prst="rect">
            <a:avLst/>
          </a:prstGeom>
        </p:spPr>
        <p:txBody>
          <a:bodyPr wrap="none">
            <a:spAutoFit/>
          </a:bodyPr>
          <a:lstStyle/>
          <a:p>
            <a:r>
              <a:rPr lang="en-US" sz="900" b="1" dirty="0" smtClean="0">
                <a:solidFill>
                  <a:schemeClr val="bg1">
                    <a:lumMod val="50000"/>
                  </a:schemeClr>
                </a:solidFill>
                <a:latin typeface="Calibri" pitchFamily="-106" charset="0"/>
              </a:rPr>
              <a:t>hw6pr4</a:t>
            </a:r>
            <a:endParaRPr lang="en-US" sz="900" b="1" dirty="0">
              <a:solidFill>
                <a:schemeClr val="bg1">
                  <a:lumMod val="50000"/>
                </a:schemeClr>
              </a:solidFill>
            </a:endParaRPr>
          </a:p>
        </p:txBody>
      </p:sp>
      <mc:AlternateContent xmlns:mc="http://schemas.openxmlformats.org/markup-compatibility/2006" xmlns:p14="http://schemas.microsoft.com/office/powerpoint/2010/main">
        <mc:Choice Requires="p14">
          <p:contentPart p14:bwMode="auto" r:id="rId31">
            <p14:nvContentPartPr>
              <p14:cNvPr id="2" name="Ink 1"/>
              <p14:cNvContentPartPr/>
              <p14:nvPr/>
            </p14:nvContentPartPr>
            <p14:xfrm>
              <a:off x="181080" y="704880"/>
              <a:ext cx="8868240" cy="5820120"/>
            </p14:xfrm>
          </p:contentPart>
        </mc:Choice>
        <mc:Fallback xmlns="">
          <p:pic>
            <p:nvPicPr>
              <p:cNvPr id="2" name="Ink 1"/>
              <p:cNvPicPr/>
              <p:nvPr/>
            </p:nvPicPr>
            <p:blipFill>
              <a:blip r:embed="rId32"/>
              <a:stretch>
                <a:fillRect/>
              </a:stretch>
            </p:blipFill>
            <p:spPr>
              <a:xfrm>
                <a:off x="171720" y="695520"/>
                <a:ext cx="8886960" cy="5838840"/>
              </a:xfrm>
              <a:prstGeom prst="rect">
                <a:avLst/>
              </a:prstGeom>
            </p:spPr>
          </p:pic>
        </mc:Fallback>
      </mc:AlternateContent>
    </p:spTree>
    <p:extLst>
      <p:ext uri="{BB962C8B-B14F-4D97-AF65-F5344CB8AC3E}">
        <p14:creationId xmlns:p14="http://schemas.microsoft.com/office/powerpoint/2010/main" val="648594061"/>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7" name="Text Box 7"/>
          <p:cNvSpPr txBox="1">
            <a:spLocks noChangeArrowheads="1"/>
          </p:cNvSpPr>
          <p:nvPr/>
        </p:nvSpPr>
        <p:spPr bwMode="auto">
          <a:xfrm>
            <a:off x="5634567" y="222676"/>
            <a:ext cx="3048000" cy="830997"/>
          </a:xfrm>
          <a:prstGeom prst="rect">
            <a:avLst/>
          </a:prstGeom>
          <a:solidFill>
            <a:srgbClr val="FFCC99"/>
          </a:solidFill>
          <a:ln>
            <a:noFill/>
          </a:ln>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spcBef>
                <a:spcPct val="50000"/>
              </a:spcBef>
            </a:pPr>
            <a:r>
              <a:rPr lang="en-US" dirty="0" smtClean="0">
                <a:solidFill>
                  <a:srgbClr val="000000"/>
                </a:solidFill>
                <a:latin typeface="Cambria" pitchFamily="18" charset="0"/>
              </a:rPr>
              <a:t>What eight </a:t>
            </a:r>
            <a:r>
              <a:rPr lang="en-US" dirty="0" smtClean="0">
                <a:solidFill>
                  <a:srgbClr val="000000"/>
                </a:solidFill>
                <a:latin typeface="Cambria" pitchFamily="18" charset="0"/>
              </a:rPr>
              <a:t>things does</a:t>
            </a:r>
            <a:r>
              <a:rPr lang="en-US" b="1" dirty="0" smtClean="0">
                <a:solidFill>
                  <a:srgbClr val="000000"/>
                </a:solidFill>
                <a:latin typeface="Cambria" pitchFamily="18" charset="0"/>
              </a:rPr>
              <a:t> </a:t>
            </a:r>
            <a:r>
              <a:rPr lang="en-US" b="1" dirty="0" err="1" smtClean="0">
                <a:solidFill>
                  <a:srgbClr val="000000"/>
                </a:solidFill>
                <a:latin typeface="Cambria" pitchFamily="18" charset="0"/>
              </a:rPr>
              <a:t>fac</a:t>
            </a:r>
            <a:r>
              <a:rPr lang="en-US" b="1" dirty="0" smtClean="0">
                <a:solidFill>
                  <a:srgbClr val="000000"/>
                </a:solidFill>
                <a:latin typeface="Cambria" pitchFamily="18" charset="0"/>
              </a:rPr>
              <a:t>(3) </a:t>
            </a:r>
            <a:r>
              <a:rPr lang="en-US" dirty="0" smtClean="0">
                <a:solidFill>
                  <a:srgbClr val="000000"/>
                </a:solidFill>
                <a:latin typeface="Cambria" pitchFamily="18" charset="0"/>
              </a:rPr>
              <a:t>print?</a:t>
            </a:r>
            <a:endParaRPr lang="en-US" b="1" dirty="0">
              <a:solidFill>
                <a:srgbClr val="000000"/>
              </a:solidFill>
              <a:latin typeface="Cambria" pitchFamily="18" charset="0"/>
            </a:endParaRPr>
          </a:p>
        </p:txBody>
      </p:sp>
      <p:sp>
        <p:nvSpPr>
          <p:cNvPr id="13318" name="Text Box 8"/>
          <p:cNvSpPr txBox="1">
            <a:spLocks noChangeArrowheads="1"/>
          </p:cNvSpPr>
          <p:nvPr/>
        </p:nvSpPr>
        <p:spPr bwMode="auto">
          <a:xfrm>
            <a:off x="307623" y="2209800"/>
            <a:ext cx="5029200" cy="3970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lgn="l">
              <a:spcBef>
                <a:spcPts val="0"/>
              </a:spcBef>
            </a:pPr>
            <a:r>
              <a:rPr lang="en-US" sz="1800" b="1" dirty="0" smtClean="0">
                <a:solidFill>
                  <a:srgbClr val="FF9900"/>
                </a:solidFill>
                <a:latin typeface="Courier New" pitchFamily="49" charset="0"/>
              </a:rPr>
              <a:t> </a:t>
            </a:r>
            <a:r>
              <a:rPr lang="en-US" sz="1800" b="1" dirty="0" err="1" smtClean="0">
                <a:solidFill>
                  <a:srgbClr val="FF9900"/>
                </a:solidFill>
                <a:latin typeface="Courier New" pitchFamily="49" charset="0"/>
              </a:rPr>
              <a:t>def</a:t>
            </a:r>
            <a:r>
              <a:rPr lang="en-US" sz="1800" b="1" dirty="0" smtClean="0">
                <a:solidFill>
                  <a:srgbClr val="FF9900"/>
                </a:solidFill>
                <a:latin typeface="Courier New" pitchFamily="49" charset="0"/>
              </a:rPr>
              <a:t>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(x):</a:t>
            </a:r>
          </a:p>
          <a:p>
            <a:pPr algn="l">
              <a:spcBef>
                <a:spcPts val="0"/>
              </a:spcBef>
            </a:pPr>
            <a:r>
              <a:rPr lang="en-US" sz="1800" b="1" dirty="0" smtClean="0">
                <a:solidFill>
                  <a:srgbClr val="FFFFFF">
                    <a:lumMod val="65000"/>
                  </a:srgbClr>
                </a:solidFill>
                <a:latin typeface="Courier New" pitchFamily="49" charset="0"/>
              </a:rPr>
              <a:t>  """ factorial w/ printing </a:t>
            </a:r>
            <a:r>
              <a:rPr lang="en-US" sz="1800" b="1" dirty="0" smtClean="0">
                <a:solidFill>
                  <a:srgbClr val="FFFFFF">
                    <a:lumMod val="65000"/>
                  </a:srgbClr>
                </a:solidFill>
                <a:latin typeface="Courier New" pitchFamily="49" charset="0"/>
              </a:rPr>
              <a:t>"""</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CC3300"/>
                </a:solidFill>
                <a:latin typeface="Courier New" pitchFamily="49" charset="0"/>
              </a:rPr>
              <a:t> </a:t>
            </a:r>
            <a:r>
              <a:rPr lang="en-US" sz="1800" b="1" dirty="0" smtClean="0">
                <a:solidFill>
                  <a:srgbClr val="009900"/>
                </a:solidFill>
                <a:latin typeface="Courier New" pitchFamily="49" charset="0"/>
              </a:rPr>
              <a:t>"x is"</a:t>
            </a:r>
            <a:r>
              <a:rPr lang="en-US" sz="1800" b="1" dirty="0" smtClean="0">
                <a:solidFill>
                  <a:srgbClr val="000000"/>
                </a:solidFill>
                <a:latin typeface="Courier New" pitchFamily="49" charset="0"/>
              </a:rPr>
              <a:t>, </a:t>
            </a:r>
            <a:r>
              <a:rPr lang="en-US" sz="1800" b="1" dirty="0" smtClean="0">
                <a:solidFill>
                  <a:srgbClr val="000000"/>
                </a:solidFill>
                <a:latin typeface="Courier New" pitchFamily="49" charset="0"/>
              </a:rPr>
              <a:t>x</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if </a:t>
            </a:r>
            <a:r>
              <a:rPr lang="en-US" sz="1800" b="1" dirty="0" smtClean="0">
                <a:solidFill>
                  <a:srgbClr val="000000"/>
                </a:solidFill>
                <a:latin typeface="Courier New" pitchFamily="49" charset="0"/>
              </a:rPr>
              <a:t>x &lt;= 1:</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CC3300"/>
                </a:solidFill>
                <a:latin typeface="Courier New" pitchFamily="49" charset="0"/>
              </a:rPr>
              <a:t> </a:t>
            </a:r>
            <a:r>
              <a:rPr lang="en-US" sz="1800" b="1" dirty="0" smtClean="0">
                <a:solidFill>
                  <a:srgbClr val="009900"/>
                </a:solidFill>
                <a:latin typeface="Courier New" pitchFamily="49" charset="0"/>
              </a:rPr>
              <a:t>"Base Case: 1"</a:t>
            </a:r>
          </a:p>
          <a:p>
            <a:pPr algn="l">
              <a:spcBef>
                <a:spcPts val="0"/>
              </a:spcBef>
            </a:pPr>
            <a:r>
              <a:rPr lang="en-US" sz="1800" b="1" dirty="0" smtClean="0">
                <a:solidFill>
                  <a:srgbClr val="0099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9900"/>
                </a:solidFill>
                <a:latin typeface="Courier New" pitchFamily="49" charset="0"/>
              </a:rPr>
              <a:t> </a:t>
            </a:r>
            <a:r>
              <a:rPr lang="en-US" sz="1800" b="1" dirty="0" smtClean="0">
                <a:solidFill>
                  <a:srgbClr val="000000"/>
                </a:solidFill>
                <a:latin typeface="Courier New" pitchFamily="49" charset="0"/>
              </a:rPr>
              <a:t>1</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else</a:t>
            </a:r>
            <a:r>
              <a:rPr lang="en-US" sz="1800" b="1" dirty="0" smtClean="0">
                <a:solidFill>
                  <a:srgbClr val="000000"/>
                </a:solidFill>
                <a:latin typeface="Courier New" pitchFamily="49" charset="0"/>
              </a:rPr>
              <a:t>:</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000000"/>
                </a:solidFill>
                <a:latin typeface="Courier New" pitchFamily="49" charset="0"/>
              </a:rPr>
              <a:t> </a:t>
            </a:r>
            <a:r>
              <a:rPr lang="en-US" sz="1800" b="1" dirty="0" smtClean="0">
                <a:solidFill>
                  <a:srgbClr val="009900"/>
                </a:solidFill>
                <a:latin typeface="Courier New" pitchFamily="49" charset="0"/>
              </a:rPr>
              <a:t>"Calling </a:t>
            </a:r>
            <a:r>
              <a:rPr lang="en-US" sz="1800" b="1" dirty="0" err="1" smtClean="0">
                <a:solidFill>
                  <a:srgbClr val="009900"/>
                </a:solidFill>
                <a:latin typeface="Courier New" pitchFamily="49" charset="0"/>
              </a:rPr>
              <a:t>fac</a:t>
            </a:r>
            <a:r>
              <a:rPr lang="en-US" sz="1800" b="1" dirty="0" smtClean="0">
                <a:solidFill>
                  <a:srgbClr val="009900"/>
                </a:solidFill>
                <a:latin typeface="Courier New" pitchFamily="49" charset="0"/>
              </a:rPr>
              <a:t>("</a:t>
            </a:r>
            <a:r>
              <a:rPr lang="en-US" sz="1800" b="1" dirty="0" smtClean="0">
                <a:solidFill>
                  <a:srgbClr val="000000"/>
                </a:solidFill>
                <a:latin typeface="Courier New" pitchFamily="49" charset="0"/>
              </a:rPr>
              <a:t>, x-1, </a:t>
            </a:r>
            <a:r>
              <a:rPr lang="en-US" sz="1800" b="1" dirty="0" smtClean="0">
                <a:solidFill>
                  <a:srgbClr val="009900"/>
                </a:solidFill>
                <a:latin typeface="Courier New" pitchFamily="49" charset="0"/>
              </a:rPr>
              <a:t>")"</a:t>
            </a:r>
          </a:p>
          <a:p>
            <a:pPr algn="l">
              <a:spcBef>
                <a:spcPts val="0"/>
              </a:spcBef>
            </a:pPr>
            <a:r>
              <a:rPr lang="en-US" sz="1800" b="1" dirty="0" smtClean="0">
                <a:solidFill>
                  <a:srgbClr val="009900"/>
                </a:solidFill>
                <a:latin typeface="Courier New" pitchFamily="49" charset="0"/>
              </a:rPr>
              <a:t>    </a:t>
            </a:r>
            <a:r>
              <a:rPr lang="en-US" sz="1800" b="1" dirty="0" err="1" smtClean="0">
                <a:solidFill>
                  <a:srgbClr val="000000"/>
                </a:solidFill>
                <a:latin typeface="Courier New" pitchFamily="49" charset="0"/>
              </a:rPr>
              <a:t>old_result</a:t>
            </a:r>
            <a:r>
              <a:rPr lang="en-US" sz="1800" b="1" dirty="0" smtClean="0">
                <a:solidFill>
                  <a:srgbClr val="000000"/>
                </a:solidFill>
                <a:latin typeface="Courier New" pitchFamily="49" charset="0"/>
              </a:rPr>
              <a:t> =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 x-1 ) </a:t>
            </a:r>
          </a:p>
          <a:p>
            <a:pPr algn="l">
              <a:spcBef>
                <a:spcPts val="0"/>
              </a:spcBef>
            </a:pPr>
            <a:r>
              <a:rPr lang="en-US" sz="1800" b="1" dirty="0" smtClean="0">
                <a:solidFill>
                  <a:srgbClr val="000000"/>
                </a:solidFill>
                <a:latin typeface="Courier New" pitchFamily="49" charset="0"/>
              </a:rPr>
              <a:t>    </a:t>
            </a:r>
            <a:r>
              <a:rPr lang="en-US" sz="1800" b="1" dirty="0" err="1" smtClean="0">
                <a:solidFill>
                  <a:srgbClr val="000000"/>
                </a:solidFill>
                <a:latin typeface="Courier New" pitchFamily="49" charset="0"/>
              </a:rPr>
              <a:t>new_result</a:t>
            </a:r>
            <a:r>
              <a:rPr lang="en-US" sz="1800" b="1" dirty="0" smtClean="0">
                <a:solidFill>
                  <a:srgbClr val="000000"/>
                </a:solidFill>
                <a:latin typeface="Courier New" pitchFamily="49" charset="0"/>
              </a:rPr>
              <a:t> = x * </a:t>
            </a:r>
            <a:r>
              <a:rPr lang="en-US" sz="1800" b="1" dirty="0" err="1" smtClean="0">
                <a:solidFill>
                  <a:srgbClr val="000000"/>
                </a:solidFill>
                <a:latin typeface="Courier New" pitchFamily="49" charset="0"/>
              </a:rPr>
              <a:t>old_result</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000000"/>
                </a:solidFill>
                <a:latin typeface="Courier New" pitchFamily="49" charset="0"/>
              </a:rPr>
              <a:t> </a:t>
            </a:r>
            <a:r>
              <a:rPr lang="en-US" sz="1800" b="1" dirty="0" smtClean="0">
                <a:solidFill>
                  <a:srgbClr val="009900"/>
                </a:solidFill>
                <a:latin typeface="Courier New" pitchFamily="49" charset="0"/>
              </a:rPr>
              <a:t>"Returning:"</a:t>
            </a:r>
            <a:r>
              <a:rPr lang="en-US" sz="1800" b="1" dirty="0" smtClean="0">
                <a:solidFill>
                  <a:srgbClr val="000000"/>
                </a:solidFill>
                <a:latin typeface="Courier New" pitchFamily="49" charset="0"/>
              </a:rPr>
              <a:t>, </a:t>
            </a:r>
            <a:r>
              <a:rPr lang="en-US" sz="1800" b="1" dirty="0" err="1" smtClean="0">
                <a:solidFill>
                  <a:srgbClr val="000000"/>
                </a:solidFill>
                <a:latin typeface="Courier New" pitchFamily="49" charset="0"/>
              </a:rPr>
              <a:t>new_result</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0000"/>
                </a:solidFill>
                <a:latin typeface="Courier New" pitchFamily="49" charset="0"/>
              </a:rPr>
              <a:t> </a:t>
            </a:r>
            <a:r>
              <a:rPr lang="en-US" sz="1800" b="1" dirty="0" err="1" smtClean="0">
                <a:solidFill>
                  <a:srgbClr val="000000"/>
                </a:solidFill>
                <a:latin typeface="Courier New" pitchFamily="49" charset="0"/>
              </a:rPr>
              <a:t>new_result</a:t>
            </a:r>
            <a:endParaRPr lang="en-US" sz="1800" b="1" dirty="0" smtClean="0">
              <a:solidFill>
                <a:srgbClr val="000000"/>
              </a:solidFill>
              <a:latin typeface="Courier New" pitchFamily="49" charset="0"/>
            </a:endParaRPr>
          </a:p>
        </p:txBody>
      </p:sp>
      <p:sp>
        <p:nvSpPr>
          <p:cNvPr id="13324" name="Rectangle 28"/>
          <p:cNvSpPr>
            <a:spLocks noChangeArrowheads="1"/>
          </p:cNvSpPr>
          <p:nvPr/>
        </p:nvSpPr>
        <p:spPr bwMode="auto">
          <a:xfrm>
            <a:off x="147329" y="130314"/>
            <a:ext cx="1148071"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i="1" dirty="0" smtClean="0">
                <a:solidFill>
                  <a:srgbClr val="000000"/>
                </a:solidFill>
                <a:latin typeface="Cambria" pitchFamily="18" charset="0"/>
              </a:rPr>
              <a:t>Quiz</a:t>
            </a:r>
            <a:endParaRPr lang="en-US" sz="4000" dirty="0">
              <a:solidFill>
                <a:srgbClr val="000000"/>
              </a:solidFill>
              <a:latin typeface="Cambria" pitchFamily="18" charset="0"/>
            </a:endParaRPr>
          </a:p>
        </p:txBody>
      </p:sp>
      <p:sp>
        <p:nvSpPr>
          <p:cNvPr id="4" name="Rectangle 3"/>
          <p:cNvSpPr/>
          <p:nvPr/>
        </p:nvSpPr>
        <p:spPr bwMode="auto">
          <a:xfrm>
            <a:off x="5410200" y="21854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1" name="Rectangle 30"/>
          <p:cNvSpPr/>
          <p:nvPr/>
        </p:nvSpPr>
        <p:spPr bwMode="auto">
          <a:xfrm>
            <a:off x="5410200" y="27188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2" name="Rectangle 31"/>
          <p:cNvSpPr/>
          <p:nvPr/>
        </p:nvSpPr>
        <p:spPr bwMode="auto">
          <a:xfrm>
            <a:off x="5410200" y="32522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3" name="Rectangle 32"/>
          <p:cNvSpPr/>
          <p:nvPr/>
        </p:nvSpPr>
        <p:spPr bwMode="auto">
          <a:xfrm>
            <a:off x="5410200" y="37856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4" name="Rectangle 33"/>
          <p:cNvSpPr/>
          <p:nvPr/>
        </p:nvSpPr>
        <p:spPr bwMode="auto">
          <a:xfrm>
            <a:off x="5410200" y="43190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5" name="Rectangle 34"/>
          <p:cNvSpPr/>
          <p:nvPr/>
        </p:nvSpPr>
        <p:spPr bwMode="auto">
          <a:xfrm>
            <a:off x="5410200" y="48524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6" name="Rectangle 35"/>
          <p:cNvSpPr/>
          <p:nvPr/>
        </p:nvSpPr>
        <p:spPr bwMode="auto">
          <a:xfrm>
            <a:off x="5410200" y="53858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7" name="Rectangle 36"/>
          <p:cNvSpPr/>
          <p:nvPr/>
        </p:nvSpPr>
        <p:spPr bwMode="auto">
          <a:xfrm>
            <a:off x="5410200" y="59192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 name="Down Arrow 2"/>
          <p:cNvSpPr/>
          <p:nvPr/>
        </p:nvSpPr>
        <p:spPr bwMode="auto">
          <a:xfrm>
            <a:off x="6891867" y="1474101"/>
            <a:ext cx="533400" cy="778032"/>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2" name="TextBox 1"/>
          <p:cNvSpPr txBox="1"/>
          <p:nvPr/>
        </p:nvSpPr>
        <p:spPr>
          <a:xfrm>
            <a:off x="1508348" y="356092"/>
            <a:ext cx="3850036" cy="369332"/>
          </a:xfrm>
          <a:prstGeom prst="rect">
            <a:avLst/>
          </a:prstGeom>
          <a:noFill/>
        </p:spPr>
        <p:txBody>
          <a:bodyPr wrap="square" rtlCol="0">
            <a:spAutoFit/>
          </a:bodyPr>
          <a:lstStyle/>
          <a:p>
            <a:r>
              <a:rPr lang="en-US" sz="1800" dirty="0" smtClean="0">
                <a:solidFill>
                  <a:srgbClr val="000000"/>
                </a:solidFill>
                <a:latin typeface="Cambria" panose="02040503050406030204" pitchFamily="18" charset="0"/>
              </a:rPr>
              <a:t>Names(s) __________________________</a:t>
            </a:r>
            <a:endParaRPr lang="en-US" sz="1800" dirty="0">
              <a:solidFill>
                <a:srgbClr val="000000"/>
              </a:solidFill>
              <a:latin typeface="Cambria" panose="02040503050406030204" pitchFamily="18" charset="0"/>
            </a:endParaRPr>
          </a:p>
        </p:txBody>
      </p:sp>
      <p:sp>
        <p:nvSpPr>
          <p:cNvPr id="26" name="Rectangle 25"/>
          <p:cNvSpPr/>
          <p:nvPr/>
        </p:nvSpPr>
        <p:spPr>
          <a:xfrm>
            <a:off x="5437632" y="2106168"/>
            <a:ext cx="4572000" cy="4401205"/>
          </a:xfrm>
          <a:prstGeom prst="rect">
            <a:avLst/>
          </a:prstGeom>
        </p:spPr>
        <p:txBody>
          <a:bodyPr>
            <a:spAutoFit/>
          </a:bodyPr>
          <a:lstStyle/>
          <a:p>
            <a:pPr algn="l">
              <a:lnSpc>
                <a:spcPts val="4200"/>
              </a:lnSpc>
            </a:pPr>
            <a:r>
              <a:rPr lang="en-US" b="1" dirty="0">
                <a:solidFill>
                  <a:srgbClr val="C00000"/>
                </a:solidFill>
                <a:latin typeface="Courier New" panose="02070309020205020404" pitchFamily="49" charset="0"/>
                <a:cs typeface="Courier New" panose="02070309020205020404" pitchFamily="49" charset="0"/>
              </a:rPr>
              <a:t>x is 3</a:t>
            </a:r>
          </a:p>
          <a:p>
            <a:pPr algn="l">
              <a:lnSpc>
                <a:spcPts val="4200"/>
              </a:lnSpc>
            </a:pPr>
            <a:endParaRPr lang="en-US" b="1" dirty="0" smtClean="0">
              <a:solidFill>
                <a:srgbClr val="C00000"/>
              </a:solidFill>
              <a:latin typeface="Courier New" panose="02070309020205020404" pitchFamily="49" charset="0"/>
              <a:cs typeface="Courier New" panose="02070309020205020404" pitchFamily="49" charset="0"/>
            </a:endParaRPr>
          </a:p>
          <a:p>
            <a:pPr algn="l">
              <a:lnSpc>
                <a:spcPts val="4200"/>
              </a:lnSpc>
            </a:pPr>
            <a:r>
              <a:rPr lang="en-US" b="1" dirty="0" smtClean="0">
                <a:solidFill>
                  <a:srgbClr val="C00000"/>
                </a:solidFill>
                <a:latin typeface="Courier New" panose="02070309020205020404" pitchFamily="49" charset="0"/>
                <a:cs typeface="Courier New" panose="02070309020205020404" pitchFamily="49" charset="0"/>
              </a:rPr>
              <a:t> </a:t>
            </a:r>
            <a:endParaRPr lang="en-US" b="1" dirty="0">
              <a:solidFill>
                <a:srgbClr val="C00000"/>
              </a:solidFill>
              <a:latin typeface="Courier New" panose="02070309020205020404" pitchFamily="49" charset="0"/>
              <a:cs typeface="Courier New" panose="02070309020205020404" pitchFamily="49" charset="0"/>
            </a:endParaRPr>
          </a:p>
          <a:p>
            <a:pPr algn="l">
              <a:lnSpc>
                <a:spcPts val="4200"/>
              </a:lnSpc>
            </a:pPr>
            <a:r>
              <a:rPr lang="en-US" b="1" dirty="0" smtClean="0">
                <a:solidFill>
                  <a:srgbClr val="C00000"/>
                </a:solidFill>
                <a:latin typeface="Courier New" panose="02070309020205020404" pitchFamily="49" charset="0"/>
                <a:cs typeface="Courier New" panose="02070309020205020404" pitchFamily="49" charset="0"/>
              </a:rPr>
              <a:t> </a:t>
            </a:r>
            <a:endParaRPr lang="en-US" b="1" dirty="0">
              <a:solidFill>
                <a:srgbClr val="C00000"/>
              </a:solidFill>
              <a:latin typeface="Courier New" panose="02070309020205020404" pitchFamily="49" charset="0"/>
              <a:cs typeface="Courier New" panose="02070309020205020404" pitchFamily="49" charset="0"/>
            </a:endParaRPr>
          </a:p>
          <a:p>
            <a:pPr algn="l">
              <a:lnSpc>
                <a:spcPts val="4200"/>
              </a:lnSpc>
            </a:pPr>
            <a:r>
              <a:rPr lang="en-US" b="1" dirty="0" smtClean="0">
                <a:solidFill>
                  <a:srgbClr val="C00000"/>
                </a:solidFill>
                <a:latin typeface="Courier New" panose="02070309020205020404" pitchFamily="49" charset="0"/>
                <a:cs typeface="Courier New" panose="02070309020205020404" pitchFamily="49" charset="0"/>
              </a:rPr>
              <a:t> </a:t>
            </a:r>
            <a:endParaRPr lang="en-US" b="1" dirty="0">
              <a:solidFill>
                <a:srgbClr val="C00000"/>
              </a:solidFill>
              <a:latin typeface="Courier New" panose="02070309020205020404" pitchFamily="49" charset="0"/>
              <a:cs typeface="Courier New" panose="02070309020205020404" pitchFamily="49" charset="0"/>
            </a:endParaRPr>
          </a:p>
          <a:p>
            <a:pPr algn="l">
              <a:lnSpc>
                <a:spcPts val="4200"/>
              </a:lnSpc>
            </a:pPr>
            <a:r>
              <a:rPr lang="en-US" b="1" dirty="0" smtClean="0">
                <a:solidFill>
                  <a:srgbClr val="C00000"/>
                </a:solidFill>
                <a:latin typeface="Courier New" panose="02070309020205020404" pitchFamily="49" charset="0"/>
                <a:cs typeface="Courier New" panose="02070309020205020404" pitchFamily="49" charset="0"/>
              </a:rPr>
              <a:t> </a:t>
            </a:r>
            <a:endParaRPr lang="en-US" b="1" dirty="0">
              <a:solidFill>
                <a:srgbClr val="C00000"/>
              </a:solidFill>
              <a:latin typeface="Courier New" panose="02070309020205020404" pitchFamily="49" charset="0"/>
              <a:cs typeface="Courier New" panose="02070309020205020404" pitchFamily="49" charset="0"/>
            </a:endParaRPr>
          </a:p>
          <a:p>
            <a:pPr algn="l">
              <a:lnSpc>
                <a:spcPts val="4200"/>
              </a:lnSpc>
            </a:pPr>
            <a:r>
              <a:rPr lang="en-US" b="1" dirty="0" smtClean="0">
                <a:solidFill>
                  <a:srgbClr val="C00000"/>
                </a:solidFill>
                <a:latin typeface="Courier New" panose="02070309020205020404" pitchFamily="49" charset="0"/>
                <a:cs typeface="Courier New" panose="02070309020205020404" pitchFamily="49" charset="0"/>
              </a:rPr>
              <a:t> </a:t>
            </a:r>
            <a:endParaRPr lang="en-US" b="1" dirty="0">
              <a:solidFill>
                <a:srgbClr val="C00000"/>
              </a:solidFill>
              <a:latin typeface="Courier New" panose="02070309020205020404" pitchFamily="49" charset="0"/>
              <a:cs typeface="Courier New" panose="02070309020205020404" pitchFamily="49" charset="0"/>
            </a:endParaRP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Returning: 6</a:t>
            </a:r>
          </a:p>
        </p:txBody>
      </p:sp>
      <p:sp>
        <p:nvSpPr>
          <p:cNvPr id="11" name="TextBox 10"/>
          <p:cNvSpPr txBox="1"/>
          <p:nvPr/>
        </p:nvSpPr>
        <p:spPr>
          <a:xfrm>
            <a:off x="56444" y="1275645"/>
            <a:ext cx="476956" cy="4924425"/>
          </a:xfrm>
          <a:prstGeom prst="rect">
            <a:avLst/>
          </a:prstGeom>
          <a:solidFill>
            <a:schemeClr val="bg1">
              <a:lumMod val="95000"/>
            </a:schemeClr>
          </a:solidFill>
        </p:spPr>
        <p:txBody>
          <a:bodyPr wrap="square" rtlCol="0">
            <a:spAutoFit/>
          </a:bodyPr>
          <a:lstStyle/>
          <a:p>
            <a:pPr algn="r"/>
            <a:r>
              <a:rPr lang="en-US" sz="1800" b="1" dirty="0" smtClean="0">
                <a:latin typeface="Courier New" panose="02070309020205020404" pitchFamily="49" charset="0"/>
                <a:cs typeface="Courier New" panose="02070309020205020404" pitchFamily="49" charset="0"/>
              </a:rPr>
              <a:t>0</a:t>
            </a: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1</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2</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3</a:t>
            </a:r>
          </a:p>
          <a:p>
            <a:pPr algn="r"/>
            <a:r>
              <a:rPr lang="en-US" sz="1800" b="1" dirty="0" smtClean="0">
                <a:latin typeface="Courier New" panose="02070309020205020404" pitchFamily="49" charset="0"/>
                <a:cs typeface="Courier New" panose="02070309020205020404" pitchFamily="49" charset="0"/>
              </a:rPr>
              <a:t>4</a:t>
            </a:r>
          </a:p>
          <a:p>
            <a:pPr algn="r"/>
            <a:r>
              <a:rPr lang="en-US" sz="1800" b="1" dirty="0" smtClean="0">
                <a:latin typeface="Courier New" panose="02070309020205020404" pitchFamily="49" charset="0"/>
                <a:cs typeface="Courier New" panose="02070309020205020404" pitchFamily="49" charset="0"/>
              </a:rPr>
              <a:t>5</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6</a:t>
            </a:r>
          </a:p>
          <a:p>
            <a:pPr algn="r"/>
            <a:r>
              <a:rPr lang="en-US" sz="1800" b="1" dirty="0" smtClean="0">
                <a:latin typeface="Courier New" panose="02070309020205020404" pitchFamily="49" charset="0"/>
                <a:cs typeface="Courier New" panose="02070309020205020404" pitchFamily="49" charset="0"/>
              </a:rPr>
              <a:t>7</a:t>
            </a:r>
          </a:p>
          <a:p>
            <a:pPr algn="r"/>
            <a:r>
              <a:rPr lang="en-US" sz="1800" b="1" dirty="0" smtClean="0">
                <a:latin typeface="Courier New" panose="02070309020205020404" pitchFamily="49" charset="0"/>
                <a:cs typeface="Courier New" panose="02070309020205020404" pitchFamily="49" charset="0"/>
              </a:rPr>
              <a:t>8</a:t>
            </a:r>
          </a:p>
          <a:p>
            <a:pPr algn="r"/>
            <a:r>
              <a:rPr lang="en-US" sz="1800" b="1" dirty="0" smtClean="0">
                <a:latin typeface="Courier New" panose="02070309020205020404" pitchFamily="49" charset="0"/>
                <a:cs typeface="Courier New" panose="02070309020205020404" pitchFamily="49" charset="0"/>
              </a:rPr>
              <a:t>9</a:t>
            </a:r>
          </a:p>
          <a:p>
            <a:pPr algn="r"/>
            <a:r>
              <a:rPr lang="en-US" sz="1800" b="1" dirty="0" smtClean="0">
                <a:latin typeface="Courier New" panose="02070309020205020404" pitchFamily="49" charset="0"/>
                <a:cs typeface="Courier New" panose="02070309020205020404" pitchFamily="49" charset="0"/>
              </a:rPr>
              <a:t>10</a:t>
            </a:r>
          </a:p>
          <a:p>
            <a:pPr algn="r"/>
            <a:r>
              <a:rPr lang="en-US" sz="1800" b="1" dirty="0" smtClean="0">
                <a:latin typeface="Courier New" panose="02070309020205020404" pitchFamily="49" charset="0"/>
                <a:cs typeface="Courier New" panose="02070309020205020404" pitchFamily="49" charset="0"/>
              </a:rPr>
              <a:t>11</a:t>
            </a:r>
          </a:p>
        </p:txBody>
      </p:sp>
      <p:sp>
        <p:nvSpPr>
          <p:cNvPr id="30" name="Down Arrow 29"/>
          <p:cNvSpPr/>
          <p:nvPr/>
        </p:nvSpPr>
        <p:spPr bwMode="auto">
          <a:xfrm rot="19714437">
            <a:off x="1271697" y="1622080"/>
            <a:ext cx="302212" cy="621983"/>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12" name="Rectangle 11"/>
          <p:cNvSpPr/>
          <p:nvPr/>
        </p:nvSpPr>
        <p:spPr>
          <a:xfrm>
            <a:off x="7982875" y="2380262"/>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2 ]</a:t>
            </a:r>
            <a:endParaRPr lang="en-US" sz="1600" dirty="0">
              <a:latin typeface="Calibri" panose="020F0502020204030204" pitchFamily="34" charset="0"/>
            </a:endParaRPr>
          </a:p>
        </p:txBody>
      </p:sp>
      <p:sp>
        <p:nvSpPr>
          <p:cNvPr id="38" name="Rectangle 37"/>
          <p:cNvSpPr/>
          <p:nvPr/>
        </p:nvSpPr>
        <p:spPr>
          <a:xfrm>
            <a:off x="5958719" y="1061857"/>
            <a:ext cx="2399696" cy="338554"/>
          </a:xfrm>
          <a:prstGeom prst="rect">
            <a:avLst/>
          </a:prstGeom>
          <a:noFill/>
        </p:spPr>
        <p:txBody>
          <a:bodyPr wrap="none">
            <a:spAutoFit/>
          </a:bodyPr>
          <a:lstStyle/>
          <a:p>
            <a:r>
              <a:rPr lang="en-US" sz="1600" dirty="0" smtClean="0">
                <a:latin typeface="Calibri" panose="020F0502020204030204" pitchFamily="34" charset="0"/>
              </a:rPr>
              <a:t>[ and </a:t>
            </a:r>
            <a:r>
              <a:rPr lang="en-US" sz="1600" b="1" i="1" dirty="0" smtClean="0">
                <a:latin typeface="Calibri" panose="020F0502020204030204" pitchFamily="34" charset="0"/>
              </a:rPr>
              <a:t>which</a:t>
            </a:r>
            <a:r>
              <a:rPr lang="en-US" sz="1600" dirty="0" smtClean="0">
                <a:latin typeface="Calibri" panose="020F0502020204030204" pitchFamily="34" charset="0"/>
              </a:rPr>
              <a:t> line prints it? ]</a:t>
            </a:r>
            <a:endParaRPr lang="en-US" sz="1600" dirty="0">
              <a:latin typeface="Calibri" panose="020F0502020204030204" pitchFamily="34" charset="0"/>
            </a:endParaRPr>
          </a:p>
        </p:txBody>
      </p:sp>
      <p:sp>
        <p:nvSpPr>
          <p:cNvPr id="40" name="Rectangle 39"/>
          <p:cNvSpPr/>
          <p:nvPr/>
        </p:nvSpPr>
        <p:spPr>
          <a:xfrm>
            <a:off x="7932302" y="6114062"/>
            <a:ext cx="960520" cy="338554"/>
          </a:xfrm>
          <a:prstGeom prst="rect">
            <a:avLst/>
          </a:prstGeom>
          <a:noFill/>
        </p:spPr>
        <p:txBody>
          <a:bodyPr wrap="none">
            <a:spAutoFit/>
          </a:bodyPr>
          <a:lstStyle/>
          <a:p>
            <a:r>
              <a:rPr lang="en-US" sz="1600" dirty="0" smtClean="0">
                <a:latin typeface="Calibri" panose="020F0502020204030204" pitchFamily="34" charset="0"/>
              </a:rPr>
              <a:t>[ line 10 ]</a:t>
            </a:r>
            <a:endParaRPr lang="en-US" sz="1600" dirty="0">
              <a:latin typeface="Calibri" panose="020F0502020204030204" pitchFamily="34" charset="0"/>
            </a:endParaRPr>
          </a:p>
        </p:txBody>
      </p:sp>
      <p:sp>
        <p:nvSpPr>
          <p:cNvPr id="41" name="Rectangle 40"/>
          <p:cNvSpPr/>
          <p:nvPr/>
        </p:nvSpPr>
        <p:spPr>
          <a:xfrm>
            <a:off x="457200" y="1231134"/>
            <a:ext cx="886782" cy="400110"/>
          </a:xfrm>
          <a:prstGeom prst="rect">
            <a:avLst/>
          </a:prstGeom>
          <a:noFill/>
        </p:spPr>
        <p:txBody>
          <a:bodyPr wrap="none">
            <a:spAutoFit/>
          </a:bodyPr>
          <a:lstStyle/>
          <a:p>
            <a:r>
              <a:rPr lang="en-US" sz="2000" b="1" dirty="0" err="1" smtClean="0">
                <a:solidFill>
                  <a:srgbClr val="000000"/>
                </a:solidFill>
                <a:latin typeface="Cambria" pitchFamily="18" charset="0"/>
              </a:rPr>
              <a:t>fac</a:t>
            </a:r>
            <a:r>
              <a:rPr lang="en-US" sz="2000" b="1" dirty="0" smtClean="0">
                <a:solidFill>
                  <a:srgbClr val="000000"/>
                </a:solidFill>
                <a:latin typeface="Cambria" pitchFamily="18" charset="0"/>
              </a:rPr>
              <a:t>(3)</a:t>
            </a:r>
            <a:endParaRPr lang="en-US" sz="2000" dirty="0">
              <a:solidFill>
                <a:srgbClr val="000000"/>
              </a:solidFill>
            </a:endParaRPr>
          </a:p>
        </p:txBody>
      </p:sp>
    </p:spTree>
    <p:extLst>
      <p:ext uri="{BB962C8B-B14F-4D97-AF65-F5344CB8AC3E}">
        <p14:creationId xmlns:p14="http://schemas.microsoft.com/office/powerpoint/2010/main" val="114316069"/>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p:nvPr/>
        </p:nvSpPr>
        <p:spPr bwMode="auto">
          <a:xfrm>
            <a:off x="5410200" y="21854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3" name="Rectangle 22"/>
          <p:cNvSpPr/>
          <p:nvPr/>
        </p:nvSpPr>
        <p:spPr bwMode="auto">
          <a:xfrm>
            <a:off x="5410200" y="27188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4" name="Rectangle 23"/>
          <p:cNvSpPr/>
          <p:nvPr/>
        </p:nvSpPr>
        <p:spPr bwMode="auto">
          <a:xfrm>
            <a:off x="5410200" y="32522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5" name="Rectangle 24"/>
          <p:cNvSpPr/>
          <p:nvPr/>
        </p:nvSpPr>
        <p:spPr bwMode="auto">
          <a:xfrm>
            <a:off x="5410200" y="37856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7" name="Rectangle 26"/>
          <p:cNvSpPr/>
          <p:nvPr/>
        </p:nvSpPr>
        <p:spPr bwMode="auto">
          <a:xfrm>
            <a:off x="5410200" y="43190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8" name="Rectangle 27"/>
          <p:cNvSpPr/>
          <p:nvPr/>
        </p:nvSpPr>
        <p:spPr bwMode="auto">
          <a:xfrm>
            <a:off x="5410200" y="48524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9" name="Rectangle 28"/>
          <p:cNvSpPr/>
          <p:nvPr/>
        </p:nvSpPr>
        <p:spPr bwMode="auto">
          <a:xfrm>
            <a:off x="5410200" y="53858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0" name="Rectangle 39"/>
          <p:cNvSpPr/>
          <p:nvPr/>
        </p:nvSpPr>
        <p:spPr bwMode="auto">
          <a:xfrm>
            <a:off x="5410200" y="59192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1" name="Rectangle 40"/>
          <p:cNvSpPr/>
          <p:nvPr/>
        </p:nvSpPr>
        <p:spPr>
          <a:xfrm>
            <a:off x="7982875" y="2380262"/>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2 ]</a:t>
            </a:r>
            <a:endParaRPr lang="en-US" sz="1600" dirty="0">
              <a:latin typeface="Calibri" panose="020F0502020204030204" pitchFamily="34" charset="0"/>
            </a:endParaRPr>
          </a:p>
        </p:txBody>
      </p:sp>
      <p:sp>
        <p:nvSpPr>
          <p:cNvPr id="42" name="Rectangle 41"/>
          <p:cNvSpPr/>
          <p:nvPr/>
        </p:nvSpPr>
        <p:spPr>
          <a:xfrm>
            <a:off x="7932302" y="6114062"/>
            <a:ext cx="960520" cy="338554"/>
          </a:xfrm>
          <a:prstGeom prst="rect">
            <a:avLst/>
          </a:prstGeom>
          <a:noFill/>
        </p:spPr>
        <p:txBody>
          <a:bodyPr wrap="none">
            <a:spAutoFit/>
          </a:bodyPr>
          <a:lstStyle/>
          <a:p>
            <a:r>
              <a:rPr lang="en-US" sz="1600" dirty="0" smtClean="0">
                <a:latin typeface="Calibri" panose="020F0502020204030204" pitchFamily="34" charset="0"/>
              </a:rPr>
              <a:t>[ line 10 ]</a:t>
            </a:r>
            <a:endParaRPr lang="en-US" sz="1600" dirty="0">
              <a:latin typeface="Calibri" panose="020F0502020204030204" pitchFamily="34" charset="0"/>
            </a:endParaRPr>
          </a:p>
        </p:txBody>
      </p:sp>
      <p:sp>
        <p:nvSpPr>
          <p:cNvPr id="43" name="Rectangle 42"/>
          <p:cNvSpPr/>
          <p:nvPr/>
        </p:nvSpPr>
        <p:spPr>
          <a:xfrm>
            <a:off x="7982874" y="2897745"/>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7 ]</a:t>
            </a:r>
            <a:endParaRPr lang="en-US" sz="1600" dirty="0">
              <a:latin typeface="Calibri" panose="020F0502020204030204" pitchFamily="34" charset="0"/>
            </a:endParaRPr>
          </a:p>
        </p:txBody>
      </p:sp>
      <p:sp>
        <p:nvSpPr>
          <p:cNvPr id="44" name="Rectangle 43"/>
          <p:cNvSpPr/>
          <p:nvPr/>
        </p:nvSpPr>
        <p:spPr>
          <a:xfrm>
            <a:off x="7982875" y="3447062"/>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2 ]</a:t>
            </a:r>
            <a:endParaRPr lang="en-US" sz="1600" dirty="0">
              <a:latin typeface="Calibri" panose="020F0502020204030204" pitchFamily="34" charset="0"/>
            </a:endParaRPr>
          </a:p>
        </p:txBody>
      </p:sp>
      <p:sp>
        <p:nvSpPr>
          <p:cNvPr id="45" name="Rectangle 44"/>
          <p:cNvSpPr/>
          <p:nvPr/>
        </p:nvSpPr>
        <p:spPr>
          <a:xfrm>
            <a:off x="7982873" y="3968216"/>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7 ]</a:t>
            </a:r>
            <a:endParaRPr lang="en-US" sz="1600" dirty="0">
              <a:latin typeface="Calibri" panose="020F0502020204030204" pitchFamily="34" charset="0"/>
            </a:endParaRPr>
          </a:p>
        </p:txBody>
      </p:sp>
      <p:sp>
        <p:nvSpPr>
          <p:cNvPr id="46" name="Rectangle 45"/>
          <p:cNvSpPr/>
          <p:nvPr/>
        </p:nvSpPr>
        <p:spPr>
          <a:xfrm>
            <a:off x="7982872" y="4491992"/>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2 ]</a:t>
            </a:r>
            <a:endParaRPr lang="en-US" sz="1600" dirty="0">
              <a:latin typeface="Calibri" panose="020F0502020204030204" pitchFamily="34" charset="0"/>
            </a:endParaRPr>
          </a:p>
        </p:txBody>
      </p:sp>
      <p:sp>
        <p:nvSpPr>
          <p:cNvPr id="47" name="Rectangle 46"/>
          <p:cNvSpPr/>
          <p:nvPr/>
        </p:nvSpPr>
        <p:spPr>
          <a:xfrm>
            <a:off x="7982871" y="5047262"/>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4 ]</a:t>
            </a:r>
            <a:endParaRPr lang="en-US" sz="1600" dirty="0">
              <a:latin typeface="Calibri" panose="020F0502020204030204" pitchFamily="34" charset="0"/>
            </a:endParaRPr>
          </a:p>
        </p:txBody>
      </p:sp>
      <p:sp>
        <p:nvSpPr>
          <p:cNvPr id="48" name="Rectangle 47"/>
          <p:cNvSpPr/>
          <p:nvPr/>
        </p:nvSpPr>
        <p:spPr>
          <a:xfrm>
            <a:off x="7930778" y="5567567"/>
            <a:ext cx="960519"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10 ]</a:t>
            </a:r>
            <a:endParaRPr lang="en-US" sz="1600" dirty="0">
              <a:latin typeface="Calibri" panose="020F0502020204030204" pitchFamily="34" charset="0"/>
            </a:endParaRPr>
          </a:p>
        </p:txBody>
      </p:sp>
      <p:sp>
        <p:nvSpPr>
          <p:cNvPr id="13317" name="Text Box 7"/>
          <p:cNvSpPr txBox="1">
            <a:spLocks noChangeArrowheads="1"/>
          </p:cNvSpPr>
          <p:nvPr/>
        </p:nvSpPr>
        <p:spPr bwMode="auto">
          <a:xfrm>
            <a:off x="5634567" y="222676"/>
            <a:ext cx="3048000" cy="830997"/>
          </a:xfrm>
          <a:prstGeom prst="rect">
            <a:avLst/>
          </a:prstGeom>
          <a:solidFill>
            <a:srgbClr val="FFCC99"/>
          </a:solidFill>
          <a:ln>
            <a:noFill/>
          </a:ln>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spcBef>
                <a:spcPct val="50000"/>
              </a:spcBef>
            </a:pPr>
            <a:r>
              <a:rPr lang="en-US" dirty="0">
                <a:solidFill>
                  <a:srgbClr val="000000"/>
                </a:solidFill>
                <a:latin typeface="Cambria" pitchFamily="18" charset="0"/>
              </a:rPr>
              <a:t>What eight things does</a:t>
            </a:r>
            <a:r>
              <a:rPr lang="en-US" b="1" dirty="0">
                <a:solidFill>
                  <a:srgbClr val="000000"/>
                </a:solidFill>
                <a:latin typeface="Cambria" pitchFamily="18" charset="0"/>
              </a:rPr>
              <a:t> </a:t>
            </a:r>
            <a:r>
              <a:rPr lang="en-US" b="1" dirty="0" err="1">
                <a:solidFill>
                  <a:srgbClr val="000000"/>
                </a:solidFill>
                <a:latin typeface="Cambria" pitchFamily="18" charset="0"/>
              </a:rPr>
              <a:t>fac</a:t>
            </a:r>
            <a:r>
              <a:rPr lang="en-US" b="1" dirty="0">
                <a:solidFill>
                  <a:srgbClr val="000000"/>
                </a:solidFill>
                <a:latin typeface="Cambria" pitchFamily="18" charset="0"/>
              </a:rPr>
              <a:t>(3) </a:t>
            </a:r>
            <a:r>
              <a:rPr lang="en-US" dirty="0">
                <a:solidFill>
                  <a:srgbClr val="000000"/>
                </a:solidFill>
                <a:latin typeface="Cambria" pitchFamily="18" charset="0"/>
              </a:rPr>
              <a:t>print?</a:t>
            </a:r>
            <a:endParaRPr lang="en-US" b="1" dirty="0">
              <a:solidFill>
                <a:srgbClr val="000000"/>
              </a:solidFill>
              <a:latin typeface="Cambria" pitchFamily="18" charset="0"/>
            </a:endParaRPr>
          </a:p>
        </p:txBody>
      </p:sp>
      <p:sp>
        <p:nvSpPr>
          <p:cNvPr id="13318" name="Text Box 8"/>
          <p:cNvSpPr txBox="1">
            <a:spLocks noChangeArrowheads="1"/>
          </p:cNvSpPr>
          <p:nvPr/>
        </p:nvSpPr>
        <p:spPr bwMode="auto">
          <a:xfrm>
            <a:off x="307623" y="2209800"/>
            <a:ext cx="5029200" cy="3970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lgn="l">
              <a:spcBef>
                <a:spcPts val="0"/>
              </a:spcBef>
            </a:pPr>
            <a:r>
              <a:rPr lang="en-US" sz="1800" b="1" dirty="0" smtClean="0">
                <a:solidFill>
                  <a:srgbClr val="FF9900"/>
                </a:solidFill>
                <a:latin typeface="Courier New" pitchFamily="49" charset="0"/>
              </a:rPr>
              <a:t> </a:t>
            </a:r>
            <a:r>
              <a:rPr lang="en-US" sz="1800" b="1" dirty="0" err="1" smtClean="0">
                <a:solidFill>
                  <a:srgbClr val="FF9900"/>
                </a:solidFill>
                <a:latin typeface="Courier New" pitchFamily="49" charset="0"/>
              </a:rPr>
              <a:t>def</a:t>
            </a:r>
            <a:r>
              <a:rPr lang="en-US" sz="1800" b="1" dirty="0" smtClean="0">
                <a:solidFill>
                  <a:srgbClr val="FF9900"/>
                </a:solidFill>
                <a:latin typeface="Courier New" pitchFamily="49" charset="0"/>
              </a:rPr>
              <a:t>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(x):</a:t>
            </a:r>
          </a:p>
          <a:p>
            <a:pPr algn="l">
              <a:spcBef>
                <a:spcPts val="0"/>
              </a:spcBef>
            </a:pPr>
            <a:r>
              <a:rPr lang="en-US" sz="1800" b="1" dirty="0" smtClean="0">
                <a:solidFill>
                  <a:srgbClr val="FFFFFF">
                    <a:lumMod val="65000"/>
                  </a:srgbClr>
                </a:solidFill>
                <a:latin typeface="Courier New" pitchFamily="49" charset="0"/>
              </a:rPr>
              <a:t>  """ factorial w/ printing </a:t>
            </a:r>
            <a:r>
              <a:rPr lang="en-US" sz="1800" b="1" dirty="0" smtClean="0">
                <a:solidFill>
                  <a:srgbClr val="FFFFFF">
                    <a:lumMod val="65000"/>
                  </a:srgbClr>
                </a:solidFill>
                <a:latin typeface="Courier New" pitchFamily="49" charset="0"/>
              </a:rPr>
              <a:t>"""</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CC3300"/>
                </a:solidFill>
                <a:latin typeface="Courier New" pitchFamily="49" charset="0"/>
              </a:rPr>
              <a:t> </a:t>
            </a:r>
            <a:r>
              <a:rPr lang="en-US" sz="1800" b="1" dirty="0" smtClean="0">
                <a:solidFill>
                  <a:srgbClr val="009900"/>
                </a:solidFill>
                <a:latin typeface="Courier New" pitchFamily="49" charset="0"/>
              </a:rPr>
              <a:t>"x is"</a:t>
            </a:r>
            <a:r>
              <a:rPr lang="en-US" sz="1800" b="1" dirty="0" smtClean="0">
                <a:solidFill>
                  <a:srgbClr val="000000"/>
                </a:solidFill>
                <a:latin typeface="Courier New" pitchFamily="49" charset="0"/>
              </a:rPr>
              <a:t>, </a:t>
            </a:r>
            <a:r>
              <a:rPr lang="en-US" sz="1800" b="1" dirty="0" smtClean="0">
                <a:solidFill>
                  <a:srgbClr val="000000"/>
                </a:solidFill>
                <a:latin typeface="Courier New" pitchFamily="49" charset="0"/>
              </a:rPr>
              <a:t>x</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if </a:t>
            </a:r>
            <a:r>
              <a:rPr lang="en-US" sz="1800" b="1" dirty="0" smtClean="0">
                <a:solidFill>
                  <a:srgbClr val="000000"/>
                </a:solidFill>
                <a:latin typeface="Courier New" pitchFamily="49" charset="0"/>
              </a:rPr>
              <a:t>x &lt;= 1:</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CC3300"/>
                </a:solidFill>
                <a:latin typeface="Courier New" pitchFamily="49" charset="0"/>
              </a:rPr>
              <a:t> </a:t>
            </a:r>
            <a:r>
              <a:rPr lang="en-US" sz="1800" b="1" dirty="0" smtClean="0">
                <a:solidFill>
                  <a:srgbClr val="009900"/>
                </a:solidFill>
                <a:latin typeface="Courier New" pitchFamily="49" charset="0"/>
              </a:rPr>
              <a:t>"Base Case: 1"</a:t>
            </a:r>
          </a:p>
          <a:p>
            <a:pPr algn="l">
              <a:spcBef>
                <a:spcPts val="0"/>
              </a:spcBef>
            </a:pPr>
            <a:r>
              <a:rPr lang="en-US" sz="1800" b="1" dirty="0" smtClean="0">
                <a:solidFill>
                  <a:srgbClr val="0099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9900"/>
                </a:solidFill>
                <a:latin typeface="Courier New" pitchFamily="49" charset="0"/>
              </a:rPr>
              <a:t> </a:t>
            </a:r>
            <a:r>
              <a:rPr lang="en-US" sz="1800" b="1" dirty="0" smtClean="0">
                <a:solidFill>
                  <a:srgbClr val="000000"/>
                </a:solidFill>
                <a:latin typeface="Courier New" pitchFamily="49" charset="0"/>
              </a:rPr>
              <a:t>1</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else</a:t>
            </a:r>
            <a:r>
              <a:rPr lang="en-US" sz="1800" b="1" dirty="0" smtClean="0">
                <a:solidFill>
                  <a:srgbClr val="000000"/>
                </a:solidFill>
                <a:latin typeface="Courier New" pitchFamily="49" charset="0"/>
              </a:rPr>
              <a:t>:</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000000"/>
                </a:solidFill>
                <a:latin typeface="Courier New" pitchFamily="49" charset="0"/>
              </a:rPr>
              <a:t> </a:t>
            </a:r>
            <a:r>
              <a:rPr lang="en-US" sz="1800" b="1" dirty="0" smtClean="0">
                <a:solidFill>
                  <a:srgbClr val="009900"/>
                </a:solidFill>
                <a:latin typeface="Courier New" pitchFamily="49" charset="0"/>
              </a:rPr>
              <a:t>"Calling </a:t>
            </a:r>
            <a:r>
              <a:rPr lang="en-US" sz="1800" b="1" dirty="0" err="1" smtClean="0">
                <a:solidFill>
                  <a:srgbClr val="009900"/>
                </a:solidFill>
                <a:latin typeface="Courier New" pitchFamily="49" charset="0"/>
              </a:rPr>
              <a:t>fac</a:t>
            </a:r>
            <a:r>
              <a:rPr lang="en-US" sz="1800" b="1" dirty="0" smtClean="0">
                <a:solidFill>
                  <a:srgbClr val="009900"/>
                </a:solidFill>
                <a:latin typeface="Courier New" pitchFamily="49" charset="0"/>
              </a:rPr>
              <a:t>("</a:t>
            </a:r>
            <a:r>
              <a:rPr lang="en-US" sz="1800" b="1" dirty="0" smtClean="0">
                <a:solidFill>
                  <a:srgbClr val="000000"/>
                </a:solidFill>
                <a:latin typeface="Courier New" pitchFamily="49" charset="0"/>
              </a:rPr>
              <a:t>, x-1, </a:t>
            </a:r>
            <a:r>
              <a:rPr lang="en-US" sz="1800" b="1" dirty="0" smtClean="0">
                <a:solidFill>
                  <a:srgbClr val="009900"/>
                </a:solidFill>
                <a:latin typeface="Courier New" pitchFamily="49" charset="0"/>
              </a:rPr>
              <a:t>")"</a:t>
            </a:r>
          </a:p>
          <a:p>
            <a:pPr algn="l">
              <a:spcBef>
                <a:spcPts val="0"/>
              </a:spcBef>
            </a:pPr>
            <a:r>
              <a:rPr lang="en-US" sz="1800" b="1" dirty="0" smtClean="0">
                <a:solidFill>
                  <a:srgbClr val="009900"/>
                </a:solidFill>
                <a:latin typeface="Courier New" pitchFamily="49" charset="0"/>
              </a:rPr>
              <a:t>    </a:t>
            </a:r>
            <a:r>
              <a:rPr lang="en-US" sz="1800" b="1" dirty="0" err="1" smtClean="0">
                <a:solidFill>
                  <a:srgbClr val="000000"/>
                </a:solidFill>
                <a:latin typeface="Courier New" pitchFamily="49" charset="0"/>
              </a:rPr>
              <a:t>old_result</a:t>
            </a:r>
            <a:r>
              <a:rPr lang="en-US" sz="1800" b="1" dirty="0" smtClean="0">
                <a:solidFill>
                  <a:srgbClr val="000000"/>
                </a:solidFill>
                <a:latin typeface="Courier New" pitchFamily="49" charset="0"/>
              </a:rPr>
              <a:t> =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 x-1 ) </a:t>
            </a:r>
          </a:p>
          <a:p>
            <a:pPr algn="l">
              <a:spcBef>
                <a:spcPts val="0"/>
              </a:spcBef>
            </a:pPr>
            <a:r>
              <a:rPr lang="en-US" sz="1800" b="1" dirty="0" smtClean="0">
                <a:solidFill>
                  <a:srgbClr val="000000"/>
                </a:solidFill>
                <a:latin typeface="Courier New" pitchFamily="49" charset="0"/>
              </a:rPr>
              <a:t>    </a:t>
            </a:r>
            <a:r>
              <a:rPr lang="en-US" sz="1800" b="1" dirty="0" err="1" smtClean="0">
                <a:solidFill>
                  <a:srgbClr val="000000"/>
                </a:solidFill>
                <a:latin typeface="Courier New" pitchFamily="49" charset="0"/>
              </a:rPr>
              <a:t>new_result</a:t>
            </a:r>
            <a:r>
              <a:rPr lang="en-US" sz="1800" b="1" dirty="0" smtClean="0">
                <a:solidFill>
                  <a:srgbClr val="000000"/>
                </a:solidFill>
                <a:latin typeface="Courier New" pitchFamily="49" charset="0"/>
              </a:rPr>
              <a:t> = x * </a:t>
            </a:r>
            <a:r>
              <a:rPr lang="en-US" sz="1800" b="1" dirty="0" err="1" smtClean="0">
                <a:solidFill>
                  <a:srgbClr val="000000"/>
                </a:solidFill>
                <a:latin typeface="Courier New" pitchFamily="49" charset="0"/>
              </a:rPr>
              <a:t>old_result</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000000"/>
                </a:solidFill>
                <a:latin typeface="Courier New" pitchFamily="49" charset="0"/>
              </a:rPr>
              <a:t> </a:t>
            </a:r>
            <a:r>
              <a:rPr lang="en-US" sz="1800" b="1" dirty="0" smtClean="0">
                <a:solidFill>
                  <a:srgbClr val="009900"/>
                </a:solidFill>
                <a:latin typeface="Courier New" pitchFamily="49" charset="0"/>
              </a:rPr>
              <a:t>"Returning:"</a:t>
            </a:r>
            <a:r>
              <a:rPr lang="en-US" sz="1800" b="1" dirty="0" smtClean="0">
                <a:solidFill>
                  <a:srgbClr val="000000"/>
                </a:solidFill>
                <a:latin typeface="Courier New" pitchFamily="49" charset="0"/>
              </a:rPr>
              <a:t>, </a:t>
            </a:r>
            <a:r>
              <a:rPr lang="en-US" sz="1800" b="1" dirty="0" err="1" smtClean="0">
                <a:solidFill>
                  <a:srgbClr val="000000"/>
                </a:solidFill>
                <a:latin typeface="Courier New" pitchFamily="49" charset="0"/>
              </a:rPr>
              <a:t>new_result</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0000"/>
                </a:solidFill>
                <a:latin typeface="Courier New" pitchFamily="49" charset="0"/>
              </a:rPr>
              <a:t> </a:t>
            </a:r>
            <a:r>
              <a:rPr lang="en-US" sz="1800" b="1" dirty="0" err="1" smtClean="0">
                <a:solidFill>
                  <a:srgbClr val="000000"/>
                </a:solidFill>
                <a:latin typeface="Courier New" pitchFamily="49" charset="0"/>
              </a:rPr>
              <a:t>new_result</a:t>
            </a:r>
            <a:endParaRPr lang="en-US" sz="1800" b="1" dirty="0" smtClean="0">
              <a:solidFill>
                <a:srgbClr val="000000"/>
              </a:solidFill>
              <a:latin typeface="Courier New" pitchFamily="49" charset="0"/>
            </a:endParaRPr>
          </a:p>
        </p:txBody>
      </p:sp>
      <p:sp>
        <p:nvSpPr>
          <p:cNvPr id="13324" name="Rectangle 28"/>
          <p:cNvSpPr>
            <a:spLocks noChangeArrowheads="1"/>
          </p:cNvSpPr>
          <p:nvPr/>
        </p:nvSpPr>
        <p:spPr bwMode="auto">
          <a:xfrm>
            <a:off x="147329" y="130314"/>
            <a:ext cx="1148071"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i="1" dirty="0" smtClean="0">
                <a:solidFill>
                  <a:srgbClr val="000000"/>
                </a:solidFill>
                <a:latin typeface="Cambria" pitchFamily="18" charset="0"/>
              </a:rPr>
              <a:t>Quiz</a:t>
            </a:r>
            <a:endParaRPr lang="en-US" sz="4000" dirty="0">
              <a:solidFill>
                <a:srgbClr val="000000"/>
              </a:solidFill>
              <a:latin typeface="Cambria" pitchFamily="18" charset="0"/>
            </a:endParaRPr>
          </a:p>
        </p:txBody>
      </p:sp>
      <p:sp>
        <p:nvSpPr>
          <p:cNvPr id="6" name="Rectangle 5"/>
          <p:cNvSpPr/>
          <p:nvPr/>
        </p:nvSpPr>
        <p:spPr>
          <a:xfrm>
            <a:off x="457200" y="1231134"/>
            <a:ext cx="886782" cy="400110"/>
          </a:xfrm>
          <a:prstGeom prst="rect">
            <a:avLst/>
          </a:prstGeom>
          <a:solidFill>
            <a:srgbClr val="FFCC99"/>
          </a:solidFill>
        </p:spPr>
        <p:txBody>
          <a:bodyPr wrap="none">
            <a:spAutoFit/>
          </a:bodyPr>
          <a:lstStyle/>
          <a:p>
            <a:r>
              <a:rPr lang="en-US" sz="2000" b="1" dirty="0" err="1" smtClean="0">
                <a:solidFill>
                  <a:srgbClr val="000000"/>
                </a:solidFill>
                <a:latin typeface="Cambria" pitchFamily="18" charset="0"/>
              </a:rPr>
              <a:t>fac</a:t>
            </a:r>
            <a:r>
              <a:rPr lang="en-US" sz="2000" b="1" dirty="0" smtClean="0">
                <a:solidFill>
                  <a:srgbClr val="000000"/>
                </a:solidFill>
                <a:latin typeface="Cambria" pitchFamily="18" charset="0"/>
              </a:rPr>
              <a:t>(3)</a:t>
            </a:r>
            <a:endParaRPr lang="en-US" sz="2000" dirty="0">
              <a:solidFill>
                <a:srgbClr val="000000"/>
              </a:solidFill>
            </a:endParaRPr>
          </a:p>
        </p:txBody>
      </p:sp>
      <p:sp>
        <p:nvSpPr>
          <p:cNvPr id="3" name="Down Arrow 2"/>
          <p:cNvSpPr/>
          <p:nvPr/>
        </p:nvSpPr>
        <p:spPr bwMode="auto">
          <a:xfrm>
            <a:off x="6891867" y="1474101"/>
            <a:ext cx="533400" cy="778032"/>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2" name="TextBox 1"/>
          <p:cNvSpPr txBox="1"/>
          <p:nvPr/>
        </p:nvSpPr>
        <p:spPr>
          <a:xfrm>
            <a:off x="1508348" y="356092"/>
            <a:ext cx="3850036" cy="369332"/>
          </a:xfrm>
          <a:prstGeom prst="rect">
            <a:avLst/>
          </a:prstGeom>
          <a:noFill/>
        </p:spPr>
        <p:txBody>
          <a:bodyPr wrap="square" rtlCol="0">
            <a:spAutoFit/>
          </a:bodyPr>
          <a:lstStyle/>
          <a:p>
            <a:r>
              <a:rPr lang="en-US" sz="1800" dirty="0" smtClean="0">
                <a:solidFill>
                  <a:srgbClr val="000000"/>
                </a:solidFill>
                <a:latin typeface="Cambria" panose="02040503050406030204" pitchFamily="18" charset="0"/>
              </a:rPr>
              <a:t>Names(s) __________________________</a:t>
            </a:r>
            <a:endParaRPr lang="en-US" sz="1800" dirty="0">
              <a:solidFill>
                <a:srgbClr val="000000"/>
              </a:solidFill>
              <a:latin typeface="Cambria" panose="02040503050406030204" pitchFamily="18" charset="0"/>
            </a:endParaRPr>
          </a:p>
        </p:txBody>
      </p:sp>
      <p:sp>
        <p:nvSpPr>
          <p:cNvPr id="11" name="TextBox 10"/>
          <p:cNvSpPr txBox="1"/>
          <p:nvPr/>
        </p:nvSpPr>
        <p:spPr>
          <a:xfrm>
            <a:off x="56444" y="1275645"/>
            <a:ext cx="476956" cy="4924425"/>
          </a:xfrm>
          <a:prstGeom prst="rect">
            <a:avLst/>
          </a:prstGeom>
          <a:solidFill>
            <a:schemeClr val="bg1">
              <a:lumMod val="95000"/>
            </a:schemeClr>
          </a:solidFill>
        </p:spPr>
        <p:txBody>
          <a:bodyPr wrap="square" rtlCol="0">
            <a:spAutoFit/>
          </a:bodyPr>
          <a:lstStyle/>
          <a:p>
            <a:pPr algn="r"/>
            <a:r>
              <a:rPr lang="en-US" sz="1800" b="1" dirty="0" smtClean="0">
                <a:latin typeface="Courier New" panose="02070309020205020404" pitchFamily="49" charset="0"/>
                <a:cs typeface="Courier New" panose="02070309020205020404" pitchFamily="49" charset="0"/>
              </a:rPr>
              <a:t>0</a:t>
            </a: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1</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2</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3</a:t>
            </a:r>
          </a:p>
          <a:p>
            <a:pPr algn="r"/>
            <a:r>
              <a:rPr lang="en-US" sz="1800" b="1" dirty="0" smtClean="0">
                <a:latin typeface="Courier New" panose="02070309020205020404" pitchFamily="49" charset="0"/>
                <a:cs typeface="Courier New" panose="02070309020205020404" pitchFamily="49" charset="0"/>
              </a:rPr>
              <a:t>4</a:t>
            </a:r>
          </a:p>
          <a:p>
            <a:pPr algn="r"/>
            <a:r>
              <a:rPr lang="en-US" sz="1800" b="1" dirty="0" smtClean="0">
                <a:latin typeface="Courier New" panose="02070309020205020404" pitchFamily="49" charset="0"/>
                <a:cs typeface="Courier New" panose="02070309020205020404" pitchFamily="49" charset="0"/>
              </a:rPr>
              <a:t>5</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6</a:t>
            </a:r>
          </a:p>
          <a:p>
            <a:pPr algn="r"/>
            <a:r>
              <a:rPr lang="en-US" sz="1800" b="1" dirty="0" smtClean="0">
                <a:latin typeface="Courier New" panose="02070309020205020404" pitchFamily="49" charset="0"/>
                <a:cs typeface="Courier New" panose="02070309020205020404" pitchFamily="49" charset="0"/>
              </a:rPr>
              <a:t>7</a:t>
            </a:r>
          </a:p>
          <a:p>
            <a:pPr algn="r"/>
            <a:r>
              <a:rPr lang="en-US" sz="1800" b="1" dirty="0" smtClean="0">
                <a:latin typeface="Courier New" panose="02070309020205020404" pitchFamily="49" charset="0"/>
                <a:cs typeface="Courier New" panose="02070309020205020404" pitchFamily="49" charset="0"/>
              </a:rPr>
              <a:t>8</a:t>
            </a:r>
          </a:p>
          <a:p>
            <a:pPr algn="r"/>
            <a:r>
              <a:rPr lang="en-US" sz="1800" b="1" dirty="0" smtClean="0">
                <a:latin typeface="Courier New" panose="02070309020205020404" pitchFamily="49" charset="0"/>
                <a:cs typeface="Courier New" panose="02070309020205020404" pitchFamily="49" charset="0"/>
              </a:rPr>
              <a:t>9</a:t>
            </a:r>
          </a:p>
          <a:p>
            <a:pPr algn="r"/>
            <a:r>
              <a:rPr lang="en-US" sz="1800" b="1" dirty="0" smtClean="0">
                <a:latin typeface="Courier New" panose="02070309020205020404" pitchFamily="49" charset="0"/>
                <a:cs typeface="Courier New" panose="02070309020205020404" pitchFamily="49" charset="0"/>
              </a:rPr>
              <a:t>10</a:t>
            </a:r>
          </a:p>
          <a:p>
            <a:pPr algn="r"/>
            <a:r>
              <a:rPr lang="en-US" sz="1800" b="1" dirty="0" smtClean="0">
                <a:latin typeface="Courier New" panose="02070309020205020404" pitchFamily="49" charset="0"/>
                <a:cs typeface="Courier New" panose="02070309020205020404" pitchFamily="49" charset="0"/>
              </a:rPr>
              <a:t>11</a:t>
            </a:r>
          </a:p>
        </p:txBody>
      </p:sp>
      <p:sp>
        <p:nvSpPr>
          <p:cNvPr id="30" name="Down Arrow 29"/>
          <p:cNvSpPr/>
          <p:nvPr/>
        </p:nvSpPr>
        <p:spPr bwMode="auto">
          <a:xfrm rot="19714437">
            <a:off x="1271697" y="1622080"/>
            <a:ext cx="302212" cy="621983"/>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38" name="Rectangle 37"/>
          <p:cNvSpPr/>
          <p:nvPr/>
        </p:nvSpPr>
        <p:spPr>
          <a:xfrm>
            <a:off x="5958721" y="1061857"/>
            <a:ext cx="2399696" cy="338554"/>
          </a:xfrm>
          <a:prstGeom prst="rect">
            <a:avLst/>
          </a:prstGeom>
          <a:noFill/>
        </p:spPr>
        <p:txBody>
          <a:bodyPr wrap="none">
            <a:spAutoFit/>
          </a:bodyPr>
          <a:lstStyle/>
          <a:p>
            <a:r>
              <a:rPr lang="en-US" sz="1600" dirty="0" smtClean="0">
                <a:latin typeface="Calibri" panose="020F0502020204030204" pitchFamily="34" charset="0"/>
              </a:rPr>
              <a:t>[ and </a:t>
            </a:r>
            <a:r>
              <a:rPr lang="en-US" sz="1600" b="1" i="1" dirty="0" smtClean="0">
                <a:latin typeface="Calibri" panose="020F0502020204030204" pitchFamily="34" charset="0"/>
              </a:rPr>
              <a:t>which</a:t>
            </a:r>
            <a:r>
              <a:rPr lang="en-US" sz="1600" dirty="0" smtClean="0">
                <a:latin typeface="Calibri" panose="020F0502020204030204" pitchFamily="34" charset="0"/>
              </a:rPr>
              <a:t> line prints it? ]</a:t>
            </a:r>
            <a:endParaRPr lang="en-US" sz="1600" dirty="0">
              <a:latin typeface="Calibri" panose="020F0502020204030204" pitchFamily="34" charset="0"/>
            </a:endParaRPr>
          </a:p>
        </p:txBody>
      </p:sp>
      <p:sp>
        <p:nvSpPr>
          <p:cNvPr id="49" name="Rectangle 48"/>
          <p:cNvSpPr/>
          <p:nvPr/>
        </p:nvSpPr>
        <p:spPr>
          <a:xfrm>
            <a:off x="5437632" y="2106168"/>
            <a:ext cx="3616057" cy="4401205"/>
          </a:xfrm>
          <a:prstGeom prst="rect">
            <a:avLst/>
          </a:prstGeom>
        </p:spPr>
        <p:txBody>
          <a:bodyPr wrap="square">
            <a:spAutoFit/>
          </a:bodyPr>
          <a:lstStyle/>
          <a:p>
            <a:pPr algn="l">
              <a:lnSpc>
                <a:spcPts val="4200"/>
              </a:lnSpc>
            </a:pPr>
            <a:r>
              <a:rPr lang="en-US" b="1" dirty="0">
                <a:solidFill>
                  <a:srgbClr val="C00000"/>
                </a:solidFill>
                <a:latin typeface="Courier New" panose="02070309020205020404" pitchFamily="49" charset="0"/>
                <a:cs typeface="Courier New" panose="02070309020205020404" pitchFamily="49" charset="0"/>
              </a:rPr>
              <a:t>x is 3</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Calling </a:t>
            </a:r>
            <a:r>
              <a:rPr lang="en-US" b="1" dirty="0" err="1" smtClean="0">
                <a:solidFill>
                  <a:srgbClr val="C00000"/>
                </a:solidFill>
                <a:latin typeface="Courier New" panose="02070309020205020404" pitchFamily="49" charset="0"/>
                <a:cs typeface="Courier New" panose="02070309020205020404" pitchFamily="49" charset="0"/>
              </a:rPr>
              <a:t>fac</a:t>
            </a:r>
            <a:r>
              <a:rPr lang="en-US" b="1" dirty="0" smtClean="0">
                <a:solidFill>
                  <a:srgbClr val="C00000"/>
                </a:solidFill>
                <a:latin typeface="Courier New" panose="02070309020205020404" pitchFamily="49" charset="0"/>
                <a:cs typeface="Courier New" panose="02070309020205020404" pitchFamily="49" charset="0"/>
              </a:rPr>
              <a:t>(2)</a:t>
            </a:r>
            <a:endParaRPr lang="en-US" b="1" dirty="0">
              <a:solidFill>
                <a:srgbClr val="C00000"/>
              </a:solidFill>
              <a:latin typeface="Courier New" panose="02070309020205020404" pitchFamily="49" charset="0"/>
              <a:cs typeface="Courier New" panose="02070309020205020404" pitchFamily="49" charset="0"/>
            </a:endParaRP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x is 2</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Calling </a:t>
            </a:r>
            <a:r>
              <a:rPr lang="en-US" b="1" dirty="0" err="1" smtClean="0">
                <a:solidFill>
                  <a:srgbClr val="C00000"/>
                </a:solidFill>
                <a:latin typeface="Courier New" panose="02070309020205020404" pitchFamily="49" charset="0"/>
                <a:cs typeface="Courier New" panose="02070309020205020404" pitchFamily="49" charset="0"/>
              </a:rPr>
              <a:t>fac</a:t>
            </a:r>
            <a:r>
              <a:rPr lang="en-US" b="1" dirty="0" smtClean="0">
                <a:solidFill>
                  <a:srgbClr val="C00000"/>
                </a:solidFill>
                <a:latin typeface="Courier New" panose="02070309020205020404" pitchFamily="49" charset="0"/>
                <a:cs typeface="Courier New" panose="02070309020205020404" pitchFamily="49" charset="0"/>
              </a:rPr>
              <a:t>(1)</a:t>
            </a:r>
            <a:endParaRPr lang="en-US" b="1" dirty="0">
              <a:solidFill>
                <a:srgbClr val="C00000"/>
              </a:solidFill>
              <a:latin typeface="Courier New" panose="02070309020205020404" pitchFamily="49" charset="0"/>
              <a:cs typeface="Courier New" panose="02070309020205020404" pitchFamily="49" charset="0"/>
            </a:endParaRP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x is 1</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Base Case: 1</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Returning: 2</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Returning: 6</a:t>
            </a:r>
          </a:p>
        </p:txBody>
      </p:sp>
    </p:spTree>
    <p:extLst>
      <p:ext uri="{BB962C8B-B14F-4D97-AF65-F5344CB8AC3E}">
        <p14:creationId xmlns:p14="http://schemas.microsoft.com/office/powerpoint/2010/main" val="696422834"/>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p:nvPr/>
        </p:nvSpPr>
        <p:spPr bwMode="auto">
          <a:xfrm>
            <a:off x="5410200" y="21854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3" name="Rectangle 22"/>
          <p:cNvSpPr/>
          <p:nvPr/>
        </p:nvSpPr>
        <p:spPr bwMode="auto">
          <a:xfrm>
            <a:off x="5410200" y="27188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4" name="Rectangle 23"/>
          <p:cNvSpPr/>
          <p:nvPr/>
        </p:nvSpPr>
        <p:spPr bwMode="auto">
          <a:xfrm>
            <a:off x="5410200" y="32522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5" name="Rectangle 24"/>
          <p:cNvSpPr/>
          <p:nvPr/>
        </p:nvSpPr>
        <p:spPr bwMode="auto">
          <a:xfrm>
            <a:off x="5410200" y="37856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7" name="Rectangle 26"/>
          <p:cNvSpPr/>
          <p:nvPr/>
        </p:nvSpPr>
        <p:spPr bwMode="auto">
          <a:xfrm>
            <a:off x="5410200" y="43190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8" name="Rectangle 27"/>
          <p:cNvSpPr/>
          <p:nvPr/>
        </p:nvSpPr>
        <p:spPr bwMode="auto">
          <a:xfrm>
            <a:off x="5410200" y="48524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9" name="Rectangle 28"/>
          <p:cNvSpPr/>
          <p:nvPr/>
        </p:nvSpPr>
        <p:spPr bwMode="auto">
          <a:xfrm>
            <a:off x="5410200" y="53858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0" name="Rectangle 39"/>
          <p:cNvSpPr/>
          <p:nvPr/>
        </p:nvSpPr>
        <p:spPr bwMode="auto">
          <a:xfrm>
            <a:off x="5410200" y="59192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41" name="Rectangle 40"/>
          <p:cNvSpPr/>
          <p:nvPr/>
        </p:nvSpPr>
        <p:spPr>
          <a:xfrm>
            <a:off x="7982875" y="2380262"/>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2 ]</a:t>
            </a:r>
            <a:endParaRPr lang="en-US" sz="1600" dirty="0">
              <a:latin typeface="Calibri" panose="020F0502020204030204" pitchFamily="34" charset="0"/>
            </a:endParaRPr>
          </a:p>
        </p:txBody>
      </p:sp>
      <p:sp>
        <p:nvSpPr>
          <p:cNvPr id="42" name="Rectangle 41"/>
          <p:cNvSpPr/>
          <p:nvPr/>
        </p:nvSpPr>
        <p:spPr>
          <a:xfrm>
            <a:off x="7932302" y="6114062"/>
            <a:ext cx="960520" cy="338554"/>
          </a:xfrm>
          <a:prstGeom prst="rect">
            <a:avLst/>
          </a:prstGeom>
          <a:noFill/>
        </p:spPr>
        <p:txBody>
          <a:bodyPr wrap="none">
            <a:spAutoFit/>
          </a:bodyPr>
          <a:lstStyle/>
          <a:p>
            <a:r>
              <a:rPr lang="en-US" sz="1600" dirty="0" smtClean="0">
                <a:latin typeface="Calibri" panose="020F0502020204030204" pitchFamily="34" charset="0"/>
              </a:rPr>
              <a:t>[ line 10 ]</a:t>
            </a:r>
            <a:endParaRPr lang="en-US" sz="1600" dirty="0">
              <a:latin typeface="Calibri" panose="020F0502020204030204" pitchFamily="34" charset="0"/>
            </a:endParaRPr>
          </a:p>
        </p:txBody>
      </p:sp>
      <p:sp>
        <p:nvSpPr>
          <p:cNvPr id="43" name="Rectangle 42"/>
          <p:cNvSpPr/>
          <p:nvPr/>
        </p:nvSpPr>
        <p:spPr>
          <a:xfrm>
            <a:off x="7982874" y="2897745"/>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7 ]</a:t>
            </a:r>
            <a:endParaRPr lang="en-US" sz="1600" dirty="0">
              <a:latin typeface="Calibri" panose="020F0502020204030204" pitchFamily="34" charset="0"/>
            </a:endParaRPr>
          </a:p>
        </p:txBody>
      </p:sp>
      <p:sp>
        <p:nvSpPr>
          <p:cNvPr id="44" name="Rectangle 43"/>
          <p:cNvSpPr/>
          <p:nvPr/>
        </p:nvSpPr>
        <p:spPr>
          <a:xfrm>
            <a:off x="7982875" y="3447062"/>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2 ]</a:t>
            </a:r>
            <a:endParaRPr lang="en-US" sz="1600" dirty="0">
              <a:latin typeface="Calibri" panose="020F0502020204030204" pitchFamily="34" charset="0"/>
            </a:endParaRPr>
          </a:p>
        </p:txBody>
      </p:sp>
      <p:sp>
        <p:nvSpPr>
          <p:cNvPr id="45" name="Rectangle 44"/>
          <p:cNvSpPr/>
          <p:nvPr/>
        </p:nvSpPr>
        <p:spPr>
          <a:xfrm>
            <a:off x="7982873" y="3968216"/>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7 ]</a:t>
            </a:r>
            <a:endParaRPr lang="en-US" sz="1600" dirty="0">
              <a:latin typeface="Calibri" panose="020F0502020204030204" pitchFamily="34" charset="0"/>
            </a:endParaRPr>
          </a:p>
        </p:txBody>
      </p:sp>
      <p:sp>
        <p:nvSpPr>
          <p:cNvPr id="46" name="Rectangle 45"/>
          <p:cNvSpPr/>
          <p:nvPr/>
        </p:nvSpPr>
        <p:spPr>
          <a:xfrm>
            <a:off x="7982872" y="4491992"/>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2 ]</a:t>
            </a:r>
            <a:endParaRPr lang="en-US" sz="1600" dirty="0">
              <a:latin typeface="Calibri" panose="020F0502020204030204" pitchFamily="34" charset="0"/>
            </a:endParaRPr>
          </a:p>
        </p:txBody>
      </p:sp>
      <p:sp>
        <p:nvSpPr>
          <p:cNvPr id="47" name="Rectangle 46"/>
          <p:cNvSpPr/>
          <p:nvPr/>
        </p:nvSpPr>
        <p:spPr>
          <a:xfrm>
            <a:off x="7982871" y="5047262"/>
            <a:ext cx="856325"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4 ]</a:t>
            </a:r>
            <a:endParaRPr lang="en-US" sz="1600" dirty="0">
              <a:latin typeface="Calibri" panose="020F0502020204030204" pitchFamily="34" charset="0"/>
            </a:endParaRPr>
          </a:p>
        </p:txBody>
      </p:sp>
      <p:sp>
        <p:nvSpPr>
          <p:cNvPr id="48" name="Rectangle 47"/>
          <p:cNvSpPr/>
          <p:nvPr/>
        </p:nvSpPr>
        <p:spPr>
          <a:xfrm>
            <a:off x="7930778" y="5567567"/>
            <a:ext cx="960519" cy="338554"/>
          </a:xfrm>
          <a:prstGeom prst="rect">
            <a:avLst/>
          </a:prstGeom>
          <a:noFill/>
        </p:spPr>
        <p:txBody>
          <a:bodyPr wrap="none">
            <a:spAutoFit/>
          </a:bodyPr>
          <a:lstStyle/>
          <a:p>
            <a:r>
              <a:rPr lang="en-US" sz="1600" dirty="0" smtClean="0">
                <a:latin typeface="Calibri" panose="020F0502020204030204" pitchFamily="34" charset="0"/>
              </a:rPr>
              <a:t>[</a:t>
            </a:r>
            <a:r>
              <a:rPr lang="en-US" sz="1600" dirty="0">
                <a:latin typeface="Calibri" panose="020F0502020204030204" pitchFamily="34" charset="0"/>
              </a:rPr>
              <a:t> </a:t>
            </a:r>
            <a:r>
              <a:rPr lang="en-US" sz="1600" dirty="0" smtClean="0">
                <a:latin typeface="Calibri" panose="020F0502020204030204" pitchFamily="34" charset="0"/>
              </a:rPr>
              <a:t>line 10 ]</a:t>
            </a:r>
            <a:endParaRPr lang="en-US" sz="1600" dirty="0">
              <a:latin typeface="Calibri" panose="020F0502020204030204" pitchFamily="34" charset="0"/>
            </a:endParaRPr>
          </a:p>
        </p:txBody>
      </p:sp>
      <p:sp>
        <p:nvSpPr>
          <p:cNvPr id="13317" name="Text Box 7"/>
          <p:cNvSpPr txBox="1">
            <a:spLocks noChangeArrowheads="1"/>
          </p:cNvSpPr>
          <p:nvPr/>
        </p:nvSpPr>
        <p:spPr bwMode="auto">
          <a:xfrm>
            <a:off x="5634567" y="222676"/>
            <a:ext cx="3048000" cy="830997"/>
          </a:xfrm>
          <a:prstGeom prst="rect">
            <a:avLst/>
          </a:prstGeom>
          <a:solidFill>
            <a:srgbClr val="FFCC99"/>
          </a:solidFill>
          <a:ln>
            <a:noFill/>
          </a:ln>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spcBef>
                <a:spcPct val="50000"/>
              </a:spcBef>
            </a:pPr>
            <a:r>
              <a:rPr lang="en-US" dirty="0">
                <a:solidFill>
                  <a:srgbClr val="000000"/>
                </a:solidFill>
                <a:latin typeface="Cambria" pitchFamily="18" charset="0"/>
              </a:rPr>
              <a:t>What eight things does</a:t>
            </a:r>
            <a:r>
              <a:rPr lang="en-US" b="1" dirty="0">
                <a:solidFill>
                  <a:srgbClr val="000000"/>
                </a:solidFill>
                <a:latin typeface="Cambria" pitchFamily="18" charset="0"/>
              </a:rPr>
              <a:t> </a:t>
            </a:r>
            <a:r>
              <a:rPr lang="en-US" b="1" dirty="0" err="1">
                <a:solidFill>
                  <a:srgbClr val="000000"/>
                </a:solidFill>
                <a:latin typeface="Cambria" pitchFamily="18" charset="0"/>
              </a:rPr>
              <a:t>fac</a:t>
            </a:r>
            <a:r>
              <a:rPr lang="en-US" b="1" dirty="0">
                <a:solidFill>
                  <a:srgbClr val="000000"/>
                </a:solidFill>
                <a:latin typeface="Cambria" pitchFamily="18" charset="0"/>
              </a:rPr>
              <a:t>(3) </a:t>
            </a:r>
            <a:r>
              <a:rPr lang="en-US" dirty="0">
                <a:solidFill>
                  <a:srgbClr val="000000"/>
                </a:solidFill>
                <a:latin typeface="Cambria" pitchFamily="18" charset="0"/>
              </a:rPr>
              <a:t>print?</a:t>
            </a:r>
            <a:endParaRPr lang="en-US" b="1" dirty="0">
              <a:solidFill>
                <a:srgbClr val="000000"/>
              </a:solidFill>
              <a:latin typeface="Cambria" pitchFamily="18" charset="0"/>
            </a:endParaRPr>
          </a:p>
        </p:txBody>
      </p:sp>
      <p:sp>
        <p:nvSpPr>
          <p:cNvPr id="13318" name="Text Box 8"/>
          <p:cNvSpPr txBox="1">
            <a:spLocks noChangeArrowheads="1"/>
          </p:cNvSpPr>
          <p:nvPr/>
        </p:nvSpPr>
        <p:spPr bwMode="auto">
          <a:xfrm>
            <a:off x="307623" y="2209800"/>
            <a:ext cx="5029200" cy="3970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lgn="l">
              <a:spcBef>
                <a:spcPts val="0"/>
              </a:spcBef>
            </a:pPr>
            <a:r>
              <a:rPr lang="en-US" sz="1800" b="1" dirty="0" smtClean="0">
                <a:solidFill>
                  <a:srgbClr val="FF9900"/>
                </a:solidFill>
                <a:latin typeface="Courier New" pitchFamily="49" charset="0"/>
              </a:rPr>
              <a:t> </a:t>
            </a:r>
            <a:r>
              <a:rPr lang="en-US" sz="1800" b="1" dirty="0" err="1" smtClean="0">
                <a:solidFill>
                  <a:srgbClr val="FF9900"/>
                </a:solidFill>
                <a:latin typeface="Courier New" pitchFamily="49" charset="0"/>
              </a:rPr>
              <a:t>def</a:t>
            </a:r>
            <a:r>
              <a:rPr lang="en-US" sz="1800" b="1" dirty="0" smtClean="0">
                <a:solidFill>
                  <a:srgbClr val="FF9900"/>
                </a:solidFill>
                <a:latin typeface="Courier New" pitchFamily="49" charset="0"/>
              </a:rPr>
              <a:t>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(x):</a:t>
            </a:r>
          </a:p>
          <a:p>
            <a:pPr algn="l">
              <a:spcBef>
                <a:spcPts val="0"/>
              </a:spcBef>
            </a:pPr>
            <a:r>
              <a:rPr lang="en-US" sz="1800" b="1" dirty="0" smtClean="0">
                <a:solidFill>
                  <a:srgbClr val="FFFFFF">
                    <a:lumMod val="65000"/>
                  </a:srgbClr>
                </a:solidFill>
                <a:latin typeface="Courier New" pitchFamily="49" charset="0"/>
              </a:rPr>
              <a:t>  """ factorial w/ printing </a:t>
            </a:r>
            <a:r>
              <a:rPr lang="en-US" sz="1800" b="1" dirty="0" smtClean="0">
                <a:solidFill>
                  <a:srgbClr val="FFFFFF">
                    <a:lumMod val="65000"/>
                  </a:srgbClr>
                </a:solidFill>
                <a:latin typeface="Courier New" pitchFamily="49" charset="0"/>
              </a:rPr>
              <a:t>"""</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CC3300"/>
                </a:solidFill>
                <a:latin typeface="Courier New" pitchFamily="49" charset="0"/>
              </a:rPr>
              <a:t> </a:t>
            </a:r>
            <a:r>
              <a:rPr lang="en-US" sz="1800" b="1" dirty="0" smtClean="0">
                <a:solidFill>
                  <a:srgbClr val="009900"/>
                </a:solidFill>
                <a:latin typeface="Courier New" pitchFamily="49" charset="0"/>
              </a:rPr>
              <a:t>"x is"</a:t>
            </a:r>
            <a:r>
              <a:rPr lang="en-US" sz="1800" b="1" dirty="0" smtClean="0">
                <a:solidFill>
                  <a:srgbClr val="000000"/>
                </a:solidFill>
                <a:latin typeface="Courier New" pitchFamily="49" charset="0"/>
              </a:rPr>
              <a:t>, </a:t>
            </a:r>
            <a:r>
              <a:rPr lang="en-US" sz="1800" b="1" dirty="0" smtClean="0">
                <a:solidFill>
                  <a:srgbClr val="000000"/>
                </a:solidFill>
                <a:latin typeface="Courier New" pitchFamily="49" charset="0"/>
              </a:rPr>
              <a:t>x</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if </a:t>
            </a:r>
            <a:r>
              <a:rPr lang="en-US" sz="1800" b="1" dirty="0" smtClean="0">
                <a:solidFill>
                  <a:srgbClr val="000000"/>
                </a:solidFill>
                <a:latin typeface="Courier New" pitchFamily="49" charset="0"/>
              </a:rPr>
              <a:t>x &lt;= 1:</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CC3300"/>
                </a:solidFill>
                <a:latin typeface="Courier New" pitchFamily="49" charset="0"/>
              </a:rPr>
              <a:t> </a:t>
            </a:r>
            <a:r>
              <a:rPr lang="en-US" sz="1800" b="1" dirty="0" smtClean="0">
                <a:solidFill>
                  <a:srgbClr val="009900"/>
                </a:solidFill>
                <a:latin typeface="Courier New" pitchFamily="49" charset="0"/>
              </a:rPr>
              <a:t>"Base Case: 1"</a:t>
            </a:r>
          </a:p>
          <a:p>
            <a:pPr algn="l">
              <a:spcBef>
                <a:spcPts val="0"/>
              </a:spcBef>
            </a:pPr>
            <a:r>
              <a:rPr lang="en-US" sz="1800" b="1" dirty="0" smtClean="0">
                <a:solidFill>
                  <a:srgbClr val="0099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9900"/>
                </a:solidFill>
                <a:latin typeface="Courier New" pitchFamily="49" charset="0"/>
              </a:rPr>
              <a:t> </a:t>
            </a:r>
            <a:r>
              <a:rPr lang="en-US" sz="1800" b="1" dirty="0" smtClean="0">
                <a:solidFill>
                  <a:srgbClr val="000000"/>
                </a:solidFill>
                <a:latin typeface="Courier New" pitchFamily="49" charset="0"/>
              </a:rPr>
              <a:t>1</a:t>
            </a:r>
          </a:p>
          <a:p>
            <a:pPr algn="l">
              <a:spcBef>
                <a:spcPts val="0"/>
              </a:spcBef>
            </a:pP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else</a:t>
            </a:r>
            <a:r>
              <a:rPr lang="en-US" sz="1800" b="1" dirty="0" smtClean="0">
                <a:solidFill>
                  <a:srgbClr val="000000"/>
                </a:solidFill>
                <a:latin typeface="Courier New" pitchFamily="49" charset="0"/>
              </a:rPr>
              <a:t>:</a:t>
            </a: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000000"/>
                </a:solidFill>
                <a:latin typeface="Courier New" pitchFamily="49" charset="0"/>
              </a:rPr>
              <a:t> </a:t>
            </a:r>
            <a:r>
              <a:rPr lang="en-US" sz="1800" b="1" dirty="0" smtClean="0">
                <a:solidFill>
                  <a:srgbClr val="009900"/>
                </a:solidFill>
                <a:latin typeface="Courier New" pitchFamily="49" charset="0"/>
              </a:rPr>
              <a:t>"Calling </a:t>
            </a:r>
            <a:r>
              <a:rPr lang="en-US" sz="1800" b="1" dirty="0" err="1" smtClean="0">
                <a:solidFill>
                  <a:srgbClr val="009900"/>
                </a:solidFill>
                <a:latin typeface="Courier New" pitchFamily="49" charset="0"/>
              </a:rPr>
              <a:t>fac</a:t>
            </a:r>
            <a:r>
              <a:rPr lang="en-US" sz="1800" b="1" dirty="0" smtClean="0">
                <a:solidFill>
                  <a:srgbClr val="009900"/>
                </a:solidFill>
                <a:latin typeface="Courier New" pitchFamily="49" charset="0"/>
              </a:rPr>
              <a:t>("</a:t>
            </a:r>
            <a:r>
              <a:rPr lang="en-US" sz="1800" b="1" dirty="0" smtClean="0">
                <a:solidFill>
                  <a:srgbClr val="000000"/>
                </a:solidFill>
                <a:latin typeface="Courier New" pitchFamily="49" charset="0"/>
              </a:rPr>
              <a:t>, x-1, </a:t>
            </a:r>
            <a:r>
              <a:rPr lang="en-US" sz="1800" b="1" dirty="0" smtClean="0">
                <a:solidFill>
                  <a:srgbClr val="009900"/>
                </a:solidFill>
                <a:latin typeface="Courier New" pitchFamily="49" charset="0"/>
              </a:rPr>
              <a:t>")"</a:t>
            </a:r>
          </a:p>
          <a:p>
            <a:pPr algn="l">
              <a:spcBef>
                <a:spcPts val="0"/>
              </a:spcBef>
            </a:pPr>
            <a:r>
              <a:rPr lang="en-US" sz="1800" b="1" dirty="0" smtClean="0">
                <a:solidFill>
                  <a:srgbClr val="009900"/>
                </a:solidFill>
                <a:latin typeface="Courier New" pitchFamily="49" charset="0"/>
              </a:rPr>
              <a:t>    </a:t>
            </a:r>
            <a:r>
              <a:rPr lang="en-US" sz="1800" b="1" dirty="0" err="1" smtClean="0">
                <a:solidFill>
                  <a:srgbClr val="000000"/>
                </a:solidFill>
                <a:latin typeface="Courier New" pitchFamily="49" charset="0"/>
              </a:rPr>
              <a:t>old_result</a:t>
            </a:r>
            <a:r>
              <a:rPr lang="en-US" sz="1800" b="1" dirty="0" smtClean="0">
                <a:solidFill>
                  <a:srgbClr val="000000"/>
                </a:solidFill>
                <a:latin typeface="Courier New" pitchFamily="49" charset="0"/>
              </a:rPr>
              <a:t> =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 x-1 ) </a:t>
            </a:r>
          </a:p>
          <a:p>
            <a:pPr algn="l">
              <a:spcBef>
                <a:spcPts val="0"/>
              </a:spcBef>
            </a:pPr>
            <a:r>
              <a:rPr lang="en-US" sz="1800" b="1" dirty="0" smtClean="0">
                <a:solidFill>
                  <a:srgbClr val="000000"/>
                </a:solidFill>
                <a:latin typeface="Courier New" pitchFamily="49" charset="0"/>
              </a:rPr>
              <a:t>    </a:t>
            </a:r>
            <a:r>
              <a:rPr lang="en-US" sz="1800" b="1" dirty="0" err="1" smtClean="0">
                <a:solidFill>
                  <a:srgbClr val="000000"/>
                </a:solidFill>
                <a:latin typeface="Courier New" pitchFamily="49" charset="0"/>
              </a:rPr>
              <a:t>new_result</a:t>
            </a:r>
            <a:r>
              <a:rPr lang="en-US" sz="1800" b="1" dirty="0" smtClean="0">
                <a:solidFill>
                  <a:srgbClr val="000000"/>
                </a:solidFill>
                <a:latin typeface="Courier New" pitchFamily="49" charset="0"/>
              </a:rPr>
              <a:t> = x * </a:t>
            </a:r>
            <a:r>
              <a:rPr lang="en-US" sz="1800" b="1" dirty="0" err="1" smtClean="0">
                <a:solidFill>
                  <a:srgbClr val="000000"/>
                </a:solidFill>
                <a:latin typeface="Courier New" pitchFamily="49" charset="0"/>
              </a:rPr>
              <a:t>old_result</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000000"/>
                </a:solidFill>
                <a:latin typeface="Courier New" pitchFamily="49" charset="0"/>
              </a:rPr>
              <a:t> </a:t>
            </a:r>
            <a:r>
              <a:rPr lang="en-US" sz="1800" b="1" dirty="0" smtClean="0">
                <a:solidFill>
                  <a:srgbClr val="009900"/>
                </a:solidFill>
                <a:latin typeface="Courier New" pitchFamily="49" charset="0"/>
              </a:rPr>
              <a:t>"Returning:"</a:t>
            </a:r>
            <a:r>
              <a:rPr lang="en-US" sz="1800" b="1" dirty="0" smtClean="0">
                <a:solidFill>
                  <a:srgbClr val="000000"/>
                </a:solidFill>
                <a:latin typeface="Courier New" pitchFamily="49" charset="0"/>
              </a:rPr>
              <a:t>, </a:t>
            </a:r>
            <a:r>
              <a:rPr lang="en-US" sz="1800" b="1" dirty="0" err="1" smtClean="0">
                <a:solidFill>
                  <a:srgbClr val="000000"/>
                </a:solidFill>
                <a:latin typeface="Courier New" pitchFamily="49" charset="0"/>
              </a:rPr>
              <a:t>new_result</a:t>
            </a:r>
            <a:endParaRPr lang="en-US" sz="1800" b="1" dirty="0" smtClean="0">
              <a:solidFill>
                <a:srgbClr val="000000"/>
              </a:solidFill>
              <a:latin typeface="Courier New" pitchFamily="49" charset="0"/>
            </a:endParaRPr>
          </a:p>
          <a:p>
            <a:pPr algn="l">
              <a:spcBef>
                <a:spcPts val="0"/>
              </a:spcBef>
            </a:pPr>
            <a:r>
              <a:rPr lang="en-US" sz="1800" b="1" dirty="0" smtClean="0">
                <a:solidFill>
                  <a:srgbClr val="0000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0000"/>
                </a:solidFill>
                <a:latin typeface="Courier New" pitchFamily="49" charset="0"/>
              </a:rPr>
              <a:t> </a:t>
            </a:r>
            <a:r>
              <a:rPr lang="en-US" sz="1800" b="1" dirty="0" err="1" smtClean="0">
                <a:solidFill>
                  <a:srgbClr val="000000"/>
                </a:solidFill>
                <a:latin typeface="Courier New" pitchFamily="49" charset="0"/>
              </a:rPr>
              <a:t>new_result</a:t>
            </a:r>
            <a:endParaRPr lang="en-US" sz="1800" b="1" dirty="0" smtClean="0">
              <a:solidFill>
                <a:srgbClr val="000000"/>
              </a:solidFill>
              <a:latin typeface="Courier New" pitchFamily="49" charset="0"/>
            </a:endParaRPr>
          </a:p>
        </p:txBody>
      </p:sp>
      <p:sp>
        <p:nvSpPr>
          <p:cNvPr id="13324" name="Rectangle 28"/>
          <p:cNvSpPr>
            <a:spLocks noChangeArrowheads="1"/>
          </p:cNvSpPr>
          <p:nvPr/>
        </p:nvSpPr>
        <p:spPr bwMode="auto">
          <a:xfrm>
            <a:off x="147329" y="130314"/>
            <a:ext cx="1148071"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000" i="1" dirty="0" smtClean="0">
                <a:solidFill>
                  <a:srgbClr val="000000"/>
                </a:solidFill>
                <a:latin typeface="Cambria" pitchFamily="18" charset="0"/>
              </a:rPr>
              <a:t>Quiz</a:t>
            </a:r>
            <a:endParaRPr lang="en-US" sz="4000" dirty="0">
              <a:solidFill>
                <a:srgbClr val="000000"/>
              </a:solidFill>
              <a:latin typeface="Cambria" pitchFamily="18" charset="0"/>
            </a:endParaRPr>
          </a:p>
        </p:txBody>
      </p:sp>
      <p:sp>
        <p:nvSpPr>
          <p:cNvPr id="6" name="Rectangle 5"/>
          <p:cNvSpPr/>
          <p:nvPr/>
        </p:nvSpPr>
        <p:spPr>
          <a:xfrm>
            <a:off x="457200" y="1231134"/>
            <a:ext cx="886782" cy="400110"/>
          </a:xfrm>
          <a:prstGeom prst="rect">
            <a:avLst/>
          </a:prstGeom>
          <a:solidFill>
            <a:srgbClr val="FFCC99"/>
          </a:solidFill>
        </p:spPr>
        <p:txBody>
          <a:bodyPr wrap="none">
            <a:spAutoFit/>
          </a:bodyPr>
          <a:lstStyle/>
          <a:p>
            <a:r>
              <a:rPr lang="en-US" sz="2000" b="1" dirty="0" err="1" smtClean="0">
                <a:solidFill>
                  <a:srgbClr val="000000"/>
                </a:solidFill>
                <a:latin typeface="Cambria" pitchFamily="18" charset="0"/>
              </a:rPr>
              <a:t>fac</a:t>
            </a:r>
            <a:r>
              <a:rPr lang="en-US" sz="2000" b="1" dirty="0" smtClean="0">
                <a:solidFill>
                  <a:srgbClr val="000000"/>
                </a:solidFill>
                <a:latin typeface="Cambria" pitchFamily="18" charset="0"/>
              </a:rPr>
              <a:t>(3)</a:t>
            </a:r>
            <a:endParaRPr lang="en-US" sz="2000" dirty="0">
              <a:solidFill>
                <a:srgbClr val="000000"/>
              </a:solidFill>
            </a:endParaRPr>
          </a:p>
        </p:txBody>
      </p:sp>
      <p:sp>
        <p:nvSpPr>
          <p:cNvPr id="3" name="Down Arrow 2"/>
          <p:cNvSpPr/>
          <p:nvPr/>
        </p:nvSpPr>
        <p:spPr bwMode="auto">
          <a:xfrm>
            <a:off x="6891867" y="1474101"/>
            <a:ext cx="533400" cy="778032"/>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2" name="TextBox 1"/>
          <p:cNvSpPr txBox="1"/>
          <p:nvPr/>
        </p:nvSpPr>
        <p:spPr>
          <a:xfrm>
            <a:off x="1508348" y="356092"/>
            <a:ext cx="3850036" cy="369332"/>
          </a:xfrm>
          <a:prstGeom prst="rect">
            <a:avLst/>
          </a:prstGeom>
          <a:noFill/>
        </p:spPr>
        <p:txBody>
          <a:bodyPr wrap="square" rtlCol="0">
            <a:spAutoFit/>
          </a:bodyPr>
          <a:lstStyle/>
          <a:p>
            <a:r>
              <a:rPr lang="en-US" sz="1800" dirty="0" smtClean="0">
                <a:solidFill>
                  <a:srgbClr val="000000"/>
                </a:solidFill>
                <a:latin typeface="Cambria" panose="02040503050406030204" pitchFamily="18" charset="0"/>
              </a:rPr>
              <a:t>Names(s) __________________________</a:t>
            </a:r>
            <a:endParaRPr lang="en-US" sz="1800" dirty="0">
              <a:solidFill>
                <a:srgbClr val="000000"/>
              </a:solidFill>
              <a:latin typeface="Cambria" panose="02040503050406030204" pitchFamily="18" charset="0"/>
            </a:endParaRPr>
          </a:p>
        </p:txBody>
      </p:sp>
      <p:sp>
        <p:nvSpPr>
          <p:cNvPr id="11" name="TextBox 10"/>
          <p:cNvSpPr txBox="1"/>
          <p:nvPr/>
        </p:nvSpPr>
        <p:spPr>
          <a:xfrm>
            <a:off x="56444" y="1275645"/>
            <a:ext cx="476956" cy="4924425"/>
          </a:xfrm>
          <a:prstGeom prst="rect">
            <a:avLst/>
          </a:prstGeom>
          <a:solidFill>
            <a:schemeClr val="bg1">
              <a:lumMod val="95000"/>
            </a:schemeClr>
          </a:solidFill>
        </p:spPr>
        <p:txBody>
          <a:bodyPr wrap="square" rtlCol="0">
            <a:spAutoFit/>
          </a:bodyPr>
          <a:lstStyle/>
          <a:p>
            <a:pPr algn="r"/>
            <a:r>
              <a:rPr lang="en-US" sz="1800" b="1" dirty="0" smtClean="0">
                <a:latin typeface="Courier New" panose="02070309020205020404" pitchFamily="49" charset="0"/>
                <a:cs typeface="Courier New" panose="02070309020205020404" pitchFamily="49" charset="0"/>
              </a:rPr>
              <a:t>0</a:t>
            </a: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endParaRPr lang="en-US" sz="1100" b="1" dirty="0" smtClean="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1</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2</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3</a:t>
            </a:r>
          </a:p>
          <a:p>
            <a:pPr algn="r"/>
            <a:r>
              <a:rPr lang="en-US" sz="1800" b="1" dirty="0" smtClean="0">
                <a:latin typeface="Courier New" panose="02070309020205020404" pitchFamily="49" charset="0"/>
                <a:cs typeface="Courier New" panose="02070309020205020404" pitchFamily="49" charset="0"/>
              </a:rPr>
              <a:t>4</a:t>
            </a:r>
          </a:p>
          <a:p>
            <a:pPr algn="r"/>
            <a:r>
              <a:rPr lang="en-US" sz="1800" b="1" dirty="0" smtClean="0">
                <a:latin typeface="Courier New" panose="02070309020205020404" pitchFamily="49" charset="0"/>
                <a:cs typeface="Courier New" panose="02070309020205020404" pitchFamily="49" charset="0"/>
              </a:rPr>
              <a:t>5</a:t>
            </a:r>
          </a:p>
          <a:p>
            <a:pPr algn="r"/>
            <a:endParaRPr lang="en-US" sz="1800" b="1" dirty="0">
              <a:latin typeface="Courier New" panose="02070309020205020404" pitchFamily="49" charset="0"/>
              <a:cs typeface="Courier New" panose="02070309020205020404" pitchFamily="49" charset="0"/>
            </a:endParaRPr>
          </a:p>
          <a:p>
            <a:pPr algn="r"/>
            <a:r>
              <a:rPr lang="en-US" sz="1800" b="1" dirty="0" smtClean="0">
                <a:latin typeface="Courier New" panose="02070309020205020404" pitchFamily="49" charset="0"/>
                <a:cs typeface="Courier New" panose="02070309020205020404" pitchFamily="49" charset="0"/>
              </a:rPr>
              <a:t>6</a:t>
            </a:r>
          </a:p>
          <a:p>
            <a:pPr algn="r"/>
            <a:r>
              <a:rPr lang="en-US" sz="1800" b="1" dirty="0" smtClean="0">
                <a:latin typeface="Courier New" panose="02070309020205020404" pitchFamily="49" charset="0"/>
                <a:cs typeface="Courier New" panose="02070309020205020404" pitchFamily="49" charset="0"/>
              </a:rPr>
              <a:t>7</a:t>
            </a:r>
          </a:p>
          <a:p>
            <a:pPr algn="r"/>
            <a:r>
              <a:rPr lang="en-US" sz="1800" b="1" dirty="0" smtClean="0">
                <a:latin typeface="Courier New" panose="02070309020205020404" pitchFamily="49" charset="0"/>
                <a:cs typeface="Courier New" panose="02070309020205020404" pitchFamily="49" charset="0"/>
              </a:rPr>
              <a:t>8</a:t>
            </a:r>
          </a:p>
          <a:p>
            <a:pPr algn="r"/>
            <a:r>
              <a:rPr lang="en-US" sz="1800" b="1" dirty="0" smtClean="0">
                <a:latin typeface="Courier New" panose="02070309020205020404" pitchFamily="49" charset="0"/>
                <a:cs typeface="Courier New" panose="02070309020205020404" pitchFamily="49" charset="0"/>
              </a:rPr>
              <a:t>9</a:t>
            </a:r>
          </a:p>
          <a:p>
            <a:pPr algn="r"/>
            <a:r>
              <a:rPr lang="en-US" sz="1800" b="1" dirty="0" smtClean="0">
                <a:latin typeface="Courier New" panose="02070309020205020404" pitchFamily="49" charset="0"/>
                <a:cs typeface="Courier New" panose="02070309020205020404" pitchFamily="49" charset="0"/>
              </a:rPr>
              <a:t>10</a:t>
            </a:r>
          </a:p>
          <a:p>
            <a:pPr algn="r"/>
            <a:r>
              <a:rPr lang="en-US" sz="1800" b="1" dirty="0" smtClean="0">
                <a:latin typeface="Courier New" panose="02070309020205020404" pitchFamily="49" charset="0"/>
                <a:cs typeface="Courier New" panose="02070309020205020404" pitchFamily="49" charset="0"/>
              </a:rPr>
              <a:t>11</a:t>
            </a:r>
          </a:p>
        </p:txBody>
      </p:sp>
      <p:sp>
        <p:nvSpPr>
          <p:cNvPr id="30" name="Down Arrow 29"/>
          <p:cNvSpPr/>
          <p:nvPr/>
        </p:nvSpPr>
        <p:spPr bwMode="auto">
          <a:xfrm rot="19714437">
            <a:off x="1271697" y="1622080"/>
            <a:ext cx="302212" cy="621983"/>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38" name="Rectangle 37"/>
          <p:cNvSpPr/>
          <p:nvPr/>
        </p:nvSpPr>
        <p:spPr>
          <a:xfrm>
            <a:off x="5958721" y="1061857"/>
            <a:ext cx="2399696" cy="338554"/>
          </a:xfrm>
          <a:prstGeom prst="rect">
            <a:avLst/>
          </a:prstGeom>
          <a:noFill/>
        </p:spPr>
        <p:txBody>
          <a:bodyPr wrap="none">
            <a:spAutoFit/>
          </a:bodyPr>
          <a:lstStyle/>
          <a:p>
            <a:r>
              <a:rPr lang="en-US" sz="1600" dirty="0" smtClean="0">
                <a:latin typeface="Calibri" panose="020F0502020204030204" pitchFamily="34" charset="0"/>
              </a:rPr>
              <a:t>[ and </a:t>
            </a:r>
            <a:r>
              <a:rPr lang="en-US" sz="1600" b="1" i="1" dirty="0" smtClean="0">
                <a:latin typeface="Calibri" panose="020F0502020204030204" pitchFamily="34" charset="0"/>
              </a:rPr>
              <a:t>which</a:t>
            </a:r>
            <a:r>
              <a:rPr lang="en-US" sz="1600" dirty="0" smtClean="0">
                <a:latin typeface="Calibri" panose="020F0502020204030204" pitchFamily="34" charset="0"/>
              </a:rPr>
              <a:t> line prints it? ]</a:t>
            </a:r>
            <a:endParaRPr lang="en-US" sz="1600" dirty="0">
              <a:latin typeface="Calibri" panose="020F0502020204030204" pitchFamily="34" charset="0"/>
            </a:endParaRPr>
          </a:p>
        </p:txBody>
      </p:sp>
      <p:sp>
        <p:nvSpPr>
          <p:cNvPr id="49" name="Rectangle 48"/>
          <p:cNvSpPr/>
          <p:nvPr/>
        </p:nvSpPr>
        <p:spPr>
          <a:xfrm>
            <a:off x="5437632" y="2106168"/>
            <a:ext cx="3616057" cy="4401205"/>
          </a:xfrm>
          <a:prstGeom prst="rect">
            <a:avLst/>
          </a:prstGeom>
        </p:spPr>
        <p:txBody>
          <a:bodyPr wrap="square">
            <a:spAutoFit/>
          </a:bodyPr>
          <a:lstStyle/>
          <a:p>
            <a:pPr algn="l">
              <a:lnSpc>
                <a:spcPts val="4200"/>
              </a:lnSpc>
            </a:pPr>
            <a:r>
              <a:rPr lang="en-US" b="1" dirty="0">
                <a:solidFill>
                  <a:srgbClr val="C00000"/>
                </a:solidFill>
                <a:latin typeface="Courier New" panose="02070309020205020404" pitchFamily="49" charset="0"/>
                <a:cs typeface="Courier New" panose="02070309020205020404" pitchFamily="49" charset="0"/>
              </a:rPr>
              <a:t>x is 3</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Calling </a:t>
            </a:r>
            <a:r>
              <a:rPr lang="en-US" b="1" dirty="0" err="1" smtClean="0">
                <a:solidFill>
                  <a:srgbClr val="C00000"/>
                </a:solidFill>
                <a:latin typeface="Courier New" panose="02070309020205020404" pitchFamily="49" charset="0"/>
                <a:cs typeface="Courier New" panose="02070309020205020404" pitchFamily="49" charset="0"/>
              </a:rPr>
              <a:t>fac</a:t>
            </a:r>
            <a:r>
              <a:rPr lang="en-US" b="1" dirty="0" smtClean="0">
                <a:solidFill>
                  <a:srgbClr val="C00000"/>
                </a:solidFill>
                <a:latin typeface="Courier New" panose="02070309020205020404" pitchFamily="49" charset="0"/>
                <a:cs typeface="Courier New" panose="02070309020205020404" pitchFamily="49" charset="0"/>
              </a:rPr>
              <a:t>(2)</a:t>
            </a:r>
            <a:endParaRPr lang="en-US" b="1" dirty="0">
              <a:solidFill>
                <a:srgbClr val="C00000"/>
              </a:solidFill>
              <a:latin typeface="Courier New" panose="02070309020205020404" pitchFamily="49" charset="0"/>
              <a:cs typeface="Courier New" panose="02070309020205020404" pitchFamily="49" charset="0"/>
            </a:endParaRP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x is 2</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Calling </a:t>
            </a:r>
            <a:r>
              <a:rPr lang="en-US" b="1" dirty="0" err="1" smtClean="0">
                <a:solidFill>
                  <a:srgbClr val="C00000"/>
                </a:solidFill>
                <a:latin typeface="Courier New" panose="02070309020205020404" pitchFamily="49" charset="0"/>
                <a:cs typeface="Courier New" panose="02070309020205020404" pitchFamily="49" charset="0"/>
              </a:rPr>
              <a:t>fac</a:t>
            </a:r>
            <a:r>
              <a:rPr lang="en-US" b="1" dirty="0" smtClean="0">
                <a:solidFill>
                  <a:srgbClr val="C00000"/>
                </a:solidFill>
                <a:latin typeface="Courier New" panose="02070309020205020404" pitchFamily="49" charset="0"/>
                <a:cs typeface="Courier New" panose="02070309020205020404" pitchFamily="49" charset="0"/>
              </a:rPr>
              <a:t>(1)</a:t>
            </a:r>
            <a:endParaRPr lang="en-US" b="1" dirty="0">
              <a:solidFill>
                <a:srgbClr val="C00000"/>
              </a:solidFill>
              <a:latin typeface="Courier New" panose="02070309020205020404" pitchFamily="49" charset="0"/>
              <a:cs typeface="Courier New" panose="02070309020205020404" pitchFamily="49" charset="0"/>
            </a:endParaRP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x is 1</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Base Case: 1</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Returning: 2</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Returning: 6</a:t>
            </a:r>
          </a:p>
        </p:txBody>
      </p:sp>
    </p:spTree>
    <p:extLst>
      <p:ext uri="{BB962C8B-B14F-4D97-AF65-F5344CB8AC3E}">
        <p14:creationId xmlns:p14="http://schemas.microsoft.com/office/powerpoint/2010/main" val="2553526732"/>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8" name="Text Box 8"/>
          <p:cNvSpPr txBox="1">
            <a:spLocks noChangeArrowheads="1"/>
          </p:cNvSpPr>
          <p:nvPr/>
        </p:nvSpPr>
        <p:spPr bwMode="auto">
          <a:xfrm>
            <a:off x="152400" y="2000982"/>
            <a:ext cx="6019800"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lgn="l">
              <a:lnSpc>
                <a:spcPct val="60000"/>
              </a:lnSpc>
              <a:spcBef>
                <a:spcPct val="50000"/>
              </a:spcBef>
            </a:pPr>
            <a:r>
              <a:rPr lang="en-US" sz="1800" b="1" dirty="0" err="1" smtClean="0">
                <a:solidFill>
                  <a:srgbClr val="FF9900"/>
                </a:solidFill>
                <a:latin typeface="Courier New" pitchFamily="49" charset="0"/>
              </a:rPr>
              <a:t>def</a:t>
            </a:r>
            <a:r>
              <a:rPr lang="en-US" sz="1800" b="1" dirty="0" smtClean="0">
                <a:solidFill>
                  <a:srgbClr val="FF9900"/>
                </a:solidFill>
                <a:latin typeface="Courier New" pitchFamily="49" charset="0"/>
              </a:rPr>
              <a:t>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(x):</a:t>
            </a:r>
          </a:p>
          <a:p>
            <a:pPr algn="l">
              <a:lnSpc>
                <a:spcPct val="60000"/>
              </a:lnSpc>
              <a:spcBef>
                <a:spcPct val="50000"/>
              </a:spcBef>
            </a:pPr>
            <a:r>
              <a:rPr lang="en-US" sz="1800" b="1" dirty="0" smtClean="0">
                <a:solidFill>
                  <a:srgbClr val="FFFFFF">
                    <a:lumMod val="65000"/>
                  </a:srgbClr>
                </a:solidFill>
                <a:latin typeface="Courier New" pitchFamily="49" charset="0"/>
              </a:rPr>
              <a:t>  """ factorial w/ printing """</a:t>
            </a:r>
          </a:p>
          <a:p>
            <a:pPr algn="l">
              <a:lnSpc>
                <a:spcPct val="60000"/>
              </a:lnSpc>
              <a:spcBef>
                <a:spcPct val="50000"/>
              </a:spcBef>
            </a:pPr>
            <a:endParaRPr lang="en-US" sz="1800" b="1" dirty="0" smtClean="0">
              <a:solidFill>
                <a:srgbClr val="000000"/>
              </a:solidFill>
              <a:latin typeface="Courier New" pitchFamily="49" charset="0"/>
            </a:endParaRPr>
          </a:p>
          <a:p>
            <a:pPr algn="l">
              <a:lnSpc>
                <a:spcPct val="60000"/>
              </a:lnSpc>
              <a:spcBef>
                <a:spcPct val="5000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CC3300"/>
                </a:solidFill>
                <a:latin typeface="Courier New" pitchFamily="49" charset="0"/>
              </a:rPr>
              <a:t> </a:t>
            </a:r>
            <a:r>
              <a:rPr lang="en-US" sz="1800" b="1" dirty="0" smtClean="0">
                <a:solidFill>
                  <a:srgbClr val="009900"/>
                </a:solidFill>
                <a:latin typeface="Courier New" pitchFamily="49" charset="0"/>
              </a:rPr>
              <a:t>"x is"</a:t>
            </a:r>
            <a:r>
              <a:rPr lang="en-US" sz="1800" b="1" dirty="0" smtClean="0">
                <a:solidFill>
                  <a:srgbClr val="000000"/>
                </a:solidFill>
                <a:latin typeface="Courier New" pitchFamily="49" charset="0"/>
              </a:rPr>
              <a:t>, x</a:t>
            </a:r>
          </a:p>
          <a:p>
            <a:pPr algn="l">
              <a:lnSpc>
                <a:spcPct val="60000"/>
              </a:lnSpc>
              <a:spcBef>
                <a:spcPct val="50000"/>
              </a:spcBef>
            </a:pPr>
            <a:endParaRPr lang="en-US" sz="1800" b="1" dirty="0" smtClean="0">
              <a:solidFill>
                <a:srgbClr val="000000"/>
              </a:solidFill>
              <a:latin typeface="Courier New" pitchFamily="49" charset="0"/>
            </a:endParaRPr>
          </a:p>
          <a:p>
            <a:pPr algn="l">
              <a:lnSpc>
                <a:spcPct val="60000"/>
              </a:lnSpc>
              <a:spcBef>
                <a:spcPct val="5000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if </a:t>
            </a:r>
            <a:r>
              <a:rPr lang="en-US" sz="1800" b="1" dirty="0" smtClean="0">
                <a:solidFill>
                  <a:srgbClr val="000000"/>
                </a:solidFill>
                <a:latin typeface="Courier New" pitchFamily="49" charset="0"/>
              </a:rPr>
              <a:t>x &lt;= 1:</a:t>
            </a:r>
          </a:p>
          <a:p>
            <a:pPr algn="l">
              <a:lnSpc>
                <a:spcPct val="60000"/>
              </a:lnSpc>
              <a:spcBef>
                <a:spcPct val="5000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CC3300"/>
                </a:solidFill>
                <a:latin typeface="Courier New" pitchFamily="49" charset="0"/>
              </a:rPr>
              <a:t> </a:t>
            </a:r>
            <a:r>
              <a:rPr lang="en-US" sz="1800" b="1" dirty="0" smtClean="0">
                <a:solidFill>
                  <a:srgbClr val="009900"/>
                </a:solidFill>
                <a:latin typeface="Courier New" pitchFamily="49" charset="0"/>
              </a:rPr>
              <a:t>"Base Case: 1"</a:t>
            </a:r>
          </a:p>
          <a:p>
            <a:pPr algn="l">
              <a:lnSpc>
                <a:spcPct val="60000"/>
              </a:lnSpc>
              <a:spcBef>
                <a:spcPct val="50000"/>
              </a:spcBef>
            </a:pPr>
            <a:r>
              <a:rPr lang="en-US" sz="1800" b="1" dirty="0" smtClean="0">
                <a:solidFill>
                  <a:srgbClr val="0099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9900"/>
                </a:solidFill>
                <a:latin typeface="Courier New" pitchFamily="49" charset="0"/>
              </a:rPr>
              <a:t> </a:t>
            </a:r>
            <a:r>
              <a:rPr lang="en-US" sz="1800" b="1" dirty="0" smtClean="0">
                <a:solidFill>
                  <a:srgbClr val="000000"/>
                </a:solidFill>
                <a:latin typeface="Courier New" pitchFamily="49" charset="0"/>
              </a:rPr>
              <a:t>1</a:t>
            </a:r>
          </a:p>
          <a:p>
            <a:pPr algn="l">
              <a:lnSpc>
                <a:spcPct val="60000"/>
              </a:lnSpc>
              <a:spcBef>
                <a:spcPct val="50000"/>
              </a:spcBef>
            </a:pPr>
            <a:endParaRPr lang="en-US" sz="1800" b="1" dirty="0" smtClean="0">
              <a:solidFill>
                <a:srgbClr val="000000"/>
              </a:solidFill>
              <a:latin typeface="Courier New" pitchFamily="49" charset="0"/>
            </a:endParaRPr>
          </a:p>
          <a:p>
            <a:pPr algn="l">
              <a:lnSpc>
                <a:spcPct val="60000"/>
              </a:lnSpc>
              <a:spcBef>
                <a:spcPct val="5000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else</a:t>
            </a:r>
            <a:r>
              <a:rPr lang="en-US" sz="1800" b="1" dirty="0" smtClean="0">
                <a:solidFill>
                  <a:srgbClr val="000000"/>
                </a:solidFill>
                <a:latin typeface="Courier New" pitchFamily="49" charset="0"/>
              </a:rPr>
              <a:t>:</a:t>
            </a:r>
          </a:p>
          <a:p>
            <a:pPr algn="l">
              <a:lnSpc>
                <a:spcPct val="60000"/>
              </a:lnSpc>
              <a:spcBef>
                <a:spcPct val="5000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000000"/>
                </a:solidFill>
                <a:latin typeface="Courier New" pitchFamily="49" charset="0"/>
              </a:rPr>
              <a:t> </a:t>
            </a:r>
            <a:r>
              <a:rPr lang="en-US" sz="1800" b="1" dirty="0" smtClean="0">
                <a:solidFill>
                  <a:srgbClr val="009900"/>
                </a:solidFill>
                <a:latin typeface="Courier New" pitchFamily="49" charset="0"/>
              </a:rPr>
              <a:t>"Calling </a:t>
            </a:r>
            <a:r>
              <a:rPr lang="en-US" sz="1800" b="1" dirty="0" err="1" smtClean="0">
                <a:solidFill>
                  <a:srgbClr val="009900"/>
                </a:solidFill>
                <a:latin typeface="Courier New" pitchFamily="49" charset="0"/>
              </a:rPr>
              <a:t>fac</a:t>
            </a:r>
            <a:r>
              <a:rPr lang="en-US" sz="1800" b="1" dirty="0" smtClean="0">
                <a:solidFill>
                  <a:srgbClr val="009900"/>
                </a:solidFill>
                <a:latin typeface="Courier New" pitchFamily="49" charset="0"/>
              </a:rPr>
              <a:t>("</a:t>
            </a:r>
            <a:r>
              <a:rPr lang="en-US" sz="1800" b="1" dirty="0" smtClean="0">
                <a:solidFill>
                  <a:srgbClr val="000000"/>
                </a:solidFill>
                <a:latin typeface="Courier New" pitchFamily="49" charset="0"/>
              </a:rPr>
              <a:t>, x-1, </a:t>
            </a:r>
            <a:r>
              <a:rPr lang="en-US" sz="1800" b="1" dirty="0" smtClean="0">
                <a:solidFill>
                  <a:srgbClr val="009900"/>
                </a:solidFill>
                <a:latin typeface="Courier New" pitchFamily="49" charset="0"/>
              </a:rPr>
              <a:t>")"</a:t>
            </a:r>
          </a:p>
          <a:p>
            <a:pPr algn="l">
              <a:lnSpc>
                <a:spcPct val="60000"/>
              </a:lnSpc>
              <a:spcBef>
                <a:spcPct val="50000"/>
              </a:spcBef>
            </a:pPr>
            <a:r>
              <a:rPr lang="en-US" sz="1800" b="1" dirty="0" smtClean="0">
                <a:solidFill>
                  <a:srgbClr val="009900"/>
                </a:solidFill>
                <a:latin typeface="Courier New" pitchFamily="49" charset="0"/>
              </a:rPr>
              <a:t>    </a:t>
            </a:r>
            <a:r>
              <a:rPr lang="en-US" sz="1800" b="1" dirty="0" err="1" smtClean="0">
                <a:solidFill>
                  <a:srgbClr val="000000"/>
                </a:solidFill>
                <a:latin typeface="Courier New" pitchFamily="49" charset="0"/>
              </a:rPr>
              <a:t>old_result</a:t>
            </a:r>
            <a:r>
              <a:rPr lang="en-US" sz="1800" b="1" dirty="0" smtClean="0">
                <a:solidFill>
                  <a:srgbClr val="000000"/>
                </a:solidFill>
                <a:latin typeface="Courier New" pitchFamily="49" charset="0"/>
              </a:rPr>
              <a:t> =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 x-1 ) </a:t>
            </a:r>
          </a:p>
          <a:p>
            <a:pPr algn="l">
              <a:lnSpc>
                <a:spcPct val="60000"/>
              </a:lnSpc>
              <a:spcBef>
                <a:spcPct val="50000"/>
              </a:spcBef>
            </a:pPr>
            <a:r>
              <a:rPr lang="en-US" sz="1800" b="1" dirty="0" smtClean="0">
                <a:solidFill>
                  <a:srgbClr val="000000"/>
                </a:solidFill>
                <a:latin typeface="Courier New" pitchFamily="49" charset="0"/>
              </a:rPr>
              <a:t>    </a:t>
            </a:r>
            <a:r>
              <a:rPr lang="en-US" sz="1800" b="1" dirty="0" err="1" smtClean="0">
                <a:solidFill>
                  <a:srgbClr val="000000"/>
                </a:solidFill>
                <a:latin typeface="Courier New" pitchFamily="49" charset="0"/>
              </a:rPr>
              <a:t>new_result</a:t>
            </a:r>
            <a:r>
              <a:rPr lang="en-US" sz="1800" b="1" dirty="0" smtClean="0">
                <a:solidFill>
                  <a:srgbClr val="000000"/>
                </a:solidFill>
                <a:latin typeface="Courier New" pitchFamily="49" charset="0"/>
              </a:rPr>
              <a:t> = x * </a:t>
            </a:r>
            <a:r>
              <a:rPr lang="en-US" sz="1800" b="1" dirty="0" err="1" smtClean="0">
                <a:solidFill>
                  <a:srgbClr val="000000"/>
                </a:solidFill>
                <a:latin typeface="Courier New" pitchFamily="49" charset="0"/>
              </a:rPr>
              <a:t>old_result</a:t>
            </a:r>
            <a:endParaRPr lang="en-US" sz="1800" b="1" dirty="0" smtClean="0">
              <a:solidFill>
                <a:srgbClr val="000000"/>
              </a:solidFill>
              <a:latin typeface="Courier New" pitchFamily="49" charset="0"/>
            </a:endParaRPr>
          </a:p>
          <a:p>
            <a:pPr algn="l">
              <a:lnSpc>
                <a:spcPct val="60000"/>
              </a:lnSpc>
              <a:spcBef>
                <a:spcPct val="5000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000000"/>
                </a:solidFill>
                <a:latin typeface="Courier New" pitchFamily="49" charset="0"/>
              </a:rPr>
              <a:t> </a:t>
            </a:r>
            <a:r>
              <a:rPr lang="en-US" sz="1800" b="1" dirty="0" smtClean="0">
                <a:solidFill>
                  <a:srgbClr val="009900"/>
                </a:solidFill>
                <a:latin typeface="Courier New" pitchFamily="49" charset="0"/>
              </a:rPr>
              <a:t>"Returning:"</a:t>
            </a:r>
            <a:r>
              <a:rPr lang="en-US" sz="1800" b="1" dirty="0" smtClean="0">
                <a:solidFill>
                  <a:srgbClr val="000000"/>
                </a:solidFill>
                <a:latin typeface="Courier New" pitchFamily="49" charset="0"/>
              </a:rPr>
              <a:t>, </a:t>
            </a:r>
            <a:r>
              <a:rPr lang="en-US" sz="1800" b="1" dirty="0" err="1" smtClean="0">
                <a:solidFill>
                  <a:srgbClr val="000000"/>
                </a:solidFill>
                <a:latin typeface="Courier New" pitchFamily="49" charset="0"/>
              </a:rPr>
              <a:t>new_result</a:t>
            </a:r>
            <a:endParaRPr lang="en-US" sz="1800" b="1" dirty="0" smtClean="0">
              <a:solidFill>
                <a:srgbClr val="000000"/>
              </a:solidFill>
              <a:latin typeface="Courier New" pitchFamily="49" charset="0"/>
            </a:endParaRPr>
          </a:p>
          <a:p>
            <a:pPr algn="l">
              <a:lnSpc>
                <a:spcPct val="60000"/>
              </a:lnSpc>
              <a:spcBef>
                <a:spcPct val="50000"/>
              </a:spcBef>
            </a:pPr>
            <a:r>
              <a:rPr lang="en-US" sz="1800" b="1" dirty="0" smtClean="0">
                <a:solidFill>
                  <a:srgbClr val="0000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0000"/>
                </a:solidFill>
                <a:latin typeface="Courier New" pitchFamily="49" charset="0"/>
              </a:rPr>
              <a:t> </a:t>
            </a:r>
            <a:r>
              <a:rPr lang="en-US" sz="1800" b="1" dirty="0" err="1" smtClean="0">
                <a:solidFill>
                  <a:srgbClr val="000000"/>
                </a:solidFill>
                <a:latin typeface="Courier New" pitchFamily="49" charset="0"/>
              </a:rPr>
              <a:t>new_result</a:t>
            </a:r>
            <a:endParaRPr lang="en-US" sz="1800" b="1" dirty="0" smtClean="0">
              <a:solidFill>
                <a:srgbClr val="000000"/>
              </a:solidFill>
              <a:latin typeface="Courier New" pitchFamily="49" charset="0"/>
            </a:endParaRPr>
          </a:p>
        </p:txBody>
      </p:sp>
      <p:sp>
        <p:nvSpPr>
          <p:cNvPr id="13324" name="Rectangle 28"/>
          <p:cNvSpPr>
            <a:spLocks noChangeArrowheads="1"/>
          </p:cNvSpPr>
          <p:nvPr/>
        </p:nvSpPr>
        <p:spPr bwMode="auto">
          <a:xfrm>
            <a:off x="193548" y="99536"/>
            <a:ext cx="6029343"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200" dirty="0" smtClean="0">
                <a:solidFill>
                  <a:srgbClr val="000000"/>
                </a:solidFill>
                <a:latin typeface="Cambria" pitchFamily="18" charset="0"/>
              </a:rPr>
              <a:t>Functions seem smooth…</a:t>
            </a:r>
            <a:endParaRPr lang="en-US" sz="4200" dirty="0">
              <a:solidFill>
                <a:srgbClr val="000000"/>
              </a:solidFill>
              <a:latin typeface="Cambria" pitchFamily="18" charset="0"/>
            </a:endParaRPr>
          </a:p>
        </p:txBody>
      </p:sp>
      <p:sp>
        <p:nvSpPr>
          <p:cNvPr id="4" name="Rectangle 3"/>
          <p:cNvSpPr/>
          <p:nvPr/>
        </p:nvSpPr>
        <p:spPr bwMode="auto">
          <a:xfrm>
            <a:off x="5410200" y="21854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1" name="Rectangle 30"/>
          <p:cNvSpPr/>
          <p:nvPr/>
        </p:nvSpPr>
        <p:spPr bwMode="auto">
          <a:xfrm>
            <a:off x="5410200" y="27188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2" name="Rectangle 31"/>
          <p:cNvSpPr/>
          <p:nvPr/>
        </p:nvSpPr>
        <p:spPr bwMode="auto">
          <a:xfrm>
            <a:off x="5410200" y="32522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3" name="Rectangle 32"/>
          <p:cNvSpPr/>
          <p:nvPr/>
        </p:nvSpPr>
        <p:spPr bwMode="auto">
          <a:xfrm>
            <a:off x="5410200" y="37856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4" name="Rectangle 33"/>
          <p:cNvSpPr/>
          <p:nvPr/>
        </p:nvSpPr>
        <p:spPr bwMode="auto">
          <a:xfrm>
            <a:off x="5410200" y="43190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5" name="Rectangle 34"/>
          <p:cNvSpPr/>
          <p:nvPr/>
        </p:nvSpPr>
        <p:spPr bwMode="auto">
          <a:xfrm>
            <a:off x="5410200" y="48524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6" name="Rectangle 35"/>
          <p:cNvSpPr/>
          <p:nvPr/>
        </p:nvSpPr>
        <p:spPr bwMode="auto">
          <a:xfrm>
            <a:off x="5410200" y="53858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7" name="Rectangle 36"/>
          <p:cNvSpPr/>
          <p:nvPr/>
        </p:nvSpPr>
        <p:spPr bwMode="auto">
          <a:xfrm>
            <a:off x="5410200" y="59192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5" name="Rectangle 24"/>
          <p:cNvSpPr/>
          <p:nvPr/>
        </p:nvSpPr>
        <p:spPr>
          <a:xfrm>
            <a:off x="5437632" y="2106168"/>
            <a:ext cx="4572000" cy="4401205"/>
          </a:xfrm>
          <a:prstGeom prst="rect">
            <a:avLst/>
          </a:prstGeom>
        </p:spPr>
        <p:txBody>
          <a:bodyPr>
            <a:spAutoFit/>
          </a:bodyPr>
          <a:lstStyle/>
          <a:p>
            <a:pPr algn="l">
              <a:lnSpc>
                <a:spcPts val="4200"/>
              </a:lnSpc>
            </a:pPr>
            <a:r>
              <a:rPr lang="en-US" b="1" dirty="0">
                <a:solidFill>
                  <a:srgbClr val="C00000"/>
                </a:solidFill>
                <a:latin typeface="Courier New" panose="02070309020205020404" pitchFamily="49" charset="0"/>
                <a:cs typeface="Courier New" panose="02070309020205020404" pitchFamily="49" charset="0"/>
              </a:rPr>
              <a:t>x is 3</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Calling </a:t>
            </a:r>
            <a:r>
              <a:rPr lang="en-US" b="1" dirty="0" err="1">
                <a:solidFill>
                  <a:srgbClr val="C00000"/>
                </a:solidFill>
                <a:latin typeface="Courier New" panose="02070309020205020404" pitchFamily="49" charset="0"/>
                <a:cs typeface="Courier New" panose="02070309020205020404" pitchFamily="49" charset="0"/>
              </a:rPr>
              <a:t>fac</a:t>
            </a:r>
            <a:r>
              <a:rPr lang="en-US" b="1" dirty="0">
                <a:solidFill>
                  <a:srgbClr val="C00000"/>
                </a:solidFill>
                <a:latin typeface="Courier New" panose="02070309020205020404" pitchFamily="49" charset="0"/>
                <a:cs typeface="Courier New" panose="02070309020205020404" pitchFamily="49" charset="0"/>
              </a:rPr>
              <a:t>( 2 )</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x is 2</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Calling </a:t>
            </a:r>
            <a:r>
              <a:rPr lang="en-US" b="1" dirty="0" err="1">
                <a:solidFill>
                  <a:srgbClr val="C00000"/>
                </a:solidFill>
                <a:latin typeface="Courier New" panose="02070309020205020404" pitchFamily="49" charset="0"/>
                <a:cs typeface="Courier New" panose="02070309020205020404" pitchFamily="49" charset="0"/>
              </a:rPr>
              <a:t>fac</a:t>
            </a:r>
            <a:r>
              <a:rPr lang="en-US" b="1" dirty="0">
                <a:solidFill>
                  <a:srgbClr val="C00000"/>
                </a:solidFill>
                <a:latin typeface="Courier New" panose="02070309020205020404" pitchFamily="49" charset="0"/>
                <a:cs typeface="Courier New" panose="02070309020205020404" pitchFamily="49" charset="0"/>
              </a:rPr>
              <a:t>( 1 )</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x is 1</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Base Case: 1</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Returning: 2</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Returning: 6</a:t>
            </a:r>
          </a:p>
        </p:txBody>
      </p:sp>
      <p:sp>
        <p:nvSpPr>
          <p:cNvPr id="8" name="Rounded Rectangle 7"/>
          <p:cNvSpPr/>
          <p:nvPr/>
        </p:nvSpPr>
        <p:spPr bwMode="auto">
          <a:xfrm>
            <a:off x="5450158" y="2756394"/>
            <a:ext cx="3352800" cy="3120068"/>
          </a:xfrm>
          <a:prstGeom prst="roundRect">
            <a:avLst>
              <a:gd name="adj" fmla="val 11849"/>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2" name="Down Arrow 1"/>
          <p:cNvSpPr/>
          <p:nvPr/>
        </p:nvSpPr>
        <p:spPr bwMode="auto">
          <a:xfrm>
            <a:off x="5791200" y="3591445"/>
            <a:ext cx="762000" cy="1455141"/>
          </a:xfrm>
          <a:prstGeom prst="downArrow">
            <a:avLst>
              <a:gd name="adj1" fmla="val 50000"/>
              <a:gd name="adj2" fmla="val 62800"/>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pic>
        <p:nvPicPr>
          <p:cNvPr id="27"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2366046"/>
            <a:ext cx="4930782" cy="414448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8" name="Rounded Rectangle 27"/>
          <p:cNvSpPr/>
          <p:nvPr/>
        </p:nvSpPr>
        <p:spPr bwMode="auto">
          <a:xfrm>
            <a:off x="223386" y="4230624"/>
            <a:ext cx="5043558" cy="2377440"/>
          </a:xfrm>
          <a:prstGeom prst="roundRect">
            <a:avLst>
              <a:gd name="adj" fmla="val 11849"/>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38" name="Rectangle 37"/>
          <p:cNvSpPr/>
          <p:nvPr/>
        </p:nvSpPr>
        <p:spPr>
          <a:xfrm>
            <a:off x="228600" y="990600"/>
            <a:ext cx="886782" cy="400110"/>
          </a:xfrm>
          <a:prstGeom prst="rect">
            <a:avLst/>
          </a:prstGeom>
          <a:solidFill>
            <a:srgbClr val="FFCC99"/>
          </a:solidFill>
        </p:spPr>
        <p:txBody>
          <a:bodyPr wrap="none">
            <a:spAutoFit/>
          </a:bodyPr>
          <a:lstStyle/>
          <a:p>
            <a:r>
              <a:rPr lang="en-US" sz="2000" b="1" dirty="0" err="1" smtClean="0">
                <a:solidFill>
                  <a:srgbClr val="000000"/>
                </a:solidFill>
                <a:latin typeface="Cambria" pitchFamily="18" charset="0"/>
              </a:rPr>
              <a:t>fac</a:t>
            </a:r>
            <a:r>
              <a:rPr lang="en-US" sz="2000" b="1" dirty="0" smtClean="0">
                <a:solidFill>
                  <a:srgbClr val="000000"/>
                </a:solidFill>
                <a:latin typeface="Cambria" pitchFamily="18" charset="0"/>
              </a:rPr>
              <a:t>(3)</a:t>
            </a:r>
            <a:endParaRPr lang="en-US" sz="2000" dirty="0">
              <a:solidFill>
                <a:srgbClr val="000000"/>
              </a:solidFill>
            </a:endParaRPr>
          </a:p>
        </p:txBody>
      </p:sp>
      <p:sp>
        <p:nvSpPr>
          <p:cNvPr id="39" name="Down Arrow 38"/>
          <p:cNvSpPr/>
          <p:nvPr/>
        </p:nvSpPr>
        <p:spPr bwMode="auto">
          <a:xfrm rot="19714437">
            <a:off x="1043097" y="1381546"/>
            <a:ext cx="302212" cy="621983"/>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Tree>
    <p:extLst>
      <p:ext uri="{BB962C8B-B14F-4D97-AF65-F5344CB8AC3E}">
        <p14:creationId xmlns:p14="http://schemas.microsoft.com/office/powerpoint/2010/main" val="1000154205"/>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8" name="Text Box 8"/>
          <p:cNvSpPr txBox="1">
            <a:spLocks noChangeArrowheads="1"/>
          </p:cNvSpPr>
          <p:nvPr/>
        </p:nvSpPr>
        <p:spPr bwMode="auto">
          <a:xfrm>
            <a:off x="152400" y="2000982"/>
            <a:ext cx="6019800"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pitchFamily="34" charset="-128"/>
              </a:defRPr>
            </a:lvl1pPr>
            <a:lvl2pPr marL="742950" indent="-285750">
              <a:defRPr sz="2400">
                <a:solidFill>
                  <a:schemeClr val="tx1"/>
                </a:solidFill>
                <a:latin typeface="Arial" charset="0"/>
                <a:ea typeface="ＭＳ Ｐゴシック" pitchFamily="34" charset="-128"/>
              </a:defRPr>
            </a:lvl2pPr>
            <a:lvl3pPr marL="1143000" indent="-228600">
              <a:defRPr sz="2400">
                <a:solidFill>
                  <a:schemeClr val="tx1"/>
                </a:solidFill>
                <a:latin typeface="Arial" charset="0"/>
                <a:ea typeface="ＭＳ Ｐゴシック" pitchFamily="34" charset="-128"/>
              </a:defRPr>
            </a:lvl3pPr>
            <a:lvl4pPr marL="1600200" indent="-228600">
              <a:defRPr sz="2400">
                <a:solidFill>
                  <a:schemeClr val="tx1"/>
                </a:solidFill>
                <a:latin typeface="Arial" charset="0"/>
                <a:ea typeface="ＭＳ Ｐゴシック" pitchFamily="34" charset="-128"/>
              </a:defRPr>
            </a:lvl4pPr>
            <a:lvl5pPr marL="2057400" indent="-228600">
              <a:defRPr sz="24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charset="0"/>
                <a:ea typeface="ＭＳ Ｐゴシック" pitchFamily="34" charset="-128"/>
              </a:defRPr>
            </a:lvl9pPr>
          </a:lstStyle>
          <a:p>
            <a:pPr algn="l">
              <a:lnSpc>
                <a:spcPct val="60000"/>
              </a:lnSpc>
              <a:spcBef>
                <a:spcPct val="50000"/>
              </a:spcBef>
            </a:pPr>
            <a:r>
              <a:rPr lang="en-US" sz="1800" b="1" dirty="0" err="1" smtClean="0">
                <a:solidFill>
                  <a:srgbClr val="FF9900"/>
                </a:solidFill>
                <a:latin typeface="Courier New" pitchFamily="49" charset="0"/>
              </a:rPr>
              <a:t>def</a:t>
            </a:r>
            <a:r>
              <a:rPr lang="en-US" sz="1800" b="1" dirty="0" smtClean="0">
                <a:solidFill>
                  <a:srgbClr val="FF9900"/>
                </a:solidFill>
                <a:latin typeface="Courier New" pitchFamily="49" charset="0"/>
              </a:rPr>
              <a:t>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(x):</a:t>
            </a:r>
          </a:p>
          <a:p>
            <a:pPr algn="l">
              <a:lnSpc>
                <a:spcPct val="60000"/>
              </a:lnSpc>
              <a:spcBef>
                <a:spcPct val="50000"/>
              </a:spcBef>
            </a:pPr>
            <a:r>
              <a:rPr lang="en-US" sz="1800" b="1" dirty="0" smtClean="0">
                <a:solidFill>
                  <a:srgbClr val="FFFFFF">
                    <a:lumMod val="65000"/>
                  </a:srgbClr>
                </a:solidFill>
                <a:latin typeface="Courier New" pitchFamily="49" charset="0"/>
              </a:rPr>
              <a:t>  """ factorial w/ printing """</a:t>
            </a:r>
          </a:p>
          <a:p>
            <a:pPr algn="l">
              <a:lnSpc>
                <a:spcPct val="60000"/>
              </a:lnSpc>
              <a:spcBef>
                <a:spcPct val="50000"/>
              </a:spcBef>
            </a:pPr>
            <a:endParaRPr lang="en-US" sz="1800" b="1" dirty="0" smtClean="0">
              <a:solidFill>
                <a:srgbClr val="000000"/>
              </a:solidFill>
              <a:latin typeface="Courier New" pitchFamily="49" charset="0"/>
            </a:endParaRPr>
          </a:p>
          <a:p>
            <a:pPr algn="l">
              <a:lnSpc>
                <a:spcPct val="60000"/>
              </a:lnSpc>
              <a:spcBef>
                <a:spcPct val="5000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CC3300"/>
                </a:solidFill>
                <a:latin typeface="Courier New" pitchFamily="49" charset="0"/>
              </a:rPr>
              <a:t> </a:t>
            </a:r>
            <a:r>
              <a:rPr lang="en-US" sz="1800" b="1" dirty="0" smtClean="0">
                <a:solidFill>
                  <a:srgbClr val="009900"/>
                </a:solidFill>
                <a:latin typeface="Courier New" pitchFamily="49" charset="0"/>
              </a:rPr>
              <a:t>"x is"</a:t>
            </a:r>
            <a:r>
              <a:rPr lang="en-US" sz="1800" b="1" dirty="0" smtClean="0">
                <a:solidFill>
                  <a:srgbClr val="000000"/>
                </a:solidFill>
                <a:latin typeface="Courier New" pitchFamily="49" charset="0"/>
              </a:rPr>
              <a:t>, x</a:t>
            </a:r>
          </a:p>
          <a:p>
            <a:pPr algn="l">
              <a:lnSpc>
                <a:spcPct val="60000"/>
              </a:lnSpc>
              <a:spcBef>
                <a:spcPct val="50000"/>
              </a:spcBef>
            </a:pPr>
            <a:endParaRPr lang="en-US" sz="1800" b="1" dirty="0" smtClean="0">
              <a:solidFill>
                <a:srgbClr val="000000"/>
              </a:solidFill>
              <a:latin typeface="Courier New" pitchFamily="49" charset="0"/>
            </a:endParaRPr>
          </a:p>
          <a:p>
            <a:pPr algn="l">
              <a:lnSpc>
                <a:spcPct val="60000"/>
              </a:lnSpc>
              <a:spcBef>
                <a:spcPct val="5000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if </a:t>
            </a:r>
            <a:r>
              <a:rPr lang="en-US" sz="1800" b="1" dirty="0" smtClean="0">
                <a:solidFill>
                  <a:srgbClr val="000000"/>
                </a:solidFill>
                <a:latin typeface="Courier New" pitchFamily="49" charset="0"/>
              </a:rPr>
              <a:t>x &lt;= 1:</a:t>
            </a:r>
          </a:p>
          <a:p>
            <a:pPr algn="l">
              <a:lnSpc>
                <a:spcPct val="60000"/>
              </a:lnSpc>
              <a:spcBef>
                <a:spcPct val="5000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CC3300"/>
                </a:solidFill>
                <a:latin typeface="Courier New" pitchFamily="49" charset="0"/>
              </a:rPr>
              <a:t> </a:t>
            </a:r>
            <a:r>
              <a:rPr lang="en-US" sz="1800" b="1" dirty="0" smtClean="0">
                <a:solidFill>
                  <a:srgbClr val="009900"/>
                </a:solidFill>
                <a:latin typeface="Courier New" pitchFamily="49" charset="0"/>
              </a:rPr>
              <a:t>"Base Case: 1"</a:t>
            </a:r>
          </a:p>
          <a:p>
            <a:pPr algn="l">
              <a:lnSpc>
                <a:spcPct val="60000"/>
              </a:lnSpc>
              <a:spcBef>
                <a:spcPct val="50000"/>
              </a:spcBef>
            </a:pPr>
            <a:r>
              <a:rPr lang="en-US" sz="1800" b="1" dirty="0" smtClean="0">
                <a:solidFill>
                  <a:srgbClr val="0099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9900"/>
                </a:solidFill>
                <a:latin typeface="Courier New" pitchFamily="49" charset="0"/>
              </a:rPr>
              <a:t> </a:t>
            </a:r>
            <a:r>
              <a:rPr lang="en-US" sz="1800" b="1" dirty="0" smtClean="0">
                <a:solidFill>
                  <a:srgbClr val="000000"/>
                </a:solidFill>
                <a:latin typeface="Courier New" pitchFamily="49" charset="0"/>
              </a:rPr>
              <a:t>1</a:t>
            </a:r>
          </a:p>
          <a:p>
            <a:pPr algn="l">
              <a:lnSpc>
                <a:spcPct val="60000"/>
              </a:lnSpc>
              <a:spcBef>
                <a:spcPct val="50000"/>
              </a:spcBef>
            </a:pPr>
            <a:endParaRPr lang="en-US" sz="1800" b="1" dirty="0" smtClean="0">
              <a:solidFill>
                <a:srgbClr val="000000"/>
              </a:solidFill>
              <a:latin typeface="Courier New" pitchFamily="49" charset="0"/>
            </a:endParaRPr>
          </a:p>
          <a:p>
            <a:pPr algn="l">
              <a:lnSpc>
                <a:spcPct val="60000"/>
              </a:lnSpc>
              <a:spcBef>
                <a:spcPct val="50000"/>
              </a:spcBef>
            </a:pPr>
            <a:r>
              <a:rPr lang="en-US" sz="1800" b="1" dirty="0" smtClean="0">
                <a:solidFill>
                  <a:srgbClr val="000000"/>
                </a:solidFill>
                <a:latin typeface="Courier New" pitchFamily="49" charset="0"/>
              </a:rPr>
              <a:t>  </a:t>
            </a:r>
            <a:r>
              <a:rPr lang="en-US" sz="1800" b="1" dirty="0" smtClean="0">
                <a:solidFill>
                  <a:srgbClr val="FF9900"/>
                </a:solidFill>
                <a:latin typeface="Courier New" pitchFamily="49" charset="0"/>
              </a:rPr>
              <a:t>else</a:t>
            </a:r>
            <a:r>
              <a:rPr lang="en-US" sz="1800" b="1" dirty="0" smtClean="0">
                <a:solidFill>
                  <a:srgbClr val="000000"/>
                </a:solidFill>
                <a:latin typeface="Courier New" pitchFamily="49" charset="0"/>
              </a:rPr>
              <a:t>:</a:t>
            </a:r>
          </a:p>
          <a:p>
            <a:pPr algn="l">
              <a:lnSpc>
                <a:spcPct val="60000"/>
              </a:lnSpc>
              <a:spcBef>
                <a:spcPct val="5000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000000"/>
                </a:solidFill>
                <a:latin typeface="Courier New" pitchFamily="49" charset="0"/>
              </a:rPr>
              <a:t> </a:t>
            </a:r>
            <a:r>
              <a:rPr lang="en-US" sz="1800" b="1" dirty="0" smtClean="0">
                <a:solidFill>
                  <a:srgbClr val="009900"/>
                </a:solidFill>
                <a:latin typeface="Courier New" pitchFamily="49" charset="0"/>
              </a:rPr>
              <a:t>"Calling </a:t>
            </a:r>
            <a:r>
              <a:rPr lang="en-US" sz="1800" b="1" dirty="0" err="1" smtClean="0">
                <a:solidFill>
                  <a:srgbClr val="009900"/>
                </a:solidFill>
                <a:latin typeface="Courier New" pitchFamily="49" charset="0"/>
              </a:rPr>
              <a:t>fac</a:t>
            </a:r>
            <a:r>
              <a:rPr lang="en-US" sz="1800" b="1" dirty="0" smtClean="0">
                <a:solidFill>
                  <a:srgbClr val="009900"/>
                </a:solidFill>
                <a:latin typeface="Courier New" pitchFamily="49" charset="0"/>
              </a:rPr>
              <a:t>("</a:t>
            </a:r>
            <a:r>
              <a:rPr lang="en-US" sz="1800" b="1" dirty="0" smtClean="0">
                <a:solidFill>
                  <a:srgbClr val="000000"/>
                </a:solidFill>
                <a:latin typeface="Courier New" pitchFamily="49" charset="0"/>
              </a:rPr>
              <a:t>, x-1, </a:t>
            </a:r>
            <a:r>
              <a:rPr lang="en-US" sz="1800" b="1" dirty="0" smtClean="0">
                <a:solidFill>
                  <a:srgbClr val="009900"/>
                </a:solidFill>
                <a:latin typeface="Courier New" pitchFamily="49" charset="0"/>
              </a:rPr>
              <a:t>")"</a:t>
            </a:r>
          </a:p>
          <a:p>
            <a:pPr algn="l">
              <a:lnSpc>
                <a:spcPct val="60000"/>
              </a:lnSpc>
              <a:spcBef>
                <a:spcPct val="50000"/>
              </a:spcBef>
            </a:pPr>
            <a:r>
              <a:rPr lang="en-US" sz="1800" b="1" dirty="0" smtClean="0">
                <a:solidFill>
                  <a:srgbClr val="009900"/>
                </a:solidFill>
                <a:latin typeface="Courier New" pitchFamily="49" charset="0"/>
              </a:rPr>
              <a:t>    </a:t>
            </a:r>
            <a:r>
              <a:rPr lang="en-US" sz="1800" b="1" dirty="0" err="1" smtClean="0">
                <a:solidFill>
                  <a:srgbClr val="000000"/>
                </a:solidFill>
                <a:latin typeface="Courier New" pitchFamily="49" charset="0"/>
              </a:rPr>
              <a:t>old_result</a:t>
            </a:r>
            <a:r>
              <a:rPr lang="en-US" sz="1800" b="1" dirty="0" smtClean="0">
                <a:solidFill>
                  <a:srgbClr val="000000"/>
                </a:solidFill>
                <a:latin typeface="Courier New" pitchFamily="49" charset="0"/>
              </a:rPr>
              <a:t> = </a:t>
            </a:r>
            <a:r>
              <a:rPr lang="en-US" sz="1800" b="1" dirty="0" err="1" smtClean="0">
                <a:solidFill>
                  <a:srgbClr val="000000"/>
                </a:solidFill>
                <a:latin typeface="Courier New" pitchFamily="49" charset="0"/>
              </a:rPr>
              <a:t>fac</a:t>
            </a:r>
            <a:r>
              <a:rPr lang="en-US" sz="1800" b="1" dirty="0" smtClean="0">
                <a:solidFill>
                  <a:srgbClr val="000000"/>
                </a:solidFill>
                <a:latin typeface="Courier New" pitchFamily="49" charset="0"/>
              </a:rPr>
              <a:t>( x-1 ) </a:t>
            </a:r>
          </a:p>
          <a:p>
            <a:pPr algn="l">
              <a:lnSpc>
                <a:spcPct val="60000"/>
              </a:lnSpc>
              <a:spcBef>
                <a:spcPct val="50000"/>
              </a:spcBef>
            </a:pPr>
            <a:r>
              <a:rPr lang="en-US" sz="1800" b="1" dirty="0" smtClean="0">
                <a:solidFill>
                  <a:srgbClr val="000000"/>
                </a:solidFill>
                <a:latin typeface="Courier New" pitchFamily="49" charset="0"/>
              </a:rPr>
              <a:t>    </a:t>
            </a:r>
            <a:r>
              <a:rPr lang="en-US" sz="1800" b="1" dirty="0" err="1" smtClean="0">
                <a:solidFill>
                  <a:srgbClr val="000000"/>
                </a:solidFill>
                <a:latin typeface="Courier New" pitchFamily="49" charset="0"/>
              </a:rPr>
              <a:t>new_result</a:t>
            </a:r>
            <a:r>
              <a:rPr lang="en-US" sz="1800" b="1" dirty="0" smtClean="0">
                <a:solidFill>
                  <a:srgbClr val="000000"/>
                </a:solidFill>
                <a:latin typeface="Courier New" pitchFamily="49" charset="0"/>
              </a:rPr>
              <a:t> = x * </a:t>
            </a:r>
            <a:r>
              <a:rPr lang="en-US" sz="1800" b="1" dirty="0" err="1" smtClean="0">
                <a:solidFill>
                  <a:srgbClr val="000000"/>
                </a:solidFill>
                <a:latin typeface="Courier New" pitchFamily="49" charset="0"/>
              </a:rPr>
              <a:t>old_result</a:t>
            </a:r>
            <a:endParaRPr lang="en-US" sz="1800" b="1" dirty="0" smtClean="0">
              <a:solidFill>
                <a:srgbClr val="000000"/>
              </a:solidFill>
              <a:latin typeface="Courier New" pitchFamily="49" charset="0"/>
            </a:endParaRPr>
          </a:p>
          <a:p>
            <a:pPr algn="l">
              <a:lnSpc>
                <a:spcPct val="60000"/>
              </a:lnSpc>
              <a:spcBef>
                <a:spcPct val="50000"/>
              </a:spcBef>
            </a:pPr>
            <a:r>
              <a:rPr lang="en-US" sz="1800" b="1" dirty="0" smtClean="0">
                <a:solidFill>
                  <a:srgbClr val="000000"/>
                </a:solidFill>
                <a:latin typeface="Courier New" pitchFamily="49" charset="0"/>
              </a:rPr>
              <a:t>    </a:t>
            </a:r>
            <a:r>
              <a:rPr lang="en-US" sz="1800" b="1" u="sng" dirty="0" smtClean="0">
                <a:solidFill>
                  <a:srgbClr val="C00000"/>
                </a:solidFill>
                <a:latin typeface="Courier New" pitchFamily="49" charset="0"/>
              </a:rPr>
              <a:t>print</a:t>
            </a:r>
            <a:r>
              <a:rPr lang="en-US" sz="1800" b="1" dirty="0" smtClean="0">
                <a:solidFill>
                  <a:srgbClr val="000000"/>
                </a:solidFill>
                <a:latin typeface="Courier New" pitchFamily="49" charset="0"/>
              </a:rPr>
              <a:t> </a:t>
            </a:r>
            <a:r>
              <a:rPr lang="en-US" sz="1800" b="1" dirty="0" smtClean="0">
                <a:solidFill>
                  <a:srgbClr val="009900"/>
                </a:solidFill>
                <a:latin typeface="Courier New" pitchFamily="49" charset="0"/>
              </a:rPr>
              <a:t>"Returning:"</a:t>
            </a:r>
            <a:r>
              <a:rPr lang="en-US" sz="1800" b="1" dirty="0" smtClean="0">
                <a:solidFill>
                  <a:srgbClr val="000000"/>
                </a:solidFill>
                <a:latin typeface="Courier New" pitchFamily="49" charset="0"/>
              </a:rPr>
              <a:t>, </a:t>
            </a:r>
            <a:r>
              <a:rPr lang="en-US" sz="1800" b="1" dirty="0" err="1" smtClean="0">
                <a:solidFill>
                  <a:srgbClr val="000000"/>
                </a:solidFill>
                <a:latin typeface="Courier New" pitchFamily="49" charset="0"/>
              </a:rPr>
              <a:t>new_result</a:t>
            </a:r>
            <a:endParaRPr lang="en-US" sz="1800" b="1" dirty="0" smtClean="0">
              <a:solidFill>
                <a:srgbClr val="000000"/>
              </a:solidFill>
              <a:latin typeface="Courier New" pitchFamily="49" charset="0"/>
            </a:endParaRPr>
          </a:p>
          <a:p>
            <a:pPr algn="l">
              <a:lnSpc>
                <a:spcPct val="60000"/>
              </a:lnSpc>
              <a:spcBef>
                <a:spcPct val="50000"/>
              </a:spcBef>
            </a:pPr>
            <a:r>
              <a:rPr lang="en-US" sz="1800" b="1" dirty="0" smtClean="0">
                <a:solidFill>
                  <a:srgbClr val="000000"/>
                </a:solidFill>
                <a:latin typeface="Courier New" pitchFamily="49" charset="0"/>
              </a:rPr>
              <a:t>    </a:t>
            </a:r>
            <a:r>
              <a:rPr lang="en-US" sz="1800" b="1" dirty="0" smtClean="0">
                <a:solidFill>
                  <a:srgbClr val="7030A0"/>
                </a:solidFill>
                <a:latin typeface="Courier New" pitchFamily="49" charset="0"/>
              </a:rPr>
              <a:t>return</a:t>
            </a:r>
            <a:r>
              <a:rPr lang="en-US" sz="1800" b="1" dirty="0" smtClean="0">
                <a:solidFill>
                  <a:srgbClr val="000000"/>
                </a:solidFill>
                <a:latin typeface="Courier New" pitchFamily="49" charset="0"/>
              </a:rPr>
              <a:t> </a:t>
            </a:r>
            <a:r>
              <a:rPr lang="en-US" sz="1800" b="1" dirty="0" err="1" smtClean="0">
                <a:solidFill>
                  <a:srgbClr val="000000"/>
                </a:solidFill>
                <a:latin typeface="Courier New" pitchFamily="49" charset="0"/>
              </a:rPr>
              <a:t>new_result</a:t>
            </a:r>
            <a:endParaRPr lang="en-US" sz="1800" b="1" dirty="0" smtClean="0">
              <a:solidFill>
                <a:srgbClr val="000000"/>
              </a:solidFill>
              <a:latin typeface="Courier New" pitchFamily="49" charset="0"/>
            </a:endParaRPr>
          </a:p>
        </p:txBody>
      </p:sp>
      <p:sp>
        <p:nvSpPr>
          <p:cNvPr id="13324" name="Rectangle 28"/>
          <p:cNvSpPr>
            <a:spLocks noChangeArrowheads="1"/>
          </p:cNvSpPr>
          <p:nvPr/>
        </p:nvSpPr>
        <p:spPr bwMode="auto">
          <a:xfrm>
            <a:off x="1994845" y="1295400"/>
            <a:ext cx="692798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800" i="1" dirty="0" smtClean="0">
                <a:solidFill>
                  <a:srgbClr val="000000"/>
                </a:solidFill>
                <a:latin typeface="Cambria" pitchFamily="18" charset="0"/>
              </a:rPr>
              <a:t>… but may do a lot of work under the surface!</a:t>
            </a:r>
            <a:endParaRPr lang="en-US" sz="2800" dirty="0">
              <a:solidFill>
                <a:srgbClr val="000000"/>
              </a:solidFill>
              <a:latin typeface="Cambria" pitchFamily="18" charset="0"/>
            </a:endParaRPr>
          </a:p>
        </p:txBody>
      </p:sp>
      <p:sp>
        <p:nvSpPr>
          <p:cNvPr id="4" name="Rectangle 3"/>
          <p:cNvSpPr/>
          <p:nvPr/>
        </p:nvSpPr>
        <p:spPr bwMode="auto">
          <a:xfrm>
            <a:off x="5410200" y="21854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1" name="Rectangle 30"/>
          <p:cNvSpPr/>
          <p:nvPr/>
        </p:nvSpPr>
        <p:spPr bwMode="auto">
          <a:xfrm>
            <a:off x="5410200" y="27188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2" name="Rectangle 31"/>
          <p:cNvSpPr/>
          <p:nvPr/>
        </p:nvSpPr>
        <p:spPr bwMode="auto">
          <a:xfrm>
            <a:off x="5410200" y="32522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3" name="Rectangle 32"/>
          <p:cNvSpPr/>
          <p:nvPr/>
        </p:nvSpPr>
        <p:spPr bwMode="auto">
          <a:xfrm>
            <a:off x="5410200" y="37856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4" name="Rectangle 33"/>
          <p:cNvSpPr/>
          <p:nvPr/>
        </p:nvSpPr>
        <p:spPr bwMode="auto">
          <a:xfrm>
            <a:off x="5410200" y="43190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5" name="Rectangle 34"/>
          <p:cNvSpPr/>
          <p:nvPr/>
        </p:nvSpPr>
        <p:spPr bwMode="auto">
          <a:xfrm>
            <a:off x="5410200" y="48524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l"/>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6" name="Rectangle 35"/>
          <p:cNvSpPr/>
          <p:nvPr/>
        </p:nvSpPr>
        <p:spPr bwMode="auto">
          <a:xfrm>
            <a:off x="5410200" y="53858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37" name="Rectangle 36"/>
          <p:cNvSpPr/>
          <p:nvPr/>
        </p:nvSpPr>
        <p:spPr bwMode="auto">
          <a:xfrm>
            <a:off x="5410200" y="5919216"/>
            <a:ext cx="3429000" cy="533400"/>
          </a:xfrm>
          <a:prstGeom prst="rect">
            <a:avLst/>
          </a:prstGeom>
          <a:solidFill>
            <a:schemeClr val="bg1">
              <a:lumMod val="95000"/>
            </a:schemeClr>
          </a:solid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endParaRPr lang="en-US" b="1" dirty="0" smtClean="0">
              <a:solidFill>
                <a:srgbClr val="000000"/>
              </a:solidFill>
              <a:latin typeface="Courier New" panose="02070309020205020404" pitchFamily="49" charset="0"/>
              <a:ea typeface="ＭＳ Ｐゴシック" pitchFamily="1" charset="-128"/>
              <a:cs typeface="Courier New" panose="02070309020205020404" pitchFamily="49" charset="0"/>
            </a:endParaRPr>
          </a:p>
        </p:txBody>
      </p:sp>
      <p:sp>
        <p:nvSpPr>
          <p:cNvPr id="25" name="Rectangle 24"/>
          <p:cNvSpPr/>
          <p:nvPr/>
        </p:nvSpPr>
        <p:spPr>
          <a:xfrm>
            <a:off x="5437632" y="2106168"/>
            <a:ext cx="4572000" cy="4401205"/>
          </a:xfrm>
          <a:prstGeom prst="rect">
            <a:avLst/>
          </a:prstGeom>
        </p:spPr>
        <p:txBody>
          <a:bodyPr>
            <a:spAutoFit/>
          </a:bodyPr>
          <a:lstStyle/>
          <a:p>
            <a:pPr algn="l">
              <a:lnSpc>
                <a:spcPts val="4200"/>
              </a:lnSpc>
            </a:pPr>
            <a:r>
              <a:rPr lang="en-US" b="1" dirty="0">
                <a:solidFill>
                  <a:srgbClr val="C00000"/>
                </a:solidFill>
                <a:latin typeface="Courier New" panose="02070309020205020404" pitchFamily="49" charset="0"/>
                <a:cs typeface="Courier New" panose="02070309020205020404" pitchFamily="49" charset="0"/>
              </a:rPr>
              <a:t>x is 3</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Calling </a:t>
            </a:r>
            <a:r>
              <a:rPr lang="en-US" b="1" dirty="0" err="1">
                <a:solidFill>
                  <a:srgbClr val="C00000"/>
                </a:solidFill>
                <a:latin typeface="Courier New" panose="02070309020205020404" pitchFamily="49" charset="0"/>
                <a:cs typeface="Courier New" panose="02070309020205020404" pitchFamily="49" charset="0"/>
              </a:rPr>
              <a:t>fac</a:t>
            </a:r>
            <a:r>
              <a:rPr lang="en-US" b="1" dirty="0">
                <a:solidFill>
                  <a:srgbClr val="C00000"/>
                </a:solidFill>
                <a:latin typeface="Courier New" panose="02070309020205020404" pitchFamily="49" charset="0"/>
                <a:cs typeface="Courier New" panose="02070309020205020404" pitchFamily="49" charset="0"/>
              </a:rPr>
              <a:t>( 2 )</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x is 2</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Calling </a:t>
            </a:r>
            <a:r>
              <a:rPr lang="en-US" b="1" dirty="0" err="1">
                <a:solidFill>
                  <a:srgbClr val="C00000"/>
                </a:solidFill>
                <a:latin typeface="Courier New" panose="02070309020205020404" pitchFamily="49" charset="0"/>
                <a:cs typeface="Courier New" panose="02070309020205020404" pitchFamily="49" charset="0"/>
              </a:rPr>
              <a:t>fac</a:t>
            </a:r>
            <a:r>
              <a:rPr lang="en-US" b="1" dirty="0">
                <a:solidFill>
                  <a:srgbClr val="C00000"/>
                </a:solidFill>
                <a:latin typeface="Courier New" panose="02070309020205020404" pitchFamily="49" charset="0"/>
                <a:cs typeface="Courier New" panose="02070309020205020404" pitchFamily="49" charset="0"/>
              </a:rPr>
              <a:t>( 1 )</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x is 1</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Base Case: 1</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Returning: 2</a:t>
            </a:r>
          </a:p>
          <a:p>
            <a:pPr algn="l">
              <a:lnSpc>
                <a:spcPts val="4200"/>
              </a:lnSpc>
            </a:pPr>
            <a:r>
              <a:rPr lang="en-US" b="1" dirty="0">
                <a:solidFill>
                  <a:srgbClr val="C00000"/>
                </a:solidFill>
                <a:latin typeface="Courier New" panose="02070309020205020404" pitchFamily="49" charset="0"/>
                <a:cs typeface="Courier New" panose="02070309020205020404" pitchFamily="49" charset="0"/>
              </a:rPr>
              <a:t>Returning: 6</a:t>
            </a:r>
          </a:p>
        </p:txBody>
      </p:sp>
      <p:pic>
        <p:nvPicPr>
          <p:cNvPr id="157698"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2366046"/>
            <a:ext cx="4930782" cy="414448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9" name="Rectangle 28"/>
          <p:cNvSpPr>
            <a:spLocks noChangeArrowheads="1"/>
          </p:cNvSpPr>
          <p:nvPr/>
        </p:nvSpPr>
        <p:spPr bwMode="auto">
          <a:xfrm>
            <a:off x="193548" y="99536"/>
            <a:ext cx="6029343"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200" dirty="0">
                <a:solidFill>
                  <a:srgbClr val="000000"/>
                </a:solidFill>
                <a:latin typeface="Cambria" pitchFamily="18" charset="0"/>
              </a:rPr>
              <a:t>Functions seem smooth…</a:t>
            </a:r>
          </a:p>
        </p:txBody>
      </p:sp>
      <p:sp>
        <p:nvSpPr>
          <p:cNvPr id="26" name="Rectangle 25"/>
          <p:cNvSpPr/>
          <p:nvPr/>
        </p:nvSpPr>
        <p:spPr>
          <a:xfrm>
            <a:off x="228600" y="990600"/>
            <a:ext cx="886782" cy="400110"/>
          </a:xfrm>
          <a:prstGeom prst="rect">
            <a:avLst/>
          </a:prstGeom>
          <a:solidFill>
            <a:srgbClr val="FFCC99"/>
          </a:solidFill>
        </p:spPr>
        <p:txBody>
          <a:bodyPr wrap="none">
            <a:spAutoFit/>
          </a:bodyPr>
          <a:lstStyle/>
          <a:p>
            <a:r>
              <a:rPr lang="en-US" sz="2000" b="1" dirty="0" err="1" smtClean="0">
                <a:solidFill>
                  <a:srgbClr val="000000"/>
                </a:solidFill>
                <a:latin typeface="Cambria" pitchFamily="18" charset="0"/>
              </a:rPr>
              <a:t>fac</a:t>
            </a:r>
            <a:r>
              <a:rPr lang="en-US" sz="2000" b="1" dirty="0" smtClean="0">
                <a:solidFill>
                  <a:srgbClr val="000000"/>
                </a:solidFill>
                <a:latin typeface="Cambria" pitchFamily="18" charset="0"/>
              </a:rPr>
              <a:t>(3)</a:t>
            </a:r>
            <a:endParaRPr lang="en-US" sz="2000" dirty="0">
              <a:solidFill>
                <a:srgbClr val="000000"/>
              </a:solidFill>
            </a:endParaRPr>
          </a:p>
        </p:txBody>
      </p:sp>
      <p:sp>
        <p:nvSpPr>
          <p:cNvPr id="27" name="Down Arrow 26"/>
          <p:cNvSpPr/>
          <p:nvPr/>
        </p:nvSpPr>
        <p:spPr bwMode="auto">
          <a:xfrm rot="19714437">
            <a:off x="1043097" y="1381546"/>
            <a:ext cx="302212" cy="621983"/>
          </a:xfrm>
          <a:prstGeom prst="downArrow">
            <a:avLst/>
          </a:prstGeom>
          <a:solidFill>
            <a:srgbClr val="FFCC99"/>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Tree>
    <p:extLst>
      <p:ext uri="{BB962C8B-B14F-4D97-AF65-F5344CB8AC3E}">
        <p14:creationId xmlns:p14="http://schemas.microsoft.com/office/powerpoint/2010/main" val="4150115110"/>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6553200" y="736431"/>
            <a:ext cx="1524000" cy="369838"/>
          </a:xfrm>
          <a:prstGeom prst="round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075" name="Text Box 5"/>
          <p:cNvSpPr txBox="1">
            <a:spLocks noChangeArrowheads="1"/>
          </p:cNvSpPr>
          <p:nvPr>
            <p:custDataLst>
              <p:tags r:id="rId1"/>
            </p:custDataLst>
          </p:nvPr>
        </p:nvSpPr>
        <p:spPr bwMode="auto">
          <a:xfrm>
            <a:off x="609600" y="26988"/>
            <a:ext cx="331787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a:latin typeface="Cambria" pitchFamily="18" charset="0"/>
              </a:rPr>
              <a:t>CS </a:t>
            </a:r>
            <a:r>
              <a:rPr lang="en-US" sz="4200" dirty="0" smtClean="0">
                <a:latin typeface="Cambria" pitchFamily="18" charset="0"/>
              </a:rPr>
              <a:t>5</a:t>
            </a:r>
            <a:endParaRPr lang="en-US" sz="4200" dirty="0">
              <a:latin typeface="Cambria" pitchFamily="18" charset="0"/>
            </a:endParaRPr>
          </a:p>
        </p:txBody>
      </p:sp>
      <p:sp>
        <p:nvSpPr>
          <p:cNvPr id="3076" name="Text Box 6"/>
          <p:cNvSpPr txBox="1">
            <a:spLocks noChangeArrowheads="1"/>
          </p:cNvSpPr>
          <p:nvPr>
            <p:custDataLst>
              <p:tags r:id="rId2"/>
            </p:custDataLst>
          </p:nvPr>
        </p:nvSpPr>
        <p:spPr bwMode="auto">
          <a:xfrm>
            <a:off x="239713" y="574992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logic gates</a:t>
            </a:r>
          </a:p>
        </p:txBody>
      </p:sp>
      <p:sp>
        <p:nvSpPr>
          <p:cNvPr id="3077" name="Text Box 7"/>
          <p:cNvSpPr txBox="1">
            <a:spLocks noChangeArrowheads="1"/>
          </p:cNvSpPr>
          <p:nvPr>
            <p:custDataLst>
              <p:tags r:id="rId3"/>
            </p:custDataLst>
          </p:nvPr>
        </p:nvSpPr>
        <p:spPr bwMode="auto">
          <a:xfrm>
            <a:off x="177800" y="6242050"/>
            <a:ext cx="27289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transistors / switches</a:t>
            </a:r>
          </a:p>
        </p:txBody>
      </p:sp>
      <p:sp>
        <p:nvSpPr>
          <p:cNvPr id="3078" name="Text Box 8"/>
          <p:cNvSpPr txBox="1">
            <a:spLocks noChangeArrowheads="1"/>
          </p:cNvSpPr>
          <p:nvPr>
            <p:custDataLst>
              <p:tags r:id="rId4"/>
            </p:custDataLst>
          </p:nvPr>
        </p:nvSpPr>
        <p:spPr bwMode="auto">
          <a:xfrm>
            <a:off x="239713" y="525938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bitwise functions</a:t>
            </a:r>
          </a:p>
        </p:txBody>
      </p:sp>
      <p:sp>
        <p:nvSpPr>
          <p:cNvPr id="3079" name="Text Box 9"/>
          <p:cNvSpPr txBox="1">
            <a:spLocks noChangeArrowheads="1"/>
          </p:cNvSpPr>
          <p:nvPr>
            <p:custDataLst>
              <p:tags r:id="rId5"/>
            </p:custDataLst>
          </p:nvPr>
        </p:nvSpPr>
        <p:spPr bwMode="auto">
          <a:xfrm>
            <a:off x="239713" y="4768850"/>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arithmetic</a:t>
            </a:r>
          </a:p>
        </p:txBody>
      </p:sp>
      <p:sp>
        <p:nvSpPr>
          <p:cNvPr id="3080" name="Text Box 10"/>
          <p:cNvSpPr txBox="1">
            <a:spLocks noChangeArrowheads="1"/>
          </p:cNvSpPr>
          <p:nvPr>
            <p:custDataLst>
              <p:tags r:id="rId6"/>
            </p:custDataLst>
          </p:nvPr>
        </p:nvSpPr>
        <p:spPr bwMode="auto">
          <a:xfrm>
            <a:off x="0" y="4310063"/>
            <a:ext cx="2906713"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dirty="0">
                <a:solidFill>
                  <a:schemeClr val="bg2"/>
                </a:solidFill>
                <a:latin typeface="Cambria" pitchFamily="18" charset="0"/>
              </a:rPr>
              <a:t>1-bit memory: flip-flops</a:t>
            </a:r>
          </a:p>
        </p:txBody>
      </p:sp>
      <p:sp>
        <p:nvSpPr>
          <p:cNvPr id="3081" name="Line 11"/>
          <p:cNvSpPr>
            <a:spLocks noChangeShapeType="1"/>
          </p:cNvSpPr>
          <p:nvPr>
            <p:custDataLst>
              <p:tags r:id="rId7"/>
            </p:custDataLst>
          </p:nvPr>
        </p:nvSpPr>
        <p:spPr bwMode="auto">
          <a:xfrm flipV="1">
            <a:off x="141111" y="1631950"/>
            <a:ext cx="0" cy="492125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latin typeface="Cambria" pitchFamily="18" charset="0"/>
            </a:endParaRPr>
          </a:p>
        </p:txBody>
      </p:sp>
      <p:sp>
        <p:nvSpPr>
          <p:cNvPr id="3082" name="Text Box 12"/>
          <p:cNvSpPr txBox="1">
            <a:spLocks noChangeArrowheads="1"/>
          </p:cNvSpPr>
          <p:nvPr>
            <p:custDataLst>
              <p:tags r:id="rId8"/>
            </p:custDataLst>
          </p:nvPr>
        </p:nvSpPr>
        <p:spPr bwMode="auto">
          <a:xfrm>
            <a:off x="4387056" y="228600"/>
            <a:ext cx="3563938"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700" dirty="0">
                <a:latin typeface="Cambria" pitchFamily="18" charset="0"/>
              </a:rPr>
              <a:t>Homework #6</a:t>
            </a:r>
          </a:p>
        </p:txBody>
      </p:sp>
      <p:sp>
        <p:nvSpPr>
          <p:cNvPr id="3083" name="Text Box 13"/>
          <p:cNvSpPr txBox="1">
            <a:spLocks noChangeArrowheads="1"/>
          </p:cNvSpPr>
          <p:nvPr>
            <p:custDataLst>
              <p:tags r:id="rId9"/>
            </p:custDataLst>
          </p:nvPr>
        </p:nvSpPr>
        <p:spPr bwMode="auto">
          <a:xfrm>
            <a:off x="239713" y="38687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registers</a:t>
            </a:r>
          </a:p>
        </p:txBody>
      </p:sp>
      <p:sp>
        <p:nvSpPr>
          <p:cNvPr id="3084" name="Text Box 14"/>
          <p:cNvSpPr txBox="1">
            <a:spLocks noChangeArrowheads="1"/>
          </p:cNvSpPr>
          <p:nvPr>
            <p:custDataLst>
              <p:tags r:id="rId10"/>
            </p:custDataLst>
          </p:nvPr>
        </p:nvSpPr>
        <p:spPr bwMode="auto">
          <a:xfrm>
            <a:off x="239713" y="34115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RAM</a:t>
            </a:r>
          </a:p>
        </p:txBody>
      </p:sp>
      <p:sp>
        <p:nvSpPr>
          <p:cNvPr id="3085" name="Text Box 15"/>
          <p:cNvSpPr txBox="1">
            <a:spLocks noChangeArrowheads="1"/>
          </p:cNvSpPr>
          <p:nvPr>
            <p:custDataLst>
              <p:tags r:id="rId11"/>
            </p:custDataLst>
          </p:nvPr>
        </p:nvSpPr>
        <p:spPr bwMode="auto">
          <a:xfrm>
            <a:off x="239713" y="29543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IR: Instruction Register</a:t>
            </a:r>
          </a:p>
        </p:txBody>
      </p:sp>
      <p:sp>
        <p:nvSpPr>
          <p:cNvPr id="3086" name="Text Box 16"/>
          <p:cNvSpPr txBox="1">
            <a:spLocks noChangeArrowheads="1"/>
          </p:cNvSpPr>
          <p:nvPr>
            <p:custDataLst>
              <p:tags r:id="rId12"/>
            </p:custDataLst>
          </p:nvPr>
        </p:nvSpPr>
        <p:spPr bwMode="auto">
          <a:xfrm>
            <a:off x="239713" y="250507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PC: Program Counter</a:t>
            </a:r>
          </a:p>
        </p:txBody>
      </p:sp>
      <p:sp>
        <p:nvSpPr>
          <p:cNvPr id="3087" name="Text Box 17"/>
          <p:cNvSpPr txBox="1">
            <a:spLocks noChangeArrowheads="1"/>
          </p:cNvSpPr>
          <p:nvPr>
            <p:custDataLst>
              <p:tags r:id="rId13"/>
            </p:custDataLst>
          </p:nvPr>
        </p:nvSpPr>
        <p:spPr bwMode="auto">
          <a:xfrm>
            <a:off x="963613" y="1949450"/>
            <a:ext cx="19129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b="1">
                <a:latin typeface="Cambria" pitchFamily="18" charset="0"/>
              </a:rPr>
              <a:t>Hmmm</a:t>
            </a:r>
          </a:p>
        </p:txBody>
      </p:sp>
      <p:sp>
        <p:nvSpPr>
          <p:cNvPr id="3088" name="Text Box 18"/>
          <p:cNvSpPr txBox="1">
            <a:spLocks noChangeArrowheads="1"/>
          </p:cNvSpPr>
          <p:nvPr>
            <p:custDataLst>
              <p:tags r:id="rId14"/>
            </p:custDataLst>
          </p:nvPr>
        </p:nvSpPr>
        <p:spPr bwMode="auto">
          <a:xfrm>
            <a:off x="1066800" y="1500717"/>
            <a:ext cx="290512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dirty="0">
                <a:solidFill>
                  <a:srgbClr val="0000FF"/>
                </a:solidFill>
                <a:latin typeface="Cambria" pitchFamily="18" charset="0"/>
              </a:rPr>
              <a:t>How does Python </a:t>
            </a:r>
            <a:r>
              <a:rPr lang="en-US" sz="1200" b="1" i="1" dirty="0">
                <a:solidFill>
                  <a:srgbClr val="0000FF"/>
                </a:solidFill>
                <a:latin typeface="Cambria" pitchFamily="18" charset="0"/>
              </a:rPr>
              <a:t>function</a:t>
            </a:r>
            <a:r>
              <a:rPr lang="en-US" sz="1200" dirty="0">
                <a:solidFill>
                  <a:srgbClr val="0000FF"/>
                </a:solidFill>
                <a:latin typeface="Cambria" pitchFamily="18" charset="0"/>
              </a:rPr>
              <a:t>?</a:t>
            </a:r>
          </a:p>
        </p:txBody>
      </p:sp>
      <p:sp>
        <p:nvSpPr>
          <p:cNvPr id="3090" name="Text Box 33"/>
          <p:cNvSpPr txBox="1">
            <a:spLocks noChangeArrowheads="1"/>
          </p:cNvSpPr>
          <p:nvPr>
            <p:custDataLst>
              <p:tags r:id="rId15"/>
            </p:custDataLst>
          </p:nvPr>
        </p:nvSpPr>
        <p:spPr bwMode="auto">
          <a:xfrm>
            <a:off x="4038600" y="708378"/>
            <a:ext cx="426085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dirty="0" smtClean="0">
                <a:latin typeface="Cambria" pitchFamily="18" charset="0"/>
              </a:rPr>
              <a:t>Four problems due  </a:t>
            </a:r>
            <a:r>
              <a:rPr lang="en-US" sz="2100" dirty="0">
                <a:latin typeface="Cambria" pitchFamily="18" charset="0"/>
              </a:rPr>
              <a:t>Mon. </a:t>
            </a:r>
            <a:r>
              <a:rPr lang="en-US" sz="2100" dirty="0" smtClean="0">
                <a:latin typeface="Cambria" pitchFamily="18" charset="0"/>
              </a:rPr>
              <a:t>10/28</a:t>
            </a:r>
            <a:endParaRPr lang="en-US" sz="2100" dirty="0">
              <a:latin typeface="Cambria" pitchFamily="18" charset="0"/>
            </a:endParaRPr>
          </a:p>
        </p:txBody>
      </p:sp>
      <p:sp>
        <p:nvSpPr>
          <p:cNvPr id="3091" name="Text Box 34"/>
          <p:cNvSpPr txBox="1">
            <a:spLocks noChangeArrowheads="1"/>
          </p:cNvSpPr>
          <p:nvPr>
            <p:custDataLst>
              <p:tags r:id="rId16"/>
            </p:custDataLst>
          </p:nvPr>
        </p:nvSpPr>
        <p:spPr bwMode="auto">
          <a:xfrm>
            <a:off x="1084263" y="889000"/>
            <a:ext cx="1944687"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3200" b="1" dirty="0">
                <a:latin typeface="Cambria" pitchFamily="18" charset="0"/>
              </a:rPr>
              <a:t>Python!</a:t>
            </a:r>
          </a:p>
        </p:txBody>
      </p:sp>
      <p:sp>
        <p:nvSpPr>
          <p:cNvPr id="3092" name="Freeform 105"/>
          <p:cNvSpPr>
            <a:spLocks/>
          </p:cNvSpPr>
          <p:nvPr/>
        </p:nvSpPr>
        <p:spPr bwMode="auto">
          <a:xfrm>
            <a:off x="927035" y="1140178"/>
            <a:ext cx="416344" cy="1032712"/>
          </a:xfrm>
          <a:custGeom>
            <a:avLst/>
            <a:gdLst>
              <a:gd name="T0" fmla="*/ 2147483647 w 90"/>
              <a:gd name="T1" fmla="*/ 2147483647 h 293"/>
              <a:gd name="T2" fmla="*/ 2147483647 w 90"/>
              <a:gd name="T3" fmla="*/ 2147483647 h 293"/>
              <a:gd name="T4" fmla="*/ 2147483647 w 90"/>
              <a:gd name="T5" fmla="*/ 2147483647 h 293"/>
              <a:gd name="T6" fmla="*/ 2147483647 w 90"/>
              <a:gd name="T7" fmla="*/ 2147483647 h 293"/>
              <a:gd name="T8" fmla="*/ 2147483647 w 90"/>
              <a:gd name="T9" fmla="*/ 2147483647 h 293"/>
              <a:gd name="T10" fmla="*/ 2147483647 w 90"/>
              <a:gd name="T11" fmla="*/ 2147483647 h 293"/>
              <a:gd name="T12" fmla="*/ 2147483647 w 90"/>
              <a:gd name="T13" fmla="*/ 0 h 293"/>
              <a:gd name="T14" fmla="*/ 0 60000 65536"/>
              <a:gd name="T15" fmla="*/ 0 60000 65536"/>
              <a:gd name="T16" fmla="*/ 0 60000 65536"/>
              <a:gd name="T17" fmla="*/ 0 60000 65536"/>
              <a:gd name="T18" fmla="*/ 0 60000 65536"/>
              <a:gd name="T19" fmla="*/ 0 60000 65536"/>
              <a:gd name="T20" fmla="*/ 0 60000 65536"/>
              <a:gd name="T21" fmla="*/ 0 w 90"/>
              <a:gd name="T22" fmla="*/ 0 h 293"/>
              <a:gd name="T23" fmla="*/ 90 w 90"/>
              <a:gd name="T24" fmla="*/ 293 h 2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293">
                <a:moveTo>
                  <a:pt x="85" y="293"/>
                </a:moveTo>
                <a:cubicBezTo>
                  <a:pt x="59" y="275"/>
                  <a:pt x="38" y="270"/>
                  <a:pt x="21" y="244"/>
                </a:cubicBezTo>
                <a:cubicBezTo>
                  <a:pt x="18" y="232"/>
                  <a:pt x="16" y="220"/>
                  <a:pt x="12" y="210"/>
                </a:cubicBezTo>
                <a:cubicBezTo>
                  <a:pt x="9" y="204"/>
                  <a:pt x="2" y="200"/>
                  <a:pt x="2" y="195"/>
                </a:cubicBezTo>
                <a:cubicBezTo>
                  <a:pt x="0" y="169"/>
                  <a:pt x="5" y="94"/>
                  <a:pt x="26" y="64"/>
                </a:cubicBezTo>
                <a:cubicBezTo>
                  <a:pt x="35" y="50"/>
                  <a:pt x="49" y="27"/>
                  <a:pt x="60" y="15"/>
                </a:cubicBezTo>
                <a:cubicBezTo>
                  <a:pt x="67" y="6"/>
                  <a:pt x="90" y="0"/>
                  <a:pt x="90" y="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latin typeface="Cambria" pitchFamily="18" charset="0"/>
            </a:endParaRPr>
          </a:p>
        </p:txBody>
      </p:sp>
      <p:sp>
        <p:nvSpPr>
          <p:cNvPr id="3093" name="Rectangle 38"/>
          <p:cNvSpPr>
            <a:spLocks noChangeArrowheads="1"/>
          </p:cNvSpPr>
          <p:nvPr/>
        </p:nvSpPr>
        <p:spPr bwMode="auto">
          <a:xfrm>
            <a:off x="4699423" y="1106269"/>
            <a:ext cx="2939203" cy="64633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1800" dirty="0">
                <a:solidFill>
                  <a:srgbClr val="C00000"/>
                </a:solidFill>
                <a:latin typeface="Cambria" pitchFamily="18" charset="0"/>
              </a:rPr>
              <a:t>No LAC hours </a:t>
            </a:r>
            <a:r>
              <a:rPr lang="en-US" sz="1800" dirty="0" smtClean="0">
                <a:solidFill>
                  <a:srgbClr val="C00000"/>
                </a:solidFill>
                <a:latin typeface="Cambria" pitchFamily="18" charset="0"/>
              </a:rPr>
              <a:t>this </a:t>
            </a:r>
            <a:r>
              <a:rPr lang="en-US" sz="1800" dirty="0">
                <a:solidFill>
                  <a:srgbClr val="C00000"/>
                </a:solidFill>
                <a:latin typeface="Cambria" pitchFamily="18" charset="0"/>
              </a:rPr>
              <a:t>weekend.</a:t>
            </a:r>
          </a:p>
          <a:p>
            <a:r>
              <a:rPr lang="en-US" sz="1800" i="1" dirty="0">
                <a:solidFill>
                  <a:srgbClr val="C00000"/>
                </a:solidFill>
                <a:latin typeface="Cambria" pitchFamily="18" charset="0"/>
              </a:rPr>
              <a:t>No lab meetings next week.</a:t>
            </a:r>
          </a:p>
        </p:txBody>
      </p:sp>
      <p:pic>
        <p:nvPicPr>
          <p:cNvPr id="3094" name="Picture 11" descr="vonNeumann"/>
          <p:cNvPicPr>
            <a:picLocks noChangeAspect="1"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3657600" y="2209800"/>
            <a:ext cx="4235450" cy="320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95" name="Text Box 12"/>
          <p:cNvSpPr txBox="1">
            <a:spLocks noChangeArrowheads="1"/>
          </p:cNvSpPr>
          <p:nvPr/>
        </p:nvSpPr>
        <p:spPr bwMode="auto">
          <a:xfrm>
            <a:off x="3429000" y="5105400"/>
            <a:ext cx="1447800" cy="554038"/>
          </a:xfrm>
          <a:prstGeom prst="rect">
            <a:avLst/>
          </a:prstGeom>
          <a:solidFill>
            <a:schemeClr val="bg1">
              <a:lumMod val="85000"/>
            </a:schemeClr>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latin typeface="Cambria" pitchFamily="18" charset="0"/>
              </a:rPr>
              <a:t>Von Neumann, advisor</a:t>
            </a:r>
            <a:endParaRPr lang="en-US" sz="1500" i="1" dirty="0">
              <a:latin typeface="Cambria" pitchFamily="18" charset="0"/>
            </a:endParaRPr>
          </a:p>
        </p:txBody>
      </p:sp>
      <p:pic>
        <p:nvPicPr>
          <p:cNvPr id="3096" name="Picture 8" descr="Gillies_Donald_B"/>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7724247" y="3532894"/>
            <a:ext cx="1157286" cy="1541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97" name="Text Box 9"/>
          <p:cNvSpPr txBox="1">
            <a:spLocks noChangeArrowheads="1"/>
          </p:cNvSpPr>
          <p:nvPr/>
        </p:nvSpPr>
        <p:spPr bwMode="auto">
          <a:xfrm>
            <a:off x="7673622" y="3120143"/>
            <a:ext cx="1244600" cy="554038"/>
          </a:xfrm>
          <a:prstGeom prst="rect">
            <a:avLst/>
          </a:prstGeom>
          <a:solidFill>
            <a:schemeClr val="bg1">
              <a:lumMod val="85000"/>
            </a:schemeClr>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latin typeface="Cambria" pitchFamily="18" charset="0"/>
              </a:rPr>
              <a:t>Don </a:t>
            </a:r>
            <a:r>
              <a:rPr lang="en-US" sz="1500" dirty="0" err="1">
                <a:latin typeface="Cambria" pitchFamily="18" charset="0"/>
              </a:rPr>
              <a:t>Gillies</a:t>
            </a:r>
            <a:r>
              <a:rPr lang="en-US" sz="1500" dirty="0">
                <a:latin typeface="Cambria" pitchFamily="18" charset="0"/>
              </a:rPr>
              <a:t>, </a:t>
            </a:r>
            <a:r>
              <a:rPr lang="en-US" sz="1500" i="1" dirty="0">
                <a:latin typeface="Cambria" pitchFamily="18" charset="0"/>
              </a:rPr>
              <a:t>assembler</a:t>
            </a:r>
            <a:endParaRPr lang="en-US" sz="1500" dirty="0">
              <a:latin typeface="Cambria" pitchFamily="18" charset="0"/>
            </a:endParaRPr>
          </a:p>
        </p:txBody>
      </p:sp>
      <p:sp>
        <p:nvSpPr>
          <p:cNvPr id="44" name="Rectangle 43"/>
          <p:cNvSpPr/>
          <p:nvPr/>
        </p:nvSpPr>
        <p:spPr>
          <a:xfrm>
            <a:off x="3352800" y="5967413"/>
            <a:ext cx="5403850" cy="646331"/>
          </a:xfrm>
          <a:prstGeom prst="rect">
            <a:avLst/>
          </a:prstGeom>
          <a:solidFill>
            <a:srgbClr val="CCECFF"/>
          </a:solidFill>
        </p:spPr>
        <p:txBody>
          <a:bodyPr wrap="square">
            <a:spAutoFit/>
          </a:bodyPr>
          <a:lstStyle/>
          <a:p>
            <a:pPr>
              <a:defRPr/>
            </a:pPr>
            <a:r>
              <a:rPr lang="en-US" sz="1800" b="1" dirty="0">
                <a:solidFill>
                  <a:srgbClr val="0000FF"/>
                </a:solidFill>
                <a:latin typeface="Cambria" pitchFamily="18" charset="0"/>
                <a:cs typeface="Calibri" pitchFamily="34" charset="0"/>
              </a:rPr>
              <a:t>Key challenge</a:t>
            </a:r>
            <a:r>
              <a:rPr lang="en-US" sz="1800" dirty="0">
                <a:latin typeface="Cambria" pitchFamily="18" charset="0"/>
                <a:cs typeface="Calibri" pitchFamily="34" charset="0"/>
              </a:rPr>
              <a:t>: automatically </a:t>
            </a:r>
            <a:r>
              <a:rPr lang="en-US" sz="1800" dirty="0" smtClean="0">
                <a:latin typeface="Cambria" pitchFamily="18" charset="0"/>
                <a:cs typeface="Calibri" pitchFamily="34" charset="0"/>
              </a:rPr>
              <a:t>translating functions </a:t>
            </a:r>
            <a:r>
              <a:rPr lang="en-US" sz="1800" dirty="0">
                <a:latin typeface="Cambria" pitchFamily="18" charset="0"/>
                <a:cs typeface="Calibri" pitchFamily="34" charset="0"/>
              </a:rPr>
              <a:t>into assembly – </a:t>
            </a:r>
            <a:r>
              <a:rPr lang="en-US" sz="1800" i="1" dirty="0">
                <a:latin typeface="Cambria" pitchFamily="18" charset="0"/>
                <a:cs typeface="Calibri" pitchFamily="34" charset="0"/>
              </a:rPr>
              <a:t>without breaking other functions</a:t>
            </a:r>
            <a:r>
              <a:rPr lang="en-US" sz="1800" dirty="0">
                <a:latin typeface="Cambria" pitchFamily="18" charset="0"/>
                <a:cs typeface="Calibri" pitchFamily="34" charset="0"/>
              </a:rPr>
              <a:t>!</a:t>
            </a:r>
          </a:p>
        </p:txBody>
      </p:sp>
      <p:sp>
        <p:nvSpPr>
          <p:cNvPr id="3099" name="Text Box 37"/>
          <p:cNvSpPr txBox="1">
            <a:spLocks noChangeArrowheads="1"/>
          </p:cNvSpPr>
          <p:nvPr/>
        </p:nvSpPr>
        <p:spPr bwMode="auto">
          <a:xfrm>
            <a:off x="5181600" y="5105400"/>
            <a:ext cx="3352800" cy="508000"/>
          </a:xfrm>
          <a:prstGeom prst="rect">
            <a:avLst/>
          </a:prstGeom>
          <a:solidFill>
            <a:schemeClr val="bg1"/>
          </a:solidFill>
          <a:ln w="19050">
            <a:solidFill>
              <a:schemeClr val="bg1"/>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700" dirty="0">
                <a:latin typeface="Cambria" pitchFamily="18" charset="0"/>
              </a:rPr>
              <a:t>The first assembler?</a:t>
            </a:r>
          </a:p>
        </p:txBody>
      </p:sp>
      <p:grpSp>
        <p:nvGrpSpPr>
          <p:cNvPr id="3089" name="Group 19"/>
          <p:cNvGrpSpPr>
            <a:grpSpLocks/>
          </p:cNvGrpSpPr>
          <p:nvPr>
            <p:custDataLst>
              <p:tags r:id="rId17"/>
            </p:custDataLst>
          </p:nvPr>
        </p:nvGrpSpPr>
        <p:grpSpPr bwMode="auto">
          <a:xfrm>
            <a:off x="757746" y="1527450"/>
            <a:ext cx="307703" cy="414601"/>
            <a:chOff x="2928" y="1051"/>
            <a:chExt cx="840" cy="957"/>
          </a:xfrm>
        </p:grpSpPr>
        <p:sp>
          <p:nvSpPr>
            <p:cNvPr id="3100" name="Freeform 20"/>
            <p:cNvSpPr>
              <a:spLocks/>
            </p:cNvSpPr>
            <p:nvPr>
              <p:custDataLst>
                <p:tags r:id="rId18"/>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101" name="Oval 21"/>
            <p:cNvSpPr>
              <a:spLocks noChangeArrowheads="1"/>
            </p:cNvSpPr>
            <p:nvPr>
              <p:custDataLst>
                <p:tags r:id="rId1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3102" name="Oval 22"/>
            <p:cNvSpPr>
              <a:spLocks noChangeArrowheads="1"/>
            </p:cNvSpPr>
            <p:nvPr>
              <p:custDataLst>
                <p:tags r:id="rId2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3" name="Oval 23"/>
            <p:cNvSpPr>
              <a:spLocks noChangeArrowheads="1"/>
            </p:cNvSpPr>
            <p:nvPr>
              <p:custDataLst>
                <p:tags r:id="rId2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4" name="Oval 24"/>
            <p:cNvSpPr>
              <a:spLocks noChangeArrowheads="1"/>
            </p:cNvSpPr>
            <p:nvPr>
              <p:custDataLst>
                <p:tags r:id="rId2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5" name="Oval 25"/>
            <p:cNvSpPr>
              <a:spLocks noChangeArrowheads="1"/>
            </p:cNvSpPr>
            <p:nvPr>
              <p:custDataLst>
                <p:tags r:id="rId2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6" name="Oval 26"/>
            <p:cNvSpPr>
              <a:spLocks noChangeArrowheads="1"/>
            </p:cNvSpPr>
            <p:nvPr>
              <p:custDataLst>
                <p:tags r:id="rId2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7" name="Oval 27"/>
            <p:cNvSpPr>
              <a:spLocks noChangeArrowheads="1"/>
            </p:cNvSpPr>
            <p:nvPr>
              <p:custDataLst>
                <p:tags r:id="rId2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8" name="AutoShape 28"/>
            <p:cNvSpPr>
              <a:spLocks noChangeArrowheads="1"/>
            </p:cNvSpPr>
            <p:nvPr>
              <p:custDataLst>
                <p:tags r:id="rId2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3109" name="Freeform 29"/>
            <p:cNvSpPr>
              <a:spLocks/>
            </p:cNvSpPr>
            <p:nvPr>
              <p:custDataLst>
                <p:tags r:id="rId2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110" name="Freeform 30"/>
            <p:cNvSpPr>
              <a:spLocks/>
            </p:cNvSpPr>
            <p:nvPr>
              <p:custDataLst>
                <p:tags r:id="rId2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111" name="Freeform 31"/>
            <p:cNvSpPr>
              <a:spLocks/>
            </p:cNvSpPr>
            <p:nvPr>
              <p:custDataLst>
                <p:tags r:id="rId2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112" name="Freeform 32"/>
            <p:cNvSpPr>
              <a:spLocks/>
            </p:cNvSpPr>
            <p:nvPr>
              <p:custDataLst>
                <p:tags r:id="rId3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 name="Rectangle 2"/>
          <p:cNvSpPr/>
          <p:nvPr/>
        </p:nvSpPr>
        <p:spPr>
          <a:xfrm>
            <a:off x="6553200" y="2224501"/>
            <a:ext cx="1274131" cy="323165"/>
          </a:xfrm>
          <a:prstGeom prst="rect">
            <a:avLst/>
          </a:prstGeom>
        </p:spPr>
        <p:txBody>
          <a:bodyPr wrap="none">
            <a:spAutoFit/>
          </a:bodyPr>
          <a:lstStyle/>
          <a:p>
            <a:r>
              <a:rPr lang="en-US" sz="1500" b="1" dirty="0" smtClean="0">
                <a:solidFill>
                  <a:schemeClr val="bg1"/>
                </a:solidFill>
                <a:latin typeface="Cambria" pitchFamily="18" charset="0"/>
              </a:rPr>
              <a:t>IAS machine</a:t>
            </a:r>
            <a:endParaRPr lang="en-US" sz="1500" b="1" dirty="0">
              <a:solidFill>
                <a:schemeClr val="bg1"/>
              </a:solidFill>
            </a:endParaRPr>
          </a:p>
        </p:txBody>
      </p:sp>
    </p:spTree>
    <p:extLst>
      <p:ext uri="{BB962C8B-B14F-4D97-AF65-F5344CB8AC3E}">
        <p14:creationId xmlns:p14="http://schemas.microsoft.com/office/powerpoint/2010/main" val="2107001745"/>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6553200" y="736431"/>
            <a:ext cx="1524000" cy="369838"/>
          </a:xfrm>
          <a:prstGeom prst="round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075" name="Text Box 5"/>
          <p:cNvSpPr txBox="1">
            <a:spLocks noChangeArrowheads="1"/>
          </p:cNvSpPr>
          <p:nvPr>
            <p:custDataLst>
              <p:tags r:id="rId1"/>
            </p:custDataLst>
          </p:nvPr>
        </p:nvSpPr>
        <p:spPr bwMode="auto">
          <a:xfrm>
            <a:off x="609600" y="26988"/>
            <a:ext cx="331787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a:latin typeface="Cambria" pitchFamily="18" charset="0"/>
              </a:rPr>
              <a:t>CS </a:t>
            </a:r>
            <a:r>
              <a:rPr lang="en-US" sz="4200" dirty="0" smtClean="0">
                <a:latin typeface="Cambria" pitchFamily="18" charset="0"/>
              </a:rPr>
              <a:t>5</a:t>
            </a:r>
            <a:endParaRPr lang="en-US" sz="4200" dirty="0">
              <a:latin typeface="Cambria" pitchFamily="18" charset="0"/>
            </a:endParaRPr>
          </a:p>
        </p:txBody>
      </p:sp>
      <p:sp>
        <p:nvSpPr>
          <p:cNvPr id="3076" name="Text Box 6"/>
          <p:cNvSpPr txBox="1">
            <a:spLocks noChangeArrowheads="1"/>
          </p:cNvSpPr>
          <p:nvPr>
            <p:custDataLst>
              <p:tags r:id="rId2"/>
            </p:custDataLst>
          </p:nvPr>
        </p:nvSpPr>
        <p:spPr bwMode="auto">
          <a:xfrm>
            <a:off x="239713" y="574992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logic gates</a:t>
            </a:r>
          </a:p>
        </p:txBody>
      </p:sp>
      <p:sp>
        <p:nvSpPr>
          <p:cNvPr id="3077" name="Text Box 7"/>
          <p:cNvSpPr txBox="1">
            <a:spLocks noChangeArrowheads="1"/>
          </p:cNvSpPr>
          <p:nvPr>
            <p:custDataLst>
              <p:tags r:id="rId3"/>
            </p:custDataLst>
          </p:nvPr>
        </p:nvSpPr>
        <p:spPr bwMode="auto">
          <a:xfrm>
            <a:off x="177800" y="6242050"/>
            <a:ext cx="27289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transistors / switches</a:t>
            </a:r>
          </a:p>
        </p:txBody>
      </p:sp>
      <p:sp>
        <p:nvSpPr>
          <p:cNvPr id="3078" name="Text Box 8"/>
          <p:cNvSpPr txBox="1">
            <a:spLocks noChangeArrowheads="1"/>
          </p:cNvSpPr>
          <p:nvPr>
            <p:custDataLst>
              <p:tags r:id="rId4"/>
            </p:custDataLst>
          </p:nvPr>
        </p:nvSpPr>
        <p:spPr bwMode="auto">
          <a:xfrm>
            <a:off x="239713" y="525938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bitwise functions</a:t>
            </a:r>
          </a:p>
        </p:txBody>
      </p:sp>
      <p:sp>
        <p:nvSpPr>
          <p:cNvPr id="3079" name="Text Box 9"/>
          <p:cNvSpPr txBox="1">
            <a:spLocks noChangeArrowheads="1"/>
          </p:cNvSpPr>
          <p:nvPr>
            <p:custDataLst>
              <p:tags r:id="rId5"/>
            </p:custDataLst>
          </p:nvPr>
        </p:nvSpPr>
        <p:spPr bwMode="auto">
          <a:xfrm>
            <a:off x="239713" y="4768850"/>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arithmetic</a:t>
            </a:r>
          </a:p>
        </p:txBody>
      </p:sp>
      <p:sp>
        <p:nvSpPr>
          <p:cNvPr id="3080" name="Text Box 10"/>
          <p:cNvSpPr txBox="1">
            <a:spLocks noChangeArrowheads="1"/>
          </p:cNvSpPr>
          <p:nvPr>
            <p:custDataLst>
              <p:tags r:id="rId6"/>
            </p:custDataLst>
          </p:nvPr>
        </p:nvSpPr>
        <p:spPr bwMode="auto">
          <a:xfrm>
            <a:off x="0" y="4310063"/>
            <a:ext cx="2906713"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dirty="0">
                <a:solidFill>
                  <a:schemeClr val="bg2"/>
                </a:solidFill>
                <a:latin typeface="Cambria" pitchFamily="18" charset="0"/>
              </a:rPr>
              <a:t>1-bit memory: flip-flops</a:t>
            </a:r>
          </a:p>
        </p:txBody>
      </p:sp>
      <p:sp>
        <p:nvSpPr>
          <p:cNvPr id="3081" name="Line 11"/>
          <p:cNvSpPr>
            <a:spLocks noChangeShapeType="1"/>
          </p:cNvSpPr>
          <p:nvPr>
            <p:custDataLst>
              <p:tags r:id="rId7"/>
            </p:custDataLst>
          </p:nvPr>
        </p:nvSpPr>
        <p:spPr bwMode="auto">
          <a:xfrm flipV="1">
            <a:off x="141111" y="1631950"/>
            <a:ext cx="0" cy="492125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latin typeface="Cambria" pitchFamily="18" charset="0"/>
            </a:endParaRPr>
          </a:p>
        </p:txBody>
      </p:sp>
      <p:sp>
        <p:nvSpPr>
          <p:cNvPr id="3082" name="Text Box 12"/>
          <p:cNvSpPr txBox="1">
            <a:spLocks noChangeArrowheads="1"/>
          </p:cNvSpPr>
          <p:nvPr>
            <p:custDataLst>
              <p:tags r:id="rId8"/>
            </p:custDataLst>
          </p:nvPr>
        </p:nvSpPr>
        <p:spPr bwMode="auto">
          <a:xfrm>
            <a:off x="4387056" y="228600"/>
            <a:ext cx="3563938"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700" dirty="0">
                <a:latin typeface="Cambria" pitchFamily="18" charset="0"/>
              </a:rPr>
              <a:t>Homework #6</a:t>
            </a:r>
          </a:p>
        </p:txBody>
      </p:sp>
      <p:sp>
        <p:nvSpPr>
          <p:cNvPr id="3083" name="Text Box 13"/>
          <p:cNvSpPr txBox="1">
            <a:spLocks noChangeArrowheads="1"/>
          </p:cNvSpPr>
          <p:nvPr>
            <p:custDataLst>
              <p:tags r:id="rId9"/>
            </p:custDataLst>
          </p:nvPr>
        </p:nvSpPr>
        <p:spPr bwMode="auto">
          <a:xfrm>
            <a:off x="239713" y="38687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registers</a:t>
            </a:r>
          </a:p>
        </p:txBody>
      </p:sp>
      <p:sp>
        <p:nvSpPr>
          <p:cNvPr id="3084" name="Text Box 14"/>
          <p:cNvSpPr txBox="1">
            <a:spLocks noChangeArrowheads="1"/>
          </p:cNvSpPr>
          <p:nvPr>
            <p:custDataLst>
              <p:tags r:id="rId10"/>
            </p:custDataLst>
          </p:nvPr>
        </p:nvSpPr>
        <p:spPr bwMode="auto">
          <a:xfrm>
            <a:off x="239713" y="34115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RAM</a:t>
            </a:r>
          </a:p>
        </p:txBody>
      </p:sp>
      <p:sp>
        <p:nvSpPr>
          <p:cNvPr id="3085" name="Text Box 15"/>
          <p:cNvSpPr txBox="1">
            <a:spLocks noChangeArrowheads="1"/>
          </p:cNvSpPr>
          <p:nvPr>
            <p:custDataLst>
              <p:tags r:id="rId11"/>
            </p:custDataLst>
          </p:nvPr>
        </p:nvSpPr>
        <p:spPr bwMode="auto">
          <a:xfrm>
            <a:off x="239713" y="29543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IR: Instruction Register</a:t>
            </a:r>
          </a:p>
        </p:txBody>
      </p:sp>
      <p:sp>
        <p:nvSpPr>
          <p:cNvPr id="3086" name="Text Box 16"/>
          <p:cNvSpPr txBox="1">
            <a:spLocks noChangeArrowheads="1"/>
          </p:cNvSpPr>
          <p:nvPr>
            <p:custDataLst>
              <p:tags r:id="rId12"/>
            </p:custDataLst>
          </p:nvPr>
        </p:nvSpPr>
        <p:spPr bwMode="auto">
          <a:xfrm>
            <a:off x="239713" y="250507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PC: Program Counter</a:t>
            </a:r>
          </a:p>
        </p:txBody>
      </p:sp>
      <p:sp>
        <p:nvSpPr>
          <p:cNvPr id="3087" name="Text Box 17"/>
          <p:cNvSpPr txBox="1">
            <a:spLocks noChangeArrowheads="1"/>
          </p:cNvSpPr>
          <p:nvPr>
            <p:custDataLst>
              <p:tags r:id="rId13"/>
            </p:custDataLst>
          </p:nvPr>
        </p:nvSpPr>
        <p:spPr bwMode="auto">
          <a:xfrm>
            <a:off x="963613" y="1949450"/>
            <a:ext cx="19129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b="1">
                <a:latin typeface="Cambria" pitchFamily="18" charset="0"/>
              </a:rPr>
              <a:t>Hmmm</a:t>
            </a:r>
          </a:p>
        </p:txBody>
      </p:sp>
      <p:sp>
        <p:nvSpPr>
          <p:cNvPr id="3088" name="Text Box 18"/>
          <p:cNvSpPr txBox="1">
            <a:spLocks noChangeArrowheads="1"/>
          </p:cNvSpPr>
          <p:nvPr>
            <p:custDataLst>
              <p:tags r:id="rId14"/>
            </p:custDataLst>
          </p:nvPr>
        </p:nvSpPr>
        <p:spPr bwMode="auto">
          <a:xfrm>
            <a:off x="1066800" y="1500717"/>
            <a:ext cx="290512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dirty="0">
                <a:solidFill>
                  <a:srgbClr val="0000FF"/>
                </a:solidFill>
                <a:latin typeface="Cambria" pitchFamily="18" charset="0"/>
              </a:rPr>
              <a:t>How does Python </a:t>
            </a:r>
            <a:r>
              <a:rPr lang="en-US" sz="1200" b="1" i="1" dirty="0">
                <a:solidFill>
                  <a:srgbClr val="0000FF"/>
                </a:solidFill>
                <a:latin typeface="Cambria" pitchFamily="18" charset="0"/>
              </a:rPr>
              <a:t>function</a:t>
            </a:r>
            <a:r>
              <a:rPr lang="en-US" sz="1200" dirty="0">
                <a:solidFill>
                  <a:srgbClr val="0000FF"/>
                </a:solidFill>
                <a:latin typeface="Cambria" pitchFamily="18" charset="0"/>
              </a:rPr>
              <a:t>?</a:t>
            </a:r>
          </a:p>
        </p:txBody>
      </p:sp>
      <p:sp>
        <p:nvSpPr>
          <p:cNvPr id="3090" name="Text Box 33"/>
          <p:cNvSpPr txBox="1">
            <a:spLocks noChangeArrowheads="1"/>
          </p:cNvSpPr>
          <p:nvPr>
            <p:custDataLst>
              <p:tags r:id="rId15"/>
            </p:custDataLst>
          </p:nvPr>
        </p:nvSpPr>
        <p:spPr bwMode="auto">
          <a:xfrm>
            <a:off x="4038600" y="708378"/>
            <a:ext cx="426085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dirty="0" smtClean="0">
                <a:latin typeface="Cambria" pitchFamily="18" charset="0"/>
              </a:rPr>
              <a:t>Four problems due  </a:t>
            </a:r>
            <a:r>
              <a:rPr lang="en-US" sz="2100" dirty="0">
                <a:latin typeface="Cambria" pitchFamily="18" charset="0"/>
              </a:rPr>
              <a:t>Mon. </a:t>
            </a:r>
            <a:r>
              <a:rPr lang="en-US" sz="2100" dirty="0" smtClean="0">
                <a:latin typeface="Cambria" pitchFamily="18" charset="0"/>
              </a:rPr>
              <a:t>10/28</a:t>
            </a:r>
            <a:endParaRPr lang="en-US" sz="2100" dirty="0">
              <a:latin typeface="Cambria" pitchFamily="18" charset="0"/>
            </a:endParaRPr>
          </a:p>
        </p:txBody>
      </p:sp>
      <p:sp>
        <p:nvSpPr>
          <p:cNvPr id="3091" name="Text Box 34"/>
          <p:cNvSpPr txBox="1">
            <a:spLocks noChangeArrowheads="1"/>
          </p:cNvSpPr>
          <p:nvPr>
            <p:custDataLst>
              <p:tags r:id="rId16"/>
            </p:custDataLst>
          </p:nvPr>
        </p:nvSpPr>
        <p:spPr bwMode="auto">
          <a:xfrm>
            <a:off x="1084263" y="889000"/>
            <a:ext cx="1944687"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3200" b="1" dirty="0">
                <a:latin typeface="Cambria" pitchFamily="18" charset="0"/>
              </a:rPr>
              <a:t>Python!</a:t>
            </a:r>
          </a:p>
        </p:txBody>
      </p:sp>
      <p:sp>
        <p:nvSpPr>
          <p:cNvPr id="3092" name="Freeform 105"/>
          <p:cNvSpPr>
            <a:spLocks/>
          </p:cNvSpPr>
          <p:nvPr/>
        </p:nvSpPr>
        <p:spPr bwMode="auto">
          <a:xfrm>
            <a:off x="927035" y="1140178"/>
            <a:ext cx="416344" cy="1032712"/>
          </a:xfrm>
          <a:custGeom>
            <a:avLst/>
            <a:gdLst>
              <a:gd name="T0" fmla="*/ 2147483647 w 90"/>
              <a:gd name="T1" fmla="*/ 2147483647 h 293"/>
              <a:gd name="T2" fmla="*/ 2147483647 w 90"/>
              <a:gd name="T3" fmla="*/ 2147483647 h 293"/>
              <a:gd name="T4" fmla="*/ 2147483647 w 90"/>
              <a:gd name="T5" fmla="*/ 2147483647 h 293"/>
              <a:gd name="T6" fmla="*/ 2147483647 w 90"/>
              <a:gd name="T7" fmla="*/ 2147483647 h 293"/>
              <a:gd name="T8" fmla="*/ 2147483647 w 90"/>
              <a:gd name="T9" fmla="*/ 2147483647 h 293"/>
              <a:gd name="T10" fmla="*/ 2147483647 w 90"/>
              <a:gd name="T11" fmla="*/ 2147483647 h 293"/>
              <a:gd name="T12" fmla="*/ 2147483647 w 90"/>
              <a:gd name="T13" fmla="*/ 0 h 293"/>
              <a:gd name="T14" fmla="*/ 0 60000 65536"/>
              <a:gd name="T15" fmla="*/ 0 60000 65536"/>
              <a:gd name="T16" fmla="*/ 0 60000 65536"/>
              <a:gd name="T17" fmla="*/ 0 60000 65536"/>
              <a:gd name="T18" fmla="*/ 0 60000 65536"/>
              <a:gd name="T19" fmla="*/ 0 60000 65536"/>
              <a:gd name="T20" fmla="*/ 0 60000 65536"/>
              <a:gd name="T21" fmla="*/ 0 w 90"/>
              <a:gd name="T22" fmla="*/ 0 h 293"/>
              <a:gd name="T23" fmla="*/ 90 w 90"/>
              <a:gd name="T24" fmla="*/ 293 h 2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293">
                <a:moveTo>
                  <a:pt x="85" y="293"/>
                </a:moveTo>
                <a:cubicBezTo>
                  <a:pt x="59" y="275"/>
                  <a:pt x="38" y="270"/>
                  <a:pt x="21" y="244"/>
                </a:cubicBezTo>
                <a:cubicBezTo>
                  <a:pt x="18" y="232"/>
                  <a:pt x="16" y="220"/>
                  <a:pt x="12" y="210"/>
                </a:cubicBezTo>
                <a:cubicBezTo>
                  <a:pt x="9" y="204"/>
                  <a:pt x="2" y="200"/>
                  <a:pt x="2" y="195"/>
                </a:cubicBezTo>
                <a:cubicBezTo>
                  <a:pt x="0" y="169"/>
                  <a:pt x="5" y="94"/>
                  <a:pt x="26" y="64"/>
                </a:cubicBezTo>
                <a:cubicBezTo>
                  <a:pt x="35" y="50"/>
                  <a:pt x="49" y="27"/>
                  <a:pt x="60" y="15"/>
                </a:cubicBezTo>
                <a:cubicBezTo>
                  <a:pt x="67" y="6"/>
                  <a:pt x="90" y="0"/>
                  <a:pt x="90" y="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latin typeface="Cambria" pitchFamily="18" charset="0"/>
            </a:endParaRPr>
          </a:p>
        </p:txBody>
      </p:sp>
      <p:sp>
        <p:nvSpPr>
          <p:cNvPr id="3093" name="Rectangle 38"/>
          <p:cNvSpPr>
            <a:spLocks noChangeArrowheads="1"/>
          </p:cNvSpPr>
          <p:nvPr/>
        </p:nvSpPr>
        <p:spPr bwMode="auto">
          <a:xfrm>
            <a:off x="4699423" y="1106269"/>
            <a:ext cx="2939203" cy="64633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1800" dirty="0">
                <a:solidFill>
                  <a:srgbClr val="C00000"/>
                </a:solidFill>
                <a:latin typeface="Cambria" pitchFamily="18" charset="0"/>
              </a:rPr>
              <a:t>No LAC hours </a:t>
            </a:r>
            <a:r>
              <a:rPr lang="en-US" sz="1800" dirty="0" smtClean="0">
                <a:solidFill>
                  <a:srgbClr val="C00000"/>
                </a:solidFill>
                <a:latin typeface="Cambria" pitchFamily="18" charset="0"/>
              </a:rPr>
              <a:t>this </a:t>
            </a:r>
            <a:r>
              <a:rPr lang="en-US" sz="1800" dirty="0">
                <a:solidFill>
                  <a:srgbClr val="C00000"/>
                </a:solidFill>
                <a:latin typeface="Cambria" pitchFamily="18" charset="0"/>
              </a:rPr>
              <a:t>weekend.</a:t>
            </a:r>
          </a:p>
          <a:p>
            <a:r>
              <a:rPr lang="en-US" sz="1800" i="1" dirty="0">
                <a:solidFill>
                  <a:srgbClr val="C00000"/>
                </a:solidFill>
                <a:latin typeface="Cambria" pitchFamily="18" charset="0"/>
              </a:rPr>
              <a:t>No lab meetings next week.</a:t>
            </a:r>
          </a:p>
        </p:txBody>
      </p:sp>
      <p:pic>
        <p:nvPicPr>
          <p:cNvPr id="3094" name="Picture 11" descr="vonNeumann"/>
          <p:cNvPicPr>
            <a:picLocks noChangeAspect="1"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3657600" y="2209800"/>
            <a:ext cx="4235450" cy="320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95" name="Text Box 12"/>
          <p:cNvSpPr txBox="1">
            <a:spLocks noChangeArrowheads="1"/>
          </p:cNvSpPr>
          <p:nvPr/>
        </p:nvSpPr>
        <p:spPr bwMode="auto">
          <a:xfrm>
            <a:off x="3429000" y="5105400"/>
            <a:ext cx="1447800" cy="554038"/>
          </a:xfrm>
          <a:prstGeom prst="rect">
            <a:avLst/>
          </a:prstGeom>
          <a:solidFill>
            <a:schemeClr val="bg1">
              <a:lumMod val="85000"/>
            </a:schemeClr>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latin typeface="Cambria" pitchFamily="18" charset="0"/>
              </a:rPr>
              <a:t>Von Neumann, advisor</a:t>
            </a:r>
            <a:endParaRPr lang="en-US" sz="1500" i="1" dirty="0">
              <a:latin typeface="Cambria" pitchFamily="18" charset="0"/>
            </a:endParaRPr>
          </a:p>
        </p:txBody>
      </p:sp>
      <p:pic>
        <p:nvPicPr>
          <p:cNvPr id="3096" name="Picture 8" descr="Gillies_Donald_B"/>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7724247" y="3532894"/>
            <a:ext cx="1157286" cy="1541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97" name="Text Box 9"/>
          <p:cNvSpPr txBox="1">
            <a:spLocks noChangeArrowheads="1"/>
          </p:cNvSpPr>
          <p:nvPr/>
        </p:nvSpPr>
        <p:spPr bwMode="auto">
          <a:xfrm>
            <a:off x="7673622" y="3120143"/>
            <a:ext cx="1244600" cy="554038"/>
          </a:xfrm>
          <a:prstGeom prst="rect">
            <a:avLst/>
          </a:prstGeom>
          <a:solidFill>
            <a:schemeClr val="bg1">
              <a:lumMod val="85000"/>
            </a:schemeClr>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latin typeface="Cambria" pitchFamily="18" charset="0"/>
              </a:rPr>
              <a:t>Don </a:t>
            </a:r>
            <a:r>
              <a:rPr lang="en-US" sz="1500" dirty="0" err="1">
                <a:latin typeface="Cambria" pitchFamily="18" charset="0"/>
              </a:rPr>
              <a:t>Gillies</a:t>
            </a:r>
            <a:r>
              <a:rPr lang="en-US" sz="1500" dirty="0">
                <a:latin typeface="Cambria" pitchFamily="18" charset="0"/>
              </a:rPr>
              <a:t>, </a:t>
            </a:r>
            <a:r>
              <a:rPr lang="en-US" sz="1500" i="1" dirty="0">
                <a:latin typeface="Cambria" pitchFamily="18" charset="0"/>
              </a:rPr>
              <a:t>assembler</a:t>
            </a:r>
            <a:endParaRPr lang="en-US" sz="1500" dirty="0">
              <a:latin typeface="Cambria" pitchFamily="18" charset="0"/>
            </a:endParaRPr>
          </a:p>
        </p:txBody>
      </p:sp>
      <p:sp>
        <p:nvSpPr>
          <p:cNvPr id="44" name="Rectangle 43"/>
          <p:cNvSpPr/>
          <p:nvPr/>
        </p:nvSpPr>
        <p:spPr>
          <a:xfrm>
            <a:off x="3352800" y="5967413"/>
            <a:ext cx="5403850" cy="646331"/>
          </a:xfrm>
          <a:prstGeom prst="rect">
            <a:avLst/>
          </a:prstGeom>
          <a:solidFill>
            <a:srgbClr val="CCECFF"/>
          </a:solidFill>
        </p:spPr>
        <p:txBody>
          <a:bodyPr wrap="square">
            <a:spAutoFit/>
          </a:bodyPr>
          <a:lstStyle/>
          <a:p>
            <a:pPr>
              <a:defRPr/>
            </a:pPr>
            <a:r>
              <a:rPr lang="en-US" sz="1800" b="1" dirty="0">
                <a:solidFill>
                  <a:srgbClr val="0000FF"/>
                </a:solidFill>
                <a:latin typeface="Cambria" pitchFamily="18" charset="0"/>
                <a:cs typeface="Calibri" pitchFamily="34" charset="0"/>
              </a:rPr>
              <a:t>Key challenge</a:t>
            </a:r>
            <a:r>
              <a:rPr lang="en-US" sz="1800" dirty="0">
                <a:latin typeface="Cambria" pitchFamily="18" charset="0"/>
                <a:cs typeface="Calibri" pitchFamily="34" charset="0"/>
              </a:rPr>
              <a:t>: automatically </a:t>
            </a:r>
            <a:r>
              <a:rPr lang="en-US" sz="1800" dirty="0" smtClean="0">
                <a:latin typeface="Cambria" pitchFamily="18" charset="0"/>
                <a:cs typeface="Calibri" pitchFamily="34" charset="0"/>
              </a:rPr>
              <a:t>translating functions </a:t>
            </a:r>
            <a:r>
              <a:rPr lang="en-US" sz="1800" dirty="0">
                <a:latin typeface="Cambria" pitchFamily="18" charset="0"/>
                <a:cs typeface="Calibri" pitchFamily="34" charset="0"/>
              </a:rPr>
              <a:t>into assembly – </a:t>
            </a:r>
            <a:r>
              <a:rPr lang="en-US" sz="1800" i="1" dirty="0">
                <a:latin typeface="Cambria" pitchFamily="18" charset="0"/>
                <a:cs typeface="Calibri" pitchFamily="34" charset="0"/>
              </a:rPr>
              <a:t>without breaking other functions</a:t>
            </a:r>
            <a:r>
              <a:rPr lang="en-US" sz="1800" dirty="0">
                <a:latin typeface="Cambria" pitchFamily="18" charset="0"/>
                <a:cs typeface="Calibri" pitchFamily="34" charset="0"/>
              </a:rPr>
              <a:t>!</a:t>
            </a:r>
          </a:p>
        </p:txBody>
      </p:sp>
      <p:sp>
        <p:nvSpPr>
          <p:cNvPr id="3099" name="Text Box 37"/>
          <p:cNvSpPr txBox="1">
            <a:spLocks noChangeArrowheads="1"/>
          </p:cNvSpPr>
          <p:nvPr/>
        </p:nvSpPr>
        <p:spPr bwMode="auto">
          <a:xfrm>
            <a:off x="5181600" y="5105400"/>
            <a:ext cx="3352800" cy="508000"/>
          </a:xfrm>
          <a:prstGeom prst="rect">
            <a:avLst/>
          </a:prstGeom>
          <a:solidFill>
            <a:schemeClr val="bg1"/>
          </a:solidFill>
          <a:ln w="19050">
            <a:solidFill>
              <a:schemeClr val="bg1"/>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700" dirty="0">
                <a:latin typeface="Cambria" pitchFamily="18" charset="0"/>
              </a:rPr>
              <a:t>The first assembler?</a:t>
            </a:r>
          </a:p>
        </p:txBody>
      </p:sp>
      <p:grpSp>
        <p:nvGrpSpPr>
          <p:cNvPr id="3089" name="Group 19"/>
          <p:cNvGrpSpPr>
            <a:grpSpLocks/>
          </p:cNvGrpSpPr>
          <p:nvPr>
            <p:custDataLst>
              <p:tags r:id="rId17"/>
            </p:custDataLst>
          </p:nvPr>
        </p:nvGrpSpPr>
        <p:grpSpPr bwMode="auto">
          <a:xfrm>
            <a:off x="757746" y="1527450"/>
            <a:ext cx="307703" cy="414601"/>
            <a:chOff x="2928" y="1051"/>
            <a:chExt cx="840" cy="957"/>
          </a:xfrm>
        </p:grpSpPr>
        <p:sp>
          <p:nvSpPr>
            <p:cNvPr id="3100" name="Freeform 20"/>
            <p:cNvSpPr>
              <a:spLocks/>
            </p:cNvSpPr>
            <p:nvPr>
              <p:custDataLst>
                <p:tags r:id="rId18"/>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101" name="Oval 21"/>
            <p:cNvSpPr>
              <a:spLocks noChangeArrowheads="1"/>
            </p:cNvSpPr>
            <p:nvPr>
              <p:custDataLst>
                <p:tags r:id="rId1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3102" name="Oval 22"/>
            <p:cNvSpPr>
              <a:spLocks noChangeArrowheads="1"/>
            </p:cNvSpPr>
            <p:nvPr>
              <p:custDataLst>
                <p:tags r:id="rId2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3" name="Oval 23"/>
            <p:cNvSpPr>
              <a:spLocks noChangeArrowheads="1"/>
            </p:cNvSpPr>
            <p:nvPr>
              <p:custDataLst>
                <p:tags r:id="rId2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4" name="Oval 24"/>
            <p:cNvSpPr>
              <a:spLocks noChangeArrowheads="1"/>
            </p:cNvSpPr>
            <p:nvPr>
              <p:custDataLst>
                <p:tags r:id="rId2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5" name="Oval 25"/>
            <p:cNvSpPr>
              <a:spLocks noChangeArrowheads="1"/>
            </p:cNvSpPr>
            <p:nvPr>
              <p:custDataLst>
                <p:tags r:id="rId2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6" name="Oval 26"/>
            <p:cNvSpPr>
              <a:spLocks noChangeArrowheads="1"/>
            </p:cNvSpPr>
            <p:nvPr>
              <p:custDataLst>
                <p:tags r:id="rId2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7" name="Oval 27"/>
            <p:cNvSpPr>
              <a:spLocks noChangeArrowheads="1"/>
            </p:cNvSpPr>
            <p:nvPr>
              <p:custDataLst>
                <p:tags r:id="rId2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8" name="AutoShape 28"/>
            <p:cNvSpPr>
              <a:spLocks noChangeArrowheads="1"/>
            </p:cNvSpPr>
            <p:nvPr>
              <p:custDataLst>
                <p:tags r:id="rId2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3109" name="Freeform 29"/>
            <p:cNvSpPr>
              <a:spLocks/>
            </p:cNvSpPr>
            <p:nvPr>
              <p:custDataLst>
                <p:tags r:id="rId2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110" name="Freeform 30"/>
            <p:cNvSpPr>
              <a:spLocks/>
            </p:cNvSpPr>
            <p:nvPr>
              <p:custDataLst>
                <p:tags r:id="rId2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111" name="Freeform 31"/>
            <p:cNvSpPr>
              <a:spLocks/>
            </p:cNvSpPr>
            <p:nvPr>
              <p:custDataLst>
                <p:tags r:id="rId2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112" name="Freeform 32"/>
            <p:cNvSpPr>
              <a:spLocks/>
            </p:cNvSpPr>
            <p:nvPr>
              <p:custDataLst>
                <p:tags r:id="rId3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 name="Rectangle 2"/>
          <p:cNvSpPr/>
          <p:nvPr/>
        </p:nvSpPr>
        <p:spPr>
          <a:xfrm>
            <a:off x="6553200" y="2224501"/>
            <a:ext cx="1274131" cy="323165"/>
          </a:xfrm>
          <a:prstGeom prst="rect">
            <a:avLst/>
          </a:prstGeom>
        </p:spPr>
        <p:txBody>
          <a:bodyPr wrap="none">
            <a:spAutoFit/>
          </a:bodyPr>
          <a:lstStyle/>
          <a:p>
            <a:r>
              <a:rPr lang="en-US" sz="1500" b="1" dirty="0" smtClean="0">
                <a:solidFill>
                  <a:schemeClr val="bg1"/>
                </a:solidFill>
                <a:latin typeface="Cambria" pitchFamily="18" charset="0"/>
              </a:rPr>
              <a:t>IAS machine</a:t>
            </a:r>
            <a:endParaRPr lang="en-US" sz="1500" b="1" dirty="0">
              <a:solidFill>
                <a:schemeClr val="bg1"/>
              </a:solidFill>
            </a:endParaRPr>
          </a:p>
        </p:txBody>
      </p:sp>
      <p:sp>
        <p:nvSpPr>
          <p:cNvPr id="4" name="TextBox 3"/>
          <p:cNvSpPr txBox="1"/>
          <p:nvPr/>
        </p:nvSpPr>
        <p:spPr>
          <a:xfrm rot="20885656">
            <a:off x="3434002" y="2993228"/>
            <a:ext cx="3962400" cy="461665"/>
          </a:xfrm>
          <a:prstGeom prst="rect">
            <a:avLst/>
          </a:prstGeom>
          <a:solidFill>
            <a:schemeClr val="bg1"/>
          </a:solidFill>
        </p:spPr>
        <p:txBody>
          <a:bodyPr wrap="square" rtlCol="0">
            <a:spAutoFit/>
          </a:bodyPr>
          <a:lstStyle/>
          <a:p>
            <a:r>
              <a:rPr lang="en-US" dirty="0" smtClean="0"/>
              <a:t>EPIC CS Battles (of Yore)!</a:t>
            </a:r>
            <a:endParaRPr lang="en-US" dirty="0"/>
          </a:p>
        </p:txBody>
      </p:sp>
    </p:spTree>
    <p:extLst>
      <p:ext uri="{BB962C8B-B14F-4D97-AF65-F5344CB8AC3E}">
        <p14:creationId xmlns:p14="http://schemas.microsoft.com/office/powerpoint/2010/main" val="1021110546"/>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8723" name="Picture 3"/>
          <p:cNvPicPr>
            <a:picLocks noChangeAspect="1" noChangeArrowheads="1"/>
          </p:cNvPicPr>
          <p:nvPr/>
        </p:nvPicPr>
        <p:blipFill rotWithShape="1">
          <a:blip r:embed="rId6">
            <a:extLst>
              <a:ext uri="{28A0092B-C50C-407E-A947-70E740481C1C}">
                <a14:useLocalDpi xmlns:a14="http://schemas.microsoft.com/office/drawing/2010/main" val="0"/>
              </a:ext>
            </a:extLst>
          </a:blip>
          <a:srcRect l="1528" t="14648" r="8322" b="6367"/>
          <a:stretch/>
        </p:blipFill>
        <p:spPr bwMode="auto">
          <a:xfrm>
            <a:off x="152400" y="1295400"/>
            <a:ext cx="4495801" cy="3505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098" name="Rectangle 5"/>
          <p:cNvSpPr>
            <a:spLocks noChangeArrowheads="1"/>
          </p:cNvSpPr>
          <p:nvPr>
            <p:custDataLst>
              <p:tags r:id="rId1"/>
            </p:custDataLst>
          </p:nvPr>
        </p:nvSpPr>
        <p:spPr bwMode="auto">
          <a:xfrm>
            <a:off x="1689100" y="252412"/>
            <a:ext cx="5854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dirty="0">
                <a:solidFill>
                  <a:schemeClr val="tx2"/>
                </a:solidFill>
                <a:latin typeface="Cambria" pitchFamily="18" charset="0"/>
              </a:rPr>
              <a:t>Grace Hopper</a:t>
            </a:r>
          </a:p>
        </p:txBody>
      </p:sp>
      <p:sp>
        <p:nvSpPr>
          <p:cNvPr id="4100" name="Rectangle 3"/>
          <p:cNvSpPr>
            <a:spLocks noChangeArrowheads="1"/>
          </p:cNvSpPr>
          <p:nvPr/>
        </p:nvSpPr>
        <p:spPr bwMode="auto">
          <a:xfrm>
            <a:off x="2743200" y="1981200"/>
            <a:ext cx="6089649" cy="26314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1500" dirty="0">
                <a:latin typeface="Calibri" pitchFamily="-106" charset="0"/>
              </a:rPr>
              <a:t>Grace Murray Hopper ’28 taught math and physics at Vassar for 12 years before joining the Navy reserves in 1943. During the war she learned to </a:t>
            </a:r>
            <a:r>
              <a:rPr lang="en-US" sz="1500" b="1" dirty="0">
                <a:latin typeface="Calibri" pitchFamily="-106" charset="0"/>
              </a:rPr>
              <a:t>program </a:t>
            </a:r>
            <a:r>
              <a:rPr lang="en-US" sz="1500" b="1" dirty="0" smtClean="0">
                <a:latin typeface="Calibri" pitchFamily="-106" charset="0"/>
              </a:rPr>
              <a:t>the Mark </a:t>
            </a:r>
            <a:r>
              <a:rPr lang="en-US" sz="1500" b="1" dirty="0">
                <a:latin typeface="Calibri" pitchFamily="-106" charset="0"/>
              </a:rPr>
              <a:t>I, the world’s first large-scale computer</a:t>
            </a:r>
            <a:r>
              <a:rPr lang="en-US" sz="1500" dirty="0">
                <a:latin typeface="Calibri" pitchFamily="-106" charset="0"/>
              </a:rPr>
              <a:t>, which was used to perform the </a:t>
            </a:r>
            <a:r>
              <a:rPr lang="en-US" sz="1500" dirty="0" smtClean="0">
                <a:latin typeface="Calibri" pitchFamily="-106" charset="0"/>
              </a:rPr>
              <a:t>calculations </a:t>
            </a:r>
            <a:r>
              <a:rPr lang="en-US" sz="1500" dirty="0">
                <a:latin typeface="Calibri" pitchFamily="-106" charset="0"/>
              </a:rPr>
              <a:t>needed to </a:t>
            </a:r>
            <a:r>
              <a:rPr lang="en-US" sz="1500" dirty="0" smtClean="0">
                <a:latin typeface="Calibri" pitchFamily="-106" charset="0"/>
              </a:rPr>
              <a:t>position </a:t>
            </a:r>
            <a:r>
              <a:rPr lang="en-US" sz="1500" dirty="0">
                <a:latin typeface="Calibri" pitchFamily="-106" charset="0"/>
              </a:rPr>
              <a:t>the Navy’s </a:t>
            </a:r>
            <a:r>
              <a:rPr lang="en-US" sz="1500" dirty="0" smtClean="0">
                <a:latin typeface="Calibri" pitchFamily="-106" charset="0"/>
              </a:rPr>
              <a:t>weaponry: guns</a:t>
            </a:r>
            <a:r>
              <a:rPr lang="en-US" sz="1500" dirty="0">
                <a:latin typeface="Calibri" pitchFamily="-106" charset="0"/>
              </a:rPr>
              <a:t>, mines, rockets, and, eventually, the atomic bomb.</a:t>
            </a:r>
            <a:r>
              <a:rPr lang="en-US" sz="1500" dirty="0">
                <a:solidFill>
                  <a:srgbClr val="0B04FF"/>
                </a:solidFill>
                <a:latin typeface="Calibri" pitchFamily="-106" charset="0"/>
              </a:rPr>
              <a:t> </a:t>
            </a:r>
            <a:endParaRPr lang="en-US" sz="1500" dirty="0" smtClean="0">
              <a:solidFill>
                <a:srgbClr val="0B04FF"/>
              </a:solidFill>
              <a:latin typeface="Calibri" pitchFamily="-106" charset="0"/>
            </a:endParaRPr>
          </a:p>
          <a:p>
            <a:pPr algn="l"/>
            <a:endParaRPr lang="en-US" sz="1500" b="1" dirty="0">
              <a:solidFill>
                <a:srgbClr val="0B04FF"/>
              </a:solidFill>
              <a:latin typeface="Calibri" pitchFamily="-106" charset="0"/>
            </a:endParaRPr>
          </a:p>
          <a:p>
            <a:pPr algn="l"/>
            <a:r>
              <a:rPr lang="en-US" sz="1500" dirty="0" smtClean="0">
                <a:latin typeface="Calibri" pitchFamily="-106" charset="0"/>
              </a:rPr>
              <a:t>In </a:t>
            </a:r>
            <a:r>
              <a:rPr lang="en-US" sz="1500" dirty="0">
                <a:latin typeface="Calibri" pitchFamily="-106" charset="0"/>
              </a:rPr>
              <a:t>1945, </a:t>
            </a:r>
            <a:r>
              <a:rPr lang="en-US" sz="1500" b="1" dirty="0">
                <a:solidFill>
                  <a:srgbClr val="0000FF"/>
                </a:solidFill>
                <a:latin typeface="Calibri" pitchFamily="-106" charset="0"/>
              </a:rPr>
              <a:t>she coined the term “debugging”</a:t>
            </a:r>
            <a:r>
              <a:rPr lang="en-US" sz="1500" dirty="0">
                <a:latin typeface="Calibri" pitchFamily="-106" charset="0"/>
              </a:rPr>
              <a:t> after finding a moth stuck in the computer’s machinery. Over the course of her career, </a:t>
            </a:r>
            <a:r>
              <a:rPr lang="en-US" sz="1500" b="1" dirty="0">
                <a:solidFill>
                  <a:srgbClr val="FF0000"/>
                </a:solidFill>
                <a:latin typeface="Calibri" pitchFamily="-106" charset="0"/>
              </a:rPr>
              <a:t>Hopper invented the compiler </a:t>
            </a:r>
            <a:r>
              <a:rPr lang="en-US" sz="1500" dirty="0">
                <a:latin typeface="Calibri" pitchFamily="-106" charset="0"/>
              </a:rPr>
              <a:t>to automate common computer instructions, became the first to start writing computer programs in English, and helped to </a:t>
            </a:r>
            <a:r>
              <a:rPr lang="en-US" sz="1500" b="1" dirty="0">
                <a:solidFill>
                  <a:srgbClr val="FF0000"/>
                </a:solidFill>
                <a:latin typeface="Calibri" pitchFamily="-106" charset="0"/>
              </a:rPr>
              <a:t>develop the first “user-friendly” computer language, COBOL</a:t>
            </a:r>
          </a:p>
        </p:txBody>
      </p:sp>
      <p:sp>
        <p:nvSpPr>
          <p:cNvPr id="4101" name="Rectangle 4"/>
          <p:cNvSpPr>
            <a:spLocks noChangeArrowheads="1"/>
          </p:cNvSpPr>
          <p:nvPr/>
        </p:nvSpPr>
        <p:spPr bwMode="auto">
          <a:xfrm>
            <a:off x="273756" y="4784045"/>
            <a:ext cx="186140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800" dirty="0" smtClean="0">
                <a:latin typeface="Cambria" pitchFamily="18" charset="0"/>
              </a:rPr>
              <a:t>GMH dedications</a:t>
            </a:r>
            <a:endParaRPr lang="en-US" sz="1800" dirty="0">
              <a:latin typeface="Cambria" pitchFamily="18" charset="0"/>
            </a:endParaRPr>
          </a:p>
        </p:txBody>
      </p:sp>
      <p:sp>
        <p:nvSpPr>
          <p:cNvPr id="4102" name="Rectangle 9"/>
          <p:cNvSpPr>
            <a:spLocks noChangeArrowheads="1"/>
          </p:cNvSpPr>
          <p:nvPr>
            <p:custDataLst>
              <p:tags r:id="rId2"/>
            </p:custDataLst>
          </p:nvPr>
        </p:nvSpPr>
        <p:spPr bwMode="auto">
          <a:xfrm>
            <a:off x="166688" y="5486400"/>
            <a:ext cx="7146925" cy="922338"/>
          </a:xfrm>
          <a:prstGeom prst="rect">
            <a:avLst/>
          </a:prstGeom>
          <a:solidFill>
            <a:srgbClr val="CCECFF"/>
          </a:solidFill>
          <a:ln>
            <a:noFill/>
          </a:ln>
          <a:extLst/>
        </p:spPr>
        <p:txBody>
          <a:bodyPr>
            <a:spAutoFit/>
          </a:bodyPr>
          <a:lstStyle/>
          <a:p>
            <a:r>
              <a:rPr lang="en-US" sz="1800" b="1">
                <a:solidFill>
                  <a:srgbClr val="000000"/>
                </a:solidFill>
                <a:latin typeface="Calibri" pitchFamily="-106" charset="0"/>
              </a:rPr>
              <a:t>“In the days they used oxen for heavy pulling, when one ox couldn't budge a log, they didn't try to grow a larger ox. We shouldn't be trying for bigger and better computers, but for better systems of computers.”</a:t>
            </a:r>
          </a:p>
        </p:txBody>
      </p:sp>
      <p:pic>
        <p:nvPicPr>
          <p:cNvPr id="4103" name="Picture 7"/>
          <p:cNvPicPr>
            <a:picLocks noChangeAspect="1" noChangeArrowheads="1"/>
          </p:cNvPicPr>
          <p:nvPr>
            <p:custDataLst>
              <p:tags r:id="rId3"/>
            </p:custDataLst>
          </p:nvPr>
        </p:nvPicPr>
        <p:blipFill>
          <a:blip r:embed="rId7">
            <a:extLst>
              <a:ext uri="{28A0092B-C50C-407E-A947-70E740481C1C}">
                <a14:useLocalDpi xmlns:a14="http://schemas.microsoft.com/office/drawing/2010/main" val="0"/>
              </a:ext>
            </a:extLst>
          </a:blip>
          <a:srcRect l="18820" r="19992"/>
          <a:stretch>
            <a:fillRect/>
          </a:stretch>
        </p:blipFill>
        <p:spPr bwMode="auto">
          <a:xfrm>
            <a:off x="7501466" y="5105400"/>
            <a:ext cx="1391181" cy="15141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004901017"/>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3041647" y="6333066"/>
            <a:ext cx="1277144" cy="428979"/>
          </a:xfrm>
          <a:prstGeom prst="roundRect">
            <a:avLst/>
          </a:prstGeom>
          <a:solidFill>
            <a:srgbClr val="CCFF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9459" name="Text Box 22"/>
          <p:cNvSpPr txBox="1">
            <a:spLocks noChangeArrowheads="1"/>
          </p:cNvSpPr>
          <p:nvPr/>
        </p:nvSpPr>
        <p:spPr bwMode="auto">
          <a:xfrm>
            <a:off x="609600" y="1744046"/>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433</a:t>
            </a:r>
            <a:endParaRPr lang="en-US" sz="1400" b="1" dirty="0">
              <a:solidFill>
                <a:srgbClr val="000000"/>
              </a:solidFill>
              <a:latin typeface="Arial" charset="0"/>
            </a:endParaRPr>
          </a:p>
        </p:txBody>
      </p:sp>
      <p:sp>
        <p:nvSpPr>
          <p:cNvPr id="19460" name="Text Box 23"/>
          <p:cNvSpPr txBox="1">
            <a:spLocks noChangeArrowheads="1"/>
          </p:cNvSpPr>
          <p:nvPr/>
        </p:nvSpPr>
        <p:spPr bwMode="auto">
          <a:xfrm>
            <a:off x="6388100" y="1744046"/>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761 </a:t>
            </a:r>
            <a:r>
              <a:rPr lang="en-US" sz="1400" dirty="0">
                <a:solidFill>
                  <a:srgbClr val="000000"/>
                </a:solidFill>
                <a:latin typeface="Arial" charset="0"/>
              </a:rPr>
              <a:t>words remaining</a:t>
            </a:r>
          </a:p>
        </p:txBody>
      </p:sp>
      <p:sp>
        <p:nvSpPr>
          <p:cNvPr id="19461" name="Text Box 24"/>
          <p:cNvSpPr txBox="1">
            <a:spLocks noChangeArrowheads="1"/>
          </p:cNvSpPr>
          <p:nvPr/>
        </p:nvSpPr>
        <p:spPr bwMode="auto">
          <a:xfrm>
            <a:off x="6388100" y="1401146"/>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2320 </a:t>
            </a:r>
            <a:r>
              <a:rPr lang="en-US" sz="1400" dirty="0">
                <a:solidFill>
                  <a:srgbClr val="000000"/>
                </a:solidFill>
                <a:latin typeface="Arial" charset="0"/>
              </a:rPr>
              <a:t>words remaining</a:t>
            </a:r>
            <a:endParaRPr lang="en-US" sz="1400" b="1" dirty="0">
              <a:solidFill>
                <a:srgbClr val="000000"/>
              </a:solidFill>
              <a:latin typeface="Arial" charset="0"/>
            </a:endParaRPr>
          </a:p>
        </p:txBody>
      </p:sp>
      <p:sp>
        <p:nvSpPr>
          <p:cNvPr id="19462" name="Text Box 25"/>
          <p:cNvSpPr txBox="1">
            <a:spLocks noChangeArrowheads="1"/>
          </p:cNvSpPr>
          <p:nvPr/>
        </p:nvSpPr>
        <p:spPr bwMode="auto">
          <a:xfrm>
            <a:off x="609600" y="1401146"/>
            <a:ext cx="20970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1771</a:t>
            </a:r>
            <a:endParaRPr lang="en-US" sz="1400" dirty="0">
              <a:solidFill>
                <a:srgbClr val="000000"/>
              </a:solidFill>
              <a:latin typeface="Arial" charset="0"/>
            </a:endParaRPr>
          </a:p>
        </p:txBody>
      </p:sp>
      <p:sp>
        <p:nvSpPr>
          <p:cNvPr id="19463" name="Text Box 28"/>
          <p:cNvSpPr txBox="1">
            <a:spLocks noChangeArrowheads="1"/>
          </p:cNvSpPr>
          <p:nvPr/>
        </p:nvSpPr>
        <p:spPr bwMode="auto">
          <a:xfrm>
            <a:off x="609600" y="2086946"/>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138</a:t>
            </a:r>
            <a:endParaRPr lang="en-US" sz="1400" dirty="0">
              <a:solidFill>
                <a:srgbClr val="000000"/>
              </a:solidFill>
              <a:latin typeface="Arial" charset="0"/>
            </a:endParaRPr>
          </a:p>
        </p:txBody>
      </p:sp>
      <p:sp>
        <p:nvSpPr>
          <p:cNvPr id="19464" name="Text Box 29"/>
          <p:cNvSpPr txBox="1">
            <a:spLocks noChangeArrowheads="1"/>
          </p:cNvSpPr>
          <p:nvPr/>
        </p:nvSpPr>
        <p:spPr bwMode="auto">
          <a:xfrm>
            <a:off x="6388100" y="2086946"/>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369 </a:t>
            </a:r>
            <a:r>
              <a:rPr lang="en-US" sz="1400" dirty="0">
                <a:solidFill>
                  <a:srgbClr val="000000"/>
                </a:solidFill>
                <a:latin typeface="Arial" charset="0"/>
              </a:rPr>
              <a:t>words remaining</a:t>
            </a:r>
          </a:p>
        </p:txBody>
      </p:sp>
      <p:sp>
        <p:nvSpPr>
          <p:cNvPr id="19465" name="Text Box 36"/>
          <p:cNvSpPr txBox="1">
            <a:spLocks noChangeArrowheads="1"/>
          </p:cNvSpPr>
          <p:nvPr/>
        </p:nvSpPr>
        <p:spPr bwMode="auto">
          <a:xfrm>
            <a:off x="609600" y="4762500"/>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240 </a:t>
            </a:r>
            <a:endParaRPr lang="en-US" sz="1400" dirty="0">
              <a:solidFill>
                <a:srgbClr val="000000"/>
              </a:solidFill>
              <a:latin typeface="Arial" charset="0"/>
            </a:endParaRPr>
          </a:p>
        </p:txBody>
      </p:sp>
      <p:sp>
        <p:nvSpPr>
          <p:cNvPr id="19466" name="Text Box 37"/>
          <p:cNvSpPr txBox="1">
            <a:spLocks noChangeArrowheads="1"/>
          </p:cNvSpPr>
          <p:nvPr/>
        </p:nvSpPr>
        <p:spPr bwMode="auto">
          <a:xfrm>
            <a:off x="6388100" y="4762500"/>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667  </a:t>
            </a:r>
            <a:r>
              <a:rPr lang="en-US" sz="1400" dirty="0">
                <a:solidFill>
                  <a:srgbClr val="000000"/>
                </a:solidFill>
                <a:latin typeface="Arial" charset="0"/>
              </a:rPr>
              <a:t>words remaining</a:t>
            </a:r>
          </a:p>
        </p:txBody>
      </p:sp>
      <p:sp>
        <p:nvSpPr>
          <p:cNvPr id="19467" name="Text Box 38"/>
          <p:cNvSpPr txBox="1">
            <a:spLocks noChangeArrowheads="1"/>
          </p:cNvSpPr>
          <p:nvPr/>
        </p:nvSpPr>
        <p:spPr bwMode="auto">
          <a:xfrm>
            <a:off x="6388100" y="4398963"/>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1917 </a:t>
            </a:r>
            <a:r>
              <a:rPr lang="en-US" sz="1400" dirty="0">
                <a:solidFill>
                  <a:srgbClr val="000000"/>
                </a:solidFill>
                <a:latin typeface="Arial" charset="0"/>
              </a:rPr>
              <a:t>words remaining</a:t>
            </a:r>
            <a:endParaRPr lang="en-US" sz="1400" b="1" dirty="0">
              <a:solidFill>
                <a:srgbClr val="000000"/>
              </a:solidFill>
              <a:latin typeface="Arial" charset="0"/>
            </a:endParaRPr>
          </a:p>
        </p:txBody>
      </p:sp>
      <p:sp>
        <p:nvSpPr>
          <p:cNvPr id="19468" name="Text Box 39"/>
          <p:cNvSpPr txBox="1">
            <a:spLocks noChangeArrowheads="1"/>
          </p:cNvSpPr>
          <p:nvPr/>
        </p:nvSpPr>
        <p:spPr bwMode="auto">
          <a:xfrm>
            <a:off x="671513" y="4398963"/>
            <a:ext cx="20415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650 </a:t>
            </a:r>
            <a:endParaRPr lang="en-US" sz="1400" dirty="0">
              <a:solidFill>
                <a:srgbClr val="000000"/>
              </a:solidFill>
              <a:latin typeface="Arial" charset="0"/>
            </a:endParaRPr>
          </a:p>
        </p:txBody>
      </p:sp>
      <p:sp>
        <p:nvSpPr>
          <p:cNvPr id="19469" name="Text Box 42"/>
          <p:cNvSpPr txBox="1">
            <a:spLocks noChangeArrowheads="1"/>
          </p:cNvSpPr>
          <p:nvPr/>
        </p:nvSpPr>
        <p:spPr bwMode="auto">
          <a:xfrm>
            <a:off x="609600" y="5124450"/>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72</a:t>
            </a:r>
            <a:endParaRPr lang="en-US" sz="1400" dirty="0">
              <a:solidFill>
                <a:srgbClr val="000000"/>
              </a:solidFill>
              <a:latin typeface="Arial" charset="0"/>
            </a:endParaRPr>
          </a:p>
        </p:txBody>
      </p:sp>
      <p:sp>
        <p:nvSpPr>
          <p:cNvPr id="19470" name="Text Box 43"/>
          <p:cNvSpPr txBox="1">
            <a:spLocks noChangeArrowheads="1"/>
          </p:cNvSpPr>
          <p:nvPr/>
        </p:nvSpPr>
        <p:spPr bwMode="auto">
          <a:xfrm>
            <a:off x="6388100" y="5124450"/>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310  </a:t>
            </a:r>
            <a:r>
              <a:rPr lang="en-US" sz="1400" dirty="0">
                <a:solidFill>
                  <a:srgbClr val="000000"/>
                </a:solidFill>
                <a:latin typeface="Arial" charset="0"/>
              </a:rPr>
              <a:t>words remaining</a:t>
            </a:r>
          </a:p>
        </p:txBody>
      </p:sp>
      <p:sp>
        <p:nvSpPr>
          <p:cNvPr id="19471" name="Line 44"/>
          <p:cNvSpPr>
            <a:spLocks noChangeShapeType="1"/>
          </p:cNvSpPr>
          <p:nvPr/>
        </p:nvSpPr>
        <p:spPr bwMode="auto">
          <a:xfrm>
            <a:off x="990600" y="3886200"/>
            <a:ext cx="7346324"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square" anchor="ctr">
            <a:spAutoFit/>
          </a:bodyPr>
          <a:lstStyle/>
          <a:p>
            <a:endParaRPr lang="en-US">
              <a:solidFill>
                <a:srgbClr val="000000"/>
              </a:solidFill>
              <a:ea typeface="ＭＳ Ｐゴシック" pitchFamily="34" charset="-128"/>
            </a:endParaRPr>
          </a:p>
        </p:txBody>
      </p:sp>
      <p:sp>
        <p:nvSpPr>
          <p:cNvPr id="25" name="Text Box 78"/>
          <p:cNvSpPr txBox="1">
            <a:spLocks noChangeArrowheads="1"/>
          </p:cNvSpPr>
          <p:nvPr/>
        </p:nvSpPr>
        <p:spPr bwMode="auto">
          <a:xfrm>
            <a:off x="1996762" y="161109"/>
            <a:ext cx="5276116"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b="1" dirty="0" err="1" smtClean="0">
                <a:solidFill>
                  <a:srgbClr val="000000"/>
                </a:solidFill>
                <a:latin typeface="Cambria" pitchFamily="18" charset="0"/>
              </a:rPr>
              <a:t>Jotto</a:t>
            </a:r>
            <a:r>
              <a:rPr lang="en-US" sz="4200" b="1" dirty="0">
                <a:solidFill>
                  <a:srgbClr val="000000"/>
                </a:solidFill>
                <a:latin typeface="Cambria" pitchFamily="18" charset="0"/>
              </a:rPr>
              <a:t>!</a:t>
            </a:r>
            <a:endParaRPr lang="en-US" sz="4200" dirty="0">
              <a:solidFill>
                <a:srgbClr val="000000"/>
              </a:solidFill>
              <a:latin typeface="Cambria" pitchFamily="18" charset="0"/>
            </a:endParaRPr>
          </a:p>
        </p:txBody>
      </p:sp>
      <p:sp>
        <p:nvSpPr>
          <p:cNvPr id="26" name="TextBox 39"/>
          <p:cNvSpPr txBox="1">
            <a:spLocks noChangeArrowheads="1"/>
          </p:cNvSpPr>
          <p:nvPr/>
        </p:nvSpPr>
        <p:spPr bwMode="auto">
          <a:xfrm>
            <a:off x="3079733" y="1080471"/>
            <a:ext cx="1300356" cy="2585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800" u="sng" dirty="0">
                <a:solidFill>
                  <a:srgbClr val="000000"/>
                </a:solidFill>
                <a:latin typeface="Calibri" pitchFamily="34" charset="0"/>
              </a:rPr>
              <a:t>am guess</a:t>
            </a:r>
          </a:p>
          <a:p>
            <a:r>
              <a:rPr lang="en-US" dirty="0">
                <a:solidFill>
                  <a:srgbClr val="1C10EF"/>
                </a:solidFill>
                <a:latin typeface="Calibri" pitchFamily="34" charset="0"/>
              </a:rPr>
              <a:t>bagel: 2</a:t>
            </a:r>
          </a:p>
          <a:p>
            <a:r>
              <a:rPr lang="en-US" dirty="0">
                <a:solidFill>
                  <a:srgbClr val="1C10EF"/>
                </a:solidFill>
                <a:latin typeface="Calibri" pitchFamily="34" charset="0"/>
              </a:rPr>
              <a:t>first: </a:t>
            </a:r>
            <a:r>
              <a:rPr lang="en-US" dirty="0" smtClean="0">
                <a:solidFill>
                  <a:srgbClr val="1C10EF"/>
                </a:solidFill>
                <a:latin typeface="Calibri" pitchFamily="34" charset="0"/>
              </a:rPr>
              <a:t>0</a:t>
            </a:r>
          </a:p>
          <a:p>
            <a:r>
              <a:rPr lang="en-US" dirty="0" smtClean="0">
                <a:solidFill>
                  <a:srgbClr val="1C10EF"/>
                </a:solidFill>
                <a:latin typeface="Calibri" pitchFamily="34" charset="0"/>
              </a:rPr>
              <a:t>hound: 2</a:t>
            </a:r>
          </a:p>
          <a:p>
            <a:r>
              <a:rPr lang="en-US" dirty="0" smtClean="0">
                <a:solidFill>
                  <a:srgbClr val="1C10EF"/>
                </a:solidFill>
                <a:latin typeface="Calibri" pitchFamily="34" charset="0"/>
              </a:rPr>
              <a:t>bendy: 2</a:t>
            </a:r>
          </a:p>
          <a:p>
            <a:r>
              <a:rPr lang="en-US" dirty="0" smtClean="0">
                <a:solidFill>
                  <a:srgbClr val="1C10EF"/>
                </a:solidFill>
                <a:latin typeface="Calibri" pitchFamily="34" charset="0"/>
              </a:rPr>
              <a:t>lemon: 2</a:t>
            </a:r>
          </a:p>
          <a:p>
            <a:r>
              <a:rPr lang="en-US" dirty="0">
                <a:solidFill>
                  <a:srgbClr val="0B04FF"/>
                </a:solidFill>
                <a:latin typeface="Calibri" pitchFamily="34" charset="0"/>
              </a:rPr>
              <a:t>bongo: </a:t>
            </a:r>
            <a:r>
              <a:rPr lang="en-US" dirty="0">
                <a:solidFill>
                  <a:srgbClr val="FF0000"/>
                </a:solidFill>
                <a:latin typeface="Calibri" pitchFamily="34" charset="0"/>
              </a:rPr>
              <a:t>3</a:t>
            </a:r>
          </a:p>
        </p:txBody>
      </p:sp>
      <p:sp>
        <p:nvSpPr>
          <p:cNvPr id="27" name="TextBox 40"/>
          <p:cNvSpPr txBox="1">
            <a:spLocks noChangeArrowheads="1"/>
          </p:cNvSpPr>
          <p:nvPr/>
        </p:nvSpPr>
        <p:spPr bwMode="auto">
          <a:xfrm>
            <a:off x="3937376" y="1080471"/>
            <a:ext cx="2906373" cy="2954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800" u="sng" dirty="0">
                <a:solidFill>
                  <a:srgbClr val="000000"/>
                </a:solidFill>
                <a:latin typeface="Calibri" pitchFamily="34" charset="0"/>
              </a:rPr>
              <a:t>my guess</a:t>
            </a:r>
          </a:p>
          <a:p>
            <a:r>
              <a:rPr lang="en-US" dirty="0">
                <a:solidFill>
                  <a:srgbClr val="1C10EF"/>
                </a:solidFill>
                <a:latin typeface="Calibri" pitchFamily="34" charset="0"/>
              </a:rPr>
              <a:t>diner: 1</a:t>
            </a:r>
          </a:p>
          <a:p>
            <a:r>
              <a:rPr lang="en-US" dirty="0">
                <a:solidFill>
                  <a:srgbClr val="1C10EF"/>
                </a:solidFill>
                <a:latin typeface="Calibri" pitchFamily="34" charset="0"/>
              </a:rPr>
              <a:t>ghost: 2</a:t>
            </a:r>
          </a:p>
          <a:p>
            <a:r>
              <a:rPr lang="en-US" dirty="0">
                <a:solidFill>
                  <a:srgbClr val="1C10EF"/>
                </a:solidFill>
                <a:latin typeface="Calibri" pitchFamily="34" charset="0"/>
              </a:rPr>
              <a:t>plumb: </a:t>
            </a:r>
            <a:r>
              <a:rPr lang="en-US" dirty="0" smtClean="0">
                <a:solidFill>
                  <a:srgbClr val="1C10EF"/>
                </a:solidFill>
                <a:latin typeface="Calibri" pitchFamily="34" charset="0"/>
              </a:rPr>
              <a:t>1</a:t>
            </a:r>
          </a:p>
          <a:p>
            <a:r>
              <a:rPr lang="en-US" dirty="0" smtClean="0">
                <a:solidFill>
                  <a:srgbClr val="1C10EF"/>
                </a:solidFill>
                <a:latin typeface="Calibri" pitchFamily="34" charset="0"/>
              </a:rPr>
              <a:t>omega:  2</a:t>
            </a:r>
          </a:p>
          <a:p>
            <a:r>
              <a:rPr lang="en-US" dirty="0" smtClean="0">
                <a:solidFill>
                  <a:srgbClr val="0B04FF"/>
                </a:solidFill>
                <a:latin typeface="Calibri" pitchFamily="34" charset="0"/>
              </a:rPr>
              <a:t>beget: 3</a:t>
            </a:r>
          </a:p>
          <a:p>
            <a:r>
              <a:rPr lang="en-US" dirty="0" smtClean="0">
                <a:solidFill>
                  <a:srgbClr val="0B04FF"/>
                </a:solidFill>
                <a:latin typeface="Calibri" pitchFamily="34" charset="0"/>
              </a:rPr>
              <a:t>theme: 2</a:t>
            </a:r>
          </a:p>
          <a:p>
            <a:r>
              <a:rPr lang="en-US" dirty="0" smtClean="0">
                <a:solidFill>
                  <a:srgbClr val="0B04FF"/>
                </a:solidFill>
                <a:latin typeface="Calibri" pitchFamily="34" charset="0"/>
              </a:rPr>
              <a:t>beast: 5 (it was beats)</a:t>
            </a:r>
          </a:p>
        </p:txBody>
      </p:sp>
      <p:sp>
        <p:nvSpPr>
          <p:cNvPr id="28" name="TextBox 42"/>
          <p:cNvSpPr txBox="1">
            <a:spLocks noChangeArrowheads="1"/>
          </p:cNvSpPr>
          <p:nvPr/>
        </p:nvSpPr>
        <p:spPr bwMode="auto">
          <a:xfrm>
            <a:off x="3041647" y="4176236"/>
            <a:ext cx="1277144" cy="2585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800" u="sng" dirty="0">
                <a:solidFill>
                  <a:srgbClr val="000000"/>
                </a:solidFill>
                <a:latin typeface="Calibri" pitchFamily="34" charset="0"/>
              </a:rPr>
              <a:t>pm guess</a:t>
            </a:r>
          </a:p>
          <a:p>
            <a:r>
              <a:rPr lang="en-US" dirty="0">
                <a:solidFill>
                  <a:srgbClr val="067B0E"/>
                </a:solidFill>
                <a:latin typeface="Calibri" pitchFamily="34" charset="0"/>
              </a:rPr>
              <a:t>alien: 0</a:t>
            </a:r>
          </a:p>
          <a:p>
            <a:r>
              <a:rPr lang="en-US" dirty="0">
                <a:solidFill>
                  <a:srgbClr val="067B0E"/>
                </a:solidFill>
                <a:latin typeface="Calibri" pitchFamily="34" charset="0"/>
              </a:rPr>
              <a:t>slope: </a:t>
            </a:r>
            <a:r>
              <a:rPr lang="en-US" dirty="0" smtClean="0">
                <a:solidFill>
                  <a:srgbClr val="067B0E"/>
                </a:solidFill>
                <a:latin typeface="Calibri" pitchFamily="34" charset="0"/>
              </a:rPr>
              <a:t>2</a:t>
            </a:r>
          </a:p>
          <a:p>
            <a:r>
              <a:rPr lang="en-US" dirty="0" smtClean="0">
                <a:solidFill>
                  <a:srgbClr val="067B0E"/>
                </a:solidFill>
                <a:latin typeface="Calibri" pitchFamily="34" charset="0"/>
              </a:rPr>
              <a:t>truck: 2</a:t>
            </a:r>
          </a:p>
          <a:p>
            <a:r>
              <a:rPr lang="en-US" dirty="0" smtClean="0">
                <a:solidFill>
                  <a:srgbClr val="067B0E"/>
                </a:solidFill>
                <a:latin typeface="Calibri" pitchFamily="34" charset="0"/>
              </a:rPr>
              <a:t>shock: 1</a:t>
            </a:r>
          </a:p>
          <a:p>
            <a:r>
              <a:rPr lang="en-US" dirty="0" smtClean="0">
                <a:solidFill>
                  <a:srgbClr val="067B0E"/>
                </a:solidFill>
                <a:latin typeface="Calibri" pitchFamily="34" charset="0"/>
              </a:rPr>
              <a:t>proud: 3</a:t>
            </a:r>
          </a:p>
          <a:p>
            <a:r>
              <a:rPr lang="en-US" dirty="0" smtClean="0">
                <a:solidFill>
                  <a:srgbClr val="C00000"/>
                </a:solidFill>
                <a:latin typeface="Calibri" pitchFamily="34" charset="0"/>
              </a:rPr>
              <a:t>syrup: 5!</a:t>
            </a:r>
          </a:p>
        </p:txBody>
      </p:sp>
      <p:sp>
        <p:nvSpPr>
          <p:cNvPr id="29" name="TextBox 43"/>
          <p:cNvSpPr txBox="1">
            <a:spLocks noChangeArrowheads="1"/>
          </p:cNvSpPr>
          <p:nvPr/>
        </p:nvSpPr>
        <p:spPr bwMode="auto">
          <a:xfrm>
            <a:off x="3846488" y="4176236"/>
            <a:ext cx="3127523" cy="2954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800" u="sng" dirty="0">
                <a:solidFill>
                  <a:srgbClr val="000000"/>
                </a:solidFill>
                <a:latin typeface="Calibri" pitchFamily="34" charset="0"/>
              </a:rPr>
              <a:t>my guess</a:t>
            </a:r>
          </a:p>
          <a:p>
            <a:r>
              <a:rPr lang="en-US" dirty="0">
                <a:solidFill>
                  <a:srgbClr val="067B0E"/>
                </a:solidFill>
                <a:latin typeface="Calibri" pitchFamily="34" charset="0"/>
              </a:rPr>
              <a:t>diner: 2</a:t>
            </a:r>
          </a:p>
          <a:p>
            <a:r>
              <a:rPr lang="en-US" dirty="0">
                <a:solidFill>
                  <a:srgbClr val="067B0E"/>
                </a:solidFill>
                <a:latin typeface="Calibri" pitchFamily="34" charset="0"/>
              </a:rPr>
              <a:t>sassy: 0</a:t>
            </a:r>
          </a:p>
          <a:p>
            <a:r>
              <a:rPr lang="en-US" dirty="0">
                <a:solidFill>
                  <a:srgbClr val="067B0E"/>
                </a:solidFill>
                <a:latin typeface="Calibri" pitchFamily="34" charset="0"/>
              </a:rPr>
              <a:t>thumb: </a:t>
            </a:r>
            <a:r>
              <a:rPr lang="en-US" dirty="0" smtClean="0">
                <a:solidFill>
                  <a:srgbClr val="067B0E"/>
                </a:solidFill>
                <a:latin typeface="Calibri" pitchFamily="34" charset="0"/>
              </a:rPr>
              <a:t>1</a:t>
            </a:r>
          </a:p>
          <a:p>
            <a:r>
              <a:rPr lang="en-US" dirty="0" smtClean="0">
                <a:solidFill>
                  <a:srgbClr val="067B0E"/>
                </a:solidFill>
                <a:latin typeface="Calibri" pitchFamily="34" charset="0"/>
              </a:rPr>
              <a:t>cruel:  2</a:t>
            </a:r>
          </a:p>
          <a:p>
            <a:r>
              <a:rPr lang="en-US" dirty="0" err="1" smtClean="0">
                <a:solidFill>
                  <a:srgbClr val="067B0E"/>
                </a:solidFill>
                <a:latin typeface="Calibri" pitchFamily="34" charset="0"/>
              </a:rPr>
              <a:t>toric</a:t>
            </a:r>
            <a:r>
              <a:rPr lang="en-US" dirty="0" smtClean="0">
                <a:solidFill>
                  <a:srgbClr val="067B0E"/>
                </a:solidFill>
                <a:latin typeface="Calibri" pitchFamily="34" charset="0"/>
              </a:rPr>
              <a:t>: 1</a:t>
            </a:r>
          </a:p>
          <a:p>
            <a:r>
              <a:rPr lang="en-US" dirty="0" smtClean="0">
                <a:solidFill>
                  <a:srgbClr val="067B0E"/>
                </a:solidFill>
                <a:latin typeface="Calibri" pitchFamily="34" charset="0"/>
              </a:rPr>
              <a:t>helix: 2</a:t>
            </a:r>
          </a:p>
          <a:p>
            <a:r>
              <a:rPr lang="en-US" dirty="0" smtClean="0">
                <a:solidFill>
                  <a:srgbClr val="067B0E"/>
                </a:solidFill>
                <a:latin typeface="Calibri" pitchFamily="34" charset="0"/>
              </a:rPr>
              <a:t>lemon: 5 (it was melon)</a:t>
            </a:r>
          </a:p>
        </p:txBody>
      </p:sp>
      <p:sp>
        <p:nvSpPr>
          <p:cNvPr id="30" name="Rectangle 1"/>
          <p:cNvSpPr>
            <a:spLocks noChangeArrowheads="1"/>
          </p:cNvSpPr>
          <p:nvPr/>
        </p:nvSpPr>
        <p:spPr bwMode="auto">
          <a:xfrm>
            <a:off x="6202363" y="3962400"/>
            <a:ext cx="579437"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900" dirty="0" err="1">
                <a:solidFill>
                  <a:srgbClr val="000000"/>
                </a:solidFill>
                <a:latin typeface="Calibri" pitchFamily="34" charset="0"/>
                <a:ea typeface="ＭＳ Ｐゴシック" pitchFamily="34" charset="-128"/>
              </a:rPr>
              <a:t>Madi</a:t>
            </a:r>
            <a:r>
              <a:rPr lang="en-US" sz="900" dirty="0">
                <a:solidFill>
                  <a:srgbClr val="000000"/>
                </a:solidFill>
                <a:latin typeface="Calibri" pitchFamily="34" charset="0"/>
                <a:ea typeface="ＭＳ Ｐゴシック" pitchFamily="34" charset="-128"/>
              </a:rPr>
              <a:t> M.</a:t>
            </a:r>
            <a:endParaRPr lang="en-US" sz="900" dirty="0">
              <a:solidFill>
                <a:srgbClr val="000000"/>
              </a:solidFill>
              <a:ea typeface="ＭＳ Ｐゴシック" pitchFamily="34" charset="-128"/>
            </a:endParaRPr>
          </a:p>
        </p:txBody>
      </p:sp>
      <p:sp>
        <p:nvSpPr>
          <p:cNvPr id="31" name="Rectangle 34"/>
          <p:cNvSpPr>
            <a:spLocks noChangeArrowheads="1"/>
          </p:cNvSpPr>
          <p:nvPr/>
        </p:nvSpPr>
        <p:spPr bwMode="auto">
          <a:xfrm>
            <a:off x="6098764" y="838200"/>
            <a:ext cx="647934"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900" dirty="0" smtClean="0">
                <a:solidFill>
                  <a:srgbClr val="000000"/>
                </a:solidFill>
                <a:latin typeface="Calibri" pitchFamily="34" charset="0"/>
                <a:ea typeface="ＭＳ Ｐゴシック" pitchFamily="34" charset="-128"/>
              </a:rPr>
              <a:t>Camille C</a:t>
            </a:r>
            <a:r>
              <a:rPr lang="en-US" sz="900" dirty="0">
                <a:solidFill>
                  <a:srgbClr val="000000"/>
                </a:solidFill>
                <a:latin typeface="Calibri" pitchFamily="34" charset="0"/>
                <a:ea typeface="ＭＳ Ｐゴシック" pitchFamily="34" charset="-128"/>
              </a:rPr>
              <a:t>.</a:t>
            </a:r>
            <a:endParaRPr lang="en-US" sz="900" dirty="0">
              <a:solidFill>
                <a:srgbClr val="000000"/>
              </a:solidFill>
              <a:ea typeface="ＭＳ Ｐゴシック" pitchFamily="34" charset="-128"/>
            </a:endParaRPr>
          </a:p>
        </p:txBody>
      </p:sp>
      <p:sp>
        <p:nvSpPr>
          <p:cNvPr id="35" name="Text Box 28"/>
          <p:cNvSpPr txBox="1">
            <a:spLocks noChangeArrowheads="1"/>
          </p:cNvSpPr>
          <p:nvPr/>
        </p:nvSpPr>
        <p:spPr bwMode="auto">
          <a:xfrm>
            <a:off x="609600" y="2529607"/>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62</a:t>
            </a:r>
            <a:endParaRPr lang="en-US" sz="1400" dirty="0">
              <a:solidFill>
                <a:srgbClr val="000000"/>
              </a:solidFill>
              <a:latin typeface="Arial" charset="0"/>
            </a:endParaRPr>
          </a:p>
        </p:txBody>
      </p:sp>
      <p:sp>
        <p:nvSpPr>
          <p:cNvPr id="36" name="Text Box 29"/>
          <p:cNvSpPr txBox="1">
            <a:spLocks noChangeArrowheads="1"/>
          </p:cNvSpPr>
          <p:nvPr/>
        </p:nvSpPr>
        <p:spPr bwMode="auto">
          <a:xfrm>
            <a:off x="6388100" y="2529607"/>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123 </a:t>
            </a:r>
            <a:r>
              <a:rPr lang="en-US" sz="1400" dirty="0">
                <a:solidFill>
                  <a:srgbClr val="000000"/>
                </a:solidFill>
                <a:latin typeface="Arial" charset="0"/>
              </a:rPr>
              <a:t>words remaining</a:t>
            </a:r>
          </a:p>
        </p:txBody>
      </p:sp>
      <p:sp>
        <p:nvSpPr>
          <p:cNvPr id="41" name="Text Box 42"/>
          <p:cNvSpPr txBox="1">
            <a:spLocks noChangeArrowheads="1"/>
          </p:cNvSpPr>
          <p:nvPr/>
        </p:nvSpPr>
        <p:spPr bwMode="auto">
          <a:xfrm>
            <a:off x="621632" y="5589839"/>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16</a:t>
            </a:r>
            <a:endParaRPr lang="en-US" sz="1400" dirty="0">
              <a:solidFill>
                <a:srgbClr val="000000"/>
              </a:solidFill>
              <a:latin typeface="Arial" charset="0"/>
            </a:endParaRPr>
          </a:p>
        </p:txBody>
      </p:sp>
      <p:sp>
        <p:nvSpPr>
          <p:cNvPr id="42" name="Text Box 43"/>
          <p:cNvSpPr txBox="1">
            <a:spLocks noChangeArrowheads="1"/>
          </p:cNvSpPr>
          <p:nvPr/>
        </p:nvSpPr>
        <p:spPr bwMode="auto">
          <a:xfrm>
            <a:off x="6400800" y="5589839"/>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132  </a:t>
            </a:r>
            <a:r>
              <a:rPr lang="en-US" sz="1400" dirty="0">
                <a:solidFill>
                  <a:srgbClr val="000000"/>
                </a:solidFill>
                <a:latin typeface="Arial" charset="0"/>
              </a:rPr>
              <a:t>words remaining</a:t>
            </a:r>
          </a:p>
        </p:txBody>
      </p:sp>
      <p:sp>
        <p:nvSpPr>
          <p:cNvPr id="43" name="Text Box 28"/>
          <p:cNvSpPr txBox="1">
            <a:spLocks noChangeArrowheads="1"/>
          </p:cNvSpPr>
          <p:nvPr/>
        </p:nvSpPr>
        <p:spPr bwMode="auto">
          <a:xfrm>
            <a:off x="609600" y="2911589"/>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23</a:t>
            </a:r>
            <a:endParaRPr lang="en-US" sz="1400" dirty="0">
              <a:solidFill>
                <a:srgbClr val="000000"/>
              </a:solidFill>
              <a:latin typeface="Arial" charset="0"/>
            </a:endParaRPr>
          </a:p>
        </p:txBody>
      </p:sp>
      <p:sp>
        <p:nvSpPr>
          <p:cNvPr id="44" name="Text Box 29"/>
          <p:cNvSpPr txBox="1">
            <a:spLocks noChangeArrowheads="1"/>
          </p:cNvSpPr>
          <p:nvPr/>
        </p:nvSpPr>
        <p:spPr bwMode="auto">
          <a:xfrm>
            <a:off x="6388100" y="2911589"/>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a:solidFill>
                  <a:srgbClr val="000000"/>
                </a:solidFill>
                <a:latin typeface="Arial" charset="0"/>
              </a:rPr>
              <a:t>9</a:t>
            </a:r>
            <a:r>
              <a:rPr lang="en-US" sz="1400" b="1" dirty="0" smtClean="0">
                <a:solidFill>
                  <a:srgbClr val="000000"/>
                </a:solidFill>
                <a:latin typeface="Arial" charset="0"/>
              </a:rPr>
              <a:t> </a:t>
            </a:r>
            <a:r>
              <a:rPr lang="en-US" sz="1400" dirty="0">
                <a:solidFill>
                  <a:srgbClr val="000000"/>
                </a:solidFill>
                <a:latin typeface="Arial" charset="0"/>
              </a:rPr>
              <a:t>words remaining</a:t>
            </a:r>
          </a:p>
        </p:txBody>
      </p:sp>
      <p:sp>
        <p:nvSpPr>
          <p:cNvPr id="45" name="Text Box 42"/>
          <p:cNvSpPr txBox="1">
            <a:spLocks noChangeArrowheads="1"/>
          </p:cNvSpPr>
          <p:nvPr/>
        </p:nvSpPr>
        <p:spPr bwMode="auto">
          <a:xfrm>
            <a:off x="621632" y="5971821"/>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10</a:t>
            </a:r>
            <a:endParaRPr lang="en-US" sz="1400" dirty="0">
              <a:solidFill>
                <a:srgbClr val="000000"/>
              </a:solidFill>
              <a:latin typeface="Arial" charset="0"/>
            </a:endParaRPr>
          </a:p>
        </p:txBody>
      </p:sp>
      <p:sp>
        <p:nvSpPr>
          <p:cNvPr id="46" name="Text Box 43"/>
          <p:cNvSpPr txBox="1">
            <a:spLocks noChangeArrowheads="1"/>
          </p:cNvSpPr>
          <p:nvPr/>
        </p:nvSpPr>
        <p:spPr bwMode="auto">
          <a:xfrm>
            <a:off x="6400800" y="5971821"/>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43  </a:t>
            </a:r>
            <a:r>
              <a:rPr lang="en-US" sz="1400" dirty="0">
                <a:solidFill>
                  <a:srgbClr val="000000"/>
                </a:solidFill>
                <a:latin typeface="Arial" charset="0"/>
              </a:rPr>
              <a:t>words remaining</a:t>
            </a:r>
          </a:p>
        </p:txBody>
      </p:sp>
      <p:sp>
        <p:nvSpPr>
          <p:cNvPr id="32" name="Text Box 28"/>
          <p:cNvSpPr txBox="1">
            <a:spLocks noChangeArrowheads="1"/>
          </p:cNvSpPr>
          <p:nvPr/>
        </p:nvSpPr>
        <p:spPr bwMode="auto">
          <a:xfrm>
            <a:off x="609600" y="3310467"/>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5</a:t>
            </a:r>
            <a:endParaRPr lang="en-US" sz="1400" dirty="0">
              <a:solidFill>
                <a:srgbClr val="000000"/>
              </a:solidFill>
              <a:latin typeface="Arial" charset="0"/>
            </a:endParaRPr>
          </a:p>
        </p:txBody>
      </p:sp>
      <p:sp>
        <p:nvSpPr>
          <p:cNvPr id="33" name="Text Box 29"/>
          <p:cNvSpPr txBox="1">
            <a:spLocks noChangeArrowheads="1"/>
          </p:cNvSpPr>
          <p:nvPr/>
        </p:nvSpPr>
        <p:spPr bwMode="auto">
          <a:xfrm>
            <a:off x="6388100" y="3310467"/>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4 </a:t>
            </a:r>
            <a:r>
              <a:rPr lang="en-US" sz="1400" dirty="0">
                <a:solidFill>
                  <a:srgbClr val="000000"/>
                </a:solidFill>
                <a:latin typeface="Arial" charset="0"/>
              </a:rPr>
              <a:t>words remaining</a:t>
            </a:r>
          </a:p>
        </p:txBody>
      </p:sp>
      <mc:AlternateContent xmlns:mc="http://schemas.openxmlformats.org/markup-compatibility/2006" xmlns:p14="http://schemas.microsoft.com/office/powerpoint/2010/main">
        <mc:Choice Requires="p14">
          <p:contentPart p14:bwMode="auto" r:id="rId3">
            <p14:nvContentPartPr>
              <p14:cNvPr id="3" name="Ink 2"/>
              <p14:cNvContentPartPr/>
              <p14:nvPr/>
            </p14:nvContentPartPr>
            <p14:xfrm>
              <a:off x="2857320" y="3384360"/>
              <a:ext cx="1634760" cy="3456000"/>
            </p14:xfrm>
          </p:contentPart>
        </mc:Choice>
        <mc:Fallback xmlns="">
          <p:pic>
            <p:nvPicPr>
              <p:cNvPr id="3" name="Ink 2"/>
              <p:cNvPicPr/>
              <p:nvPr/>
            </p:nvPicPr>
            <p:blipFill>
              <a:blip r:embed="rId4"/>
              <a:stretch>
                <a:fillRect/>
              </a:stretch>
            </p:blipFill>
            <p:spPr>
              <a:xfrm>
                <a:off x="2847960" y="3375000"/>
                <a:ext cx="1653480" cy="3474720"/>
              </a:xfrm>
              <a:prstGeom prst="rect">
                <a:avLst/>
              </a:prstGeom>
            </p:spPr>
          </p:pic>
        </mc:Fallback>
      </mc:AlternateContent>
      <p:sp>
        <p:nvSpPr>
          <p:cNvPr id="4" name="Rectangle 3"/>
          <p:cNvSpPr/>
          <p:nvPr/>
        </p:nvSpPr>
        <p:spPr>
          <a:xfrm>
            <a:off x="-533400" y="50517"/>
            <a:ext cx="4572000" cy="5262979"/>
          </a:xfrm>
          <a:prstGeom prst="rect">
            <a:avLst/>
          </a:prstGeom>
        </p:spPr>
        <p:txBody>
          <a:bodyPr>
            <a:spAutoFit/>
          </a:bodyPr>
          <a:lstStyle/>
          <a:p>
            <a:r>
              <a:rPr lang="en-US" dirty="0"/>
              <a:t>abbot  - abbot 1</a:t>
            </a:r>
          </a:p>
          <a:p>
            <a:r>
              <a:rPr lang="en-US" dirty="0" err="1"/>
              <a:t>aboot</a:t>
            </a:r>
            <a:r>
              <a:rPr lang="en-US" dirty="0"/>
              <a:t>  - taboo 1</a:t>
            </a:r>
          </a:p>
          <a:p>
            <a:r>
              <a:rPr lang="en-US" dirty="0" err="1"/>
              <a:t>cloty</a:t>
            </a:r>
            <a:r>
              <a:rPr lang="en-US" dirty="0"/>
              <a:t>  - </a:t>
            </a:r>
            <a:r>
              <a:rPr lang="en-US" dirty="0" err="1"/>
              <a:t>octyl</a:t>
            </a:r>
            <a:r>
              <a:rPr lang="en-US" dirty="0"/>
              <a:t> 1</a:t>
            </a:r>
          </a:p>
          <a:p>
            <a:r>
              <a:rPr lang="en-US" dirty="0" err="1"/>
              <a:t>ggloy</a:t>
            </a:r>
            <a:r>
              <a:rPr lang="en-US" dirty="0"/>
              <a:t>  - </a:t>
            </a:r>
            <a:r>
              <a:rPr lang="en-US" dirty="0" err="1"/>
              <a:t>loggy</a:t>
            </a:r>
            <a:r>
              <a:rPr lang="en-US" dirty="0"/>
              <a:t> 1</a:t>
            </a:r>
          </a:p>
          <a:p>
            <a:r>
              <a:rPr lang="en-US" dirty="0" err="1"/>
              <a:t>glloy</a:t>
            </a:r>
            <a:r>
              <a:rPr lang="en-US" dirty="0"/>
              <a:t>  - golly 1</a:t>
            </a:r>
          </a:p>
          <a:p>
            <a:r>
              <a:rPr lang="en-US" dirty="0" err="1"/>
              <a:t>glooy</a:t>
            </a:r>
            <a:r>
              <a:rPr lang="en-US" dirty="0"/>
              <a:t>  - ology 1</a:t>
            </a:r>
          </a:p>
          <a:p>
            <a:r>
              <a:rPr lang="en-US" dirty="0" err="1"/>
              <a:t>gpsyy</a:t>
            </a:r>
            <a:r>
              <a:rPr lang="en-US" dirty="0"/>
              <a:t>  - gypsy 1</a:t>
            </a:r>
          </a:p>
          <a:p>
            <a:r>
              <a:rPr lang="en-US" dirty="0" err="1"/>
              <a:t>jkosu</a:t>
            </a:r>
            <a:r>
              <a:rPr lang="en-US" dirty="0"/>
              <a:t>  - </a:t>
            </a:r>
            <a:r>
              <a:rPr lang="en-US" dirty="0" err="1"/>
              <a:t>jouks</a:t>
            </a:r>
            <a:r>
              <a:rPr lang="en-US" dirty="0"/>
              <a:t> 1</a:t>
            </a:r>
          </a:p>
          <a:p>
            <a:r>
              <a:rPr lang="en-US" dirty="0" err="1"/>
              <a:t>jsstu</a:t>
            </a:r>
            <a:r>
              <a:rPr lang="en-US" dirty="0"/>
              <a:t>  - </a:t>
            </a:r>
            <a:r>
              <a:rPr lang="en-US" dirty="0" err="1"/>
              <a:t>justs</a:t>
            </a:r>
            <a:r>
              <a:rPr lang="en-US" dirty="0"/>
              <a:t> 1</a:t>
            </a:r>
          </a:p>
          <a:p>
            <a:r>
              <a:rPr lang="en-US" dirty="0" err="1"/>
              <a:t>lloty</a:t>
            </a:r>
            <a:r>
              <a:rPr lang="en-US" dirty="0"/>
              <a:t>  - </a:t>
            </a:r>
            <a:r>
              <a:rPr lang="en-US" dirty="0" err="1"/>
              <a:t>tolyl</a:t>
            </a:r>
            <a:r>
              <a:rPr lang="en-US" dirty="0"/>
              <a:t> 1</a:t>
            </a:r>
          </a:p>
          <a:p>
            <a:r>
              <a:rPr lang="en-US" dirty="0" err="1"/>
              <a:t>moosz</a:t>
            </a:r>
            <a:r>
              <a:rPr lang="en-US" dirty="0"/>
              <a:t>  - </a:t>
            </a:r>
            <a:r>
              <a:rPr lang="en-US" dirty="0" err="1"/>
              <a:t>mozos</a:t>
            </a:r>
            <a:r>
              <a:rPr lang="en-US" dirty="0"/>
              <a:t> zooms 2</a:t>
            </a:r>
          </a:p>
          <a:p>
            <a:r>
              <a:rPr lang="en-US" dirty="0" err="1"/>
              <a:t>mstyy</a:t>
            </a:r>
            <a:r>
              <a:rPr lang="en-US" dirty="0"/>
              <a:t>  - stymy 1</a:t>
            </a:r>
          </a:p>
          <a:p>
            <a:r>
              <a:rPr lang="en-US" dirty="0" err="1"/>
              <a:t>oosuz</a:t>
            </a:r>
            <a:r>
              <a:rPr lang="en-US" dirty="0"/>
              <a:t>  - ouzos 1</a:t>
            </a:r>
          </a:p>
          <a:p>
            <a:r>
              <a:rPr lang="en-US" dirty="0" err="1"/>
              <a:t>ppsty</a:t>
            </a:r>
            <a:r>
              <a:rPr lang="en-US" dirty="0"/>
              <a:t>  - </a:t>
            </a:r>
            <a:r>
              <a:rPr lang="en-US" dirty="0" err="1"/>
              <a:t>typps</a:t>
            </a:r>
            <a:r>
              <a:rPr lang="en-US" dirty="0"/>
              <a:t> 1</a:t>
            </a:r>
          </a:p>
        </p:txBody>
      </p:sp>
    </p:spTree>
    <p:extLst>
      <p:ext uri="{BB962C8B-B14F-4D97-AF65-F5344CB8AC3E}">
        <p14:creationId xmlns:p14="http://schemas.microsoft.com/office/powerpoint/2010/main" val="3314627539"/>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8723" name="Picture 3"/>
          <p:cNvPicPr>
            <a:picLocks noChangeAspect="1" noChangeArrowheads="1"/>
          </p:cNvPicPr>
          <p:nvPr/>
        </p:nvPicPr>
        <p:blipFill rotWithShape="1">
          <a:blip r:embed="rId6">
            <a:extLst>
              <a:ext uri="{28A0092B-C50C-407E-A947-70E740481C1C}">
                <a14:useLocalDpi xmlns:a14="http://schemas.microsoft.com/office/drawing/2010/main" val="0"/>
              </a:ext>
            </a:extLst>
          </a:blip>
          <a:srcRect l="1528" t="14648" r="8322" b="6367"/>
          <a:stretch/>
        </p:blipFill>
        <p:spPr bwMode="auto">
          <a:xfrm>
            <a:off x="152400" y="1295400"/>
            <a:ext cx="4495801" cy="3505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098" name="Rectangle 5"/>
          <p:cNvSpPr>
            <a:spLocks noChangeArrowheads="1"/>
          </p:cNvSpPr>
          <p:nvPr>
            <p:custDataLst>
              <p:tags r:id="rId1"/>
            </p:custDataLst>
          </p:nvPr>
        </p:nvSpPr>
        <p:spPr bwMode="auto">
          <a:xfrm>
            <a:off x="1689100" y="252412"/>
            <a:ext cx="5854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dirty="0">
                <a:solidFill>
                  <a:schemeClr val="tx2"/>
                </a:solidFill>
                <a:latin typeface="Cambria" pitchFamily="18" charset="0"/>
              </a:rPr>
              <a:t>Grace Hopper</a:t>
            </a:r>
          </a:p>
        </p:txBody>
      </p:sp>
      <p:sp>
        <p:nvSpPr>
          <p:cNvPr id="4100" name="Rectangle 3"/>
          <p:cNvSpPr>
            <a:spLocks noChangeArrowheads="1"/>
          </p:cNvSpPr>
          <p:nvPr/>
        </p:nvSpPr>
        <p:spPr bwMode="auto">
          <a:xfrm>
            <a:off x="2743200" y="1981200"/>
            <a:ext cx="6089649" cy="26314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1500" dirty="0">
                <a:latin typeface="Calibri" pitchFamily="-106" charset="0"/>
              </a:rPr>
              <a:t>Grace Murray Hopper ’28 taught math and physics at Vassar for 12 years before joining the Navy reserves in 1943. During the war she learned to </a:t>
            </a:r>
            <a:r>
              <a:rPr lang="en-US" sz="1500" b="1" dirty="0">
                <a:latin typeface="Calibri" pitchFamily="-106" charset="0"/>
              </a:rPr>
              <a:t>program </a:t>
            </a:r>
            <a:r>
              <a:rPr lang="en-US" sz="1500" b="1" dirty="0" smtClean="0">
                <a:latin typeface="Calibri" pitchFamily="-106" charset="0"/>
              </a:rPr>
              <a:t>the Mark </a:t>
            </a:r>
            <a:r>
              <a:rPr lang="en-US" sz="1500" b="1" dirty="0">
                <a:latin typeface="Calibri" pitchFamily="-106" charset="0"/>
              </a:rPr>
              <a:t>I, the world’s first large-scale computer</a:t>
            </a:r>
            <a:r>
              <a:rPr lang="en-US" sz="1500" dirty="0">
                <a:latin typeface="Calibri" pitchFamily="-106" charset="0"/>
              </a:rPr>
              <a:t>, which was used to perform the </a:t>
            </a:r>
            <a:r>
              <a:rPr lang="en-US" sz="1500" dirty="0" smtClean="0">
                <a:latin typeface="Calibri" pitchFamily="-106" charset="0"/>
              </a:rPr>
              <a:t>calculations </a:t>
            </a:r>
            <a:r>
              <a:rPr lang="en-US" sz="1500" dirty="0">
                <a:latin typeface="Calibri" pitchFamily="-106" charset="0"/>
              </a:rPr>
              <a:t>needed to </a:t>
            </a:r>
            <a:r>
              <a:rPr lang="en-US" sz="1500" dirty="0" smtClean="0">
                <a:latin typeface="Calibri" pitchFamily="-106" charset="0"/>
              </a:rPr>
              <a:t>position </a:t>
            </a:r>
            <a:r>
              <a:rPr lang="en-US" sz="1500" dirty="0">
                <a:latin typeface="Calibri" pitchFamily="-106" charset="0"/>
              </a:rPr>
              <a:t>the Navy’s </a:t>
            </a:r>
            <a:r>
              <a:rPr lang="en-US" sz="1500" dirty="0" smtClean="0">
                <a:latin typeface="Calibri" pitchFamily="-106" charset="0"/>
              </a:rPr>
              <a:t>weaponry: guns</a:t>
            </a:r>
            <a:r>
              <a:rPr lang="en-US" sz="1500" dirty="0">
                <a:latin typeface="Calibri" pitchFamily="-106" charset="0"/>
              </a:rPr>
              <a:t>, mines, rockets, and, eventually, the atomic bomb.</a:t>
            </a:r>
            <a:r>
              <a:rPr lang="en-US" sz="1500" dirty="0">
                <a:solidFill>
                  <a:srgbClr val="0B04FF"/>
                </a:solidFill>
                <a:latin typeface="Calibri" pitchFamily="-106" charset="0"/>
              </a:rPr>
              <a:t> </a:t>
            </a:r>
            <a:endParaRPr lang="en-US" sz="1500" dirty="0" smtClean="0">
              <a:solidFill>
                <a:srgbClr val="0B04FF"/>
              </a:solidFill>
              <a:latin typeface="Calibri" pitchFamily="-106" charset="0"/>
            </a:endParaRPr>
          </a:p>
          <a:p>
            <a:pPr algn="l"/>
            <a:endParaRPr lang="en-US" sz="1500" b="1" dirty="0">
              <a:solidFill>
                <a:srgbClr val="0B04FF"/>
              </a:solidFill>
              <a:latin typeface="Calibri" pitchFamily="-106" charset="0"/>
            </a:endParaRPr>
          </a:p>
          <a:p>
            <a:pPr algn="l"/>
            <a:r>
              <a:rPr lang="en-US" sz="1500" dirty="0" smtClean="0">
                <a:latin typeface="Calibri" pitchFamily="-106" charset="0"/>
              </a:rPr>
              <a:t>In </a:t>
            </a:r>
            <a:r>
              <a:rPr lang="en-US" sz="1500" dirty="0">
                <a:latin typeface="Calibri" pitchFamily="-106" charset="0"/>
              </a:rPr>
              <a:t>1945, </a:t>
            </a:r>
            <a:r>
              <a:rPr lang="en-US" sz="1500" b="1" dirty="0">
                <a:solidFill>
                  <a:srgbClr val="0000FF"/>
                </a:solidFill>
                <a:latin typeface="Calibri" pitchFamily="-106" charset="0"/>
              </a:rPr>
              <a:t>she coined the term “debugging”</a:t>
            </a:r>
            <a:r>
              <a:rPr lang="en-US" sz="1500" dirty="0">
                <a:latin typeface="Calibri" pitchFamily="-106" charset="0"/>
              </a:rPr>
              <a:t> after finding a moth stuck in the computer’s machinery. Over the course of her career, </a:t>
            </a:r>
            <a:r>
              <a:rPr lang="en-US" sz="1500" b="1" dirty="0">
                <a:solidFill>
                  <a:srgbClr val="FF0000"/>
                </a:solidFill>
                <a:latin typeface="Calibri" pitchFamily="-106" charset="0"/>
              </a:rPr>
              <a:t>Hopper invented the compiler </a:t>
            </a:r>
            <a:r>
              <a:rPr lang="en-US" sz="1500" dirty="0">
                <a:latin typeface="Calibri" pitchFamily="-106" charset="0"/>
              </a:rPr>
              <a:t>to automate common computer instructions, became the first to start writing computer programs in English, and helped to </a:t>
            </a:r>
            <a:r>
              <a:rPr lang="en-US" sz="1500" b="1" dirty="0">
                <a:solidFill>
                  <a:srgbClr val="FF0000"/>
                </a:solidFill>
                <a:latin typeface="Calibri" pitchFamily="-106" charset="0"/>
              </a:rPr>
              <a:t>develop the first “user-friendly” computer language, COBOL</a:t>
            </a:r>
          </a:p>
        </p:txBody>
      </p:sp>
      <p:sp>
        <p:nvSpPr>
          <p:cNvPr id="4101" name="Rectangle 4"/>
          <p:cNvSpPr>
            <a:spLocks noChangeArrowheads="1"/>
          </p:cNvSpPr>
          <p:nvPr/>
        </p:nvSpPr>
        <p:spPr bwMode="auto">
          <a:xfrm>
            <a:off x="273756" y="4784045"/>
            <a:ext cx="186140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800" dirty="0" smtClean="0">
                <a:latin typeface="Cambria" pitchFamily="18" charset="0"/>
              </a:rPr>
              <a:t>GMH dedications</a:t>
            </a:r>
            <a:endParaRPr lang="en-US" sz="1800" dirty="0">
              <a:latin typeface="Cambria" pitchFamily="18" charset="0"/>
            </a:endParaRPr>
          </a:p>
        </p:txBody>
      </p:sp>
      <p:sp>
        <p:nvSpPr>
          <p:cNvPr id="4102" name="Rectangle 9"/>
          <p:cNvSpPr>
            <a:spLocks noChangeArrowheads="1"/>
          </p:cNvSpPr>
          <p:nvPr>
            <p:custDataLst>
              <p:tags r:id="rId2"/>
            </p:custDataLst>
          </p:nvPr>
        </p:nvSpPr>
        <p:spPr bwMode="auto">
          <a:xfrm>
            <a:off x="166688" y="5486400"/>
            <a:ext cx="7146925" cy="922338"/>
          </a:xfrm>
          <a:prstGeom prst="rect">
            <a:avLst/>
          </a:prstGeom>
          <a:solidFill>
            <a:srgbClr val="CCECFF"/>
          </a:solidFill>
          <a:ln>
            <a:noFill/>
          </a:ln>
          <a:extLst/>
        </p:spPr>
        <p:txBody>
          <a:bodyPr>
            <a:spAutoFit/>
          </a:bodyPr>
          <a:lstStyle/>
          <a:p>
            <a:r>
              <a:rPr lang="en-US" sz="1800" b="1">
                <a:solidFill>
                  <a:srgbClr val="000000"/>
                </a:solidFill>
                <a:latin typeface="Calibri" pitchFamily="-106" charset="0"/>
              </a:rPr>
              <a:t>“In the days they used oxen for heavy pulling, when one ox couldn't budge a log, they didn't try to grow a larger ox. We shouldn't be trying for bigger and better computers, but for better systems of computers.”</a:t>
            </a:r>
          </a:p>
        </p:txBody>
      </p:sp>
      <p:pic>
        <p:nvPicPr>
          <p:cNvPr id="4103" name="Picture 7"/>
          <p:cNvPicPr>
            <a:picLocks noChangeAspect="1" noChangeArrowheads="1"/>
          </p:cNvPicPr>
          <p:nvPr>
            <p:custDataLst>
              <p:tags r:id="rId3"/>
            </p:custDataLst>
          </p:nvPr>
        </p:nvPicPr>
        <p:blipFill>
          <a:blip r:embed="rId7">
            <a:extLst>
              <a:ext uri="{28A0092B-C50C-407E-A947-70E740481C1C}">
                <a14:useLocalDpi xmlns:a14="http://schemas.microsoft.com/office/drawing/2010/main" val="0"/>
              </a:ext>
            </a:extLst>
          </a:blip>
          <a:srcRect l="18820" r="19992"/>
          <a:stretch>
            <a:fillRect/>
          </a:stretch>
        </p:blipFill>
        <p:spPr bwMode="auto">
          <a:xfrm>
            <a:off x="7501466" y="5105400"/>
            <a:ext cx="1391181" cy="15141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304012668"/>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6"/>
          <p:cNvPicPr>
            <a:picLocks noChangeAspect="1" noChangeArrowheads="1"/>
          </p:cNvPicPr>
          <p:nvPr>
            <p:custDataLst>
              <p:tags r:id="rId1"/>
            </p:custDataLst>
          </p:nvPr>
        </p:nvPicPr>
        <p:blipFill>
          <a:blip r:embed="rId19">
            <a:extLst>
              <a:ext uri="{28A0092B-C50C-407E-A947-70E740481C1C}">
                <a14:useLocalDpi xmlns:a14="http://schemas.microsoft.com/office/drawing/2010/main" val="0"/>
              </a:ext>
            </a:extLst>
          </a:blip>
          <a:srcRect r="4124" b="19160"/>
          <a:stretch>
            <a:fillRect/>
          </a:stretch>
        </p:blipFill>
        <p:spPr bwMode="auto">
          <a:xfrm>
            <a:off x="109538" y="87313"/>
            <a:ext cx="8915400" cy="657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3" name="Text Box 5"/>
          <p:cNvSpPr txBox="1">
            <a:spLocks noChangeArrowheads="1"/>
          </p:cNvSpPr>
          <p:nvPr>
            <p:custDataLst>
              <p:tags r:id="rId2"/>
            </p:custDataLst>
          </p:nvPr>
        </p:nvSpPr>
        <p:spPr bwMode="auto">
          <a:xfrm>
            <a:off x="2436813" y="279400"/>
            <a:ext cx="4114800" cy="7016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000" dirty="0">
                <a:latin typeface="Cambria" pitchFamily="18" charset="0"/>
              </a:rPr>
              <a:t>The </a:t>
            </a:r>
            <a:r>
              <a:rPr lang="en-US" sz="4000" i="1" dirty="0">
                <a:latin typeface="Cambria" pitchFamily="18" charset="0"/>
              </a:rPr>
              <a:t>first</a:t>
            </a:r>
            <a:r>
              <a:rPr lang="en-US" sz="4000" dirty="0">
                <a:latin typeface="Cambria" pitchFamily="18" charset="0"/>
              </a:rPr>
              <a:t> bug?</a:t>
            </a:r>
          </a:p>
        </p:txBody>
      </p:sp>
      <p:sp>
        <p:nvSpPr>
          <p:cNvPr id="5124" name="Text Box 8"/>
          <p:cNvSpPr txBox="1">
            <a:spLocks noChangeArrowheads="1"/>
          </p:cNvSpPr>
          <p:nvPr>
            <p:custDataLst>
              <p:tags r:id="rId3"/>
            </p:custDataLst>
          </p:nvPr>
        </p:nvSpPr>
        <p:spPr bwMode="auto">
          <a:xfrm>
            <a:off x="6934200" y="4724400"/>
            <a:ext cx="21336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solidFill>
                  <a:srgbClr val="159627"/>
                </a:solidFill>
                <a:latin typeface="Cambria" pitchFamily="18" charset="0"/>
              </a:rPr>
              <a:t>I'm glad it's not called </a:t>
            </a:r>
            <a:r>
              <a:rPr lang="en-US" sz="1500" dirty="0" err="1">
                <a:solidFill>
                  <a:srgbClr val="159627"/>
                </a:solidFill>
                <a:latin typeface="Cambria" pitchFamily="18" charset="0"/>
              </a:rPr>
              <a:t>de</a:t>
            </a:r>
            <a:r>
              <a:rPr lang="en-US" sz="1500" i="1" dirty="0" err="1">
                <a:solidFill>
                  <a:srgbClr val="159627"/>
                </a:solidFill>
                <a:latin typeface="Cambria" pitchFamily="18" charset="0"/>
              </a:rPr>
              <a:t>moth</a:t>
            </a:r>
            <a:r>
              <a:rPr lang="en-US" sz="1500" dirty="0" err="1">
                <a:solidFill>
                  <a:srgbClr val="159627"/>
                </a:solidFill>
                <a:latin typeface="Cambria" pitchFamily="18" charset="0"/>
              </a:rPr>
              <a:t>ing</a:t>
            </a:r>
            <a:r>
              <a:rPr lang="en-US" sz="1500" dirty="0">
                <a:solidFill>
                  <a:srgbClr val="159627"/>
                </a:solidFill>
                <a:latin typeface="Cambria" pitchFamily="18" charset="0"/>
              </a:rPr>
              <a:t>.</a:t>
            </a:r>
          </a:p>
        </p:txBody>
      </p:sp>
      <p:grpSp>
        <p:nvGrpSpPr>
          <p:cNvPr id="5125" name="Group 19"/>
          <p:cNvGrpSpPr>
            <a:grpSpLocks/>
          </p:cNvGrpSpPr>
          <p:nvPr>
            <p:custDataLst>
              <p:tags r:id="rId4"/>
            </p:custDataLst>
          </p:nvPr>
        </p:nvGrpSpPr>
        <p:grpSpPr bwMode="auto">
          <a:xfrm>
            <a:off x="8534400" y="5029200"/>
            <a:ext cx="406400" cy="520700"/>
            <a:chOff x="2928" y="1051"/>
            <a:chExt cx="840" cy="957"/>
          </a:xfrm>
        </p:grpSpPr>
        <p:sp>
          <p:nvSpPr>
            <p:cNvPr id="5127" name="Freeform 20"/>
            <p:cNvSpPr>
              <a:spLocks/>
            </p:cNvSpPr>
            <p:nvPr>
              <p:custDataLst>
                <p:tags r:id="rId5"/>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128" name="Oval 21"/>
            <p:cNvSpPr>
              <a:spLocks noChangeArrowheads="1"/>
            </p:cNvSpPr>
            <p:nvPr>
              <p:custDataLst>
                <p:tags r:id="rId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129" name="Oval 22"/>
            <p:cNvSpPr>
              <a:spLocks noChangeArrowheads="1"/>
            </p:cNvSpPr>
            <p:nvPr>
              <p:custDataLst>
                <p:tags r:id="rId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0" name="Oval 23"/>
            <p:cNvSpPr>
              <a:spLocks noChangeArrowheads="1"/>
            </p:cNvSpPr>
            <p:nvPr>
              <p:custDataLst>
                <p:tags r:id="rId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1" name="Oval 24"/>
            <p:cNvSpPr>
              <a:spLocks noChangeArrowheads="1"/>
            </p:cNvSpPr>
            <p:nvPr>
              <p:custDataLst>
                <p:tags r:id="rId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2" name="Oval 25"/>
            <p:cNvSpPr>
              <a:spLocks noChangeArrowheads="1"/>
            </p:cNvSpPr>
            <p:nvPr>
              <p:custDataLst>
                <p:tags r:id="rId1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3" name="Oval 26"/>
            <p:cNvSpPr>
              <a:spLocks noChangeArrowheads="1"/>
            </p:cNvSpPr>
            <p:nvPr>
              <p:custDataLst>
                <p:tags r:id="rId1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4" name="Oval 27"/>
            <p:cNvSpPr>
              <a:spLocks noChangeArrowheads="1"/>
            </p:cNvSpPr>
            <p:nvPr>
              <p:custDataLst>
                <p:tags r:id="rId1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5" name="AutoShape 28"/>
            <p:cNvSpPr>
              <a:spLocks noChangeArrowheads="1"/>
            </p:cNvSpPr>
            <p:nvPr>
              <p:custDataLst>
                <p:tags r:id="rId1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136" name="Freeform 29"/>
            <p:cNvSpPr>
              <a:spLocks/>
            </p:cNvSpPr>
            <p:nvPr>
              <p:custDataLst>
                <p:tags r:id="rId1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137" name="Freeform 30"/>
            <p:cNvSpPr>
              <a:spLocks/>
            </p:cNvSpPr>
            <p:nvPr>
              <p:custDataLst>
                <p:tags r:id="rId1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138" name="Freeform 31"/>
            <p:cNvSpPr>
              <a:spLocks/>
            </p:cNvSpPr>
            <p:nvPr>
              <p:custDataLst>
                <p:tags r:id="rId1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139" name="Freeform 32"/>
            <p:cNvSpPr>
              <a:spLocks/>
            </p:cNvSpPr>
            <p:nvPr>
              <p:custDataLst>
                <p:tags r:id="rId1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mc:AlternateContent xmlns:mc="http://schemas.openxmlformats.org/markup-compatibility/2006" xmlns:p14="http://schemas.microsoft.com/office/powerpoint/2010/main">
        <mc:Choice Requires="p14">
          <p:contentPart p14:bwMode="auto" r:id="rId20">
            <p14:nvContentPartPr>
              <p14:cNvPr id="2" name="Ink 1"/>
              <p14:cNvContentPartPr/>
              <p14:nvPr/>
            </p14:nvContentPartPr>
            <p14:xfrm>
              <a:off x="276840" y="1009080"/>
              <a:ext cx="8555040" cy="893160"/>
            </p14:xfrm>
          </p:contentPart>
        </mc:Choice>
        <mc:Fallback xmlns="">
          <p:pic>
            <p:nvPicPr>
              <p:cNvPr id="2" name="Ink 1"/>
              <p:cNvPicPr/>
              <p:nvPr/>
            </p:nvPicPr>
            <p:blipFill>
              <a:blip r:embed="rId21"/>
              <a:stretch>
                <a:fillRect/>
              </a:stretch>
            </p:blipFill>
            <p:spPr>
              <a:xfrm>
                <a:off x="267480" y="999720"/>
                <a:ext cx="8573760" cy="91188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3" name="Ink 2"/>
              <p14:cNvContentPartPr/>
              <p14:nvPr/>
            </p14:nvContentPartPr>
            <p14:xfrm>
              <a:off x="250200" y="1196640"/>
              <a:ext cx="7072560" cy="723600"/>
            </p14:xfrm>
          </p:contentPart>
        </mc:Choice>
        <mc:Fallback xmlns="">
          <p:pic>
            <p:nvPicPr>
              <p:cNvPr id="3" name="Ink 2"/>
              <p:cNvPicPr/>
              <p:nvPr/>
            </p:nvPicPr>
            <p:blipFill>
              <a:blip r:embed="rId23"/>
              <a:stretch>
                <a:fillRect/>
              </a:stretch>
            </p:blipFill>
            <p:spPr>
              <a:xfrm>
                <a:off x="240840" y="1187280"/>
                <a:ext cx="7091280" cy="742320"/>
              </a:xfrm>
              <a:prstGeom prst="rect">
                <a:avLst/>
              </a:prstGeom>
            </p:spPr>
          </p:pic>
        </mc:Fallback>
      </mc:AlternateContent>
    </p:spTree>
    <p:extLst>
      <p:ext uri="{BB962C8B-B14F-4D97-AF65-F5344CB8AC3E}">
        <p14:creationId xmlns:p14="http://schemas.microsoft.com/office/powerpoint/2010/main" val="1115807138"/>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ext Box 6"/>
          <p:cNvSpPr txBox="1">
            <a:spLocks noChangeArrowheads="1"/>
          </p:cNvSpPr>
          <p:nvPr>
            <p:custDataLst>
              <p:tags r:id="rId1"/>
            </p:custDataLst>
          </p:nvPr>
        </p:nvSpPr>
        <p:spPr bwMode="auto">
          <a:xfrm>
            <a:off x="239713" y="574992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logic gates</a:t>
            </a:r>
          </a:p>
        </p:txBody>
      </p:sp>
      <p:sp>
        <p:nvSpPr>
          <p:cNvPr id="6147" name="Text Box 7"/>
          <p:cNvSpPr txBox="1">
            <a:spLocks noChangeArrowheads="1"/>
          </p:cNvSpPr>
          <p:nvPr>
            <p:custDataLst>
              <p:tags r:id="rId2"/>
            </p:custDataLst>
          </p:nvPr>
        </p:nvSpPr>
        <p:spPr bwMode="auto">
          <a:xfrm>
            <a:off x="177800" y="6242050"/>
            <a:ext cx="27289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transistors / switches</a:t>
            </a:r>
          </a:p>
        </p:txBody>
      </p:sp>
      <p:sp>
        <p:nvSpPr>
          <p:cNvPr id="6148" name="Text Box 8"/>
          <p:cNvSpPr txBox="1">
            <a:spLocks noChangeArrowheads="1"/>
          </p:cNvSpPr>
          <p:nvPr>
            <p:custDataLst>
              <p:tags r:id="rId3"/>
            </p:custDataLst>
          </p:nvPr>
        </p:nvSpPr>
        <p:spPr bwMode="auto">
          <a:xfrm>
            <a:off x="239713" y="525938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bitwise functions</a:t>
            </a:r>
          </a:p>
        </p:txBody>
      </p:sp>
      <p:sp>
        <p:nvSpPr>
          <p:cNvPr id="6149" name="Text Box 9"/>
          <p:cNvSpPr txBox="1">
            <a:spLocks noChangeArrowheads="1"/>
          </p:cNvSpPr>
          <p:nvPr>
            <p:custDataLst>
              <p:tags r:id="rId4"/>
            </p:custDataLst>
          </p:nvPr>
        </p:nvSpPr>
        <p:spPr bwMode="auto">
          <a:xfrm>
            <a:off x="239713" y="4768850"/>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arithmetic</a:t>
            </a:r>
          </a:p>
        </p:txBody>
      </p:sp>
      <p:sp>
        <p:nvSpPr>
          <p:cNvPr id="6150" name="Text Box 10"/>
          <p:cNvSpPr txBox="1">
            <a:spLocks noChangeArrowheads="1"/>
          </p:cNvSpPr>
          <p:nvPr>
            <p:custDataLst>
              <p:tags r:id="rId5"/>
            </p:custDataLst>
          </p:nvPr>
        </p:nvSpPr>
        <p:spPr bwMode="auto">
          <a:xfrm>
            <a:off x="0" y="4310063"/>
            <a:ext cx="2906713"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dirty="0">
                <a:solidFill>
                  <a:schemeClr val="bg2"/>
                </a:solidFill>
                <a:latin typeface="Cambria" pitchFamily="18" charset="0"/>
              </a:rPr>
              <a:t>1-bit memory: flip-flops</a:t>
            </a:r>
          </a:p>
        </p:txBody>
      </p:sp>
      <p:sp>
        <p:nvSpPr>
          <p:cNvPr id="6152" name="Text Box 13"/>
          <p:cNvSpPr txBox="1">
            <a:spLocks noChangeArrowheads="1"/>
          </p:cNvSpPr>
          <p:nvPr>
            <p:custDataLst>
              <p:tags r:id="rId6"/>
            </p:custDataLst>
          </p:nvPr>
        </p:nvSpPr>
        <p:spPr bwMode="auto">
          <a:xfrm>
            <a:off x="239713" y="38687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registers</a:t>
            </a:r>
          </a:p>
        </p:txBody>
      </p:sp>
      <p:sp>
        <p:nvSpPr>
          <p:cNvPr id="6153" name="Text Box 14"/>
          <p:cNvSpPr txBox="1">
            <a:spLocks noChangeArrowheads="1"/>
          </p:cNvSpPr>
          <p:nvPr>
            <p:custDataLst>
              <p:tags r:id="rId7"/>
            </p:custDataLst>
          </p:nvPr>
        </p:nvSpPr>
        <p:spPr bwMode="auto">
          <a:xfrm>
            <a:off x="239713" y="34115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RAM</a:t>
            </a:r>
          </a:p>
        </p:txBody>
      </p:sp>
      <p:sp>
        <p:nvSpPr>
          <p:cNvPr id="6154" name="Text Box 15"/>
          <p:cNvSpPr txBox="1">
            <a:spLocks noChangeArrowheads="1"/>
          </p:cNvSpPr>
          <p:nvPr>
            <p:custDataLst>
              <p:tags r:id="rId8"/>
            </p:custDataLst>
          </p:nvPr>
        </p:nvSpPr>
        <p:spPr bwMode="auto">
          <a:xfrm>
            <a:off x="239713" y="29543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IR: Instruction Register</a:t>
            </a:r>
          </a:p>
        </p:txBody>
      </p:sp>
      <p:sp>
        <p:nvSpPr>
          <p:cNvPr id="6155" name="Text Box 16"/>
          <p:cNvSpPr txBox="1">
            <a:spLocks noChangeArrowheads="1"/>
          </p:cNvSpPr>
          <p:nvPr>
            <p:custDataLst>
              <p:tags r:id="rId9"/>
            </p:custDataLst>
          </p:nvPr>
        </p:nvSpPr>
        <p:spPr bwMode="auto">
          <a:xfrm>
            <a:off x="239713" y="250507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PC: Program Counter</a:t>
            </a:r>
          </a:p>
        </p:txBody>
      </p:sp>
      <p:sp>
        <p:nvSpPr>
          <p:cNvPr id="6156" name="Text Box 17"/>
          <p:cNvSpPr txBox="1">
            <a:spLocks noChangeArrowheads="1"/>
          </p:cNvSpPr>
          <p:nvPr>
            <p:custDataLst>
              <p:tags r:id="rId10"/>
            </p:custDataLst>
          </p:nvPr>
        </p:nvSpPr>
        <p:spPr bwMode="auto">
          <a:xfrm>
            <a:off x="963613" y="1949450"/>
            <a:ext cx="19129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b="1" dirty="0">
                <a:latin typeface="Cambria" pitchFamily="18" charset="0"/>
              </a:rPr>
              <a:t>Hmmm</a:t>
            </a:r>
          </a:p>
        </p:txBody>
      </p:sp>
      <p:pic>
        <p:nvPicPr>
          <p:cNvPr id="6159" name="Picture 43"/>
          <p:cNvPicPr>
            <a:picLocks noChangeAspect="1" noChangeArrowheads="1"/>
          </p:cNvPicPr>
          <p:nvPr/>
        </p:nvPicPr>
        <p:blipFill>
          <a:blip r:embed="rId17">
            <a:extLst>
              <a:ext uri="{28A0092B-C50C-407E-A947-70E740481C1C}">
                <a14:useLocalDpi xmlns:a14="http://schemas.microsoft.com/office/drawing/2010/main" val="0"/>
              </a:ext>
            </a:extLst>
          </a:blip>
          <a:srcRect l="40163" t="13229" r="36742" b="2792"/>
          <a:stretch>
            <a:fillRect/>
          </a:stretch>
        </p:blipFill>
        <p:spPr bwMode="auto">
          <a:xfrm rot="-168325">
            <a:off x="3354388" y="1200150"/>
            <a:ext cx="2230437" cy="5378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160" name="Picture 2" descr="Cover Image"/>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6057900" y="2047875"/>
            <a:ext cx="2949575" cy="3641725"/>
          </a:xfrm>
          <a:prstGeom prst="rect">
            <a:avLst/>
          </a:prstGeom>
          <a:noFill/>
          <a:ln w="9525">
            <a:solidFill>
              <a:srgbClr val="0000FF"/>
            </a:solidFill>
            <a:miter lim="800000"/>
            <a:headEnd/>
            <a:tailEnd/>
          </a:ln>
          <a:extLst>
            <a:ext uri="{909E8E84-426E-40DD-AFC4-6F175D3DCCD1}">
              <a14:hiddenFill xmlns:a14="http://schemas.microsoft.com/office/drawing/2010/main">
                <a:solidFill>
                  <a:srgbClr val="FFFFFF"/>
                </a:solidFill>
              </a14:hiddenFill>
            </a:ext>
          </a:extLst>
        </p:spPr>
      </p:pic>
      <p:sp>
        <p:nvSpPr>
          <p:cNvPr id="6161" name="Text Box 12"/>
          <p:cNvSpPr txBox="1">
            <a:spLocks noChangeArrowheads="1"/>
          </p:cNvSpPr>
          <p:nvPr>
            <p:custDataLst>
              <p:tags r:id="rId11"/>
            </p:custDataLst>
          </p:nvPr>
        </p:nvSpPr>
        <p:spPr bwMode="auto">
          <a:xfrm>
            <a:off x="6916738" y="1539875"/>
            <a:ext cx="1377950" cy="579438"/>
          </a:xfrm>
          <a:prstGeom prst="rect">
            <a:avLst/>
          </a:prstGeom>
          <a:solidFill>
            <a:schemeClr val="bg1"/>
          </a:solidFill>
          <a:ln w="9525">
            <a:solidFill>
              <a:srgbClr val="0000FF"/>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latin typeface="Times New Roman" pitchFamily="-106" charset="0"/>
              </a:rPr>
              <a:t>E85</a:t>
            </a:r>
          </a:p>
        </p:txBody>
      </p:sp>
      <p:sp>
        <p:nvSpPr>
          <p:cNvPr id="6162" name="Right Brace 1"/>
          <p:cNvSpPr>
            <a:spLocks/>
          </p:cNvSpPr>
          <p:nvPr/>
        </p:nvSpPr>
        <p:spPr bwMode="auto">
          <a:xfrm>
            <a:off x="5562600" y="1854200"/>
            <a:ext cx="304800" cy="4051300"/>
          </a:xfrm>
          <a:prstGeom prst="rightBrace">
            <a:avLst>
              <a:gd name="adj1" fmla="val 60182"/>
              <a:gd name="adj2" fmla="val 50000"/>
            </a:avLst>
          </a:prstGeom>
          <a:noFill/>
          <a:ln w="19050" algn="ctr">
            <a:solidFill>
              <a:srgbClr val="0000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6163" name="Text Box 12"/>
          <p:cNvSpPr txBox="1">
            <a:spLocks noChangeArrowheads="1"/>
          </p:cNvSpPr>
          <p:nvPr>
            <p:custDataLst>
              <p:tags r:id="rId12"/>
            </p:custDataLst>
          </p:nvPr>
        </p:nvSpPr>
        <p:spPr bwMode="auto">
          <a:xfrm>
            <a:off x="3841750" y="176213"/>
            <a:ext cx="4921250" cy="73818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i="1" dirty="0" smtClean="0">
                <a:latin typeface="Cambria" pitchFamily="18" charset="0"/>
              </a:rPr>
              <a:t>The "hierarchy" …</a:t>
            </a:r>
            <a:endParaRPr lang="en-US" sz="4200" i="1" dirty="0">
              <a:latin typeface="Cambria" pitchFamily="18" charset="0"/>
            </a:endParaRPr>
          </a:p>
        </p:txBody>
      </p:sp>
      <p:sp>
        <p:nvSpPr>
          <p:cNvPr id="20" name="Line 11"/>
          <p:cNvSpPr>
            <a:spLocks noChangeShapeType="1"/>
          </p:cNvSpPr>
          <p:nvPr>
            <p:custDataLst>
              <p:tags r:id="rId13"/>
            </p:custDataLst>
          </p:nvPr>
        </p:nvSpPr>
        <p:spPr bwMode="auto">
          <a:xfrm flipV="1">
            <a:off x="141111" y="1631950"/>
            <a:ext cx="0" cy="492125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latin typeface="Cambria" pitchFamily="18" charset="0"/>
            </a:endParaRPr>
          </a:p>
        </p:txBody>
      </p:sp>
      <p:sp>
        <p:nvSpPr>
          <p:cNvPr id="21" name="Text Box 34"/>
          <p:cNvSpPr txBox="1">
            <a:spLocks noChangeArrowheads="1"/>
          </p:cNvSpPr>
          <p:nvPr>
            <p:custDataLst>
              <p:tags r:id="rId14"/>
            </p:custDataLst>
          </p:nvPr>
        </p:nvSpPr>
        <p:spPr bwMode="auto">
          <a:xfrm>
            <a:off x="1084263" y="889000"/>
            <a:ext cx="1944687"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3200" b="1" dirty="0">
                <a:latin typeface="Cambria" pitchFamily="18" charset="0"/>
              </a:rPr>
              <a:t>Python!</a:t>
            </a:r>
          </a:p>
        </p:txBody>
      </p:sp>
      <p:sp>
        <p:nvSpPr>
          <p:cNvPr id="22" name="Freeform 105"/>
          <p:cNvSpPr>
            <a:spLocks/>
          </p:cNvSpPr>
          <p:nvPr/>
        </p:nvSpPr>
        <p:spPr bwMode="auto">
          <a:xfrm>
            <a:off x="927035" y="1140178"/>
            <a:ext cx="416344" cy="1032712"/>
          </a:xfrm>
          <a:custGeom>
            <a:avLst/>
            <a:gdLst>
              <a:gd name="T0" fmla="*/ 2147483647 w 90"/>
              <a:gd name="T1" fmla="*/ 2147483647 h 293"/>
              <a:gd name="T2" fmla="*/ 2147483647 w 90"/>
              <a:gd name="T3" fmla="*/ 2147483647 h 293"/>
              <a:gd name="T4" fmla="*/ 2147483647 w 90"/>
              <a:gd name="T5" fmla="*/ 2147483647 h 293"/>
              <a:gd name="T6" fmla="*/ 2147483647 w 90"/>
              <a:gd name="T7" fmla="*/ 2147483647 h 293"/>
              <a:gd name="T8" fmla="*/ 2147483647 w 90"/>
              <a:gd name="T9" fmla="*/ 2147483647 h 293"/>
              <a:gd name="T10" fmla="*/ 2147483647 w 90"/>
              <a:gd name="T11" fmla="*/ 2147483647 h 293"/>
              <a:gd name="T12" fmla="*/ 2147483647 w 90"/>
              <a:gd name="T13" fmla="*/ 0 h 293"/>
              <a:gd name="T14" fmla="*/ 0 60000 65536"/>
              <a:gd name="T15" fmla="*/ 0 60000 65536"/>
              <a:gd name="T16" fmla="*/ 0 60000 65536"/>
              <a:gd name="T17" fmla="*/ 0 60000 65536"/>
              <a:gd name="T18" fmla="*/ 0 60000 65536"/>
              <a:gd name="T19" fmla="*/ 0 60000 65536"/>
              <a:gd name="T20" fmla="*/ 0 60000 65536"/>
              <a:gd name="T21" fmla="*/ 0 w 90"/>
              <a:gd name="T22" fmla="*/ 0 h 293"/>
              <a:gd name="T23" fmla="*/ 90 w 90"/>
              <a:gd name="T24" fmla="*/ 293 h 2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293">
                <a:moveTo>
                  <a:pt x="85" y="293"/>
                </a:moveTo>
                <a:cubicBezTo>
                  <a:pt x="59" y="275"/>
                  <a:pt x="38" y="270"/>
                  <a:pt x="21" y="244"/>
                </a:cubicBezTo>
                <a:cubicBezTo>
                  <a:pt x="18" y="232"/>
                  <a:pt x="16" y="220"/>
                  <a:pt x="12" y="210"/>
                </a:cubicBezTo>
                <a:cubicBezTo>
                  <a:pt x="9" y="204"/>
                  <a:pt x="2" y="200"/>
                  <a:pt x="2" y="195"/>
                </a:cubicBezTo>
                <a:cubicBezTo>
                  <a:pt x="0" y="169"/>
                  <a:pt x="5" y="94"/>
                  <a:pt x="26" y="64"/>
                </a:cubicBezTo>
                <a:cubicBezTo>
                  <a:pt x="35" y="50"/>
                  <a:pt x="49" y="27"/>
                  <a:pt x="60" y="15"/>
                </a:cubicBezTo>
                <a:cubicBezTo>
                  <a:pt x="67" y="6"/>
                  <a:pt x="90" y="0"/>
                  <a:pt x="90" y="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latin typeface="Cambria" pitchFamily="18" charset="0"/>
            </a:endParaRPr>
          </a:p>
        </p:txBody>
      </p:sp>
      <p:sp>
        <p:nvSpPr>
          <p:cNvPr id="2" name="Rectangle 1"/>
          <p:cNvSpPr/>
          <p:nvPr/>
        </p:nvSpPr>
        <p:spPr>
          <a:xfrm rot="20878201">
            <a:off x="567510" y="1450100"/>
            <a:ext cx="792205" cy="369332"/>
          </a:xfrm>
          <a:prstGeom prst="rect">
            <a:avLst/>
          </a:prstGeom>
          <a:solidFill>
            <a:srgbClr val="CCECFF"/>
          </a:solidFill>
        </p:spPr>
        <p:txBody>
          <a:bodyPr wrap="none">
            <a:spAutoFit/>
          </a:bodyPr>
          <a:lstStyle/>
          <a:p>
            <a:r>
              <a:rPr lang="en-US" sz="1800" i="1" dirty="0" smtClean="0">
                <a:latin typeface="Cambria" pitchFamily="18" charset="0"/>
              </a:rPr>
              <a:t>today!</a:t>
            </a:r>
            <a:endParaRPr lang="en-US" sz="1800" i="1" dirty="0"/>
          </a:p>
        </p:txBody>
      </p:sp>
    </p:spTree>
    <p:extLst>
      <p:ext uri="{BB962C8B-B14F-4D97-AF65-F5344CB8AC3E}">
        <p14:creationId xmlns:p14="http://schemas.microsoft.com/office/powerpoint/2010/main" val="3704515380"/>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7698" name="Picture 2"/>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27827" t="9473" r="11199" b="1483"/>
          <a:stretch/>
        </p:blipFill>
        <p:spPr bwMode="auto">
          <a:xfrm>
            <a:off x="2039761" y="2925147"/>
            <a:ext cx="2590800" cy="2485053"/>
          </a:xfrm>
          <a:prstGeom prst="rect">
            <a:avLst/>
          </a:prstGeom>
          <a:noFill/>
          <a:ln w="28575">
            <a:solidFill>
              <a:srgbClr val="159627"/>
            </a:solidFill>
            <a:miter lim="800000"/>
            <a:headEnd/>
            <a:tailEnd/>
          </a:ln>
          <a:extLst>
            <a:ext uri="{909E8E84-426E-40DD-AFC4-6F175D3DCCD1}">
              <a14:hiddenFill xmlns:a14="http://schemas.microsoft.com/office/drawing/2010/main">
                <a:solidFill>
                  <a:schemeClr val="accent1"/>
                </a:solidFill>
              </a14:hiddenFill>
            </a:ext>
          </a:extLst>
        </p:spPr>
      </p:pic>
      <p:sp>
        <p:nvSpPr>
          <p:cNvPr id="7170" name="Rectangle 5"/>
          <p:cNvSpPr>
            <a:spLocks noChangeArrowheads="1"/>
          </p:cNvSpPr>
          <p:nvPr>
            <p:custDataLst>
              <p:tags r:id="rId1"/>
            </p:custDataLst>
          </p:nvPr>
        </p:nvSpPr>
        <p:spPr bwMode="auto">
          <a:xfrm>
            <a:off x="1731433" y="95955"/>
            <a:ext cx="5854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dirty="0">
                <a:solidFill>
                  <a:schemeClr val="tx2"/>
                </a:solidFill>
                <a:latin typeface="Calibri" pitchFamily="-106" charset="0"/>
              </a:rPr>
              <a:t>Notes from last time…</a:t>
            </a:r>
          </a:p>
        </p:txBody>
      </p:sp>
      <p:sp>
        <p:nvSpPr>
          <p:cNvPr id="7171" name="TextBox 1"/>
          <p:cNvSpPr txBox="1">
            <a:spLocks noChangeArrowheads="1"/>
          </p:cNvSpPr>
          <p:nvPr/>
        </p:nvSpPr>
        <p:spPr bwMode="auto">
          <a:xfrm>
            <a:off x="885825" y="5486400"/>
            <a:ext cx="29718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dirty="0">
                <a:latin typeface="Cambria" pitchFamily="18" charset="0"/>
              </a:rPr>
              <a:t>stuff </a:t>
            </a:r>
            <a:r>
              <a:rPr lang="en-US" b="1" i="1" dirty="0">
                <a:latin typeface="Cambria" pitchFamily="18" charset="0"/>
              </a:rPr>
              <a:t>NOT</a:t>
            </a:r>
            <a:r>
              <a:rPr lang="en-US" dirty="0">
                <a:latin typeface="Cambria" pitchFamily="18" charset="0"/>
              </a:rPr>
              <a:t> to worry about at all…</a:t>
            </a:r>
          </a:p>
        </p:txBody>
      </p:sp>
      <p:sp>
        <p:nvSpPr>
          <p:cNvPr id="7172" name="TextBox 8"/>
          <p:cNvSpPr txBox="1">
            <a:spLocks noChangeArrowheads="1"/>
          </p:cNvSpPr>
          <p:nvPr/>
        </p:nvSpPr>
        <p:spPr bwMode="auto">
          <a:xfrm>
            <a:off x="5486400" y="5486400"/>
            <a:ext cx="29718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dirty="0">
                <a:latin typeface="Cambria" pitchFamily="18" charset="0"/>
              </a:rPr>
              <a:t>stuff </a:t>
            </a:r>
            <a:r>
              <a:rPr lang="en-US" b="1" i="1" dirty="0">
                <a:latin typeface="Cambria" pitchFamily="18" charset="0"/>
              </a:rPr>
              <a:t>TO</a:t>
            </a:r>
            <a:r>
              <a:rPr lang="en-US" dirty="0">
                <a:latin typeface="Cambria" pitchFamily="18" charset="0"/>
              </a:rPr>
              <a:t> keep in mind…</a:t>
            </a:r>
          </a:p>
        </p:txBody>
      </p:sp>
      <p:pic>
        <p:nvPicPr>
          <p:cNvPr id="7173" name="Picture 7"/>
          <p:cNvPicPr>
            <a:picLocks noChangeAspect="1" noChangeArrowheads="1"/>
          </p:cNvPicPr>
          <p:nvPr/>
        </p:nvPicPr>
        <p:blipFill>
          <a:blip r:embed="rId5" cstate="print">
            <a:extLst>
              <a:ext uri="{28A0092B-C50C-407E-A947-70E740481C1C}">
                <a14:useLocalDpi xmlns:a14="http://schemas.microsoft.com/office/drawing/2010/main" val="0"/>
              </a:ext>
            </a:extLst>
          </a:blip>
          <a:srcRect l="11832"/>
          <a:stretch>
            <a:fillRect/>
          </a:stretch>
        </p:blipFill>
        <p:spPr bwMode="auto">
          <a:xfrm>
            <a:off x="178098" y="1017105"/>
            <a:ext cx="3149004" cy="2347757"/>
          </a:xfrm>
          <a:prstGeom prst="rect">
            <a:avLst/>
          </a:prstGeom>
          <a:noFill/>
          <a:ln w="28575">
            <a:solidFill>
              <a:srgbClr val="159627"/>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175" name="Picture 9"/>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108222" y="1371600"/>
            <a:ext cx="3730978" cy="398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7176" name="Straight Connector 2"/>
          <p:cNvCxnSpPr>
            <a:cxnSpLocks noChangeShapeType="1"/>
          </p:cNvCxnSpPr>
          <p:nvPr/>
        </p:nvCxnSpPr>
        <p:spPr bwMode="auto">
          <a:xfrm>
            <a:off x="4876800" y="1049865"/>
            <a:ext cx="0" cy="5410200"/>
          </a:xfrm>
          <a:prstGeom prst="line">
            <a:avLst/>
          </a:prstGeom>
          <a:noFill/>
          <a:ln w="9525" algn="ctr">
            <a:solidFill>
              <a:schemeClr val="bg1">
                <a:lumMod val="65000"/>
              </a:schemeClr>
            </a:solidFill>
            <a:round/>
            <a:headEnd/>
            <a:tailEn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2258970154"/>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533400" y="1643063"/>
            <a:ext cx="539750" cy="3313112"/>
          </a:xfrm>
          <a:prstGeom prst="rect">
            <a:avLst/>
          </a:prstGeom>
          <a:solidFill>
            <a:schemeClr val="bg1">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13315" name="Rectangle 5"/>
          <p:cNvSpPr>
            <a:spLocks noChangeArrowheads="1"/>
          </p:cNvSpPr>
          <p:nvPr>
            <p:custDataLst>
              <p:tags r:id="rId1"/>
            </p:custDataLst>
          </p:nvPr>
        </p:nvSpPr>
        <p:spPr bwMode="auto">
          <a:xfrm>
            <a:off x="533400" y="228600"/>
            <a:ext cx="64643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dirty="0" smtClean="0">
                <a:solidFill>
                  <a:schemeClr val="tx2"/>
                </a:solidFill>
                <a:latin typeface="Calibri" pitchFamily="-106" charset="0"/>
              </a:rPr>
              <a:t>call and </a:t>
            </a:r>
            <a:r>
              <a:rPr lang="en-US" sz="4200" b="1" dirty="0" err="1" smtClean="0">
                <a:solidFill>
                  <a:schemeClr val="tx2"/>
                </a:solidFill>
                <a:latin typeface="Calibri" pitchFamily="-106" charset="0"/>
              </a:rPr>
              <a:t>jumpr</a:t>
            </a:r>
            <a:endParaRPr lang="en-US" sz="4200" dirty="0">
              <a:solidFill>
                <a:schemeClr val="tx2"/>
              </a:solidFill>
              <a:latin typeface="Calibri" pitchFamily="-106" charset="0"/>
            </a:endParaRPr>
          </a:p>
        </p:txBody>
      </p:sp>
      <p:sp>
        <p:nvSpPr>
          <p:cNvPr id="13316" name="Rectangle 11"/>
          <p:cNvSpPr>
            <a:spLocks noChangeArrowheads="1"/>
          </p:cNvSpPr>
          <p:nvPr/>
        </p:nvSpPr>
        <p:spPr bwMode="auto">
          <a:xfrm>
            <a:off x="4908550" y="2590800"/>
            <a:ext cx="2747963" cy="585788"/>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b="1">
                <a:latin typeface="Courier New" pitchFamily="-106" charset="0"/>
                <a:cs typeface="Courier New" pitchFamily="-106" charset="0"/>
              </a:rPr>
              <a:t>call </a:t>
            </a:r>
            <a:r>
              <a:rPr lang="en-US" sz="3200" b="1">
                <a:solidFill>
                  <a:srgbClr val="C00000"/>
                </a:solidFill>
                <a:latin typeface="Courier New" pitchFamily="-106" charset="0"/>
                <a:cs typeface="Courier New" pitchFamily="-106" charset="0"/>
              </a:rPr>
              <a:t>r14</a:t>
            </a:r>
            <a:r>
              <a:rPr lang="en-US" sz="3200" b="1">
                <a:solidFill>
                  <a:srgbClr val="0B04FF"/>
                </a:solidFill>
                <a:latin typeface="Courier New" pitchFamily="-106" charset="0"/>
                <a:cs typeface="Courier New" pitchFamily="-106" charset="0"/>
              </a:rPr>
              <a:t> </a:t>
            </a:r>
            <a:r>
              <a:rPr lang="en-US" sz="3200" b="1">
                <a:solidFill>
                  <a:srgbClr val="000000"/>
                </a:solidFill>
                <a:latin typeface="Courier New" pitchFamily="-106" charset="0"/>
                <a:cs typeface="Courier New" pitchFamily="-106" charset="0"/>
              </a:rPr>
              <a:t>4 </a:t>
            </a:r>
            <a:endParaRPr lang="en-US" sz="3200"/>
          </a:p>
        </p:txBody>
      </p:sp>
      <p:sp>
        <p:nvSpPr>
          <p:cNvPr id="13317" name="Rectangle 12"/>
          <p:cNvSpPr>
            <a:spLocks noChangeArrowheads="1"/>
          </p:cNvSpPr>
          <p:nvPr/>
        </p:nvSpPr>
        <p:spPr bwMode="auto">
          <a:xfrm>
            <a:off x="381000" y="5427663"/>
            <a:ext cx="2406650" cy="584200"/>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b="1">
                <a:latin typeface="Courier New" pitchFamily="-106" charset="0"/>
                <a:cs typeface="Courier New" pitchFamily="-106" charset="0"/>
              </a:rPr>
              <a:t>jumpr </a:t>
            </a:r>
            <a:r>
              <a:rPr lang="en-US" sz="3200" b="1">
                <a:solidFill>
                  <a:srgbClr val="C00000"/>
                </a:solidFill>
                <a:latin typeface="Courier New" pitchFamily="-106" charset="0"/>
                <a:cs typeface="Courier New" pitchFamily="-106" charset="0"/>
              </a:rPr>
              <a:t>r14</a:t>
            </a:r>
            <a:endParaRPr lang="en-US" sz="3200">
              <a:solidFill>
                <a:srgbClr val="C00000"/>
              </a:solidFill>
            </a:endParaRPr>
          </a:p>
        </p:txBody>
      </p:sp>
      <p:grpSp>
        <p:nvGrpSpPr>
          <p:cNvPr id="13318" name="Group 190"/>
          <p:cNvGrpSpPr>
            <a:grpSpLocks/>
          </p:cNvGrpSpPr>
          <p:nvPr>
            <p:custDataLst>
              <p:tags r:id="rId2"/>
            </p:custDataLst>
          </p:nvPr>
        </p:nvGrpSpPr>
        <p:grpSpPr bwMode="auto">
          <a:xfrm>
            <a:off x="8435975" y="379413"/>
            <a:ext cx="530225" cy="550862"/>
            <a:chOff x="2928" y="1051"/>
            <a:chExt cx="840" cy="957"/>
          </a:xfrm>
        </p:grpSpPr>
        <p:sp>
          <p:nvSpPr>
            <p:cNvPr id="13329" name="Freeform 191"/>
            <p:cNvSpPr>
              <a:spLocks/>
            </p:cNvSpPr>
            <p:nvPr>
              <p:custDataLst>
                <p:tags r:id="rId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330" name="Oval 192"/>
            <p:cNvSpPr>
              <a:spLocks noChangeArrowheads="1"/>
            </p:cNvSpPr>
            <p:nvPr>
              <p:custDataLst>
                <p:tags r:id="rId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331" name="Oval 193"/>
            <p:cNvSpPr>
              <a:spLocks noChangeArrowheads="1"/>
            </p:cNvSpPr>
            <p:nvPr>
              <p:custDataLst>
                <p:tags r:id="rId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32" name="Oval 194"/>
            <p:cNvSpPr>
              <a:spLocks noChangeArrowheads="1"/>
            </p:cNvSpPr>
            <p:nvPr>
              <p:custDataLst>
                <p:tags r:id="rId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33" name="Oval 195"/>
            <p:cNvSpPr>
              <a:spLocks noChangeArrowheads="1"/>
            </p:cNvSpPr>
            <p:nvPr>
              <p:custDataLst>
                <p:tags r:id="rId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34" name="Oval 196"/>
            <p:cNvSpPr>
              <a:spLocks noChangeArrowheads="1"/>
            </p:cNvSpPr>
            <p:nvPr>
              <p:custDataLst>
                <p:tags r:id="rId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35" name="Oval 197"/>
            <p:cNvSpPr>
              <a:spLocks noChangeArrowheads="1"/>
            </p:cNvSpPr>
            <p:nvPr>
              <p:custDataLst>
                <p:tags r:id="rId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36" name="Oval 198"/>
            <p:cNvSpPr>
              <a:spLocks noChangeArrowheads="1"/>
            </p:cNvSpPr>
            <p:nvPr>
              <p:custDataLst>
                <p:tags r:id="rId1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37" name="AutoShape 199"/>
            <p:cNvSpPr>
              <a:spLocks noChangeArrowheads="1"/>
            </p:cNvSpPr>
            <p:nvPr>
              <p:custDataLst>
                <p:tags r:id="rId1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338" name="Freeform 200"/>
            <p:cNvSpPr>
              <a:spLocks/>
            </p:cNvSpPr>
            <p:nvPr>
              <p:custDataLst>
                <p:tags r:id="rId1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339" name="Freeform 201"/>
            <p:cNvSpPr>
              <a:spLocks/>
            </p:cNvSpPr>
            <p:nvPr>
              <p:custDataLst>
                <p:tags r:id="rId1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340" name="Freeform 202"/>
            <p:cNvSpPr>
              <a:spLocks/>
            </p:cNvSpPr>
            <p:nvPr>
              <p:custDataLst>
                <p:tags r:id="rId1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341" name="Freeform 203"/>
            <p:cNvSpPr>
              <a:spLocks/>
            </p:cNvSpPr>
            <p:nvPr>
              <p:custDataLst>
                <p:tags r:id="rId1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3319" name="Rectangle 41"/>
          <p:cNvSpPr>
            <a:spLocks noChangeArrowheads="1"/>
          </p:cNvSpPr>
          <p:nvPr/>
        </p:nvSpPr>
        <p:spPr bwMode="auto">
          <a:xfrm>
            <a:off x="7315200" y="76200"/>
            <a:ext cx="1295400"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1500" dirty="0" smtClean="0">
                <a:solidFill>
                  <a:srgbClr val="008000"/>
                </a:solidFill>
                <a:latin typeface="Calibri" pitchFamily="-106" charset="0"/>
              </a:rPr>
              <a:t>Where's my </a:t>
            </a:r>
            <a:r>
              <a:rPr lang="en-US" sz="1500" b="1" dirty="0" err="1" smtClean="0">
                <a:solidFill>
                  <a:srgbClr val="008000"/>
                </a:solidFill>
                <a:latin typeface="Courier New" pitchFamily="-106" charset="0"/>
                <a:cs typeface="Courier New" pitchFamily="-106" charset="0"/>
              </a:rPr>
              <a:t>jumpr</a:t>
            </a:r>
            <a:r>
              <a:rPr lang="en-US" sz="1500" dirty="0">
                <a:solidFill>
                  <a:srgbClr val="008000"/>
                </a:solidFill>
                <a:latin typeface="Calibri" pitchFamily="-106" charset="0"/>
              </a:rPr>
              <a:t>?</a:t>
            </a:r>
            <a:endParaRPr lang="en-US" sz="1500" dirty="0">
              <a:solidFill>
                <a:srgbClr val="008000"/>
              </a:solidFill>
            </a:endParaRPr>
          </a:p>
        </p:txBody>
      </p:sp>
      <p:sp>
        <p:nvSpPr>
          <p:cNvPr id="13320" name="Text Box 196"/>
          <p:cNvSpPr txBox="1">
            <a:spLocks noChangeArrowheads="1"/>
          </p:cNvSpPr>
          <p:nvPr/>
        </p:nvSpPr>
        <p:spPr bwMode="auto">
          <a:xfrm>
            <a:off x="4610100" y="3240088"/>
            <a:ext cx="33147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solidFill>
                  <a:srgbClr val="000000"/>
                </a:solidFill>
                <a:latin typeface="Calibri" pitchFamily="-106" charset="0"/>
              </a:rPr>
              <a:t>jumps to line 4, but puts the </a:t>
            </a:r>
            <a:r>
              <a:rPr lang="en-US" sz="2100" b="1" i="1">
                <a:solidFill>
                  <a:srgbClr val="000000"/>
                </a:solidFill>
                <a:latin typeface="Calibri" pitchFamily="-106" charset="0"/>
              </a:rPr>
              <a:t>next line of code into r14</a:t>
            </a:r>
            <a:endParaRPr lang="en-US" sz="2100">
              <a:solidFill>
                <a:srgbClr val="000000"/>
              </a:solidFill>
              <a:latin typeface="Calibri" pitchFamily="-106" charset="0"/>
            </a:endParaRPr>
          </a:p>
        </p:txBody>
      </p:sp>
      <p:sp>
        <p:nvSpPr>
          <p:cNvPr id="13321" name="Text Box 196"/>
          <p:cNvSpPr txBox="1">
            <a:spLocks noChangeArrowheads="1"/>
          </p:cNvSpPr>
          <p:nvPr/>
        </p:nvSpPr>
        <p:spPr bwMode="auto">
          <a:xfrm>
            <a:off x="2679700" y="5356225"/>
            <a:ext cx="2490788"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solidFill>
                  <a:srgbClr val="000000"/>
                </a:solidFill>
                <a:latin typeface="Calibri" pitchFamily="-106" charset="0"/>
              </a:rPr>
              <a:t>jumps to the line number </a:t>
            </a:r>
            <a:r>
              <a:rPr lang="en-US" sz="2100" b="1" i="1">
                <a:solidFill>
                  <a:srgbClr val="000000"/>
                </a:solidFill>
                <a:latin typeface="Calibri" pitchFamily="-106" charset="0"/>
              </a:rPr>
              <a:t>in r14</a:t>
            </a:r>
            <a:endParaRPr lang="en-US" sz="2100">
              <a:solidFill>
                <a:srgbClr val="000000"/>
              </a:solidFill>
              <a:latin typeface="Calibri" pitchFamily="-106" charset="0"/>
            </a:endParaRPr>
          </a:p>
        </p:txBody>
      </p:sp>
      <p:sp>
        <p:nvSpPr>
          <p:cNvPr id="13322" name="Text Box 185"/>
          <p:cNvSpPr txBox="1">
            <a:spLocks noChangeArrowheads="1"/>
          </p:cNvSpPr>
          <p:nvPr/>
        </p:nvSpPr>
        <p:spPr bwMode="auto">
          <a:xfrm>
            <a:off x="1143000" y="1752600"/>
            <a:ext cx="5334000" cy="319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main():</a:t>
            </a:r>
          </a:p>
          <a:p>
            <a:pPr algn="l">
              <a:lnSpc>
                <a:spcPct val="60000"/>
              </a:lnSpc>
              <a:spcBef>
                <a:spcPct val="50000"/>
              </a:spcBef>
            </a:pPr>
            <a:r>
              <a:rPr lang="en-US" b="1">
                <a:latin typeface="Courier New" pitchFamily="-106" charset="0"/>
              </a:rPr>
              <a:t>   r1 = </a:t>
            </a:r>
            <a:r>
              <a:rPr lang="en-US" b="1">
                <a:solidFill>
                  <a:srgbClr val="D18006"/>
                </a:solidFill>
                <a:latin typeface="Courier New" pitchFamily="-106" charset="0"/>
              </a:rPr>
              <a:t>input</a:t>
            </a:r>
            <a:r>
              <a:rPr lang="en-US" b="1">
                <a:latin typeface="Courier New" pitchFamily="-106" charset="0"/>
              </a:rPr>
              <a:t>()</a:t>
            </a:r>
          </a:p>
          <a:p>
            <a:pPr algn="l">
              <a:lnSpc>
                <a:spcPct val="60000"/>
              </a:lnSpc>
              <a:spcBef>
                <a:spcPct val="50000"/>
              </a:spcBef>
            </a:pPr>
            <a:r>
              <a:rPr lang="en-US" b="1">
                <a:latin typeface="Courier New" pitchFamily="-106" charset="0"/>
              </a:rPr>
              <a:t>   r13 = </a:t>
            </a:r>
            <a:r>
              <a:rPr lang="en-US" b="1">
                <a:solidFill>
                  <a:srgbClr val="C00000"/>
                </a:solidFill>
                <a:latin typeface="Courier New" pitchFamily="-106" charset="0"/>
              </a:rPr>
              <a:t>fun</a:t>
            </a:r>
            <a:r>
              <a:rPr lang="en-US" b="1">
                <a:latin typeface="Courier New" pitchFamily="-106" charset="0"/>
              </a:rPr>
              <a:t>(r1)</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print</a:t>
            </a:r>
            <a:r>
              <a:rPr lang="en-US" b="1">
                <a:latin typeface="Courier New" pitchFamily="-106" charset="0"/>
              </a:rPr>
              <a:t> r13</a:t>
            </a:r>
          </a:p>
          <a:p>
            <a:pPr algn="l">
              <a:lnSpc>
                <a:spcPct val="60000"/>
              </a:lnSpc>
              <a:spcBef>
                <a:spcPct val="50000"/>
              </a:spcBef>
            </a:pPr>
            <a:endParaRPr lang="en-US" b="1">
              <a:latin typeface="Courier New" pitchFamily="-106" charset="0"/>
            </a:endParaRPr>
          </a:p>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a:t>
            </a:r>
            <a:r>
              <a:rPr lang="en-US" b="1">
                <a:solidFill>
                  <a:srgbClr val="C00000"/>
                </a:solidFill>
                <a:latin typeface="Courier New" pitchFamily="-106" charset="0"/>
              </a:rPr>
              <a:t>fun</a:t>
            </a:r>
            <a:r>
              <a:rPr lang="en-US" b="1">
                <a:latin typeface="Courier New" pitchFamily="-106" charset="0"/>
              </a:rPr>
              <a:t>( r1 ):</a:t>
            </a:r>
            <a:endParaRPr lang="en-US" b="1">
              <a:solidFill>
                <a:srgbClr val="C00000"/>
              </a:solidFill>
              <a:latin typeface="Courier New" pitchFamily="-106" charset="0"/>
            </a:endParaRPr>
          </a:p>
          <a:p>
            <a:pPr algn="l">
              <a:lnSpc>
                <a:spcPct val="60000"/>
              </a:lnSpc>
              <a:spcBef>
                <a:spcPct val="50000"/>
              </a:spcBef>
            </a:pPr>
            <a:r>
              <a:rPr lang="en-US" b="1">
                <a:latin typeface="Courier New" pitchFamily="-106" charset="0"/>
              </a:rPr>
              <a:t>   r13 = r1*(r1-1)</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return </a:t>
            </a:r>
            <a:r>
              <a:rPr lang="en-US" b="1">
                <a:latin typeface="Courier New" pitchFamily="-106" charset="0"/>
              </a:rPr>
              <a:t>r13</a:t>
            </a:r>
          </a:p>
        </p:txBody>
      </p:sp>
      <p:sp>
        <p:nvSpPr>
          <p:cNvPr id="13323" name="Freeform 43"/>
          <p:cNvSpPr>
            <a:spLocks/>
          </p:cNvSpPr>
          <p:nvPr/>
        </p:nvSpPr>
        <p:spPr bwMode="auto">
          <a:xfrm>
            <a:off x="3060700" y="2717800"/>
            <a:ext cx="1435100" cy="1031875"/>
          </a:xfrm>
          <a:custGeom>
            <a:avLst/>
            <a:gdLst>
              <a:gd name="T0" fmla="*/ 292658 w 1804051"/>
              <a:gd name="T1" fmla="*/ 0 h 1031966"/>
              <a:gd name="T2" fmla="*/ 326901 w 1804051"/>
              <a:gd name="T3" fmla="*/ 26114 h 1031966"/>
              <a:gd name="T4" fmla="*/ 334802 w 1804051"/>
              <a:gd name="T5" fmla="*/ 39171 h 1031966"/>
              <a:gd name="T6" fmla="*/ 342705 w 1804051"/>
              <a:gd name="T7" fmla="*/ 65278 h 1031966"/>
              <a:gd name="T8" fmla="*/ 347973 w 1804051"/>
              <a:gd name="T9" fmla="*/ 104449 h 1031966"/>
              <a:gd name="T10" fmla="*/ 355876 w 1804051"/>
              <a:gd name="T11" fmla="*/ 143613 h 1031966"/>
              <a:gd name="T12" fmla="*/ 361143 w 1804051"/>
              <a:gd name="T13" fmla="*/ 221949 h 1031966"/>
              <a:gd name="T14" fmla="*/ 363777 w 1804051"/>
              <a:gd name="T15" fmla="*/ 261119 h 1031966"/>
              <a:gd name="T16" fmla="*/ 358510 w 1804051"/>
              <a:gd name="T17" fmla="*/ 430846 h 1031966"/>
              <a:gd name="T18" fmla="*/ 353241 w 1804051"/>
              <a:gd name="T19" fmla="*/ 470017 h 1031966"/>
              <a:gd name="T20" fmla="*/ 345339 w 1804051"/>
              <a:gd name="T21" fmla="*/ 496125 h 1031966"/>
              <a:gd name="T22" fmla="*/ 342705 w 1804051"/>
              <a:gd name="T23" fmla="*/ 535295 h 1031966"/>
              <a:gd name="T24" fmla="*/ 334802 w 1804051"/>
              <a:gd name="T25" fmla="*/ 548352 h 1031966"/>
              <a:gd name="T26" fmla="*/ 326901 w 1804051"/>
              <a:gd name="T27" fmla="*/ 574460 h 1031966"/>
              <a:gd name="T28" fmla="*/ 318998 w 1804051"/>
              <a:gd name="T29" fmla="*/ 587517 h 1031966"/>
              <a:gd name="T30" fmla="*/ 250513 w 1804051"/>
              <a:gd name="T31" fmla="*/ 600573 h 1031966"/>
              <a:gd name="T32" fmla="*/ 239977 w 1804051"/>
              <a:gd name="T33" fmla="*/ 613630 h 1031966"/>
              <a:gd name="T34" fmla="*/ 189929 w 1804051"/>
              <a:gd name="T35" fmla="*/ 639744 h 1031966"/>
              <a:gd name="T36" fmla="*/ 163589 w 1804051"/>
              <a:gd name="T37" fmla="*/ 652797 h 1031966"/>
              <a:gd name="T38" fmla="*/ 116176 w 1804051"/>
              <a:gd name="T39" fmla="*/ 678909 h 1031966"/>
              <a:gd name="T40" fmla="*/ 100371 w 1804051"/>
              <a:gd name="T41" fmla="*/ 691965 h 1031966"/>
              <a:gd name="T42" fmla="*/ 81934 w 1804051"/>
              <a:gd name="T43" fmla="*/ 718079 h 1031966"/>
              <a:gd name="T44" fmla="*/ 66129 w 1804051"/>
              <a:gd name="T45" fmla="*/ 731136 h 1031966"/>
              <a:gd name="T46" fmla="*/ 50325 w 1804051"/>
              <a:gd name="T47" fmla="*/ 757244 h 1031966"/>
              <a:gd name="T48" fmla="*/ 34520 w 1804051"/>
              <a:gd name="T49" fmla="*/ 783357 h 1031966"/>
              <a:gd name="T50" fmla="*/ 26618 w 1804051"/>
              <a:gd name="T51" fmla="*/ 796414 h 1031966"/>
              <a:gd name="T52" fmla="*/ 21350 w 1804051"/>
              <a:gd name="T53" fmla="*/ 835579 h 1031966"/>
              <a:gd name="T54" fmla="*/ 8179 w 1804051"/>
              <a:gd name="T55" fmla="*/ 900863 h 1031966"/>
              <a:gd name="T56" fmla="*/ 2911 w 1804051"/>
              <a:gd name="T57" fmla="*/ 979198 h 1031966"/>
              <a:gd name="T58" fmla="*/ 278 w 1804051"/>
              <a:gd name="T59" fmla="*/ 1031420 h 103196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804051"/>
              <a:gd name="T91" fmla="*/ 0 h 1031966"/>
              <a:gd name="T92" fmla="*/ 1804051 w 1804051"/>
              <a:gd name="T93" fmla="*/ 1031966 h 103196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804051" h="1031966">
                <a:moveTo>
                  <a:pt x="1451354" y="0"/>
                </a:moveTo>
                <a:cubicBezTo>
                  <a:pt x="1514808" y="7932"/>
                  <a:pt x="1561329" y="11165"/>
                  <a:pt x="1621171" y="26126"/>
                </a:cubicBezTo>
                <a:cubicBezTo>
                  <a:pt x="1634529" y="29466"/>
                  <a:pt x="1648043" y="33031"/>
                  <a:pt x="1660359" y="39189"/>
                </a:cubicBezTo>
                <a:cubicBezTo>
                  <a:pt x="1674401" y="46210"/>
                  <a:pt x="1686485" y="56606"/>
                  <a:pt x="1699548" y="65314"/>
                </a:cubicBezTo>
                <a:cubicBezTo>
                  <a:pt x="1708257" y="78377"/>
                  <a:pt x="1715623" y="92442"/>
                  <a:pt x="1725674" y="104503"/>
                </a:cubicBezTo>
                <a:cubicBezTo>
                  <a:pt x="1737500" y="118695"/>
                  <a:pt x="1755891" y="127542"/>
                  <a:pt x="1764862" y="143691"/>
                </a:cubicBezTo>
                <a:cubicBezTo>
                  <a:pt x="1778236" y="167765"/>
                  <a:pt x="1782279" y="195943"/>
                  <a:pt x="1790988" y="222069"/>
                </a:cubicBezTo>
                <a:lnTo>
                  <a:pt x="1804051" y="261257"/>
                </a:lnTo>
                <a:cubicBezTo>
                  <a:pt x="1800304" y="298723"/>
                  <a:pt x="1801464" y="383997"/>
                  <a:pt x="1777925" y="431074"/>
                </a:cubicBezTo>
                <a:cubicBezTo>
                  <a:pt x="1770904" y="445116"/>
                  <a:pt x="1762900" y="459161"/>
                  <a:pt x="1751799" y="470263"/>
                </a:cubicBezTo>
                <a:cubicBezTo>
                  <a:pt x="1740698" y="481364"/>
                  <a:pt x="1725674" y="487680"/>
                  <a:pt x="1712611" y="496389"/>
                </a:cubicBezTo>
                <a:cubicBezTo>
                  <a:pt x="1708257" y="509452"/>
                  <a:pt x="1709284" y="525841"/>
                  <a:pt x="1699548" y="535577"/>
                </a:cubicBezTo>
                <a:cubicBezTo>
                  <a:pt x="1689811" y="545313"/>
                  <a:pt x="1672675" y="542482"/>
                  <a:pt x="1660359" y="548640"/>
                </a:cubicBezTo>
                <a:cubicBezTo>
                  <a:pt x="1646317" y="555661"/>
                  <a:pt x="1635213" y="567745"/>
                  <a:pt x="1621171" y="574766"/>
                </a:cubicBezTo>
                <a:cubicBezTo>
                  <a:pt x="1608855" y="580924"/>
                  <a:pt x="1595719" y="586882"/>
                  <a:pt x="1581982" y="587829"/>
                </a:cubicBezTo>
                <a:cubicBezTo>
                  <a:pt x="1468955" y="595624"/>
                  <a:pt x="1355559" y="596537"/>
                  <a:pt x="1242348" y="600891"/>
                </a:cubicBezTo>
                <a:cubicBezTo>
                  <a:pt x="1224931" y="605245"/>
                  <a:pt x="1207760" y="610742"/>
                  <a:pt x="1190097" y="613954"/>
                </a:cubicBezTo>
                <a:cubicBezTo>
                  <a:pt x="1099013" y="630515"/>
                  <a:pt x="1040341" y="631131"/>
                  <a:pt x="941902" y="640080"/>
                </a:cubicBezTo>
                <a:lnTo>
                  <a:pt x="811274" y="653143"/>
                </a:lnTo>
                <a:cubicBezTo>
                  <a:pt x="704693" y="688670"/>
                  <a:pt x="810983" y="656904"/>
                  <a:pt x="576142" y="679269"/>
                </a:cubicBezTo>
                <a:cubicBezTo>
                  <a:pt x="549775" y="681780"/>
                  <a:pt x="523891" y="687977"/>
                  <a:pt x="497765" y="692331"/>
                </a:cubicBezTo>
                <a:cubicBezTo>
                  <a:pt x="460413" y="704782"/>
                  <a:pt x="447333" y="710255"/>
                  <a:pt x="406325" y="718457"/>
                </a:cubicBezTo>
                <a:cubicBezTo>
                  <a:pt x="380353" y="723651"/>
                  <a:pt x="353643" y="725096"/>
                  <a:pt x="327948" y="731520"/>
                </a:cubicBezTo>
                <a:cubicBezTo>
                  <a:pt x="301231" y="738199"/>
                  <a:pt x="275697" y="748937"/>
                  <a:pt x="249571" y="757646"/>
                </a:cubicBezTo>
                <a:lnTo>
                  <a:pt x="171194" y="783771"/>
                </a:lnTo>
                <a:lnTo>
                  <a:pt x="132005" y="796834"/>
                </a:lnTo>
                <a:cubicBezTo>
                  <a:pt x="123296" y="809897"/>
                  <a:pt x="116980" y="824921"/>
                  <a:pt x="105879" y="836023"/>
                </a:cubicBezTo>
                <a:cubicBezTo>
                  <a:pt x="18791" y="923112"/>
                  <a:pt x="110237" y="796832"/>
                  <a:pt x="40565" y="901337"/>
                </a:cubicBezTo>
                <a:lnTo>
                  <a:pt x="14439" y="979714"/>
                </a:lnTo>
                <a:cubicBezTo>
                  <a:pt x="0" y="1023031"/>
                  <a:pt x="1377" y="1005134"/>
                  <a:pt x="1377" y="1031966"/>
                </a:cubicBezTo>
              </a:path>
            </a:pathLst>
          </a:custGeom>
          <a:noFill/>
          <a:ln w="28575" cap="flat" cmpd="sng" algn="ctr">
            <a:solidFill>
              <a:schemeClr val="tx1"/>
            </a:solidFill>
            <a:prstDash val="solid"/>
            <a:round/>
            <a:headEnd type="none" w="med" len="med"/>
            <a:tailEnd type="triangle" w="lg"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3324" name="Rounded Rectangle 33"/>
          <p:cNvSpPr>
            <a:spLocks noChangeArrowheads="1"/>
          </p:cNvSpPr>
          <p:nvPr/>
        </p:nvSpPr>
        <p:spPr bwMode="auto">
          <a:xfrm>
            <a:off x="5737225" y="5029200"/>
            <a:ext cx="2895600" cy="1676400"/>
          </a:xfrm>
          <a:prstGeom prst="roundRect">
            <a:avLst>
              <a:gd name="adj" fmla="val 16667"/>
            </a:avLst>
          </a:prstGeom>
          <a:solidFill>
            <a:srgbClr val="FFCCFF"/>
          </a:solidFill>
          <a:ln w="19050" algn="ctr">
            <a:solidFill>
              <a:srgbClr val="FF0000"/>
            </a:solidFill>
            <a:round/>
            <a:headEnd/>
            <a:tailEnd/>
          </a:ln>
        </p:spPr>
        <p:txBody>
          <a:bodyPr>
            <a:spAutoFit/>
          </a:bodyPr>
          <a:lstStyle/>
          <a:p>
            <a:endParaRPr lang="en-US"/>
          </a:p>
        </p:txBody>
      </p:sp>
      <p:sp>
        <p:nvSpPr>
          <p:cNvPr id="13325" name="Text Box 196"/>
          <p:cNvSpPr txBox="1">
            <a:spLocks noChangeArrowheads="1"/>
          </p:cNvSpPr>
          <p:nvPr/>
        </p:nvSpPr>
        <p:spPr bwMode="auto">
          <a:xfrm>
            <a:off x="5929313" y="5730875"/>
            <a:ext cx="2490787"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solidFill>
                  <a:srgbClr val="000000"/>
                </a:solidFill>
                <a:latin typeface="Calibri" pitchFamily="-106" charset="0"/>
              </a:rPr>
              <a:t>let's agree to put the </a:t>
            </a:r>
            <a:r>
              <a:rPr lang="en-US" sz="2100" b="1" i="1">
                <a:solidFill>
                  <a:srgbClr val="000000"/>
                </a:solidFill>
                <a:latin typeface="Calibri" pitchFamily="-106" charset="0"/>
              </a:rPr>
              <a:t>return line # into r14</a:t>
            </a:r>
            <a:endParaRPr lang="en-US" sz="2100">
              <a:solidFill>
                <a:srgbClr val="000000"/>
              </a:solidFill>
              <a:latin typeface="Calibri" pitchFamily="-106" charset="0"/>
            </a:endParaRPr>
          </a:p>
        </p:txBody>
      </p:sp>
      <p:sp>
        <p:nvSpPr>
          <p:cNvPr id="13326" name="Rectangle 32"/>
          <p:cNvSpPr>
            <a:spLocks noChangeArrowheads="1"/>
          </p:cNvSpPr>
          <p:nvPr/>
        </p:nvSpPr>
        <p:spPr bwMode="auto">
          <a:xfrm>
            <a:off x="6726238" y="5146675"/>
            <a:ext cx="92551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b="1">
                <a:solidFill>
                  <a:srgbClr val="FF0000"/>
                </a:solidFill>
                <a:latin typeface="Courier New" pitchFamily="-106" charset="0"/>
                <a:cs typeface="Courier New" pitchFamily="-106" charset="0"/>
              </a:rPr>
              <a:t>r14</a:t>
            </a:r>
            <a:endParaRPr lang="en-US">
              <a:solidFill>
                <a:srgbClr val="FF0000"/>
              </a:solidFill>
            </a:endParaRPr>
          </a:p>
        </p:txBody>
      </p:sp>
      <p:sp>
        <p:nvSpPr>
          <p:cNvPr id="41" name="Text Box 185"/>
          <p:cNvSpPr txBox="1">
            <a:spLocks noChangeArrowheads="1"/>
          </p:cNvSpPr>
          <p:nvPr/>
        </p:nvSpPr>
        <p:spPr bwMode="auto">
          <a:xfrm>
            <a:off x="609600" y="1752600"/>
            <a:ext cx="381000" cy="3157538"/>
          </a:xfrm>
          <a:prstGeom prst="rect">
            <a:avLst/>
          </a:prstGeom>
          <a:solidFill>
            <a:schemeClr val="bg1">
              <a:lumMod val="85000"/>
            </a:schemeClr>
          </a:solidFill>
          <a:ln>
            <a:noFill/>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defRPr/>
            </a:pPr>
            <a:r>
              <a:rPr lang="en-US" b="1" dirty="0" smtClean="0">
                <a:latin typeface="Courier New" pitchFamily="-106" charset="0"/>
              </a:rPr>
              <a:t>0</a:t>
            </a:r>
          </a:p>
          <a:p>
            <a:pPr algn="l">
              <a:lnSpc>
                <a:spcPct val="60000"/>
              </a:lnSpc>
              <a:spcBef>
                <a:spcPct val="50000"/>
              </a:spcBef>
              <a:defRPr/>
            </a:pPr>
            <a:r>
              <a:rPr lang="en-US" b="1" dirty="0" smtClean="0">
                <a:latin typeface="Courier New" pitchFamily="-106" charset="0"/>
              </a:rPr>
              <a:t>1</a:t>
            </a:r>
          </a:p>
          <a:p>
            <a:pPr algn="l">
              <a:lnSpc>
                <a:spcPct val="60000"/>
              </a:lnSpc>
              <a:spcBef>
                <a:spcPct val="50000"/>
              </a:spcBef>
              <a:defRPr/>
            </a:pPr>
            <a:r>
              <a:rPr lang="en-US" b="1" dirty="0" smtClean="0">
                <a:latin typeface="Courier New" pitchFamily="-106" charset="0"/>
              </a:rPr>
              <a:t>2</a:t>
            </a:r>
          </a:p>
          <a:p>
            <a:pPr algn="l">
              <a:lnSpc>
                <a:spcPct val="60000"/>
              </a:lnSpc>
              <a:spcBef>
                <a:spcPct val="50000"/>
              </a:spcBef>
              <a:defRPr/>
            </a:pPr>
            <a:r>
              <a:rPr lang="en-US" b="1" dirty="0" smtClean="0">
                <a:latin typeface="Courier New" pitchFamily="-106" charset="0"/>
              </a:rPr>
              <a:t>3</a:t>
            </a:r>
          </a:p>
          <a:p>
            <a:pPr algn="l">
              <a:lnSpc>
                <a:spcPct val="60000"/>
              </a:lnSpc>
              <a:spcBef>
                <a:spcPct val="50000"/>
              </a:spcBef>
              <a:defRPr/>
            </a:pPr>
            <a:endParaRPr lang="en-US" b="1" dirty="0" smtClean="0">
              <a:latin typeface="Courier New" pitchFamily="-106" charset="0"/>
            </a:endParaRPr>
          </a:p>
          <a:p>
            <a:pPr algn="l">
              <a:lnSpc>
                <a:spcPct val="60000"/>
              </a:lnSpc>
              <a:spcBef>
                <a:spcPct val="50000"/>
              </a:spcBef>
              <a:defRPr/>
            </a:pPr>
            <a:r>
              <a:rPr lang="en-US" b="1" dirty="0" smtClean="0">
                <a:latin typeface="Courier New" pitchFamily="-106" charset="0"/>
              </a:rPr>
              <a:t>4</a:t>
            </a:r>
          </a:p>
          <a:p>
            <a:pPr algn="l">
              <a:lnSpc>
                <a:spcPct val="60000"/>
              </a:lnSpc>
              <a:spcBef>
                <a:spcPct val="50000"/>
              </a:spcBef>
              <a:defRPr/>
            </a:pPr>
            <a:r>
              <a:rPr lang="en-US" b="1" dirty="0" smtClean="0">
                <a:latin typeface="Courier New" pitchFamily="-106" charset="0"/>
              </a:rPr>
              <a:t>5</a:t>
            </a:r>
          </a:p>
          <a:p>
            <a:pPr algn="l">
              <a:lnSpc>
                <a:spcPct val="60000"/>
              </a:lnSpc>
              <a:spcBef>
                <a:spcPct val="50000"/>
              </a:spcBef>
              <a:defRPr/>
            </a:pPr>
            <a:r>
              <a:rPr lang="en-US" b="1" dirty="0" smtClean="0">
                <a:latin typeface="Courier New" pitchFamily="-106" charset="0"/>
              </a:rPr>
              <a:t>6</a:t>
            </a:r>
          </a:p>
        </p:txBody>
      </p:sp>
      <mc:AlternateContent xmlns:mc="http://schemas.openxmlformats.org/markup-compatibility/2006" xmlns:p14="http://schemas.microsoft.com/office/powerpoint/2010/main">
        <mc:Choice Requires="p14">
          <p:contentPart p14:bwMode="auto" r:id="rId18">
            <p14:nvContentPartPr>
              <p14:cNvPr id="3" name="Ink 2"/>
              <p14:cNvContentPartPr/>
              <p14:nvPr/>
            </p14:nvContentPartPr>
            <p14:xfrm>
              <a:off x="366120" y="1598400"/>
              <a:ext cx="7956720" cy="3840120"/>
            </p14:xfrm>
          </p:contentPart>
        </mc:Choice>
        <mc:Fallback xmlns="">
          <p:pic>
            <p:nvPicPr>
              <p:cNvPr id="3" name="Ink 2"/>
              <p:cNvPicPr/>
              <p:nvPr/>
            </p:nvPicPr>
            <p:blipFill>
              <a:blip r:embed="rId19"/>
              <a:stretch>
                <a:fillRect/>
              </a:stretch>
            </p:blipFill>
            <p:spPr>
              <a:xfrm>
                <a:off x="356760" y="1589040"/>
                <a:ext cx="7975440" cy="3858840"/>
              </a:xfrm>
              <a:prstGeom prst="rect">
                <a:avLst/>
              </a:prstGeom>
            </p:spPr>
          </p:pic>
        </mc:Fallback>
      </mc:AlternateContent>
    </p:spTree>
    <p:extLst>
      <p:ext uri="{BB962C8B-B14F-4D97-AF65-F5344CB8AC3E}">
        <p14:creationId xmlns:p14="http://schemas.microsoft.com/office/powerpoint/2010/main" val="1480694578"/>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6"/>
          <p:cNvSpPr>
            <a:spLocks noChangeArrowheads="1"/>
          </p:cNvSpPr>
          <p:nvPr>
            <p:custDataLst>
              <p:tags r:id="rId1"/>
            </p:custDataLst>
          </p:nvPr>
        </p:nvSpPr>
        <p:spPr bwMode="auto">
          <a:xfrm>
            <a:off x="1150938" y="27352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39" name="Rectangle 7"/>
          <p:cNvSpPr>
            <a:spLocks noChangeArrowheads="1"/>
          </p:cNvSpPr>
          <p:nvPr>
            <p:custDataLst>
              <p:tags r:id="rId2"/>
            </p:custDataLst>
          </p:nvPr>
        </p:nvSpPr>
        <p:spPr bwMode="auto">
          <a:xfrm>
            <a:off x="1150938" y="35734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0" name="Rectangle 13"/>
          <p:cNvSpPr>
            <a:spLocks noChangeArrowheads="1"/>
          </p:cNvSpPr>
          <p:nvPr>
            <p:custDataLst>
              <p:tags r:id="rId3"/>
            </p:custDataLst>
          </p:nvPr>
        </p:nvSpPr>
        <p:spPr bwMode="auto">
          <a:xfrm>
            <a:off x="5245100" y="2435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1" name="Rectangle 14"/>
          <p:cNvSpPr>
            <a:spLocks noChangeArrowheads="1"/>
          </p:cNvSpPr>
          <p:nvPr>
            <p:custDataLst>
              <p:tags r:id="rId4"/>
            </p:custDataLst>
          </p:nvPr>
        </p:nvSpPr>
        <p:spPr bwMode="auto">
          <a:xfrm>
            <a:off x="5245100" y="2816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2" name="Rectangle 15"/>
          <p:cNvSpPr>
            <a:spLocks noChangeArrowheads="1"/>
          </p:cNvSpPr>
          <p:nvPr>
            <p:custDataLst>
              <p:tags r:id="rId5"/>
            </p:custDataLst>
          </p:nvPr>
        </p:nvSpPr>
        <p:spPr bwMode="auto">
          <a:xfrm>
            <a:off x="5245100" y="3197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3" name="Rectangle 16"/>
          <p:cNvSpPr>
            <a:spLocks noChangeArrowheads="1"/>
          </p:cNvSpPr>
          <p:nvPr>
            <p:custDataLst>
              <p:tags r:id="rId6"/>
            </p:custDataLst>
          </p:nvPr>
        </p:nvSpPr>
        <p:spPr bwMode="auto">
          <a:xfrm>
            <a:off x="5245100" y="3578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4" name="Rectangle 17"/>
          <p:cNvSpPr>
            <a:spLocks noChangeArrowheads="1"/>
          </p:cNvSpPr>
          <p:nvPr>
            <p:custDataLst>
              <p:tags r:id="rId7"/>
            </p:custDataLst>
          </p:nvPr>
        </p:nvSpPr>
        <p:spPr bwMode="auto">
          <a:xfrm>
            <a:off x="5245100" y="3959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5" name="Rectangle 18"/>
          <p:cNvSpPr>
            <a:spLocks noChangeArrowheads="1"/>
          </p:cNvSpPr>
          <p:nvPr>
            <p:custDataLst>
              <p:tags r:id="rId8"/>
            </p:custDataLst>
          </p:nvPr>
        </p:nvSpPr>
        <p:spPr bwMode="auto">
          <a:xfrm>
            <a:off x="5245100" y="4340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6" name="Rectangle 19"/>
          <p:cNvSpPr>
            <a:spLocks noChangeArrowheads="1"/>
          </p:cNvSpPr>
          <p:nvPr>
            <p:custDataLst>
              <p:tags r:id="rId9"/>
            </p:custDataLst>
          </p:nvPr>
        </p:nvSpPr>
        <p:spPr bwMode="auto">
          <a:xfrm>
            <a:off x="5245100" y="4721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7" name="Rectangle 20"/>
          <p:cNvSpPr>
            <a:spLocks noChangeArrowheads="1"/>
          </p:cNvSpPr>
          <p:nvPr>
            <p:custDataLst>
              <p:tags r:id="rId10"/>
            </p:custDataLst>
          </p:nvPr>
        </p:nvSpPr>
        <p:spPr bwMode="auto">
          <a:xfrm>
            <a:off x="5245100" y="5102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8" name="Text Box 22"/>
          <p:cNvSpPr txBox="1">
            <a:spLocks noChangeArrowheads="1"/>
          </p:cNvSpPr>
          <p:nvPr>
            <p:custDataLst>
              <p:tags r:id="rId11"/>
            </p:custDataLst>
          </p:nvPr>
        </p:nvSpPr>
        <p:spPr bwMode="auto">
          <a:xfrm>
            <a:off x="5273675" y="1371600"/>
            <a:ext cx="2090738"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b="1">
                <a:latin typeface="Calibri" pitchFamily="-106" charset="0"/>
              </a:rPr>
              <a:t>Hmmm RAM (memory)</a:t>
            </a:r>
          </a:p>
        </p:txBody>
      </p:sp>
      <p:sp>
        <p:nvSpPr>
          <p:cNvPr id="14349" name="Text Box 23"/>
          <p:cNvSpPr txBox="1">
            <a:spLocks noChangeArrowheads="1"/>
          </p:cNvSpPr>
          <p:nvPr>
            <p:custDataLst>
              <p:tags r:id="rId12"/>
            </p:custDataLst>
          </p:nvPr>
        </p:nvSpPr>
        <p:spPr bwMode="auto">
          <a:xfrm>
            <a:off x="1235075" y="1371600"/>
            <a:ext cx="20574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b="1">
                <a:latin typeface="Calibri" pitchFamily="-106" charset="0"/>
              </a:rPr>
              <a:t>Hmmm CPU (registers)</a:t>
            </a:r>
          </a:p>
        </p:txBody>
      </p:sp>
      <p:sp>
        <p:nvSpPr>
          <p:cNvPr id="14350" name="Rectangle 25"/>
          <p:cNvSpPr>
            <a:spLocks noChangeArrowheads="1"/>
          </p:cNvSpPr>
          <p:nvPr>
            <p:custDataLst>
              <p:tags r:id="rId13"/>
            </p:custDataLst>
          </p:nvPr>
        </p:nvSpPr>
        <p:spPr bwMode="auto">
          <a:xfrm>
            <a:off x="5286375" y="2463800"/>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read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4351" name="Text Box 26"/>
          <p:cNvSpPr txBox="1">
            <a:spLocks noChangeArrowheads="1"/>
          </p:cNvSpPr>
          <p:nvPr>
            <p:custDataLst>
              <p:tags r:id="rId14"/>
            </p:custDataLst>
          </p:nvPr>
        </p:nvSpPr>
        <p:spPr bwMode="auto">
          <a:xfrm>
            <a:off x="4570413" y="2452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0</a:t>
            </a:r>
          </a:p>
        </p:txBody>
      </p:sp>
      <p:sp>
        <p:nvSpPr>
          <p:cNvPr id="14352" name="Text Box 27"/>
          <p:cNvSpPr txBox="1">
            <a:spLocks noChangeArrowheads="1"/>
          </p:cNvSpPr>
          <p:nvPr>
            <p:custDataLst>
              <p:tags r:id="rId15"/>
            </p:custDataLst>
          </p:nvPr>
        </p:nvSpPr>
        <p:spPr bwMode="auto">
          <a:xfrm>
            <a:off x="4567238" y="2830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1</a:t>
            </a:r>
          </a:p>
        </p:txBody>
      </p:sp>
      <p:sp>
        <p:nvSpPr>
          <p:cNvPr id="14353" name="Text Box 28"/>
          <p:cNvSpPr txBox="1">
            <a:spLocks noChangeArrowheads="1"/>
          </p:cNvSpPr>
          <p:nvPr>
            <p:custDataLst>
              <p:tags r:id="rId16"/>
            </p:custDataLst>
          </p:nvPr>
        </p:nvSpPr>
        <p:spPr bwMode="auto">
          <a:xfrm>
            <a:off x="4567238" y="3211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2</a:t>
            </a:r>
          </a:p>
        </p:txBody>
      </p:sp>
      <p:sp>
        <p:nvSpPr>
          <p:cNvPr id="14354" name="Text Box 29"/>
          <p:cNvSpPr txBox="1">
            <a:spLocks noChangeArrowheads="1"/>
          </p:cNvSpPr>
          <p:nvPr>
            <p:custDataLst>
              <p:tags r:id="rId17"/>
            </p:custDataLst>
          </p:nvPr>
        </p:nvSpPr>
        <p:spPr bwMode="auto">
          <a:xfrm>
            <a:off x="4567238" y="3592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3</a:t>
            </a:r>
          </a:p>
        </p:txBody>
      </p:sp>
      <p:sp>
        <p:nvSpPr>
          <p:cNvPr id="14355" name="Rectangle 37"/>
          <p:cNvSpPr>
            <a:spLocks noChangeArrowheads="1"/>
          </p:cNvSpPr>
          <p:nvPr>
            <p:custDataLst>
              <p:tags r:id="rId18"/>
            </p:custDataLst>
          </p:nvPr>
        </p:nvSpPr>
        <p:spPr bwMode="auto">
          <a:xfrm>
            <a:off x="5286375" y="2854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call</a:t>
            </a:r>
            <a:r>
              <a:rPr lang="en-US" sz="1800" b="1">
                <a:solidFill>
                  <a:srgbClr val="0B04FF"/>
                </a:solidFill>
                <a:latin typeface="Courier New" pitchFamily="-106" charset="0"/>
              </a:rPr>
              <a:t> </a:t>
            </a:r>
            <a:r>
              <a:rPr lang="en-US" sz="1800" b="1">
                <a:solidFill>
                  <a:srgbClr val="C00000"/>
                </a:solidFill>
                <a:latin typeface="Courier New" pitchFamily="-106" charset="0"/>
              </a:rPr>
              <a:t>r14</a:t>
            </a:r>
            <a:r>
              <a:rPr lang="en-US" sz="1800" b="1">
                <a:solidFill>
                  <a:srgbClr val="000000"/>
                </a:solidFill>
                <a:latin typeface="Courier New" pitchFamily="-106" charset="0"/>
              </a:rPr>
              <a:t> 4</a:t>
            </a:r>
            <a:endParaRPr lang="en-US" sz="1800">
              <a:solidFill>
                <a:srgbClr val="000000"/>
              </a:solidFill>
              <a:latin typeface="Arial" charset="0"/>
            </a:endParaRPr>
          </a:p>
        </p:txBody>
      </p:sp>
      <p:sp>
        <p:nvSpPr>
          <p:cNvPr id="14356" name="Text Box 38"/>
          <p:cNvSpPr txBox="1">
            <a:spLocks noChangeArrowheads="1"/>
          </p:cNvSpPr>
          <p:nvPr>
            <p:custDataLst>
              <p:tags r:id="rId19"/>
            </p:custDataLst>
          </p:nvPr>
        </p:nvSpPr>
        <p:spPr bwMode="auto">
          <a:xfrm>
            <a:off x="457200" y="27828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000FF"/>
                </a:solidFill>
                <a:latin typeface="Courier New" pitchFamily="-106" charset="0"/>
                <a:cs typeface="Courier New" pitchFamily="-106" charset="0"/>
              </a:rPr>
              <a:t>r1</a:t>
            </a:r>
          </a:p>
        </p:txBody>
      </p:sp>
      <p:sp>
        <p:nvSpPr>
          <p:cNvPr id="14357" name="Text Box 39"/>
          <p:cNvSpPr txBox="1">
            <a:spLocks noChangeArrowheads="1"/>
          </p:cNvSpPr>
          <p:nvPr>
            <p:custDataLst>
              <p:tags r:id="rId20"/>
            </p:custDataLst>
          </p:nvPr>
        </p:nvSpPr>
        <p:spPr bwMode="auto">
          <a:xfrm>
            <a:off x="484188" y="35941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0B050"/>
                </a:solidFill>
                <a:latin typeface="Courier New" pitchFamily="-106" charset="0"/>
                <a:cs typeface="Courier New" pitchFamily="-106" charset="0"/>
              </a:rPr>
              <a:t>r13</a:t>
            </a:r>
          </a:p>
        </p:txBody>
      </p:sp>
      <p:sp>
        <p:nvSpPr>
          <p:cNvPr id="14358" name="Rectangle 40"/>
          <p:cNvSpPr>
            <a:spLocks noChangeArrowheads="1"/>
          </p:cNvSpPr>
          <p:nvPr>
            <p:custDataLst>
              <p:tags r:id="rId21"/>
            </p:custDataLst>
          </p:nvPr>
        </p:nvSpPr>
        <p:spPr bwMode="auto">
          <a:xfrm>
            <a:off x="5286375" y="3219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write </a:t>
            </a:r>
            <a:r>
              <a:rPr lang="en-US" sz="1800" b="1">
                <a:solidFill>
                  <a:srgbClr val="00B050"/>
                </a:solidFill>
                <a:latin typeface="Courier New" pitchFamily="-106" charset="0"/>
              </a:rPr>
              <a:t>r13</a:t>
            </a:r>
            <a:endParaRPr lang="en-US" sz="1800">
              <a:solidFill>
                <a:srgbClr val="00B050"/>
              </a:solidFill>
              <a:latin typeface="Arial" charset="0"/>
            </a:endParaRPr>
          </a:p>
        </p:txBody>
      </p:sp>
      <p:sp>
        <p:nvSpPr>
          <p:cNvPr id="14359" name="Rectangle 41"/>
          <p:cNvSpPr>
            <a:spLocks noChangeArrowheads="1"/>
          </p:cNvSpPr>
          <p:nvPr>
            <p:custDataLst>
              <p:tags r:id="rId22"/>
            </p:custDataLst>
          </p:nvPr>
        </p:nvSpPr>
        <p:spPr bwMode="auto">
          <a:xfrm>
            <a:off x="5286375" y="36083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halt</a:t>
            </a:r>
            <a:endParaRPr lang="en-US" sz="1800">
              <a:solidFill>
                <a:srgbClr val="000000"/>
              </a:solidFill>
              <a:latin typeface="Arial" charset="0"/>
            </a:endParaRPr>
          </a:p>
        </p:txBody>
      </p:sp>
      <p:sp>
        <p:nvSpPr>
          <p:cNvPr id="14360" name="Rectangle 42"/>
          <p:cNvSpPr>
            <a:spLocks noChangeArrowheads="1"/>
          </p:cNvSpPr>
          <p:nvPr>
            <p:custDataLst>
              <p:tags r:id="rId23"/>
            </p:custDataLst>
          </p:nvPr>
        </p:nvSpPr>
        <p:spPr bwMode="auto">
          <a:xfrm>
            <a:off x="5286375" y="39830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copy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4361" name="Rectangle 43"/>
          <p:cNvSpPr>
            <a:spLocks noChangeArrowheads="1"/>
          </p:cNvSpPr>
          <p:nvPr>
            <p:custDataLst>
              <p:tags r:id="rId24"/>
            </p:custDataLst>
          </p:nvPr>
        </p:nvSpPr>
        <p:spPr bwMode="auto">
          <a:xfrm>
            <a:off x="5286375" y="4362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362" name="Rectangle 44"/>
          <p:cNvSpPr>
            <a:spLocks noChangeArrowheads="1"/>
          </p:cNvSpPr>
          <p:nvPr>
            <p:custDataLst>
              <p:tags r:id="rId25"/>
            </p:custDataLst>
          </p:nvPr>
        </p:nvSpPr>
        <p:spPr bwMode="auto">
          <a:xfrm>
            <a:off x="5286375" y="4743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363" name="Rectangle 45"/>
          <p:cNvSpPr>
            <a:spLocks noChangeArrowheads="1"/>
          </p:cNvSpPr>
          <p:nvPr>
            <p:custDataLst>
              <p:tags r:id="rId26"/>
            </p:custDataLst>
          </p:nvPr>
        </p:nvSpPr>
        <p:spPr bwMode="auto">
          <a:xfrm>
            <a:off x="5286375" y="51165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364" name="Rectangle 169"/>
          <p:cNvSpPr>
            <a:spLocks noChangeArrowheads="1"/>
          </p:cNvSpPr>
          <p:nvPr>
            <p:custDataLst>
              <p:tags r:id="rId27"/>
            </p:custDataLst>
          </p:nvPr>
        </p:nvSpPr>
        <p:spPr bwMode="auto">
          <a:xfrm>
            <a:off x="5292725" y="43576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a:t>
            </a:r>
            <a:r>
              <a:rPr lang="en-US" sz="1800" b="1">
                <a:solidFill>
                  <a:srgbClr val="0000FF"/>
                </a:solidFill>
                <a:latin typeface="Courier New" pitchFamily="-106" charset="0"/>
              </a:rPr>
              <a:t>r1</a:t>
            </a:r>
            <a:r>
              <a:rPr lang="en-US" sz="1800" b="1">
                <a:latin typeface="Courier New" pitchFamily="-106" charset="0"/>
              </a:rPr>
              <a:t> -1</a:t>
            </a:r>
            <a:endParaRPr lang="en-US" sz="1800">
              <a:solidFill>
                <a:srgbClr val="000000"/>
              </a:solidFill>
              <a:latin typeface="Arial" charset="0"/>
            </a:endParaRPr>
          </a:p>
        </p:txBody>
      </p:sp>
      <p:sp>
        <p:nvSpPr>
          <p:cNvPr id="14365" name="Rectangle 170"/>
          <p:cNvSpPr>
            <a:spLocks noChangeArrowheads="1"/>
          </p:cNvSpPr>
          <p:nvPr>
            <p:custDataLst>
              <p:tags r:id="rId28"/>
            </p:custDataLst>
          </p:nvPr>
        </p:nvSpPr>
        <p:spPr bwMode="auto">
          <a:xfrm>
            <a:off x="5292725" y="47386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mul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4366" name="Rectangle 171"/>
          <p:cNvSpPr>
            <a:spLocks noChangeArrowheads="1"/>
          </p:cNvSpPr>
          <p:nvPr>
            <p:custDataLst>
              <p:tags r:id="rId29"/>
            </p:custDataLst>
          </p:nvPr>
        </p:nvSpPr>
        <p:spPr bwMode="auto">
          <a:xfrm>
            <a:off x="5292725" y="51196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jumpr</a:t>
            </a:r>
            <a:r>
              <a:rPr lang="en-US" sz="1800" b="1">
                <a:solidFill>
                  <a:srgbClr val="0B04FF"/>
                </a:solidFill>
                <a:latin typeface="Courier New" pitchFamily="-106" charset="0"/>
              </a:rPr>
              <a:t> </a:t>
            </a:r>
            <a:r>
              <a:rPr lang="en-US" sz="1800" b="1">
                <a:solidFill>
                  <a:srgbClr val="C00000"/>
                </a:solidFill>
                <a:latin typeface="Courier New" pitchFamily="-106" charset="0"/>
              </a:rPr>
              <a:t>r14</a:t>
            </a:r>
            <a:endParaRPr lang="en-US" sz="1800">
              <a:solidFill>
                <a:srgbClr val="C00000"/>
              </a:solidFill>
              <a:latin typeface="Arial" charset="0"/>
            </a:endParaRPr>
          </a:p>
        </p:txBody>
      </p:sp>
      <p:sp>
        <p:nvSpPr>
          <p:cNvPr id="14367" name="Text Box 174"/>
          <p:cNvSpPr txBox="1">
            <a:spLocks noChangeArrowheads="1"/>
          </p:cNvSpPr>
          <p:nvPr/>
        </p:nvSpPr>
        <p:spPr bwMode="auto">
          <a:xfrm>
            <a:off x="1687513" y="251460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solidFill>
                  <a:srgbClr val="0000FF"/>
                </a:solidFill>
                <a:latin typeface="Arial" charset="0"/>
              </a:rPr>
              <a:t>Input value: x</a:t>
            </a:r>
          </a:p>
        </p:txBody>
      </p:sp>
      <p:sp>
        <p:nvSpPr>
          <p:cNvPr id="14368" name="Text Box 175"/>
          <p:cNvSpPr txBox="1">
            <a:spLocks noChangeArrowheads="1"/>
          </p:cNvSpPr>
          <p:nvPr/>
        </p:nvSpPr>
        <p:spPr bwMode="auto">
          <a:xfrm>
            <a:off x="855663" y="3365500"/>
            <a:ext cx="26146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solidFill>
                  <a:srgbClr val="00B050"/>
                </a:solidFill>
                <a:latin typeface="Arial" charset="0"/>
              </a:rPr>
              <a:t>Final result - return value - </a:t>
            </a:r>
            <a:r>
              <a:rPr lang="en-US" sz="1000" b="1" i="1">
                <a:solidFill>
                  <a:srgbClr val="00B050"/>
                </a:solidFill>
                <a:latin typeface="Arial" charset="0"/>
              </a:rPr>
              <a:t>in progress</a:t>
            </a:r>
            <a:endParaRPr lang="en-US" sz="1000" b="1">
              <a:solidFill>
                <a:srgbClr val="00B050"/>
              </a:solidFill>
              <a:latin typeface="Arial" charset="0"/>
            </a:endParaRPr>
          </a:p>
        </p:txBody>
      </p:sp>
      <p:sp>
        <p:nvSpPr>
          <p:cNvPr id="14369" name="Text Box 185"/>
          <p:cNvSpPr txBox="1">
            <a:spLocks noChangeArrowheads="1"/>
          </p:cNvSpPr>
          <p:nvPr/>
        </p:nvSpPr>
        <p:spPr bwMode="auto">
          <a:xfrm>
            <a:off x="7762875" y="2371725"/>
            <a:ext cx="904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t>input</a:t>
            </a:r>
          </a:p>
        </p:txBody>
      </p:sp>
      <p:sp>
        <p:nvSpPr>
          <p:cNvPr id="14370" name="AutoShape 186"/>
          <p:cNvSpPr>
            <a:spLocks/>
          </p:cNvSpPr>
          <p:nvPr/>
        </p:nvSpPr>
        <p:spPr bwMode="auto">
          <a:xfrm>
            <a:off x="7661275" y="2446338"/>
            <a:ext cx="74613" cy="347662"/>
          </a:xfrm>
          <a:prstGeom prst="rightBrace">
            <a:avLst>
              <a:gd name="adj1" fmla="val 3882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371" name="Text Box 187"/>
          <p:cNvSpPr txBox="1">
            <a:spLocks noChangeArrowheads="1"/>
          </p:cNvSpPr>
          <p:nvPr/>
        </p:nvSpPr>
        <p:spPr bwMode="auto">
          <a:xfrm>
            <a:off x="7543800" y="2841625"/>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t>function call</a:t>
            </a:r>
          </a:p>
        </p:txBody>
      </p:sp>
      <p:sp>
        <p:nvSpPr>
          <p:cNvPr id="14372" name="Rectangle 188"/>
          <p:cNvSpPr>
            <a:spLocks noChangeArrowheads="1"/>
          </p:cNvSpPr>
          <p:nvPr>
            <p:custDataLst>
              <p:tags r:id="rId30"/>
            </p:custDataLst>
          </p:nvPr>
        </p:nvSpPr>
        <p:spPr bwMode="auto">
          <a:xfrm>
            <a:off x="1154113" y="44116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73" name="Text Box 189"/>
          <p:cNvSpPr txBox="1">
            <a:spLocks noChangeArrowheads="1"/>
          </p:cNvSpPr>
          <p:nvPr>
            <p:custDataLst>
              <p:tags r:id="rId31"/>
            </p:custDataLst>
          </p:nvPr>
        </p:nvSpPr>
        <p:spPr bwMode="auto">
          <a:xfrm>
            <a:off x="487363" y="44323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C00000"/>
                </a:solidFill>
                <a:latin typeface="Courier New" pitchFamily="-106" charset="0"/>
                <a:cs typeface="Courier New" pitchFamily="-106" charset="0"/>
              </a:rPr>
              <a:t>r14</a:t>
            </a:r>
          </a:p>
        </p:txBody>
      </p:sp>
      <p:sp>
        <p:nvSpPr>
          <p:cNvPr id="14374" name="Text Box 190"/>
          <p:cNvSpPr txBox="1">
            <a:spLocks noChangeArrowheads="1"/>
          </p:cNvSpPr>
          <p:nvPr/>
        </p:nvSpPr>
        <p:spPr bwMode="auto">
          <a:xfrm>
            <a:off x="1684338" y="420370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solidFill>
                  <a:srgbClr val="C00000"/>
                </a:solidFill>
                <a:latin typeface="Arial" charset="0"/>
              </a:rPr>
              <a:t>return address register</a:t>
            </a:r>
          </a:p>
        </p:txBody>
      </p:sp>
      <p:sp>
        <p:nvSpPr>
          <p:cNvPr id="14375" name="Text Box 194"/>
          <p:cNvSpPr txBox="1">
            <a:spLocks noChangeArrowheads="1"/>
          </p:cNvSpPr>
          <p:nvPr/>
        </p:nvSpPr>
        <p:spPr bwMode="auto">
          <a:xfrm>
            <a:off x="7735888" y="4395788"/>
            <a:ext cx="1255712"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a:t>the function</a:t>
            </a:r>
          </a:p>
        </p:txBody>
      </p:sp>
      <p:sp>
        <p:nvSpPr>
          <p:cNvPr id="14376" name="Text Box 197"/>
          <p:cNvSpPr txBox="1">
            <a:spLocks noChangeArrowheads="1"/>
          </p:cNvSpPr>
          <p:nvPr/>
        </p:nvSpPr>
        <p:spPr bwMode="auto">
          <a:xfrm>
            <a:off x="7731125" y="3359150"/>
            <a:ext cx="1031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t>output</a:t>
            </a:r>
          </a:p>
        </p:txBody>
      </p:sp>
      <p:sp>
        <p:nvSpPr>
          <p:cNvPr id="14377" name="AutoShape 198"/>
          <p:cNvSpPr>
            <a:spLocks/>
          </p:cNvSpPr>
          <p:nvPr/>
        </p:nvSpPr>
        <p:spPr bwMode="auto">
          <a:xfrm>
            <a:off x="7643813" y="3198813"/>
            <a:ext cx="93662" cy="777875"/>
          </a:xfrm>
          <a:prstGeom prst="rightBrace">
            <a:avLst>
              <a:gd name="adj1" fmla="val 6920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378" name="Text Box 30"/>
          <p:cNvSpPr txBox="1">
            <a:spLocks noChangeArrowheads="1"/>
          </p:cNvSpPr>
          <p:nvPr>
            <p:custDataLst>
              <p:tags r:id="rId32"/>
            </p:custDataLst>
          </p:nvPr>
        </p:nvSpPr>
        <p:spPr bwMode="auto">
          <a:xfrm>
            <a:off x="4567238" y="39655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4</a:t>
            </a:r>
          </a:p>
        </p:txBody>
      </p:sp>
      <p:sp>
        <p:nvSpPr>
          <p:cNvPr id="14379" name="Text Box 31"/>
          <p:cNvSpPr txBox="1">
            <a:spLocks noChangeArrowheads="1"/>
          </p:cNvSpPr>
          <p:nvPr>
            <p:custDataLst>
              <p:tags r:id="rId33"/>
            </p:custDataLst>
          </p:nvPr>
        </p:nvSpPr>
        <p:spPr bwMode="auto">
          <a:xfrm>
            <a:off x="4567238" y="4354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5</a:t>
            </a:r>
          </a:p>
        </p:txBody>
      </p:sp>
      <p:sp>
        <p:nvSpPr>
          <p:cNvPr id="14380" name="Text Box 33"/>
          <p:cNvSpPr txBox="1">
            <a:spLocks noChangeArrowheads="1"/>
          </p:cNvSpPr>
          <p:nvPr>
            <p:custDataLst>
              <p:tags r:id="rId34"/>
            </p:custDataLst>
          </p:nvPr>
        </p:nvSpPr>
        <p:spPr bwMode="auto">
          <a:xfrm>
            <a:off x="4567238" y="4735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6</a:t>
            </a:r>
          </a:p>
        </p:txBody>
      </p:sp>
      <p:sp>
        <p:nvSpPr>
          <p:cNvPr id="14381" name="Text Box 34"/>
          <p:cNvSpPr txBox="1">
            <a:spLocks noChangeArrowheads="1"/>
          </p:cNvSpPr>
          <p:nvPr>
            <p:custDataLst>
              <p:tags r:id="rId35"/>
            </p:custDataLst>
          </p:nvPr>
        </p:nvSpPr>
        <p:spPr bwMode="auto">
          <a:xfrm>
            <a:off x="4567238" y="5116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7</a:t>
            </a:r>
          </a:p>
        </p:txBody>
      </p:sp>
      <p:sp>
        <p:nvSpPr>
          <p:cNvPr id="14382" name="Rectangle 5"/>
          <p:cNvSpPr>
            <a:spLocks noChangeArrowheads="1"/>
          </p:cNvSpPr>
          <p:nvPr>
            <p:custDataLst>
              <p:tags r:id="rId36"/>
            </p:custDataLst>
          </p:nvPr>
        </p:nvSpPr>
        <p:spPr bwMode="auto">
          <a:xfrm>
            <a:off x="2070100" y="152400"/>
            <a:ext cx="47117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call   jumpr</a:t>
            </a:r>
            <a:endParaRPr lang="en-US" sz="4200">
              <a:solidFill>
                <a:schemeClr val="tx2"/>
              </a:solidFill>
              <a:latin typeface="Times New Roman" pitchFamily="-106" charset="0"/>
            </a:endParaRPr>
          </a:p>
        </p:txBody>
      </p:sp>
      <p:sp>
        <p:nvSpPr>
          <p:cNvPr id="14383" name="Text Box 187"/>
          <p:cNvSpPr txBox="1">
            <a:spLocks noChangeArrowheads="1"/>
          </p:cNvSpPr>
          <p:nvPr/>
        </p:nvSpPr>
        <p:spPr bwMode="auto">
          <a:xfrm>
            <a:off x="7543800" y="5130800"/>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t>"</a:t>
            </a:r>
            <a:r>
              <a:rPr lang="en-US" sz="1800" b="1" i="1"/>
              <a:t>return</a:t>
            </a:r>
            <a:r>
              <a:rPr lang="en-US" sz="1800" b="1"/>
              <a:t>"</a:t>
            </a:r>
          </a:p>
        </p:txBody>
      </p:sp>
      <p:sp>
        <p:nvSpPr>
          <p:cNvPr id="14384" name="AutoShape 198"/>
          <p:cNvSpPr>
            <a:spLocks/>
          </p:cNvSpPr>
          <p:nvPr/>
        </p:nvSpPr>
        <p:spPr bwMode="auto">
          <a:xfrm>
            <a:off x="7643813" y="4049713"/>
            <a:ext cx="93662" cy="1050925"/>
          </a:xfrm>
          <a:prstGeom prst="rightBrace">
            <a:avLst>
              <a:gd name="adj1" fmla="val 69192"/>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385" name="Rectangle 76"/>
          <p:cNvSpPr>
            <a:spLocks noChangeArrowheads="1"/>
          </p:cNvSpPr>
          <p:nvPr/>
        </p:nvSpPr>
        <p:spPr bwMode="auto">
          <a:xfrm>
            <a:off x="6553200" y="2057400"/>
            <a:ext cx="339725" cy="4619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latin typeface="Calibri" pitchFamily="-106" charset="0"/>
              </a:rPr>
              <a:t>7</a:t>
            </a:r>
            <a:endParaRPr lang="en-US"/>
          </a:p>
        </p:txBody>
      </p:sp>
      <p:cxnSp>
        <p:nvCxnSpPr>
          <p:cNvPr id="14386" name="Straight Arrow Connector 78"/>
          <p:cNvCxnSpPr>
            <a:cxnSpLocks noChangeShapeType="1"/>
          </p:cNvCxnSpPr>
          <p:nvPr/>
        </p:nvCxnSpPr>
        <p:spPr bwMode="auto">
          <a:xfrm flipH="1">
            <a:off x="6400800" y="2438400"/>
            <a:ext cx="228600" cy="152400"/>
          </a:xfrm>
          <a:prstGeom prst="straightConnector1">
            <a:avLst/>
          </a:prstGeom>
          <a:noFill/>
          <a:ln w="19050" algn="ctr">
            <a:solidFill>
              <a:schemeClr val="tx1"/>
            </a:solidFill>
            <a:round/>
            <a:headEnd/>
            <a:tailEnd type="arrow" w="med" len="med"/>
          </a:ln>
          <a:extLst>
            <a:ext uri="{909E8E84-426E-40DD-AFC4-6F175D3DCCD1}">
              <a14:hiddenFill xmlns:a14="http://schemas.microsoft.com/office/drawing/2010/main">
                <a:noFill/>
              </a14:hiddenFill>
            </a:ext>
          </a:extLst>
        </p:spPr>
      </p:cxnSp>
      <mc:AlternateContent xmlns:mc="http://schemas.openxmlformats.org/markup-compatibility/2006" xmlns:p14="http://schemas.microsoft.com/office/powerpoint/2010/main">
        <mc:Choice Requires="p14">
          <p:contentPart p14:bwMode="auto" r:id="rId39">
            <p14:nvContentPartPr>
              <p14:cNvPr id="2" name="Ink 1"/>
              <p14:cNvContentPartPr/>
              <p14:nvPr/>
            </p14:nvContentPartPr>
            <p14:xfrm>
              <a:off x="2241360" y="2625480"/>
              <a:ext cx="5920560" cy="3857760"/>
            </p14:xfrm>
          </p:contentPart>
        </mc:Choice>
        <mc:Fallback xmlns="">
          <p:pic>
            <p:nvPicPr>
              <p:cNvPr id="2" name="Ink 1"/>
              <p:cNvPicPr/>
              <p:nvPr/>
            </p:nvPicPr>
            <p:blipFill>
              <a:blip r:embed="rId40"/>
              <a:stretch>
                <a:fillRect/>
              </a:stretch>
            </p:blipFill>
            <p:spPr>
              <a:xfrm>
                <a:off x="2232000" y="2616120"/>
                <a:ext cx="5939280" cy="3876480"/>
              </a:xfrm>
              <a:prstGeom prst="rect">
                <a:avLst/>
              </a:prstGeom>
            </p:spPr>
          </p:pic>
        </mc:Fallback>
      </mc:AlternateContent>
    </p:spTree>
    <p:extLst>
      <p:ext uri="{BB962C8B-B14F-4D97-AF65-F5344CB8AC3E}">
        <p14:creationId xmlns:p14="http://schemas.microsoft.com/office/powerpoint/2010/main" val="703360327"/>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6"/>
          <p:cNvSpPr>
            <a:spLocks noChangeArrowheads="1"/>
          </p:cNvSpPr>
          <p:nvPr>
            <p:custDataLst>
              <p:tags r:id="rId1"/>
            </p:custDataLst>
          </p:nvPr>
        </p:nvSpPr>
        <p:spPr bwMode="auto">
          <a:xfrm>
            <a:off x="1150938" y="27352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363" name="Rectangle 7"/>
          <p:cNvSpPr>
            <a:spLocks noChangeArrowheads="1"/>
          </p:cNvSpPr>
          <p:nvPr>
            <p:custDataLst>
              <p:tags r:id="rId2"/>
            </p:custDataLst>
          </p:nvPr>
        </p:nvSpPr>
        <p:spPr bwMode="auto">
          <a:xfrm>
            <a:off x="1150938" y="35734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364" name="Rectangle 13"/>
          <p:cNvSpPr>
            <a:spLocks noChangeArrowheads="1"/>
          </p:cNvSpPr>
          <p:nvPr>
            <p:custDataLst>
              <p:tags r:id="rId3"/>
            </p:custDataLst>
          </p:nvPr>
        </p:nvSpPr>
        <p:spPr bwMode="auto">
          <a:xfrm>
            <a:off x="5245100" y="2435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365" name="Rectangle 14"/>
          <p:cNvSpPr>
            <a:spLocks noChangeArrowheads="1"/>
          </p:cNvSpPr>
          <p:nvPr>
            <p:custDataLst>
              <p:tags r:id="rId4"/>
            </p:custDataLst>
          </p:nvPr>
        </p:nvSpPr>
        <p:spPr bwMode="auto">
          <a:xfrm>
            <a:off x="5245100" y="2816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366" name="Rectangle 15"/>
          <p:cNvSpPr>
            <a:spLocks noChangeArrowheads="1"/>
          </p:cNvSpPr>
          <p:nvPr>
            <p:custDataLst>
              <p:tags r:id="rId5"/>
            </p:custDataLst>
          </p:nvPr>
        </p:nvSpPr>
        <p:spPr bwMode="auto">
          <a:xfrm>
            <a:off x="5245100" y="3197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367" name="Rectangle 16"/>
          <p:cNvSpPr>
            <a:spLocks noChangeArrowheads="1"/>
          </p:cNvSpPr>
          <p:nvPr>
            <p:custDataLst>
              <p:tags r:id="rId6"/>
            </p:custDataLst>
          </p:nvPr>
        </p:nvSpPr>
        <p:spPr bwMode="auto">
          <a:xfrm>
            <a:off x="5245100" y="3578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368" name="Rectangle 17"/>
          <p:cNvSpPr>
            <a:spLocks noChangeArrowheads="1"/>
          </p:cNvSpPr>
          <p:nvPr>
            <p:custDataLst>
              <p:tags r:id="rId7"/>
            </p:custDataLst>
          </p:nvPr>
        </p:nvSpPr>
        <p:spPr bwMode="auto">
          <a:xfrm>
            <a:off x="5245100" y="3959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369" name="Rectangle 18"/>
          <p:cNvSpPr>
            <a:spLocks noChangeArrowheads="1"/>
          </p:cNvSpPr>
          <p:nvPr>
            <p:custDataLst>
              <p:tags r:id="rId8"/>
            </p:custDataLst>
          </p:nvPr>
        </p:nvSpPr>
        <p:spPr bwMode="auto">
          <a:xfrm>
            <a:off x="5245100" y="4340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370" name="Rectangle 19"/>
          <p:cNvSpPr>
            <a:spLocks noChangeArrowheads="1"/>
          </p:cNvSpPr>
          <p:nvPr>
            <p:custDataLst>
              <p:tags r:id="rId9"/>
            </p:custDataLst>
          </p:nvPr>
        </p:nvSpPr>
        <p:spPr bwMode="auto">
          <a:xfrm>
            <a:off x="5245100" y="4721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371" name="Rectangle 20"/>
          <p:cNvSpPr>
            <a:spLocks noChangeArrowheads="1"/>
          </p:cNvSpPr>
          <p:nvPr>
            <p:custDataLst>
              <p:tags r:id="rId10"/>
            </p:custDataLst>
          </p:nvPr>
        </p:nvSpPr>
        <p:spPr bwMode="auto">
          <a:xfrm>
            <a:off x="5245100" y="5102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372" name="Text Box 22"/>
          <p:cNvSpPr txBox="1">
            <a:spLocks noChangeArrowheads="1"/>
          </p:cNvSpPr>
          <p:nvPr>
            <p:custDataLst>
              <p:tags r:id="rId11"/>
            </p:custDataLst>
          </p:nvPr>
        </p:nvSpPr>
        <p:spPr bwMode="auto">
          <a:xfrm>
            <a:off x="5273675" y="1371600"/>
            <a:ext cx="2090738"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b="1">
                <a:latin typeface="Calibri" pitchFamily="-106" charset="0"/>
              </a:rPr>
              <a:t>Hmmm RAM (memory)</a:t>
            </a:r>
          </a:p>
        </p:txBody>
      </p:sp>
      <p:sp>
        <p:nvSpPr>
          <p:cNvPr id="15373" name="Text Box 23"/>
          <p:cNvSpPr txBox="1">
            <a:spLocks noChangeArrowheads="1"/>
          </p:cNvSpPr>
          <p:nvPr>
            <p:custDataLst>
              <p:tags r:id="rId12"/>
            </p:custDataLst>
          </p:nvPr>
        </p:nvSpPr>
        <p:spPr bwMode="auto">
          <a:xfrm>
            <a:off x="1235075" y="1371600"/>
            <a:ext cx="20574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b="1">
                <a:latin typeface="Calibri" pitchFamily="-106" charset="0"/>
              </a:rPr>
              <a:t>Hmmm CPU (registers)</a:t>
            </a:r>
          </a:p>
        </p:txBody>
      </p:sp>
      <p:sp>
        <p:nvSpPr>
          <p:cNvPr id="15374" name="Rectangle 25"/>
          <p:cNvSpPr>
            <a:spLocks noChangeArrowheads="1"/>
          </p:cNvSpPr>
          <p:nvPr>
            <p:custDataLst>
              <p:tags r:id="rId13"/>
            </p:custDataLst>
          </p:nvPr>
        </p:nvSpPr>
        <p:spPr bwMode="auto">
          <a:xfrm>
            <a:off x="5286375" y="2463800"/>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read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5375" name="Text Box 26"/>
          <p:cNvSpPr txBox="1">
            <a:spLocks noChangeArrowheads="1"/>
          </p:cNvSpPr>
          <p:nvPr>
            <p:custDataLst>
              <p:tags r:id="rId14"/>
            </p:custDataLst>
          </p:nvPr>
        </p:nvSpPr>
        <p:spPr bwMode="auto">
          <a:xfrm>
            <a:off x="4570413" y="2452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0</a:t>
            </a:r>
          </a:p>
        </p:txBody>
      </p:sp>
      <p:sp>
        <p:nvSpPr>
          <p:cNvPr id="15376" name="Text Box 27"/>
          <p:cNvSpPr txBox="1">
            <a:spLocks noChangeArrowheads="1"/>
          </p:cNvSpPr>
          <p:nvPr>
            <p:custDataLst>
              <p:tags r:id="rId15"/>
            </p:custDataLst>
          </p:nvPr>
        </p:nvSpPr>
        <p:spPr bwMode="auto">
          <a:xfrm>
            <a:off x="4567238" y="2830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1</a:t>
            </a:r>
          </a:p>
        </p:txBody>
      </p:sp>
      <p:sp>
        <p:nvSpPr>
          <p:cNvPr id="15377" name="Text Box 28"/>
          <p:cNvSpPr txBox="1">
            <a:spLocks noChangeArrowheads="1"/>
          </p:cNvSpPr>
          <p:nvPr>
            <p:custDataLst>
              <p:tags r:id="rId16"/>
            </p:custDataLst>
          </p:nvPr>
        </p:nvSpPr>
        <p:spPr bwMode="auto">
          <a:xfrm>
            <a:off x="4567238" y="3211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2</a:t>
            </a:r>
          </a:p>
        </p:txBody>
      </p:sp>
      <p:sp>
        <p:nvSpPr>
          <p:cNvPr id="15378" name="Text Box 29"/>
          <p:cNvSpPr txBox="1">
            <a:spLocks noChangeArrowheads="1"/>
          </p:cNvSpPr>
          <p:nvPr>
            <p:custDataLst>
              <p:tags r:id="rId17"/>
            </p:custDataLst>
          </p:nvPr>
        </p:nvSpPr>
        <p:spPr bwMode="auto">
          <a:xfrm>
            <a:off x="4567238" y="3592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3</a:t>
            </a:r>
          </a:p>
        </p:txBody>
      </p:sp>
      <p:sp>
        <p:nvSpPr>
          <p:cNvPr id="15379" name="Rectangle 37"/>
          <p:cNvSpPr>
            <a:spLocks noChangeArrowheads="1"/>
          </p:cNvSpPr>
          <p:nvPr>
            <p:custDataLst>
              <p:tags r:id="rId18"/>
            </p:custDataLst>
          </p:nvPr>
        </p:nvSpPr>
        <p:spPr bwMode="auto">
          <a:xfrm>
            <a:off x="5286375" y="2854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call</a:t>
            </a:r>
            <a:r>
              <a:rPr lang="en-US" sz="1800" b="1">
                <a:solidFill>
                  <a:srgbClr val="0B04FF"/>
                </a:solidFill>
                <a:latin typeface="Courier New" pitchFamily="-106" charset="0"/>
              </a:rPr>
              <a:t> </a:t>
            </a:r>
            <a:r>
              <a:rPr lang="en-US" sz="1800" b="1">
                <a:solidFill>
                  <a:srgbClr val="C00000"/>
                </a:solidFill>
                <a:latin typeface="Courier New" pitchFamily="-106" charset="0"/>
              </a:rPr>
              <a:t>r14</a:t>
            </a:r>
            <a:r>
              <a:rPr lang="en-US" sz="1800" b="1">
                <a:solidFill>
                  <a:srgbClr val="000000"/>
                </a:solidFill>
                <a:latin typeface="Courier New" pitchFamily="-106" charset="0"/>
              </a:rPr>
              <a:t> 4</a:t>
            </a:r>
            <a:endParaRPr lang="en-US" sz="1800">
              <a:solidFill>
                <a:srgbClr val="000000"/>
              </a:solidFill>
              <a:latin typeface="Arial" charset="0"/>
            </a:endParaRPr>
          </a:p>
        </p:txBody>
      </p:sp>
      <p:sp>
        <p:nvSpPr>
          <p:cNvPr id="15380" name="Text Box 38"/>
          <p:cNvSpPr txBox="1">
            <a:spLocks noChangeArrowheads="1"/>
          </p:cNvSpPr>
          <p:nvPr>
            <p:custDataLst>
              <p:tags r:id="rId19"/>
            </p:custDataLst>
          </p:nvPr>
        </p:nvSpPr>
        <p:spPr bwMode="auto">
          <a:xfrm>
            <a:off x="457200" y="27828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000FF"/>
                </a:solidFill>
                <a:latin typeface="Courier New" pitchFamily="-106" charset="0"/>
                <a:cs typeface="Courier New" pitchFamily="-106" charset="0"/>
              </a:rPr>
              <a:t>r1</a:t>
            </a:r>
          </a:p>
        </p:txBody>
      </p:sp>
      <p:sp>
        <p:nvSpPr>
          <p:cNvPr id="15381" name="Text Box 39"/>
          <p:cNvSpPr txBox="1">
            <a:spLocks noChangeArrowheads="1"/>
          </p:cNvSpPr>
          <p:nvPr>
            <p:custDataLst>
              <p:tags r:id="rId20"/>
            </p:custDataLst>
          </p:nvPr>
        </p:nvSpPr>
        <p:spPr bwMode="auto">
          <a:xfrm>
            <a:off x="484188" y="35941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0B050"/>
                </a:solidFill>
                <a:latin typeface="Courier New" pitchFamily="-106" charset="0"/>
                <a:cs typeface="Courier New" pitchFamily="-106" charset="0"/>
              </a:rPr>
              <a:t>r13</a:t>
            </a:r>
          </a:p>
        </p:txBody>
      </p:sp>
      <p:sp>
        <p:nvSpPr>
          <p:cNvPr id="15382" name="Rectangle 40"/>
          <p:cNvSpPr>
            <a:spLocks noChangeArrowheads="1"/>
          </p:cNvSpPr>
          <p:nvPr>
            <p:custDataLst>
              <p:tags r:id="rId21"/>
            </p:custDataLst>
          </p:nvPr>
        </p:nvSpPr>
        <p:spPr bwMode="auto">
          <a:xfrm>
            <a:off x="5286375" y="3219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write </a:t>
            </a:r>
            <a:r>
              <a:rPr lang="en-US" sz="1800" b="1">
                <a:solidFill>
                  <a:srgbClr val="00B050"/>
                </a:solidFill>
                <a:latin typeface="Courier New" pitchFamily="-106" charset="0"/>
              </a:rPr>
              <a:t>r13</a:t>
            </a:r>
            <a:endParaRPr lang="en-US" sz="1800">
              <a:solidFill>
                <a:srgbClr val="00B050"/>
              </a:solidFill>
              <a:latin typeface="Arial" charset="0"/>
            </a:endParaRPr>
          </a:p>
        </p:txBody>
      </p:sp>
      <p:sp>
        <p:nvSpPr>
          <p:cNvPr id="15383" name="Rectangle 41"/>
          <p:cNvSpPr>
            <a:spLocks noChangeArrowheads="1"/>
          </p:cNvSpPr>
          <p:nvPr>
            <p:custDataLst>
              <p:tags r:id="rId22"/>
            </p:custDataLst>
          </p:nvPr>
        </p:nvSpPr>
        <p:spPr bwMode="auto">
          <a:xfrm>
            <a:off x="5286375" y="36083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halt</a:t>
            </a:r>
            <a:endParaRPr lang="en-US" sz="1800">
              <a:solidFill>
                <a:srgbClr val="000000"/>
              </a:solidFill>
              <a:latin typeface="Arial" charset="0"/>
            </a:endParaRPr>
          </a:p>
        </p:txBody>
      </p:sp>
      <p:sp>
        <p:nvSpPr>
          <p:cNvPr id="15384" name="Rectangle 42"/>
          <p:cNvSpPr>
            <a:spLocks noChangeArrowheads="1"/>
          </p:cNvSpPr>
          <p:nvPr>
            <p:custDataLst>
              <p:tags r:id="rId23"/>
            </p:custDataLst>
          </p:nvPr>
        </p:nvSpPr>
        <p:spPr bwMode="auto">
          <a:xfrm>
            <a:off x="5286375" y="39830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copy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5385" name="Rectangle 43"/>
          <p:cNvSpPr>
            <a:spLocks noChangeArrowheads="1"/>
          </p:cNvSpPr>
          <p:nvPr>
            <p:custDataLst>
              <p:tags r:id="rId24"/>
            </p:custDataLst>
          </p:nvPr>
        </p:nvSpPr>
        <p:spPr bwMode="auto">
          <a:xfrm>
            <a:off x="5286375" y="4362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5386" name="Rectangle 44"/>
          <p:cNvSpPr>
            <a:spLocks noChangeArrowheads="1"/>
          </p:cNvSpPr>
          <p:nvPr>
            <p:custDataLst>
              <p:tags r:id="rId25"/>
            </p:custDataLst>
          </p:nvPr>
        </p:nvSpPr>
        <p:spPr bwMode="auto">
          <a:xfrm>
            <a:off x="5286375" y="4743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5387" name="Rectangle 45"/>
          <p:cNvSpPr>
            <a:spLocks noChangeArrowheads="1"/>
          </p:cNvSpPr>
          <p:nvPr>
            <p:custDataLst>
              <p:tags r:id="rId26"/>
            </p:custDataLst>
          </p:nvPr>
        </p:nvSpPr>
        <p:spPr bwMode="auto">
          <a:xfrm>
            <a:off x="5286375" y="51165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5388" name="Rectangle 169"/>
          <p:cNvSpPr>
            <a:spLocks noChangeArrowheads="1"/>
          </p:cNvSpPr>
          <p:nvPr>
            <p:custDataLst>
              <p:tags r:id="rId27"/>
            </p:custDataLst>
          </p:nvPr>
        </p:nvSpPr>
        <p:spPr bwMode="auto">
          <a:xfrm>
            <a:off x="5292725" y="43576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a:t>
            </a:r>
            <a:r>
              <a:rPr lang="en-US" sz="1800" b="1">
                <a:solidFill>
                  <a:srgbClr val="0000FF"/>
                </a:solidFill>
                <a:latin typeface="Courier New" pitchFamily="-106" charset="0"/>
              </a:rPr>
              <a:t>r1</a:t>
            </a:r>
            <a:r>
              <a:rPr lang="en-US" sz="1800" b="1">
                <a:latin typeface="Courier New" pitchFamily="-106" charset="0"/>
              </a:rPr>
              <a:t> -1</a:t>
            </a:r>
            <a:endParaRPr lang="en-US" sz="1800">
              <a:solidFill>
                <a:srgbClr val="000000"/>
              </a:solidFill>
              <a:latin typeface="Arial" charset="0"/>
            </a:endParaRPr>
          </a:p>
        </p:txBody>
      </p:sp>
      <p:sp>
        <p:nvSpPr>
          <p:cNvPr id="15389" name="Rectangle 170"/>
          <p:cNvSpPr>
            <a:spLocks noChangeArrowheads="1"/>
          </p:cNvSpPr>
          <p:nvPr>
            <p:custDataLst>
              <p:tags r:id="rId28"/>
            </p:custDataLst>
          </p:nvPr>
        </p:nvSpPr>
        <p:spPr bwMode="auto">
          <a:xfrm>
            <a:off x="5292725" y="47386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mul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5390" name="Rectangle 171"/>
          <p:cNvSpPr>
            <a:spLocks noChangeArrowheads="1"/>
          </p:cNvSpPr>
          <p:nvPr>
            <p:custDataLst>
              <p:tags r:id="rId29"/>
            </p:custDataLst>
          </p:nvPr>
        </p:nvSpPr>
        <p:spPr bwMode="auto">
          <a:xfrm>
            <a:off x="5292725" y="51196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jumpr</a:t>
            </a:r>
            <a:r>
              <a:rPr lang="en-US" sz="1800" b="1">
                <a:solidFill>
                  <a:srgbClr val="0B04FF"/>
                </a:solidFill>
                <a:latin typeface="Courier New" pitchFamily="-106" charset="0"/>
              </a:rPr>
              <a:t> </a:t>
            </a:r>
            <a:r>
              <a:rPr lang="en-US" sz="1800" b="1">
                <a:solidFill>
                  <a:srgbClr val="C00000"/>
                </a:solidFill>
                <a:latin typeface="Courier New" pitchFamily="-106" charset="0"/>
              </a:rPr>
              <a:t>r14</a:t>
            </a:r>
            <a:endParaRPr lang="en-US" sz="1800">
              <a:solidFill>
                <a:srgbClr val="C00000"/>
              </a:solidFill>
              <a:latin typeface="Arial" charset="0"/>
            </a:endParaRPr>
          </a:p>
        </p:txBody>
      </p:sp>
      <p:sp>
        <p:nvSpPr>
          <p:cNvPr id="15391" name="Text Box 174"/>
          <p:cNvSpPr txBox="1">
            <a:spLocks noChangeArrowheads="1"/>
          </p:cNvSpPr>
          <p:nvPr/>
        </p:nvSpPr>
        <p:spPr bwMode="auto">
          <a:xfrm>
            <a:off x="1687513" y="251460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solidFill>
                  <a:srgbClr val="0000FF"/>
                </a:solidFill>
                <a:latin typeface="Arial" charset="0"/>
              </a:rPr>
              <a:t>Input value: x</a:t>
            </a:r>
          </a:p>
        </p:txBody>
      </p:sp>
      <p:sp>
        <p:nvSpPr>
          <p:cNvPr id="15392" name="Text Box 175"/>
          <p:cNvSpPr txBox="1">
            <a:spLocks noChangeArrowheads="1"/>
          </p:cNvSpPr>
          <p:nvPr/>
        </p:nvSpPr>
        <p:spPr bwMode="auto">
          <a:xfrm>
            <a:off x="855663" y="3365500"/>
            <a:ext cx="26146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solidFill>
                  <a:srgbClr val="00B050"/>
                </a:solidFill>
                <a:latin typeface="Arial" charset="0"/>
              </a:rPr>
              <a:t>Final result - return value - </a:t>
            </a:r>
            <a:r>
              <a:rPr lang="en-US" sz="1000" b="1" i="1">
                <a:solidFill>
                  <a:srgbClr val="00B050"/>
                </a:solidFill>
                <a:latin typeface="Arial" charset="0"/>
              </a:rPr>
              <a:t>in progress</a:t>
            </a:r>
            <a:endParaRPr lang="en-US" sz="1000" b="1">
              <a:solidFill>
                <a:srgbClr val="00B050"/>
              </a:solidFill>
              <a:latin typeface="Arial" charset="0"/>
            </a:endParaRPr>
          </a:p>
        </p:txBody>
      </p:sp>
      <p:sp>
        <p:nvSpPr>
          <p:cNvPr id="15393" name="Text Box 185"/>
          <p:cNvSpPr txBox="1">
            <a:spLocks noChangeArrowheads="1"/>
          </p:cNvSpPr>
          <p:nvPr/>
        </p:nvSpPr>
        <p:spPr bwMode="auto">
          <a:xfrm>
            <a:off x="7762875" y="2371725"/>
            <a:ext cx="904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t>input</a:t>
            </a:r>
          </a:p>
        </p:txBody>
      </p:sp>
      <p:sp>
        <p:nvSpPr>
          <p:cNvPr id="15394" name="AutoShape 186"/>
          <p:cNvSpPr>
            <a:spLocks/>
          </p:cNvSpPr>
          <p:nvPr/>
        </p:nvSpPr>
        <p:spPr bwMode="auto">
          <a:xfrm>
            <a:off x="7661275" y="2446338"/>
            <a:ext cx="74613" cy="347662"/>
          </a:xfrm>
          <a:prstGeom prst="rightBrace">
            <a:avLst>
              <a:gd name="adj1" fmla="val 3882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5395" name="Text Box 187"/>
          <p:cNvSpPr txBox="1">
            <a:spLocks noChangeArrowheads="1"/>
          </p:cNvSpPr>
          <p:nvPr/>
        </p:nvSpPr>
        <p:spPr bwMode="auto">
          <a:xfrm>
            <a:off x="7543800" y="2841625"/>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t>function call</a:t>
            </a:r>
          </a:p>
        </p:txBody>
      </p:sp>
      <p:sp>
        <p:nvSpPr>
          <p:cNvPr id="15396" name="Rectangle 188"/>
          <p:cNvSpPr>
            <a:spLocks noChangeArrowheads="1"/>
          </p:cNvSpPr>
          <p:nvPr>
            <p:custDataLst>
              <p:tags r:id="rId30"/>
            </p:custDataLst>
          </p:nvPr>
        </p:nvSpPr>
        <p:spPr bwMode="auto">
          <a:xfrm>
            <a:off x="1154113" y="44116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397" name="Text Box 189"/>
          <p:cNvSpPr txBox="1">
            <a:spLocks noChangeArrowheads="1"/>
          </p:cNvSpPr>
          <p:nvPr>
            <p:custDataLst>
              <p:tags r:id="rId31"/>
            </p:custDataLst>
          </p:nvPr>
        </p:nvSpPr>
        <p:spPr bwMode="auto">
          <a:xfrm>
            <a:off x="487363" y="44323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C00000"/>
                </a:solidFill>
                <a:latin typeface="Courier New" pitchFamily="-106" charset="0"/>
                <a:cs typeface="Courier New" pitchFamily="-106" charset="0"/>
              </a:rPr>
              <a:t>r14</a:t>
            </a:r>
          </a:p>
        </p:txBody>
      </p:sp>
      <p:sp>
        <p:nvSpPr>
          <p:cNvPr id="15398" name="Text Box 190"/>
          <p:cNvSpPr txBox="1">
            <a:spLocks noChangeArrowheads="1"/>
          </p:cNvSpPr>
          <p:nvPr/>
        </p:nvSpPr>
        <p:spPr bwMode="auto">
          <a:xfrm>
            <a:off x="1684338" y="420370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solidFill>
                  <a:srgbClr val="C00000"/>
                </a:solidFill>
                <a:latin typeface="Arial" charset="0"/>
              </a:rPr>
              <a:t>return address register</a:t>
            </a:r>
          </a:p>
        </p:txBody>
      </p:sp>
      <p:sp>
        <p:nvSpPr>
          <p:cNvPr id="15399" name="Text Box 194"/>
          <p:cNvSpPr txBox="1">
            <a:spLocks noChangeArrowheads="1"/>
          </p:cNvSpPr>
          <p:nvPr/>
        </p:nvSpPr>
        <p:spPr bwMode="auto">
          <a:xfrm>
            <a:off x="7735888" y="4395788"/>
            <a:ext cx="1255712"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a:t>the function</a:t>
            </a:r>
          </a:p>
        </p:txBody>
      </p:sp>
      <p:sp>
        <p:nvSpPr>
          <p:cNvPr id="15400" name="Text Box 197"/>
          <p:cNvSpPr txBox="1">
            <a:spLocks noChangeArrowheads="1"/>
          </p:cNvSpPr>
          <p:nvPr/>
        </p:nvSpPr>
        <p:spPr bwMode="auto">
          <a:xfrm>
            <a:off x="7731125" y="3359150"/>
            <a:ext cx="1031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t>output</a:t>
            </a:r>
          </a:p>
        </p:txBody>
      </p:sp>
      <p:sp>
        <p:nvSpPr>
          <p:cNvPr id="15401" name="AutoShape 198"/>
          <p:cNvSpPr>
            <a:spLocks/>
          </p:cNvSpPr>
          <p:nvPr/>
        </p:nvSpPr>
        <p:spPr bwMode="auto">
          <a:xfrm>
            <a:off x="7643813" y="3198813"/>
            <a:ext cx="93662" cy="777875"/>
          </a:xfrm>
          <a:prstGeom prst="rightBrace">
            <a:avLst>
              <a:gd name="adj1" fmla="val 6920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5402" name="Text Box 30"/>
          <p:cNvSpPr txBox="1">
            <a:spLocks noChangeArrowheads="1"/>
          </p:cNvSpPr>
          <p:nvPr>
            <p:custDataLst>
              <p:tags r:id="rId32"/>
            </p:custDataLst>
          </p:nvPr>
        </p:nvSpPr>
        <p:spPr bwMode="auto">
          <a:xfrm>
            <a:off x="4567238" y="39655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4</a:t>
            </a:r>
          </a:p>
        </p:txBody>
      </p:sp>
      <p:sp>
        <p:nvSpPr>
          <p:cNvPr id="15403" name="Text Box 31"/>
          <p:cNvSpPr txBox="1">
            <a:spLocks noChangeArrowheads="1"/>
          </p:cNvSpPr>
          <p:nvPr>
            <p:custDataLst>
              <p:tags r:id="rId33"/>
            </p:custDataLst>
          </p:nvPr>
        </p:nvSpPr>
        <p:spPr bwMode="auto">
          <a:xfrm>
            <a:off x="4567238" y="4354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5</a:t>
            </a:r>
          </a:p>
        </p:txBody>
      </p:sp>
      <p:sp>
        <p:nvSpPr>
          <p:cNvPr id="15404" name="Text Box 33"/>
          <p:cNvSpPr txBox="1">
            <a:spLocks noChangeArrowheads="1"/>
          </p:cNvSpPr>
          <p:nvPr>
            <p:custDataLst>
              <p:tags r:id="rId34"/>
            </p:custDataLst>
          </p:nvPr>
        </p:nvSpPr>
        <p:spPr bwMode="auto">
          <a:xfrm>
            <a:off x="4567238" y="4735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6</a:t>
            </a:r>
          </a:p>
        </p:txBody>
      </p:sp>
      <p:sp>
        <p:nvSpPr>
          <p:cNvPr id="15405" name="Text Box 34"/>
          <p:cNvSpPr txBox="1">
            <a:spLocks noChangeArrowheads="1"/>
          </p:cNvSpPr>
          <p:nvPr>
            <p:custDataLst>
              <p:tags r:id="rId35"/>
            </p:custDataLst>
          </p:nvPr>
        </p:nvSpPr>
        <p:spPr bwMode="auto">
          <a:xfrm>
            <a:off x="4567238" y="5116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7</a:t>
            </a:r>
          </a:p>
        </p:txBody>
      </p:sp>
      <p:sp>
        <p:nvSpPr>
          <p:cNvPr id="15406" name="Text Box 211"/>
          <p:cNvSpPr txBox="1">
            <a:spLocks noChangeArrowheads="1"/>
          </p:cNvSpPr>
          <p:nvPr/>
        </p:nvSpPr>
        <p:spPr bwMode="auto">
          <a:xfrm>
            <a:off x="381000" y="5791200"/>
            <a:ext cx="3352800" cy="830263"/>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alibri" pitchFamily="-106" charset="0"/>
              </a:rPr>
              <a:t>But what if we wanted </a:t>
            </a:r>
            <a:r>
              <a:rPr lang="en-US" b="1">
                <a:latin typeface="Courier New" pitchFamily="-106" charset="0"/>
                <a:cs typeface="Courier New" pitchFamily="-106" charset="0"/>
              </a:rPr>
              <a:t>fun(x) + x </a:t>
            </a:r>
            <a:r>
              <a:rPr lang="en-US" b="1">
                <a:latin typeface="Calibri" pitchFamily="-106" charset="0"/>
              </a:rPr>
              <a:t>?</a:t>
            </a:r>
          </a:p>
        </p:txBody>
      </p:sp>
      <p:sp>
        <p:nvSpPr>
          <p:cNvPr id="15407" name="Rectangle 5"/>
          <p:cNvSpPr>
            <a:spLocks noChangeArrowheads="1"/>
          </p:cNvSpPr>
          <p:nvPr>
            <p:custDataLst>
              <p:tags r:id="rId36"/>
            </p:custDataLst>
          </p:nvPr>
        </p:nvSpPr>
        <p:spPr bwMode="auto">
          <a:xfrm>
            <a:off x="2070100" y="152400"/>
            <a:ext cx="47117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call   jumpr</a:t>
            </a:r>
            <a:endParaRPr lang="en-US" sz="4200">
              <a:solidFill>
                <a:schemeClr val="tx2"/>
              </a:solidFill>
              <a:latin typeface="Times New Roman" pitchFamily="-106" charset="0"/>
            </a:endParaRPr>
          </a:p>
        </p:txBody>
      </p:sp>
      <p:grpSp>
        <p:nvGrpSpPr>
          <p:cNvPr id="15408" name="Group 190"/>
          <p:cNvGrpSpPr>
            <a:grpSpLocks/>
          </p:cNvGrpSpPr>
          <p:nvPr>
            <p:custDataLst>
              <p:tags r:id="rId37"/>
            </p:custDataLst>
          </p:nvPr>
        </p:nvGrpSpPr>
        <p:grpSpPr bwMode="auto">
          <a:xfrm>
            <a:off x="6389688" y="6313488"/>
            <a:ext cx="457200" cy="474662"/>
            <a:chOff x="2928" y="1051"/>
            <a:chExt cx="840" cy="957"/>
          </a:xfrm>
        </p:grpSpPr>
        <p:sp>
          <p:nvSpPr>
            <p:cNvPr id="15419" name="Freeform 191"/>
            <p:cNvSpPr>
              <a:spLocks/>
            </p:cNvSpPr>
            <p:nvPr>
              <p:custDataLst>
                <p:tags r:id="rId38"/>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5420" name="Oval 192"/>
            <p:cNvSpPr>
              <a:spLocks noChangeArrowheads="1"/>
            </p:cNvSpPr>
            <p:nvPr>
              <p:custDataLst>
                <p:tags r:id="rId3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5421" name="Oval 193"/>
            <p:cNvSpPr>
              <a:spLocks noChangeArrowheads="1"/>
            </p:cNvSpPr>
            <p:nvPr>
              <p:custDataLst>
                <p:tags r:id="rId4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422" name="Oval 194"/>
            <p:cNvSpPr>
              <a:spLocks noChangeArrowheads="1"/>
            </p:cNvSpPr>
            <p:nvPr>
              <p:custDataLst>
                <p:tags r:id="rId4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423" name="Oval 195"/>
            <p:cNvSpPr>
              <a:spLocks noChangeArrowheads="1"/>
            </p:cNvSpPr>
            <p:nvPr>
              <p:custDataLst>
                <p:tags r:id="rId4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424" name="Oval 196"/>
            <p:cNvSpPr>
              <a:spLocks noChangeArrowheads="1"/>
            </p:cNvSpPr>
            <p:nvPr>
              <p:custDataLst>
                <p:tags r:id="rId4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425" name="Oval 197"/>
            <p:cNvSpPr>
              <a:spLocks noChangeArrowheads="1"/>
            </p:cNvSpPr>
            <p:nvPr>
              <p:custDataLst>
                <p:tags r:id="rId4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426" name="Oval 198"/>
            <p:cNvSpPr>
              <a:spLocks noChangeArrowheads="1"/>
            </p:cNvSpPr>
            <p:nvPr>
              <p:custDataLst>
                <p:tags r:id="rId4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427" name="AutoShape 199"/>
            <p:cNvSpPr>
              <a:spLocks noChangeArrowheads="1"/>
            </p:cNvSpPr>
            <p:nvPr>
              <p:custDataLst>
                <p:tags r:id="rId4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5428" name="Freeform 200"/>
            <p:cNvSpPr>
              <a:spLocks/>
            </p:cNvSpPr>
            <p:nvPr>
              <p:custDataLst>
                <p:tags r:id="rId4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5429" name="Freeform 201"/>
            <p:cNvSpPr>
              <a:spLocks/>
            </p:cNvSpPr>
            <p:nvPr>
              <p:custDataLst>
                <p:tags r:id="rId4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5430" name="Freeform 202"/>
            <p:cNvSpPr>
              <a:spLocks/>
            </p:cNvSpPr>
            <p:nvPr>
              <p:custDataLst>
                <p:tags r:id="rId4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5431" name="Freeform 203"/>
            <p:cNvSpPr>
              <a:spLocks/>
            </p:cNvSpPr>
            <p:nvPr>
              <p:custDataLst>
                <p:tags r:id="rId5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5409" name="Rectangle 41"/>
          <p:cNvSpPr>
            <a:spLocks noChangeArrowheads="1"/>
          </p:cNvSpPr>
          <p:nvPr/>
        </p:nvSpPr>
        <p:spPr bwMode="auto">
          <a:xfrm>
            <a:off x="3886200" y="6096000"/>
            <a:ext cx="2519363"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500">
                <a:solidFill>
                  <a:srgbClr val="159627"/>
                </a:solidFill>
                <a:latin typeface="Calibri" pitchFamily="-106" charset="0"/>
              </a:rPr>
              <a:t>We'd need the </a:t>
            </a:r>
            <a:r>
              <a:rPr lang="en-US" sz="1500" b="1" i="1">
                <a:solidFill>
                  <a:srgbClr val="159627"/>
                </a:solidFill>
                <a:latin typeface="Calibri" pitchFamily="-106" charset="0"/>
              </a:rPr>
              <a:t>old</a:t>
            </a:r>
            <a:r>
              <a:rPr lang="en-US" sz="1500">
                <a:solidFill>
                  <a:srgbClr val="159627"/>
                </a:solidFill>
                <a:latin typeface="Calibri" pitchFamily="-106" charset="0"/>
              </a:rPr>
              <a:t> value of x (r1) … </a:t>
            </a:r>
            <a:r>
              <a:rPr lang="en-US" sz="1500" b="1" i="1">
                <a:solidFill>
                  <a:srgbClr val="159627"/>
                </a:solidFill>
                <a:latin typeface="Calibri" pitchFamily="-106" charset="0"/>
              </a:rPr>
              <a:t>after</a:t>
            </a:r>
            <a:r>
              <a:rPr lang="en-US" sz="1500">
                <a:solidFill>
                  <a:srgbClr val="159627"/>
                </a:solidFill>
                <a:latin typeface="Calibri" pitchFamily="-106" charset="0"/>
              </a:rPr>
              <a:t> the function call !</a:t>
            </a:r>
            <a:endParaRPr lang="en-US" sz="1500">
              <a:solidFill>
                <a:srgbClr val="159627"/>
              </a:solidFill>
            </a:endParaRPr>
          </a:p>
        </p:txBody>
      </p:sp>
      <p:sp>
        <p:nvSpPr>
          <p:cNvPr id="15410" name="Text Box 187"/>
          <p:cNvSpPr txBox="1">
            <a:spLocks noChangeArrowheads="1"/>
          </p:cNvSpPr>
          <p:nvPr/>
        </p:nvSpPr>
        <p:spPr bwMode="auto">
          <a:xfrm>
            <a:off x="7543800" y="5130800"/>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t>"</a:t>
            </a:r>
            <a:r>
              <a:rPr lang="en-US" sz="1800" b="1" i="1"/>
              <a:t>return</a:t>
            </a:r>
            <a:r>
              <a:rPr lang="en-US" sz="1800" b="1"/>
              <a:t>"</a:t>
            </a:r>
          </a:p>
        </p:txBody>
      </p:sp>
      <p:sp>
        <p:nvSpPr>
          <p:cNvPr id="15411" name="AutoShape 198"/>
          <p:cNvSpPr>
            <a:spLocks/>
          </p:cNvSpPr>
          <p:nvPr/>
        </p:nvSpPr>
        <p:spPr bwMode="auto">
          <a:xfrm>
            <a:off x="7643813" y="4049713"/>
            <a:ext cx="93662" cy="1050925"/>
          </a:xfrm>
          <a:prstGeom prst="rightBrace">
            <a:avLst>
              <a:gd name="adj1" fmla="val 69192"/>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5412" name="Rectangle 67"/>
          <p:cNvSpPr>
            <a:spLocks noChangeArrowheads="1"/>
          </p:cNvSpPr>
          <p:nvPr/>
        </p:nvSpPr>
        <p:spPr bwMode="auto">
          <a:xfrm>
            <a:off x="3011488" y="2706688"/>
            <a:ext cx="3397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latin typeface="Calibri" pitchFamily="-106" charset="0"/>
              </a:rPr>
              <a:t>7</a:t>
            </a:r>
            <a:endParaRPr lang="en-US"/>
          </a:p>
        </p:txBody>
      </p:sp>
      <p:sp>
        <p:nvSpPr>
          <p:cNvPr id="15413" name="Rectangle 67"/>
          <p:cNvSpPr>
            <a:spLocks noChangeArrowheads="1"/>
          </p:cNvSpPr>
          <p:nvPr/>
        </p:nvSpPr>
        <p:spPr bwMode="auto">
          <a:xfrm>
            <a:off x="3013075" y="3556000"/>
            <a:ext cx="3397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latin typeface="Calibri" pitchFamily="-106" charset="0"/>
              </a:rPr>
              <a:t>7</a:t>
            </a:r>
            <a:endParaRPr lang="en-US"/>
          </a:p>
        </p:txBody>
      </p:sp>
      <p:sp>
        <p:nvSpPr>
          <p:cNvPr id="15414" name="Rectangle 67"/>
          <p:cNvSpPr>
            <a:spLocks noChangeArrowheads="1"/>
          </p:cNvSpPr>
          <p:nvPr/>
        </p:nvSpPr>
        <p:spPr bwMode="auto">
          <a:xfrm>
            <a:off x="3013075" y="4394200"/>
            <a:ext cx="3397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latin typeface="Calibri" pitchFamily="-106" charset="0"/>
              </a:rPr>
              <a:t>2</a:t>
            </a:r>
            <a:endParaRPr lang="en-US"/>
          </a:p>
        </p:txBody>
      </p:sp>
      <p:sp>
        <p:nvSpPr>
          <p:cNvPr id="15415" name="Freeform 1"/>
          <p:cNvSpPr>
            <a:spLocks/>
          </p:cNvSpPr>
          <p:nvPr/>
        </p:nvSpPr>
        <p:spPr bwMode="auto">
          <a:xfrm>
            <a:off x="3059113" y="2800350"/>
            <a:ext cx="192087" cy="292100"/>
          </a:xfrm>
          <a:custGeom>
            <a:avLst/>
            <a:gdLst>
              <a:gd name="T0" fmla="*/ 0 w 192668"/>
              <a:gd name="T1" fmla="*/ 89445 h 293511"/>
              <a:gd name="T2" fmla="*/ 56104 w 192668"/>
              <a:gd name="T3" fmla="*/ 55904 h 293511"/>
              <a:gd name="T4" fmla="*/ 89767 w 192668"/>
              <a:gd name="T5" fmla="*/ 33542 h 293511"/>
              <a:gd name="T6" fmla="*/ 112210 w 192668"/>
              <a:gd name="T7" fmla="*/ 0 h 293511"/>
              <a:gd name="T8" fmla="*/ 123431 w 192668"/>
              <a:gd name="T9" fmla="*/ 33542 h 293511"/>
              <a:gd name="T10" fmla="*/ 78546 w 192668"/>
              <a:gd name="T11" fmla="*/ 134168 h 293511"/>
              <a:gd name="T12" fmla="*/ 67325 w 192668"/>
              <a:gd name="T13" fmla="*/ 167710 h 293511"/>
              <a:gd name="T14" fmla="*/ 112210 w 192668"/>
              <a:gd name="T15" fmla="*/ 178890 h 293511"/>
              <a:gd name="T16" fmla="*/ 179534 w 192668"/>
              <a:gd name="T17" fmla="*/ 156529 h 293511"/>
              <a:gd name="T18" fmla="*/ 190755 w 192668"/>
              <a:gd name="T19" fmla="*/ 190070 h 293511"/>
              <a:gd name="T20" fmla="*/ 157092 w 192668"/>
              <a:gd name="T21" fmla="*/ 223613 h 293511"/>
              <a:gd name="T22" fmla="*/ 134650 w 192668"/>
              <a:gd name="T23" fmla="*/ 257155 h 293511"/>
              <a:gd name="T24" fmla="*/ 123431 w 192668"/>
              <a:gd name="T25" fmla="*/ 290696 h 2935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2668" h="293511">
                <a:moveTo>
                  <a:pt x="0" y="90311"/>
                </a:moveTo>
                <a:cubicBezTo>
                  <a:pt x="18815" y="79022"/>
                  <a:pt x="37838" y="68074"/>
                  <a:pt x="56444" y="56445"/>
                </a:cubicBezTo>
                <a:cubicBezTo>
                  <a:pt x="67949" y="49254"/>
                  <a:pt x="80717" y="43461"/>
                  <a:pt x="90311" y="33867"/>
                </a:cubicBezTo>
                <a:cubicBezTo>
                  <a:pt x="99905" y="24273"/>
                  <a:pt x="105363" y="11289"/>
                  <a:pt x="112889" y="0"/>
                </a:cubicBezTo>
                <a:cubicBezTo>
                  <a:pt x="116652" y="11289"/>
                  <a:pt x="125492" y="22040"/>
                  <a:pt x="124178" y="33867"/>
                </a:cubicBezTo>
                <a:cubicBezTo>
                  <a:pt x="115857" y="108757"/>
                  <a:pt x="104228" y="85056"/>
                  <a:pt x="79022" y="135467"/>
                </a:cubicBezTo>
                <a:cubicBezTo>
                  <a:pt x="73700" y="146110"/>
                  <a:pt x="71496" y="158045"/>
                  <a:pt x="67733" y="169334"/>
                </a:cubicBezTo>
                <a:cubicBezTo>
                  <a:pt x="82785" y="173097"/>
                  <a:pt x="97451" y="182166"/>
                  <a:pt x="112889" y="180622"/>
                </a:cubicBezTo>
                <a:cubicBezTo>
                  <a:pt x="136570" y="178254"/>
                  <a:pt x="180622" y="158045"/>
                  <a:pt x="180622" y="158045"/>
                </a:cubicBezTo>
                <a:cubicBezTo>
                  <a:pt x="184385" y="169334"/>
                  <a:pt x="195674" y="180622"/>
                  <a:pt x="191911" y="191911"/>
                </a:cubicBezTo>
                <a:cubicBezTo>
                  <a:pt x="186862" y="207057"/>
                  <a:pt x="168265" y="213513"/>
                  <a:pt x="158044" y="225778"/>
                </a:cubicBezTo>
                <a:cubicBezTo>
                  <a:pt x="149358" y="236201"/>
                  <a:pt x="142992" y="248356"/>
                  <a:pt x="135466" y="259645"/>
                </a:cubicBezTo>
                <a:lnTo>
                  <a:pt x="124178" y="293511"/>
                </a:lnTo>
              </a:path>
            </a:pathLst>
          </a:custGeom>
          <a:noFill/>
          <a:ln w="19050" cap="flat" cmpd="sng" algn="ctr">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5416" name="Freeform 72"/>
          <p:cNvSpPr>
            <a:spLocks/>
          </p:cNvSpPr>
          <p:nvPr/>
        </p:nvSpPr>
        <p:spPr bwMode="auto">
          <a:xfrm>
            <a:off x="3041650" y="3646488"/>
            <a:ext cx="192088" cy="293687"/>
          </a:xfrm>
          <a:custGeom>
            <a:avLst/>
            <a:gdLst>
              <a:gd name="T0" fmla="*/ 0 w 192668"/>
              <a:gd name="T1" fmla="*/ 90419 h 293511"/>
              <a:gd name="T2" fmla="*/ 56105 w 192668"/>
              <a:gd name="T3" fmla="*/ 56513 h 293511"/>
              <a:gd name="T4" fmla="*/ 89768 w 192668"/>
              <a:gd name="T5" fmla="*/ 33907 h 293511"/>
              <a:gd name="T6" fmla="*/ 112210 w 192668"/>
              <a:gd name="T7" fmla="*/ 0 h 293511"/>
              <a:gd name="T8" fmla="*/ 123431 w 192668"/>
              <a:gd name="T9" fmla="*/ 33907 h 293511"/>
              <a:gd name="T10" fmla="*/ 78547 w 192668"/>
              <a:gd name="T11" fmla="*/ 135629 h 293511"/>
              <a:gd name="T12" fmla="*/ 67326 w 192668"/>
              <a:gd name="T13" fmla="*/ 169538 h 293511"/>
              <a:gd name="T14" fmla="*/ 112210 w 192668"/>
              <a:gd name="T15" fmla="*/ 180838 h 293511"/>
              <a:gd name="T16" fmla="*/ 179536 w 192668"/>
              <a:gd name="T17" fmla="*/ 158235 h 293511"/>
              <a:gd name="T18" fmla="*/ 190757 w 192668"/>
              <a:gd name="T19" fmla="*/ 192141 h 293511"/>
              <a:gd name="T20" fmla="*/ 157094 w 192668"/>
              <a:gd name="T21" fmla="*/ 226048 h 293511"/>
              <a:gd name="T22" fmla="*/ 134651 w 192668"/>
              <a:gd name="T23" fmla="*/ 259957 h 293511"/>
              <a:gd name="T24" fmla="*/ 123431 w 192668"/>
              <a:gd name="T25" fmla="*/ 293863 h 2935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2668" h="293511">
                <a:moveTo>
                  <a:pt x="0" y="90311"/>
                </a:moveTo>
                <a:cubicBezTo>
                  <a:pt x="18815" y="79022"/>
                  <a:pt x="37838" y="68074"/>
                  <a:pt x="56444" y="56445"/>
                </a:cubicBezTo>
                <a:cubicBezTo>
                  <a:pt x="67949" y="49254"/>
                  <a:pt x="80717" y="43461"/>
                  <a:pt x="90311" y="33867"/>
                </a:cubicBezTo>
                <a:cubicBezTo>
                  <a:pt x="99905" y="24273"/>
                  <a:pt x="105363" y="11289"/>
                  <a:pt x="112889" y="0"/>
                </a:cubicBezTo>
                <a:cubicBezTo>
                  <a:pt x="116652" y="11289"/>
                  <a:pt x="125492" y="22040"/>
                  <a:pt x="124178" y="33867"/>
                </a:cubicBezTo>
                <a:cubicBezTo>
                  <a:pt x="115857" y="108757"/>
                  <a:pt x="104228" y="85056"/>
                  <a:pt x="79022" y="135467"/>
                </a:cubicBezTo>
                <a:cubicBezTo>
                  <a:pt x="73700" y="146110"/>
                  <a:pt x="71496" y="158045"/>
                  <a:pt x="67733" y="169334"/>
                </a:cubicBezTo>
                <a:cubicBezTo>
                  <a:pt x="82785" y="173097"/>
                  <a:pt x="97451" y="182166"/>
                  <a:pt x="112889" y="180622"/>
                </a:cubicBezTo>
                <a:cubicBezTo>
                  <a:pt x="136570" y="178254"/>
                  <a:pt x="180622" y="158045"/>
                  <a:pt x="180622" y="158045"/>
                </a:cubicBezTo>
                <a:cubicBezTo>
                  <a:pt x="184385" y="169334"/>
                  <a:pt x="195674" y="180622"/>
                  <a:pt x="191911" y="191911"/>
                </a:cubicBezTo>
                <a:cubicBezTo>
                  <a:pt x="186862" y="207057"/>
                  <a:pt x="168265" y="213513"/>
                  <a:pt x="158044" y="225778"/>
                </a:cubicBezTo>
                <a:cubicBezTo>
                  <a:pt x="149358" y="236201"/>
                  <a:pt x="142992" y="248356"/>
                  <a:pt x="135466" y="259645"/>
                </a:cubicBezTo>
                <a:lnTo>
                  <a:pt x="124178" y="293511"/>
                </a:lnTo>
              </a:path>
            </a:pathLst>
          </a:custGeom>
          <a:noFill/>
          <a:ln w="19050" cap="flat" cmpd="sng" algn="ctr">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5417" name="Rectangle 67"/>
          <p:cNvSpPr>
            <a:spLocks noChangeArrowheads="1"/>
          </p:cNvSpPr>
          <p:nvPr/>
        </p:nvSpPr>
        <p:spPr bwMode="auto">
          <a:xfrm>
            <a:off x="2373313" y="3554413"/>
            <a:ext cx="4953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latin typeface="Calibri" pitchFamily="-106" charset="0"/>
              </a:rPr>
              <a:t>42</a:t>
            </a:r>
            <a:endParaRPr lang="en-US"/>
          </a:p>
        </p:txBody>
      </p:sp>
      <p:sp>
        <p:nvSpPr>
          <p:cNvPr id="15418" name="Rectangle 67"/>
          <p:cNvSpPr>
            <a:spLocks noChangeArrowheads="1"/>
          </p:cNvSpPr>
          <p:nvPr/>
        </p:nvSpPr>
        <p:spPr bwMode="auto">
          <a:xfrm>
            <a:off x="2625725" y="2709863"/>
            <a:ext cx="3397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latin typeface="Calibri" pitchFamily="-106" charset="0"/>
              </a:rPr>
              <a:t>6</a:t>
            </a:r>
            <a:endParaRPr lang="en-US"/>
          </a:p>
        </p:txBody>
      </p:sp>
    </p:spTree>
    <p:extLst>
      <p:ext uri="{BB962C8B-B14F-4D97-AF65-F5344CB8AC3E}">
        <p14:creationId xmlns:p14="http://schemas.microsoft.com/office/powerpoint/2010/main" val="3824580428"/>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7" name="Rectangle 6"/>
          <p:cNvSpPr>
            <a:spLocks noChangeArrowheads="1"/>
          </p:cNvSpPr>
          <p:nvPr>
            <p:custDataLst>
              <p:tags r:id="rId1"/>
            </p:custDataLst>
          </p:nvPr>
        </p:nvSpPr>
        <p:spPr bwMode="auto">
          <a:xfrm>
            <a:off x="381000" y="150813"/>
            <a:ext cx="82296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dirty="0" err="1">
                <a:latin typeface="Courier New" pitchFamily="-106" charset="0"/>
              </a:rPr>
              <a:t>storer</a:t>
            </a:r>
            <a:r>
              <a:rPr lang="en-US" sz="4200" dirty="0">
                <a:latin typeface="Times New Roman" pitchFamily="-106" charset="0"/>
              </a:rPr>
              <a:t> </a:t>
            </a:r>
            <a:r>
              <a:rPr lang="en-US" sz="4200" dirty="0">
                <a:solidFill>
                  <a:schemeClr val="tx2"/>
                </a:solidFill>
                <a:latin typeface="Times New Roman" pitchFamily="-106" charset="0"/>
              </a:rPr>
              <a:t> </a:t>
            </a:r>
            <a:r>
              <a:rPr lang="en-US" sz="4200" dirty="0">
                <a:solidFill>
                  <a:schemeClr val="tx2"/>
                </a:solidFill>
                <a:latin typeface="Cambria" pitchFamily="18" charset="0"/>
              </a:rPr>
              <a:t>stores TO memory</a:t>
            </a:r>
          </a:p>
        </p:txBody>
      </p:sp>
      <p:sp>
        <p:nvSpPr>
          <p:cNvPr id="21508" name="Text Box 25"/>
          <p:cNvSpPr txBox="1">
            <a:spLocks noChangeArrowheads="1"/>
          </p:cNvSpPr>
          <p:nvPr>
            <p:custDataLst>
              <p:tags r:id="rId2"/>
            </p:custDataLst>
          </p:nvPr>
        </p:nvSpPr>
        <p:spPr bwMode="auto">
          <a:xfrm>
            <a:off x="5902325" y="11430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RAM</a:t>
            </a:r>
          </a:p>
        </p:txBody>
      </p:sp>
      <p:sp>
        <p:nvSpPr>
          <p:cNvPr id="21509" name="Text Box 26"/>
          <p:cNvSpPr txBox="1">
            <a:spLocks noChangeArrowheads="1"/>
          </p:cNvSpPr>
          <p:nvPr>
            <p:custDataLst>
              <p:tags r:id="rId3"/>
            </p:custDataLst>
          </p:nvPr>
        </p:nvSpPr>
        <p:spPr bwMode="auto">
          <a:xfrm>
            <a:off x="1050925" y="1143000"/>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CPU</a:t>
            </a:r>
          </a:p>
        </p:txBody>
      </p:sp>
      <p:sp>
        <p:nvSpPr>
          <p:cNvPr id="21510" name="Text Box 56"/>
          <p:cNvSpPr txBox="1">
            <a:spLocks noChangeArrowheads="1"/>
          </p:cNvSpPr>
          <p:nvPr>
            <p:custDataLst>
              <p:tags r:id="rId4"/>
            </p:custDataLst>
          </p:nvPr>
        </p:nvSpPr>
        <p:spPr bwMode="auto">
          <a:xfrm>
            <a:off x="41751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21511" name="Text Box 57"/>
          <p:cNvSpPr txBox="1">
            <a:spLocks noChangeArrowheads="1"/>
          </p:cNvSpPr>
          <p:nvPr>
            <p:custDataLst>
              <p:tags r:id="rId5"/>
            </p:custDataLst>
          </p:nvPr>
        </p:nvSpPr>
        <p:spPr bwMode="auto">
          <a:xfrm>
            <a:off x="36417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21514" name="Text Box 267"/>
          <p:cNvSpPr txBox="1">
            <a:spLocks noChangeArrowheads="1"/>
          </p:cNvSpPr>
          <p:nvPr/>
        </p:nvSpPr>
        <p:spPr bwMode="auto">
          <a:xfrm>
            <a:off x="3028950" y="2286000"/>
            <a:ext cx="2133600" cy="846138"/>
          </a:xfrm>
          <a:prstGeom prst="rect">
            <a:avLst/>
          </a:prstGeom>
          <a:noFill/>
          <a:ln w="1905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008000"/>
                </a:solidFill>
                <a:latin typeface="Comic Sans MS" pitchFamily="-106" charset="0"/>
              </a:rPr>
              <a:t>stores r1 into r15's </a:t>
            </a:r>
            <a:r>
              <a:rPr lang="en-US" sz="1400" b="1">
                <a:solidFill>
                  <a:srgbClr val="008000"/>
                </a:solidFill>
                <a:latin typeface="Comic Sans MS" pitchFamily="-106" charset="0"/>
              </a:rPr>
              <a:t>MEMORY LOCATION </a:t>
            </a:r>
          </a:p>
          <a:p>
            <a:pPr>
              <a:spcBef>
                <a:spcPct val="50000"/>
              </a:spcBef>
            </a:pPr>
            <a:r>
              <a:rPr lang="en-US" sz="1400">
                <a:solidFill>
                  <a:srgbClr val="008000"/>
                </a:solidFill>
                <a:latin typeface="Comic Sans MS" pitchFamily="-106" charset="0"/>
              </a:rPr>
              <a:t>(not into r15 itself!) </a:t>
            </a:r>
          </a:p>
        </p:txBody>
      </p:sp>
      <p:sp>
        <p:nvSpPr>
          <p:cNvPr id="21515" name="Rectangle 16"/>
          <p:cNvSpPr>
            <a:spLocks noChangeArrowheads="1"/>
          </p:cNvSpPr>
          <p:nvPr>
            <p:custDataLst>
              <p:tags r:id="rId6"/>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6" name="Rectangle 17"/>
          <p:cNvSpPr>
            <a:spLocks noChangeArrowheads="1"/>
          </p:cNvSpPr>
          <p:nvPr>
            <p:custDataLst>
              <p:tags r:id="rId7"/>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7" name="Rectangle 18"/>
          <p:cNvSpPr>
            <a:spLocks noChangeArrowheads="1"/>
          </p:cNvSpPr>
          <p:nvPr>
            <p:custDataLst>
              <p:tags r:id="rId8"/>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8" name="Rectangle 19"/>
          <p:cNvSpPr>
            <a:spLocks noChangeArrowheads="1"/>
          </p:cNvSpPr>
          <p:nvPr>
            <p:custDataLst>
              <p:tags r:id="rId9"/>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9" name="Rectangle 20"/>
          <p:cNvSpPr>
            <a:spLocks noChangeArrowheads="1"/>
          </p:cNvSpPr>
          <p:nvPr>
            <p:custDataLst>
              <p:tags r:id="rId10"/>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20" name="Rectangle 21"/>
          <p:cNvSpPr>
            <a:spLocks noChangeArrowheads="1"/>
          </p:cNvSpPr>
          <p:nvPr>
            <p:custDataLst>
              <p:tags r:id="rId11"/>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21" name="Rectangle 22"/>
          <p:cNvSpPr>
            <a:spLocks noChangeArrowheads="1"/>
          </p:cNvSpPr>
          <p:nvPr>
            <p:custDataLst>
              <p:tags r:id="rId12"/>
            </p:custDataLst>
          </p:nvPr>
        </p:nvSpPr>
        <p:spPr bwMode="auto">
          <a:xfrm>
            <a:off x="5816600" y="4848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22" name="Rectangle 28"/>
          <p:cNvSpPr>
            <a:spLocks noChangeArrowheads="1"/>
          </p:cNvSpPr>
          <p:nvPr>
            <p:custDataLst>
              <p:tags r:id="rId13"/>
            </p:custDataLst>
          </p:nvPr>
        </p:nvSpPr>
        <p:spPr bwMode="auto">
          <a:xfrm>
            <a:off x="5857875" y="18399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setn r1 3</a:t>
            </a:r>
            <a:endParaRPr lang="en-US" sz="1800">
              <a:latin typeface="Arial" charset="0"/>
            </a:endParaRPr>
          </a:p>
        </p:txBody>
      </p:sp>
      <p:sp>
        <p:nvSpPr>
          <p:cNvPr id="21523" name="Text Box 30"/>
          <p:cNvSpPr txBox="1">
            <a:spLocks noChangeArrowheads="1"/>
          </p:cNvSpPr>
          <p:nvPr>
            <p:custDataLst>
              <p:tags r:id="rId14"/>
            </p:custDataLst>
          </p:nvPr>
        </p:nvSpPr>
        <p:spPr bwMode="auto">
          <a:xfrm>
            <a:off x="5141913" y="18288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21524" name="Text Box 31"/>
          <p:cNvSpPr txBox="1">
            <a:spLocks noChangeArrowheads="1"/>
          </p:cNvSpPr>
          <p:nvPr>
            <p:custDataLst>
              <p:tags r:id="rId15"/>
            </p:custDataLst>
          </p:nvPr>
        </p:nvSpPr>
        <p:spPr bwMode="auto">
          <a:xfrm>
            <a:off x="5138738" y="2206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21525" name="Text Box 32"/>
          <p:cNvSpPr txBox="1">
            <a:spLocks noChangeArrowheads="1"/>
          </p:cNvSpPr>
          <p:nvPr>
            <p:custDataLst>
              <p:tags r:id="rId16"/>
            </p:custDataLst>
          </p:nvPr>
        </p:nvSpPr>
        <p:spPr bwMode="auto">
          <a:xfrm>
            <a:off x="5138738" y="2587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21526" name="Text Box 33"/>
          <p:cNvSpPr txBox="1">
            <a:spLocks noChangeArrowheads="1"/>
          </p:cNvSpPr>
          <p:nvPr>
            <p:custDataLst>
              <p:tags r:id="rId17"/>
            </p:custDataLst>
          </p:nvPr>
        </p:nvSpPr>
        <p:spPr bwMode="auto">
          <a:xfrm>
            <a:off x="5138738" y="2968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21527" name="Text Box 34"/>
          <p:cNvSpPr txBox="1">
            <a:spLocks noChangeArrowheads="1"/>
          </p:cNvSpPr>
          <p:nvPr>
            <p:custDataLst>
              <p:tags r:id="rId18"/>
            </p:custDataLst>
          </p:nvPr>
        </p:nvSpPr>
        <p:spPr bwMode="auto">
          <a:xfrm>
            <a:off x="5138738" y="3341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21528" name="Text Box 35"/>
          <p:cNvSpPr txBox="1">
            <a:spLocks noChangeArrowheads="1"/>
          </p:cNvSpPr>
          <p:nvPr>
            <p:custDataLst>
              <p:tags r:id="rId19"/>
            </p:custDataLst>
          </p:nvPr>
        </p:nvSpPr>
        <p:spPr bwMode="auto">
          <a:xfrm>
            <a:off x="5138738" y="3730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21529" name="Rectangle 49"/>
          <p:cNvSpPr>
            <a:spLocks noChangeArrowheads="1"/>
          </p:cNvSpPr>
          <p:nvPr>
            <p:custDataLst>
              <p:tags r:id="rId20"/>
            </p:custDataLst>
          </p:nvPr>
        </p:nvSpPr>
        <p:spPr bwMode="auto">
          <a:xfrm>
            <a:off x="5857875" y="2219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setn r15 42</a:t>
            </a:r>
            <a:endParaRPr lang="en-US" sz="1800">
              <a:latin typeface="Arial" charset="0"/>
            </a:endParaRPr>
          </a:p>
        </p:txBody>
      </p:sp>
      <p:sp>
        <p:nvSpPr>
          <p:cNvPr id="21530" name="Rectangle 52"/>
          <p:cNvSpPr>
            <a:spLocks noChangeArrowheads="1"/>
          </p:cNvSpPr>
          <p:nvPr>
            <p:custDataLst>
              <p:tags r:id="rId21"/>
            </p:custDataLst>
          </p:nvPr>
        </p:nvSpPr>
        <p:spPr bwMode="auto">
          <a:xfrm>
            <a:off x="5857875" y="3738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1531" name="Rectangle 53"/>
          <p:cNvSpPr>
            <a:spLocks noChangeArrowheads="1"/>
          </p:cNvSpPr>
          <p:nvPr>
            <p:custDataLst>
              <p:tags r:id="rId22"/>
            </p:custDataLst>
          </p:nvPr>
        </p:nvSpPr>
        <p:spPr bwMode="auto">
          <a:xfrm>
            <a:off x="5857875" y="4870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1532" name="Rectangle 269"/>
          <p:cNvSpPr>
            <a:spLocks noChangeArrowheads="1"/>
          </p:cNvSpPr>
          <p:nvPr>
            <p:custDataLst>
              <p:tags r:id="rId23"/>
            </p:custDataLst>
          </p:nvPr>
        </p:nvSpPr>
        <p:spPr bwMode="auto">
          <a:xfrm>
            <a:off x="5857875" y="2595563"/>
            <a:ext cx="2185988" cy="366712"/>
          </a:xfrm>
          <a:prstGeom prst="rect">
            <a:avLst/>
          </a:prstGeom>
          <a:solidFill>
            <a:srgbClr val="CC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159627"/>
                </a:solidFill>
                <a:latin typeface="Courier New" pitchFamily="-106" charset="0"/>
              </a:rPr>
              <a:t>storer </a:t>
            </a:r>
            <a:r>
              <a:rPr lang="en-US" sz="1800" b="1">
                <a:latin typeface="Courier New" pitchFamily="-106" charset="0"/>
              </a:rPr>
              <a:t>r1 r15 </a:t>
            </a:r>
            <a:endParaRPr lang="en-US" sz="1800">
              <a:latin typeface="Arial" charset="0"/>
            </a:endParaRPr>
          </a:p>
        </p:txBody>
      </p:sp>
      <p:sp>
        <p:nvSpPr>
          <p:cNvPr id="21533" name="Rectangle 270"/>
          <p:cNvSpPr>
            <a:spLocks noChangeArrowheads="1"/>
          </p:cNvSpPr>
          <p:nvPr>
            <p:custDataLst>
              <p:tags r:id="rId24"/>
            </p:custDataLst>
          </p:nvPr>
        </p:nvSpPr>
        <p:spPr bwMode="auto">
          <a:xfrm>
            <a:off x="5857875" y="2984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r1 -1</a:t>
            </a:r>
            <a:endParaRPr lang="en-US" sz="1800">
              <a:latin typeface="Arial" charset="0"/>
            </a:endParaRPr>
          </a:p>
        </p:txBody>
      </p:sp>
      <p:sp>
        <p:nvSpPr>
          <p:cNvPr id="21534" name="Line 248"/>
          <p:cNvSpPr>
            <a:spLocks noChangeShapeType="1"/>
          </p:cNvSpPr>
          <p:nvPr/>
        </p:nvSpPr>
        <p:spPr bwMode="auto">
          <a:xfrm>
            <a:off x="4916488" y="3163888"/>
            <a:ext cx="533400" cy="304800"/>
          </a:xfrm>
          <a:prstGeom prst="line">
            <a:avLst/>
          </a:prstGeom>
          <a:noFill/>
          <a:ln w="38100">
            <a:solidFill>
              <a:srgbClr val="00800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1535" name="Rectangle 51"/>
          <p:cNvSpPr>
            <a:spLocks noChangeArrowheads="1"/>
          </p:cNvSpPr>
          <p:nvPr>
            <p:custDataLst>
              <p:tags r:id="rId25"/>
            </p:custDataLst>
          </p:nvPr>
        </p:nvSpPr>
        <p:spPr bwMode="auto">
          <a:xfrm>
            <a:off x="5857875" y="37401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write r1</a:t>
            </a:r>
            <a:endParaRPr lang="en-US" sz="1800">
              <a:latin typeface="Arial" charset="0"/>
            </a:endParaRPr>
          </a:p>
        </p:txBody>
      </p:sp>
      <p:sp>
        <p:nvSpPr>
          <p:cNvPr id="21536" name="Rectangle 270"/>
          <p:cNvSpPr>
            <a:spLocks noChangeArrowheads="1"/>
          </p:cNvSpPr>
          <p:nvPr>
            <p:custDataLst>
              <p:tags r:id="rId26"/>
            </p:custDataLst>
          </p:nvPr>
        </p:nvSpPr>
        <p:spPr bwMode="auto">
          <a:xfrm>
            <a:off x="5857875" y="33480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loadr r1 r15</a:t>
            </a:r>
            <a:endParaRPr lang="en-US" sz="1800">
              <a:latin typeface="Arial" charset="0"/>
            </a:endParaRPr>
          </a:p>
        </p:txBody>
      </p:sp>
      <p:grpSp>
        <p:nvGrpSpPr>
          <p:cNvPr id="21537" name="Group 1"/>
          <p:cNvGrpSpPr>
            <a:grpSpLocks/>
          </p:cNvGrpSpPr>
          <p:nvPr/>
        </p:nvGrpSpPr>
        <p:grpSpPr bwMode="auto">
          <a:xfrm>
            <a:off x="979488" y="4419600"/>
            <a:ext cx="3902075" cy="1371600"/>
            <a:chOff x="979488" y="4419600"/>
            <a:chExt cx="3902075" cy="1371600"/>
          </a:xfrm>
        </p:grpSpPr>
        <p:sp>
          <p:nvSpPr>
            <p:cNvPr id="21605" name="Left Arrow 34"/>
            <p:cNvSpPr>
              <a:spLocks noChangeArrowheads="1"/>
            </p:cNvSpPr>
            <p:nvPr/>
          </p:nvSpPr>
          <p:spPr bwMode="auto">
            <a:xfrm flipH="1">
              <a:off x="1155700" y="4419600"/>
              <a:ext cx="3725863" cy="1371600"/>
            </a:xfrm>
            <a:prstGeom prst="leftArrow">
              <a:avLst>
                <a:gd name="adj1" fmla="val 50000"/>
                <a:gd name="adj2" fmla="val 49990"/>
              </a:avLst>
            </a:prstGeom>
            <a:solidFill>
              <a:srgbClr val="159627"/>
            </a:solidFill>
            <a:ln w="19050">
              <a:solidFill>
                <a:srgbClr val="159627"/>
              </a:solidFill>
              <a:round/>
              <a:headEnd/>
              <a:tailEnd/>
            </a:ln>
          </p:spPr>
          <p:txBody>
            <a:bodyPr>
              <a:spAutoFit/>
            </a:bodyPr>
            <a:lstStyle/>
            <a:p>
              <a:endParaRPr lang="en-US"/>
            </a:p>
          </p:txBody>
        </p:sp>
        <p:sp>
          <p:nvSpPr>
            <p:cNvPr id="21606" name="TextBox 115"/>
            <p:cNvSpPr txBox="1">
              <a:spLocks noChangeArrowheads="1"/>
            </p:cNvSpPr>
            <p:nvPr/>
          </p:nvSpPr>
          <p:spPr bwMode="auto">
            <a:xfrm>
              <a:off x="979488" y="4826000"/>
              <a:ext cx="38862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3200" b="1">
                  <a:solidFill>
                    <a:schemeClr val="bg1"/>
                  </a:solidFill>
                  <a:latin typeface="Courier New" pitchFamily="-106" charset="0"/>
                  <a:cs typeface="Courier New" pitchFamily="-106" charset="0"/>
                </a:rPr>
                <a:t>storer r1 r15</a:t>
              </a:r>
            </a:p>
          </p:txBody>
        </p:sp>
      </p:grpSp>
      <p:sp>
        <p:nvSpPr>
          <p:cNvPr id="21538" name="Text Box 9"/>
          <p:cNvSpPr txBox="1">
            <a:spLocks noChangeArrowheads="1"/>
          </p:cNvSpPr>
          <p:nvPr>
            <p:custDataLst>
              <p:tags r:id="rId27"/>
            </p:custDataLst>
          </p:nvPr>
        </p:nvSpPr>
        <p:spPr bwMode="auto">
          <a:xfrm>
            <a:off x="304800" y="23971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p>
        </p:txBody>
      </p:sp>
      <p:sp>
        <p:nvSpPr>
          <p:cNvPr id="21539" name="Rectangle 11"/>
          <p:cNvSpPr>
            <a:spLocks noChangeArrowheads="1"/>
          </p:cNvSpPr>
          <p:nvPr>
            <p:custDataLst>
              <p:tags r:id="rId28"/>
            </p:custDataLst>
          </p:nvPr>
        </p:nvSpPr>
        <p:spPr bwMode="auto">
          <a:xfrm>
            <a:off x="969963" y="2384425"/>
            <a:ext cx="1676400" cy="3810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40" name="Rectangle 12"/>
          <p:cNvSpPr>
            <a:spLocks noChangeArrowheads="1"/>
          </p:cNvSpPr>
          <p:nvPr>
            <p:custDataLst>
              <p:tags r:id="rId29"/>
            </p:custDataLst>
          </p:nvPr>
        </p:nvSpPr>
        <p:spPr bwMode="auto">
          <a:xfrm>
            <a:off x="969963" y="3352800"/>
            <a:ext cx="1676400" cy="3810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41" name="Text Box 29"/>
          <p:cNvSpPr txBox="1">
            <a:spLocks noChangeArrowheads="1"/>
          </p:cNvSpPr>
          <p:nvPr>
            <p:custDataLst>
              <p:tags r:id="rId30"/>
            </p:custDataLst>
          </p:nvPr>
        </p:nvSpPr>
        <p:spPr bwMode="auto">
          <a:xfrm>
            <a:off x="315913" y="33607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r15</a:t>
            </a:r>
          </a:p>
        </p:txBody>
      </p:sp>
      <p:sp>
        <p:nvSpPr>
          <p:cNvPr id="21542" name="Line 248"/>
          <p:cNvSpPr>
            <a:spLocks noChangeShapeType="1"/>
          </p:cNvSpPr>
          <p:nvPr/>
        </p:nvSpPr>
        <p:spPr bwMode="auto">
          <a:xfrm>
            <a:off x="2701925" y="2590800"/>
            <a:ext cx="317500" cy="0"/>
          </a:xfrm>
          <a:prstGeom prst="line">
            <a:avLst/>
          </a:prstGeom>
          <a:noFill/>
          <a:ln w="38100">
            <a:solidFill>
              <a:srgbClr val="09AC2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1543" name="Rectangle 124"/>
          <p:cNvSpPr>
            <a:spLocks noChangeArrowheads="1"/>
          </p:cNvSpPr>
          <p:nvPr/>
        </p:nvSpPr>
        <p:spPr bwMode="auto">
          <a:xfrm>
            <a:off x="503238" y="3748088"/>
            <a:ext cx="26320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b="1">
                <a:latin typeface="Calibri" pitchFamily="-106" charset="0"/>
              </a:rPr>
              <a:t>points to a location in memory</a:t>
            </a:r>
          </a:p>
        </p:txBody>
      </p:sp>
      <p:sp>
        <p:nvSpPr>
          <p:cNvPr id="21544" name="Text Box 35"/>
          <p:cNvSpPr txBox="1">
            <a:spLocks noChangeArrowheads="1"/>
          </p:cNvSpPr>
          <p:nvPr>
            <p:custDataLst>
              <p:tags r:id="rId31"/>
            </p:custDataLst>
          </p:nvPr>
        </p:nvSpPr>
        <p:spPr bwMode="auto">
          <a:xfrm>
            <a:off x="5137150" y="4891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42</a:t>
            </a:r>
          </a:p>
        </p:txBody>
      </p:sp>
      <p:sp>
        <p:nvSpPr>
          <p:cNvPr id="21545" name="Rectangle 21"/>
          <p:cNvSpPr>
            <a:spLocks noChangeArrowheads="1"/>
          </p:cNvSpPr>
          <p:nvPr>
            <p:custDataLst>
              <p:tags r:id="rId32"/>
            </p:custDataLst>
          </p:nvPr>
        </p:nvSpPr>
        <p:spPr bwMode="auto">
          <a:xfrm>
            <a:off x="5816600" y="410368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46" name="Text Box 35"/>
          <p:cNvSpPr txBox="1">
            <a:spLocks noChangeArrowheads="1"/>
          </p:cNvSpPr>
          <p:nvPr>
            <p:custDataLst>
              <p:tags r:id="rId33"/>
            </p:custDataLst>
          </p:nvPr>
        </p:nvSpPr>
        <p:spPr bwMode="auto">
          <a:xfrm>
            <a:off x="5138738" y="41179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6</a:t>
            </a:r>
          </a:p>
        </p:txBody>
      </p:sp>
      <p:sp>
        <p:nvSpPr>
          <p:cNvPr id="21547" name="Rectangle 52"/>
          <p:cNvSpPr>
            <a:spLocks noChangeArrowheads="1"/>
          </p:cNvSpPr>
          <p:nvPr>
            <p:custDataLst>
              <p:tags r:id="rId34"/>
            </p:custDataLst>
          </p:nvPr>
        </p:nvSpPr>
        <p:spPr bwMode="auto">
          <a:xfrm>
            <a:off x="5857875" y="41259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1548" name="Rectangle 51"/>
          <p:cNvSpPr>
            <a:spLocks noChangeArrowheads="1"/>
          </p:cNvSpPr>
          <p:nvPr>
            <p:custDataLst>
              <p:tags r:id="rId35"/>
            </p:custDataLst>
          </p:nvPr>
        </p:nvSpPr>
        <p:spPr bwMode="auto">
          <a:xfrm>
            <a:off x="5857875" y="4127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halt</a:t>
            </a:r>
            <a:endParaRPr lang="en-US" sz="1800">
              <a:latin typeface="Arial" charset="0"/>
            </a:endParaRPr>
          </a:p>
        </p:txBody>
      </p:sp>
      <p:grpSp>
        <p:nvGrpSpPr>
          <p:cNvPr id="21549" name="Group 190"/>
          <p:cNvGrpSpPr>
            <a:grpSpLocks/>
          </p:cNvGrpSpPr>
          <p:nvPr>
            <p:custDataLst>
              <p:tags r:id="rId36"/>
            </p:custDataLst>
          </p:nvPr>
        </p:nvGrpSpPr>
        <p:grpSpPr bwMode="auto">
          <a:xfrm>
            <a:off x="7831138" y="4511675"/>
            <a:ext cx="225425" cy="300038"/>
            <a:chOff x="2928" y="1051"/>
            <a:chExt cx="840" cy="957"/>
          </a:xfrm>
        </p:grpSpPr>
        <p:sp>
          <p:nvSpPr>
            <p:cNvPr id="21592" name="Freeform 191"/>
            <p:cNvSpPr>
              <a:spLocks/>
            </p:cNvSpPr>
            <p:nvPr>
              <p:custDataLst>
                <p:tags r:id="rId78"/>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93" name="Oval 192"/>
            <p:cNvSpPr>
              <a:spLocks noChangeArrowheads="1"/>
            </p:cNvSpPr>
            <p:nvPr>
              <p:custDataLst>
                <p:tags r:id="rId7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94" name="Oval 193"/>
            <p:cNvSpPr>
              <a:spLocks noChangeArrowheads="1"/>
            </p:cNvSpPr>
            <p:nvPr>
              <p:custDataLst>
                <p:tags r:id="rId8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5" name="Oval 194"/>
            <p:cNvSpPr>
              <a:spLocks noChangeArrowheads="1"/>
            </p:cNvSpPr>
            <p:nvPr>
              <p:custDataLst>
                <p:tags r:id="rId8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6" name="Oval 195"/>
            <p:cNvSpPr>
              <a:spLocks noChangeArrowheads="1"/>
            </p:cNvSpPr>
            <p:nvPr>
              <p:custDataLst>
                <p:tags r:id="rId8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7" name="Oval 196"/>
            <p:cNvSpPr>
              <a:spLocks noChangeArrowheads="1"/>
            </p:cNvSpPr>
            <p:nvPr>
              <p:custDataLst>
                <p:tags r:id="rId8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8" name="Oval 197"/>
            <p:cNvSpPr>
              <a:spLocks noChangeArrowheads="1"/>
            </p:cNvSpPr>
            <p:nvPr>
              <p:custDataLst>
                <p:tags r:id="rId8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9" name="Oval 198"/>
            <p:cNvSpPr>
              <a:spLocks noChangeArrowheads="1"/>
            </p:cNvSpPr>
            <p:nvPr>
              <p:custDataLst>
                <p:tags r:id="rId8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600" name="AutoShape 199"/>
            <p:cNvSpPr>
              <a:spLocks noChangeArrowheads="1"/>
            </p:cNvSpPr>
            <p:nvPr>
              <p:custDataLst>
                <p:tags r:id="rId8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601" name="Freeform 200"/>
            <p:cNvSpPr>
              <a:spLocks/>
            </p:cNvSpPr>
            <p:nvPr>
              <p:custDataLst>
                <p:tags r:id="rId8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602" name="Freeform 201"/>
            <p:cNvSpPr>
              <a:spLocks/>
            </p:cNvSpPr>
            <p:nvPr>
              <p:custDataLst>
                <p:tags r:id="rId8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603" name="Freeform 202"/>
            <p:cNvSpPr>
              <a:spLocks/>
            </p:cNvSpPr>
            <p:nvPr>
              <p:custDataLst>
                <p:tags r:id="rId8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604" name="Freeform 203"/>
            <p:cNvSpPr>
              <a:spLocks/>
            </p:cNvSpPr>
            <p:nvPr>
              <p:custDataLst>
                <p:tags r:id="rId9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1550" name="Group 204"/>
          <p:cNvGrpSpPr>
            <a:grpSpLocks/>
          </p:cNvGrpSpPr>
          <p:nvPr>
            <p:custDataLst>
              <p:tags r:id="rId37"/>
            </p:custDataLst>
          </p:nvPr>
        </p:nvGrpSpPr>
        <p:grpSpPr bwMode="auto">
          <a:xfrm>
            <a:off x="7224713" y="4511675"/>
            <a:ext cx="225425" cy="300038"/>
            <a:chOff x="2928" y="1051"/>
            <a:chExt cx="840" cy="957"/>
          </a:xfrm>
        </p:grpSpPr>
        <p:sp>
          <p:nvSpPr>
            <p:cNvPr id="21579" name="Freeform 205"/>
            <p:cNvSpPr>
              <a:spLocks/>
            </p:cNvSpPr>
            <p:nvPr>
              <p:custDataLst>
                <p:tags r:id="rId65"/>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80" name="Oval 206"/>
            <p:cNvSpPr>
              <a:spLocks noChangeArrowheads="1"/>
            </p:cNvSpPr>
            <p:nvPr>
              <p:custDataLst>
                <p:tags r:id="rId6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81" name="Oval 207"/>
            <p:cNvSpPr>
              <a:spLocks noChangeArrowheads="1"/>
            </p:cNvSpPr>
            <p:nvPr>
              <p:custDataLst>
                <p:tags r:id="rId6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2" name="Oval 208"/>
            <p:cNvSpPr>
              <a:spLocks noChangeArrowheads="1"/>
            </p:cNvSpPr>
            <p:nvPr>
              <p:custDataLst>
                <p:tags r:id="rId6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3" name="Oval 209"/>
            <p:cNvSpPr>
              <a:spLocks noChangeArrowheads="1"/>
            </p:cNvSpPr>
            <p:nvPr>
              <p:custDataLst>
                <p:tags r:id="rId6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4" name="Oval 210"/>
            <p:cNvSpPr>
              <a:spLocks noChangeArrowheads="1"/>
            </p:cNvSpPr>
            <p:nvPr>
              <p:custDataLst>
                <p:tags r:id="rId7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5" name="Oval 211"/>
            <p:cNvSpPr>
              <a:spLocks noChangeArrowheads="1"/>
            </p:cNvSpPr>
            <p:nvPr>
              <p:custDataLst>
                <p:tags r:id="rId7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6" name="Oval 212"/>
            <p:cNvSpPr>
              <a:spLocks noChangeArrowheads="1"/>
            </p:cNvSpPr>
            <p:nvPr>
              <p:custDataLst>
                <p:tags r:id="rId7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7" name="AutoShape 213"/>
            <p:cNvSpPr>
              <a:spLocks noChangeArrowheads="1"/>
            </p:cNvSpPr>
            <p:nvPr>
              <p:custDataLst>
                <p:tags r:id="rId7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588" name="Freeform 214"/>
            <p:cNvSpPr>
              <a:spLocks/>
            </p:cNvSpPr>
            <p:nvPr>
              <p:custDataLst>
                <p:tags r:id="rId7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589" name="Freeform 215"/>
            <p:cNvSpPr>
              <a:spLocks/>
            </p:cNvSpPr>
            <p:nvPr>
              <p:custDataLst>
                <p:tags r:id="rId7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590" name="Freeform 216"/>
            <p:cNvSpPr>
              <a:spLocks/>
            </p:cNvSpPr>
            <p:nvPr>
              <p:custDataLst>
                <p:tags r:id="rId7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591" name="Freeform 217"/>
            <p:cNvSpPr>
              <a:spLocks/>
            </p:cNvSpPr>
            <p:nvPr>
              <p:custDataLst>
                <p:tags r:id="rId7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1551" name="Group 218"/>
          <p:cNvGrpSpPr>
            <a:grpSpLocks/>
          </p:cNvGrpSpPr>
          <p:nvPr>
            <p:custDataLst>
              <p:tags r:id="rId38"/>
            </p:custDataLst>
          </p:nvPr>
        </p:nvGrpSpPr>
        <p:grpSpPr bwMode="auto">
          <a:xfrm>
            <a:off x="6943725" y="4511675"/>
            <a:ext cx="225425" cy="300038"/>
            <a:chOff x="2928" y="1051"/>
            <a:chExt cx="840" cy="957"/>
          </a:xfrm>
        </p:grpSpPr>
        <p:sp>
          <p:nvSpPr>
            <p:cNvPr id="21566" name="Freeform 219"/>
            <p:cNvSpPr>
              <a:spLocks/>
            </p:cNvSpPr>
            <p:nvPr>
              <p:custDataLst>
                <p:tags r:id="rId52"/>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67" name="Oval 220"/>
            <p:cNvSpPr>
              <a:spLocks noChangeArrowheads="1"/>
            </p:cNvSpPr>
            <p:nvPr>
              <p:custDataLst>
                <p:tags r:id="rId5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68" name="Oval 221"/>
            <p:cNvSpPr>
              <a:spLocks noChangeArrowheads="1"/>
            </p:cNvSpPr>
            <p:nvPr>
              <p:custDataLst>
                <p:tags r:id="rId5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9" name="Oval 222"/>
            <p:cNvSpPr>
              <a:spLocks noChangeArrowheads="1"/>
            </p:cNvSpPr>
            <p:nvPr>
              <p:custDataLst>
                <p:tags r:id="rId5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0" name="Oval 223"/>
            <p:cNvSpPr>
              <a:spLocks noChangeArrowheads="1"/>
            </p:cNvSpPr>
            <p:nvPr>
              <p:custDataLst>
                <p:tags r:id="rId5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1" name="Oval 224"/>
            <p:cNvSpPr>
              <a:spLocks noChangeArrowheads="1"/>
            </p:cNvSpPr>
            <p:nvPr>
              <p:custDataLst>
                <p:tags r:id="rId5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2" name="Oval 225"/>
            <p:cNvSpPr>
              <a:spLocks noChangeArrowheads="1"/>
            </p:cNvSpPr>
            <p:nvPr>
              <p:custDataLst>
                <p:tags r:id="rId5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3" name="Oval 226"/>
            <p:cNvSpPr>
              <a:spLocks noChangeArrowheads="1"/>
            </p:cNvSpPr>
            <p:nvPr>
              <p:custDataLst>
                <p:tags r:id="rId5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4" name="AutoShape 227"/>
            <p:cNvSpPr>
              <a:spLocks noChangeArrowheads="1"/>
            </p:cNvSpPr>
            <p:nvPr>
              <p:custDataLst>
                <p:tags r:id="rId6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575" name="Freeform 228"/>
            <p:cNvSpPr>
              <a:spLocks/>
            </p:cNvSpPr>
            <p:nvPr>
              <p:custDataLst>
                <p:tags r:id="rId6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576" name="Freeform 229"/>
            <p:cNvSpPr>
              <a:spLocks/>
            </p:cNvSpPr>
            <p:nvPr>
              <p:custDataLst>
                <p:tags r:id="rId6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577" name="Freeform 230"/>
            <p:cNvSpPr>
              <a:spLocks/>
            </p:cNvSpPr>
            <p:nvPr>
              <p:custDataLst>
                <p:tags r:id="rId6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578" name="Freeform 231"/>
            <p:cNvSpPr>
              <a:spLocks/>
            </p:cNvSpPr>
            <p:nvPr>
              <p:custDataLst>
                <p:tags r:id="rId6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1552" name="Group 232"/>
          <p:cNvGrpSpPr>
            <a:grpSpLocks/>
          </p:cNvGrpSpPr>
          <p:nvPr>
            <p:custDataLst>
              <p:tags r:id="rId39"/>
            </p:custDataLst>
          </p:nvPr>
        </p:nvGrpSpPr>
        <p:grpSpPr bwMode="auto">
          <a:xfrm>
            <a:off x="7513638" y="4525963"/>
            <a:ext cx="234950" cy="273050"/>
            <a:chOff x="1824" y="4512"/>
            <a:chExt cx="528" cy="241"/>
          </a:xfrm>
        </p:grpSpPr>
        <p:sp>
          <p:nvSpPr>
            <p:cNvPr id="21554" name="Freeform 233"/>
            <p:cNvSpPr>
              <a:spLocks/>
            </p:cNvSpPr>
            <p:nvPr>
              <p:custDataLst>
                <p:tags r:id="rId40"/>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21555" name="Oval 234"/>
            <p:cNvSpPr>
              <a:spLocks noChangeArrowheads="1"/>
            </p:cNvSpPr>
            <p:nvPr>
              <p:custDataLst>
                <p:tags r:id="rId41"/>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21556" name="Oval 235"/>
            <p:cNvSpPr>
              <a:spLocks noChangeArrowheads="1"/>
            </p:cNvSpPr>
            <p:nvPr>
              <p:custDataLst>
                <p:tags r:id="rId42"/>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57" name="Oval 236"/>
            <p:cNvSpPr>
              <a:spLocks noChangeArrowheads="1"/>
            </p:cNvSpPr>
            <p:nvPr>
              <p:custDataLst>
                <p:tags r:id="rId43"/>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58" name="Oval 237"/>
            <p:cNvSpPr>
              <a:spLocks noChangeArrowheads="1"/>
            </p:cNvSpPr>
            <p:nvPr>
              <p:custDataLst>
                <p:tags r:id="rId44"/>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59" name="Oval 238"/>
            <p:cNvSpPr>
              <a:spLocks noChangeArrowheads="1"/>
            </p:cNvSpPr>
            <p:nvPr>
              <p:custDataLst>
                <p:tags r:id="rId45"/>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0" name="Oval 239"/>
            <p:cNvSpPr>
              <a:spLocks noChangeArrowheads="1"/>
            </p:cNvSpPr>
            <p:nvPr>
              <p:custDataLst>
                <p:tags r:id="rId46"/>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1" name="Oval 240"/>
            <p:cNvSpPr>
              <a:spLocks noChangeArrowheads="1"/>
            </p:cNvSpPr>
            <p:nvPr>
              <p:custDataLst>
                <p:tags r:id="rId47"/>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2" name="Freeform 241"/>
            <p:cNvSpPr>
              <a:spLocks/>
            </p:cNvSpPr>
            <p:nvPr>
              <p:custDataLst>
                <p:tags r:id="rId48"/>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21563" name="Freeform 242"/>
            <p:cNvSpPr>
              <a:spLocks/>
            </p:cNvSpPr>
            <p:nvPr>
              <p:custDataLst>
                <p:tags r:id="rId49"/>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21564" name="AutoShape 243"/>
            <p:cNvSpPr>
              <a:spLocks noChangeArrowheads="1"/>
            </p:cNvSpPr>
            <p:nvPr>
              <p:custDataLst>
                <p:tags r:id="rId50"/>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21565" name="AutoShape 244"/>
            <p:cNvSpPr>
              <a:spLocks noChangeArrowheads="1"/>
            </p:cNvSpPr>
            <p:nvPr>
              <p:custDataLst>
                <p:tags r:id="rId51"/>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mc:AlternateContent xmlns:mc="http://schemas.openxmlformats.org/markup-compatibility/2006" xmlns:p14="http://schemas.microsoft.com/office/powerpoint/2010/main">
        <mc:Choice Requires="p14">
          <p:contentPart p14:bwMode="auto" r:id="rId93">
            <p14:nvContentPartPr>
              <p14:cNvPr id="2" name="Ink 1"/>
              <p14:cNvContentPartPr/>
              <p14:nvPr/>
            </p14:nvContentPartPr>
            <p14:xfrm>
              <a:off x="1580400" y="2170080"/>
              <a:ext cx="7188840" cy="3080880"/>
            </p14:xfrm>
          </p:contentPart>
        </mc:Choice>
        <mc:Fallback xmlns="">
          <p:pic>
            <p:nvPicPr>
              <p:cNvPr id="2" name="Ink 1"/>
              <p:cNvPicPr/>
              <p:nvPr/>
            </p:nvPicPr>
            <p:blipFill>
              <a:blip r:embed="rId103"/>
              <a:stretch>
                <a:fillRect/>
              </a:stretch>
            </p:blipFill>
            <p:spPr>
              <a:xfrm>
                <a:off x="1571040" y="2160720"/>
                <a:ext cx="7207560" cy="3099600"/>
              </a:xfrm>
              <a:prstGeom prst="rect">
                <a:avLst/>
              </a:prstGeom>
            </p:spPr>
          </p:pic>
        </mc:Fallback>
      </mc:AlternateContent>
    </p:spTree>
    <p:extLst>
      <p:ext uri="{BB962C8B-B14F-4D97-AF65-F5344CB8AC3E}">
        <p14:creationId xmlns:p14="http://schemas.microsoft.com/office/powerpoint/2010/main" val="3709839988"/>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530" name="Group 2"/>
          <p:cNvGrpSpPr>
            <a:grpSpLocks/>
          </p:cNvGrpSpPr>
          <p:nvPr>
            <p:custDataLst>
              <p:tags r:id="rId1"/>
            </p:custDataLst>
          </p:nvPr>
        </p:nvGrpSpPr>
        <p:grpSpPr bwMode="auto">
          <a:xfrm>
            <a:off x="319088" y="1285875"/>
            <a:ext cx="500062" cy="180975"/>
            <a:chOff x="295" y="1311"/>
            <a:chExt cx="5177" cy="114"/>
          </a:xfrm>
        </p:grpSpPr>
        <p:sp>
          <p:nvSpPr>
            <p:cNvPr id="22634" name="Rectangle 3"/>
            <p:cNvSpPr>
              <a:spLocks noChangeArrowheads="1"/>
            </p:cNvSpPr>
            <p:nvPr>
              <p:custDataLst>
                <p:tags r:id="rId9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22635" name="Rectangle 4"/>
            <p:cNvSpPr>
              <a:spLocks noChangeArrowheads="1"/>
            </p:cNvSpPr>
            <p:nvPr>
              <p:custDataLst>
                <p:tags r:id="rId9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22531" name="Rectangle 6"/>
          <p:cNvSpPr>
            <a:spLocks noChangeArrowheads="1"/>
          </p:cNvSpPr>
          <p:nvPr>
            <p:custDataLst>
              <p:tags r:id="rId2"/>
            </p:custDataLst>
          </p:nvPr>
        </p:nvSpPr>
        <p:spPr bwMode="auto">
          <a:xfrm>
            <a:off x="381000" y="150813"/>
            <a:ext cx="82296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loadr</a:t>
            </a:r>
            <a:r>
              <a:rPr lang="en-US" sz="4200">
                <a:solidFill>
                  <a:schemeClr val="tx2"/>
                </a:solidFill>
                <a:latin typeface="Times New Roman" pitchFamily="-106" charset="0"/>
              </a:rPr>
              <a:t>  loads  FROM  memory</a:t>
            </a:r>
          </a:p>
        </p:txBody>
      </p:sp>
      <p:sp>
        <p:nvSpPr>
          <p:cNvPr id="22532" name="Text Box 25"/>
          <p:cNvSpPr txBox="1">
            <a:spLocks noChangeArrowheads="1"/>
          </p:cNvSpPr>
          <p:nvPr>
            <p:custDataLst>
              <p:tags r:id="rId3"/>
            </p:custDataLst>
          </p:nvPr>
        </p:nvSpPr>
        <p:spPr bwMode="auto">
          <a:xfrm>
            <a:off x="5902325" y="11430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RAM</a:t>
            </a:r>
          </a:p>
        </p:txBody>
      </p:sp>
      <p:sp>
        <p:nvSpPr>
          <p:cNvPr id="22533" name="Text Box 26"/>
          <p:cNvSpPr txBox="1">
            <a:spLocks noChangeArrowheads="1"/>
          </p:cNvSpPr>
          <p:nvPr>
            <p:custDataLst>
              <p:tags r:id="rId4"/>
            </p:custDataLst>
          </p:nvPr>
        </p:nvSpPr>
        <p:spPr bwMode="auto">
          <a:xfrm>
            <a:off x="1050925" y="1143000"/>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CPU</a:t>
            </a:r>
          </a:p>
        </p:txBody>
      </p:sp>
      <p:sp>
        <p:nvSpPr>
          <p:cNvPr id="22534" name="Text Box 56"/>
          <p:cNvSpPr txBox="1">
            <a:spLocks noChangeArrowheads="1"/>
          </p:cNvSpPr>
          <p:nvPr>
            <p:custDataLst>
              <p:tags r:id="rId5"/>
            </p:custDataLst>
          </p:nvPr>
        </p:nvSpPr>
        <p:spPr bwMode="auto">
          <a:xfrm>
            <a:off x="41751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22535" name="Text Box 57"/>
          <p:cNvSpPr txBox="1">
            <a:spLocks noChangeArrowheads="1"/>
          </p:cNvSpPr>
          <p:nvPr>
            <p:custDataLst>
              <p:tags r:id="rId6"/>
            </p:custDataLst>
          </p:nvPr>
        </p:nvSpPr>
        <p:spPr bwMode="auto">
          <a:xfrm>
            <a:off x="36417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grpSp>
        <p:nvGrpSpPr>
          <p:cNvPr id="22536" name="Group 183"/>
          <p:cNvGrpSpPr>
            <a:grpSpLocks/>
          </p:cNvGrpSpPr>
          <p:nvPr>
            <p:custDataLst>
              <p:tags r:id="rId7"/>
            </p:custDataLst>
          </p:nvPr>
        </p:nvGrpSpPr>
        <p:grpSpPr bwMode="auto">
          <a:xfrm>
            <a:off x="3048000" y="1285875"/>
            <a:ext cx="2698750" cy="180975"/>
            <a:chOff x="295" y="1311"/>
            <a:chExt cx="5177" cy="114"/>
          </a:xfrm>
        </p:grpSpPr>
        <p:sp>
          <p:nvSpPr>
            <p:cNvPr id="22632" name="Rectangle 184"/>
            <p:cNvSpPr>
              <a:spLocks noChangeArrowheads="1"/>
            </p:cNvSpPr>
            <p:nvPr>
              <p:custDataLst>
                <p:tags r:id="rId96"/>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22633" name="Rectangle 185"/>
            <p:cNvSpPr>
              <a:spLocks noChangeArrowheads="1"/>
            </p:cNvSpPr>
            <p:nvPr>
              <p:custDataLst>
                <p:tags r:id="rId97"/>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22537" name="Group 186"/>
          <p:cNvGrpSpPr>
            <a:grpSpLocks/>
          </p:cNvGrpSpPr>
          <p:nvPr>
            <p:custDataLst>
              <p:tags r:id="rId8"/>
            </p:custDataLst>
          </p:nvPr>
        </p:nvGrpSpPr>
        <p:grpSpPr bwMode="auto">
          <a:xfrm>
            <a:off x="8166100" y="1285875"/>
            <a:ext cx="563563" cy="180975"/>
            <a:chOff x="295" y="1311"/>
            <a:chExt cx="5177" cy="114"/>
          </a:xfrm>
        </p:grpSpPr>
        <p:sp>
          <p:nvSpPr>
            <p:cNvPr id="22630" name="Rectangle 187"/>
            <p:cNvSpPr>
              <a:spLocks noChangeArrowheads="1"/>
            </p:cNvSpPr>
            <p:nvPr>
              <p:custDataLst>
                <p:tags r:id="rId9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22631" name="Rectangle 188"/>
            <p:cNvSpPr>
              <a:spLocks noChangeArrowheads="1"/>
            </p:cNvSpPr>
            <p:nvPr>
              <p:custDataLst>
                <p:tags r:id="rId9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22538" name="Rectangle 16"/>
          <p:cNvSpPr>
            <a:spLocks noChangeArrowheads="1"/>
          </p:cNvSpPr>
          <p:nvPr>
            <p:custDataLst>
              <p:tags r:id="rId9"/>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39" name="Rectangle 17"/>
          <p:cNvSpPr>
            <a:spLocks noChangeArrowheads="1"/>
          </p:cNvSpPr>
          <p:nvPr>
            <p:custDataLst>
              <p:tags r:id="rId10"/>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40" name="Rectangle 18"/>
          <p:cNvSpPr>
            <a:spLocks noChangeArrowheads="1"/>
          </p:cNvSpPr>
          <p:nvPr>
            <p:custDataLst>
              <p:tags r:id="rId11"/>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41" name="Rectangle 19"/>
          <p:cNvSpPr>
            <a:spLocks noChangeArrowheads="1"/>
          </p:cNvSpPr>
          <p:nvPr>
            <p:custDataLst>
              <p:tags r:id="rId12"/>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42" name="Rectangle 20"/>
          <p:cNvSpPr>
            <a:spLocks noChangeArrowheads="1"/>
          </p:cNvSpPr>
          <p:nvPr>
            <p:custDataLst>
              <p:tags r:id="rId13"/>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43" name="Rectangle 21"/>
          <p:cNvSpPr>
            <a:spLocks noChangeArrowheads="1"/>
          </p:cNvSpPr>
          <p:nvPr>
            <p:custDataLst>
              <p:tags r:id="rId14"/>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44" name="Rectangle 22"/>
          <p:cNvSpPr>
            <a:spLocks noChangeArrowheads="1"/>
          </p:cNvSpPr>
          <p:nvPr>
            <p:custDataLst>
              <p:tags r:id="rId15"/>
            </p:custDataLst>
          </p:nvPr>
        </p:nvSpPr>
        <p:spPr bwMode="auto">
          <a:xfrm>
            <a:off x="5816600" y="4848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45" name="Rectangle 28"/>
          <p:cNvSpPr>
            <a:spLocks noChangeArrowheads="1"/>
          </p:cNvSpPr>
          <p:nvPr>
            <p:custDataLst>
              <p:tags r:id="rId16"/>
            </p:custDataLst>
          </p:nvPr>
        </p:nvSpPr>
        <p:spPr bwMode="auto">
          <a:xfrm>
            <a:off x="5857875" y="18399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setn r1 3</a:t>
            </a:r>
            <a:endParaRPr lang="en-US" sz="1800">
              <a:latin typeface="Arial" charset="0"/>
            </a:endParaRPr>
          </a:p>
        </p:txBody>
      </p:sp>
      <p:sp>
        <p:nvSpPr>
          <p:cNvPr id="22546" name="Text Box 30"/>
          <p:cNvSpPr txBox="1">
            <a:spLocks noChangeArrowheads="1"/>
          </p:cNvSpPr>
          <p:nvPr>
            <p:custDataLst>
              <p:tags r:id="rId17"/>
            </p:custDataLst>
          </p:nvPr>
        </p:nvSpPr>
        <p:spPr bwMode="auto">
          <a:xfrm>
            <a:off x="5141913" y="18288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22547" name="Text Box 31"/>
          <p:cNvSpPr txBox="1">
            <a:spLocks noChangeArrowheads="1"/>
          </p:cNvSpPr>
          <p:nvPr>
            <p:custDataLst>
              <p:tags r:id="rId18"/>
            </p:custDataLst>
          </p:nvPr>
        </p:nvSpPr>
        <p:spPr bwMode="auto">
          <a:xfrm>
            <a:off x="5138738" y="2206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22548" name="Text Box 32"/>
          <p:cNvSpPr txBox="1">
            <a:spLocks noChangeArrowheads="1"/>
          </p:cNvSpPr>
          <p:nvPr>
            <p:custDataLst>
              <p:tags r:id="rId19"/>
            </p:custDataLst>
          </p:nvPr>
        </p:nvSpPr>
        <p:spPr bwMode="auto">
          <a:xfrm>
            <a:off x="5138738" y="2587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22549" name="Text Box 33"/>
          <p:cNvSpPr txBox="1">
            <a:spLocks noChangeArrowheads="1"/>
          </p:cNvSpPr>
          <p:nvPr>
            <p:custDataLst>
              <p:tags r:id="rId20"/>
            </p:custDataLst>
          </p:nvPr>
        </p:nvSpPr>
        <p:spPr bwMode="auto">
          <a:xfrm>
            <a:off x="5138738" y="2968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22550" name="Text Box 34"/>
          <p:cNvSpPr txBox="1">
            <a:spLocks noChangeArrowheads="1"/>
          </p:cNvSpPr>
          <p:nvPr>
            <p:custDataLst>
              <p:tags r:id="rId21"/>
            </p:custDataLst>
          </p:nvPr>
        </p:nvSpPr>
        <p:spPr bwMode="auto">
          <a:xfrm>
            <a:off x="5138738" y="3341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22551" name="Text Box 35"/>
          <p:cNvSpPr txBox="1">
            <a:spLocks noChangeArrowheads="1"/>
          </p:cNvSpPr>
          <p:nvPr>
            <p:custDataLst>
              <p:tags r:id="rId22"/>
            </p:custDataLst>
          </p:nvPr>
        </p:nvSpPr>
        <p:spPr bwMode="auto">
          <a:xfrm>
            <a:off x="5138738" y="3730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22552" name="Rectangle 49"/>
          <p:cNvSpPr>
            <a:spLocks noChangeArrowheads="1"/>
          </p:cNvSpPr>
          <p:nvPr>
            <p:custDataLst>
              <p:tags r:id="rId23"/>
            </p:custDataLst>
          </p:nvPr>
        </p:nvSpPr>
        <p:spPr bwMode="auto">
          <a:xfrm>
            <a:off x="5857875" y="2219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setn r15 42</a:t>
            </a:r>
            <a:endParaRPr lang="en-US" sz="1800">
              <a:latin typeface="Arial" charset="0"/>
            </a:endParaRPr>
          </a:p>
        </p:txBody>
      </p:sp>
      <p:sp>
        <p:nvSpPr>
          <p:cNvPr id="22553" name="Rectangle 52"/>
          <p:cNvSpPr>
            <a:spLocks noChangeArrowheads="1"/>
          </p:cNvSpPr>
          <p:nvPr>
            <p:custDataLst>
              <p:tags r:id="rId24"/>
            </p:custDataLst>
          </p:nvPr>
        </p:nvSpPr>
        <p:spPr bwMode="auto">
          <a:xfrm>
            <a:off x="5857875" y="3738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2554" name="Rectangle 53"/>
          <p:cNvSpPr>
            <a:spLocks noChangeArrowheads="1"/>
          </p:cNvSpPr>
          <p:nvPr>
            <p:custDataLst>
              <p:tags r:id="rId25"/>
            </p:custDataLst>
          </p:nvPr>
        </p:nvSpPr>
        <p:spPr bwMode="auto">
          <a:xfrm>
            <a:off x="5857875" y="4870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2555" name="Rectangle 269"/>
          <p:cNvSpPr>
            <a:spLocks noChangeArrowheads="1"/>
          </p:cNvSpPr>
          <p:nvPr>
            <p:custDataLst>
              <p:tags r:id="rId26"/>
            </p:custDataLst>
          </p:nvPr>
        </p:nvSpPr>
        <p:spPr bwMode="auto">
          <a:xfrm>
            <a:off x="5857875" y="2595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storer r1 r15 </a:t>
            </a:r>
            <a:endParaRPr lang="en-US" sz="1800">
              <a:latin typeface="Arial" charset="0"/>
            </a:endParaRPr>
          </a:p>
        </p:txBody>
      </p:sp>
      <p:sp>
        <p:nvSpPr>
          <p:cNvPr id="22556" name="Rectangle 270"/>
          <p:cNvSpPr>
            <a:spLocks noChangeArrowheads="1"/>
          </p:cNvSpPr>
          <p:nvPr>
            <p:custDataLst>
              <p:tags r:id="rId27"/>
            </p:custDataLst>
          </p:nvPr>
        </p:nvSpPr>
        <p:spPr bwMode="auto">
          <a:xfrm>
            <a:off x="5857875" y="2984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r1 -1</a:t>
            </a:r>
            <a:endParaRPr lang="en-US" sz="1800">
              <a:latin typeface="Arial" charset="0"/>
            </a:endParaRPr>
          </a:p>
        </p:txBody>
      </p:sp>
      <p:sp>
        <p:nvSpPr>
          <p:cNvPr id="22557" name="Rectangle 51"/>
          <p:cNvSpPr>
            <a:spLocks noChangeArrowheads="1"/>
          </p:cNvSpPr>
          <p:nvPr>
            <p:custDataLst>
              <p:tags r:id="rId28"/>
            </p:custDataLst>
          </p:nvPr>
        </p:nvSpPr>
        <p:spPr bwMode="auto">
          <a:xfrm>
            <a:off x="5857875" y="37401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write r1</a:t>
            </a:r>
            <a:endParaRPr lang="en-US" sz="1800">
              <a:latin typeface="Arial" charset="0"/>
            </a:endParaRPr>
          </a:p>
        </p:txBody>
      </p:sp>
      <p:sp>
        <p:nvSpPr>
          <p:cNvPr id="22558" name="Rectangle 270"/>
          <p:cNvSpPr>
            <a:spLocks noChangeArrowheads="1"/>
          </p:cNvSpPr>
          <p:nvPr>
            <p:custDataLst>
              <p:tags r:id="rId29"/>
            </p:custDataLst>
          </p:nvPr>
        </p:nvSpPr>
        <p:spPr bwMode="auto">
          <a:xfrm>
            <a:off x="5857875" y="3348038"/>
            <a:ext cx="2185988" cy="366712"/>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FF0000"/>
                </a:solidFill>
                <a:latin typeface="Courier New" pitchFamily="-106" charset="0"/>
              </a:rPr>
              <a:t>loadr </a:t>
            </a:r>
            <a:r>
              <a:rPr lang="en-US" sz="1800" b="1">
                <a:latin typeface="Courier New" pitchFamily="-106" charset="0"/>
              </a:rPr>
              <a:t>r1 r15</a:t>
            </a:r>
            <a:endParaRPr lang="en-US" sz="1800">
              <a:latin typeface="Arial" charset="0"/>
            </a:endParaRPr>
          </a:p>
        </p:txBody>
      </p:sp>
      <p:sp>
        <p:nvSpPr>
          <p:cNvPr id="22559" name="Text Box 9"/>
          <p:cNvSpPr txBox="1">
            <a:spLocks noChangeArrowheads="1"/>
          </p:cNvSpPr>
          <p:nvPr>
            <p:custDataLst>
              <p:tags r:id="rId30"/>
            </p:custDataLst>
          </p:nvPr>
        </p:nvSpPr>
        <p:spPr bwMode="auto">
          <a:xfrm>
            <a:off x="304800" y="23971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p>
        </p:txBody>
      </p:sp>
      <p:sp>
        <p:nvSpPr>
          <p:cNvPr id="22560" name="Rectangle 12"/>
          <p:cNvSpPr>
            <a:spLocks noChangeArrowheads="1"/>
          </p:cNvSpPr>
          <p:nvPr>
            <p:custDataLst>
              <p:tags r:id="rId31"/>
            </p:custDataLst>
          </p:nvPr>
        </p:nvSpPr>
        <p:spPr bwMode="auto">
          <a:xfrm>
            <a:off x="969963" y="3352800"/>
            <a:ext cx="1676400" cy="3810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61" name="Text Box 29"/>
          <p:cNvSpPr txBox="1">
            <a:spLocks noChangeArrowheads="1"/>
          </p:cNvSpPr>
          <p:nvPr>
            <p:custDataLst>
              <p:tags r:id="rId32"/>
            </p:custDataLst>
          </p:nvPr>
        </p:nvSpPr>
        <p:spPr bwMode="auto">
          <a:xfrm>
            <a:off x="315913" y="33607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r15</a:t>
            </a:r>
          </a:p>
        </p:txBody>
      </p:sp>
      <p:sp>
        <p:nvSpPr>
          <p:cNvPr id="22562" name="Rectangle 124"/>
          <p:cNvSpPr>
            <a:spLocks noChangeArrowheads="1"/>
          </p:cNvSpPr>
          <p:nvPr/>
        </p:nvSpPr>
        <p:spPr bwMode="auto">
          <a:xfrm>
            <a:off x="503238" y="3748088"/>
            <a:ext cx="26320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b="1">
                <a:latin typeface="Calibri" pitchFamily="-106" charset="0"/>
              </a:rPr>
              <a:t>points to a location in memory</a:t>
            </a:r>
          </a:p>
        </p:txBody>
      </p:sp>
      <p:sp>
        <p:nvSpPr>
          <p:cNvPr id="22563" name="Text Box 35"/>
          <p:cNvSpPr txBox="1">
            <a:spLocks noChangeArrowheads="1"/>
          </p:cNvSpPr>
          <p:nvPr>
            <p:custDataLst>
              <p:tags r:id="rId33"/>
            </p:custDataLst>
          </p:nvPr>
        </p:nvSpPr>
        <p:spPr bwMode="auto">
          <a:xfrm>
            <a:off x="5137150" y="4891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100</a:t>
            </a:r>
          </a:p>
        </p:txBody>
      </p:sp>
      <p:sp>
        <p:nvSpPr>
          <p:cNvPr id="22564" name="Rectangle 21"/>
          <p:cNvSpPr>
            <a:spLocks noChangeArrowheads="1"/>
          </p:cNvSpPr>
          <p:nvPr>
            <p:custDataLst>
              <p:tags r:id="rId34"/>
            </p:custDataLst>
          </p:nvPr>
        </p:nvSpPr>
        <p:spPr bwMode="auto">
          <a:xfrm>
            <a:off x="5816600" y="410368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65" name="Text Box 35"/>
          <p:cNvSpPr txBox="1">
            <a:spLocks noChangeArrowheads="1"/>
          </p:cNvSpPr>
          <p:nvPr>
            <p:custDataLst>
              <p:tags r:id="rId35"/>
            </p:custDataLst>
          </p:nvPr>
        </p:nvSpPr>
        <p:spPr bwMode="auto">
          <a:xfrm>
            <a:off x="5138738" y="41179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6</a:t>
            </a:r>
          </a:p>
        </p:txBody>
      </p:sp>
      <p:sp>
        <p:nvSpPr>
          <p:cNvPr id="22566" name="Rectangle 52"/>
          <p:cNvSpPr>
            <a:spLocks noChangeArrowheads="1"/>
          </p:cNvSpPr>
          <p:nvPr>
            <p:custDataLst>
              <p:tags r:id="rId36"/>
            </p:custDataLst>
          </p:nvPr>
        </p:nvSpPr>
        <p:spPr bwMode="auto">
          <a:xfrm>
            <a:off x="5857875" y="41259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2567" name="Rectangle 51"/>
          <p:cNvSpPr>
            <a:spLocks noChangeArrowheads="1"/>
          </p:cNvSpPr>
          <p:nvPr>
            <p:custDataLst>
              <p:tags r:id="rId37"/>
            </p:custDataLst>
          </p:nvPr>
        </p:nvSpPr>
        <p:spPr bwMode="auto">
          <a:xfrm>
            <a:off x="5857875" y="4127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halt</a:t>
            </a:r>
            <a:endParaRPr lang="en-US" sz="1800">
              <a:latin typeface="Arial" charset="0"/>
            </a:endParaRPr>
          </a:p>
        </p:txBody>
      </p:sp>
      <p:sp>
        <p:nvSpPr>
          <p:cNvPr id="22568" name="Left Arrow 33"/>
          <p:cNvSpPr>
            <a:spLocks noChangeArrowheads="1"/>
          </p:cNvSpPr>
          <p:nvPr/>
        </p:nvSpPr>
        <p:spPr bwMode="auto">
          <a:xfrm>
            <a:off x="1300163" y="4343400"/>
            <a:ext cx="3505200" cy="1371600"/>
          </a:xfrm>
          <a:prstGeom prst="leftArrow">
            <a:avLst>
              <a:gd name="adj1" fmla="val 50000"/>
              <a:gd name="adj2" fmla="val 49999"/>
            </a:avLst>
          </a:prstGeom>
          <a:solidFill>
            <a:srgbClr val="FF0000"/>
          </a:solidFill>
          <a:ln w="19050">
            <a:solidFill>
              <a:srgbClr val="C00000"/>
            </a:solidFill>
            <a:round/>
            <a:headEnd/>
            <a:tailEnd/>
          </a:ln>
        </p:spPr>
        <p:txBody>
          <a:bodyPr>
            <a:spAutoFit/>
          </a:bodyPr>
          <a:lstStyle/>
          <a:p>
            <a:endParaRPr lang="en-US"/>
          </a:p>
        </p:txBody>
      </p:sp>
      <p:sp>
        <p:nvSpPr>
          <p:cNvPr id="22569" name="TextBox 119"/>
          <p:cNvSpPr txBox="1">
            <a:spLocks noChangeArrowheads="1"/>
          </p:cNvSpPr>
          <p:nvPr/>
        </p:nvSpPr>
        <p:spPr bwMode="auto">
          <a:xfrm>
            <a:off x="1219200" y="4729163"/>
            <a:ext cx="38846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3200" b="1">
                <a:solidFill>
                  <a:schemeClr val="bg1"/>
                </a:solidFill>
                <a:latin typeface="Courier New" pitchFamily="-106" charset="0"/>
                <a:cs typeface="Courier New" pitchFamily="-106" charset="0"/>
              </a:rPr>
              <a:t>loadr r1 r15</a:t>
            </a:r>
          </a:p>
        </p:txBody>
      </p:sp>
      <p:sp>
        <p:nvSpPr>
          <p:cNvPr id="22570" name="Text Box 247"/>
          <p:cNvSpPr txBox="1">
            <a:spLocks noChangeArrowheads="1"/>
          </p:cNvSpPr>
          <p:nvPr/>
        </p:nvSpPr>
        <p:spPr bwMode="auto">
          <a:xfrm>
            <a:off x="3028950" y="2438400"/>
            <a:ext cx="2133600" cy="1062038"/>
          </a:xfrm>
          <a:prstGeom prst="rect">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FF0515"/>
                </a:solidFill>
                <a:latin typeface="Comic Sans MS" pitchFamily="-106" charset="0"/>
              </a:rPr>
              <a:t>loads data into r1 from </a:t>
            </a:r>
            <a:r>
              <a:rPr lang="en-US" sz="1400">
                <a:solidFill>
                  <a:srgbClr val="FF0000"/>
                </a:solidFill>
                <a:latin typeface="Comic Sans MS" pitchFamily="-106" charset="0"/>
              </a:rPr>
              <a:t>r15's </a:t>
            </a:r>
            <a:r>
              <a:rPr lang="en-US" sz="1400">
                <a:solidFill>
                  <a:srgbClr val="800000"/>
                </a:solidFill>
                <a:latin typeface="Comic Sans MS" pitchFamily="-106" charset="0"/>
              </a:rPr>
              <a:t>MEMORY LOCATION </a:t>
            </a:r>
          </a:p>
          <a:p>
            <a:pPr>
              <a:spcBef>
                <a:spcPct val="50000"/>
              </a:spcBef>
            </a:pPr>
            <a:r>
              <a:rPr lang="en-US" sz="1400">
                <a:solidFill>
                  <a:srgbClr val="FF0515"/>
                </a:solidFill>
                <a:latin typeface="Comic Sans MS" pitchFamily="-106" charset="0"/>
              </a:rPr>
              <a:t>(not r15 itself)</a:t>
            </a:r>
          </a:p>
        </p:txBody>
      </p:sp>
      <p:sp>
        <p:nvSpPr>
          <p:cNvPr id="22571" name="Line 248"/>
          <p:cNvSpPr>
            <a:spLocks noChangeShapeType="1"/>
          </p:cNvSpPr>
          <p:nvPr/>
        </p:nvSpPr>
        <p:spPr bwMode="auto">
          <a:xfrm flipH="1">
            <a:off x="2689225" y="2590800"/>
            <a:ext cx="317500" cy="0"/>
          </a:xfrm>
          <a:prstGeom prst="line">
            <a:avLst/>
          </a:prstGeom>
          <a:noFill/>
          <a:ln w="38100">
            <a:solidFill>
              <a:srgbClr val="FF0515"/>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2572" name="Line 248"/>
          <p:cNvSpPr>
            <a:spLocks noChangeShapeType="1"/>
          </p:cNvSpPr>
          <p:nvPr/>
        </p:nvSpPr>
        <p:spPr bwMode="auto">
          <a:xfrm flipH="1" flipV="1">
            <a:off x="4805363" y="3544888"/>
            <a:ext cx="641350" cy="1303337"/>
          </a:xfrm>
          <a:prstGeom prst="line">
            <a:avLst/>
          </a:prstGeom>
          <a:noFill/>
          <a:ln w="38100">
            <a:solidFill>
              <a:srgbClr val="FF0515"/>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2573" name="Rectangle 11"/>
          <p:cNvSpPr>
            <a:spLocks noChangeArrowheads="1"/>
          </p:cNvSpPr>
          <p:nvPr>
            <p:custDataLst>
              <p:tags r:id="rId38"/>
            </p:custDataLst>
          </p:nvPr>
        </p:nvSpPr>
        <p:spPr bwMode="auto">
          <a:xfrm>
            <a:off x="969963" y="2384425"/>
            <a:ext cx="1676400" cy="3810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22574" name="Group 190"/>
          <p:cNvGrpSpPr>
            <a:grpSpLocks/>
          </p:cNvGrpSpPr>
          <p:nvPr>
            <p:custDataLst>
              <p:tags r:id="rId39"/>
            </p:custDataLst>
          </p:nvPr>
        </p:nvGrpSpPr>
        <p:grpSpPr bwMode="auto">
          <a:xfrm>
            <a:off x="7831138" y="4511675"/>
            <a:ext cx="225425" cy="300038"/>
            <a:chOff x="2928" y="1051"/>
            <a:chExt cx="840" cy="957"/>
          </a:xfrm>
        </p:grpSpPr>
        <p:sp>
          <p:nvSpPr>
            <p:cNvPr id="22617" name="Freeform 191"/>
            <p:cNvSpPr>
              <a:spLocks/>
            </p:cNvSpPr>
            <p:nvPr>
              <p:custDataLst>
                <p:tags r:id="rId81"/>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618" name="Oval 192"/>
            <p:cNvSpPr>
              <a:spLocks noChangeArrowheads="1"/>
            </p:cNvSpPr>
            <p:nvPr>
              <p:custDataLst>
                <p:tags r:id="rId8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2619" name="Oval 193"/>
            <p:cNvSpPr>
              <a:spLocks noChangeArrowheads="1"/>
            </p:cNvSpPr>
            <p:nvPr>
              <p:custDataLst>
                <p:tags r:id="rId8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20" name="Oval 194"/>
            <p:cNvSpPr>
              <a:spLocks noChangeArrowheads="1"/>
            </p:cNvSpPr>
            <p:nvPr>
              <p:custDataLst>
                <p:tags r:id="rId8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21" name="Oval 195"/>
            <p:cNvSpPr>
              <a:spLocks noChangeArrowheads="1"/>
            </p:cNvSpPr>
            <p:nvPr>
              <p:custDataLst>
                <p:tags r:id="rId8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22" name="Oval 196"/>
            <p:cNvSpPr>
              <a:spLocks noChangeArrowheads="1"/>
            </p:cNvSpPr>
            <p:nvPr>
              <p:custDataLst>
                <p:tags r:id="rId8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23" name="Oval 197"/>
            <p:cNvSpPr>
              <a:spLocks noChangeArrowheads="1"/>
            </p:cNvSpPr>
            <p:nvPr>
              <p:custDataLst>
                <p:tags r:id="rId8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24" name="Oval 198"/>
            <p:cNvSpPr>
              <a:spLocks noChangeArrowheads="1"/>
            </p:cNvSpPr>
            <p:nvPr>
              <p:custDataLst>
                <p:tags r:id="rId8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25" name="AutoShape 199"/>
            <p:cNvSpPr>
              <a:spLocks noChangeArrowheads="1"/>
            </p:cNvSpPr>
            <p:nvPr>
              <p:custDataLst>
                <p:tags r:id="rId8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2626" name="Freeform 200"/>
            <p:cNvSpPr>
              <a:spLocks/>
            </p:cNvSpPr>
            <p:nvPr>
              <p:custDataLst>
                <p:tags r:id="rId9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627" name="Freeform 201"/>
            <p:cNvSpPr>
              <a:spLocks/>
            </p:cNvSpPr>
            <p:nvPr>
              <p:custDataLst>
                <p:tags r:id="rId9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628" name="Freeform 202"/>
            <p:cNvSpPr>
              <a:spLocks/>
            </p:cNvSpPr>
            <p:nvPr>
              <p:custDataLst>
                <p:tags r:id="rId9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629" name="Freeform 203"/>
            <p:cNvSpPr>
              <a:spLocks/>
            </p:cNvSpPr>
            <p:nvPr>
              <p:custDataLst>
                <p:tags r:id="rId9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2575" name="Group 204"/>
          <p:cNvGrpSpPr>
            <a:grpSpLocks/>
          </p:cNvGrpSpPr>
          <p:nvPr>
            <p:custDataLst>
              <p:tags r:id="rId40"/>
            </p:custDataLst>
          </p:nvPr>
        </p:nvGrpSpPr>
        <p:grpSpPr bwMode="auto">
          <a:xfrm>
            <a:off x="7224713" y="4511675"/>
            <a:ext cx="225425" cy="300038"/>
            <a:chOff x="2928" y="1051"/>
            <a:chExt cx="840" cy="957"/>
          </a:xfrm>
        </p:grpSpPr>
        <p:sp>
          <p:nvSpPr>
            <p:cNvPr id="22604" name="Freeform 205"/>
            <p:cNvSpPr>
              <a:spLocks/>
            </p:cNvSpPr>
            <p:nvPr>
              <p:custDataLst>
                <p:tags r:id="rId68"/>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605" name="Oval 206"/>
            <p:cNvSpPr>
              <a:spLocks noChangeArrowheads="1"/>
            </p:cNvSpPr>
            <p:nvPr>
              <p:custDataLst>
                <p:tags r:id="rId6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2606" name="Oval 207"/>
            <p:cNvSpPr>
              <a:spLocks noChangeArrowheads="1"/>
            </p:cNvSpPr>
            <p:nvPr>
              <p:custDataLst>
                <p:tags r:id="rId7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07" name="Oval 208"/>
            <p:cNvSpPr>
              <a:spLocks noChangeArrowheads="1"/>
            </p:cNvSpPr>
            <p:nvPr>
              <p:custDataLst>
                <p:tags r:id="rId7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08" name="Oval 209"/>
            <p:cNvSpPr>
              <a:spLocks noChangeArrowheads="1"/>
            </p:cNvSpPr>
            <p:nvPr>
              <p:custDataLst>
                <p:tags r:id="rId7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09" name="Oval 210"/>
            <p:cNvSpPr>
              <a:spLocks noChangeArrowheads="1"/>
            </p:cNvSpPr>
            <p:nvPr>
              <p:custDataLst>
                <p:tags r:id="rId7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10" name="Oval 211"/>
            <p:cNvSpPr>
              <a:spLocks noChangeArrowheads="1"/>
            </p:cNvSpPr>
            <p:nvPr>
              <p:custDataLst>
                <p:tags r:id="rId7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11" name="Oval 212"/>
            <p:cNvSpPr>
              <a:spLocks noChangeArrowheads="1"/>
            </p:cNvSpPr>
            <p:nvPr>
              <p:custDataLst>
                <p:tags r:id="rId7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12" name="AutoShape 213"/>
            <p:cNvSpPr>
              <a:spLocks noChangeArrowheads="1"/>
            </p:cNvSpPr>
            <p:nvPr>
              <p:custDataLst>
                <p:tags r:id="rId7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2613" name="Freeform 214"/>
            <p:cNvSpPr>
              <a:spLocks/>
            </p:cNvSpPr>
            <p:nvPr>
              <p:custDataLst>
                <p:tags r:id="rId7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614" name="Freeform 215"/>
            <p:cNvSpPr>
              <a:spLocks/>
            </p:cNvSpPr>
            <p:nvPr>
              <p:custDataLst>
                <p:tags r:id="rId7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615" name="Freeform 216"/>
            <p:cNvSpPr>
              <a:spLocks/>
            </p:cNvSpPr>
            <p:nvPr>
              <p:custDataLst>
                <p:tags r:id="rId7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616" name="Freeform 217"/>
            <p:cNvSpPr>
              <a:spLocks/>
            </p:cNvSpPr>
            <p:nvPr>
              <p:custDataLst>
                <p:tags r:id="rId8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2576" name="Group 218"/>
          <p:cNvGrpSpPr>
            <a:grpSpLocks/>
          </p:cNvGrpSpPr>
          <p:nvPr>
            <p:custDataLst>
              <p:tags r:id="rId41"/>
            </p:custDataLst>
          </p:nvPr>
        </p:nvGrpSpPr>
        <p:grpSpPr bwMode="auto">
          <a:xfrm>
            <a:off x="6943725" y="4511675"/>
            <a:ext cx="225425" cy="300038"/>
            <a:chOff x="2928" y="1051"/>
            <a:chExt cx="840" cy="957"/>
          </a:xfrm>
        </p:grpSpPr>
        <p:sp>
          <p:nvSpPr>
            <p:cNvPr id="22591" name="Freeform 219"/>
            <p:cNvSpPr>
              <a:spLocks/>
            </p:cNvSpPr>
            <p:nvPr>
              <p:custDataLst>
                <p:tags r:id="rId55"/>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592" name="Oval 220"/>
            <p:cNvSpPr>
              <a:spLocks noChangeArrowheads="1"/>
            </p:cNvSpPr>
            <p:nvPr>
              <p:custDataLst>
                <p:tags r:id="rId5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2593" name="Oval 221"/>
            <p:cNvSpPr>
              <a:spLocks noChangeArrowheads="1"/>
            </p:cNvSpPr>
            <p:nvPr>
              <p:custDataLst>
                <p:tags r:id="rId5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94" name="Oval 222"/>
            <p:cNvSpPr>
              <a:spLocks noChangeArrowheads="1"/>
            </p:cNvSpPr>
            <p:nvPr>
              <p:custDataLst>
                <p:tags r:id="rId5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95" name="Oval 223"/>
            <p:cNvSpPr>
              <a:spLocks noChangeArrowheads="1"/>
            </p:cNvSpPr>
            <p:nvPr>
              <p:custDataLst>
                <p:tags r:id="rId5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96" name="Oval 224"/>
            <p:cNvSpPr>
              <a:spLocks noChangeArrowheads="1"/>
            </p:cNvSpPr>
            <p:nvPr>
              <p:custDataLst>
                <p:tags r:id="rId6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97" name="Oval 225"/>
            <p:cNvSpPr>
              <a:spLocks noChangeArrowheads="1"/>
            </p:cNvSpPr>
            <p:nvPr>
              <p:custDataLst>
                <p:tags r:id="rId6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98" name="Oval 226"/>
            <p:cNvSpPr>
              <a:spLocks noChangeArrowheads="1"/>
            </p:cNvSpPr>
            <p:nvPr>
              <p:custDataLst>
                <p:tags r:id="rId6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99" name="AutoShape 227"/>
            <p:cNvSpPr>
              <a:spLocks noChangeArrowheads="1"/>
            </p:cNvSpPr>
            <p:nvPr>
              <p:custDataLst>
                <p:tags r:id="rId6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2600" name="Freeform 228"/>
            <p:cNvSpPr>
              <a:spLocks/>
            </p:cNvSpPr>
            <p:nvPr>
              <p:custDataLst>
                <p:tags r:id="rId6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601" name="Freeform 229"/>
            <p:cNvSpPr>
              <a:spLocks/>
            </p:cNvSpPr>
            <p:nvPr>
              <p:custDataLst>
                <p:tags r:id="rId6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602" name="Freeform 230"/>
            <p:cNvSpPr>
              <a:spLocks/>
            </p:cNvSpPr>
            <p:nvPr>
              <p:custDataLst>
                <p:tags r:id="rId6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603" name="Freeform 231"/>
            <p:cNvSpPr>
              <a:spLocks/>
            </p:cNvSpPr>
            <p:nvPr>
              <p:custDataLst>
                <p:tags r:id="rId6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2577" name="Group 232"/>
          <p:cNvGrpSpPr>
            <a:grpSpLocks/>
          </p:cNvGrpSpPr>
          <p:nvPr>
            <p:custDataLst>
              <p:tags r:id="rId42"/>
            </p:custDataLst>
          </p:nvPr>
        </p:nvGrpSpPr>
        <p:grpSpPr bwMode="auto">
          <a:xfrm>
            <a:off x="7513638" y="4525963"/>
            <a:ext cx="234950" cy="273050"/>
            <a:chOff x="1824" y="4512"/>
            <a:chExt cx="528" cy="241"/>
          </a:xfrm>
        </p:grpSpPr>
        <p:sp>
          <p:nvSpPr>
            <p:cNvPr id="22579" name="Freeform 233"/>
            <p:cNvSpPr>
              <a:spLocks/>
            </p:cNvSpPr>
            <p:nvPr>
              <p:custDataLst>
                <p:tags r:id="rId43"/>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22580" name="Oval 234"/>
            <p:cNvSpPr>
              <a:spLocks noChangeArrowheads="1"/>
            </p:cNvSpPr>
            <p:nvPr>
              <p:custDataLst>
                <p:tags r:id="rId44"/>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22581" name="Oval 235"/>
            <p:cNvSpPr>
              <a:spLocks noChangeArrowheads="1"/>
            </p:cNvSpPr>
            <p:nvPr>
              <p:custDataLst>
                <p:tags r:id="rId45"/>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82" name="Oval 236"/>
            <p:cNvSpPr>
              <a:spLocks noChangeArrowheads="1"/>
            </p:cNvSpPr>
            <p:nvPr>
              <p:custDataLst>
                <p:tags r:id="rId46"/>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83" name="Oval 237"/>
            <p:cNvSpPr>
              <a:spLocks noChangeArrowheads="1"/>
            </p:cNvSpPr>
            <p:nvPr>
              <p:custDataLst>
                <p:tags r:id="rId47"/>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84" name="Oval 238"/>
            <p:cNvSpPr>
              <a:spLocks noChangeArrowheads="1"/>
            </p:cNvSpPr>
            <p:nvPr>
              <p:custDataLst>
                <p:tags r:id="rId48"/>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85" name="Oval 239"/>
            <p:cNvSpPr>
              <a:spLocks noChangeArrowheads="1"/>
            </p:cNvSpPr>
            <p:nvPr>
              <p:custDataLst>
                <p:tags r:id="rId49"/>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86" name="Oval 240"/>
            <p:cNvSpPr>
              <a:spLocks noChangeArrowheads="1"/>
            </p:cNvSpPr>
            <p:nvPr>
              <p:custDataLst>
                <p:tags r:id="rId50"/>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87" name="Freeform 241"/>
            <p:cNvSpPr>
              <a:spLocks/>
            </p:cNvSpPr>
            <p:nvPr>
              <p:custDataLst>
                <p:tags r:id="rId51"/>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22588" name="Freeform 242"/>
            <p:cNvSpPr>
              <a:spLocks/>
            </p:cNvSpPr>
            <p:nvPr>
              <p:custDataLst>
                <p:tags r:id="rId52"/>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22589" name="AutoShape 243"/>
            <p:cNvSpPr>
              <a:spLocks noChangeArrowheads="1"/>
            </p:cNvSpPr>
            <p:nvPr>
              <p:custDataLst>
                <p:tags r:id="rId53"/>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22590" name="AutoShape 244"/>
            <p:cNvSpPr>
              <a:spLocks noChangeArrowheads="1"/>
            </p:cNvSpPr>
            <p:nvPr>
              <p:custDataLst>
                <p:tags r:id="rId54"/>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mc:AlternateContent xmlns:mc="http://schemas.openxmlformats.org/markup-compatibility/2006" xmlns:p14="http://schemas.microsoft.com/office/powerpoint/2010/main">
        <mc:Choice Requires="p14">
          <p:contentPart p14:bwMode="auto" r:id="rId102">
            <p14:nvContentPartPr>
              <p14:cNvPr id="2" name="Ink 1"/>
              <p14:cNvContentPartPr/>
              <p14:nvPr/>
            </p14:nvContentPartPr>
            <p14:xfrm>
              <a:off x="1509120" y="2304000"/>
              <a:ext cx="7394040" cy="3107880"/>
            </p14:xfrm>
          </p:contentPart>
        </mc:Choice>
        <mc:Fallback xmlns="">
          <p:pic>
            <p:nvPicPr>
              <p:cNvPr id="2" name="Ink 1"/>
              <p:cNvPicPr/>
              <p:nvPr/>
            </p:nvPicPr>
            <p:blipFill>
              <a:blip r:embed="rId103"/>
              <a:stretch>
                <a:fillRect/>
              </a:stretch>
            </p:blipFill>
            <p:spPr>
              <a:xfrm>
                <a:off x="1499760" y="2294640"/>
                <a:ext cx="7412760" cy="3126600"/>
              </a:xfrm>
              <a:prstGeom prst="rect">
                <a:avLst/>
              </a:prstGeom>
            </p:spPr>
          </p:pic>
        </mc:Fallback>
      </mc:AlternateContent>
    </p:spTree>
    <p:extLst>
      <p:ext uri="{BB962C8B-B14F-4D97-AF65-F5344CB8AC3E}">
        <p14:creationId xmlns:p14="http://schemas.microsoft.com/office/powerpoint/2010/main" val="2533334704"/>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530" name="Group 2"/>
          <p:cNvGrpSpPr>
            <a:grpSpLocks/>
          </p:cNvGrpSpPr>
          <p:nvPr>
            <p:custDataLst>
              <p:tags r:id="rId1"/>
            </p:custDataLst>
          </p:nvPr>
        </p:nvGrpSpPr>
        <p:grpSpPr bwMode="auto">
          <a:xfrm>
            <a:off x="319088" y="1285875"/>
            <a:ext cx="500062" cy="180975"/>
            <a:chOff x="295" y="1311"/>
            <a:chExt cx="5177" cy="114"/>
          </a:xfrm>
        </p:grpSpPr>
        <p:sp>
          <p:nvSpPr>
            <p:cNvPr id="22634" name="Rectangle 3"/>
            <p:cNvSpPr>
              <a:spLocks noChangeArrowheads="1"/>
            </p:cNvSpPr>
            <p:nvPr>
              <p:custDataLst>
                <p:tags r:id="rId9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22635" name="Rectangle 4"/>
            <p:cNvSpPr>
              <a:spLocks noChangeArrowheads="1"/>
            </p:cNvSpPr>
            <p:nvPr>
              <p:custDataLst>
                <p:tags r:id="rId9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22531" name="Rectangle 6"/>
          <p:cNvSpPr>
            <a:spLocks noChangeArrowheads="1"/>
          </p:cNvSpPr>
          <p:nvPr>
            <p:custDataLst>
              <p:tags r:id="rId2"/>
            </p:custDataLst>
          </p:nvPr>
        </p:nvSpPr>
        <p:spPr bwMode="auto">
          <a:xfrm>
            <a:off x="381000" y="150813"/>
            <a:ext cx="82296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loadr</a:t>
            </a:r>
            <a:r>
              <a:rPr lang="en-US" sz="4200">
                <a:solidFill>
                  <a:schemeClr val="tx2"/>
                </a:solidFill>
                <a:latin typeface="Times New Roman" pitchFamily="-106" charset="0"/>
              </a:rPr>
              <a:t>  loads  FROM  memory</a:t>
            </a:r>
          </a:p>
        </p:txBody>
      </p:sp>
      <p:sp>
        <p:nvSpPr>
          <p:cNvPr id="22532" name="Text Box 25"/>
          <p:cNvSpPr txBox="1">
            <a:spLocks noChangeArrowheads="1"/>
          </p:cNvSpPr>
          <p:nvPr>
            <p:custDataLst>
              <p:tags r:id="rId3"/>
            </p:custDataLst>
          </p:nvPr>
        </p:nvSpPr>
        <p:spPr bwMode="auto">
          <a:xfrm>
            <a:off x="5902325" y="11430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RAM</a:t>
            </a:r>
          </a:p>
        </p:txBody>
      </p:sp>
      <p:sp>
        <p:nvSpPr>
          <p:cNvPr id="22533" name="Text Box 26"/>
          <p:cNvSpPr txBox="1">
            <a:spLocks noChangeArrowheads="1"/>
          </p:cNvSpPr>
          <p:nvPr>
            <p:custDataLst>
              <p:tags r:id="rId4"/>
            </p:custDataLst>
          </p:nvPr>
        </p:nvSpPr>
        <p:spPr bwMode="auto">
          <a:xfrm>
            <a:off x="1050925" y="1143000"/>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CPU</a:t>
            </a:r>
          </a:p>
        </p:txBody>
      </p:sp>
      <p:sp>
        <p:nvSpPr>
          <p:cNvPr id="22534" name="Text Box 56"/>
          <p:cNvSpPr txBox="1">
            <a:spLocks noChangeArrowheads="1"/>
          </p:cNvSpPr>
          <p:nvPr>
            <p:custDataLst>
              <p:tags r:id="rId5"/>
            </p:custDataLst>
          </p:nvPr>
        </p:nvSpPr>
        <p:spPr bwMode="auto">
          <a:xfrm>
            <a:off x="41751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22535" name="Text Box 57"/>
          <p:cNvSpPr txBox="1">
            <a:spLocks noChangeArrowheads="1"/>
          </p:cNvSpPr>
          <p:nvPr>
            <p:custDataLst>
              <p:tags r:id="rId6"/>
            </p:custDataLst>
          </p:nvPr>
        </p:nvSpPr>
        <p:spPr bwMode="auto">
          <a:xfrm>
            <a:off x="36417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grpSp>
        <p:nvGrpSpPr>
          <p:cNvPr id="22536" name="Group 183"/>
          <p:cNvGrpSpPr>
            <a:grpSpLocks/>
          </p:cNvGrpSpPr>
          <p:nvPr>
            <p:custDataLst>
              <p:tags r:id="rId7"/>
            </p:custDataLst>
          </p:nvPr>
        </p:nvGrpSpPr>
        <p:grpSpPr bwMode="auto">
          <a:xfrm>
            <a:off x="3048000" y="1285875"/>
            <a:ext cx="2698750" cy="180975"/>
            <a:chOff x="295" y="1311"/>
            <a:chExt cx="5177" cy="114"/>
          </a:xfrm>
        </p:grpSpPr>
        <p:sp>
          <p:nvSpPr>
            <p:cNvPr id="22632" name="Rectangle 184"/>
            <p:cNvSpPr>
              <a:spLocks noChangeArrowheads="1"/>
            </p:cNvSpPr>
            <p:nvPr>
              <p:custDataLst>
                <p:tags r:id="rId96"/>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22633" name="Rectangle 185"/>
            <p:cNvSpPr>
              <a:spLocks noChangeArrowheads="1"/>
            </p:cNvSpPr>
            <p:nvPr>
              <p:custDataLst>
                <p:tags r:id="rId97"/>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22537" name="Group 186"/>
          <p:cNvGrpSpPr>
            <a:grpSpLocks/>
          </p:cNvGrpSpPr>
          <p:nvPr>
            <p:custDataLst>
              <p:tags r:id="rId8"/>
            </p:custDataLst>
          </p:nvPr>
        </p:nvGrpSpPr>
        <p:grpSpPr bwMode="auto">
          <a:xfrm>
            <a:off x="8166100" y="1285875"/>
            <a:ext cx="563563" cy="180975"/>
            <a:chOff x="295" y="1311"/>
            <a:chExt cx="5177" cy="114"/>
          </a:xfrm>
        </p:grpSpPr>
        <p:sp>
          <p:nvSpPr>
            <p:cNvPr id="22630" name="Rectangle 187"/>
            <p:cNvSpPr>
              <a:spLocks noChangeArrowheads="1"/>
            </p:cNvSpPr>
            <p:nvPr>
              <p:custDataLst>
                <p:tags r:id="rId9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22631" name="Rectangle 188"/>
            <p:cNvSpPr>
              <a:spLocks noChangeArrowheads="1"/>
            </p:cNvSpPr>
            <p:nvPr>
              <p:custDataLst>
                <p:tags r:id="rId9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22538" name="Rectangle 16"/>
          <p:cNvSpPr>
            <a:spLocks noChangeArrowheads="1"/>
          </p:cNvSpPr>
          <p:nvPr>
            <p:custDataLst>
              <p:tags r:id="rId9"/>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39" name="Rectangle 17"/>
          <p:cNvSpPr>
            <a:spLocks noChangeArrowheads="1"/>
          </p:cNvSpPr>
          <p:nvPr>
            <p:custDataLst>
              <p:tags r:id="rId10"/>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40" name="Rectangle 18"/>
          <p:cNvSpPr>
            <a:spLocks noChangeArrowheads="1"/>
          </p:cNvSpPr>
          <p:nvPr>
            <p:custDataLst>
              <p:tags r:id="rId11"/>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41" name="Rectangle 19"/>
          <p:cNvSpPr>
            <a:spLocks noChangeArrowheads="1"/>
          </p:cNvSpPr>
          <p:nvPr>
            <p:custDataLst>
              <p:tags r:id="rId12"/>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42" name="Rectangle 20"/>
          <p:cNvSpPr>
            <a:spLocks noChangeArrowheads="1"/>
          </p:cNvSpPr>
          <p:nvPr>
            <p:custDataLst>
              <p:tags r:id="rId13"/>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43" name="Rectangle 21"/>
          <p:cNvSpPr>
            <a:spLocks noChangeArrowheads="1"/>
          </p:cNvSpPr>
          <p:nvPr>
            <p:custDataLst>
              <p:tags r:id="rId14"/>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44" name="Rectangle 22"/>
          <p:cNvSpPr>
            <a:spLocks noChangeArrowheads="1"/>
          </p:cNvSpPr>
          <p:nvPr>
            <p:custDataLst>
              <p:tags r:id="rId15"/>
            </p:custDataLst>
          </p:nvPr>
        </p:nvSpPr>
        <p:spPr bwMode="auto">
          <a:xfrm>
            <a:off x="5816600" y="4848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45" name="Rectangle 28"/>
          <p:cNvSpPr>
            <a:spLocks noChangeArrowheads="1"/>
          </p:cNvSpPr>
          <p:nvPr>
            <p:custDataLst>
              <p:tags r:id="rId16"/>
            </p:custDataLst>
          </p:nvPr>
        </p:nvSpPr>
        <p:spPr bwMode="auto">
          <a:xfrm>
            <a:off x="5857875" y="18399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setn r1 3</a:t>
            </a:r>
            <a:endParaRPr lang="en-US" sz="1800">
              <a:latin typeface="Arial" charset="0"/>
            </a:endParaRPr>
          </a:p>
        </p:txBody>
      </p:sp>
      <p:sp>
        <p:nvSpPr>
          <p:cNvPr id="22546" name="Text Box 30"/>
          <p:cNvSpPr txBox="1">
            <a:spLocks noChangeArrowheads="1"/>
          </p:cNvSpPr>
          <p:nvPr>
            <p:custDataLst>
              <p:tags r:id="rId17"/>
            </p:custDataLst>
          </p:nvPr>
        </p:nvSpPr>
        <p:spPr bwMode="auto">
          <a:xfrm>
            <a:off x="5141913" y="18288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22547" name="Text Box 31"/>
          <p:cNvSpPr txBox="1">
            <a:spLocks noChangeArrowheads="1"/>
          </p:cNvSpPr>
          <p:nvPr>
            <p:custDataLst>
              <p:tags r:id="rId18"/>
            </p:custDataLst>
          </p:nvPr>
        </p:nvSpPr>
        <p:spPr bwMode="auto">
          <a:xfrm>
            <a:off x="5138738" y="2206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22548" name="Text Box 32"/>
          <p:cNvSpPr txBox="1">
            <a:spLocks noChangeArrowheads="1"/>
          </p:cNvSpPr>
          <p:nvPr>
            <p:custDataLst>
              <p:tags r:id="rId19"/>
            </p:custDataLst>
          </p:nvPr>
        </p:nvSpPr>
        <p:spPr bwMode="auto">
          <a:xfrm>
            <a:off x="5138738" y="2587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22549" name="Text Box 33"/>
          <p:cNvSpPr txBox="1">
            <a:spLocks noChangeArrowheads="1"/>
          </p:cNvSpPr>
          <p:nvPr>
            <p:custDataLst>
              <p:tags r:id="rId20"/>
            </p:custDataLst>
          </p:nvPr>
        </p:nvSpPr>
        <p:spPr bwMode="auto">
          <a:xfrm>
            <a:off x="5138738" y="2968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22550" name="Text Box 34"/>
          <p:cNvSpPr txBox="1">
            <a:spLocks noChangeArrowheads="1"/>
          </p:cNvSpPr>
          <p:nvPr>
            <p:custDataLst>
              <p:tags r:id="rId21"/>
            </p:custDataLst>
          </p:nvPr>
        </p:nvSpPr>
        <p:spPr bwMode="auto">
          <a:xfrm>
            <a:off x="5138738" y="3341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22551" name="Text Box 35"/>
          <p:cNvSpPr txBox="1">
            <a:spLocks noChangeArrowheads="1"/>
          </p:cNvSpPr>
          <p:nvPr>
            <p:custDataLst>
              <p:tags r:id="rId22"/>
            </p:custDataLst>
          </p:nvPr>
        </p:nvSpPr>
        <p:spPr bwMode="auto">
          <a:xfrm>
            <a:off x="5138738" y="3730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22552" name="Rectangle 49"/>
          <p:cNvSpPr>
            <a:spLocks noChangeArrowheads="1"/>
          </p:cNvSpPr>
          <p:nvPr>
            <p:custDataLst>
              <p:tags r:id="rId23"/>
            </p:custDataLst>
          </p:nvPr>
        </p:nvSpPr>
        <p:spPr bwMode="auto">
          <a:xfrm>
            <a:off x="5857875" y="2219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setn r15 42</a:t>
            </a:r>
            <a:endParaRPr lang="en-US" sz="1800">
              <a:latin typeface="Arial" charset="0"/>
            </a:endParaRPr>
          </a:p>
        </p:txBody>
      </p:sp>
      <p:sp>
        <p:nvSpPr>
          <p:cNvPr id="22553" name="Rectangle 52"/>
          <p:cNvSpPr>
            <a:spLocks noChangeArrowheads="1"/>
          </p:cNvSpPr>
          <p:nvPr>
            <p:custDataLst>
              <p:tags r:id="rId24"/>
            </p:custDataLst>
          </p:nvPr>
        </p:nvSpPr>
        <p:spPr bwMode="auto">
          <a:xfrm>
            <a:off x="5857875" y="3738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2554" name="Rectangle 53"/>
          <p:cNvSpPr>
            <a:spLocks noChangeArrowheads="1"/>
          </p:cNvSpPr>
          <p:nvPr>
            <p:custDataLst>
              <p:tags r:id="rId25"/>
            </p:custDataLst>
          </p:nvPr>
        </p:nvSpPr>
        <p:spPr bwMode="auto">
          <a:xfrm>
            <a:off x="5857875" y="4870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2555" name="Rectangle 269"/>
          <p:cNvSpPr>
            <a:spLocks noChangeArrowheads="1"/>
          </p:cNvSpPr>
          <p:nvPr>
            <p:custDataLst>
              <p:tags r:id="rId26"/>
            </p:custDataLst>
          </p:nvPr>
        </p:nvSpPr>
        <p:spPr bwMode="auto">
          <a:xfrm>
            <a:off x="5857875" y="2595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storer r1 r15 </a:t>
            </a:r>
            <a:endParaRPr lang="en-US" sz="1800">
              <a:latin typeface="Arial" charset="0"/>
            </a:endParaRPr>
          </a:p>
        </p:txBody>
      </p:sp>
      <p:sp>
        <p:nvSpPr>
          <p:cNvPr id="22556" name="Rectangle 270"/>
          <p:cNvSpPr>
            <a:spLocks noChangeArrowheads="1"/>
          </p:cNvSpPr>
          <p:nvPr>
            <p:custDataLst>
              <p:tags r:id="rId27"/>
            </p:custDataLst>
          </p:nvPr>
        </p:nvSpPr>
        <p:spPr bwMode="auto">
          <a:xfrm>
            <a:off x="5857875" y="2984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r1 -1</a:t>
            </a:r>
            <a:endParaRPr lang="en-US" sz="1800">
              <a:latin typeface="Arial" charset="0"/>
            </a:endParaRPr>
          </a:p>
        </p:txBody>
      </p:sp>
      <p:sp>
        <p:nvSpPr>
          <p:cNvPr id="22557" name="Rectangle 51"/>
          <p:cNvSpPr>
            <a:spLocks noChangeArrowheads="1"/>
          </p:cNvSpPr>
          <p:nvPr>
            <p:custDataLst>
              <p:tags r:id="rId28"/>
            </p:custDataLst>
          </p:nvPr>
        </p:nvSpPr>
        <p:spPr bwMode="auto">
          <a:xfrm>
            <a:off x="5857875" y="37401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write r1</a:t>
            </a:r>
            <a:endParaRPr lang="en-US" sz="1800">
              <a:latin typeface="Arial" charset="0"/>
            </a:endParaRPr>
          </a:p>
        </p:txBody>
      </p:sp>
      <p:sp>
        <p:nvSpPr>
          <p:cNvPr id="22558" name="Rectangle 270"/>
          <p:cNvSpPr>
            <a:spLocks noChangeArrowheads="1"/>
          </p:cNvSpPr>
          <p:nvPr>
            <p:custDataLst>
              <p:tags r:id="rId29"/>
            </p:custDataLst>
          </p:nvPr>
        </p:nvSpPr>
        <p:spPr bwMode="auto">
          <a:xfrm>
            <a:off x="5857875" y="3348038"/>
            <a:ext cx="2185988" cy="366712"/>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FF0000"/>
                </a:solidFill>
                <a:latin typeface="Courier New" pitchFamily="-106" charset="0"/>
              </a:rPr>
              <a:t>loadr </a:t>
            </a:r>
            <a:r>
              <a:rPr lang="en-US" sz="1800" b="1">
                <a:latin typeface="Courier New" pitchFamily="-106" charset="0"/>
              </a:rPr>
              <a:t>r1 r15</a:t>
            </a:r>
            <a:endParaRPr lang="en-US" sz="1800">
              <a:latin typeface="Arial" charset="0"/>
            </a:endParaRPr>
          </a:p>
        </p:txBody>
      </p:sp>
      <p:sp>
        <p:nvSpPr>
          <p:cNvPr id="22559" name="Text Box 9"/>
          <p:cNvSpPr txBox="1">
            <a:spLocks noChangeArrowheads="1"/>
          </p:cNvSpPr>
          <p:nvPr>
            <p:custDataLst>
              <p:tags r:id="rId30"/>
            </p:custDataLst>
          </p:nvPr>
        </p:nvSpPr>
        <p:spPr bwMode="auto">
          <a:xfrm>
            <a:off x="304800" y="23971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p>
        </p:txBody>
      </p:sp>
      <p:sp>
        <p:nvSpPr>
          <p:cNvPr id="22560" name="Rectangle 12"/>
          <p:cNvSpPr>
            <a:spLocks noChangeArrowheads="1"/>
          </p:cNvSpPr>
          <p:nvPr>
            <p:custDataLst>
              <p:tags r:id="rId31"/>
            </p:custDataLst>
          </p:nvPr>
        </p:nvSpPr>
        <p:spPr bwMode="auto">
          <a:xfrm>
            <a:off x="969963" y="3352800"/>
            <a:ext cx="1676400" cy="3810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61" name="Text Box 29"/>
          <p:cNvSpPr txBox="1">
            <a:spLocks noChangeArrowheads="1"/>
          </p:cNvSpPr>
          <p:nvPr>
            <p:custDataLst>
              <p:tags r:id="rId32"/>
            </p:custDataLst>
          </p:nvPr>
        </p:nvSpPr>
        <p:spPr bwMode="auto">
          <a:xfrm>
            <a:off x="315913" y="33607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r15</a:t>
            </a:r>
          </a:p>
        </p:txBody>
      </p:sp>
      <p:sp>
        <p:nvSpPr>
          <p:cNvPr id="22562" name="Rectangle 124"/>
          <p:cNvSpPr>
            <a:spLocks noChangeArrowheads="1"/>
          </p:cNvSpPr>
          <p:nvPr/>
        </p:nvSpPr>
        <p:spPr bwMode="auto">
          <a:xfrm>
            <a:off x="503238" y="3748088"/>
            <a:ext cx="26320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b="1">
                <a:latin typeface="Calibri" pitchFamily="-106" charset="0"/>
              </a:rPr>
              <a:t>points to a location in memory</a:t>
            </a:r>
          </a:p>
        </p:txBody>
      </p:sp>
      <p:sp>
        <p:nvSpPr>
          <p:cNvPr id="22563" name="Text Box 35"/>
          <p:cNvSpPr txBox="1">
            <a:spLocks noChangeArrowheads="1"/>
          </p:cNvSpPr>
          <p:nvPr>
            <p:custDataLst>
              <p:tags r:id="rId33"/>
            </p:custDataLst>
          </p:nvPr>
        </p:nvSpPr>
        <p:spPr bwMode="auto">
          <a:xfrm>
            <a:off x="5137150" y="4891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100</a:t>
            </a:r>
          </a:p>
        </p:txBody>
      </p:sp>
      <p:sp>
        <p:nvSpPr>
          <p:cNvPr id="22564" name="Rectangle 21"/>
          <p:cNvSpPr>
            <a:spLocks noChangeArrowheads="1"/>
          </p:cNvSpPr>
          <p:nvPr>
            <p:custDataLst>
              <p:tags r:id="rId34"/>
            </p:custDataLst>
          </p:nvPr>
        </p:nvSpPr>
        <p:spPr bwMode="auto">
          <a:xfrm>
            <a:off x="5816600" y="410368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65" name="Text Box 35"/>
          <p:cNvSpPr txBox="1">
            <a:spLocks noChangeArrowheads="1"/>
          </p:cNvSpPr>
          <p:nvPr>
            <p:custDataLst>
              <p:tags r:id="rId35"/>
            </p:custDataLst>
          </p:nvPr>
        </p:nvSpPr>
        <p:spPr bwMode="auto">
          <a:xfrm>
            <a:off x="5138738" y="41179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6</a:t>
            </a:r>
          </a:p>
        </p:txBody>
      </p:sp>
      <p:sp>
        <p:nvSpPr>
          <p:cNvPr id="22566" name="Rectangle 52"/>
          <p:cNvSpPr>
            <a:spLocks noChangeArrowheads="1"/>
          </p:cNvSpPr>
          <p:nvPr>
            <p:custDataLst>
              <p:tags r:id="rId36"/>
            </p:custDataLst>
          </p:nvPr>
        </p:nvSpPr>
        <p:spPr bwMode="auto">
          <a:xfrm>
            <a:off x="5857875" y="41259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2567" name="Rectangle 51"/>
          <p:cNvSpPr>
            <a:spLocks noChangeArrowheads="1"/>
          </p:cNvSpPr>
          <p:nvPr>
            <p:custDataLst>
              <p:tags r:id="rId37"/>
            </p:custDataLst>
          </p:nvPr>
        </p:nvSpPr>
        <p:spPr bwMode="auto">
          <a:xfrm>
            <a:off x="5857875" y="4127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halt</a:t>
            </a:r>
            <a:endParaRPr lang="en-US" sz="1800">
              <a:latin typeface="Arial" charset="0"/>
            </a:endParaRPr>
          </a:p>
        </p:txBody>
      </p:sp>
      <p:sp>
        <p:nvSpPr>
          <p:cNvPr id="22568" name="Left Arrow 33"/>
          <p:cNvSpPr>
            <a:spLocks noChangeArrowheads="1"/>
          </p:cNvSpPr>
          <p:nvPr/>
        </p:nvSpPr>
        <p:spPr bwMode="auto">
          <a:xfrm>
            <a:off x="1300163" y="4343400"/>
            <a:ext cx="3505200" cy="1371600"/>
          </a:xfrm>
          <a:prstGeom prst="leftArrow">
            <a:avLst>
              <a:gd name="adj1" fmla="val 50000"/>
              <a:gd name="adj2" fmla="val 49999"/>
            </a:avLst>
          </a:prstGeom>
          <a:solidFill>
            <a:srgbClr val="FF0000"/>
          </a:solidFill>
          <a:ln w="19050">
            <a:solidFill>
              <a:srgbClr val="C00000"/>
            </a:solidFill>
            <a:round/>
            <a:headEnd/>
            <a:tailEnd/>
          </a:ln>
        </p:spPr>
        <p:txBody>
          <a:bodyPr>
            <a:spAutoFit/>
          </a:bodyPr>
          <a:lstStyle/>
          <a:p>
            <a:endParaRPr lang="en-US"/>
          </a:p>
        </p:txBody>
      </p:sp>
      <p:sp>
        <p:nvSpPr>
          <p:cNvPr id="22569" name="TextBox 119"/>
          <p:cNvSpPr txBox="1">
            <a:spLocks noChangeArrowheads="1"/>
          </p:cNvSpPr>
          <p:nvPr/>
        </p:nvSpPr>
        <p:spPr bwMode="auto">
          <a:xfrm>
            <a:off x="1219200" y="4729163"/>
            <a:ext cx="38846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3200" b="1" dirty="0" err="1">
                <a:solidFill>
                  <a:schemeClr val="bg1"/>
                </a:solidFill>
                <a:latin typeface="Courier New" pitchFamily="-106" charset="0"/>
                <a:cs typeface="Courier New" pitchFamily="-106" charset="0"/>
              </a:rPr>
              <a:t>loadr</a:t>
            </a:r>
            <a:r>
              <a:rPr lang="en-US" sz="3200" b="1" dirty="0">
                <a:solidFill>
                  <a:schemeClr val="bg1"/>
                </a:solidFill>
                <a:latin typeface="Courier New" pitchFamily="-106" charset="0"/>
                <a:cs typeface="Courier New" pitchFamily="-106" charset="0"/>
              </a:rPr>
              <a:t> r1 r15</a:t>
            </a:r>
          </a:p>
        </p:txBody>
      </p:sp>
      <p:sp>
        <p:nvSpPr>
          <p:cNvPr id="22570" name="Text Box 247"/>
          <p:cNvSpPr txBox="1">
            <a:spLocks noChangeArrowheads="1"/>
          </p:cNvSpPr>
          <p:nvPr/>
        </p:nvSpPr>
        <p:spPr bwMode="auto">
          <a:xfrm>
            <a:off x="3028950" y="2438400"/>
            <a:ext cx="2133600" cy="1062038"/>
          </a:xfrm>
          <a:prstGeom prst="rect">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dirty="0">
                <a:solidFill>
                  <a:srgbClr val="FF0515"/>
                </a:solidFill>
                <a:latin typeface="Comic Sans MS" pitchFamily="-106" charset="0"/>
              </a:rPr>
              <a:t>loads data into r1 from </a:t>
            </a:r>
            <a:r>
              <a:rPr lang="en-US" sz="1400" dirty="0">
                <a:solidFill>
                  <a:srgbClr val="FF0000"/>
                </a:solidFill>
                <a:latin typeface="Comic Sans MS" pitchFamily="-106" charset="0"/>
              </a:rPr>
              <a:t>r15's </a:t>
            </a:r>
            <a:r>
              <a:rPr lang="en-US" sz="1400" dirty="0">
                <a:solidFill>
                  <a:srgbClr val="800000"/>
                </a:solidFill>
                <a:latin typeface="Comic Sans MS" pitchFamily="-106" charset="0"/>
              </a:rPr>
              <a:t>MEMORY LOCATION </a:t>
            </a:r>
          </a:p>
          <a:p>
            <a:pPr>
              <a:spcBef>
                <a:spcPct val="50000"/>
              </a:spcBef>
            </a:pPr>
            <a:r>
              <a:rPr lang="en-US" sz="1400" dirty="0">
                <a:solidFill>
                  <a:srgbClr val="FF0515"/>
                </a:solidFill>
                <a:latin typeface="Comic Sans MS" pitchFamily="-106" charset="0"/>
              </a:rPr>
              <a:t>(not r15 itself)</a:t>
            </a:r>
          </a:p>
        </p:txBody>
      </p:sp>
      <p:sp>
        <p:nvSpPr>
          <p:cNvPr id="22571" name="Line 248"/>
          <p:cNvSpPr>
            <a:spLocks noChangeShapeType="1"/>
          </p:cNvSpPr>
          <p:nvPr/>
        </p:nvSpPr>
        <p:spPr bwMode="auto">
          <a:xfrm flipH="1">
            <a:off x="2689225" y="2590800"/>
            <a:ext cx="317500" cy="0"/>
          </a:xfrm>
          <a:prstGeom prst="line">
            <a:avLst/>
          </a:prstGeom>
          <a:noFill/>
          <a:ln w="38100">
            <a:solidFill>
              <a:srgbClr val="FF0515"/>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2572" name="Line 248"/>
          <p:cNvSpPr>
            <a:spLocks noChangeShapeType="1"/>
          </p:cNvSpPr>
          <p:nvPr/>
        </p:nvSpPr>
        <p:spPr bwMode="auto">
          <a:xfrm flipH="1" flipV="1">
            <a:off x="4805363" y="3544888"/>
            <a:ext cx="641350" cy="1303337"/>
          </a:xfrm>
          <a:prstGeom prst="line">
            <a:avLst/>
          </a:prstGeom>
          <a:noFill/>
          <a:ln w="38100">
            <a:solidFill>
              <a:srgbClr val="FF0515"/>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2573" name="Rectangle 11"/>
          <p:cNvSpPr>
            <a:spLocks noChangeArrowheads="1"/>
          </p:cNvSpPr>
          <p:nvPr>
            <p:custDataLst>
              <p:tags r:id="rId38"/>
            </p:custDataLst>
          </p:nvPr>
        </p:nvSpPr>
        <p:spPr bwMode="auto">
          <a:xfrm>
            <a:off x="969963" y="2384425"/>
            <a:ext cx="1676400" cy="3810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22574" name="Group 190"/>
          <p:cNvGrpSpPr>
            <a:grpSpLocks/>
          </p:cNvGrpSpPr>
          <p:nvPr>
            <p:custDataLst>
              <p:tags r:id="rId39"/>
            </p:custDataLst>
          </p:nvPr>
        </p:nvGrpSpPr>
        <p:grpSpPr bwMode="auto">
          <a:xfrm>
            <a:off x="7831138" y="4511675"/>
            <a:ext cx="225425" cy="300038"/>
            <a:chOff x="2928" y="1051"/>
            <a:chExt cx="840" cy="957"/>
          </a:xfrm>
        </p:grpSpPr>
        <p:sp>
          <p:nvSpPr>
            <p:cNvPr id="22617" name="Freeform 191"/>
            <p:cNvSpPr>
              <a:spLocks/>
            </p:cNvSpPr>
            <p:nvPr>
              <p:custDataLst>
                <p:tags r:id="rId81"/>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618" name="Oval 192"/>
            <p:cNvSpPr>
              <a:spLocks noChangeArrowheads="1"/>
            </p:cNvSpPr>
            <p:nvPr>
              <p:custDataLst>
                <p:tags r:id="rId8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2619" name="Oval 193"/>
            <p:cNvSpPr>
              <a:spLocks noChangeArrowheads="1"/>
            </p:cNvSpPr>
            <p:nvPr>
              <p:custDataLst>
                <p:tags r:id="rId8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20" name="Oval 194"/>
            <p:cNvSpPr>
              <a:spLocks noChangeArrowheads="1"/>
            </p:cNvSpPr>
            <p:nvPr>
              <p:custDataLst>
                <p:tags r:id="rId8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21" name="Oval 195"/>
            <p:cNvSpPr>
              <a:spLocks noChangeArrowheads="1"/>
            </p:cNvSpPr>
            <p:nvPr>
              <p:custDataLst>
                <p:tags r:id="rId8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22" name="Oval 196"/>
            <p:cNvSpPr>
              <a:spLocks noChangeArrowheads="1"/>
            </p:cNvSpPr>
            <p:nvPr>
              <p:custDataLst>
                <p:tags r:id="rId8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23" name="Oval 197"/>
            <p:cNvSpPr>
              <a:spLocks noChangeArrowheads="1"/>
            </p:cNvSpPr>
            <p:nvPr>
              <p:custDataLst>
                <p:tags r:id="rId8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24" name="Oval 198"/>
            <p:cNvSpPr>
              <a:spLocks noChangeArrowheads="1"/>
            </p:cNvSpPr>
            <p:nvPr>
              <p:custDataLst>
                <p:tags r:id="rId8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25" name="AutoShape 199"/>
            <p:cNvSpPr>
              <a:spLocks noChangeArrowheads="1"/>
            </p:cNvSpPr>
            <p:nvPr>
              <p:custDataLst>
                <p:tags r:id="rId8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2626" name="Freeform 200"/>
            <p:cNvSpPr>
              <a:spLocks/>
            </p:cNvSpPr>
            <p:nvPr>
              <p:custDataLst>
                <p:tags r:id="rId9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627" name="Freeform 201"/>
            <p:cNvSpPr>
              <a:spLocks/>
            </p:cNvSpPr>
            <p:nvPr>
              <p:custDataLst>
                <p:tags r:id="rId9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628" name="Freeform 202"/>
            <p:cNvSpPr>
              <a:spLocks/>
            </p:cNvSpPr>
            <p:nvPr>
              <p:custDataLst>
                <p:tags r:id="rId9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629" name="Freeform 203"/>
            <p:cNvSpPr>
              <a:spLocks/>
            </p:cNvSpPr>
            <p:nvPr>
              <p:custDataLst>
                <p:tags r:id="rId9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2575" name="Group 204"/>
          <p:cNvGrpSpPr>
            <a:grpSpLocks/>
          </p:cNvGrpSpPr>
          <p:nvPr>
            <p:custDataLst>
              <p:tags r:id="rId40"/>
            </p:custDataLst>
          </p:nvPr>
        </p:nvGrpSpPr>
        <p:grpSpPr bwMode="auto">
          <a:xfrm>
            <a:off x="7224713" y="4511675"/>
            <a:ext cx="225425" cy="300038"/>
            <a:chOff x="2928" y="1051"/>
            <a:chExt cx="840" cy="957"/>
          </a:xfrm>
        </p:grpSpPr>
        <p:sp>
          <p:nvSpPr>
            <p:cNvPr id="22604" name="Freeform 205"/>
            <p:cNvSpPr>
              <a:spLocks/>
            </p:cNvSpPr>
            <p:nvPr>
              <p:custDataLst>
                <p:tags r:id="rId68"/>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605" name="Oval 206"/>
            <p:cNvSpPr>
              <a:spLocks noChangeArrowheads="1"/>
            </p:cNvSpPr>
            <p:nvPr>
              <p:custDataLst>
                <p:tags r:id="rId6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2606" name="Oval 207"/>
            <p:cNvSpPr>
              <a:spLocks noChangeArrowheads="1"/>
            </p:cNvSpPr>
            <p:nvPr>
              <p:custDataLst>
                <p:tags r:id="rId7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07" name="Oval 208"/>
            <p:cNvSpPr>
              <a:spLocks noChangeArrowheads="1"/>
            </p:cNvSpPr>
            <p:nvPr>
              <p:custDataLst>
                <p:tags r:id="rId7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08" name="Oval 209"/>
            <p:cNvSpPr>
              <a:spLocks noChangeArrowheads="1"/>
            </p:cNvSpPr>
            <p:nvPr>
              <p:custDataLst>
                <p:tags r:id="rId7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09" name="Oval 210"/>
            <p:cNvSpPr>
              <a:spLocks noChangeArrowheads="1"/>
            </p:cNvSpPr>
            <p:nvPr>
              <p:custDataLst>
                <p:tags r:id="rId7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10" name="Oval 211"/>
            <p:cNvSpPr>
              <a:spLocks noChangeArrowheads="1"/>
            </p:cNvSpPr>
            <p:nvPr>
              <p:custDataLst>
                <p:tags r:id="rId7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11" name="Oval 212"/>
            <p:cNvSpPr>
              <a:spLocks noChangeArrowheads="1"/>
            </p:cNvSpPr>
            <p:nvPr>
              <p:custDataLst>
                <p:tags r:id="rId7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12" name="AutoShape 213"/>
            <p:cNvSpPr>
              <a:spLocks noChangeArrowheads="1"/>
            </p:cNvSpPr>
            <p:nvPr>
              <p:custDataLst>
                <p:tags r:id="rId7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2613" name="Freeform 214"/>
            <p:cNvSpPr>
              <a:spLocks/>
            </p:cNvSpPr>
            <p:nvPr>
              <p:custDataLst>
                <p:tags r:id="rId7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614" name="Freeform 215"/>
            <p:cNvSpPr>
              <a:spLocks/>
            </p:cNvSpPr>
            <p:nvPr>
              <p:custDataLst>
                <p:tags r:id="rId7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615" name="Freeform 216"/>
            <p:cNvSpPr>
              <a:spLocks/>
            </p:cNvSpPr>
            <p:nvPr>
              <p:custDataLst>
                <p:tags r:id="rId7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616" name="Freeform 217"/>
            <p:cNvSpPr>
              <a:spLocks/>
            </p:cNvSpPr>
            <p:nvPr>
              <p:custDataLst>
                <p:tags r:id="rId8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2576" name="Group 218"/>
          <p:cNvGrpSpPr>
            <a:grpSpLocks/>
          </p:cNvGrpSpPr>
          <p:nvPr>
            <p:custDataLst>
              <p:tags r:id="rId41"/>
            </p:custDataLst>
          </p:nvPr>
        </p:nvGrpSpPr>
        <p:grpSpPr bwMode="auto">
          <a:xfrm>
            <a:off x="6943725" y="4511675"/>
            <a:ext cx="225425" cy="300038"/>
            <a:chOff x="2928" y="1051"/>
            <a:chExt cx="840" cy="957"/>
          </a:xfrm>
        </p:grpSpPr>
        <p:sp>
          <p:nvSpPr>
            <p:cNvPr id="22591" name="Freeform 219"/>
            <p:cNvSpPr>
              <a:spLocks/>
            </p:cNvSpPr>
            <p:nvPr>
              <p:custDataLst>
                <p:tags r:id="rId55"/>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592" name="Oval 220"/>
            <p:cNvSpPr>
              <a:spLocks noChangeArrowheads="1"/>
            </p:cNvSpPr>
            <p:nvPr>
              <p:custDataLst>
                <p:tags r:id="rId5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2593" name="Oval 221"/>
            <p:cNvSpPr>
              <a:spLocks noChangeArrowheads="1"/>
            </p:cNvSpPr>
            <p:nvPr>
              <p:custDataLst>
                <p:tags r:id="rId5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94" name="Oval 222"/>
            <p:cNvSpPr>
              <a:spLocks noChangeArrowheads="1"/>
            </p:cNvSpPr>
            <p:nvPr>
              <p:custDataLst>
                <p:tags r:id="rId5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95" name="Oval 223"/>
            <p:cNvSpPr>
              <a:spLocks noChangeArrowheads="1"/>
            </p:cNvSpPr>
            <p:nvPr>
              <p:custDataLst>
                <p:tags r:id="rId5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96" name="Oval 224"/>
            <p:cNvSpPr>
              <a:spLocks noChangeArrowheads="1"/>
            </p:cNvSpPr>
            <p:nvPr>
              <p:custDataLst>
                <p:tags r:id="rId6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97" name="Oval 225"/>
            <p:cNvSpPr>
              <a:spLocks noChangeArrowheads="1"/>
            </p:cNvSpPr>
            <p:nvPr>
              <p:custDataLst>
                <p:tags r:id="rId6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98" name="Oval 226"/>
            <p:cNvSpPr>
              <a:spLocks noChangeArrowheads="1"/>
            </p:cNvSpPr>
            <p:nvPr>
              <p:custDataLst>
                <p:tags r:id="rId6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99" name="AutoShape 227"/>
            <p:cNvSpPr>
              <a:spLocks noChangeArrowheads="1"/>
            </p:cNvSpPr>
            <p:nvPr>
              <p:custDataLst>
                <p:tags r:id="rId6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2600" name="Freeform 228"/>
            <p:cNvSpPr>
              <a:spLocks/>
            </p:cNvSpPr>
            <p:nvPr>
              <p:custDataLst>
                <p:tags r:id="rId6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601" name="Freeform 229"/>
            <p:cNvSpPr>
              <a:spLocks/>
            </p:cNvSpPr>
            <p:nvPr>
              <p:custDataLst>
                <p:tags r:id="rId6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602" name="Freeform 230"/>
            <p:cNvSpPr>
              <a:spLocks/>
            </p:cNvSpPr>
            <p:nvPr>
              <p:custDataLst>
                <p:tags r:id="rId6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603" name="Freeform 231"/>
            <p:cNvSpPr>
              <a:spLocks/>
            </p:cNvSpPr>
            <p:nvPr>
              <p:custDataLst>
                <p:tags r:id="rId6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2577" name="Group 232"/>
          <p:cNvGrpSpPr>
            <a:grpSpLocks/>
          </p:cNvGrpSpPr>
          <p:nvPr>
            <p:custDataLst>
              <p:tags r:id="rId42"/>
            </p:custDataLst>
          </p:nvPr>
        </p:nvGrpSpPr>
        <p:grpSpPr bwMode="auto">
          <a:xfrm>
            <a:off x="7513638" y="4525963"/>
            <a:ext cx="234950" cy="273050"/>
            <a:chOff x="1824" y="4512"/>
            <a:chExt cx="528" cy="241"/>
          </a:xfrm>
        </p:grpSpPr>
        <p:sp>
          <p:nvSpPr>
            <p:cNvPr id="22579" name="Freeform 233"/>
            <p:cNvSpPr>
              <a:spLocks/>
            </p:cNvSpPr>
            <p:nvPr>
              <p:custDataLst>
                <p:tags r:id="rId43"/>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22580" name="Oval 234"/>
            <p:cNvSpPr>
              <a:spLocks noChangeArrowheads="1"/>
            </p:cNvSpPr>
            <p:nvPr>
              <p:custDataLst>
                <p:tags r:id="rId44"/>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22581" name="Oval 235"/>
            <p:cNvSpPr>
              <a:spLocks noChangeArrowheads="1"/>
            </p:cNvSpPr>
            <p:nvPr>
              <p:custDataLst>
                <p:tags r:id="rId45"/>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82" name="Oval 236"/>
            <p:cNvSpPr>
              <a:spLocks noChangeArrowheads="1"/>
            </p:cNvSpPr>
            <p:nvPr>
              <p:custDataLst>
                <p:tags r:id="rId46"/>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83" name="Oval 237"/>
            <p:cNvSpPr>
              <a:spLocks noChangeArrowheads="1"/>
            </p:cNvSpPr>
            <p:nvPr>
              <p:custDataLst>
                <p:tags r:id="rId47"/>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84" name="Oval 238"/>
            <p:cNvSpPr>
              <a:spLocks noChangeArrowheads="1"/>
            </p:cNvSpPr>
            <p:nvPr>
              <p:custDataLst>
                <p:tags r:id="rId48"/>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85" name="Oval 239"/>
            <p:cNvSpPr>
              <a:spLocks noChangeArrowheads="1"/>
            </p:cNvSpPr>
            <p:nvPr>
              <p:custDataLst>
                <p:tags r:id="rId49"/>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86" name="Oval 240"/>
            <p:cNvSpPr>
              <a:spLocks noChangeArrowheads="1"/>
            </p:cNvSpPr>
            <p:nvPr>
              <p:custDataLst>
                <p:tags r:id="rId50"/>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87" name="Freeform 241"/>
            <p:cNvSpPr>
              <a:spLocks/>
            </p:cNvSpPr>
            <p:nvPr>
              <p:custDataLst>
                <p:tags r:id="rId51"/>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22588" name="Freeform 242"/>
            <p:cNvSpPr>
              <a:spLocks/>
            </p:cNvSpPr>
            <p:nvPr>
              <p:custDataLst>
                <p:tags r:id="rId52"/>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22589" name="AutoShape 243"/>
            <p:cNvSpPr>
              <a:spLocks noChangeArrowheads="1"/>
            </p:cNvSpPr>
            <p:nvPr>
              <p:custDataLst>
                <p:tags r:id="rId53"/>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22590" name="AutoShape 244"/>
            <p:cNvSpPr>
              <a:spLocks noChangeArrowheads="1"/>
            </p:cNvSpPr>
            <p:nvPr>
              <p:custDataLst>
                <p:tags r:id="rId54"/>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mc:AlternateContent xmlns:mc="http://schemas.openxmlformats.org/markup-compatibility/2006" xmlns:p14="http://schemas.microsoft.com/office/powerpoint/2010/main">
        <mc:Choice Requires="p14">
          <p:contentPart p14:bwMode="auto" r:id="rId102">
            <p14:nvContentPartPr>
              <p14:cNvPr id="2" name="Ink 1"/>
              <p14:cNvContentPartPr/>
              <p14:nvPr/>
            </p14:nvContentPartPr>
            <p14:xfrm>
              <a:off x="1509120" y="2304000"/>
              <a:ext cx="7394040" cy="3107880"/>
            </p14:xfrm>
          </p:contentPart>
        </mc:Choice>
        <mc:Fallback xmlns="">
          <p:pic>
            <p:nvPicPr>
              <p:cNvPr id="2" name="Ink 1"/>
              <p:cNvPicPr/>
              <p:nvPr/>
            </p:nvPicPr>
            <p:blipFill>
              <a:blip r:embed="rId103"/>
              <a:stretch>
                <a:fillRect/>
              </a:stretch>
            </p:blipFill>
            <p:spPr>
              <a:xfrm>
                <a:off x="1499760" y="2294640"/>
                <a:ext cx="7412760" cy="3126600"/>
              </a:xfrm>
              <a:prstGeom prst="rect">
                <a:avLst/>
              </a:prstGeom>
            </p:spPr>
          </p:pic>
        </mc:Fallback>
      </mc:AlternateContent>
    </p:spTree>
    <p:extLst>
      <p:ext uri="{BB962C8B-B14F-4D97-AF65-F5344CB8AC3E}">
        <p14:creationId xmlns:p14="http://schemas.microsoft.com/office/powerpoint/2010/main" val="10394564"/>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82"/>
          <p:cNvSpPr>
            <a:spLocks noChangeArrowheads="1"/>
          </p:cNvSpPr>
          <p:nvPr/>
        </p:nvSpPr>
        <p:spPr bwMode="auto">
          <a:xfrm>
            <a:off x="304800" y="5114925"/>
            <a:ext cx="1527175" cy="2762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1200">
                <a:solidFill>
                  <a:srgbClr val="008000"/>
                </a:solidFill>
                <a:latin typeface="Calibri" pitchFamily="-106" charset="0"/>
              </a:rPr>
              <a:t>Sorry about that!</a:t>
            </a:r>
            <a:endParaRPr lang="en-US" sz="1200">
              <a:solidFill>
                <a:srgbClr val="008000"/>
              </a:solidFill>
            </a:endParaRPr>
          </a:p>
        </p:txBody>
      </p:sp>
      <p:sp>
        <p:nvSpPr>
          <p:cNvPr id="16387" name="Text Box 211"/>
          <p:cNvSpPr txBox="1">
            <a:spLocks noChangeArrowheads="1"/>
          </p:cNvSpPr>
          <p:nvPr/>
        </p:nvSpPr>
        <p:spPr bwMode="auto">
          <a:xfrm>
            <a:off x="639763" y="3276600"/>
            <a:ext cx="3276600" cy="10779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FF0000"/>
                </a:solidFill>
                <a:latin typeface="Calibri" pitchFamily="-106" charset="0"/>
              </a:rPr>
              <a:t>Functions can </a:t>
            </a:r>
            <a:r>
              <a:rPr lang="en-US" sz="3200" b="1" i="1">
                <a:solidFill>
                  <a:srgbClr val="FF0000"/>
                </a:solidFill>
                <a:latin typeface="Calibri" pitchFamily="-106" charset="0"/>
              </a:rPr>
              <a:t>clobber </a:t>
            </a:r>
            <a:r>
              <a:rPr lang="en-US" sz="3200" b="1">
                <a:solidFill>
                  <a:srgbClr val="FF0000"/>
                </a:solidFill>
                <a:latin typeface="Calibri" pitchFamily="-106" charset="0"/>
              </a:rPr>
              <a:t>registers!</a:t>
            </a:r>
          </a:p>
        </p:txBody>
      </p:sp>
      <p:sp>
        <p:nvSpPr>
          <p:cNvPr id="16388" name="Text Box 17"/>
          <p:cNvSpPr txBox="1">
            <a:spLocks noChangeArrowheads="1"/>
          </p:cNvSpPr>
          <p:nvPr>
            <p:custDataLst>
              <p:tags r:id="rId1"/>
            </p:custDataLst>
          </p:nvPr>
        </p:nvSpPr>
        <p:spPr bwMode="auto">
          <a:xfrm>
            <a:off x="4808538" y="152400"/>
            <a:ext cx="3421062"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FF"/>
                </a:solidFill>
                <a:latin typeface="Calibri" pitchFamily="-106" charset="0"/>
              </a:rPr>
              <a:t>... but we want LOTS of function calls.</a:t>
            </a:r>
          </a:p>
        </p:txBody>
      </p:sp>
      <p:sp>
        <p:nvSpPr>
          <p:cNvPr id="16389" name="Text Box 18"/>
          <p:cNvSpPr txBox="1">
            <a:spLocks noChangeArrowheads="1"/>
          </p:cNvSpPr>
          <p:nvPr>
            <p:custDataLst>
              <p:tags r:id="rId2"/>
            </p:custDataLst>
          </p:nvPr>
        </p:nvSpPr>
        <p:spPr bwMode="auto">
          <a:xfrm>
            <a:off x="777875" y="152400"/>
            <a:ext cx="2808288"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FF"/>
                </a:solidFill>
                <a:latin typeface="Calibri" pitchFamily="-106" charset="0"/>
              </a:rPr>
              <a:t>There is only ONE set of registers...</a:t>
            </a:r>
          </a:p>
        </p:txBody>
      </p:sp>
      <p:grpSp>
        <p:nvGrpSpPr>
          <p:cNvPr id="16390" name="Group 190"/>
          <p:cNvGrpSpPr>
            <a:grpSpLocks/>
          </p:cNvGrpSpPr>
          <p:nvPr>
            <p:custDataLst>
              <p:tags r:id="rId3"/>
            </p:custDataLst>
          </p:nvPr>
        </p:nvGrpSpPr>
        <p:grpSpPr bwMode="auto">
          <a:xfrm>
            <a:off x="185738" y="5286375"/>
            <a:ext cx="350837" cy="352425"/>
            <a:chOff x="2928" y="1051"/>
            <a:chExt cx="840" cy="957"/>
          </a:xfrm>
        </p:grpSpPr>
        <p:sp>
          <p:nvSpPr>
            <p:cNvPr id="16436" name="Freeform 191"/>
            <p:cNvSpPr>
              <a:spLocks/>
            </p:cNvSpPr>
            <p:nvPr>
              <p:custDataLst>
                <p:tags r:id="rId3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6437" name="Oval 192"/>
            <p:cNvSpPr>
              <a:spLocks noChangeArrowheads="1"/>
            </p:cNvSpPr>
            <p:nvPr>
              <p:custDataLst>
                <p:tags r:id="rId3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6438" name="Oval 193"/>
            <p:cNvSpPr>
              <a:spLocks noChangeArrowheads="1"/>
            </p:cNvSpPr>
            <p:nvPr>
              <p:custDataLst>
                <p:tags r:id="rId3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439" name="Oval 194"/>
            <p:cNvSpPr>
              <a:spLocks noChangeArrowheads="1"/>
            </p:cNvSpPr>
            <p:nvPr>
              <p:custDataLst>
                <p:tags r:id="rId3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440" name="Oval 195"/>
            <p:cNvSpPr>
              <a:spLocks noChangeArrowheads="1"/>
            </p:cNvSpPr>
            <p:nvPr>
              <p:custDataLst>
                <p:tags r:id="rId3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441" name="Oval 196"/>
            <p:cNvSpPr>
              <a:spLocks noChangeArrowheads="1"/>
            </p:cNvSpPr>
            <p:nvPr>
              <p:custDataLst>
                <p:tags r:id="rId3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442" name="Oval 197"/>
            <p:cNvSpPr>
              <a:spLocks noChangeArrowheads="1"/>
            </p:cNvSpPr>
            <p:nvPr>
              <p:custDataLst>
                <p:tags r:id="rId3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443" name="Oval 198"/>
            <p:cNvSpPr>
              <a:spLocks noChangeArrowheads="1"/>
            </p:cNvSpPr>
            <p:nvPr>
              <p:custDataLst>
                <p:tags r:id="rId4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444" name="AutoShape 199"/>
            <p:cNvSpPr>
              <a:spLocks noChangeArrowheads="1"/>
            </p:cNvSpPr>
            <p:nvPr>
              <p:custDataLst>
                <p:tags r:id="rId4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6445" name="Freeform 200"/>
            <p:cNvSpPr>
              <a:spLocks/>
            </p:cNvSpPr>
            <p:nvPr>
              <p:custDataLst>
                <p:tags r:id="rId4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6446" name="Freeform 201"/>
            <p:cNvSpPr>
              <a:spLocks/>
            </p:cNvSpPr>
            <p:nvPr>
              <p:custDataLst>
                <p:tags r:id="rId4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6447" name="Freeform 202"/>
            <p:cNvSpPr>
              <a:spLocks/>
            </p:cNvSpPr>
            <p:nvPr>
              <p:custDataLst>
                <p:tags r:id="rId4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6448" name="Freeform 203"/>
            <p:cNvSpPr>
              <a:spLocks/>
            </p:cNvSpPr>
            <p:nvPr>
              <p:custDataLst>
                <p:tags r:id="rId4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6391" name="Rectangle 88"/>
          <p:cNvSpPr>
            <a:spLocks noChangeArrowheads="1"/>
          </p:cNvSpPr>
          <p:nvPr/>
        </p:nvSpPr>
        <p:spPr bwMode="auto">
          <a:xfrm>
            <a:off x="477838" y="4343400"/>
            <a:ext cx="3600450" cy="4159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b="1">
                <a:solidFill>
                  <a:srgbClr val="000000"/>
                </a:solidFill>
                <a:latin typeface="Calibri" pitchFamily="-106" charset="0"/>
              </a:rPr>
              <a:t>overwriting their original data</a:t>
            </a:r>
            <a:endParaRPr lang="en-US" sz="2100">
              <a:latin typeface="Calibri" pitchFamily="-106" charset="0"/>
            </a:endParaRPr>
          </a:p>
        </p:txBody>
      </p:sp>
      <p:sp>
        <p:nvSpPr>
          <p:cNvPr id="16392" name="Rectangle 6"/>
          <p:cNvSpPr>
            <a:spLocks noChangeArrowheads="1"/>
          </p:cNvSpPr>
          <p:nvPr>
            <p:custDataLst>
              <p:tags r:id="rId4"/>
            </p:custDataLst>
          </p:nvPr>
        </p:nvSpPr>
        <p:spPr bwMode="auto">
          <a:xfrm>
            <a:off x="1219200" y="2159000"/>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393" name="Text Box 38"/>
          <p:cNvSpPr txBox="1">
            <a:spLocks noChangeArrowheads="1"/>
          </p:cNvSpPr>
          <p:nvPr>
            <p:custDataLst>
              <p:tags r:id="rId5"/>
            </p:custDataLst>
          </p:nvPr>
        </p:nvSpPr>
        <p:spPr bwMode="auto">
          <a:xfrm>
            <a:off x="525463" y="22066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000FF"/>
                </a:solidFill>
                <a:latin typeface="Courier New" pitchFamily="-106" charset="0"/>
                <a:cs typeface="Courier New" pitchFamily="-106" charset="0"/>
              </a:rPr>
              <a:t>r1</a:t>
            </a:r>
          </a:p>
        </p:txBody>
      </p:sp>
      <p:sp>
        <p:nvSpPr>
          <p:cNvPr id="16394" name="Text Box 174"/>
          <p:cNvSpPr txBox="1">
            <a:spLocks noChangeArrowheads="1"/>
          </p:cNvSpPr>
          <p:nvPr/>
        </p:nvSpPr>
        <p:spPr bwMode="auto">
          <a:xfrm>
            <a:off x="1755775" y="1938338"/>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solidFill>
                  <a:srgbClr val="0000FF"/>
                </a:solidFill>
                <a:latin typeface="Arial" charset="0"/>
              </a:rPr>
              <a:t>Input value: x</a:t>
            </a:r>
          </a:p>
        </p:txBody>
      </p:sp>
      <p:sp>
        <p:nvSpPr>
          <p:cNvPr id="16395" name="Rectangle 75"/>
          <p:cNvSpPr>
            <a:spLocks noChangeArrowheads="1"/>
          </p:cNvSpPr>
          <p:nvPr/>
        </p:nvSpPr>
        <p:spPr bwMode="auto">
          <a:xfrm>
            <a:off x="3079750" y="2128838"/>
            <a:ext cx="3397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latin typeface="Calibri" pitchFamily="-106" charset="0"/>
              </a:rPr>
              <a:t>7</a:t>
            </a:r>
            <a:endParaRPr lang="en-US"/>
          </a:p>
        </p:txBody>
      </p:sp>
      <p:sp>
        <p:nvSpPr>
          <p:cNvPr id="77" name="Rectangle 13"/>
          <p:cNvSpPr>
            <a:spLocks noChangeArrowheads="1"/>
          </p:cNvSpPr>
          <p:nvPr>
            <p:custDataLst>
              <p:tags r:id="rId6"/>
            </p:custDataLst>
          </p:nvPr>
        </p:nvSpPr>
        <p:spPr bwMode="auto">
          <a:xfrm>
            <a:off x="5132388" y="1520825"/>
            <a:ext cx="2303462"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endParaRPr>
          </a:p>
        </p:txBody>
      </p:sp>
      <p:sp>
        <p:nvSpPr>
          <p:cNvPr id="78" name="Rectangle 14"/>
          <p:cNvSpPr>
            <a:spLocks noChangeArrowheads="1"/>
          </p:cNvSpPr>
          <p:nvPr>
            <p:custDataLst>
              <p:tags r:id="rId7"/>
            </p:custDataLst>
          </p:nvPr>
        </p:nvSpPr>
        <p:spPr bwMode="auto">
          <a:xfrm>
            <a:off x="5132388" y="1901825"/>
            <a:ext cx="2303462"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endParaRPr>
          </a:p>
        </p:txBody>
      </p:sp>
      <p:sp>
        <p:nvSpPr>
          <p:cNvPr id="79" name="Rectangle 15"/>
          <p:cNvSpPr>
            <a:spLocks noChangeArrowheads="1"/>
          </p:cNvSpPr>
          <p:nvPr>
            <p:custDataLst>
              <p:tags r:id="rId8"/>
            </p:custDataLst>
          </p:nvPr>
        </p:nvSpPr>
        <p:spPr bwMode="auto">
          <a:xfrm>
            <a:off x="5132388" y="2282825"/>
            <a:ext cx="2303462"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endParaRPr>
          </a:p>
        </p:txBody>
      </p:sp>
      <p:sp>
        <p:nvSpPr>
          <p:cNvPr id="80" name="Rectangle 16"/>
          <p:cNvSpPr>
            <a:spLocks noChangeArrowheads="1"/>
          </p:cNvSpPr>
          <p:nvPr>
            <p:custDataLst>
              <p:tags r:id="rId9"/>
            </p:custDataLst>
          </p:nvPr>
        </p:nvSpPr>
        <p:spPr bwMode="auto">
          <a:xfrm>
            <a:off x="5132388" y="2663825"/>
            <a:ext cx="2303462"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endParaRPr>
          </a:p>
        </p:txBody>
      </p:sp>
      <p:sp>
        <p:nvSpPr>
          <p:cNvPr id="81" name="Rectangle 17"/>
          <p:cNvSpPr>
            <a:spLocks noChangeArrowheads="1"/>
          </p:cNvSpPr>
          <p:nvPr>
            <p:custDataLst>
              <p:tags r:id="rId10"/>
            </p:custDataLst>
          </p:nvPr>
        </p:nvSpPr>
        <p:spPr bwMode="auto">
          <a:xfrm>
            <a:off x="5132388" y="3044825"/>
            <a:ext cx="2303462"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endParaRPr>
          </a:p>
        </p:txBody>
      </p:sp>
      <p:sp>
        <p:nvSpPr>
          <p:cNvPr id="83" name="Rectangle 19"/>
          <p:cNvSpPr>
            <a:spLocks noChangeArrowheads="1"/>
          </p:cNvSpPr>
          <p:nvPr>
            <p:custDataLst>
              <p:tags r:id="rId11"/>
            </p:custDataLst>
          </p:nvPr>
        </p:nvSpPr>
        <p:spPr bwMode="auto">
          <a:xfrm>
            <a:off x="5132388" y="3806825"/>
            <a:ext cx="2303462"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endParaRPr>
          </a:p>
        </p:txBody>
      </p:sp>
      <p:sp>
        <p:nvSpPr>
          <p:cNvPr id="84" name="Rectangle 20"/>
          <p:cNvSpPr>
            <a:spLocks noChangeArrowheads="1"/>
          </p:cNvSpPr>
          <p:nvPr>
            <p:custDataLst>
              <p:tags r:id="rId12"/>
            </p:custDataLst>
          </p:nvPr>
        </p:nvSpPr>
        <p:spPr bwMode="auto">
          <a:xfrm>
            <a:off x="5132388" y="4187825"/>
            <a:ext cx="2303462"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endParaRPr>
          </a:p>
        </p:txBody>
      </p:sp>
      <p:sp>
        <p:nvSpPr>
          <p:cNvPr id="85" name="Rectangle 25"/>
          <p:cNvSpPr>
            <a:spLocks noChangeArrowheads="1"/>
          </p:cNvSpPr>
          <p:nvPr>
            <p:custDataLst>
              <p:tags r:id="rId13"/>
            </p:custDataLst>
          </p:nvPr>
        </p:nvSpPr>
        <p:spPr bwMode="auto">
          <a:xfrm>
            <a:off x="5173663" y="1549400"/>
            <a:ext cx="2239962" cy="366713"/>
          </a:xfrm>
          <a:prstGeom prst="rect">
            <a:avLst/>
          </a:prstGeom>
          <a:noFill/>
          <a:ln w="9525">
            <a:noFill/>
            <a:miter lim="800000"/>
            <a:headEnd/>
            <a:tailEnd/>
          </a:ln>
        </p:spPr>
        <p:txBody>
          <a:bodyPr>
            <a:spAutoFit/>
          </a:bodyPr>
          <a:lstStyle/>
          <a:p>
            <a:pPr algn="l">
              <a:defRPr/>
            </a:pPr>
            <a:r>
              <a:rPr lang="en-US" sz="1800" b="1" dirty="0">
                <a:solidFill>
                  <a:schemeClr val="bg1">
                    <a:lumMod val="65000"/>
                  </a:schemeClr>
                </a:solidFill>
                <a:latin typeface="Courier New" pitchFamily="-106" charset="0"/>
              </a:rPr>
              <a:t>read r1</a:t>
            </a:r>
            <a:endParaRPr lang="en-US" sz="1800" dirty="0">
              <a:solidFill>
                <a:schemeClr val="bg1">
                  <a:lumMod val="65000"/>
                </a:schemeClr>
              </a:solidFill>
              <a:latin typeface="Arial" charset="0"/>
            </a:endParaRPr>
          </a:p>
        </p:txBody>
      </p:sp>
      <p:sp>
        <p:nvSpPr>
          <p:cNvPr id="16404" name="Text Box 26"/>
          <p:cNvSpPr txBox="1">
            <a:spLocks noChangeArrowheads="1"/>
          </p:cNvSpPr>
          <p:nvPr>
            <p:custDataLst>
              <p:tags r:id="rId14"/>
            </p:custDataLst>
          </p:nvPr>
        </p:nvSpPr>
        <p:spPr bwMode="auto">
          <a:xfrm>
            <a:off x="4457700" y="15382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0</a:t>
            </a:r>
          </a:p>
        </p:txBody>
      </p:sp>
      <p:sp>
        <p:nvSpPr>
          <p:cNvPr id="16405" name="Text Box 27"/>
          <p:cNvSpPr txBox="1">
            <a:spLocks noChangeArrowheads="1"/>
          </p:cNvSpPr>
          <p:nvPr>
            <p:custDataLst>
              <p:tags r:id="rId15"/>
            </p:custDataLst>
          </p:nvPr>
        </p:nvSpPr>
        <p:spPr bwMode="auto">
          <a:xfrm>
            <a:off x="4454525" y="19161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1</a:t>
            </a:r>
          </a:p>
        </p:txBody>
      </p:sp>
      <p:sp>
        <p:nvSpPr>
          <p:cNvPr id="16406" name="Text Box 28"/>
          <p:cNvSpPr txBox="1">
            <a:spLocks noChangeArrowheads="1"/>
          </p:cNvSpPr>
          <p:nvPr>
            <p:custDataLst>
              <p:tags r:id="rId16"/>
            </p:custDataLst>
          </p:nvPr>
        </p:nvSpPr>
        <p:spPr bwMode="auto">
          <a:xfrm>
            <a:off x="4454525" y="22971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2</a:t>
            </a:r>
          </a:p>
        </p:txBody>
      </p:sp>
      <p:sp>
        <p:nvSpPr>
          <p:cNvPr id="16407" name="Text Box 29"/>
          <p:cNvSpPr txBox="1">
            <a:spLocks noChangeArrowheads="1"/>
          </p:cNvSpPr>
          <p:nvPr>
            <p:custDataLst>
              <p:tags r:id="rId17"/>
            </p:custDataLst>
          </p:nvPr>
        </p:nvSpPr>
        <p:spPr bwMode="auto">
          <a:xfrm>
            <a:off x="4454525" y="26781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3</a:t>
            </a:r>
          </a:p>
        </p:txBody>
      </p:sp>
      <p:sp>
        <p:nvSpPr>
          <p:cNvPr id="90" name="Rectangle 37"/>
          <p:cNvSpPr>
            <a:spLocks noChangeArrowheads="1"/>
          </p:cNvSpPr>
          <p:nvPr>
            <p:custDataLst>
              <p:tags r:id="rId18"/>
            </p:custDataLst>
          </p:nvPr>
        </p:nvSpPr>
        <p:spPr bwMode="auto">
          <a:xfrm>
            <a:off x="5173663" y="1939925"/>
            <a:ext cx="2185987" cy="366713"/>
          </a:xfrm>
          <a:prstGeom prst="rect">
            <a:avLst/>
          </a:prstGeom>
          <a:noFill/>
          <a:ln w="9525">
            <a:noFill/>
            <a:miter lim="800000"/>
            <a:headEnd/>
            <a:tailEnd/>
          </a:ln>
        </p:spPr>
        <p:txBody>
          <a:bodyPr>
            <a:spAutoFit/>
          </a:bodyPr>
          <a:lstStyle/>
          <a:p>
            <a:pPr algn="l">
              <a:defRPr/>
            </a:pPr>
            <a:r>
              <a:rPr lang="en-US" sz="1800" b="1" dirty="0">
                <a:solidFill>
                  <a:schemeClr val="bg1">
                    <a:lumMod val="65000"/>
                  </a:schemeClr>
                </a:solidFill>
                <a:latin typeface="Courier New" pitchFamily="-106" charset="0"/>
              </a:rPr>
              <a:t>call r14 4</a:t>
            </a:r>
            <a:endParaRPr lang="en-US" sz="1800" dirty="0">
              <a:solidFill>
                <a:schemeClr val="bg1">
                  <a:lumMod val="65000"/>
                </a:schemeClr>
              </a:solidFill>
              <a:latin typeface="Arial" charset="0"/>
            </a:endParaRPr>
          </a:p>
        </p:txBody>
      </p:sp>
      <p:sp>
        <p:nvSpPr>
          <p:cNvPr id="91" name="Rectangle 40"/>
          <p:cNvSpPr>
            <a:spLocks noChangeArrowheads="1"/>
          </p:cNvSpPr>
          <p:nvPr>
            <p:custDataLst>
              <p:tags r:id="rId19"/>
            </p:custDataLst>
          </p:nvPr>
        </p:nvSpPr>
        <p:spPr bwMode="auto">
          <a:xfrm>
            <a:off x="5173663" y="2305050"/>
            <a:ext cx="2185987" cy="366713"/>
          </a:xfrm>
          <a:prstGeom prst="rect">
            <a:avLst/>
          </a:prstGeom>
          <a:noFill/>
          <a:ln w="9525">
            <a:noFill/>
            <a:miter lim="800000"/>
            <a:headEnd/>
            <a:tailEnd/>
          </a:ln>
        </p:spPr>
        <p:txBody>
          <a:bodyPr>
            <a:spAutoFit/>
          </a:bodyPr>
          <a:lstStyle/>
          <a:p>
            <a:pPr algn="l">
              <a:defRPr/>
            </a:pPr>
            <a:r>
              <a:rPr lang="en-US" sz="1800" b="1" dirty="0">
                <a:solidFill>
                  <a:schemeClr val="bg1">
                    <a:lumMod val="65000"/>
                  </a:schemeClr>
                </a:solidFill>
                <a:latin typeface="Courier New" pitchFamily="-106" charset="0"/>
              </a:rPr>
              <a:t>write r13</a:t>
            </a:r>
            <a:endParaRPr lang="en-US" sz="1800" dirty="0">
              <a:solidFill>
                <a:schemeClr val="bg1">
                  <a:lumMod val="65000"/>
                </a:schemeClr>
              </a:solidFill>
              <a:latin typeface="Arial" charset="0"/>
            </a:endParaRPr>
          </a:p>
        </p:txBody>
      </p:sp>
      <p:sp>
        <p:nvSpPr>
          <p:cNvPr id="92" name="Rectangle 41"/>
          <p:cNvSpPr>
            <a:spLocks noChangeArrowheads="1"/>
          </p:cNvSpPr>
          <p:nvPr>
            <p:custDataLst>
              <p:tags r:id="rId20"/>
            </p:custDataLst>
          </p:nvPr>
        </p:nvSpPr>
        <p:spPr bwMode="auto">
          <a:xfrm>
            <a:off x="5173663" y="2693988"/>
            <a:ext cx="2185987" cy="366712"/>
          </a:xfrm>
          <a:prstGeom prst="rect">
            <a:avLst/>
          </a:prstGeom>
          <a:noFill/>
          <a:ln w="9525">
            <a:noFill/>
            <a:miter lim="800000"/>
            <a:headEnd/>
            <a:tailEnd/>
          </a:ln>
        </p:spPr>
        <p:txBody>
          <a:bodyPr>
            <a:spAutoFit/>
          </a:bodyPr>
          <a:lstStyle/>
          <a:p>
            <a:pPr algn="l">
              <a:defRPr/>
            </a:pPr>
            <a:r>
              <a:rPr lang="en-US" sz="1800" b="1">
                <a:solidFill>
                  <a:schemeClr val="bg1">
                    <a:lumMod val="65000"/>
                  </a:schemeClr>
                </a:solidFill>
                <a:latin typeface="Courier New" pitchFamily="-106" charset="0"/>
              </a:rPr>
              <a:t>halt</a:t>
            </a:r>
            <a:endParaRPr lang="en-US" sz="1800">
              <a:solidFill>
                <a:schemeClr val="bg1">
                  <a:lumMod val="65000"/>
                </a:schemeClr>
              </a:solidFill>
              <a:latin typeface="Arial" charset="0"/>
            </a:endParaRPr>
          </a:p>
        </p:txBody>
      </p:sp>
      <p:sp>
        <p:nvSpPr>
          <p:cNvPr id="93" name="Rectangle 42"/>
          <p:cNvSpPr>
            <a:spLocks noChangeArrowheads="1"/>
          </p:cNvSpPr>
          <p:nvPr>
            <p:custDataLst>
              <p:tags r:id="rId21"/>
            </p:custDataLst>
          </p:nvPr>
        </p:nvSpPr>
        <p:spPr bwMode="auto">
          <a:xfrm>
            <a:off x="5173663" y="3068638"/>
            <a:ext cx="2185987" cy="366712"/>
          </a:xfrm>
          <a:prstGeom prst="rect">
            <a:avLst/>
          </a:prstGeom>
          <a:noFill/>
          <a:ln w="9525">
            <a:noFill/>
            <a:miter lim="800000"/>
            <a:headEnd/>
            <a:tailEnd/>
          </a:ln>
        </p:spPr>
        <p:txBody>
          <a:bodyPr>
            <a:spAutoFit/>
          </a:bodyPr>
          <a:lstStyle/>
          <a:p>
            <a:pPr algn="l">
              <a:defRPr/>
            </a:pPr>
            <a:r>
              <a:rPr lang="en-US" sz="1800" b="1" dirty="0">
                <a:solidFill>
                  <a:schemeClr val="bg1">
                    <a:lumMod val="65000"/>
                  </a:schemeClr>
                </a:solidFill>
                <a:latin typeface="Courier New" pitchFamily="-106" charset="0"/>
              </a:rPr>
              <a:t>copy r13 r1</a:t>
            </a:r>
            <a:endParaRPr lang="en-US" sz="1800" dirty="0">
              <a:solidFill>
                <a:schemeClr val="bg1">
                  <a:lumMod val="65000"/>
                </a:schemeClr>
              </a:solidFill>
              <a:latin typeface="Arial" charset="0"/>
            </a:endParaRPr>
          </a:p>
        </p:txBody>
      </p:sp>
      <p:sp>
        <p:nvSpPr>
          <p:cNvPr id="94" name="Rectangle 43"/>
          <p:cNvSpPr>
            <a:spLocks noChangeArrowheads="1"/>
          </p:cNvSpPr>
          <p:nvPr>
            <p:custDataLst>
              <p:tags r:id="rId22"/>
            </p:custDataLst>
          </p:nvPr>
        </p:nvSpPr>
        <p:spPr bwMode="auto">
          <a:xfrm>
            <a:off x="5173663" y="3448050"/>
            <a:ext cx="2185987" cy="366713"/>
          </a:xfrm>
          <a:prstGeom prst="rect">
            <a:avLst/>
          </a:prstGeom>
          <a:noFill/>
          <a:ln w="9525">
            <a:noFill/>
            <a:miter lim="800000"/>
            <a:headEnd/>
            <a:tailEnd/>
          </a:ln>
        </p:spPr>
        <p:txBody>
          <a:bodyPr>
            <a:spAutoFit/>
          </a:bodyPr>
          <a:lstStyle/>
          <a:p>
            <a:pPr algn="l">
              <a:defRPr/>
            </a:pPr>
            <a:r>
              <a:rPr lang="en-US" sz="1800" b="1">
                <a:solidFill>
                  <a:schemeClr val="bg1">
                    <a:lumMod val="65000"/>
                  </a:schemeClr>
                </a:solidFill>
                <a:latin typeface="Courier New" pitchFamily="-106" charset="0"/>
              </a:rPr>
              <a:t> </a:t>
            </a:r>
            <a:endParaRPr lang="en-US" sz="1800">
              <a:solidFill>
                <a:schemeClr val="bg1">
                  <a:lumMod val="65000"/>
                </a:schemeClr>
              </a:solidFill>
              <a:latin typeface="Arial" charset="0"/>
            </a:endParaRPr>
          </a:p>
        </p:txBody>
      </p:sp>
      <p:sp>
        <p:nvSpPr>
          <p:cNvPr id="95" name="Rectangle 44"/>
          <p:cNvSpPr>
            <a:spLocks noChangeArrowheads="1"/>
          </p:cNvSpPr>
          <p:nvPr>
            <p:custDataLst>
              <p:tags r:id="rId23"/>
            </p:custDataLst>
          </p:nvPr>
        </p:nvSpPr>
        <p:spPr bwMode="auto">
          <a:xfrm>
            <a:off x="5173663" y="3829050"/>
            <a:ext cx="2185987" cy="366713"/>
          </a:xfrm>
          <a:prstGeom prst="rect">
            <a:avLst/>
          </a:prstGeom>
          <a:noFill/>
          <a:ln w="9525">
            <a:noFill/>
            <a:miter lim="800000"/>
            <a:headEnd/>
            <a:tailEnd/>
          </a:ln>
        </p:spPr>
        <p:txBody>
          <a:bodyPr>
            <a:spAutoFit/>
          </a:bodyPr>
          <a:lstStyle/>
          <a:p>
            <a:pPr algn="l">
              <a:defRPr/>
            </a:pPr>
            <a:r>
              <a:rPr lang="en-US" sz="1800" b="1">
                <a:solidFill>
                  <a:schemeClr val="bg1">
                    <a:lumMod val="65000"/>
                  </a:schemeClr>
                </a:solidFill>
                <a:latin typeface="Courier New" pitchFamily="-106" charset="0"/>
              </a:rPr>
              <a:t> </a:t>
            </a:r>
            <a:endParaRPr lang="en-US" sz="1800">
              <a:solidFill>
                <a:schemeClr val="bg1">
                  <a:lumMod val="65000"/>
                </a:schemeClr>
              </a:solidFill>
              <a:latin typeface="Arial" charset="0"/>
            </a:endParaRPr>
          </a:p>
        </p:txBody>
      </p:sp>
      <p:sp>
        <p:nvSpPr>
          <p:cNvPr id="96" name="Rectangle 45"/>
          <p:cNvSpPr>
            <a:spLocks noChangeArrowheads="1"/>
          </p:cNvSpPr>
          <p:nvPr>
            <p:custDataLst>
              <p:tags r:id="rId24"/>
            </p:custDataLst>
          </p:nvPr>
        </p:nvSpPr>
        <p:spPr bwMode="auto">
          <a:xfrm>
            <a:off x="5173663" y="4202113"/>
            <a:ext cx="2185987" cy="366712"/>
          </a:xfrm>
          <a:prstGeom prst="rect">
            <a:avLst/>
          </a:prstGeom>
          <a:noFill/>
          <a:ln w="9525">
            <a:noFill/>
            <a:miter lim="800000"/>
            <a:headEnd/>
            <a:tailEnd/>
          </a:ln>
        </p:spPr>
        <p:txBody>
          <a:bodyPr>
            <a:spAutoFit/>
          </a:bodyPr>
          <a:lstStyle/>
          <a:p>
            <a:pPr algn="l">
              <a:defRPr/>
            </a:pPr>
            <a:r>
              <a:rPr lang="en-US" sz="1800" b="1">
                <a:solidFill>
                  <a:schemeClr val="bg1">
                    <a:lumMod val="65000"/>
                  </a:schemeClr>
                </a:solidFill>
                <a:latin typeface="Courier New" pitchFamily="-106" charset="0"/>
              </a:rPr>
              <a:t> </a:t>
            </a:r>
            <a:endParaRPr lang="en-US" sz="1800">
              <a:solidFill>
                <a:schemeClr val="bg1">
                  <a:lumMod val="65000"/>
                </a:schemeClr>
              </a:solidFill>
              <a:latin typeface="Arial" charset="0"/>
            </a:endParaRPr>
          </a:p>
        </p:txBody>
      </p:sp>
      <p:sp>
        <p:nvSpPr>
          <p:cNvPr id="16415" name="Rectangle 169"/>
          <p:cNvSpPr>
            <a:spLocks noChangeArrowheads="1"/>
          </p:cNvSpPr>
          <p:nvPr>
            <p:custDataLst>
              <p:tags r:id="rId25"/>
            </p:custDataLst>
          </p:nvPr>
        </p:nvSpPr>
        <p:spPr bwMode="auto">
          <a:xfrm>
            <a:off x="5180013" y="3443288"/>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FF0000"/>
                </a:solidFill>
                <a:latin typeface="Courier New" pitchFamily="-106" charset="0"/>
              </a:rPr>
              <a:t>addn r1 -1</a:t>
            </a:r>
            <a:endParaRPr lang="en-US" sz="1800">
              <a:solidFill>
                <a:srgbClr val="FF0000"/>
              </a:solidFill>
              <a:latin typeface="Arial" charset="0"/>
            </a:endParaRPr>
          </a:p>
        </p:txBody>
      </p:sp>
      <p:sp>
        <p:nvSpPr>
          <p:cNvPr id="98" name="Rectangle 170"/>
          <p:cNvSpPr>
            <a:spLocks noChangeArrowheads="1"/>
          </p:cNvSpPr>
          <p:nvPr>
            <p:custDataLst>
              <p:tags r:id="rId26"/>
            </p:custDataLst>
          </p:nvPr>
        </p:nvSpPr>
        <p:spPr bwMode="auto">
          <a:xfrm>
            <a:off x="5180013" y="3824288"/>
            <a:ext cx="2185987" cy="366712"/>
          </a:xfrm>
          <a:prstGeom prst="rect">
            <a:avLst/>
          </a:prstGeom>
          <a:noFill/>
          <a:ln w="9525">
            <a:noFill/>
            <a:miter lim="800000"/>
            <a:headEnd/>
            <a:tailEnd/>
          </a:ln>
        </p:spPr>
        <p:txBody>
          <a:bodyPr>
            <a:spAutoFit/>
          </a:bodyPr>
          <a:lstStyle/>
          <a:p>
            <a:pPr algn="l">
              <a:defRPr/>
            </a:pPr>
            <a:r>
              <a:rPr lang="en-US" sz="1800" b="1" dirty="0" err="1">
                <a:solidFill>
                  <a:schemeClr val="bg1">
                    <a:lumMod val="65000"/>
                  </a:schemeClr>
                </a:solidFill>
                <a:latin typeface="Courier New" pitchFamily="-106" charset="0"/>
              </a:rPr>
              <a:t>mul</a:t>
            </a:r>
            <a:r>
              <a:rPr lang="en-US" sz="1800" b="1" dirty="0">
                <a:solidFill>
                  <a:schemeClr val="bg1">
                    <a:lumMod val="65000"/>
                  </a:schemeClr>
                </a:solidFill>
                <a:latin typeface="Courier New" pitchFamily="-106" charset="0"/>
              </a:rPr>
              <a:t> r13 </a:t>
            </a:r>
            <a:r>
              <a:rPr lang="en-US" sz="1800" b="1" dirty="0" err="1">
                <a:solidFill>
                  <a:schemeClr val="bg1">
                    <a:lumMod val="65000"/>
                  </a:schemeClr>
                </a:solidFill>
                <a:latin typeface="Courier New" pitchFamily="-106" charset="0"/>
              </a:rPr>
              <a:t>r13</a:t>
            </a:r>
            <a:r>
              <a:rPr lang="en-US" sz="1800" b="1" dirty="0">
                <a:solidFill>
                  <a:schemeClr val="bg1">
                    <a:lumMod val="65000"/>
                  </a:schemeClr>
                </a:solidFill>
                <a:latin typeface="Courier New" pitchFamily="-106" charset="0"/>
              </a:rPr>
              <a:t> r1</a:t>
            </a:r>
            <a:endParaRPr lang="en-US" sz="1800" dirty="0">
              <a:solidFill>
                <a:schemeClr val="bg1">
                  <a:lumMod val="65000"/>
                </a:schemeClr>
              </a:solidFill>
              <a:latin typeface="Arial" charset="0"/>
            </a:endParaRPr>
          </a:p>
        </p:txBody>
      </p:sp>
      <p:sp>
        <p:nvSpPr>
          <p:cNvPr id="99" name="Rectangle 171"/>
          <p:cNvSpPr>
            <a:spLocks noChangeArrowheads="1"/>
          </p:cNvSpPr>
          <p:nvPr>
            <p:custDataLst>
              <p:tags r:id="rId27"/>
            </p:custDataLst>
          </p:nvPr>
        </p:nvSpPr>
        <p:spPr bwMode="auto">
          <a:xfrm>
            <a:off x="5180013" y="4205288"/>
            <a:ext cx="2185987" cy="366712"/>
          </a:xfrm>
          <a:prstGeom prst="rect">
            <a:avLst/>
          </a:prstGeom>
          <a:noFill/>
          <a:ln w="9525">
            <a:noFill/>
            <a:miter lim="800000"/>
            <a:headEnd/>
            <a:tailEnd/>
          </a:ln>
        </p:spPr>
        <p:txBody>
          <a:bodyPr>
            <a:spAutoFit/>
          </a:bodyPr>
          <a:lstStyle/>
          <a:p>
            <a:pPr algn="l">
              <a:defRPr/>
            </a:pPr>
            <a:r>
              <a:rPr lang="en-US" sz="1800" b="1" dirty="0" err="1">
                <a:solidFill>
                  <a:schemeClr val="bg1">
                    <a:lumMod val="65000"/>
                  </a:schemeClr>
                </a:solidFill>
                <a:latin typeface="Courier New" pitchFamily="-106" charset="0"/>
              </a:rPr>
              <a:t>jumpr</a:t>
            </a:r>
            <a:r>
              <a:rPr lang="en-US" sz="1800" b="1" dirty="0">
                <a:solidFill>
                  <a:schemeClr val="bg1">
                    <a:lumMod val="65000"/>
                  </a:schemeClr>
                </a:solidFill>
                <a:latin typeface="Courier New" pitchFamily="-106" charset="0"/>
              </a:rPr>
              <a:t> r14</a:t>
            </a:r>
            <a:endParaRPr lang="en-US" sz="1800" dirty="0">
              <a:solidFill>
                <a:schemeClr val="bg1">
                  <a:lumMod val="65000"/>
                </a:schemeClr>
              </a:solidFill>
              <a:latin typeface="Arial" charset="0"/>
            </a:endParaRPr>
          </a:p>
        </p:txBody>
      </p:sp>
      <p:sp>
        <p:nvSpPr>
          <p:cNvPr id="16418" name="Text Box 185"/>
          <p:cNvSpPr txBox="1">
            <a:spLocks noChangeArrowheads="1"/>
          </p:cNvSpPr>
          <p:nvPr/>
        </p:nvSpPr>
        <p:spPr bwMode="auto">
          <a:xfrm>
            <a:off x="7650163" y="1457325"/>
            <a:ext cx="904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t>input</a:t>
            </a:r>
          </a:p>
        </p:txBody>
      </p:sp>
      <p:sp>
        <p:nvSpPr>
          <p:cNvPr id="16419" name="AutoShape 186"/>
          <p:cNvSpPr>
            <a:spLocks/>
          </p:cNvSpPr>
          <p:nvPr/>
        </p:nvSpPr>
        <p:spPr bwMode="auto">
          <a:xfrm>
            <a:off x="7548563" y="1531938"/>
            <a:ext cx="74612" cy="347662"/>
          </a:xfrm>
          <a:prstGeom prst="rightBrace">
            <a:avLst>
              <a:gd name="adj1" fmla="val 38830"/>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6420" name="Text Box 187"/>
          <p:cNvSpPr txBox="1">
            <a:spLocks noChangeArrowheads="1"/>
          </p:cNvSpPr>
          <p:nvPr/>
        </p:nvSpPr>
        <p:spPr bwMode="auto">
          <a:xfrm>
            <a:off x="7431088" y="1927225"/>
            <a:ext cx="156051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t>function call</a:t>
            </a:r>
          </a:p>
        </p:txBody>
      </p:sp>
      <p:sp>
        <p:nvSpPr>
          <p:cNvPr id="16421" name="Text Box 194"/>
          <p:cNvSpPr txBox="1">
            <a:spLocks noChangeArrowheads="1"/>
          </p:cNvSpPr>
          <p:nvPr/>
        </p:nvSpPr>
        <p:spPr bwMode="auto">
          <a:xfrm>
            <a:off x="7623175" y="3481388"/>
            <a:ext cx="1255713"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a:t>the function</a:t>
            </a:r>
          </a:p>
        </p:txBody>
      </p:sp>
      <p:sp>
        <p:nvSpPr>
          <p:cNvPr id="16422" name="Text Box 197"/>
          <p:cNvSpPr txBox="1">
            <a:spLocks noChangeArrowheads="1"/>
          </p:cNvSpPr>
          <p:nvPr/>
        </p:nvSpPr>
        <p:spPr bwMode="auto">
          <a:xfrm>
            <a:off x="7618413" y="2444750"/>
            <a:ext cx="1031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t>output</a:t>
            </a:r>
          </a:p>
        </p:txBody>
      </p:sp>
      <p:sp>
        <p:nvSpPr>
          <p:cNvPr id="16423" name="AutoShape 198"/>
          <p:cNvSpPr>
            <a:spLocks/>
          </p:cNvSpPr>
          <p:nvPr/>
        </p:nvSpPr>
        <p:spPr bwMode="auto">
          <a:xfrm>
            <a:off x="7531100" y="2284413"/>
            <a:ext cx="93663" cy="777875"/>
          </a:xfrm>
          <a:prstGeom prst="rightBrace">
            <a:avLst>
              <a:gd name="adj1" fmla="val 6920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6424" name="Text Box 30"/>
          <p:cNvSpPr txBox="1">
            <a:spLocks noChangeArrowheads="1"/>
          </p:cNvSpPr>
          <p:nvPr>
            <p:custDataLst>
              <p:tags r:id="rId28"/>
            </p:custDataLst>
          </p:nvPr>
        </p:nvSpPr>
        <p:spPr bwMode="auto">
          <a:xfrm>
            <a:off x="4454525" y="30511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4</a:t>
            </a:r>
          </a:p>
        </p:txBody>
      </p:sp>
      <p:sp>
        <p:nvSpPr>
          <p:cNvPr id="16425" name="Text Box 31"/>
          <p:cNvSpPr txBox="1">
            <a:spLocks noChangeArrowheads="1"/>
          </p:cNvSpPr>
          <p:nvPr>
            <p:custDataLst>
              <p:tags r:id="rId29"/>
            </p:custDataLst>
          </p:nvPr>
        </p:nvSpPr>
        <p:spPr bwMode="auto">
          <a:xfrm>
            <a:off x="4454525" y="34401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5</a:t>
            </a:r>
          </a:p>
        </p:txBody>
      </p:sp>
      <p:sp>
        <p:nvSpPr>
          <p:cNvPr id="16426" name="Text Box 33"/>
          <p:cNvSpPr txBox="1">
            <a:spLocks noChangeArrowheads="1"/>
          </p:cNvSpPr>
          <p:nvPr>
            <p:custDataLst>
              <p:tags r:id="rId30"/>
            </p:custDataLst>
          </p:nvPr>
        </p:nvSpPr>
        <p:spPr bwMode="auto">
          <a:xfrm>
            <a:off x="4454525" y="38211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6</a:t>
            </a:r>
          </a:p>
        </p:txBody>
      </p:sp>
      <p:sp>
        <p:nvSpPr>
          <p:cNvPr id="16427" name="Text Box 34"/>
          <p:cNvSpPr txBox="1">
            <a:spLocks noChangeArrowheads="1"/>
          </p:cNvSpPr>
          <p:nvPr>
            <p:custDataLst>
              <p:tags r:id="rId31"/>
            </p:custDataLst>
          </p:nvPr>
        </p:nvSpPr>
        <p:spPr bwMode="auto">
          <a:xfrm>
            <a:off x="4454525" y="42021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7</a:t>
            </a:r>
          </a:p>
        </p:txBody>
      </p:sp>
      <p:sp>
        <p:nvSpPr>
          <p:cNvPr id="16428" name="Text Box 187"/>
          <p:cNvSpPr txBox="1">
            <a:spLocks noChangeArrowheads="1"/>
          </p:cNvSpPr>
          <p:nvPr/>
        </p:nvSpPr>
        <p:spPr bwMode="auto">
          <a:xfrm>
            <a:off x="7431088" y="4216400"/>
            <a:ext cx="156051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t>"</a:t>
            </a:r>
            <a:r>
              <a:rPr lang="en-US" sz="1800" b="1" i="1"/>
              <a:t>return</a:t>
            </a:r>
            <a:r>
              <a:rPr lang="en-US" sz="1800" b="1"/>
              <a:t>"</a:t>
            </a:r>
          </a:p>
        </p:txBody>
      </p:sp>
      <p:sp>
        <p:nvSpPr>
          <p:cNvPr id="16429" name="AutoShape 198"/>
          <p:cNvSpPr>
            <a:spLocks/>
          </p:cNvSpPr>
          <p:nvPr/>
        </p:nvSpPr>
        <p:spPr bwMode="auto">
          <a:xfrm>
            <a:off x="7531100" y="3135313"/>
            <a:ext cx="93663" cy="1050925"/>
          </a:xfrm>
          <a:prstGeom prst="rightBrace">
            <a:avLst>
              <a:gd name="adj1" fmla="val 69192"/>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6430" name="Rectangle 113"/>
          <p:cNvSpPr>
            <a:spLocks noChangeArrowheads="1"/>
          </p:cNvSpPr>
          <p:nvPr/>
        </p:nvSpPr>
        <p:spPr bwMode="auto">
          <a:xfrm>
            <a:off x="2747963" y="2133600"/>
            <a:ext cx="3397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FF0000"/>
                </a:solidFill>
                <a:latin typeface="Calibri" pitchFamily="-106" charset="0"/>
              </a:rPr>
              <a:t>6</a:t>
            </a:r>
            <a:endParaRPr lang="en-US">
              <a:solidFill>
                <a:srgbClr val="FF0000"/>
              </a:solidFill>
            </a:endParaRPr>
          </a:p>
        </p:txBody>
      </p:sp>
      <p:cxnSp>
        <p:nvCxnSpPr>
          <p:cNvPr id="16431" name="Straight Arrow Connector 115"/>
          <p:cNvCxnSpPr>
            <a:cxnSpLocks noChangeShapeType="1"/>
          </p:cNvCxnSpPr>
          <p:nvPr/>
        </p:nvCxnSpPr>
        <p:spPr bwMode="auto">
          <a:xfrm flipH="1" flipV="1">
            <a:off x="3621088" y="2514600"/>
            <a:ext cx="1066800" cy="1066800"/>
          </a:xfrm>
          <a:prstGeom prst="straightConnector1">
            <a:avLst/>
          </a:prstGeom>
          <a:noFill/>
          <a:ln w="19050" algn="ctr">
            <a:solidFill>
              <a:srgbClr val="FF0000"/>
            </a:solidFill>
            <a:round/>
            <a:headEnd/>
            <a:tailEnd type="arrow" w="med" len="med"/>
          </a:ln>
          <a:extLst>
            <a:ext uri="{909E8E84-426E-40DD-AFC4-6F175D3DCCD1}">
              <a14:hiddenFill xmlns:a14="http://schemas.microsoft.com/office/drawing/2010/main">
                <a:noFill/>
              </a14:hiddenFill>
            </a:ext>
          </a:extLst>
        </p:spPr>
      </p:cxnSp>
      <p:sp>
        <p:nvSpPr>
          <p:cNvPr id="82" name="Rectangle 18"/>
          <p:cNvSpPr>
            <a:spLocks noChangeArrowheads="1"/>
          </p:cNvSpPr>
          <p:nvPr>
            <p:custDataLst>
              <p:tags r:id="rId32"/>
            </p:custDataLst>
          </p:nvPr>
        </p:nvSpPr>
        <p:spPr bwMode="auto">
          <a:xfrm>
            <a:off x="5132388" y="3425825"/>
            <a:ext cx="2303462" cy="381000"/>
          </a:xfrm>
          <a:prstGeom prst="rect">
            <a:avLst/>
          </a:prstGeom>
          <a:noFill/>
          <a:ln w="28575">
            <a:solidFill>
              <a:srgbClr val="FF0000"/>
            </a:solidFill>
            <a:miter lim="800000"/>
            <a:headEnd/>
            <a:tailEnd/>
          </a:ln>
        </p:spPr>
        <p:txBody>
          <a:bodyPr wrap="none" anchor="ctr"/>
          <a:lstStyle/>
          <a:p>
            <a:pPr>
              <a:defRPr/>
            </a:pPr>
            <a:endParaRPr lang="en-US">
              <a:solidFill>
                <a:schemeClr val="bg1">
                  <a:lumMod val="65000"/>
                </a:schemeClr>
              </a:solidFill>
            </a:endParaRPr>
          </a:p>
        </p:txBody>
      </p:sp>
      <p:sp>
        <p:nvSpPr>
          <p:cNvPr id="16433" name="Text Box 62"/>
          <p:cNvSpPr txBox="1">
            <a:spLocks noChangeArrowheads="1"/>
          </p:cNvSpPr>
          <p:nvPr/>
        </p:nvSpPr>
        <p:spPr bwMode="auto">
          <a:xfrm>
            <a:off x="1981200" y="5562600"/>
            <a:ext cx="5410200" cy="954088"/>
          </a:xfrm>
          <a:prstGeom prst="rect">
            <a:avLst/>
          </a:prstGeom>
          <a:solidFill>
            <a:srgbClr val="CCECFF"/>
          </a:solidFill>
          <a:ln w="9525">
            <a:solidFill>
              <a:srgbClr val="0600FF"/>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800" i="1">
                <a:solidFill>
                  <a:srgbClr val="0000FF"/>
                </a:solidFill>
                <a:latin typeface="Calibri" pitchFamily="-106" charset="0"/>
              </a:rPr>
              <a:t>We want it to SEEM like each function has its own registers!</a:t>
            </a:r>
          </a:p>
        </p:txBody>
      </p:sp>
      <p:sp>
        <p:nvSpPr>
          <p:cNvPr id="16434" name="Freeform 63"/>
          <p:cNvSpPr>
            <a:spLocks/>
          </p:cNvSpPr>
          <p:nvPr/>
        </p:nvSpPr>
        <p:spPr bwMode="auto">
          <a:xfrm>
            <a:off x="3128963" y="2206625"/>
            <a:ext cx="192087" cy="293688"/>
          </a:xfrm>
          <a:custGeom>
            <a:avLst/>
            <a:gdLst>
              <a:gd name="T0" fmla="*/ 0 w 192668"/>
              <a:gd name="T1" fmla="*/ 90419 h 293511"/>
              <a:gd name="T2" fmla="*/ 56104 w 192668"/>
              <a:gd name="T3" fmla="*/ 56513 h 293511"/>
              <a:gd name="T4" fmla="*/ 89767 w 192668"/>
              <a:gd name="T5" fmla="*/ 33907 h 293511"/>
              <a:gd name="T6" fmla="*/ 112210 w 192668"/>
              <a:gd name="T7" fmla="*/ 0 h 293511"/>
              <a:gd name="T8" fmla="*/ 123431 w 192668"/>
              <a:gd name="T9" fmla="*/ 33907 h 293511"/>
              <a:gd name="T10" fmla="*/ 78546 w 192668"/>
              <a:gd name="T11" fmla="*/ 135631 h 293511"/>
              <a:gd name="T12" fmla="*/ 67325 w 192668"/>
              <a:gd name="T13" fmla="*/ 169538 h 293511"/>
              <a:gd name="T14" fmla="*/ 112210 w 192668"/>
              <a:gd name="T15" fmla="*/ 180840 h 293511"/>
              <a:gd name="T16" fmla="*/ 179534 w 192668"/>
              <a:gd name="T17" fmla="*/ 158235 h 293511"/>
              <a:gd name="T18" fmla="*/ 190755 w 192668"/>
              <a:gd name="T19" fmla="*/ 192143 h 293511"/>
              <a:gd name="T20" fmla="*/ 157092 w 192668"/>
              <a:gd name="T21" fmla="*/ 226050 h 293511"/>
              <a:gd name="T22" fmla="*/ 134650 w 192668"/>
              <a:gd name="T23" fmla="*/ 259959 h 293511"/>
              <a:gd name="T24" fmla="*/ 123431 w 192668"/>
              <a:gd name="T25" fmla="*/ 293865 h 2935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2668" h="293511">
                <a:moveTo>
                  <a:pt x="0" y="90311"/>
                </a:moveTo>
                <a:cubicBezTo>
                  <a:pt x="18815" y="79022"/>
                  <a:pt x="37838" y="68074"/>
                  <a:pt x="56444" y="56445"/>
                </a:cubicBezTo>
                <a:cubicBezTo>
                  <a:pt x="67949" y="49254"/>
                  <a:pt x="80717" y="43461"/>
                  <a:pt x="90311" y="33867"/>
                </a:cubicBezTo>
                <a:cubicBezTo>
                  <a:pt x="99905" y="24273"/>
                  <a:pt x="105363" y="11289"/>
                  <a:pt x="112889" y="0"/>
                </a:cubicBezTo>
                <a:cubicBezTo>
                  <a:pt x="116652" y="11289"/>
                  <a:pt x="125492" y="22040"/>
                  <a:pt x="124178" y="33867"/>
                </a:cubicBezTo>
                <a:cubicBezTo>
                  <a:pt x="115857" y="108757"/>
                  <a:pt x="104228" y="85056"/>
                  <a:pt x="79022" y="135467"/>
                </a:cubicBezTo>
                <a:cubicBezTo>
                  <a:pt x="73700" y="146110"/>
                  <a:pt x="71496" y="158045"/>
                  <a:pt x="67733" y="169334"/>
                </a:cubicBezTo>
                <a:cubicBezTo>
                  <a:pt x="82785" y="173097"/>
                  <a:pt x="97451" y="182166"/>
                  <a:pt x="112889" y="180622"/>
                </a:cubicBezTo>
                <a:cubicBezTo>
                  <a:pt x="136570" y="178254"/>
                  <a:pt x="180622" y="158045"/>
                  <a:pt x="180622" y="158045"/>
                </a:cubicBezTo>
                <a:cubicBezTo>
                  <a:pt x="184385" y="169334"/>
                  <a:pt x="195674" y="180622"/>
                  <a:pt x="191911" y="191911"/>
                </a:cubicBezTo>
                <a:cubicBezTo>
                  <a:pt x="186862" y="207057"/>
                  <a:pt x="168265" y="213513"/>
                  <a:pt x="158044" y="225778"/>
                </a:cubicBezTo>
                <a:cubicBezTo>
                  <a:pt x="149358" y="236201"/>
                  <a:pt x="142992" y="248356"/>
                  <a:pt x="135466" y="259645"/>
                </a:cubicBezTo>
                <a:lnTo>
                  <a:pt x="124178" y="293511"/>
                </a:lnTo>
              </a:path>
            </a:pathLst>
          </a:custGeom>
          <a:noFill/>
          <a:ln w="19050" cap="flat" cmpd="sng" algn="ctr">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mc:AlternateContent xmlns:mc="http://schemas.openxmlformats.org/markup-compatibility/2006" xmlns:p14="http://schemas.microsoft.com/office/powerpoint/2010/main">
        <mc:Choice Requires="p14">
          <p:contentPart p14:bwMode="auto" r:id="rId48">
            <p14:nvContentPartPr>
              <p14:cNvPr id="2" name="Ink 1"/>
              <p14:cNvContentPartPr/>
              <p14:nvPr/>
            </p14:nvContentPartPr>
            <p14:xfrm>
              <a:off x="2616480" y="2000160"/>
              <a:ext cx="509400" cy="777240"/>
            </p14:xfrm>
          </p:contentPart>
        </mc:Choice>
        <mc:Fallback xmlns="">
          <p:pic>
            <p:nvPicPr>
              <p:cNvPr id="2" name="Ink 1"/>
              <p:cNvPicPr/>
              <p:nvPr/>
            </p:nvPicPr>
            <p:blipFill>
              <a:blip r:embed="rId49"/>
              <a:stretch>
                <a:fillRect/>
              </a:stretch>
            </p:blipFill>
            <p:spPr>
              <a:xfrm>
                <a:off x="2607120" y="1990800"/>
                <a:ext cx="528120" cy="795960"/>
              </a:xfrm>
              <a:prstGeom prst="rect">
                <a:avLst/>
              </a:prstGeom>
            </p:spPr>
          </p:pic>
        </mc:Fallback>
      </mc:AlternateContent>
    </p:spTree>
    <p:extLst>
      <p:ext uri="{BB962C8B-B14F-4D97-AF65-F5344CB8AC3E}">
        <p14:creationId xmlns:p14="http://schemas.microsoft.com/office/powerpoint/2010/main" val="3008816922"/>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6"/>
          <p:cNvPicPr>
            <a:picLocks noChangeAspect="1" noChangeArrowheads="1"/>
          </p:cNvPicPr>
          <p:nvPr>
            <p:custDataLst>
              <p:tags r:id="rId1"/>
            </p:custDataLst>
          </p:nvPr>
        </p:nvPicPr>
        <p:blipFill>
          <a:blip r:embed="rId19">
            <a:extLst>
              <a:ext uri="{28A0092B-C50C-407E-A947-70E740481C1C}">
                <a14:useLocalDpi xmlns:a14="http://schemas.microsoft.com/office/drawing/2010/main" val="0"/>
              </a:ext>
            </a:extLst>
          </a:blip>
          <a:srcRect r="4124" b="19160"/>
          <a:stretch>
            <a:fillRect/>
          </a:stretch>
        </p:blipFill>
        <p:spPr bwMode="auto">
          <a:xfrm>
            <a:off x="109538" y="87313"/>
            <a:ext cx="8915400" cy="657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3" name="Text Box 5"/>
          <p:cNvSpPr txBox="1">
            <a:spLocks noChangeArrowheads="1"/>
          </p:cNvSpPr>
          <p:nvPr>
            <p:custDataLst>
              <p:tags r:id="rId2"/>
            </p:custDataLst>
          </p:nvPr>
        </p:nvSpPr>
        <p:spPr bwMode="auto">
          <a:xfrm>
            <a:off x="2436813" y="279400"/>
            <a:ext cx="4114800" cy="7016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000" dirty="0">
                <a:latin typeface="Cambria" pitchFamily="18" charset="0"/>
              </a:rPr>
              <a:t>The </a:t>
            </a:r>
            <a:r>
              <a:rPr lang="en-US" sz="4000" i="1" dirty="0">
                <a:latin typeface="Cambria" pitchFamily="18" charset="0"/>
              </a:rPr>
              <a:t>first</a:t>
            </a:r>
            <a:r>
              <a:rPr lang="en-US" sz="4000" dirty="0">
                <a:latin typeface="Cambria" pitchFamily="18" charset="0"/>
              </a:rPr>
              <a:t> bug?</a:t>
            </a:r>
          </a:p>
        </p:txBody>
      </p:sp>
      <p:sp>
        <p:nvSpPr>
          <p:cNvPr id="5124" name="Text Box 8"/>
          <p:cNvSpPr txBox="1">
            <a:spLocks noChangeArrowheads="1"/>
          </p:cNvSpPr>
          <p:nvPr>
            <p:custDataLst>
              <p:tags r:id="rId3"/>
            </p:custDataLst>
          </p:nvPr>
        </p:nvSpPr>
        <p:spPr bwMode="auto">
          <a:xfrm>
            <a:off x="6934200" y="4779433"/>
            <a:ext cx="2133600" cy="554038"/>
          </a:xfrm>
          <a:prstGeom prst="rect">
            <a:avLst/>
          </a:prstGeom>
          <a:solidFill>
            <a:schemeClr val="bg1"/>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solidFill>
                  <a:srgbClr val="159627"/>
                </a:solidFill>
                <a:latin typeface="Cambria" pitchFamily="18" charset="0"/>
              </a:rPr>
              <a:t>I'm glad it's not called </a:t>
            </a:r>
            <a:r>
              <a:rPr lang="en-US" sz="1500" dirty="0" err="1">
                <a:solidFill>
                  <a:srgbClr val="159627"/>
                </a:solidFill>
                <a:latin typeface="Cambria" pitchFamily="18" charset="0"/>
              </a:rPr>
              <a:t>de</a:t>
            </a:r>
            <a:r>
              <a:rPr lang="en-US" sz="1500" i="1" dirty="0" err="1">
                <a:solidFill>
                  <a:srgbClr val="159627"/>
                </a:solidFill>
                <a:latin typeface="Cambria" pitchFamily="18" charset="0"/>
              </a:rPr>
              <a:t>moth</a:t>
            </a:r>
            <a:r>
              <a:rPr lang="en-US" sz="1500" dirty="0" err="1">
                <a:solidFill>
                  <a:srgbClr val="159627"/>
                </a:solidFill>
                <a:latin typeface="Cambria" pitchFamily="18" charset="0"/>
              </a:rPr>
              <a:t>ing</a:t>
            </a:r>
            <a:r>
              <a:rPr lang="en-US" sz="1500" dirty="0">
                <a:solidFill>
                  <a:srgbClr val="159627"/>
                </a:solidFill>
                <a:latin typeface="Cambria" pitchFamily="18" charset="0"/>
              </a:rPr>
              <a:t>.</a:t>
            </a:r>
          </a:p>
        </p:txBody>
      </p:sp>
      <p:grpSp>
        <p:nvGrpSpPr>
          <p:cNvPr id="5125" name="Group 19"/>
          <p:cNvGrpSpPr>
            <a:grpSpLocks/>
          </p:cNvGrpSpPr>
          <p:nvPr>
            <p:custDataLst>
              <p:tags r:id="rId4"/>
            </p:custDataLst>
          </p:nvPr>
        </p:nvGrpSpPr>
        <p:grpSpPr bwMode="auto">
          <a:xfrm>
            <a:off x="8534400" y="5084233"/>
            <a:ext cx="406400" cy="520700"/>
            <a:chOff x="2928" y="1051"/>
            <a:chExt cx="840" cy="957"/>
          </a:xfrm>
        </p:grpSpPr>
        <p:sp>
          <p:nvSpPr>
            <p:cNvPr id="5127" name="Freeform 20"/>
            <p:cNvSpPr>
              <a:spLocks/>
            </p:cNvSpPr>
            <p:nvPr>
              <p:custDataLst>
                <p:tags r:id="rId5"/>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128" name="Oval 21"/>
            <p:cNvSpPr>
              <a:spLocks noChangeArrowheads="1"/>
            </p:cNvSpPr>
            <p:nvPr>
              <p:custDataLst>
                <p:tags r:id="rId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129" name="Oval 22"/>
            <p:cNvSpPr>
              <a:spLocks noChangeArrowheads="1"/>
            </p:cNvSpPr>
            <p:nvPr>
              <p:custDataLst>
                <p:tags r:id="rId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0" name="Oval 23"/>
            <p:cNvSpPr>
              <a:spLocks noChangeArrowheads="1"/>
            </p:cNvSpPr>
            <p:nvPr>
              <p:custDataLst>
                <p:tags r:id="rId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1" name="Oval 24"/>
            <p:cNvSpPr>
              <a:spLocks noChangeArrowheads="1"/>
            </p:cNvSpPr>
            <p:nvPr>
              <p:custDataLst>
                <p:tags r:id="rId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2" name="Oval 25"/>
            <p:cNvSpPr>
              <a:spLocks noChangeArrowheads="1"/>
            </p:cNvSpPr>
            <p:nvPr>
              <p:custDataLst>
                <p:tags r:id="rId1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3" name="Oval 26"/>
            <p:cNvSpPr>
              <a:spLocks noChangeArrowheads="1"/>
            </p:cNvSpPr>
            <p:nvPr>
              <p:custDataLst>
                <p:tags r:id="rId1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4" name="Oval 27"/>
            <p:cNvSpPr>
              <a:spLocks noChangeArrowheads="1"/>
            </p:cNvSpPr>
            <p:nvPr>
              <p:custDataLst>
                <p:tags r:id="rId1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5" name="AutoShape 28"/>
            <p:cNvSpPr>
              <a:spLocks noChangeArrowheads="1"/>
            </p:cNvSpPr>
            <p:nvPr>
              <p:custDataLst>
                <p:tags r:id="rId1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136" name="Freeform 29"/>
            <p:cNvSpPr>
              <a:spLocks/>
            </p:cNvSpPr>
            <p:nvPr>
              <p:custDataLst>
                <p:tags r:id="rId1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137" name="Freeform 30"/>
            <p:cNvSpPr>
              <a:spLocks/>
            </p:cNvSpPr>
            <p:nvPr>
              <p:custDataLst>
                <p:tags r:id="rId1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138" name="Freeform 31"/>
            <p:cNvSpPr>
              <a:spLocks/>
            </p:cNvSpPr>
            <p:nvPr>
              <p:custDataLst>
                <p:tags r:id="rId1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139" name="Freeform 32"/>
            <p:cNvSpPr>
              <a:spLocks/>
            </p:cNvSpPr>
            <p:nvPr>
              <p:custDataLst>
                <p:tags r:id="rId1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Tree>
    <p:extLst>
      <p:ext uri="{BB962C8B-B14F-4D97-AF65-F5344CB8AC3E}">
        <p14:creationId xmlns:p14="http://schemas.microsoft.com/office/powerpoint/2010/main" val="999686270"/>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Rounded Rectangle 75"/>
          <p:cNvSpPr/>
          <p:nvPr/>
        </p:nvSpPr>
        <p:spPr bwMode="auto">
          <a:xfrm>
            <a:off x="1103313" y="4138613"/>
            <a:ext cx="2057400" cy="990600"/>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75" name="Rounded Rectangle 74"/>
          <p:cNvSpPr/>
          <p:nvPr/>
        </p:nvSpPr>
        <p:spPr bwMode="auto">
          <a:xfrm>
            <a:off x="1092200" y="2413000"/>
            <a:ext cx="2057400" cy="990600"/>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50180" name="Left Bracket 117"/>
          <p:cNvSpPr>
            <a:spLocks/>
          </p:cNvSpPr>
          <p:nvPr/>
        </p:nvSpPr>
        <p:spPr bwMode="auto">
          <a:xfrm>
            <a:off x="236538" y="598488"/>
            <a:ext cx="147637"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0181" name="Left Bracket 116"/>
          <p:cNvSpPr>
            <a:spLocks/>
          </p:cNvSpPr>
          <p:nvPr/>
        </p:nvSpPr>
        <p:spPr bwMode="auto">
          <a:xfrm>
            <a:off x="233363" y="1533525"/>
            <a:ext cx="147637" cy="4181475"/>
          </a:xfrm>
          <a:prstGeom prst="leftBracket">
            <a:avLst>
              <a:gd name="adj" fmla="val 8392"/>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0182" name="Left Bracket 114"/>
          <p:cNvSpPr>
            <a:spLocks/>
          </p:cNvSpPr>
          <p:nvPr/>
        </p:nvSpPr>
        <p:spPr bwMode="auto">
          <a:xfrm>
            <a:off x="546100" y="2436813"/>
            <a:ext cx="128588" cy="3278187"/>
          </a:xfrm>
          <a:prstGeom prst="leftBracket">
            <a:avLst>
              <a:gd name="adj" fmla="val 838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0183" name="Text Box 74"/>
          <p:cNvSpPr txBox="1">
            <a:spLocks noChangeArrowheads="1"/>
          </p:cNvSpPr>
          <p:nvPr>
            <p:custDataLst>
              <p:tags r:id="rId1"/>
            </p:custDataLst>
          </p:nvPr>
        </p:nvSpPr>
        <p:spPr bwMode="auto">
          <a:xfrm>
            <a:off x="152400" y="100013"/>
            <a:ext cx="87074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b="1" i="1"/>
              <a:t>For an input of </a:t>
            </a:r>
            <a:r>
              <a:rPr lang="en-US" sz="1600" b="1" i="1">
                <a:solidFill>
                  <a:srgbClr val="FF0513"/>
                </a:solidFill>
              </a:rPr>
              <a:t>3</a:t>
            </a:r>
            <a:r>
              <a:rPr lang="en-US" sz="1600" b="1" i="1"/>
              <a:t>,  </a:t>
            </a:r>
            <a:r>
              <a:rPr lang="en-US" sz="1600"/>
              <a:t>trace what happens in registers and memory (the stack) as this program runs…</a:t>
            </a:r>
          </a:p>
        </p:txBody>
      </p:sp>
      <p:sp>
        <p:nvSpPr>
          <p:cNvPr id="50184" name="Rectangle 123"/>
          <p:cNvSpPr>
            <a:spLocks noChangeArrowheads="1"/>
          </p:cNvSpPr>
          <p:nvPr/>
        </p:nvSpPr>
        <p:spPr bwMode="auto">
          <a:xfrm>
            <a:off x="1066800" y="523875"/>
            <a:ext cx="2020888" cy="591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solidFill>
                  <a:srgbClr val="D2D2D2"/>
                </a:solidFill>
                <a:latin typeface="Courier New" pitchFamily="-106" charset="0"/>
              </a:rPr>
              <a:t>04 nop</a:t>
            </a:r>
            <a:endParaRPr lang="en-US" sz="1400" b="1">
              <a:latin typeface="Courier New" pitchFamily="-106" charset="0"/>
            </a:endParaRP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endParaRPr lang="en-US" sz="1400" b="1">
              <a:latin typeface="Courier New" pitchFamily="-106" charset="0"/>
            </a:endParaRP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endParaRPr lang="en-US" sz="1400" b="1">
              <a:latin typeface="Courier New" pitchFamily="-106" charset="0"/>
            </a:endParaRPr>
          </a:p>
          <a:p>
            <a:pPr algn="l"/>
            <a:r>
              <a:rPr lang="en-US" sz="1400" b="1">
                <a:latin typeface="Courier New" pitchFamily="-106" charset="0"/>
              </a:rPr>
              <a:t>12 addn r1 -1</a:t>
            </a:r>
          </a:p>
          <a:p>
            <a:pPr algn="l"/>
            <a:r>
              <a:rPr lang="en-US" sz="1400" b="1">
                <a:latin typeface="Courier New" pitchFamily="-106" charset="0"/>
              </a:rPr>
              <a:t>13 call r14 5</a:t>
            </a:r>
          </a:p>
          <a:p>
            <a:pPr algn="l"/>
            <a:endParaRPr lang="en-US" sz="1400" b="1">
              <a:latin typeface="Courier New" pitchFamily="-106" charset="0"/>
            </a:endParaRP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endParaRPr lang="en-US" sz="1400" b="1">
              <a:latin typeface="Courier New" pitchFamily="-106" charset="0"/>
            </a:endParaRP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solidFill>
                  <a:srgbClr val="D2D2D2"/>
                </a:solidFill>
                <a:latin typeface="Courier New" pitchFamily="-106" charset="0"/>
              </a:rPr>
              <a:t>20 nop</a:t>
            </a:r>
            <a:endParaRPr lang="en-US" sz="1400" b="1">
              <a:latin typeface="Courier New" pitchFamily="-106" charset="0"/>
            </a:endParaRP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50185" name="Text Box 131"/>
          <p:cNvSpPr txBox="1">
            <a:spLocks noChangeArrowheads="1"/>
          </p:cNvSpPr>
          <p:nvPr/>
        </p:nvSpPr>
        <p:spPr bwMode="auto">
          <a:xfrm rot="-5400000">
            <a:off x="-299243" y="3372644"/>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50186" name="Text Box 134"/>
          <p:cNvSpPr txBox="1">
            <a:spLocks noChangeArrowheads="1"/>
          </p:cNvSpPr>
          <p:nvPr/>
        </p:nvSpPr>
        <p:spPr bwMode="auto">
          <a:xfrm rot="-5400000">
            <a:off x="-34925" y="3824288"/>
            <a:ext cx="1114425" cy="2444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50187" name="Text Box 141"/>
          <p:cNvSpPr txBox="1">
            <a:spLocks noChangeArrowheads="1"/>
          </p:cNvSpPr>
          <p:nvPr/>
        </p:nvSpPr>
        <p:spPr bwMode="auto">
          <a:xfrm rot="-5400000">
            <a:off x="-93662" y="887413"/>
            <a:ext cx="631825"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50188" name="Text Box 144"/>
          <p:cNvSpPr txBox="1">
            <a:spLocks noChangeArrowheads="1"/>
          </p:cNvSpPr>
          <p:nvPr/>
        </p:nvSpPr>
        <p:spPr bwMode="auto">
          <a:xfrm rot="-5400000">
            <a:off x="554831" y="2788444"/>
            <a:ext cx="5064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store</a:t>
            </a:r>
          </a:p>
        </p:txBody>
      </p:sp>
      <p:sp>
        <p:nvSpPr>
          <p:cNvPr id="50189" name="Rectangle 145"/>
          <p:cNvSpPr>
            <a:spLocks noChangeArrowheads="1"/>
          </p:cNvSpPr>
          <p:nvPr/>
        </p:nvSpPr>
        <p:spPr bwMode="auto">
          <a:xfrm rot="-5400000">
            <a:off x="728663" y="2795587"/>
            <a:ext cx="496888"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to stack</a:t>
            </a:r>
          </a:p>
        </p:txBody>
      </p:sp>
      <p:sp>
        <p:nvSpPr>
          <p:cNvPr id="50190" name="Text Box 146"/>
          <p:cNvSpPr txBox="1">
            <a:spLocks noChangeArrowheads="1"/>
          </p:cNvSpPr>
          <p:nvPr/>
        </p:nvSpPr>
        <p:spPr bwMode="auto">
          <a:xfrm rot="-5400000">
            <a:off x="541338" y="4527550"/>
            <a:ext cx="533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load</a:t>
            </a:r>
          </a:p>
        </p:txBody>
      </p:sp>
      <p:sp>
        <p:nvSpPr>
          <p:cNvPr id="50191" name="Rectangle 147"/>
          <p:cNvSpPr>
            <a:spLocks noChangeArrowheads="1"/>
          </p:cNvSpPr>
          <p:nvPr/>
        </p:nvSpPr>
        <p:spPr bwMode="auto">
          <a:xfrm rot="-5400000">
            <a:off x="669132" y="4501356"/>
            <a:ext cx="61595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from stack</a:t>
            </a:r>
          </a:p>
        </p:txBody>
      </p:sp>
      <p:sp>
        <p:nvSpPr>
          <p:cNvPr id="50192" name="Rectangle 150"/>
          <p:cNvSpPr>
            <a:spLocks noChangeArrowheads="1"/>
          </p:cNvSpPr>
          <p:nvPr/>
        </p:nvSpPr>
        <p:spPr bwMode="auto">
          <a:xfrm>
            <a:off x="58738" y="6477000"/>
            <a:ext cx="9042400" cy="228600"/>
          </a:xfrm>
          <a:prstGeom prst="rect">
            <a:avLst/>
          </a:prstGeom>
          <a:solidFill>
            <a:srgbClr val="FFFFCC"/>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900" b="1">
                <a:latin typeface="Arial" charset="0"/>
              </a:rPr>
              <a:t>0, 1, 2,    5, 8, 9, 10, 11, 12, 13,    5, 8, 9, 10, 11, 12, 13,    5, 8, 9, 10, 11, 12, 13,    5, 6, 7,    14, 15, 16, 17, 18, 19,    14, 15, 16, 17, 18, 19,    14, 15, 16, 17, 18, 19,   3, 21, 22  </a:t>
            </a:r>
          </a:p>
        </p:txBody>
      </p:sp>
      <p:sp>
        <p:nvSpPr>
          <p:cNvPr id="50193" name="Rectangle 151"/>
          <p:cNvSpPr>
            <a:spLocks noChangeArrowheads="1"/>
          </p:cNvSpPr>
          <p:nvPr/>
        </p:nvSpPr>
        <p:spPr bwMode="auto">
          <a:xfrm>
            <a:off x="7239000" y="5754688"/>
            <a:ext cx="1752600" cy="646112"/>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200">
                <a:latin typeface="Calibri" pitchFamily="-106" charset="0"/>
              </a:rPr>
              <a:t>It's easy to get lost! </a:t>
            </a:r>
          </a:p>
          <a:p>
            <a:r>
              <a:rPr lang="en-US" sz="1200">
                <a:latin typeface="Calibri" pitchFamily="-106" charset="0"/>
              </a:rPr>
              <a:t>Follow the line numbers below to stay on track...</a:t>
            </a:r>
          </a:p>
        </p:txBody>
      </p:sp>
      <p:sp>
        <p:nvSpPr>
          <p:cNvPr id="50194" name="Rectangle 111"/>
          <p:cNvSpPr>
            <a:spLocks noChangeArrowheads="1"/>
          </p:cNvSpPr>
          <p:nvPr/>
        </p:nvSpPr>
        <p:spPr bwMode="auto">
          <a:xfrm rot="-5400000">
            <a:off x="377032" y="1845468"/>
            <a:ext cx="469900" cy="2460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50195" name="Left Bracket 112"/>
          <p:cNvSpPr>
            <a:spLocks/>
          </p:cNvSpPr>
          <p:nvPr/>
        </p:nvSpPr>
        <p:spPr bwMode="auto">
          <a:xfrm>
            <a:off x="914400" y="2541588"/>
            <a:ext cx="76200" cy="838200"/>
          </a:xfrm>
          <a:prstGeom prst="leftBracket">
            <a:avLst>
              <a:gd name="adj" fmla="val 8352"/>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0196" name="Left Bracket 113"/>
          <p:cNvSpPr>
            <a:spLocks/>
          </p:cNvSpPr>
          <p:nvPr/>
        </p:nvSpPr>
        <p:spPr bwMode="auto">
          <a:xfrm>
            <a:off x="914400" y="4240213"/>
            <a:ext cx="76200" cy="838200"/>
          </a:xfrm>
          <a:prstGeom prst="leftBracket">
            <a:avLst>
              <a:gd name="adj" fmla="val 8352"/>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0197" name="Left Bracket 115"/>
          <p:cNvSpPr>
            <a:spLocks/>
          </p:cNvSpPr>
          <p:nvPr/>
        </p:nvSpPr>
        <p:spPr bwMode="auto">
          <a:xfrm>
            <a:off x="547688" y="1584325"/>
            <a:ext cx="131762" cy="796925"/>
          </a:xfrm>
          <a:prstGeom prst="leftBracket">
            <a:avLst>
              <a:gd name="adj" fmla="val 8232"/>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0198" name="Text Box 137"/>
          <p:cNvSpPr txBox="1">
            <a:spLocks noChangeArrowheads="1"/>
          </p:cNvSpPr>
          <p:nvPr/>
        </p:nvSpPr>
        <p:spPr bwMode="auto">
          <a:xfrm rot="-5400000">
            <a:off x="207169" y="1854994"/>
            <a:ext cx="503237"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sp>
        <p:nvSpPr>
          <p:cNvPr id="50199" name="Line 139"/>
          <p:cNvSpPr>
            <a:spLocks noChangeShapeType="1"/>
          </p:cNvSpPr>
          <p:nvPr/>
        </p:nvSpPr>
        <p:spPr bwMode="auto">
          <a:xfrm>
            <a:off x="1736725" y="404813"/>
            <a:ext cx="274638" cy="182562"/>
          </a:xfrm>
          <a:prstGeom prst="line">
            <a:avLst/>
          </a:prstGeom>
          <a:noFill/>
          <a:ln w="19050">
            <a:solidFill>
              <a:srgbClr val="FF0513"/>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50200" name="Text Box 75"/>
          <p:cNvSpPr txBox="1">
            <a:spLocks noChangeArrowheads="1"/>
          </p:cNvSpPr>
          <p:nvPr>
            <p:custDataLst>
              <p:tags r:id="rId2"/>
            </p:custDataLst>
          </p:nvPr>
        </p:nvSpPr>
        <p:spPr bwMode="auto">
          <a:xfrm>
            <a:off x="4368800" y="17383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50201" name="Text Box 76"/>
          <p:cNvSpPr txBox="1">
            <a:spLocks noChangeArrowheads="1"/>
          </p:cNvSpPr>
          <p:nvPr>
            <p:custDataLst>
              <p:tags r:id="rId3"/>
            </p:custDataLst>
          </p:nvPr>
        </p:nvSpPr>
        <p:spPr bwMode="auto">
          <a:xfrm>
            <a:off x="4368800" y="259080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50202" name="Text Box 77"/>
          <p:cNvSpPr txBox="1">
            <a:spLocks noChangeArrowheads="1"/>
          </p:cNvSpPr>
          <p:nvPr>
            <p:custDataLst>
              <p:tags r:id="rId4"/>
            </p:custDataLst>
          </p:nvPr>
        </p:nvSpPr>
        <p:spPr bwMode="auto">
          <a:xfrm>
            <a:off x="4368800" y="3411538"/>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50203" name="Text Box 78"/>
          <p:cNvSpPr txBox="1">
            <a:spLocks noChangeArrowheads="1"/>
          </p:cNvSpPr>
          <p:nvPr>
            <p:custDataLst>
              <p:tags r:id="rId5"/>
            </p:custDataLst>
          </p:nvPr>
        </p:nvSpPr>
        <p:spPr bwMode="auto">
          <a:xfrm>
            <a:off x="4368800" y="42735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50204" name="Text Box 79"/>
          <p:cNvSpPr txBox="1">
            <a:spLocks noChangeArrowheads="1"/>
          </p:cNvSpPr>
          <p:nvPr>
            <p:custDataLst>
              <p:tags r:id="rId6"/>
            </p:custDataLst>
          </p:nvPr>
        </p:nvSpPr>
        <p:spPr bwMode="auto">
          <a:xfrm>
            <a:off x="3578225" y="1704975"/>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latin typeface="Courier New" pitchFamily="-106" charset="0"/>
              </a:rPr>
              <a:t>r0</a:t>
            </a:r>
          </a:p>
        </p:txBody>
      </p:sp>
      <p:sp>
        <p:nvSpPr>
          <p:cNvPr id="50205" name="Text Box 80"/>
          <p:cNvSpPr txBox="1">
            <a:spLocks noChangeArrowheads="1"/>
          </p:cNvSpPr>
          <p:nvPr>
            <p:custDataLst>
              <p:tags r:id="rId7"/>
            </p:custDataLst>
          </p:nvPr>
        </p:nvSpPr>
        <p:spPr bwMode="auto">
          <a:xfrm>
            <a:off x="3578225" y="2538413"/>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B04FF"/>
                </a:solidFill>
                <a:latin typeface="Courier New" pitchFamily="-106" charset="0"/>
              </a:rPr>
              <a:t>r1</a:t>
            </a:r>
          </a:p>
        </p:txBody>
      </p:sp>
      <p:sp>
        <p:nvSpPr>
          <p:cNvPr id="50206" name="Text Box 81"/>
          <p:cNvSpPr txBox="1">
            <a:spLocks noChangeArrowheads="1"/>
          </p:cNvSpPr>
          <p:nvPr>
            <p:custDataLst>
              <p:tags r:id="rId8"/>
            </p:custDataLst>
          </p:nvPr>
        </p:nvSpPr>
        <p:spPr bwMode="auto">
          <a:xfrm>
            <a:off x="3578225" y="3371850"/>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9AC20"/>
                </a:solidFill>
                <a:latin typeface="Courier New" pitchFamily="-106" charset="0"/>
              </a:rPr>
              <a:t>r13</a:t>
            </a:r>
          </a:p>
        </p:txBody>
      </p:sp>
      <p:sp>
        <p:nvSpPr>
          <p:cNvPr id="50207" name="Text Box 82"/>
          <p:cNvSpPr txBox="1">
            <a:spLocks noChangeArrowheads="1"/>
          </p:cNvSpPr>
          <p:nvPr>
            <p:custDataLst>
              <p:tags r:id="rId9"/>
            </p:custDataLst>
          </p:nvPr>
        </p:nvSpPr>
        <p:spPr bwMode="auto">
          <a:xfrm>
            <a:off x="3578225" y="4254500"/>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C00000"/>
                </a:solidFill>
                <a:latin typeface="Courier New" pitchFamily="-106" charset="0"/>
              </a:rPr>
              <a:t>r14</a:t>
            </a:r>
          </a:p>
        </p:txBody>
      </p:sp>
      <p:grpSp>
        <p:nvGrpSpPr>
          <p:cNvPr id="50208" name="Group 83"/>
          <p:cNvGrpSpPr>
            <a:grpSpLocks/>
          </p:cNvGrpSpPr>
          <p:nvPr>
            <p:custDataLst>
              <p:tags r:id="rId10"/>
            </p:custDataLst>
          </p:nvPr>
        </p:nvGrpSpPr>
        <p:grpSpPr bwMode="auto">
          <a:xfrm>
            <a:off x="5967413" y="1808163"/>
            <a:ext cx="201612" cy="244475"/>
            <a:chOff x="2928" y="1051"/>
            <a:chExt cx="840" cy="957"/>
          </a:xfrm>
        </p:grpSpPr>
        <p:sp>
          <p:nvSpPr>
            <p:cNvPr id="50263" name="Freeform 84"/>
            <p:cNvSpPr>
              <a:spLocks/>
            </p:cNvSpPr>
            <p:nvPr>
              <p:custDataLst>
                <p:tags r:id="rId29"/>
              </p:custDataLst>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0264" name="Oval 85"/>
            <p:cNvSpPr>
              <a:spLocks noChangeArrowheads="1"/>
            </p:cNvSpPr>
            <p:nvPr>
              <p:custDataLst>
                <p:tags r:id="rId30"/>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0265" name="Oval 86"/>
            <p:cNvSpPr>
              <a:spLocks noChangeArrowheads="1"/>
            </p:cNvSpPr>
            <p:nvPr>
              <p:custDataLst>
                <p:tags r:id="rId31"/>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0266" name="Oval 87"/>
            <p:cNvSpPr>
              <a:spLocks noChangeArrowheads="1"/>
            </p:cNvSpPr>
            <p:nvPr>
              <p:custDataLst>
                <p:tags r:id="rId32"/>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0267" name="Oval 88"/>
            <p:cNvSpPr>
              <a:spLocks noChangeArrowheads="1"/>
            </p:cNvSpPr>
            <p:nvPr>
              <p:custDataLst>
                <p:tags r:id="rId33"/>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0268" name="Oval 89"/>
            <p:cNvSpPr>
              <a:spLocks noChangeArrowheads="1"/>
            </p:cNvSpPr>
            <p:nvPr>
              <p:custDataLst>
                <p:tags r:id="rId34"/>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0269" name="Oval 90"/>
            <p:cNvSpPr>
              <a:spLocks noChangeArrowheads="1"/>
            </p:cNvSpPr>
            <p:nvPr>
              <p:custDataLst>
                <p:tags r:id="rId35"/>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0270" name="Oval 91"/>
            <p:cNvSpPr>
              <a:spLocks noChangeArrowheads="1"/>
            </p:cNvSpPr>
            <p:nvPr>
              <p:custDataLst>
                <p:tags r:id="rId36"/>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0271" name="AutoShape 92"/>
            <p:cNvSpPr>
              <a:spLocks noChangeArrowheads="1"/>
            </p:cNvSpPr>
            <p:nvPr>
              <p:custDataLst>
                <p:tags r:id="rId37"/>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0272" name="Freeform 93"/>
            <p:cNvSpPr>
              <a:spLocks/>
            </p:cNvSpPr>
            <p:nvPr>
              <p:custDataLst>
                <p:tags r:id="rId38"/>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0273" name="Freeform 94"/>
            <p:cNvSpPr>
              <a:spLocks/>
            </p:cNvSpPr>
            <p:nvPr>
              <p:custDataLst>
                <p:tags r:id="rId39"/>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0274" name="Freeform 95"/>
            <p:cNvSpPr>
              <a:spLocks/>
            </p:cNvSpPr>
            <p:nvPr>
              <p:custDataLst>
                <p:tags r:id="rId40"/>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0275" name="Freeform 96"/>
            <p:cNvSpPr>
              <a:spLocks/>
            </p:cNvSpPr>
            <p:nvPr>
              <p:custDataLst>
                <p:tags r:id="rId41"/>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0209" name="Text Box 97"/>
          <p:cNvSpPr txBox="1">
            <a:spLocks noChangeArrowheads="1"/>
          </p:cNvSpPr>
          <p:nvPr>
            <p:custDataLst>
              <p:tags r:id="rId11"/>
            </p:custDataLst>
          </p:nvPr>
        </p:nvSpPr>
        <p:spPr bwMode="auto">
          <a:xfrm>
            <a:off x="7531100" y="1549400"/>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0210" name="Text Box 98"/>
          <p:cNvSpPr txBox="1">
            <a:spLocks noChangeArrowheads="1"/>
          </p:cNvSpPr>
          <p:nvPr>
            <p:custDataLst>
              <p:tags r:id="rId12"/>
            </p:custDataLst>
          </p:nvPr>
        </p:nvSpPr>
        <p:spPr bwMode="auto">
          <a:xfrm>
            <a:off x="7531100" y="19208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0211" name="Text Box 99"/>
          <p:cNvSpPr txBox="1">
            <a:spLocks noChangeArrowheads="1"/>
          </p:cNvSpPr>
          <p:nvPr>
            <p:custDataLst>
              <p:tags r:id="rId13"/>
            </p:custDataLst>
          </p:nvPr>
        </p:nvSpPr>
        <p:spPr bwMode="auto">
          <a:xfrm>
            <a:off x="7531100" y="23018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0212" name="Text Box 100"/>
          <p:cNvSpPr txBox="1">
            <a:spLocks noChangeArrowheads="1"/>
          </p:cNvSpPr>
          <p:nvPr>
            <p:custDataLst>
              <p:tags r:id="rId14"/>
            </p:custDataLst>
          </p:nvPr>
        </p:nvSpPr>
        <p:spPr bwMode="auto">
          <a:xfrm>
            <a:off x="7531100" y="2674938"/>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0213" name="Text Box 101"/>
          <p:cNvSpPr txBox="1">
            <a:spLocks noChangeArrowheads="1"/>
          </p:cNvSpPr>
          <p:nvPr>
            <p:custDataLst>
              <p:tags r:id="rId15"/>
            </p:custDataLst>
          </p:nvPr>
        </p:nvSpPr>
        <p:spPr bwMode="auto">
          <a:xfrm>
            <a:off x="7531100" y="30511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0214" name="Text Box 102"/>
          <p:cNvSpPr txBox="1">
            <a:spLocks noChangeArrowheads="1"/>
          </p:cNvSpPr>
          <p:nvPr>
            <p:custDataLst>
              <p:tags r:id="rId16"/>
            </p:custDataLst>
          </p:nvPr>
        </p:nvSpPr>
        <p:spPr bwMode="auto">
          <a:xfrm>
            <a:off x="7531100" y="3427413"/>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0215" name="Text Box 104"/>
          <p:cNvSpPr txBox="1">
            <a:spLocks noChangeArrowheads="1"/>
          </p:cNvSpPr>
          <p:nvPr>
            <p:custDataLst>
              <p:tags r:id="rId17"/>
            </p:custDataLst>
          </p:nvPr>
        </p:nvSpPr>
        <p:spPr bwMode="auto">
          <a:xfrm>
            <a:off x="7007225" y="1627188"/>
            <a:ext cx="5286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42</a:t>
            </a:r>
          </a:p>
        </p:txBody>
      </p:sp>
      <p:sp>
        <p:nvSpPr>
          <p:cNvPr id="50216" name="Rectangle 105"/>
          <p:cNvSpPr>
            <a:spLocks noChangeArrowheads="1"/>
          </p:cNvSpPr>
          <p:nvPr>
            <p:custDataLst>
              <p:tags r:id="rId18"/>
            </p:custDataLst>
          </p:nvPr>
        </p:nvSpPr>
        <p:spPr bwMode="auto">
          <a:xfrm>
            <a:off x="7494588" y="685800"/>
            <a:ext cx="10048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alibri" pitchFamily="-106" charset="0"/>
              </a:rPr>
              <a:t>Memory</a:t>
            </a:r>
          </a:p>
        </p:txBody>
      </p:sp>
      <p:sp>
        <p:nvSpPr>
          <p:cNvPr id="50217" name="Rectangle 109"/>
          <p:cNvSpPr>
            <a:spLocks noChangeArrowheads="1"/>
          </p:cNvSpPr>
          <p:nvPr>
            <p:custDataLst>
              <p:tags r:id="rId19"/>
            </p:custDataLst>
          </p:nvPr>
        </p:nvSpPr>
        <p:spPr bwMode="auto">
          <a:xfrm>
            <a:off x="4638675" y="685800"/>
            <a:ext cx="14938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alibri" pitchFamily="-106" charset="0"/>
              </a:rPr>
              <a:t>CPU Registers</a:t>
            </a:r>
          </a:p>
        </p:txBody>
      </p:sp>
      <p:sp>
        <p:nvSpPr>
          <p:cNvPr id="50218" name="Text Box 110"/>
          <p:cNvSpPr txBox="1">
            <a:spLocks noChangeArrowheads="1"/>
          </p:cNvSpPr>
          <p:nvPr>
            <p:custDataLst>
              <p:tags r:id="rId20"/>
            </p:custDataLst>
          </p:nvPr>
        </p:nvSpPr>
        <p:spPr bwMode="auto">
          <a:xfrm>
            <a:off x="6926263" y="1984375"/>
            <a:ext cx="6096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43</a:t>
            </a:r>
          </a:p>
        </p:txBody>
      </p:sp>
      <p:sp>
        <p:nvSpPr>
          <p:cNvPr id="50219" name="Text Box 111"/>
          <p:cNvSpPr txBox="1">
            <a:spLocks noChangeArrowheads="1"/>
          </p:cNvSpPr>
          <p:nvPr>
            <p:custDataLst>
              <p:tags r:id="rId21"/>
            </p:custDataLst>
          </p:nvPr>
        </p:nvSpPr>
        <p:spPr bwMode="auto">
          <a:xfrm>
            <a:off x="6926263" y="2365375"/>
            <a:ext cx="6096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44</a:t>
            </a:r>
          </a:p>
        </p:txBody>
      </p:sp>
      <p:sp>
        <p:nvSpPr>
          <p:cNvPr id="50220" name="Text Box 112"/>
          <p:cNvSpPr txBox="1">
            <a:spLocks noChangeArrowheads="1"/>
          </p:cNvSpPr>
          <p:nvPr>
            <p:custDataLst>
              <p:tags r:id="rId22"/>
            </p:custDataLst>
          </p:nvPr>
        </p:nvSpPr>
        <p:spPr bwMode="auto">
          <a:xfrm>
            <a:off x="6850063" y="2746375"/>
            <a:ext cx="6858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45</a:t>
            </a:r>
          </a:p>
        </p:txBody>
      </p:sp>
      <p:sp>
        <p:nvSpPr>
          <p:cNvPr id="50221" name="Text Box 113"/>
          <p:cNvSpPr txBox="1">
            <a:spLocks noChangeArrowheads="1"/>
          </p:cNvSpPr>
          <p:nvPr>
            <p:custDataLst>
              <p:tags r:id="rId23"/>
            </p:custDataLst>
          </p:nvPr>
        </p:nvSpPr>
        <p:spPr bwMode="auto">
          <a:xfrm>
            <a:off x="6850063" y="3127375"/>
            <a:ext cx="6858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46</a:t>
            </a:r>
          </a:p>
        </p:txBody>
      </p:sp>
      <p:sp>
        <p:nvSpPr>
          <p:cNvPr id="50222" name="Text Box 114"/>
          <p:cNvSpPr txBox="1">
            <a:spLocks noChangeArrowheads="1"/>
          </p:cNvSpPr>
          <p:nvPr>
            <p:custDataLst>
              <p:tags r:id="rId24"/>
            </p:custDataLst>
          </p:nvPr>
        </p:nvSpPr>
        <p:spPr bwMode="auto">
          <a:xfrm>
            <a:off x="6926263" y="3508375"/>
            <a:ext cx="6096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47</a:t>
            </a:r>
          </a:p>
        </p:txBody>
      </p:sp>
      <p:sp>
        <p:nvSpPr>
          <p:cNvPr id="50223" name="Text Box 120"/>
          <p:cNvSpPr txBox="1">
            <a:spLocks noChangeArrowheads="1"/>
          </p:cNvSpPr>
          <p:nvPr>
            <p:custDataLst>
              <p:tags r:id="rId25"/>
            </p:custDataLst>
          </p:nvPr>
        </p:nvSpPr>
        <p:spPr bwMode="auto">
          <a:xfrm>
            <a:off x="4375150" y="5160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50224" name="Text Box 121"/>
          <p:cNvSpPr txBox="1">
            <a:spLocks noChangeArrowheads="1"/>
          </p:cNvSpPr>
          <p:nvPr>
            <p:custDataLst>
              <p:tags r:id="rId26"/>
            </p:custDataLst>
          </p:nvPr>
        </p:nvSpPr>
        <p:spPr bwMode="auto">
          <a:xfrm>
            <a:off x="3584575" y="5141913"/>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latin typeface="Courier New" pitchFamily="-106" charset="0"/>
              </a:rPr>
              <a:t>r15</a:t>
            </a:r>
          </a:p>
        </p:txBody>
      </p:sp>
      <p:sp>
        <p:nvSpPr>
          <p:cNvPr id="50225" name="Rectangle 122"/>
          <p:cNvSpPr>
            <a:spLocks noChangeArrowheads="1"/>
          </p:cNvSpPr>
          <p:nvPr>
            <p:custDataLst>
              <p:tags r:id="rId27"/>
            </p:custDataLst>
          </p:nvPr>
        </p:nvSpPr>
        <p:spPr bwMode="auto">
          <a:xfrm>
            <a:off x="7364413" y="914400"/>
            <a:ext cx="12461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alibri" pitchFamily="-106" charset="0"/>
              </a:rPr>
              <a:t>"</a:t>
            </a:r>
            <a:r>
              <a:rPr lang="en-US" sz="1800" b="1" i="1">
                <a:latin typeface="Calibri" pitchFamily="-106" charset="0"/>
              </a:rPr>
              <a:t>the stack</a:t>
            </a:r>
            <a:r>
              <a:rPr lang="en-US" sz="1800" b="1">
                <a:latin typeface="Calibri" pitchFamily="-106" charset="0"/>
              </a:rPr>
              <a:t>"</a:t>
            </a:r>
          </a:p>
        </p:txBody>
      </p:sp>
      <p:sp>
        <p:nvSpPr>
          <p:cNvPr id="50226" name="Text Box 124"/>
          <p:cNvSpPr txBox="1">
            <a:spLocks noChangeArrowheads="1"/>
          </p:cNvSpPr>
          <p:nvPr/>
        </p:nvSpPr>
        <p:spPr bwMode="auto">
          <a:xfrm>
            <a:off x="4327525" y="1763713"/>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latin typeface="Times New Roman" pitchFamily="-106" charset="0"/>
                <a:cs typeface="Times New Roman" pitchFamily="-106" charset="0"/>
              </a:rPr>
              <a:t>Yesterday I couldn't spell </a:t>
            </a:r>
            <a:r>
              <a:rPr lang="en-US" sz="800" i="1">
                <a:latin typeface="Times New Roman" pitchFamily="-106" charset="0"/>
                <a:cs typeface="Times New Roman" pitchFamily="-106" charset="0"/>
              </a:rPr>
              <a:t>Recursive Assembler</a:t>
            </a:r>
            <a:r>
              <a:rPr lang="en-US" sz="800">
                <a:latin typeface="Times New Roman" pitchFamily="-106" charset="0"/>
                <a:cs typeface="Times New Roman" pitchFamily="-106" charset="0"/>
              </a:rPr>
              <a:t>, but now I </a:t>
            </a:r>
            <a:r>
              <a:rPr lang="en-US" sz="800" b="1">
                <a:latin typeface="Courier New" pitchFamily="-106" charset="0"/>
                <a:cs typeface="Courier New" pitchFamily="-106" charset="0"/>
              </a:rPr>
              <a:t>r</a:t>
            </a:r>
            <a:r>
              <a:rPr lang="en-US" sz="800" b="1">
                <a:latin typeface="Times New Roman" pitchFamily="-106" charset="0"/>
                <a:cs typeface="Times New Roman" pitchFamily="-106" charset="0"/>
              </a:rPr>
              <a:t>1</a:t>
            </a:r>
            <a:r>
              <a:rPr lang="en-US" sz="800">
                <a:latin typeface="Times New Roman" pitchFamily="-106" charset="0"/>
                <a:cs typeface="Times New Roman" pitchFamily="-106" charset="0"/>
              </a:rPr>
              <a:t>.</a:t>
            </a:r>
          </a:p>
        </p:txBody>
      </p:sp>
      <p:sp>
        <p:nvSpPr>
          <p:cNvPr id="50227" name="Text Box 125"/>
          <p:cNvSpPr txBox="1">
            <a:spLocks noChangeArrowheads="1"/>
          </p:cNvSpPr>
          <p:nvPr/>
        </p:nvSpPr>
        <p:spPr bwMode="auto">
          <a:xfrm>
            <a:off x="4846638" y="2360613"/>
            <a:ext cx="17891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solidFill>
                  <a:srgbClr val="0000FF"/>
                </a:solidFill>
                <a:latin typeface="Calibri" pitchFamily="-106" charset="0"/>
              </a:rPr>
              <a:t>Input: x</a:t>
            </a:r>
          </a:p>
        </p:txBody>
      </p:sp>
      <p:sp>
        <p:nvSpPr>
          <p:cNvPr id="50228" name="Text Box 126"/>
          <p:cNvSpPr txBox="1">
            <a:spLocks noChangeArrowheads="1"/>
          </p:cNvSpPr>
          <p:nvPr/>
        </p:nvSpPr>
        <p:spPr bwMode="auto">
          <a:xfrm>
            <a:off x="4618038" y="3182938"/>
            <a:ext cx="20399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solidFill>
                  <a:srgbClr val="09AC20"/>
                </a:solidFill>
                <a:latin typeface="Calibri" pitchFamily="-106" charset="0"/>
              </a:rPr>
              <a:t>return value (the "result")</a:t>
            </a:r>
          </a:p>
        </p:txBody>
      </p:sp>
      <p:sp>
        <p:nvSpPr>
          <p:cNvPr id="50229" name="Text Box 127"/>
          <p:cNvSpPr txBox="1">
            <a:spLocks noChangeArrowheads="1"/>
          </p:cNvSpPr>
          <p:nvPr/>
        </p:nvSpPr>
        <p:spPr bwMode="auto">
          <a:xfrm>
            <a:off x="4860925" y="4052888"/>
            <a:ext cx="17891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solidFill>
                  <a:srgbClr val="C00000"/>
                </a:solidFill>
                <a:latin typeface="Calibri" pitchFamily="-106" charset="0"/>
              </a:rPr>
              <a:t>return address (line #)</a:t>
            </a:r>
          </a:p>
        </p:txBody>
      </p:sp>
      <p:sp>
        <p:nvSpPr>
          <p:cNvPr id="50230" name="Text Box 128"/>
          <p:cNvSpPr txBox="1">
            <a:spLocks noChangeArrowheads="1"/>
          </p:cNvSpPr>
          <p:nvPr/>
        </p:nvSpPr>
        <p:spPr bwMode="auto">
          <a:xfrm>
            <a:off x="4848225" y="4938713"/>
            <a:ext cx="17891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alibri" pitchFamily="-106" charset="0"/>
              </a:rPr>
              <a:t>the stack pointer</a:t>
            </a:r>
          </a:p>
        </p:txBody>
      </p:sp>
      <p:sp>
        <p:nvSpPr>
          <p:cNvPr id="50231" name="Rectangle 129"/>
          <p:cNvSpPr>
            <a:spLocks noChangeArrowheads="1"/>
          </p:cNvSpPr>
          <p:nvPr>
            <p:custDataLst>
              <p:tags r:id="rId28"/>
            </p:custDataLst>
          </p:nvPr>
        </p:nvSpPr>
        <p:spPr bwMode="auto">
          <a:xfrm>
            <a:off x="4773613" y="909638"/>
            <a:ext cx="122396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alibri" pitchFamily="-106" charset="0"/>
              </a:rPr>
              <a:t>with labels</a:t>
            </a:r>
          </a:p>
        </p:txBody>
      </p:sp>
      <p:sp>
        <p:nvSpPr>
          <p:cNvPr id="50232" name="Text Box 132"/>
          <p:cNvSpPr txBox="1">
            <a:spLocks noChangeArrowheads="1"/>
          </p:cNvSpPr>
          <p:nvPr/>
        </p:nvSpPr>
        <p:spPr bwMode="auto">
          <a:xfrm>
            <a:off x="4878388" y="1531938"/>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Calibri" pitchFamily="-106" charset="0"/>
              </a:rPr>
              <a:t>always-0 register</a:t>
            </a:r>
          </a:p>
        </p:txBody>
      </p:sp>
      <p:sp>
        <p:nvSpPr>
          <p:cNvPr id="50233" name="Rectangle 138"/>
          <p:cNvSpPr>
            <a:spLocks noChangeArrowheads="1"/>
          </p:cNvSpPr>
          <p:nvPr/>
        </p:nvSpPr>
        <p:spPr bwMode="auto">
          <a:xfrm>
            <a:off x="6262688" y="1743075"/>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0</a:t>
            </a:r>
          </a:p>
        </p:txBody>
      </p:sp>
      <mc:AlternateContent xmlns:mc="http://schemas.openxmlformats.org/markup-compatibility/2006" xmlns:p14="http://schemas.microsoft.com/office/powerpoint/2010/main">
        <mc:Choice Requires="p14">
          <p:contentPart p14:bwMode="auto" r:id="rId44">
            <p14:nvContentPartPr>
              <p14:cNvPr id="13314" name="Ink 81"/>
              <p14:cNvContentPartPr>
                <a14:cpLocks xmlns:a14="http://schemas.microsoft.com/office/drawing/2010/main" noRot="1" noChangeAspect="1" noEditPoints="1" noChangeArrowheads="1" noChangeShapeType="1"/>
              </p14:cNvContentPartPr>
              <p14:nvPr/>
            </p14:nvContentPartPr>
            <p14:xfrm>
              <a:off x="174625" y="103188"/>
              <a:ext cx="1700213" cy="6364287"/>
            </p14:xfrm>
          </p:contentPart>
        </mc:Choice>
        <mc:Fallback xmlns="">
          <p:pic>
            <p:nvPicPr>
              <p:cNvPr id="13314" name="Ink 81"/>
              <p:cNvPicPr>
                <a:picLocks noRot="1" noChangeAspect="1" noEditPoints="1" noChangeArrowheads="1" noChangeShapeType="1"/>
              </p:cNvPicPr>
              <p:nvPr/>
            </p:nvPicPr>
            <p:blipFill>
              <a:blip r:embed="rId45"/>
              <a:stretch>
                <a:fillRect/>
              </a:stretch>
            </p:blipFill>
            <p:spPr>
              <a:xfrm>
                <a:off x="162385" y="90948"/>
                <a:ext cx="1726852" cy="6389846"/>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13315" name="Ink 82"/>
              <p14:cNvContentPartPr>
                <a14:cpLocks xmlns:a14="http://schemas.microsoft.com/office/drawing/2010/main" noRot="1" noChangeAspect="1" noEditPoints="1" noChangeArrowheads="1" noChangeShapeType="1"/>
              </p14:cNvContentPartPr>
              <p14:nvPr/>
            </p14:nvContentPartPr>
            <p14:xfrm>
              <a:off x="2139950" y="461963"/>
              <a:ext cx="115888" cy="195262"/>
            </p14:xfrm>
          </p:contentPart>
        </mc:Choice>
        <mc:Fallback xmlns="">
          <p:pic>
            <p:nvPicPr>
              <p:cNvPr id="13315" name="Ink 82"/>
              <p:cNvPicPr>
                <a:picLocks noRot="1" noChangeAspect="1" noEditPoints="1" noChangeArrowheads="1" noChangeShapeType="1"/>
              </p:cNvPicPr>
              <p:nvPr/>
            </p:nvPicPr>
            <p:blipFill>
              <a:blip r:embed="rId47"/>
              <a:stretch>
                <a:fillRect/>
              </a:stretch>
            </p:blipFill>
            <p:spPr>
              <a:xfrm>
                <a:off x="2125914" y="447913"/>
                <a:ext cx="134963" cy="223723"/>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13316" name="Ink 83"/>
              <p14:cNvContentPartPr>
                <a14:cpLocks xmlns:a14="http://schemas.microsoft.com/office/drawing/2010/main" noRot="1" noChangeAspect="1" noEditPoints="1" noChangeArrowheads="1" noChangeShapeType="1"/>
              </p14:cNvContentPartPr>
              <p14:nvPr/>
            </p14:nvContentPartPr>
            <p14:xfrm>
              <a:off x="2720975" y="701675"/>
              <a:ext cx="7938" cy="39688"/>
            </p14:xfrm>
          </p:contentPart>
        </mc:Choice>
        <mc:Fallback xmlns="">
          <p:pic>
            <p:nvPicPr>
              <p:cNvPr id="13316" name="Ink 83"/>
              <p:cNvPicPr>
                <a:picLocks noRot="1" noChangeAspect="1" noEditPoints="1" noChangeArrowheads="1" noChangeShapeType="1"/>
              </p:cNvPicPr>
              <p:nvPr/>
            </p:nvPicPr>
            <p:blipFill>
              <a:blip r:embed="rId49"/>
              <a:stretch>
                <a:fillRect/>
              </a:stretch>
            </p:blipFill>
            <p:spPr>
              <a:xfrm>
                <a:off x="2709586" y="696985"/>
                <a:ext cx="25540" cy="4979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13317" name="Ink 84"/>
              <p14:cNvContentPartPr>
                <a14:cpLocks xmlns:a14="http://schemas.microsoft.com/office/drawing/2010/main" noRot="1" noChangeAspect="1" noEditPoints="1" noChangeArrowheads="1" noChangeShapeType="1"/>
              </p14:cNvContentPartPr>
              <p14:nvPr/>
            </p14:nvContentPartPr>
            <p14:xfrm>
              <a:off x="3048000" y="307975"/>
              <a:ext cx="1863725" cy="620713"/>
            </p14:xfrm>
          </p:contentPart>
        </mc:Choice>
        <mc:Fallback xmlns="">
          <p:pic>
            <p:nvPicPr>
              <p:cNvPr id="13317" name="Ink 84"/>
              <p:cNvPicPr>
                <a:picLocks noRot="1" noChangeAspect="1" noEditPoints="1" noChangeArrowheads="1" noChangeShapeType="1"/>
              </p:cNvPicPr>
              <p:nvPr/>
            </p:nvPicPr>
            <p:blipFill>
              <a:blip r:embed="rId51"/>
              <a:stretch>
                <a:fillRect/>
              </a:stretch>
            </p:blipFill>
            <p:spPr>
              <a:xfrm>
                <a:off x="3033960" y="295013"/>
                <a:ext cx="1892165" cy="646996"/>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13318" name="Ink 85"/>
              <p14:cNvContentPartPr>
                <a14:cpLocks xmlns:a14="http://schemas.microsoft.com/office/drawing/2010/main" noRot="1" noChangeAspect="1" noEditPoints="1" noChangeArrowheads="1" noChangeShapeType="1"/>
              </p14:cNvContentPartPr>
              <p14:nvPr/>
            </p14:nvContentPartPr>
            <p14:xfrm>
              <a:off x="817563" y="403225"/>
              <a:ext cx="2635250" cy="1501775"/>
            </p14:xfrm>
          </p:contentPart>
        </mc:Choice>
        <mc:Fallback xmlns="">
          <p:pic>
            <p:nvPicPr>
              <p:cNvPr id="13318" name="Ink 85"/>
              <p:cNvPicPr>
                <a:picLocks noRot="1" noChangeAspect="1" noEditPoints="1" noChangeArrowheads="1" noChangeShapeType="1"/>
              </p:cNvPicPr>
              <p:nvPr/>
            </p:nvPicPr>
            <p:blipFill>
              <a:blip r:embed="rId53"/>
              <a:stretch>
                <a:fillRect/>
              </a:stretch>
            </p:blipFill>
            <p:spPr>
              <a:xfrm>
                <a:off x="803523" y="396386"/>
                <a:ext cx="2656130" cy="1517973"/>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13319" name="Ink 86"/>
              <p14:cNvContentPartPr>
                <a14:cpLocks xmlns:a14="http://schemas.microsoft.com/office/drawing/2010/main" noRot="1" noChangeAspect="1" noEditPoints="1" noChangeArrowheads="1" noChangeShapeType="1"/>
              </p14:cNvContentPartPr>
              <p14:nvPr/>
            </p14:nvContentPartPr>
            <p14:xfrm>
              <a:off x="2747963" y="814388"/>
              <a:ext cx="385762" cy="738187"/>
            </p14:xfrm>
          </p:contentPart>
        </mc:Choice>
        <mc:Fallback xmlns="">
          <p:pic>
            <p:nvPicPr>
              <p:cNvPr id="13319" name="Ink 86"/>
              <p:cNvPicPr>
                <a:picLocks noRot="1" noChangeAspect="1" noEditPoints="1" noChangeArrowheads="1" noChangeShapeType="1"/>
              </p:cNvPicPr>
              <p:nvPr/>
            </p:nvPicPr>
            <p:blipFill>
              <a:blip r:embed="rId55"/>
              <a:stretch>
                <a:fillRect/>
              </a:stretch>
            </p:blipFill>
            <p:spPr>
              <a:xfrm>
                <a:off x="2739686" y="801431"/>
                <a:ext cx="407713" cy="765541"/>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13320" name="Ink 87"/>
              <p14:cNvContentPartPr>
                <a14:cpLocks xmlns:a14="http://schemas.microsoft.com/office/drawing/2010/main" noRot="1" noChangeAspect="1" noEditPoints="1" noChangeArrowheads="1" noChangeShapeType="1"/>
              </p14:cNvContentPartPr>
              <p14:nvPr/>
            </p14:nvContentPartPr>
            <p14:xfrm>
              <a:off x="2616200" y="2387600"/>
              <a:ext cx="919163" cy="1073150"/>
            </p14:xfrm>
          </p:contentPart>
        </mc:Choice>
        <mc:Fallback xmlns="">
          <p:pic>
            <p:nvPicPr>
              <p:cNvPr id="13320" name="Ink 87"/>
              <p:cNvPicPr>
                <a:picLocks noRot="1" noChangeAspect="1" noEditPoints="1" noChangeArrowheads="1" noChangeShapeType="1"/>
              </p:cNvPicPr>
              <p:nvPr/>
            </p:nvPicPr>
            <p:blipFill>
              <a:blip r:embed="rId57"/>
              <a:stretch>
                <a:fillRect/>
              </a:stretch>
            </p:blipFill>
            <p:spPr>
              <a:xfrm>
                <a:off x="2603964" y="2380760"/>
                <a:ext cx="946515" cy="109583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13321" name="Ink 88"/>
              <p14:cNvContentPartPr>
                <a14:cpLocks xmlns:a14="http://schemas.microsoft.com/office/drawing/2010/main" noRot="1" noChangeAspect="1" noEditPoints="1" noChangeArrowheads="1" noChangeShapeType="1"/>
              </p14:cNvContentPartPr>
              <p14:nvPr/>
            </p14:nvContentPartPr>
            <p14:xfrm>
              <a:off x="2144713" y="4116388"/>
              <a:ext cx="1098550" cy="2209800"/>
            </p14:xfrm>
          </p:contentPart>
        </mc:Choice>
        <mc:Fallback xmlns="">
          <p:pic>
            <p:nvPicPr>
              <p:cNvPr id="13321" name="Ink 88"/>
              <p:cNvPicPr>
                <a:picLocks noRot="1" noChangeAspect="1" noEditPoints="1" noChangeArrowheads="1" noChangeShapeType="1"/>
              </p:cNvPicPr>
              <p:nvPr/>
            </p:nvPicPr>
            <p:blipFill>
              <a:blip r:embed="rId59"/>
              <a:stretch>
                <a:fillRect/>
              </a:stretch>
            </p:blipFill>
            <p:spPr>
              <a:xfrm>
                <a:off x="2139674" y="4101987"/>
                <a:ext cx="1116547" cy="2235721"/>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13322" name="Ink 89"/>
              <p14:cNvContentPartPr>
                <a14:cpLocks xmlns:a14="http://schemas.microsoft.com/office/drawing/2010/main" noRot="1" noChangeAspect="1" noEditPoints="1" noChangeArrowheads="1" noChangeShapeType="1"/>
              </p14:cNvContentPartPr>
              <p14:nvPr/>
            </p14:nvContentPartPr>
            <p14:xfrm>
              <a:off x="4454525" y="2516188"/>
              <a:ext cx="2314575" cy="1381125"/>
            </p14:xfrm>
          </p:contentPart>
        </mc:Choice>
        <mc:Fallback xmlns="">
          <p:pic>
            <p:nvPicPr>
              <p:cNvPr id="13322" name="Ink 89"/>
              <p:cNvPicPr>
                <a:picLocks noRot="1" noChangeAspect="1" noEditPoints="1" noChangeArrowheads="1" noChangeShapeType="1"/>
              </p:cNvPicPr>
              <p:nvPr/>
            </p:nvPicPr>
            <p:blipFill>
              <a:blip r:embed="rId61"/>
              <a:stretch>
                <a:fillRect/>
              </a:stretch>
            </p:blipFill>
            <p:spPr>
              <a:xfrm>
                <a:off x="4441564" y="2505027"/>
                <a:ext cx="2334016" cy="1403808"/>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13323" name="Ink 90"/>
              <p14:cNvContentPartPr>
                <a14:cpLocks xmlns:a14="http://schemas.microsoft.com/office/drawing/2010/main" noRot="1" noChangeAspect="1" noEditPoints="1" noChangeArrowheads="1" noChangeShapeType="1"/>
              </p14:cNvContentPartPr>
              <p14:nvPr/>
            </p14:nvContentPartPr>
            <p14:xfrm>
              <a:off x="3048000" y="5283200"/>
              <a:ext cx="292100" cy="176213"/>
            </p14:xfrm>
          </p:contentPart>
        </mc:Choice>
        <mc:Fallback xmlns="">
          <p:pic>
            <p:nvPicPr>
              <p:cNvPr id="13323" name="Ink 90"/>
              <p:cNvPicPr>
                <a:picLocks noRot="1" noChangeAspect="1" noEditPoints="1" noChangeArrowheads="1" noChangeShapeType="1"/>
              </p:cNvPicPr>
              <p:nvPr/>
            </p:nvPicPr>
            <p:blipFill>
              <a:blip r:embed="rId63"/>
              <a:stretch>
                <a:fillRect/>
              </a:stretch>
            </p:blipFill>
            <p:spPr>
              <a:xfrm>
                <a:off x="3034690" y="5274552"/>
                <a:ext cx="319439" cy="198915"/>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13324" name="Ink 91"/>
              <p14:cNvContentPartPr>
                <a14:cpLocks xmlns:a14="http://schemas.microsoft.com/office/drawing/2010/main" noRot="1" noChangeAspect="1" noEditPoints="1" noChangeArrowheads="1" noChangeShapeType="1"/>
              </p14:cNvContentPartPr>
              <p14:nvPr/>
            </p14:nvContentPartPr>
            <p14:xfrm>
              <a:off x="5621338" y="1703388"/>
              <a:ext cx="3187700" cy="3097212"/>
            </p14:xfrm>
          </p:contentPart>
        </mc:Choice>
        <mc:Fallback xmlns="">
          <p:pic>
            <p:nvPicPr>
              <p:cNvPr id="13324" name="Ink 91"/>
              <p:cNvPicPr>
                <a:picLocks noRot="1" noChangeAspect="1" noEditPoints="1" noChangeArrowheads="1" noChangeShapeType="1"/>
              </p:cNvPicPr>
              <p:nvPr/>
            </p:nvPicPr>
            <p:blipFill>
              <a:blip r:embed="rId65"/>
              <a:stretch>
                <a:fillRect/>
              </a:stretch>
            </p:blipFill>
            <p:spPr>
              <a:xfrm>
                <a:off x="5611618" y="1692948"/>
                <a:ext cx="3203899" cy="3120253"/>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13325" name="Ink 92"/>
              <p14:cNvContentPartPr>
                <a14:cpLocks xmlns:a14="http://schemas.microsoft.com/office/drawing/2010/main" noRot="1" noChangeAspect="1" noEditPoints="1" noChangeArrowheads="1" noChangeShapeType="1"/>
              </p14:cNvContentPartPr>
              <p14:nvPr/>
            </p14:nvContentPartPr>
            <p14:xfrm>
              <a:off x="5181600" y="5765800"/>
              <a:ext cx="531813" cy="309563"/>
            </p14:xfrm>
          </p:contentPart>
        </mc:Choice>
        <mc:Fallback xmlns="">
          <p:pic>
            <p:nvPicPr>
              <p:cNvPr id="13325" name="Ink 92"/>
              <p:cNvPicPr>
                <a:picLocks noRot="1" noChangeAspect="1" noEditPoints="1" noChangeArrowheads="1" noChangeShapeType="1"/>
              </p:cNvPicPr>
              <p:nvPr/>
            </p:nvPicPr>
            <p:blipFill>
              <a:blip r:embed="rId67"/>
              <a:stretch>
                <a:fillRect/>
              </a:stretch>
            </p:blipFill>
            <p:spPr>
              <a:xfrm>
                <a:off x="5168647" y="5752482"/>
                <a:ext cx="549804" cy="33440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13326" name="Ink 93"/>
              <p14:cNvContentPartPr>
                <a14:cpLocks xmlns:a14="http://schemas.microsoft.com/office/drawing/2010/main" noRot="1" noChangeAspect="1" noEditPoints="1" noChangeArrowheads="1" noChangeShapeType="1"/>
              </p14:cNvContentPartPr>
              <p14:nvPr/>
            </p14:nvContentPartPr>
            <p14:xfrm>
              <a:off x="4981575" y="5099050"/>
              <a:ext cx="1519238" cy="534988"/>
            </p14:xfrm>
          </p:contentPart>
        </mc:Choice>
        <mc:Fallback xmlns="">
          <p:pic>
            <p:nvPicPr>
              <p:cNvPr id="13326" name="Ink 93"/>
              <p:cNvPicPr>
                <a:picLocks noRot="1" noChangeAspect="1" noEditPoints="1" noChangeArrowheads="1" noChangeShapeType="1"/>
              </p:cNvPicPr>
              <p:nvPr/>
            </p:nvPicPr>
            <p:blipFill>
              <a:blip r:embed="rId69"/>
              <a:stretch>
                <a:fillRect/>
              </a:stretch>
            </p:blipFill>
            <p:spPr>
              <a:xfrm>
                <a:off x="4969335" y="5085378"/>
                <a:ext cx="1546599" cy="556215"/>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13327" name="Ink 94"/>
              <p14:cNvContentPartPr>
                <a14:cpLocks xmlns:a14="http://schemas.microsoft.com/office/drawing/2010/main" noRot="1" noChangeAspect="1" noEditPoints="1" noChangeArrowheads="1" noChangeShapeType="1"/>
              </p14:cNvContentPartPr>
              <p14:nvPr/>
            </p14:nvContentPartPr>
            <p14:xfrm>
              <a:off x="5746750" y="5667375"/>
              <a:ext cx="585788" cy="303213"/>
            </p14:xfrm>
          </p:contentPart>
        </mc:Choice>
        <mc:Fallback xmlns="">
          <p:pic>
            <p:nvPicPr>
              <p:cNvPr id="13327" name="Ink 94"/>
              <p:cNvPicPr>
                <a:picLocks noRot="1" noChangeAspect="1" noEditPoints="1" noChangeArrowheads="1" noChangeShapeType="1"/>
              </p:cNvPicPr>
              <p:nvPr/>
            </p:nvPicPr>
            <p:blipFill>
              <a:blip r:embed="rId71"/>
              <a:stretch>
                <a:fillRect/>
              </a:stretch>
            </p:blipFill>
            <p:spPr>
              <a:xfrm>
                <a:off x="5733428" y="5655851"/>
                <a:ext cx="603790" cy="32662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13328" name="Ink 95"/>
              <p14:cNvContentPartPr>
                <a14:cpLocks xmlns:a14="http://schemas.microsoft.com/office/drawing/2010/main" noRot="1" noChangeAspect="1" noEditPoints="1" noChangeArrowheads="1" noChangeShapeType="1"/>
              </p14:cNvContentPartPr>
              <p14:nvPr/>
            </p14:nvContentPartPr>
            <p14:xfrm>
              <a:off x="446088" y="6092825"/>
              <a:ext cx="561975" cy="381000"/>
            </p14:xfrm>
          </p:contentPart>
        </mc:Choice>
        <mc:Fallback xmlns="">
          <p:pic>
            <p:nvPicPr>
              <p:cNvPr id="13328" name="Ink 95"/>
              <p:cNvPicPr>
                <a:picLocks noRot="1" noChangeAspect="1" noEditPoints="1" noChangeArrowheads="1" noChangeShapeType="1"/>
              </p:cNvPicPr>
              <p:nvPr/>
            </p:nvPicPr>
            <p:blipFill>
              <a:blip r:embed="rId73"/>
              <a:stretch>
                <a:fillRect/>
              </a:stretch>
            </p:blipFill>
            <p:spPr>
              <a:xfrm>
                <a:off x="436008" y="6086703"/>
                <a:ext cx="574575" cy="399006"/>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13329" name="Ink 96"/>
              <p14:cNvContentPartPr>
                <a14:cpLocks xmlns:a14="http://schemas.microsoft.com/office/drawing/2010/main" noRot="1" noChangeAspect="1" noEditPoints="1" noChangeArrowheads="1" noChangeShapeType="1"/>
              </p14:cNvContentPartPr>
              <p14:nvPr/>
            </p14:nvContentPartPr>
            <p14:xfrm>
              <a:off x="1146175" y="6175375"/>
              <a:ext cx="406400" cy="317500"/>
            </p14:xfrm>
          </p:contentPart>
        </mc:Choice>
        <mc:Fallback xmlns="">
          <p:pic>
            <p:nvPicPr>
              <p:cNvPr id="13329" name="Ink 96"/>
              <p:cNvPicPr>
                <a:picLocks noRot="1" noChangeAspect="1" noEditPoints="1" noChangeArrowheads="1" noChangeShapeType="1"/>
              </p:cNvPicPr>
              <p:nvPr/>
            </p:nvPicPr>
            <p:blipFill>
              <a:blip r:embed="rId75"/>
              <a:stretch>
                <a:fillRect/>
              </a:stretch>
            </p:blipFill>
            <p:spPr>
              <a:xfrm>
                <a:off x="1133576" y="6172495"/>
                <a:ext cx="423678" cy="332259"/>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13330" name="Ink 97"/>
              <p14:cNvContentPartPr>
                <a14:cpLocks xmlns:a14="http://schemas.microsoft.com/office/drawing/2010/main" noRot="1" noChangeAspect="1" noEditPoints="1" noChangeArrowheads="1" noChangeShapeType="1"/>
              </p14:cNvContentPartPr>
              <p14:nvPr/>
            </p14:nvContentPartPr>
            <p14:xfrm>
              <a:off x="1677988" y="6186488"/>
              <a:ext cx="322262" cy="284162"/>
            </p14:xfrm>
          </p:contentPart>
        </mc:Choice>
        <mc:Fallback xmlns="">
          <p:pic>
            <p:nvPicPr>
              <p:cNvPr id="13330" name="Ink 97"/>
              <p:cNvPicPr>
                <a:picLocks noRot="1" noChangeAspect="1" noEditPoints="1" noChangeArrowheads="1" noChangeShapeType="1"/>
              </p:cNvPicPr>
              <p:nvPr/>
            </p:nvPicPr>
            <p:blipFill>
              <a:blip r:embed="rId77"/>
              <a:stretch>
                <a:fillRect/>
              </a:stretch>
            </p:blipFill>
            <p:spPr>
              <a:xfrm>
                <a:off x="1665040" y="6177855"/>
                <a:ext cx="341324" cy="300348"/>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13331" name="Ink 98"/>
              <p14:cNvContentPartPr>
                <a14:cpLocks xmlns:a14="http://schemas.microsoft.com/office/drawing/2010/main" noRot="1" noChangeAspect="1" noEditPoints="1" noChangeArrowheads="1" noChangeShapeType="1"/>
              </p14:cNvContentPartPr>
              <p14:nvPr/>
            </p14:nvContentPartPr>
            <p14:xfrm>
              <a:off x="9009063" y="2051050"/>
              <a:ext cx="42862" cy="1654175"/>
            </p14:xfrm>
          </p:contentPart>
        </mc:Choice>
        <mc:Fallback xmlns="">
          <p:pic>
            <p:nvPicPr>
              <p:cNvPr id="13331" name="Ink 98"/>
              <p:cNvPicPr>
                <a:picLocks noRot="1" noChangeAspect="1" noEditPoints="1" noChangeArrowheads="1" noChangeShapeType="1"/>
              </p:cNvPicPr>
              <p:nvPr/>
            </p:nvPicPr>
            <p:blipFill>
              <a:blip r:embed="rId79"/>
              <a:stretch>
                <a:fillRect/>
              </a:stretch>
            </p:blipFill>
            <p:spPr>
              <a:xfrm>
                <a:off x="8997897" y="2038450"/>
                <a:ext cx="65554" cy="1677935"/>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13332" name="Ink 99"/>
              <p14:cNvContentPartPr>
                <a14:cpLocks xmlns:a14="http://schemas.microsoft.com/office/drawing/2010/main" noRot="1" noChangeAspect="1" noEditPoints="1" noChangeArrowheads="1" noChangeShapeType="1"/>
              </p14:cNvContentPartPr>
              <p14:nvPr/>
            </p14:nvContentPartPr>
            <p14:xfrm>
              <a:off x="28575" y="3697288"/>
              <a:ext cx="0" cy="23812"/>
            </p14:xfrm>
          </p:contentPart>
        </mc:Choice>
        <mc:Fallback xmlns="">
          <p:pic>
            <p:nvPicPr>
              <p:cNvPr id="13332" name="Ink 99"/>
              <p:cNvPicPr>
                <a:picLocks noRot="1" noChangeAspect="1" noEditPoints="1" noChangeArrowheads="1" noChangeShapeType="1"/>
              </p:cNvPicPr>
              <p:nvPr/>
            </p:nvPicPr>
            <p:blipFill>
              <a:blip r:embed="rId81"/>
              <a:stretch>
                <a:fillRect/>
              </a:stretch>
            </p:blipFill>
            <p:spPr>
              <a:xfrm>
                <a:off x="28800" y="0"/>
                <a:ext cx="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13333" name="Ink 100"/>
              <p14:cNvContentPartPr>
                <a14:cpLocks xmlns:a14="http://schemas.microsoft.com/office/drawing/2010/main" noRot="1" noChangeAspect="1" noEditPoints="1" noChangeArrowheads="1" noChangeShapeType="1"/>
              </p14:cNvContentPartPr>
              <p14:nvPr/>
            </p14:nvContentPartPr>
            <p14:xfrm>
              <a:off x="5799138" y="3368675"/>
              <a:ext cx="642937" cy="407988"/>
            </p14:xfrm>
          </p:contentPart>
        </mc:Choice>
        <mc:Fallback xmlns="">
          <p:pic>
            <p:nvPicPr>
              <p:cNvPr id="13333" name="Ink 100"/>
              <p:cNvPicPr>
                <a:picLocks noRot="1" noChangeAspect="1" noEditPoints="1" noChangeArrowheads="1" noChangeShapeType="1"/>
              </p:cNvPicPr>
              <p:nvPr/>
            </p:nvPicPr>
            <p:blipFill>
              <a:blip r:embed="rId83"/>
              <a:stretch>
                <a:fillRect/>
              </a:stretch>
            </p:blipFill>
            <p:spPr>
              <a:xfrm>
                <a:off x="5784019" y="3353564"/>
                <a:ext cx="673176" cy="43749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13334" name="Ink 101"/>
              <p14:cNvContentPartPr>
                <a14:cpLocks xmlns:a14="http://schemas.microsoft.com/office/drawing/2010/main" noRot="1" noChangeAspect="1" noEditPoints="1" noChangeArrowheads="1" noChangeShapeType="1"/>
              </p14:cNvContentPartPr>
              <p14:nvPr/>
            </p14:nvContentPartPr>
            <p14:xfrm>
              <a:off x="4975225" y="3417888"/>
              <a:ext cx="442913" cy="450850"/>
            </p14:xfrm>
          </p:contentPart>
        </mc:Choice>
        <mc:Fallback xmlns="">
          <p:pic>
            <p:nvPicPr>
              <p:cNvPr id="13334" name="Ink 101"/>
              <p:cNvPicPr>
                <a:picLocks noRot="1" noChangeAspect="1" noEditPoints="1" noChangeArrowheads="1" noChangeShapeType="1"/>
              </p:cNvPicPr>
              <p:nvPr/>
            </p:nvPicPr>
            <p:blipFill>
              <a:blip r:embed="rId85"/>
              <a:stretch>
                <a:fillRect/>
              </a:stretch>
            </p:blipFill>
            <p:spPr>
              <a:xfrm>
                <a:off x="4960101" y="3402764"/>
                <a:ext cx="463438" cy="481099"/>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13335" name="Ink 102"/>
              <p14:cNvContentPartPr>
                <a14:cpLocks xmlns:a14="http://schemas.microsoft.com/office/drawing/2010/main" noRot="1" noChangeAspect="1" noEditPoints="1" noChangeArrowheads="1" noChangeShapeType="1"/>
              </p14:cNvContentPartPr>
              <p14:nvPr/>
            </p14:nvContentPartPr>
            <p14:xfrm>
              <a:off x="8307388" y="1611313"/>
              <a:ext cx="158750" cy="268287"/>
            </p14:xfrm>
          </p:contentPart>
        </mc:Choice>
        <mc:Fallback xmlns="">
          <p:pic>
            <p:nvPicPr>
              <p:cNvPr id="13335" name="Ink 102"/>
              <p:cNvPicPr>
                <a:picLocks noRot="1" noChangeAspect="1" noEditPoints="1" noChangeArrowheads="1" noChangeShapeType="1"/>
              </p:cNvPicPr>
              <p:nvPr/>
            </p:nvPicPr>
            <p:blipFill>
              <a:blip r:embed="rId87"/>
              <a:stretch>
                <a:fillRect/>
              </a:stretch>
            </p:blipFill>
            <p:spPr>
              <a:xfrm>
                <a:off x="8298709" y="1598078"/>
                <a:ext cx="180809" cy="295116"/>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13336" name="Ink 103"/>
              <p14:cNvContentPartPr>
                <a14:cpLocks xmlns:a14="http://schemas.microsoft.com/office/drawing/2010/main" noRot="1" noChangeAspect="1" noEditPoints="1" noChangeArrowheads="1" noChangeShapeType="1"/>
              </p14:cNvContentPartPr>
              <p14:nvPr/>
            </p14:nvContentPartPr>
            <p14:xfrm>
              <a:off x="8648700" y="1593850"/>
              <a:ext cx="96838" cy="93663"/>
            </p14:xfrm>
          </p:contentPart>
        </mc:Choice>
        <mc:Fallback xmlns="">
          <p:pic>
            <p:nvPicPr>
              <p:cNvPr id="13336" name="Ink 103"/>
              <p:cNvPicPr>
                <a:picLocks noRot="1" noChangeAspect="1" noEditPoints="1" noChangeArrowheads="1" noChangeShapeType="1"/>
              </p:cNvPicPr>
              <p:nvPr/>
            </p:nvPicPr>
            <p:blipFill>
              <a:blip r:embed="rId89"/>
              <a:stretch>
                <a:fillRect/>
              </a:stretch>
            </p:blipFill>
            <p:spPr>
              <a:xfrm>
                <a:off x="8637180" y="1582682"/>
                <a:ext cx="120598" cy="117079"/>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13337" name="Ink 104"/>
              <p14:cNvContentPartPr>
                <a14:cpLocks xmlns:a14="http://schemas.microsoft.com/office/drawing/2010/main" noRot="1" noChangeAspect="1" noEditPoints="1" noChangeArrowheads="1" noChangeShapeType="1"/>
              </p14:cNvContentPartPr>
              <p14:nvPr/>
            </p14:nvContentPartPr>
            <p14:xfrm>
              <a:off x="8670925" y="1550988"/>
              <a:ext cx="84138" cy="177800"/>
            </p14:xfrm>
          </p:contentPart>
        </mc:Choice>
        <mc:Fallback xmlns="">
          <p:pic>
            <p:nvPicPr>
              <p:cNvPr id="13337" name="Ink 104"/>
              <p:cNvPicPr>
                <a:picLocks noRot="1" noChangeAspect="1" noEditPoints="1" noChangeArrowheads="1" noChangeShapeType="1"/>
              </p:cNvPicPr>
              <p:nvPr/>
            </p:nvPicPr>
            <p:blipFill>
              <a:blip r:embed="rId91"/>
              <a:stretch>
                <a:fillRect/>
              </a:stretch>
            </p:blipFill>
            <p:spPr>
              <a:xfrm>
                <a:off x="8659059" y="1540910"/>
                <a:ext cx="106071" cy="199755"/>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13338" name="Ink 105"/>
              <p14:cNvContentPartPr>
                <a14:cpLocks xmlns:a14="http://schemas.microsoft.com/office/drawing/2010/main" noRot="1" noChangeAspect="1" noEditPoints="1" noChangeArrowheads="1" noChangeShapeType="1"/>
              </p14:cNvContentPartPr>
              <p14:nvPr/>
            </p14:nvContentPartPr>
            <p14:xfrm>
              <a:off x="8299450" y="1976438"/>
              <a:ext cx="182563" cy="279400"/>
            </p14:xfrm>
          </p:contentPart>
        </mc:Choice>
        <mc:Fallback xmlns="">
          <p:pic>
            <p:nvPicPr>
              <p:cNvPr id="13338" name="Ink 105"/>
              <p:cNvPicPr>
                <a:picLocks noRot="1" noChangeAspect="1" noEditPoints="1" noChangeArrowheads="1" noChangeShapeType="1"/>
              </p:cNvPicPr>
              <p:nvPr/>
            </p:nvPicPr>
            <p:blipFill>
              <a:blip r:embed="rId93"/>
              <a:stretch>
                <a:fillRect/>
              </a:stretch>
            </p:blipFill>
            <p:spPr>
              <a:xfrm>
                <a:off x="8285407" y="1963116"/>
                <a:ext cx="209929" cy="306044"/>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13339" name="Ink 106"/>
              <p14:cNvContentPartPr>
                <a14:cpLocks xmlns:a14="http://schemas.microsoft.com/office/drawing/2010/main" noRot="1" noChangeAspect="1" noEditPoints="1" noChangeArrowheads="1" noChangeShapeType="1"/>
              </p14:cNvContentPartPr>
              <p14:nvPr/>
            </p14:nvContentPartPr>
            <p14:xfrm>
              <a:off x="8672513" y="2016125"/>
              <a:ext cx="79375" cy="128588"/>
            </p14:xfrm>
          </p:contentPart>
        </mc:Choice>
        <mc:Fallback xmlns="">
          <p:pic>
            <p:nvPicPr>
              <p:cNvPr id="13339" name="Ink 106"/>
              <p:cNvPicPr>
                <a:picLocks noRot="1" noChangeAspect="1" noEditPoints="1" noChangeArrowheads="1" noChangeShapeType="1"/>
              </p:cNvPicPr>
              <p:nvPr/>
            </p:nvPicPr>
            <p:blipFill>
              <a:blip r:embed="rId95"/>
              <a:stretch>
                <a:fillRect/>
              </a:stretch>
            </p:blipFill>
            <p:spPr>
              <a:xfrm>
                <a:off x="8659583" y="2012174"/>
                <a:ext cx="96256" cy="144751"/>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13340" name="Ink 107"/>
              <p14:cNvContentPartPr>
                <a14:cpLocks xmlns:a14="http://schemas.microsoft.com/office/drawing/2010/main" noRot="1" noChangeAspect="1" noEditPoints="1" noChangeArrowheads="1" noChangeShapeType="1"/>
              </p14:cNvContentPartPr>
              <p14:nvPr/>
            </p14:nvContentPartPr>
            <p14:xfrm>
              <a:off x="8810625" y="1982788"/>
              <a:ext cx="111125" cy="130175"/>
            </p14:xfrm>
          </p:contentPart>
        </mc:Choice>
        <mc:Fallback xmlns="">
          <p:pic>
            <p:nvPicPr>
              <p:cNvPr id="13340" name="Ink 107"/>
              <p:cNvPicPr>
                <a:picLocks noRot="1" noChangeAspect="1" noEditPoints="1" noChangeArrowheads="1" noChangeShapeType="1"/>
              </p:cNvPicPr>
              <p:nvPr/>
            </p:nvPicPr>
            <p:blipFill>
              <a:blip r:embed="rId97"/>
              <a:stretch>
                <a:fillRect/>
              </a:stretch>
            </p:blipFill>
            <p:spPr>
              <a:xfrm>
                <a:off x="8798038" y="1969842"/>
                <a:ext cx="136659" cy="156066"/>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13341" name="Ink 108"/>
              <p14:cNvContentPartPr>
                <a14:cpLocks xmlns:a14="http://schemas.microsoft.com/office/drawing/2010/main" noRot="1" noChangeAspect="1" noEditPoints="1" noChangeArrowheads="1" noChangeShapeType="1"/>
              </p14:cNvContentPartPr>
              <p14:nvPr/>
            </p14:nvContentPartPr>
            <p14:xfrm>
              <a:off x="8751888" y="2184400"/>
              <a:ext cx="257175" cy="65088"/>
            </p14:xfrm>
          </p:contentPart>
        </mc:Choice>
        <mc:Fallback xmlns="">
          <p:pic>
            <p:nvPicPr>
              <p:cNvPr id="13341" name="Ink 108"/>
              <p:cNvPicPr>
                <a:picLocks noRot="1" noChangeAspect="1" noEditPoints="1" noChangeArrowheads="1" noChangeShapeType="1"/>
              </p:cNvPicPr>
              <p:nvPr/>
            </p:nvPicPr>
            <p:blipFill>
              <a:blip r:embed="rId99"/>
              <a:stretch>
                <a:fillRect/>
              </a:stretch>
            </p:blipFill>
            <p:spPr>
              <a:xfrm>
                <a:off x="8743243" y="2180444"/>
                <a:ext cx="277346" cy="77674"/>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13342" name="Ink 109"/>
              <p14:cNvContentPartPr>
                <a14:cpLocks xmlns:a14="http://schemas.microsoft.com/office/drawing/2010/main" noRot="1" noChangeAspect="1" noEditPoints="1" noChangeArrowheads="1" noChangeShapeType="1"/>
              </p14:cNvContentPartPr>
              <p14:nvPr/>
            </p14:nvContentPartPr>
            <p14:xfrm>
              <a:off x="8691563" y="1717675"/>
              <a:ext cx="196850" cy="71438"/>
            </p14:xfrm>
          </p:contentPart>
        </mc:Choice>
        <mc:Fallback xmlns="">
          <p:pic>
            <p:nvPicPr>
              <p:cNvPr id="13342" name="Ink 109"/>
              <p:cNvPicPr>
                <a:picLocks noRot="1" noChangeAspect="1" noEditPoints="1" noChangeArrowheads="1" noChangeShapeType="1"/>
              </p:cNvPicPr>
              <p:nvPr/>
            </p:nvPicPr>
            <p:blipFill>
              <a:blip r:embed="rId101"/>
              <a:stretch>
                <a:fillRect/>
              </a:stretch>
            </p:blipFill>
            <p:spPr>
              <a:xfrm>
                <a:off x="8684006" y="1705408"/>
                <a:ext cx="216643" cy="89839"/>
              </a:xfrm>
              <a:prstGeom prst="rect">
                <a:avLst/>
              </a:prstGeom>
            </p:spPr>
          </p:pic>
        </mc:Fallback>
      </mc:AlternateContent>
    </p:spTree>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1202" name="Group 2"/>
          <p:cNvGrpSpPr>
            <a:grpSpLocks/>
          </p:cNvGrpSpPr>
          <p:nvPr>
            <p:custDataLst>
              <p:tags r:id="rId1"/>
            </p:custDataLst>
          </p:nvPr>
        </p:nvGrpSpPr>
        <p:grpSpPr bwMode="auto">
          <a:xfrm>
            <a:off x="319088" y="1285875"/>
            <a:ext cx="500062" cy="180975"/>
            <a:chOff x="295" y="1311"/>
            <a:chExt cx="5177" cy="114"/>
          </a:xfrm>
        </p:grpSpPr>
        <p:sp>
          <p:nvSpPr>
            <p:cNvPr id="51313" name="Rectangle 3"/>
            <p:cNvSpPr>
              <a:spLocks noChangeArrowheads="1"/>
            </p:cNvSpPr>
            <p:nvPr>
              <p:custDataLst>
                <p:tags r:id="rId97"/>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51314" name="Rectangle 4"/>
            <p:cNvSpPr>
              <a:spLocks noChangeArrowheads="1"/>
            </p:cNvSpPr>
            <p:nvPr>
              <p:custDataLst>
                <p:tags r:id="rId98"/>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51203" name="Rectangle 6"/>
          <p:cNvSpPr>
            <a:spLocks noChangeArrowheads="1"/>
          </p:cNvSpPr>
          <p:nvPr>
            <p:custDataLst>
              <p:tags r:id="rId2"/>
            </p:custDataLst>
          </p:nvPr>
        </p:nvSpPr>
        <p:spPr bwMode="auto">
          <a:xfrm>
            <a:off x="304800" y="150813"/>
            <a:ext cx="83058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loadi</a:t>
            </a:r>
            <a:r>
              <a:rPr lang="en-US" sz="4200">
                <a:solidFill>
                  <a:schemeClr val="tx2"/>
                </a:solidFill>
                <a:latin typeface="Times New Roman" pitchFamily="-106" charset="0"/>
              </a:rPr>
              <a:t>  loads FROM memory</a:t>
            </a:r>
          </a:p>
        </p:txBody>
      </p:sp>
      <p:sp>
        <p:nvSpPr>
          <p:cNvPr id="51204" name="Text Box 9"/>
          <p:cNvSpPr txBox="1">
            <a:spLocks noChangeArrowheads="1"/>
          </p:cNvSpPr>
          <p:nvPr>
            <p:custDataLst>
              <p:tags r:id="rId3"/>
            </p:custDataLst>
          </p:nvPr>
        </p:nvSpPr>
        <p:spPr bwMode="auto">
          <a:xfrm>
            <a:off x="304800" y="23971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p>
        </p:txBody>
      </p:sp>
      <p:sp>
        <p:nvSpPr>
          <p:cNvPr id="51205" name="Rectangle 11"/>
          <p:cNvSpPr>
            <a:spLocks noChangeArrowheads="1"/>
          </p:cNvSpPr>
          <p:nvPr>
            <p:custDataLst>
              <p:tags r:id="rId4"/>
            </p:custDataLst>
          </p:nvPr>
        </p:nvSpPr>
        <p:spPr bwMode="auto">
          <a:xfrm>
            <a:off x="969963" y="2384425"/>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1206" name="Rectangle 12"/>
          <p:cNvSpPr>
            <a:spLocks noChangeArrowheads="1"/>
          </p:cNvSpPr>
          <p:nvPr>
            <p:custDataLst>
              <p:tags r:id="rId5"/>
            </p:custDataLst>
          </p:nvPr>
        </p:nvSpPr>
        <p:spPr bwMode="auto">
          <a:xfrm>
            <a:off x="969963" y="3352800"/>
            <a:ext cx="1676400" cy="3810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1207" name="Rectangle 16"/>
          <p:cNvSpPr>
            <a:spLocks noChangeArrowheads="1"/>
          </p:cNvSpPr>
          <p:nvPr>
            <p:custDataLst>
              <p:tags r:id="rId6"/>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1208" name="Rectangle 17"/>
          <p:cNvSpPr>
            <a:spLocks noChangeArrowheads="1"/>
          </p:cNvSpPr>
          <p:nvPr>
            <p:custDataLst>
              <p:tags r:id="rId7"/>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1209" name="Rectangle 18"/>
          <p:cNvSpPr>
            <a:spLocks noChangeArrowheads="1"/>
          </p:cNvSpPr>
          <p:nvPr>
            <p:custDataLst>
              <p:tags r:id="rId8"/>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1210" name="Rectangle 19"/>
          <p:cNvSpPr>
            <a:spLocks noChangeArrowheads="1"/>
          </p:cNvSpPr>
          <p:nvPr>
            <p:custDataLst>
              <p:tags r:id="rId9"/>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1211" name="Rectangle 20"/>
          <p:cNvSpPr>
            <a:spLocks noChangeArrowheads="1"/>
          </p:cNvSpPr>
          <p:nvPr>
            <p:custDataLst>
              <p:tags r:id="rId10"/>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1212" name="Rectangle 21"/>
          <p:cNvSpPr>
            <a:spLocks noChangeArrowheads="1"/>
          </p:cNvSpPr>
          <p:nvPr>
            <p:custDataLst>
              <p:tags r:id="rId11"/>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1213" name="Rectangle 22"/>
          <p:cNvSpPr>
            <a:spLocks noChangeArrowheads="1"/>
          </p:cNvSpPr>
          <p:nvPr>
            <p:custDataLst>
              <p:tags r:id="rId12"/>
            </p:custDataLst>
          </p:nvPr>
        </p:nvSpPr>
        <p:spPr bwMode="auto">
          <a:xfrm>
            <a:off x="5816600" y="4097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1214" name="Rectangle 23"/>
          <p:cNvSpPr>
            <a:spLocks noChangeArrowheads="1"/>
          </p:cNvSpPr>
          <p:nvPr>
            <p:custDataLst>
              <p:tags r:id="rId13"/>
            </p:custDataLst>
          </p:nvPr>
        </p:nvSpPr>
        <p:spPr bwMode="auto">
          <a:xfrm>
            <a:off x="5816600" y="4478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1215" name="Text Box 25"/>
          <p:cNvSpPr txBox="1">
            <a:spLocks noChangeArrowheads="1"/>
          </p:cNvSpPr>
          <p:nvPr>
            <p:custDataLst>
              <p:tags r:id="rId14"/>
            </p:custDataLst>
          </p:nvPr>
        </p:nvSpPr>
        <p:spPr bwMode="auto">
          <a:xfrm>
            <a:off x="5902325" y="11430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RAM</a:t>
            </a:r>
          </a:p>
        </p:txBody>
      </p:sp>
      <p:sp>
        <p:nvSpPr>
          <p:cNvPr id="51216" name="Text Box 26"/>
          <p:cNvSpPr txBox="1">
            <a:spLocks noChangeArrowheads="1"/>
          </p:cNvSpPr>
          <p:nvPr>
            <p:custDataLst>
              <p:tags r:id="rId15"/>
            </p:custDataLst>
          </p:nvPr>
        </p:nvSpPr>
        <p:spPr bwMode="auto">
          <a:xfrm>
            <a:off x="1050925" y="1143000"/>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CPU</a:t>
            </a:r>
          </a:p>
        </p:txBody>
      </p:sp>
      <p:sp>
        <p:nvSpPr>
          <p:cNvPr id="51217" name="Rectangle 28"/>
          <p:cNvSpPr>
            <a:spLocks noChangeArrowheads="1"/>
          </p:cNvSpPr>
          <p:nvPr>
            <p:custDataLst>
              <p:tags r:id="rId16"/>
            </p:custDataLst>
          </p:nvPr>
        </p:nvSpPr>
        <p:spPr bwMode="auto">
          <a:xfrm>
            <a:off x="5857875" y="182086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nop</a:t>
            </a:r>
            <a:endParaRPr lang="en-US" sz="1800">
              <a:latin typeface="Arial" charset="0"/>
            </a:endParaRPr>
          </a:p>
        </p:txBody>
      </p:sp>
      <p:sp>
        <p:nvSpPr>
          <p:cNvPr id="51218" name="Text Box 29"/>
          <p:cNvSpPr txBox="1">
            <a:spLocks noChangeArrowheads="1"/>
          </p:cNvSpPr>
          <p:nvPr>
            <p:custDataLst>
              <p:tags r:id="rId17"/>
            </p:custDataLst>
          </p:nvPr>
        </p:nvSpPr>
        <p:spPr bwMode="auto">
          <a:xfrm>
            <a:off x="315913" y="33607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r15</a:t>
            </a:r>
          </a:p>
        </p:txBody>
      </p:sp>
      <p:sp>
        <p:nvSpPr>
          <p:cNvPr id="51219" name="Text Box 30"/>
          <p:cNvSpPr txBox="1">
            <a:spLocks noChangeArrowheads="1"/>
          </p:cNvSpPr>
          <p:nvPr>
            <p:custDataLst>
              <p:tags r:id="rId18"/>
            </p:custDataLst>
          </p:nvPr>
        </p:nvSpPr>
        <p:spPr bwMode="auto">
          <a:xfrm>
            <a:off x="5141913" y="18288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51220" name="Text Box 31"/>
          <p:cNvSpPr txBox="1">
            <a:spLocks noChangeArrowheads="1"/>
          </p:cNvSpPr>
          <p:nvPr>
            <p:custDataLst>
              <p:tags r:id="rId19"/>
            </p:custDataLst>
          </p:nvPr>
        </p:nvSpPr>
        <p:spPr bwMode="auto">
          <a:xfrm>
            <a:off x="5138738" y="2206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51221" name="Text Box 32"/>
          <p:cNvSpPr txBox="1">
            <a:spLocks noChangeArrowheads="1"/>
          </p:cNvSpPr>
          <p:nvPr>
            <p:custDataLst>
              <p:tags r:id="rId20"/>
            </p:custDataLst>
          </p:nvPr>
        </p:nvSpPr>
        <p:spPr bwMode="auto">
          <a:xfrm>
            <a:off x="5138738" y="2587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51222" name="Text Box 33"/>
          <p:cNvSpPr txBox="1">
            <a:spLocks noChangeArrowheads="1"/>
          </p:cNvSpPr>
          <p:nvPr>
            <p:custDataLst>
              <p:tags r:id="rId21"/>
            </p:custDataLst>
          </p:nvPr>
        </p:nvSpPr>
        <p:spPr bwMode="auto">
          <a:xfrm>
            <a:off x="5138738" y="2968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51223" name="Text Box 34"/>
          <p:cNvSpPr txBox="1">
            <a:spLocks noChangeArrowheads="1"/>
          </p:cNvSpPr>
          <p:nvPr>
            <p:custDataLst>
              <p:tags r:id="rId22"/>
            </p:custDataLst>
          </p:nvPr>
        </p:nvSpPr>
        <p:spPr bwMode="auto">
          <a:xfrm>
            <a:off x="5138738" y="3341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51224" name="Text Box 35"/>
          <p:cNvSpPr txBox="1">
            <a:spLocks noChangeArrowheads="1"/>
          </p:cNvSpPr>
          <p:nvPr>
            <p:custDataLst>
              <p:tags r:id="rId23"/>
            </p:custDataLst>
          </p:nvPr>
        </p:nvSpPr>
        <p:spPr bwMode="auto">
          <a:xfrm>
            <a:off x="5138738" y="3730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51225" name="Rectangle 49"/>
          <p:cNvSpPr>
            <a:spLocks noChangeArrowheads="1"/>
          </p:cNvSpPr>
          <p:nvPr>
            <p:custDataLst>
              <p:tags r:id="rId24"/>
            </p:custDataLst>
          </p:nvPr>
        </p:nvSpPr>
        <p:spPr bwMode="auto">
          <a:xfrm>
            <a:off x="5857875" y="22098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load</a:t>
            </a:r>
            <a:r>
              <a:rPr lang="en-US" sz="1800" b="1">
                <a:solidFill>
                  <a:srgbClr val="0000FF"/>
                </a:solidFill>
                <a:latin typeface="Courier New" pitchFamily="-106" charset="0"/>
              </a:rPr>
              <a:t>n</a:t>
            </a:r>
            <a:r>
              <a:rPr lang="en-US" sz="1800" b="1">
                <a:latin typeface="Courier New" pitchFamily="-106" charset="0"/>
              </a:rPr>
              <a:t> r15 3</a:t>
            </a:r>
            <a:endParaRPr lang="en-US" sz="1800">
              <a:latin typeface="Arial" charset="0"/>
            </a:endParaRPr>
          </a:p>
        </p:txBody>
      </p:sp>
      <p:sp>
        <p:nvSpPr>
          <p:cNvPr id="51226" name="Rectangle 51"/>
          <p:cNvSpPr>
            <a:spLocks noChangeArrowheads="1"/>
          </p:cNvSpPr>
          <p:nvPr>
            <p:custDataLst>
              <p:tags r:id="rId25"/>
            </p:custDataLst>
          </p:nvPr>
        </p:nvSpPr>
        <p:spPr bwMode="auto">
          <a:xfrm>
            <a:off x="5857875" y="37401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halt</a:t>
            </a:r>
            <a:endParaRPr lang="en-US" sz="1800">
              <a:latin typeface="Arial" charset="0"/>
            </a:endParaRPr>
          </a:p>
        </p:txBody>
      </p:sp>
      <p:sp>
        <p:nvSpPr>
          <p:cNvPr id="51227" name="Rectangle 52"/>
          <p:cNvSpPr>
            <a:spLocks noChangeArrowheads="1"/>
          </p:cNvSpPr>
          <p:nvPr>
            <p:custDataLst>
              <p:tags r:id="rId26"/>
            </p:custDataLst>
          </p:nvPr>
        </p:nvSpPr>
        <p:spPr bwMode="auto">
          <a:xfrm>
            <a:off x="5857875" y="3738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51228" name="Rectangle 53"/>
          <p:cNvSpPr>
            <a:spLocks noChangeArrowheads="1"/>
          </p:cNvSpPr>
          <p:nvPr>
            <p:custDataLst>
              <p:tags r:id="rId27"/>
            </p:custDataLst>
          </p:nvPr>
        </p:nvSpPr>
        <p:spPr bwMode="auto">
          <a:xfrm>
            <a:off x="5857875" y="4119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51229" name="Rectangle 54"/>
          <p:cNvSpPr>
            <a:spLocks noChangeArrowheads="1"/>
          </p:cNvSpPr>
          <p:nvPr>
            <p:custDataLst>
              <p:tags r:id="rId28"/>
            </p:custDataLst>
          </p:nvPr>
        </p:nvSpPr>
        <p:spPr bwMode="auto">
          <a:xfrm>
            <a:off x="5857875" y="44926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51230" name="Text Box 56"/>
          <p:cNvSpPr txBox="1">
            <a:spLocks noChangeArrowheads="1"/>
          </p:cNvSpPr>
          <p:nvPr>
            <p:custDataLst>
              <p:tags r:id="rId29"/>
            </p:custDataLst>
          </p:nvPr>
        </p:nvSpPr>
        <p:spPr bwMode="auto">
          <a:xfrm>
            <a:off x="41751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51231" name="Text Box 57"/>
          <p:cNvSpPr txBox="1">
            <a:spLocks noChangeArrowheads="1"/>
          </p:cNvSpPr>
          <p:nvPr>
            <p:custDataLst>
              <p:tags r:id="rId30"/>
            </p:custDataLst>
          </p:nvPr>
        </p:nvSpPr>
        <p:spPr bwMode="auto">
          <a:xfrm>
            <a:off x="36417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grpSp>
        <p:nvGrpSpPr>
          <p:cNvPr id="51232" name="Group 183"/>
          <p:cNvGrpSpPr>
            <a:grpSpLocks/>
          </p:cNvGrpSpPr>
          <p:nvPr>
            <p:custDataLst>
              <p:tags r:id="rId31"/>
            </p:custDataLst>
          </p:nvPr>
        </p:nvGrpSpPr>
        <p:grpSpPr bwMode="auto">
          <a:xfrm>
            <a:off x="3048000" y="1285875"/>
            <a:ext cx="2698750" cy="180975"/>
            <a:chOff x="295" y="1311"/>
            <a:chExt cx="5177" cy="114"/>
          </a:xfrm>
        </p:grpSpPr>
        <p:sp>
          <p:nvSpPr>
            <p:cNvPr id="51311" name="Rectangle 184"/>
            <p:cNvSpPr>
              <a:spLocks noChangeArrowheads="1"/>
            </p:cNvSpPr>
            <p:nvPr>
              <p:custDataLst>
                <p:tags r:id="rId95"/>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51312" name="Rectangle 185"/>
            <p:cNvSpPr>
              <a:spLocks noChangeArrowheads="1"/>
            </p:cNvSpPr>
            <p:nvPr>
              <p:custDataLst>
                <p:tags r:id="rId96"/>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51233" name="Group 186"/>
          <p:cNvGrpSpPr>
            <a:grpSpLocks/>
          </p:cNvGrpSpPr>
          <p:nvPr>
            <p:custDataLst>
              <p:tags r:id="rId32"/>
            </p:custDataLst>
          </p:nvPr>
        </p:nvGrpSpPr>
        <p:grpSpPr bwMode="auto">
          <a:xfrm>
            <a:off x="8166100" y="1285875"/>
            <a:ext cx="563563" cy="180975"/>
            <a:chOff x="295" y="1311"/>
            <a:chExt cx="5177" cy="114"/>
          </a:xfrm>
        </p:grpSpPr>
        <p:sp>
          <p:nvSpPr>
            <p:cNvPr id="51309" name="Rectangle 187"/>
            <p:cNvSpPr>
              <a:spLocks noChangeArrowheads="1"/>
            </p:cNvSpPr>
            <p:nvPr>
              <p:custDataLst>
                <p:tags r:id="rId9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51310" name="Rectangle 188"/>
            <p:cNvSpPr>
              <a:spLocks noChangeArrowheads="1"/>
            </p:cNvSpPr>
            <p:nvPr>
              <p:custDataLst>
                <p:tags r:id="rId9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51234" name="Group 190"/>
          <p:cNvGrpSpPr>
            <a:grpSpLocks/>
          </p:cNvGrpSpPr>
          <p:nvPr>
            <p:custDataLst>
              <p:tags r:id="rId33"/>
            </p:custDataLst>
          </p:nvPr>
        </p:nvGrpSpPr>
        <p:grpSpPr bwMode="auto">
          <a:xfrm>
            <a:off x="7831138" y="4156075"/>
            <a:ext cx="225425" cy="300038"/>
            <a:chOff x="2928" y="1051"/>
            <a:chExt cx="840" cy="957"/>
          </a:xfrm>
        </p:grpSpPr>
        <p:sp>
          <p:nvSpPr>
            <p:cNvPr id="51296" name="Freeform 191"/>
            <p:cNvSpPr>
              <a:spLocks/>
            </p:cNvSpPr>
            <p:nvPr>
              <p:custDataLst>
                <p:tags r:id="rId80"/>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1297" name="Oval 192"/>
            <p:cNvSpPr>
              <a:spLocks noChangeArrowheads="1"/>
            </p:cNvSpPr>
            <p:nvPr>
              <p:custDataLst>
                <p:tags r:id="rId8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1298" name="Oval 193"/>
            <p:cNvSpPr>
              <a:spLocks noChangeArrowheads="1"/>
            </p:cNvSpPr>
            <p:nvPr>
              <p:custDataLst>
                <p:tags r:id="rId82"/>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99" name="Oval 194"/>
            <p:cNvSpPr>
              <a:spLocks noChangeArrowheads="1"/>
            </p:cNvSpPr>
            <p:nvPr>
              <p:custDataLst>
                <p:tags r:id="rId83"/>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00" name="Oval 195"/>
            <p:cNvSpPr>
              <a:spLocks noChangeArrowheads="1"/>
            </p:cNvSpPr>
            <p:nvPr>
              <p:custDataLst>
                <p:tags r:id="rId84"/>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01" name="Oval 196"/>
            <p:cNvSpPr>
              <a:spLocks noChangeArrowheads="1"/>
            </p:cNvSpPr>
            <p:nvPr>
              <p:custDataLst>
                <p:tags r:id="rId85"/>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02" name="Oval 197"/>
            <p:cNvSpPr>
              <a:spLocks noChangeArrowheads="1"/>
            </p:cNvSpPr>
            <p:nvPr>
              <p:custDataLst>
                <p:tags r:id="rId86"/>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03" name="Oval 198"/>
            <p:cNvSpPr>
              <a:spLocks noChangeArrowheads="1"/>
            </p:cNvSpPr>
            <p:nvPr>
              <p:custDataLst>
                <p:tags r:id="rId87"/>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04" name="AutoShape 199"/>
            <p:cNvSpPr>
              <a:spLocks noChangeArrowheads="1"/>
            </p:cNvSpPr>
            <p:nvPr>
              <p:custDataLst>
                <p:tags r:id="rId8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1305" name="Freeform 200"/>
            <p:cNvSpPr>
              <a:spLocks/>
            </p:cNvSpPr>
            <p:nvPr>
              <p:custDataLst>
                <p:tags r:id="rId8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1306" name="Freeform 201"/>
            <p:cNvSpPr>
              <a:spLocks/>
            </p:cNvSpPr>
            <p:nvPr>
              <p:custDataLst>
                <p:tags r:id="rId9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1307" name="Freeform 202"/>
            <p:cNvSpPr>
              <a:spLocks/>
            </p:cNvSpPr>
            <p:nvPr>
              <p:custDataLst>
                <p:tags r:id="rId9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1308" name="Freeform 203"/>
            <p:cNvSpPr>
              <a:spLocks/>
            </p:cNvSpPr>
            <p:nvPr>
              <p:custDataLst>
                <p:tags r:id="rId9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51235" name="Group 204"/>
          <p:cNvGrpSpPr>
            <a:grpSpLocks/>
          </p:cNvGrpSpPr>
          <p:nvPr>
            <p:custDataLst>
              <p:tags r:id="rId34"/>
            </p:custDataLst>
          </p:nvPr>
        </p:nvGrpSpPr>
        <p:grpSpPr bwMode="auto">
          <a:xfrm>
            <a:off x="7224713" y="4156075"/>
            <a:ext cx="225425" cy="300038"/>
            <a:chOff x="2928" y="1051"/>
            <a:chExt cx="840" cy="957"/>
          </a:xfrm>
        </p:grpSpPr>
        <p:sp>
          <p:nvSpPr>
            <p:cNvPr id="51283" name="Freeform 205"/>
            <p:cNvSpPr>
              <a:spLocks/>
            </p:cNvSpPr>
            <p:nvPr>
              <p:custDataLst>
                <p:tags r:id="rId67"/>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1284" name="Oval 206"/>
            <p:cNvSpPr>
              <a:spLocks noChangeArrowheads="1"/>
            </p:cNvSpPr>
            <p:nvPr>
              <p:custDataLst>
                <p:tags r:id="rId6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1285" name="Oval 207"/>
            <p:cNvSpPr>
              <a:spLocks noChangeArrowheads="1"/>
            </p:cNvSpPr>
            <p:nvPr>
              <p:custDataLst>
                <p:tags r:id="rId6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86" name="Oval 208"/>
            <p:cNvSpPr>
              <a:spLocks noChangeArrowheads="1"/>
            </p:cNvSpPr>
            <p:nvPr>
              <p:custDataLst>
                <p:tags r:id="rId7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87" name="Oval 209"/>
            <p:cNvSpPr>
              <a:spLocks noChangeArrowheads="1"/>
            </p:cNvSpPr>
            <p:nvPr>
              <p:custDataLst>
                <p:tags r:id="rId7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88" name="Oval 210"/>
            <p:cNvSpPr>
              <a:spLocks noChangeArrowheads="1"/>
            </p:cNvSpPr>
            <p:nvPr>
              <p:custDataLst>
                <p:tags r:id="rId7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89" name="Oval 211"/>
            <p:cNvSpPr>
              <a:spLocks noChangeArrowheads="1"/>
            </p:cNvSpPr>
            <p:nvPr>
              <p:custDataLst>
                <p:tags r:id="rId7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90" name="Oval 212"/>
            <p:cNvSpPr>
              <a:spLocks noChangeArrowheads="1"/>
            </p:cNvSpPr>
            <p:nvPr>
              <p:custDataLst>
                <p:tags r:id="rId7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91" name="AutoShape 213"/>
            <p:cNvSpPr>
              <a:spLocks noChangeArrowheads="1"/>
            </p:cNvSpPr>
            <p:nvPr>
              <p:custDataLst>
                <p:tags r:id="rId7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1292" name="Freeform 214"/>
            <p:cNvSpPr>
              <a:spLocks/>
            </p:cNvSpPr>
            <p:nvPr>
              <p:custDataLst>
                <p:tags r:id="rId7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1293" name="Freeform 215"/>
            <p:cNvSpPr>
              <a:spLocks/>
            </p:cNvSpPr>
            <p:nvPr>
              <p:custDataLst>
                <p:tags r:id="rId7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1294" name="Freeform 216"/>
            <p:cNvSpPr>
              <a:spLocks/>
            </p:cNvSpPr>
            <p:nvPr>
              <p:custDataLst>
                <p:tags r:id="rId7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1295" name="Freeform 217"/>
            <p:cNvSpPr>
              <a:spLocks/>
            </p:cNvSpPr>
            <p:nvPr>
              <p:custDataLst>
                <p:tags r:id="rId7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51236" name="Group 218"/>
          <p:cNvGrpSpPr>
            <a:grpSpLocks/>
          </p:cNvGrpSpPr>
          <p:nvPr>
            <p:custDataLst>
              <p:tags r:id="rId35"/>
            </p:custDataLst>
          </p:nvPr>
        </p:nvGrpSpPr>
        <p:grpSpPr bwMode="auto">
          <a:xfrm>
            <a:off x="6943725" y="4156075"/>
            <a:ext cx="225425" cy="300038"/>
            <a:chOff x="2928" y="1051"/>
            <a:chExt cx="840" cy="957"/>
          </a:xfrm>
        </p:grpSpPr>
        <p:sp>
          <p:nvSpPr>
            <p:cNvPr id="51270" name="Freeform 219"/>
            <p:cNvSpPr>
              <a:spLocks/>
            </p:cNvSpPr>
            <p:nvPr>
              <p:custDataLst>
                <p:tags r:id="rId5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1271" name="Oval 220"/>
            <p:cNvSpPr>
              <a:spLocks noChangeArrowheads="1"/>
            </p:cNvSpPr>
            <p:nvPr>
              <p:custDataLst>
                <p:tags r:id="rId5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1272" name="Oval 221"/>
            <p:cNvSpPr>
              <a:spLocks noChangeArrowheads="1"/>
            </p:cNvSpPr>
            <p:nvPr>
              <p:custDataLst>
                <p:tags r:id="rId5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73" name="Oval 222"/>
            <p:cNvSpPr>
              <a:spLocks noChangeArrowheads="1"/>
            </p:cNvSpPr>
            <p:nvPr>
              <p:custDataLst>
                <p:tags r:id="rId5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74" name="Oval 223"/>
            <p:cNvSpPr>
              <a:spLocks noChangeArrowheads="1"/>
            </p:cNvSpPr>
            <p:nvPr>
              <p:custDataLst>
                <p:tags r:id="rId5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75" name="Oval 224"/>
            <p:cNvSpPr>
              <a:spLocks noChangeArrowheads="1"/>
            </p:cNvSpPr>
            <p:nvPr>
              <p:custDataLst>
                <p:tags r:id="rId5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76" name="Oval 225"/>
            <p:cNvSpPr>
              <a:spLocks noChangeArrowheads="1"/>
            </p:cNvSpPr>
            <p:nvPr>
              <p:custDataLst>
                <p:tags r:id="rId6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77" name="Oval 226"/>
            <p:cNvSpPr>
              <a:spLocks noChangeArrowheads="1"/>
            </p:cNvSpPr>
            <p:nvPr>
              <p:custDataLst>
                <p:tags r:id="rId6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78" name="AutoShape 227"/>
            <p:cNvSpPr>
              <a:spLocks noChangeArrowheads="1"/>
            </p:cNvSpPr>
            <p:nvPr>
              <p:custDataLst>
                <p:tags r:id="rId6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1279" name="Freeform 228"/>
            <p:cNvSpPr>
              <a:spLocks/>
            </p:cNvSpPr>
            <p:nvPr>
              <p:custDataLst>
                <p:tags r:id="rId6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1280" name="Freeform 229"/>
            <p:cNvSpPr>
              <a:spLocks/>
            </p:cNvSpPr>
            <p:nvPr>
              <p:custDataLst>
                <p:tags r:id="rId6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1281" name="Freeform 230"/>
            <p:cNvSpPr>
              <a:spLocks/>
            </p:cNvSpPr>
            <p:nvPr>
              <p:custDataLst>
                <p:tags r:id="rId6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1282" name="Freeform 231"/>
            <p:cNvSpPr>
              <a:spLocks/>
            </p:cNvSpPr>
            <p:nvPr>
              <p:custDataLst>
                <p:tags r:id="rId6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51237" name="Group 232"/>
          <p:cNvGrpSpPr>
            <a:grpSpLocks/>
          </p:cNvGrpSpPr>
          <p:nvPr>
            <p:custDataLst>
              <p:tags r:id="rId36"/>
            </p:custDataLst>
          </p:nvPr>
        </p:nvGrpSpPr>
        <p:grpSpPr bwMode="auto">
          <a:xfrm>
            <a:off x="7513638" y="4170363"/>
            <a:ext cx="234950" cy="273050"/>
            <a:chOff x="1824" y="4512"/>
            <a:chExt cx="528" cy="241"/>
          </a:xfrm>
        </p:grpSpPr>
        <p:sp>
          <p:nvSpPr>
            <p:cNvPr id="51258" name="Freeform 233"/>
            <p:cNvSpPr>
              <a:spLocks/>
            </p:cNvSpPr>
            <p:nvPr>
              <p:custDataLst>
                <p:tags r:id="rId42"/>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51259" name="Oval 234"/>
            <p:cNvSpPr>
              <a:spLocks noChangeArrowheads="1"/>
            </p:cNvSpPr>
            <p:nvPr>
              <p:custDataLst>
                <p:tags r:id="rId43"/>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51260" name="Oval 235"/>
            <p:cNvSpPr>
              <a:spLocks noChangeArrowheads="1"/>
            </p:cNvSpPr>
            <p:nvPr>
              <p:custDataLst>
                <p:tags r:id="rId44"/>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61" name="Oval 236"/>
            <p:cNvSpPr>
              <a:spLocks noChangeArrowheads="1"/>
            </p:cNvSpPr>
            <p:nvPr>
              <p:custDataLst>
                <p:tags r:id="rId45"/>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62" name="Oval 237"/>
            <p:cNvSpPr>
              <a:spLocks noChangeArrowheads="1"/>
            </p:cNvSpPr>
            <p:nvPr>
              <p:custDataLst>
                <p:tags r:id="rId46"/>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63" name="Oval 238"/>
            <p:cNvSpPr>
              <a:spLocks noChangeArrowheads="1"/>
            </p:cNvSpPr>
            <p:nvPr>
              <p:custDataLst>
                <p:tags r:id="rId47"/>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64" name="Oval 239"/>
            <p:cNvSpPr>
              <a:spLocks noChangeArrowheads="1"/>
            </p:cNvSpPr>
            <p:nvPr>
              <p:custDataLst>
                <p:tags r:id="rId48"/>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65" name="Oval 240"/>
            <p:cNvSpPr>
              <a:spLocks noChangeArrowheads="1"/>
            </p:cNvSpPr>
            <p:nvPr>
              <p:custDataLst>
                <p:tags r:id="rId49"/>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66" name="Freeform 241"/>
            <p:cNvSpPr>
              <a:spLocks/>
            </p:cNvSpPr>
            <p:nvPr>
              <p:custDataLst>
                <p:tags r:id="rId50"/>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51267" name="Freeform 242"/>
            <p:cNvSpPr>
              <a:spLocks/>
            </p:cNvSpPr>
            <p:nvPr>
              <p:custDataLst>
                <p:tags r:id="rId51"/>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51268" name="AutoShape 243"/>
            <p:cNvSpPr>
              <a:spLocks noChangeArrowheads="1"/>
            </p:cNvSpPr>
            <p:nvPr>
              <p:custDataLst>
                <p:tags r:id="rId52"/>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51269" name="AutoShape 244"/>
            <p:cNvSpPr>
              <a:spLocks noChangeArrowheads="1"/>
            </p:cNvSpPr>
            <p:nvPr>
              <p:custDataLst>
                <p:tags r:id="rId53"/>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51238" name="Rectangle 269"/>
          <p:cNvSpPr>
            <a:spLocks noChangeArrowheads="1"/>
          </p:cNvSpPr>
          <p:nvPr>
            <p:custDataLst>
              <p:tags r:id="rId37"/>
            </p:custDataLst>
          </p:nvPr>
        </p:nvSpPr>
        <p:spPr bwMode="auto">
          <a:xfrm>
            <a:off x="5857875" y="2595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load</a:t>
            </a:r>
            <a:r>
              <a:rPr lang="en-US" sz="1800" b="1">
                <a:solidFill>
                  <a:srgbClr val="FF0000"/>
                </a:solidFill>
                <a:latin typeface="Courier New" pitchFamily="-106" charset="0"/>
              </a:rPr>
              <a:t>i</a:t>
            </a:r>
            <a:r>
              <a:rPr lang="en-US" sz="1800" b="1">
                <a:latin typeface="Courier New" pitchFamily="-106" charset="0"/>
              </a:rPr>
              <a:t> r1 r15 </a:t>
            </a:r>
            <a:endParaRPr lang="en-US" sz="1800">
              <a:latin typeface="Arial" charset="0"/>
            </a:endParaRPr>
          </a:p>
        </p:txBody>
      </p:sp>
      <p:sp>
        <p:nvSpPr>
          <p:cNvPr id="51239" name="Rectangle 270"/>
          <p:cNvSpPr>
            <a:spLocks noChangeArrowheads="1"/>
          </p:cNvSpPr>
          <p:nvPr>
            <p:custDataLst>
              <p:tags r:id="rId38"/>
            </p:custDataLst>
          </p:nvPr>
        </p:nvSpPr>
        <p:spPr bwMode="auto">
          <a:xfrm>
            <a:off x="5857875" y="2984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write r0</a:t>
            </a:r>
            <a:endParaRPr lang="en-US" sz="1800">
              <a:latin typeface="Arial" charset="0"/>
            </a:endParaRPr>
          </a:p>
        </p:txBody>
      </p:sp>
      <p:sp>
        <p:nvSpPr>
          <p:cNvPr id="51240" name="Text Box 247"/>
          <p:cNvSpPr txBox="1">
            <a:spLocks noChangeArrowheads="1"/>
          </p:cNvSpPr>
          <p:nvPr/>
        </p:nvSpPr>
        <p:spPr bwMode="auto">
          <a:xfrm>
            <a:off x="3028950" y="2438400"/>
            <a:ext cx="2133600" cy="1062038"/>
          </a:xfrm>
          <a:prstGeom prst="rect">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FF0515"/>
                </a:solidFill>
                <a:latin typeface="Comic Sans MS" pitchFamily="-106" charset="0"/>
              </a:rPr>
              <a:t>loads data into r1 from </a:t>
            </a:r>
            <a:r>
              <a:rPr lang="en-US" sz="1400">
                <a:solidFill>
                  <a:srgbClr val="FF0000"/>
                </a:solidFill>
                <a:latin typeface="Comic Sans MS" pitchFamily="-106" charset="0"/>
              </a:rPr>
              <a:t>r15's </a:t>
            </a:r>
            <a:r>
              <a:rPr lang="en-US" sz="1400">
                <a:solidFill>
                  <a:srgbClr val="800000"/>
                </a:solidFill>
                <a:latin typeface="Comic Sans MS" pitchFamily="-106" charset="0"/>
              </a:rPr>
              <a:t>MEMORY LOCATION </a:t>
            </a:r>
          </a:p>
          <a:p>
            <a:pPr>
              <a:spcBef>
                <a:spcPct val="50000"/>
              </a:spcBef>
            </a:pPr>
            <a:r>
              <a:rPr lang="en-US" sz="1400">
                <a:solidFill>
                  <a:srgbClr val="FF0515"/>
                </a:solidFill>
                <a:latin typeface="Comic Sans MS" pitchFamily="-106" charset="0"/>
              </a:rPr>
              <a:t>(not r15 itself)</a:t>
            </a:r>
          </a:p>
        </p:txBody>
      </p:sp>
      <p:sp>
        <p:nvSpPr>
          <p:cNvPr id="51241" name="Rectangle 270"/>
          <p:cNvSpPr>
            <a:spLocks noChangeArrowheads="1"/>
          </p:cNvSpPr>
          <p:nvPr>
            <p:custDataLst>
              <p:tags r:id="rId39"/>
            </p:custDataLst>
          </p:nvPr>
        </p:nvSpPr>
        <p:spPr bwMode="auto">
          <a:xfrm>
            <a:off x="5857875" y="33480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write r1</a:t>
            </a:r>
            <a:endParaRPr lang="en-US" sz="1800">
              <a:latin typeface="Arial" charset="0"/>
            </a:endParaRPr>
          </a:p>
        </p:txBody>
      </p:sp>
      <p:sp>
        <p:nvSpPr>
          <p:cNvPr id="51242" name="Text Box 9"/>
          <p:cNvSpPr txBox="1">
            <a:spLocks noChangeArrowheads="1"/>
          </p:cNvSpPr>
          <p:nvPr>
            <p:custDataLst>
              <p:tags r:id="rId40"/>
            </p:custDataLst>
          </p:nvPr>
        </p:nvSpPr>
        <p:spPr bwMode="auto">
          <a:xfrm>
            <a:off x="304800" y="188277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r0</a:t>
            </a:r>
          </a:p>
        </p:txBody>
      </p:sp>
      <p:sp>
        <p:nvSpPr>
          <p:cNvPr id="51243" name="Rectangle 11"/>
          <p:cNvSpPr>
            <a:spLocks noChangeArrowheads="1"/>
          </p:cNvSpPr>
          <p:nvPr>
            <p:custDataLst>
              <p:tags r:id="rId41"/>
            </p:custDataLst>
          </p:nvPr>
        </p:nvSpPr>
        <p:spPr bwMode="auto">
          <a:xfrm>
            <a:off x="969963" y="1870075"/>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1244" name="Rectangle 115"/>
          <p:cNvSpPr>
            <a:spLocks noChangeArrowheads="1"/>
          </p:cNvSpPr>
          <p:nvPr/>
        </p:nvSpPr>
        <p:spPr bwMode="auto">
          <a:xfrm>
            <a:off x="2263775" y="1774825"/>
            <a:ext cx="3937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b="1">
                <a:latin typeface="Calibri" pitchFamily="-106" charset="0"/>
              </a:rPr>
              <a:t>0</a:t>
            </a:r>
            <a:endParaRPr lang="en-US" sz="3200" b="1"/>
          </a:p>
        </p:txBody>
      </p:sp>
      <p:sp>
        <p:nvSpPr>
          <p:cNvPr id="51245" name="Line 248"/>
          <p:cNvSpPr>
            <a:spLocks noChangeShapeType="1"/>
          </p:cNvSpPr>
          <p:nvPr/>
        </p:nvSpPr>
        <p:spPr bwMode="auto">
          <a:xfrm flipH="1">
            <a:off x="2689225" y="2590800"/>
            <a:ext cx="317500" cy="0"/>
          </a:xfrm>
          <a:prstGeom prst="line">
            <a:avLst/>
          </a:prstGeom>
          <a:noFill/>
          <a:ln w="38100">
            <a:solidFill>
              <a:srgbClr val="FF0515"/>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1246" name="Left Arrow 33"/>
          <p:cNvSpPr>
            <a:spLocks noChangeArrowheads="1"/>
          </p:cNvSpPr>
          <p:nvPr/>
        </p:nvSpPr>
        <p:spPr bwMode="auto">
          <a:xfrm>
            <a:off x="2519363" y="5105400"/>
            <a:ext cx="3505200" cy="1371600"/>
          </a:xfrm>
          <a:prstGeom prst="leftArrow">
            <a:avLst>
              <a:gd name="adj1" fmla="val 50000"/>
              <a:gd name="adj2" fmla="val 49999"/>
            </a:avLst>
          </a:prstGeom>
          <a:solidFill>
            <a:srgbClr val="FF0000"/>
          </a:solidFill>
          <a:ln w="19050">
            <a:solidFill>
              <a:srgbClr val="C00000"/>
            </a:solidFill>
            <a:round/>
            <a:headEnd/>
            <a:tailEnd/>
          </a:ln>
        </p:spPr>
        <p:txBody>
          <a:bodyPr>
            <a:spAutoFit/>
          </a:bodyPr>
          <a:lstStyle/>
          <a:p>
            <a:endParaRPr lang="en-US"/>
          </a:p>
        </p:txBody>
      </p:sp>
      <p:sp>
        <p:nvSpPr>
          <p:cNvPr id="51247" name="TextBox 119"/>
          <p:cNvSpPr txBox="1">
            <a:spLocks noChangeArrowheads="1"/>
          </p:cNvSpPr>
          <p:nvPr/>
        </p:nvSpPr>
        <p:spPr bwMode="auto">
          <a:xfrm>
            <a:off x="2438400" y="5491163"/>
            <a:ext cx="38846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3200" b="1">
                <a:solidFill>
                  <a:schemeClr val="bg1"/>
                </a:solidFill>
                <a:latin typeface="Courier New" pitchFamily="-106" charset="0"/>
                <a:cs typeface="Courier New" pitchFamily="-106" charset="0"/>
              </a:rPr>
              <a:t>loadr r1 r15</a:t>
            </a:r>
          </a:p>
        </p:txBody>
      </p:sp>
      <p:sp>
        <p:nvSpPr>
          <p:cNvPr id="51248" name="Rectangle 121"/>
          <p:cNvSpPr>
            <a:spLocks noChangeArrowheads="1"/>
          </p:cNvSpPr>
          <p:nvPr/>
        </p:nvSpPr>
        <p:spPr bwMode="auto">
          <a:xfrm>
            <a:off x="503238" y="3748088"/>
            <a:ext cx="26320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b="1">
                <a:latin typeface="Calibri" pitchFamily="-106" charset="0"/>
              </a:rPr>
              <a:t>points to a location in memory</a:t>
            </a:r>
          </a:p>
        </p:txBody>
      </p:sp>
      <p:sp>
        <p:nvSpPr>
          <p:cNvPr id="51249" name="Line 248"/>
          <p:cNvSpPr>
            <a:spLocks noChangeShapeType="1"/>
          </p:cNvSpPr>
          <p:nvPr/>
        </p:nvSpPr>
        <p:spPr bwMode="auto">
          <a:xfrm flipH="1">
            <a:off x="5168900" y="3149600"/>
            <a:ext cx="317500" cy="0"/>
          </a:xfrm>
          <a:prstGeom prst="line">
            <a:avLst/>
          </a:prstGeom>
          <a:noFill/>
          <a:ln w="38100">
            <a:solidFill>
              <a:srgbClr val="FF0515"/>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mc:AlternateContent xmlns:mc="http://schemas.openxmlformats.org/markup-compatibility/2006" xmlns:p14="http://schemas.microsoft.com/office/powerpoint/2010/main">
        <mc:Choice Requires="p14">
          <p:contentPart p14:bwMode="auto" r:id="rId101">
            <p14:nvContentPartPr>
              <p14:cNvPr id="8194" name="Ink 108"/>
              <p14:cNvContentPartPr>
                <a14:cpLocks xmlns:a14="http://schemas.microsoft.com/office/drawing/2010/main" noRot="1" noChangeAspect="1" noEditPoints="1" noChangeArrowheads="1" noChangeShapeType="1"/>
              </p14:cNvContentPartPr>
              <p14:nvPr/>
            </p14:nvContentPartPr>
            <p14:xfrm>
              <a:off x="6513513" y="2474913"/>
              <a:ext cx="138112" cy="14287"/>
            </p14:xfrm>
          </p:contentPart>
        </mc:Choice>
        <mc:Fallback xmlns="">
          <p:pic>
            <p:nvPicPr>
              <p:cNvPr id="8194" name="Ink 108"/>
              <p:cNvPicPr>
                <a:picLocks noRot="1" noChangeAspect="1" noEditPoints="1" noChangeArrowheads="1" noChangeShapeType="1"/>
              </p:cNvPicPr>
              <p:nvPr/>
            </p:nvPicPr>
            <p:blipFill>
              <a:blip r:embed="rId102"/>
              <a:stretch>
                <a:fillRect/>
              </a:stretch>
            </p:blipFill>
            <p:spPr>
              <a:xfrm>
                <a:off x="6499846" y="2467220"/>
                <a:ext cx="157174" cy="35901"/>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8195" name="Ink 109"/>
              <p14:cNvContentPartPr>
                <a14:cpLocks xmlns:a14="http://schemas.microsoft.com/office/drawing/2010/main" noRot="1" noChangeAspect="1" noEditPoints="1" noChangeArrowheads="1" noChangeShapeType="1"/>
              </p14:cNvContentPartPr>
              <p14:nvPr/>
            </p14:nvContentPartPr>
            <p14:xfrm>
              <a:off x="2282825" y="3395663"/>
              <a:ext cx="223838" cy="315912"/>
            </p14:xfrm>
          </p:contentPart>
        </mc:Choice>
        <mc:Fallback xmlns="">
          <p:pic>
            <p:nvPicPr>
              <p:cNvPr id="8195" name="Ink 109"/>
              <p:cNvPicPr>
                <a:picLocks noRot="1" noChangeAspect="1" noEditPoints="1" noChangeArrowheads="1" noChangeShapeType="1"/>
              </p:cNvPicPr>
              <p:nvPr/>
            </p:nvPicPr>
            <p:blipFill>
              <a:blip r:embed="rId104"/>
              <a:stretch>
                <a:fillRect/>
              </a:stretch>
            </p:blipFill>
            <p:spPr>
              <a:xfrm>
                <a:off x="2272372" y="3380174"/>
                <a:ext cx="250151" cy="347251"/>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8196" name="Ink 114"/>
              <p14:cNvContentPartPr>
                <a14:cpLocks xmlns:a14="http://schemas.microsoft.com/office/drawing/2010/main" noRot="1" noChangeAspect="1" noEditPoints="1" noChangeArrowheads="1" noChangeShapeType="1"/>
              </p14:cNvContentPartPr>
              <p14:nvPr/>
            </p14:nvContentPartPr>
            <p14:xfrm>
              <a:off x="5784850" y="1898650"/>
              <a:ext cx="1935163" cy="1792288"/>
            </p14:xfrm>
          </p:contentPart>
        </mc:Choice>
        <mc:Fallback xmlns="">
          <p:pic>
            <p:nvPicPr>
              <p:cNvPr id="8196" name="Ink 114"/>
              <p:cNvPicPr>
                <a:picLocks noRot="1" noChangeAspect="1" noEditPoints="1" noChangeArrowheads="1" noChangeShapeType="1"/>
              </p:cNvPicPr>
              <p:nvPr/>
            </p:nvPicPr>
            <p:blipFill>
              <a:blip r:embed="rId106"/>
              <a:stretch>
                <a:fillRect/>
              </a:stretch>
            </p:blipFill>
            <p:spPr>
              <a:xfrm>
                <a:off x="5769009" y="1886769"/>
                <a:ext cx="1957125" cy="1816411"/>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8198" name="Ink 116"/>
              <p14:cNvContentPartPr>
                <a14:cpLocks xmlns:a14="http://schemas.microsoft.com/office/drawing/2010/main" noRot="1" noChangeAspect="1" noEditPoints="1" noChangeArrowheads="1" noChangeShapeType="1"/>
              </p14:cNvContentPartPr>
              <p14:nvPr/>
            </p14:nvContentPartPr>
            <p14:xfrm>
              <a:off x="1200150" y="2409825"/>
              <a:ext cx="611188" cy="236538"/>
            </p14:xfrm>
          </p:contentPart>
        </mc:Choice>
        <mc:Fallback xmlns="">
          <p:pic>
            <p:nvPicPr>
              <p:cNvPr id="8198" name="Ink 116"/>
              <p:cNvPicPr>
                <a:picLocks noRot="1" noChangeAspect="1" noEditPoints="1" noChangeArrowheads="1" noChangeShapeType="1"/>
              </p:cNvPicPr>
              <p:nvPr/>
            </p:nvPicPr>
            <p:blipFill>
              <a:blip r:embed="rId108"/>
              <a:stretch>
                <a:fillRect/>
              </a:stretch>
            </p:blipFill>
            <p:spPr>
              <a:xfrm>
                <a:off x="1186832" y="2400838"/>
                <a:ext cx="638544" cy="259185"/>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8199" name="Ink 117"/>
              <p14:cNvContentPartPr>
                <a14:cpLocks xmlns:a14="http://schemas.microsoft.com/office/drawing/2010/main" noRot="1" noChangeAspect="1" noEditPoints="1" noChangeArrowheads="1" noChangeShapeType="1"/>
              </p14:cNvContentPartPr>
              <p14:nvPr/>
            </p14:nvContentPartPr>
            <p14:xfrm>
              <a:off x="1976438" y="2479675"/>
              <a:ext cx="339725" cy="163513"/>
            </p14:xfrm>
          </p:contentPart>
        </mc:Choice>
        <mc:Fallback xmlns="">
          <p:pic>
            <p:nvPicPr>
              <p:cNvPr id="8199" name="Ink 117"/>
              <p:cNvPicPr>
                <a:picLocks noRot="1" noChangeAspect="1" noEditPoints="1" noChangeArrowheads="1" noChangeShapeType="1"/>
              </p:cNvPicPr>
              <p:nvPr/>
            </p:nvPicPr>
            <p:blipFill>
              <a:blip r:embed="rId110"/>
              <a:stretch>
                <a:fillRect/>
              </a:stretch>
            </p:blipFill>
            <p:spPr>
              <a:xfrm>
                <a:off x="1971760" y="2475353"/>
                <a:ext cx="358799" cy="181521"/>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8200" name="Ink 118"/>
              <p14:cNvContentPartPr>
                <a14:cpLocks xmlns:a14="http://schemas.microsoft.com/office/drawing/2010/main" noRot="1" noChangeAspect="1" noEditPoints="1" noChangeArrowheads="1" noChangeShapeType="1"/>
              </p14:cNvContentPartPr>
              <p14:nvPr/>
            </p14:nvContentPartPr>
            <p14:xfrm>
              <a:off x="1260475" y="2651125"/>
              <a:ext cx="1258888" cy="1041400"/>
            </p14:xfrm>
          </p:contentPart>
        </mc:Choice>
        <mc:Fallback xmlns="">
          <p:pic>
            <p:nvPicPr>
              <p:cNvPr id="8200" name="Ink 118"/>
              <p:cNvPicPr>
                <a:picLocks noRot="1" noChangeAspect="1" noEditPoints="1" noChangeArrowheads="1" noChangeShapeType="1"/>
              </p:cNvPicPr>
              <p:nvPr/>
            </p:nvPicPr>
            <p:blipFill>
              <a:blip r:embed="rId112"/>
              <a:stretch>
                <a:fillRect/>
              </a:stretch>
            </p:blipFill>
            <p:spPr>
              <a:xfrm>
                <a:off x="1247155" y="2645725"/>
                <a:ext cx="1286967" cy="1062638"/>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8201" name="Ink 119"/>
              <p14:cNvContentPartPr>
                <a14:cpLocks xmlns:a14="http://schemas.microsoft.com/office/drawing/2010/main" noRot="1" noChangeAspect="1" noEditPoints="1" noChangeArrowheads="1" noChangeShapeType="1"/>
              </p14:cNvContentPartPr>
              <p14:nvPr/>
            </p14:nvContentPartPr>
            <p14:xfrm>
              <a:off x="552450" y="2689225"/>
              <a:ext cx="481013" cy="423863"/>
            </p14:xfrm>
          </p:contentPart>
        </mc:Choice>
        <mc:Fallback xmlns="">
          <p:pic>
            <p:nvPicPr>
              <p:cNvPr id="8201" name="Ink 119"/>
              <p:cNvPicPr>
                <a:picLocks noRot="1" noChangeAspect="1" noEditPoints="1" noChangeArrowheads="1" noChangeShapeType="1"/>
              </p:cNvPicPr>
              <p:nvPr/>
            </p:nvPicPr>
            <p:blipFill>
              <a:blip r:embed="rId114"/>
              <a:stretch>
                <a:fillRect/>
              </a:stretch>
            </p:blipFill>
            <p:spPr>
              <a:xfrm>
                <a:off x="544529" y="2674820"/>
                <a:ext cx="503695" cy="452673"/>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8202" name="Ink 120"/>
              <p14:cNvContentPartPr>
                <a14:cpLocks xmlns:a14="http://schemas.microsoft.com/office/drawing/2010/main" noRot="1" noChangeAspect="1" noEditPoints="1" noChangeArrowheads="1" noChangeShapeType="1"/>
              </p14:cNvContentPartPr>
              <p14:nvPr/>
            </p14:nvContentPartPr>
            <p14:xfrm>
              <a:off x="820738" y="2327275"/>
              <a:ext cx="1973262" cy="504825"/>
            </p14:xfrm>
          </p:contentPart>
        </mc:Choice>
        <mc:Fallback xmlns="">
          <p:pic>
            <p:nvPicPr>
              <p:cNvPr id="8202" name="Ink 120"/>
              <p:cNvPicPr>
                <a:picLocks noRot="1" noChangeAspect="1" noEditPoints="1" noChangeArrowheads="1" noChangeShapeType="1"/>
              </p:cNvPicPr>
              <p:nvPr/>
            </p:nvPicPr>
            <p:blipFill>
              <a:blip r:embed="rId116"/>
              <a:stretch>
                <a:fillRect/>
              </a:stretch>
            </p:blipFill>
            <p:spPr>
              <a:xfrm>
                <a:off x="806697" y="2314322"/>
                <a:ext cx="2002784" cy="532531"/>
              </a:xfrm>
              <a:prstGeom prst="rect">
                <a:avLst/>
              </a:prstGeom>
            </p:spPr>
          </p:pic>
        </mc:Fallback>
      </mc:AlternateContent>
    </p:spTree>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 name="Rounded Rectangle 99"/>
          <p:cNvSpPr/>
          <p:nvPr/>
        </p:nvSpPr>
        <p:spPr bwMode="auto">
          <a:xfrm>
            <a:off x="1103313" y="4138613"/>
            <a:ext cx="2057400" cy="990600"/>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101" name="Rounded Rectangle 100"/>
          <p:cNvSpPr/>
          <p:nvPr/>
        </p:nvSpPr>
        <p:spPr bwMode="auto">
          <a:xfrm>
            <a:off x="1092200" y="2413000"/>
            <a:ext cx="2057400" cy="990600"/>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37892" name="Left Bracket 117"/>
          <p:cNvSpPr>
            <a:spLocks/>
          </p:cNvSpPr>
          <p:nvPr/>
        </p:nvSpPr>
        <p:spPr bwMode="auto">
          <a:xfrm>
            <a:off x="236538" y="598488"/>
            <a:ext cx="147637"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893" name="Left Bracket 116"/>
          <p:cNvSpPr>
            <a:spLocks/>
          </p:cNvSpPr>
          <p:nvPr/>
        </p:nvSpPr>
        <p:spPr bwMode="auto">
          <a:xfrm>
            <a:off x="233363" y="1533525"/>
            <a:ext cx="147637" cy="4181475"/>
          </a:xfrm>
          <a:prstGeom prst="leftBracket">
            <a:avLst>
              <a:gd name="adj" fmla="val 8392"/>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894" name="Left Bracket 114"/>
          <p:cNvSpPr>
            <a:spLocks/>
          </p:cNvSpPr>
          <p:nvPr/>
        </p:nvSpPr>
        <p:spPr bwMode="auto">
          <a:xfrm>
            <a:off x="546100" y="2436813"/>
            <a:ext cx="128588" cy="3278187"/>
          </a:xfrm>
          <a:prstGeom prst="leftBracket">
            <a:avLst>
              <a:gd name="adj" fmla="val 838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895" name="Text Box 74"/>
          <p:cNvSpPr txBox="1">
            <a:spLocks noChangeArrowheads="1"/>
          </p:cNvSpPr>
          <p:nvPr>
            <p:custDataLst>
              <p:tags r:id="rId1"/>
            </p:custDataLst>
          </p:nvPr>
        </p:nvSpPr>
        <p:spPr bwMode="auto">
          <a:xfrm>
            <a:off x="152400" y="100013"/>
            <a:ext cx="87074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b="1" i="1"/>
              <a:t>For an input of </a:t>
            </a:r>
            <a:r>
              <a:rPr lang="en-US" sz="1600" b="1" i="1">
                <a:solidFill>
                  <a:srgbClr val="FF0513"/>
                </a:solidFill>
              </a:rPr>
              <a:t>0</a:t>
            </a:r>
            <a:r>
              <a:rPr lang="en-US" sz="1600" b="1" i="1"/>
              <a:t>,  </a:t>
            </a:r>
            <a:r>
              <a:rPr lang="en-US" sz="1600"/>
              <a:t>trace what happens here…</a:t>
            </a:r>
          </a:p>
        </p:txBody>
      </p:sp>
      <p:sp>
        <p:nvSpPr>
          <p:cNvPr id="37896" name="Rectangle 123"/>
          <p:cNvSpPr>
            <a:spLocks noChangeArrowheads="1"/>
          </p:cNvSpPr>
          <p:nvPr/>
        </p:nvSpPr>
        <p:spPr bwMode="auto">
          <a:xfrm>
            <a:off x="1066800" y="523875"/>
            <a:ext cx="2020888" cy="591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106" charset="0"/>
              </a:rPr>
              <a:t>00 read r1          </a:t>
            </a:r>
          </a:p>
          <a:p>
            <a:pPr algn="l"/>
            <a:r>
              <a:rPr lang="en-US" sz="1400" b="1">
                <a:latin typeface="Courier New" pitchFamily="-106" charset="0"/>
              </a:rPr>
              <a:t>01 setn r15 42</a:t>
            </a:r>
          </a:p>
          <a:p>
            <a:pPr algn="l"/>
            <a:r>
              <a:rPr lang="en-US" sz="1400" b="1">
                <a:latin typeface="Courier New" pitchFamily="-106" charset="0"/>
              </a:rPr>
              <a:t>02 call r14 5</a:t>
            </a:r>
          </a:p>
          <a:p>
            <a:pPr algn="l"/>
            <a:r>
              <a:rPr lang="en-US" sz="1400" b="1">
                <a:latin typeface="Courier New" pitchFamily="-106" charset="0"/>
              </a:rPr>
              <a:t>03 jumpn 21</a:t>
            </a:r>
          </a:p>
          <a:p>
            <a:pPr algn="l"/>
            <a:r>
              <a:rPr lang="en-US" sz="1400" b="1">
                <a:solidFill>
                  <a:srgbClr val="D2D2D2"/>
                </a:solidFill>
                <a:latin typeface="Courier New" pitchFamily="-106" charset="0"/>
              </a:rPr>
              <a:t>04 nop</a:t>
            </a:r>
            <a:endParaRPr lang="en-US" sz="1400" b="1">
              <a:latin typeface="Courier New" pitchFamily="-106" charset="0"/>
            </a:endParaRPr>
          </a:p>
          <a:p>
            <a:pPr algn="l"/>
            <a:r>
              <a:rPr lang="en-US" sz="1400" b="1">
                <a:latin typeface="Courier New" pitchFamily="-106" charset="0"/>
              </a:rPr>
              <a:t>05 jnezn r1 8</a:t>
            </a:r>
          </a:p>
          <a:p>
            <a:pPr algn="l"/>
            <a:r>
              <a:rPr lang="en-US" sz="1400" b="1">
                <a:latin typeface="Courier New" pitchFamily="-106" charset="0"/>
              </a:rPr>
              <a:t>06 setn r13 1</a:t>
            </a:r>
          </a:p>
          <a:p>
            <a:pPr algn="l"/>
            <a:r>
              <a:rPr lang="en-US" sz="1400" b="1">
                <a:latin typeface="Courier New" pitchFamily="-106" charset="0"/>
              </a:rPr>
              <a:t>07 jumpr r14</a:t>
            </a:r>
          </a:p>
          <a:p>
            <a:pPr algn="l"/>
            <a:endParaRPr lang="en-US" sz="1400" b="1">
              <a:latin typeface="Courier New" pitchFamily="-106" charset="0"/>
            </a:endParaRPr>
          </a:p>
          <a:p>
            <a:pPr algn="l"/>
            <a:r>
              <a:rPr lang="en-US" sz="1400" b="1">
                <a:latin typeface="Courier New" pitchFamily="-106" charset="0"/>
              </a:rPr>
              <a:t>08 storer r1 r15</a:t>
            </a:r>
          </a:p>
          <a:p>
            <a:pPr algn="l"/>
            <a:r>
              <a:rPr lang="en-US" sz="1400" b="1">
                <a:latin typeface="Courier New" pitchFamily="-106" charset="0"/>
              </a:rPr>
              <a:t>09 addn r15 1</a:t>
            </a:r>
          </a:p>
          <a:p>
            <a:pPr algn="l"/>
            <a:r>
              <a:rPr lang="en-US" sz="1400" b="1">
                <a:latin typeface="Courier New" pitchFamily="-106" charset="0"/>
              </a:rPr>
              <a:t>10 storer r14 r15</a:t>
            </a:r>
          </a:p>
          <a:p>
            <a:pPr algn="l"/>
            <a:r>
              <a:rPr lang="en-US" sz="1400" b="1">
                <a:latin typeface="Courier New" pitchFamily="-106" charset="0"/>
              </a:rPr>
              <a:t>11 addn r15 1</a:t>
            </a:r>
          </a:p>
          <a:p>
            <a:pPr algn="l"/>
            <a:endParaRPr lang="en-US" sz="1400" b="1">
              <a:latin typeface="Courier New" pitchFamily="-106" charset="0"/>
            </a:endParaRPr>
          </a:p>
          <a:p>
            <a:pPr algn="l"/>
            <a:r>
              <a:rPr lang="en-US" sz="1400" b="1">
                <a:latin typeface="Courier New" pitchFamily="-106" charset="0"/>
              </a:rPr>
              <a:t>12 addn r1 -1</a:t>
            </a:r>
          </a:p>
          <a:p>
            <a:pPr algn="l"/>
            <a:r>
              <a:rPr lang="en-US" sz="1400" b="1">
                <a:latin typeface="Courier New" pitchFamily="-106" charset="0"/>
              </a:rPr>
              <a:t>13 call r14 5</a:t>
            </a:r>
          </a:p>
          <a:p>
            <a:pPr algn="l"/>
            <a:endParaRPr lang="en-US" sz="1400" b="1">
              <a:latin typeface="Courier New" pitchFamily="-106" charset="0"/>
            </a:endParaRPr>
          </a:p>
          <a:p>
            <a:pPr algn="l"/>
            <a:r>
              <a:rPr lang="en-US" sz="1400" b="1">
                <a:latin typeface="Courier New" pitchFamily="-106" charset="0"/>
              </a:rPr>
              <a:t>14 addn r15 -1</a:t>
            </a:r>
          </a:p>
          <a:p>
            <a:pPr algn="l"/>
            <a:r>
              <a:rPr lang="en-US" sz="1400" b="1">
                <a:latin typeface="Courier New" pitchFamily="-106" charset="0"/>
              </a:rPr>
              <a:t>15 loadr r14 r15</a:t>
            </a:r>
          </a:p>
          <a:p>
            <a:pPr algn="l"/>
            <a:r>
              <a:rPr lang="en-US" sz="1400" b="1">
                <a:latin typeface="Courier New" pitchFamily="-106" charset="0"/>
              </a:rPr>
              <a:t>16 addn r15 -1</a:t>
            </a:r>
          </a:p>
          <a:p>
            <a:pPr algn="l"/>
            <a:r>
              <a:rPr lang="en-US" sz="1400" b="1">
                <a:latin typeface="Courier New" pitchFamily="-106" charset="0"/>
              </a:rPr>
              <a:t>17 loadr r1 r15</a:t>
            </a:r>
          </a:p>
          <a:p>
            <a:pPr algn="l"/>
            <a:endParaRPr lang="en-US" sz="1400" b="1">
              <a:latin typeface="Courier New" pitchFamily="-106" charset="0"/>
            </a:endParaRPr>
          </a:p>
          <a:p>
            <a:pPr algn="l"/>
            <a:r>
              <a:rPr lang="en-US" sz="1400" b="1">
                <a:latin typeface="Courier New" pitchFamily="-106" charset="0"/>
              </a:rPr>
              <a:t>18 mul r13 r13 r1</a:t>
            </a:r>
          </a:p>
          <a:p>
            <a:pPr algn="l"/>
            <a:r>
              <a:rPr lang="en-US" sz="1400" b="1">
                <a:latin typeface="Courier New" pitchFamily="-106" charset="0"/>
              </a:rPr>
              <a:t>19 jumpr r14</a:t>
            </a:r>
          </a:p>
          <a:p>
            <a:pPr algn="l"/>
            <a:r>
              <a:rPr lang="en-US" sz="1400" b="1">
                <a:solidFill>
                  <a:srgbClr val="D2D2D2"/>
                </a:solidFill>
                <a:latin typeface="Courier New" pitchFamily="-106" charset="0"/>
              </a:rPr>
              <a:t>20 nop</a:t>
            </a:r>
            <a:endParaRPr lang="en-US" sz="1400" b="1">
              <a:latin typeface="Courier New" pitchFamily="-106" charset="0"/>
            </a:endParaRP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37897" name="Text Box 131"/>
          <p:cNvSpPr txBox="1">
            <a:spLocks noChangeArrowheads="1"/>
          </p:cNvSpPr>
          <p:nvPr/>
        </p:nvSpPr>
        <p:spPr bwMode="auto">
          <a:xfrm rot="-5400000">
            <a:off x="-299243" y="3372644"/>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7898" name="Text Box 134"/>
          <p:cNvSpPr txBox="1">
            <a:spLocks noChangeArrowheads="1"/>
          </p:cNvSpPr>
          <p:nvPr/>
        </p:nvSpPr>
        <p:spPr bwMode="auto">
          <a:xfrm rot="-5400000">
            <a:off x="-34925" y="3824288"/>
            <a:ext cx="1114425" cy="2444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37899" name="Text Box 141"/>
          <p:cNvSpPr txBox="1">
            <a:spLocks noChangeArrowheads="1"/>
          </p:cNvSpPr>
          <p:nvPr/>
        </p:nvSpPr>
        <p:spPr bwMode="auto">
          <a:xfrm rot="-5400000">
            <a:off x="-93662" y="887413"/>
            <a:ext cx="631825"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37900" name="Text Box 144"/>
          <p:cNvSpPr txBox="1">
            <a:spLocks noChangeArrowheads="1"/>
          </p:cNvSpPr>
          <p:nvPr/>
        </p:nvSpPr>
        <p:spPr bwMode="auto">
          <a:xfrm rot="-5400000">
            <a:off x="554831" y="2788444"/>
            <a:ext cx="5064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store</a:t>
            </a:r>
          </a:p>
        </p:txBody>
      </p:sp>
      <p:sp>
        <p:nvSpPr>
          <p:cNvPr id="37901" name="Rectangle 145"/>
          <p:cNvSpPr>
            <a:spLocks noChangeArrowheads="1"/>
          </p:cNvSpPr>
          <p:nvPr/>
        </p:nvSpPr>
        <p:spPr bwMode="auto">
          <a:xfrm rot="-5400000">
            <a:off x="728663" y="2795587"/>
            <a:ext cx="496888"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to stack</a:t>
            </a:r>
          </a:p>
        </p:txBody>
      </p:sp>
      <p:sp>
        <p:nvSpPr>
          <p:cNvPr id="37902" name="Text Box 146"/>
          <p:cNvSpPr txBox="1">
            <a:spLocks noChangeArrowheads="1"/>
          </p:cNvSpPr>
          <p:nvPr/>
        </p:nvSpPr>
        <p:spPr bwMode="auto">
          <a:xfrm rot="-5400000">
            <a:off x="541338" y="4527550"/>
            <a:ext cx="533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load</a:t>
            </a:r>
          </a:p>
        </p:txBody>
      </p:sp>
      <p:sp>
        <p:nvSpPr>
          <p:cNvPr id="37903" name="Rectangle 147"/>
          <p:cNvSpPr>
            <a:spLocks noChangeArrowheads="1"/>
          </p:cNvSpPr>
          <p:nvPr/>
        </p:nvSpPr>
        <p:spPr bwMode="auto">
          <a:xfrm rot="-5400000">
            <a:off x="669132" y="4501356"/>
            <a:ext cx="61595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from stack</a:t>
            </a:r>
          </a:p>
        </p:txBody>
      </p:sp>
      <p:sp>
        <p:nvSpPr>
          <p:cNvPr id="2" name="Rectangle 151"/>
          <p:cNvSpPr>
            <a:spLocks noChangeArrowheads="1"/>
          </p:cNvSpPr>
          <p:nvPr/>
        </p:nvSpPr>
        <p:spPr bwMode="auto">
          <a:xfrm>
            <a:off x="4997450" y="5380038"/>
            <a:ext cx="3438525" cy="563562"/>
          </a:xfrm>
          <a:prstGeom prst="rect">
            <a:avLst/>
          </a:prstGeom>
          <a:solidFill>
            <a:schemeClr val="bg1">
              <a:lumMod val="95000"/>
            </a:schemeClr>
          </a:solidFill>
          <a:ln w="19050">
            <a:noFill/>
            <a:miter lim="800000"/>
            <a:headEnd/>
            <a:tailEnd/>
          </a:ln>
        </p:spPr>
        <p:txBody>
          <a:bodyPr>
            <a:spAutoFit/>
          </a:bodyPr>
          <a:lstStyle/>
          <a:p>
            <a:pPr>
              <a:defRPr/>
            </a:pPr>
            <a:r>
              <a:rPr lang="en-US" sz="1500" dirty="0">
                <a:latin typeface="Times New Roman" pitchFamily="-106" charset="0"/>
              </a:rPr>
              <a:t>How many lines of assembly code get executed, in total, when the input is 0?</a:t>
            </a:r>
          </a:p>
        </p:txBody>
      </p:sp>
      <p:sp>
        <p:nvSpPr>
          <p:cNvPr id="37905" name="Rectangle 111"/>
          <p:cNvSpPr>
            <a:spLocks noChangeArrowheads="1"/>
          </p:cNvSpPr>
          <p:nvPr/>
        </p:nvSpPr>
        <p:spPr bwMode="auto">
          <a:xfrm rot="-5400000">
            <a:off x="377032" y="1845468"/>
            <a:ext cx="469900" cy="2460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37906" name="Left Bracket 112"/>
          <p:cNvSpPr>
            <a:spLocks/>
          </p:cNvSpPr>
          <p:nvPr/>
        </p:nvSpPr>
        <p:spPr bwMode="auto">
          <a:xfrm>
            <a:off x="914400" y="2541588"/>
            <a:ext cx="76200" cy="838200"/>
          </a:xfrm>
          <a:prstGeom prst="leftBracket">
            <a:avLst>
              <a:gd name="adj" fmla="val 8352"/>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907" name="Left Bracket 113"/>
          <p:cNvSpPr>
            <a:spLocks/>
          </p:cNvSpPr>
          <p:nvPr/>
        </p:nvSpPr>
        <p:spPr bwMode="auto">
          <a:xfrm>
            <a:off x="914400" y="4240213"/>
            <a:ext cx="76200" cy="838200"/>
          </a:xfrm>
          <a:prstGeom prst="leftBracket">
            <a:avLst>
              <a:gd name="adj" fmla="val 8352"/>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908" name="Left Bracket 115"/>
          <p:cNvSpPr>
            <a:spLocks/>
          </p:cNvSpPr>
          <p:nvPr/>
        </p:nvSpPr>
        <p:spPr bwMode="auto">
          <a:xfrm>
            <a:off x="547688" y="1584325"/>
            <a:ext cx="131762" cy="796925"/>
          </a:xfrm>
          <a:prstGeom prst="leftBracket">
            <a:avLst>
              <a:gd name="adj" fmla="val 8232"/>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909" name="Text Box 137"/>
          <p:cNvSpPr txBox="1">
            <a:spLocks noChangeArrowheads="1"/>
          </p:cNvSpPr>
          <p:nvPr/>
        </p:nvSpPr>
        <p:spPr bwMode="auto">
          <a:xfrm rot="-5400000">
            <a:off x="207169" y="1854994"/>
            <a:ext cx="503237"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sp>
        <p:nvSpPr>
          <p:cNvPr id="121" name="Rectangle 120"/>
          <p:cNvSpPr/>
          <p:nvPr/>
        </p:nvSpPr>
        <p:spPr>
          <a:xfrm>
            <a:off x="4419600" y="152400"/>
            <a:ext cx="4191000" cy="323850"/>
          </a:xfrm>
          <a:prstGeom prst="rect">
            <a:avLst/>
          </a:prstGeom>
          <a:solidFill>
            <a:schemeClr val="accent3">
              <a:lumMod val="85000"/>
            </a:schemeClr>
          </a:solidFill>
        </p:spPr>
        <p:txBody>
          <a:bodyPr>
            <a:spAutoFit/>
          </a:bodyPr>
          <a:lstStyle/>
          <a:p>
            <a:pPr>
              <a:defRPr/>
            </a:pPr>
            <a:r>
              <a:rPr lang="en-US" sz="1500" dirty="0">
                <a:latin typeface="Times New Roman" pitchFamily="18" charset="0"/>
                <a:cs typeface="Times New Roman" pitchFamily="18" charset="0"/>
              </a:rPr>
              <a:t>Name(s)   _______________________________</a:t>
            </a:r>
          </a:p>
        </p:txBody>
      </p:sp>
      <p:cxnSp>
        <p:nvCxnSpPr>
          <p:cNvPr id="37911" name="Straight Arrow Connector 98"/>
          <p:cNvCxnSpPr>
            <a:cxnSpLocks noChangeShapeType="1"/>
          </p:cNvCxnSpPr>
          <p:nvPr/>
        </p:nvCxnSpPr>
        <p:spPr bwMode="auto">
          <a:xfrm>
            <a:off x="1708150" y="336550"/>
            <a:ext cx="379413" cy="249238"/>
          </a:xfrm>
          <a:prstGeom prst="straightConnector1">
            <a:avLst/>
          </a:prstGeom>
          <a:noFill/>
          <a:ln w="12700" algn="ctr">
            <a:solidFill>
              <a:srgbClr val="FF0000"/>
            </a:solidFill>
            <a:round/>
            <a:headEnd/>
            <a:tailEnd type="arrow" w="med" len="med"/>
          </a:ln>
          <a:extLst>
            <a:ext uri="{909E8E84-426E-40DD-AFC4-6F175D3DCCD1}">
              <a14:hiddenFill xmlns:a14="http://schemas.microsoft.com/office/drawing/2010/main">
                <a:noFill/>
              </a14:hiddenFill>
            </a:ext>
          </a:extLst>
        </p:spPr>
      </p:cxnSp>
      <p:sp>
        <p:nvSpPr>
          <p:cNvPr id="37912" name="Text Box 76"/>
          <p:cNvSpPr txBox="1">
            <a:spLocks noChangeArrowheads="1"/>
          </p:cNvSpPr>
          <p:nvPr>
            <p:custDataLst>
              <p:tags r:id="rId2"/>
            </p:custDataLst>
          </p:nvPr>
        </p:nvSpPr>
        <p:spPr bwMode="auto">
          <a:xfrm>
            <a:off x="4371975" y="19097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13" name="Text Box 77"/>
          <p:cNvSpPr txBox="1">
            <a:spLocks noChangeArrowheads="1"/>
          </p:cNvSpPr>
          <p:nvPr>
            <p:custDataLst>
              <p:tags r:id="rId3"/>
            </p:custDataLst>
          </p:nvPr>
        </p:nvSpPr>
        <p:spPr bwMode="auto">
          <a:xfrm>
            <a:off x="4371975" y="273050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14" name="Text Box 78"/>
          <p:cNvSpPr txBox="1">
            <a:spLocks noChangeArrowheads="1"/>
          </p:cNvSpPr>
          <p:nvPr>
            <p:custDataLst>
              <p:tags r:id="rId4"/>
            </p:custDataLst>
          </p:nvPr>
        </p:nvSpPr>
        <p:spPr bwMode="auto">
          <a:xfrm>
            <a:off x="4371975" y="35925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15" name="Text Box 80"/>
          <p:cNvSpPr txBox="1">
            <a:spLocks noChangeArrowheads="1"/>
          </p:cNvSpPr>
          <p:nvPr>
            <p:custDataLst>
              <p:tags r:id="rId5"/>
            </p:custDataLst>
          </p:nvPr>
        </p:nvSpPr>
        <p:spPr bwMode="auto">
          <a:xfrm>
            <a:off x="3581400" y="1857375"/>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B04FF"/>
                </a:solidFill>
                <a:latin typeface="Courier New" pitchFamily="-106" charset="0"/>
              </a:rPr>
              <a:t>r1</a:t>
            </a:r>
          </a:p>
        </p:txBody>
      </p:sp>
      <p:sp>
        <p:nvSpPr>
          <p:cNvPr id="37916" name="Text Box 81"/>
          <p:cNvSpPr txBox="1">
            <a:spLocks noChangeArrowheads="1"/>
          </p:cNvSpPr>
          <p:nvPr>
            <p:custDataLst>
              <p:tags r:id="rId6"/>
            </p:custDataLst>
          </p:nvPr>
        </p:nvSpPr>
        <p:spPr bwMode="auto">
          <a:xfrm>
            <a:off x="3581400" y="2690813"/>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9AC20"/>
                </a:solidFill>
                <a:latin typeface="Courier New" pitchFamily="-106" charset="0"/>
              </a:rPr>
              <a:t>r13</a:t>
            </a:r>
          </a:p>
        </p:txBody>
      </p:sp>
      <p:sp>
        <p:nvSpPr>
          <p:cNvPr id="37917" name="Text Box 82"/>
          <p:cNvSpPr txBox="1">
            <a:spLocks noChangeArrowheads="1"/>
          </p:cNvSpPr>
          <p:nvPr>
            <p:custDataLst>
              <p:tags r:id="rId7"/>
            </p:custDataLst>
          </p:nvPr>
        </p:nvSpPr>
        <p:spPr bwMode="auto">
          <a:xfrm>
            <a:off x="3581400" y="3573463"/>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C00000"/>
                </a:solidFill>
                <a:latin typeface="Courier New" pitchFamily="-106" charset="0"/>
              </a:rPr>
              <a:t>r14</a:t>
            </a:r>
          </a:p>
        </p:txBody>
      </p:sp>
      <p:grpSp>
        <p:nvGrpSpPr>
          <p:cNvPr id="37918" name="Group 83"/>
          <p:cNvGrpSpPr>
            <a:grpSpLocks/>
          </p:cNvGrpSpPr>
          <p:nvPr>
            <p:custDataLst>
              <p:tags r:id="rId8"/>
            </p:custDataLst>
          </p:nvPr>
        </p:nvGrpSpPr>
        <p:grpSpPr bwMode="auto">
          <a:xfrm>
            <a:off x="8736013" y="6434138"/>
            <a:ext cx="255587" cy="328612"/>
            <a:chOff x="2928" y="1051"/>
            <a:chExt cx="840" cy="957"/>
          </a:xfrm>
        </p:grpSpPr>
        <p:sp>
          <p:nvSpPr>
            <p:cNvPr id="37946" name="Freeform 84"/>
            <p:cNvSpPr>
              <a:spLocks/>
            </p:cNvSpPr>
            <p:nvPr>
              <p:custDataLst>
                <p:tags r:id="rId28"/>
              </p:custDataLst>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7947" name="Oval 85"/>
            <p:cNvSpPr>
              <a:spLocks noChangeArrowheads="1"/>
            </p:cNvSpPr>
            <p:nvPr>
              <p:custDataLst>
                <p:tags r:id="rId29"/>
              </p:custDataLst>
            </p:nvPr>
          </p:nvSpPr>
          <p:spPr bwMode="auto">
            <a:xfrm>
              <a:off x="2970"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37948" name="Oval 86"/>
            <p:cNvSpPr>
              <a:spLocks noChangeArrowheads="1"/>
            </p:cNvSpPr>
            <p:nvPr>
              <p:custDataLst>
                <p:tags r:id="rId3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49" name="Oval 87"/>
            <p:cNvSpPr>
              <a:spLocks noChangeArrowheads="1"/>
            </p:cNvSpPr>
            <p:nvPr>
              <p:custDataLst>
                <p:tags r:id="rId3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50" name="Oval 88"/>
            <p:cNvSpPr>
              <a:spLocks noChangeArrowheads="1"/>
            </p:cNvSpPr>
            <p:nvPr>
              <p:custDataLst>
                <p:tags r:id="rId3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51" name="Oval 89"/>
            <p:cNvSpPr>
              <a:spLocks noChangeArrowheads="1"/>
            </p:cNvSpPr>
            <p:nvPr>
              <p:custDataLst>
                <p:tags r:id="rId3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52" name="Oval 90"/>
            <p:cNvSpPr>
              <a:spLocks noChangeArrowheads="1"/>
            </p:cNvSpPr>
            <p:nvPr>
              <p:custDataLst>
                <p:tags r:id="rId3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53" name="Oval 91"/>
            <p:cNvSpPr>
              <a:spLocks noChangeArrowheads="1"/>
            </p:cNvSpPr>
            <p:nvPr>
              <p:custDataLst>
                <p:tags r:id="rId3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54" name="AutoShape 92"/>
            <p:cNvSpPr>
              <a:spLocks noChangeArrowheads="1"/>
            </p:cNvSpPr>
            <p:nvPr>
              <p:custDataLst>
                <p:tags r:id="rId3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37955" name="Freeform 93"/>
            <p:cNvSpPr>
              <a:spLocks/>
            </p:cNvSpPr>
            <p:nvPr>
              <p:custDataLst>
                <p:tags r:id="rId3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7956" name="Freeform 94"/>
            <p:cNvSpPr>
              <a:spLocks/>
            </p:cNvSpPr>
            <p:nvPr>
              <p:custDataLst>
                <p:tags r:id="rId3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7957" name="Freeform 95"/>
            <p:cNvSpPr>
              <a:spLocks/>
            </p:cNvSpPr>
            <p:nvPr>
              <p:custDataLst>
                <p:tags r:id="rId3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7958" name="Freeform 96"/>
            <p:cNvSpPr>
              <a:spLocks/>
            </p:cNvSpPr>
            <p:nvPr>
              <p:custDataLst>
                <p:tags r:id="rId4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7919" name="Text Box 97"/>
          <p:cNvSpPr txBox="1">
            <a:spLocks noChangeArrowheads="1"/>
          </p:cNvSpPr>
          <p:nvPr>
            <p:custDataLst>
              <p:tags r:id="rId9"/>
            </p:custDataLst>
          </p:nvPr>
        </p:nvSpPr>
        <p:spPr bwMode="auto">
          <a:xfrm>
            <a:off x="7312025" y="1549400"/>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0" name="Text Box 98"/>
          <p:cNvSpPr txBox="1">
            <a:spLocks noChangeArrowheads="1"/>
          </p:cNvSpPr>
          <p:nvPr>
            <p:custDataLst>
              <p:tags r:id="rId10"/>
            </p:custDataLst>
          </p:nvPr>
        </p:nvSpPr>
        <p:spPr bwMode="auto">
          <a:xfrm>
            <a:off x="7312025" y="19208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1" name="Text Box 99"/>
          <p:cNvSpPr txBox="1">
            <a:spLocks noChangeArrowheads="1"/>
          </p:cNvSpPr>
          <p:nvPr>
            <p:custDataLst>
              <p:tags r:id="rId11"/>
            </p:custDataLst>
          </p:nvPr>
        </p:nvSpPr>
        <p:spPr bwMode="auto">
          <a:xfrm>
            <a:off x="7312025" y="23018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2" name="Text Box 100"/>
          <p:cNvSpPr txBox="1">
            <a:spLocks noChangeArrowheads="1"/>
          </p:cNvSpPr>
          <p:nvPr>
            <p:custDataLst>
              <p:tags r:id="rId12"/>
            </p:custDataLst>
          </p:nvPr>
        </p:nvSpPr>
        <p:spPr bwMode="auto">
          <a:xfrm>
            <a:off x="7312025" y="2674938"/>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3" name="Text Box 101"/>
          <p:cNvSpPr txBox="1">
            <a:spLocks noChangeArrowheads="1"/>
          </p:cNvSpPr>
          <p:nvPr>
            <p:custDataLst>
              <p:tags r:id="rId13"/>
            </p:custDataLst>
          </p:nvPr>
        </p:nvSpPr>
        <p:spPr bwMode="auto">
          <a:xfrm>
            <a:off x="7312025" y="30511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4" name="Text Box 102"/>
          <p:cNvSpPr txBox="1">
            <a:spLocks noChangeArrowheads="1"/>
          </p:cNvSpPr>
          <p:nvPr>
            <p:custDataLst>
              <p:tags r:id="rId14"/>
            </p:custDataLst>
          </p:nvPr>
        </p:nvSpPr>
        <p:spPr bwMode="auto">
          <a:xfrm>
            <a:off x="7312025" y="3427413"/>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5" name="Text Box 104"/>
          <p:cNvSpPr txBox="1">
            <a:spLocks noChangeArrowheads="1"/>
          </p:cNvSpPr>
          <p:nvPr>
            <p:custDataLst>
              <p:tags r:id="rId15"/>
            </p:custDataLst>
          </p:nvPr>
        </p:nvSpPr>
        <p:spPr bwMode="auto">
          <a:xfrm>
            <a:off x="6788150" y="1627188"/>
            <a:ext cx="5286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42</a:t>
            </a:r>
          </a:p>
        </p:txBody>
      </p:sp>
      <p:sp>
        <p:nvSpPr>
          <p:cNvPr id="37926" name="Rectangle 105"/>
          <p:cNvSpPr>
            <a:spLocks noChangeArrowheads="1"/>
          </p:cNvSpPr>
          <p:nvPr>
            <p:custDataLst>
              <p:tags r:id="rId16"/>
            </p:custDataLst>
          </p:nvPr>
        </p:nvSpPr>
        <p:spPr bwMode="auto">
          <a:xfrm>
            <a:off x="7275513" y="685800"/>
            <a:ext cx="10048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alibri" pitchFamily="-106" charset="0"/>
              </a:rPr>
              <a:t>Memory</a:t>
            </a:r>
          </a:p>
        </p:txBody>
      </p:sp>
      <p:sp>
        <p:nvSpPr>
          <p:cNvPr id="37927" name="Rectangle 109"/>
          <p:cNvSpPr>
            <a:spLocks noChangeArrowheads="1"/>
          </p:cNvSpPr>
          <p:nvPr>
            <p:custDataLst>
              <p:tags r:id="rId17"/>
            </p:custDataLst>
          </p:nvPr>
        </p:nvSpPr>
        <p:spPr bwMode="auto">
          <a:xfrm>
            <a:off x="4413250" y="685800"/>
            <a:ext cx="14938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alibri" pitchFamily="-106" charset="0"/>
              </a:rPr>
              <a:t>CPU Registers</a:t>
            </a:r>
          </a:p>
        </p:txBody>
      </p:sp>
      <p:sp>
        <p:nvSpPr>
          <p:cNvPr id="37928" name="Text Box 110"/>
          <p:cNvSpPr txBox="1">
            <a:spLocks noChangeArrowheads="1"/>
          </p:cNvSpPr>
          <p:nvPr>
            <p:custDataLst>
              <p:tags r:id="rId18"/>
            </p:custDataLst>
          </p:nvPr>
        </p:nvSpPr>
        <p:spPr bwMode="auto">
          <a:xfrm>
            <a:off x="6707188" y="1984375"/>
            <a:ext cx="6096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43</a:t>
            </a:r>
          </a:p>
        </p:txBody>
      </p:sp>
      <p:sp>
        <p:nvSpPr>
          <p:cNvPr id="37929" name="Text Box 111"/>
          <p:cNvSpPr txBox="1">
            <a:spLocks noChangeArrowheads="1"/>
          </p:cNvSpPr>
          <p:nvPr>
            <p:custDataLst>
              <p:tags r:id="rId19"/>
            </p:custDataLst>
          </p:nvPr>
        </p:nvSpPr>
        <p:spPr bwMode="auto">
          <a:xfrm>
            <a:off x="6707188" y="2365375"/>
            <a:ext cx="6096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44</a:t>
            </a:r>
          </a:p>
        </p:txBody>
      </p:sp>
      <p:sp>
        <p:nvSpPr>
          <p:cNvPr id="37930" name="Text Box 112"/>
          <p:cNvSpPr txBox="1">
            <a:spLocks noChangeArrowheads="1"/>
          </p:cNvSpPr>
          <p:nvPr>
            <p:custDataLst>
              <p:tags r:id="rId20"/>
            </p:custDataLst>
          </p:nvPr>
        </p:nvSpPr>
        <p:spPr bwMode="auto">
          <a:xfrm>
            <a:off x="6629400" y="2746375"/>
            <a:ext cx="6858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45</a:t>
            </a:r>
          </a:p>
        </p:txBody>
      </p:sp>
      <p:sp>
        <p:nvSpPr>
          <p:cNvPr id="37931" name="Text Box 113"/>
          <p:cNvSpPr txBox="1">
            <a:spLocks noChangeArrowheads="1"/>
          </p:cNvSpPr>
          <p:nvPr>
            <p:custDataLst>
              <p:tags r:id="rId21"/>
            </p:custDataLst>
          </p:nvPr>
        </p:nvSpPr>
        <p:spPr bwMode="auto">
          <a:xfrm>
            <a:off x="6629400" y="3127375"/>
            <a:ext cx="6858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46</a:t>
            </a:r>
          </a:p>
        </p:txBody>
      </p:sp>
      <p:sp>
        <p:nvSpPr>
          <p:cNvPr id="37932" name="Text Box 114"/>
          <p:cNvSpPr txBox="1">
            <a:spLocks noChangeArrowheads="1"/>
          </p:cNvSpPr>
          <p:nvPr>
            <p:custDataLst>
              <p:tags r:id="rId22"/>
            </p:custDataLst>
          </p:nvPr>
        </p:nvSpPr>
        <p:spPr bwMode="auto">
          <a:xfrm>
            <a:off x="6707188" y="3508375"/>
            <a:ext cx="6096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47</a:t>
            </a:r>
          </a:p>
        </p:txBody>
      </p:sp>
      <p:sp>
        <p:nvSpPr>
          <p:cNvPr id="37933" name="Text Box 120"/>
          <p:cNvSpPr txBox="1">
            <a:spLocks noChangeArrowheads="1"/>
          </p:cNvSpPr>
          <p:nvPr>
            <p:custDataLst>
              <p:tags r:id="rId23"/>
            </p:custDataLst>
          </p:nvPr>
        </p:nvSpPr>
        <p:spPr bwMode="auto">
          <a:xfrm>
            <a:off x="4378325" y="44799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34" name="Text Box 121"/>
          <p:cNvSpPr txBox="1">
            <a:spLocks noChangeArrowheads="1"/>
          </p:cNvSpPr>
          <p:nvPr>
            <p:custDataLst>
              <p:tags r:id="rId24"/>
            </p:custDataLst>
          </p:nvPr>
        </p:nvSpPr>
        <p:spPr bwMode="auto">
          <a:xfrm>
            <a:off x="3587750" y="4460875"/>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latin typeface="Courier New" pitchFamily="-106" charset="0"/>
              </a:rPr>
              <a:t>r15</a:t>
            </a:r>
          </a:p>
        </p:txBody>
      </p:sp>
      <p:sp>
        <p:nvSpPr>
          <p:cNvPr id="37935" name="Rectangle 122"/>
          <p:cNvSpPr>
            <a:spLocks noChangeArrowheads="1"/>
          </p:cNvSpPr>
          <p:nvPr>
            <p:custDataLst>
              <p:tags r:id="rId25"/>
            </p:custDataLst>
          </p:nvPr>
        </p:nvSpPr>
        <p:spPr bwMode="auto">
          <a:xfrm>
            <a:off x="7145338" y="914400"/>
            <a:ext cx="12461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alibri" pitchFamily="-106" charset="0"/>
              </a:rPr>
              <a:t>"</a:t>
            </a:r>
            <a:r>
              <a:rPr lang="en-US" sz="1800" b="1" i="1">
                <a:latin typeface="Calibri" pitchFamily="-106" charset="0"/>
              </a:rPr>
              <a:t>the stack</a:t>
            </a:r>
            <a:r>
              <a:rPr lang="en-US" sz="1800" b="1">
                <a:latin typeface="Calibri" pitchFamily="-106" charset="0"/>
              </a:rPr>
              <a:t>"</a:t>
            </a:r>
          </a:p>
        </p:txBody>
      </p:sp>
      <p:sp>
        <p:nvSpPr>
          <p:cNvPr id="37936" name="Text Box 124"/>
          <p:cNvSpPr txBox="1">
            <a:spLocks noChangeArrowheads="1"/>
          </p:cNvSpPr>
          <p:nvPr/>
        </p:nvSpPr>
        <p:spPr bwMode="auto">
          <a:xfrm>
            <a:off x="6951663" y="6265863"/>
            <a:ext cx="209867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900">
                <a:latin typeface="Times New Roman" pitchFamily="-106" charset="0"/>
                <a:cs typeface="Times New Roman" pitchFamily="-106" charset="0"/>
              </a:rPr>
              <a:t>Yesterday I couldn't spell </a:t>
            </a:r>
            <a:r>
              <a:rPr lang="en-US" sz="900" i="1">
                <a:latin typeface="Times New Roman" pitchFamily="-106" charset="0"/>
                <a:cs typeface="Times New Roman" pitchFamily="-106" charset="0"/>
              </a:rPr>
              <a:t>Recursive Assembler</a:t>
            </a:r>
            <a:r>
              <a:rPr lang="en-US" sz="900">
                <a:latin typeface="Times New Roman" pitchFamily="-106" charset="0"/>
                <a:cs typeface="Times New Roman" pitchFamily="-106" charset="0"/>
              </a:rPr>
              <a:t>, but today  I </a:t>
            </a:r>
            <a:r>
              <a:rPr lang="en-US" sz="900" b="1">
                <a:latin typeface="Courier New" pitchFamily="-106" charset="0"/>
                <a:cs typeface="Courier New" pitchFamily="-106" charset="0"/>
              </a:rPr>
              <a:t>r</a:t>
            </a:r>
            <a:r>
              <a:rPr lang="en-US" sz="900" b="1">
                <a:latin typeface="Times New Roman" pitchFamily="-106" charset="0"/>
                <a:cs typeface="Times New Roman" pitchFamily="-106" charset="0"/>
              </a:rPr>
              <a:t>1</a:t>
            </a:r>
            <a:r>
              <a:rPr lang="en-US" sz="900">
                <a:latin typeface="Times New Roman" pitchFamily="-106" charset="0"/>
                <a:cs typeface="Times New Roman" pitchFamily="-106" charset="0"/>
              </a:rPr>
              <a:t>.</a:t>
            </a:r>
          </a:p>
        </p:txBody>
      </p:sp>
      <p:sp>
        <p:nvSpPr>
          <p:cNvPr id="37937" name="Text Box 125"/>
          <p:cNvSpPr txBox="1">
            <a:spLocks noChangeArrowheads="1"/>
          </p:cNvSpPr>
          <p:nvPr/>
        </p:nvSpPr>
        <p:spPr bwMode="auto">
          <a:xfrm>
            <a:off x="4849813" y="1679575"/>
            <a:ext cx="17891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solidFill>
                  <a:srgbClr val="0000FF"/>
                </a:solidFill>
                <a:latin typeface="Calibri" pitchFamily="-106" charset="0"/>
              </a:rPr>
              <a:t>Input: x</a:t>
            </a:r>
          </a:p>
        </p:txBody>
      </p:sp>
      <p:sp>
        <p:nvSpPr>
          <p:cNvPr id="37938" name="Text Box 126"/>
          <p:cNvSpPr txBox="1">
            <a:spLocks noChangeArrowheads="1"/>
          </p:cNvSpPr>
          <p:nvPr/>
        </p:nvSpPr>
        <p:spPr bwMode="auto">
          <a:xfrm>
            <a:off x="4621213" y="2501900"/>
            <a:ext cx="20399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solidFill>
                  <a:srgbClr val="09AC20"/>
                </a:solidFill>
                <a:latin typeface="Calibri" pitchFamily="-106" charset="0"/>
              </a:rPr>
              <a:t>return value (the "result")</a:t>
            </a:r>
          </a:p>
        </p:txBody>
      </p:sp>
      <p:sp>
        <p:nvSpPr>
          <p:cNvPr id="37939" name="Text Box 127"/>
          <p:cNvSpPr txBox="1">
            <a:spLocks noChangeArrowheads="1"/>
          </p:cNvSpPr>
          <p:nvPr/>
        </p:nvSpPr>
        <p:spPr bwMode="auto">
          <a:xfrm>
            <a:off x="4864100" y="3371850"/>
            <a:ext cx="17891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solidFill>
                  <a:srgbClr val="C00000"/>
                </a:solidFill>
                <a:latin typeface="Calibri" pitchFamily="-106" charset="0"/>
              </a:rPr>
              <a:t>return address (line #)</a:t>
            </a:r>
          </a:p>
        </p:txBody>
      </p:sp>
      <p:sp>
        <p:nvSpPr>
          <p:cNvPr id="37940" name="Text Box 128"/>
          <p:cNvSpPr txBox="1">
            <a:spLocks noChangeArrowheads="1"/>
          </p:cNvSpPr>
          <p:nvPr/>
        </p:nvSpPr>
        <p:spPr bwMode="auto">
          <a:xfrm>
            <a:off x="4851400" y="4257675"/>
            <a:ext cx="17891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alibri" pitchFamily="-106" charset="0"/>
              </a:rPr>
              <a:t>the stack pointer</a:t>
            </a:r>
          </a:p>
        </p:txBody>
      </p:sp>
      <p:sp>
        <p:nvSpPr>
          <p:cNvPr id="37941" name="Rectangle 129"/>
          <p:cNvSpPr>
            <a:spLocks noChangeArrowheads="1"/>
          </p:cNvSpPr>
          <p:nvPr>
            <p:custDataLst>
              <p:tags r:id="rId26"/>
            </p:custDataLst>
          </p:nvPr>
        </p:nvSpPr>
        <p:spPr bwMode="auto">
          <a:xfrm>
            <a:off x="4548188" y="909638"/>
            <a:ext cx="122396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alibri" pitchFamily="-106" charset="0"/>
              </a:rPr>
              <a:t>with labels</a:t>
            </a:r>
          </a:p>
        </p:txBody>
      </p:sp>
      <mc:AlternateContent xmlns:mc="http://schemas.openxmlformats.org/markup-compatibility/2006" xmlns:p14="http://schemas.microsoft.com/office/powerpoint/2010/main">
        <mc:Choice Requires="p14">
          <p:contentPart p14:bwMode="auto" r:id="rId43">
            <p14:nvContentPartPr>
              <p14:cNvPr id="147" name="Ink 99"/>
              <p14:cNvContentPartPr>
                <a14:cpLocks xmlns:a14="http://schemas.microsoft.com/office/drawing/2010/main" noRot="1" noChangeAspect="1" noEditPoints="1" noChangeArrowheads="1" noChangeShapeType="1"/>
              </p14:cNvContentPartPr>
              <p14:nvPr/>
            </p14:nvContentPartPr>
            <p14:xfrm>
              <a:off x="814388" y="3697288"/>
              <a:ext cx="0" cy="23812"/>
            </p14:xfrm>
          </p:contentPart>
        </mc:Choice>
        <mc:Fallback xmlns="">
          <p:pic>
            <p:nvPicPr>
              <p:cNvPr id="147" name="Ink 99"/>
              <p:cNvPicPr>
                <a:picLocks noRot="1" noChangeAspect="1" noEditPoints="1" noChangeArrowheads="1" noChangeShapeType="1"/>
              </p:cNvPicPr>
              <p:nvPr/>
            </p:nvPicPr>
            <p:blipFill>
              <a:blip r:embed="rId44"/>
              <a:stretch>
                <a:fillRect/>
              </a:stretch>
            </p:blipFill>
            <p:spPr>
              <a:xfrm>
                <a:off x="813600" y="0"/>
                <a:ext cx="0" cy="23760"/>
              </a:xfrm>
              <a:prstGeom prst="rect">
                <a:avLst/>
              </a:prstGeom>
            </p:spPr>
          </p:pic>
        </mc:Fallback>
      </mc:AlternateContent>
      <p:sp>
        <p:nvSpPr>
          <p:cNvPr id="37943" name="Text Box 121"/>
          <p:cNvSpPr txBox="1">
            <a:spLocks noChangeArrowheads="1"/>
          </p:cNvSpPr>
          <p:nvPr>
            <p:custDataLst>
              <p:tags r:id="rId27"/>
            </p:custDataLst>
          </p:nvPr>
        </p:nvSpPr>
        <p:spPr bwMode="auto">
          <a:xfrm>
            <a:off x="8458200" y="1466850"/>
            <a:ext cx="6000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b="1">
                <a:latin typeface="Courier New" pitchFamily="-106" charset="0"/>
              </a:rPr>
              <a:t>r15</a:t>
            </a:r>
          </a:p>
        </p:txBody>
      </p:sp>
      <p:cxnSp>
        <p:nvCxnSpPr>
          <p:cNvPr id="37944" name="Straight Arrow Connector 148"/>
          <p:cNvCxnSpPr>
            <a:cxnSpLocks noChangeShapeType="1"/>
          </p:cNvCxnSpPr>
          <p:nvPr/>
        </p:nvCxnSpPr>
        <p:spPr bwMode="auto">
          <a:xfrm flipH="1">
            <a:off x="8478838" y="1738313"/>
            <a:ext cx="512762" cy="0"/>
          </a:xfrm>
          <a:prstGeom prst="straightConnector1">
            <a:avLst/>
          </a:prstGeom>
          <a:noFill/>
          <a:ln w="19050" algn="ctr">
            <a:solidFill>
              <a:schemeClr val="tx1"/>
            </a:solidFill>
            <a:round/>
            <a:headEnd/>
            <a:tailEnd type="arrow" w="med" len="med"/>
          </a:ln>
          <a:extLst>
            <a:ext uri="{909E8E84-426E-40DD-AFC4-6F175D3DCCD1}">
              <a14:hiddenFill xmlns:a14="http://schemas.microsoft.com/office/drawing/2010/main">
                <a:noFill/>
              </a14:hiddenFill>
            </a:ext>
          </a:extLst>
        </p:spPr>
      </p:cxnSp>
      <mc:AlternateContent xmlns:mc="http://schemas.openxmlformats.org/markup-compatibility/2006" xmlns:p14="http://schemas.microsoft.com/office/powerpoint/2010/main">
        <mc:Choice Requires="p14">
          <p:contentPart p14:bwMode="auto" r:id="rId45">
            <p14:nvContentPartPr>
              <p14:cNvPr id="3" name="Ink 2"/>
              <p14:cNvContentPartPr/>
              <p14:nvPr/>
            </p14:nvContentPartPr>
            <p14:xfrm>
              <a:off x="544680" y="419760"/>
              <a:ext cx="7724520" cy="6143760"/>
            </p14:xfrm>
          </p:contentPart>
        </mc:Choice>
        <mc:Fallback xmlns="">
          <p:pic>
            <p:nvPicPr>
              <p:cNvPr id="3" name="Ink 2"/>
              <p:cNvPicPr/>
              <p:nvPr/>
            </p:nvPicPr>
            <p:blipFill>
              <a:blip r:embed="rId46"/>
              <a:stretch>
                <a:fillRect/>
              </a:stretch>
            </p:blipFill>
            <p:spPr>
              <a:xfrm>
                <a:off x="535320" y="410400"/>
                <a:ext cx="7743240" cy="6162480"/>
              </a:xfrm>
              <a:prstGeom prst="rect">
                <a:avLst/>
              </a:prstGeom>
            </p:spPr>
          </p:pic>
        </mc:Fallback>
      </mc:AlternateContent>
    </p:spTree>
    <p:extLst>
      <p:ext uri="{BB962C8B-B14F-4D97-AF65-F5344CB8AC3E}">
        <p14:creationId xmlns:p14="http://schemas.microsoft.com/office/powerpoint/2010/main" val="2690213318"/>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Rounded Rectangle 75"/>
          <p:cNvSpPr/>
          <p:nvPr/>
        </p:nvSpPr>
        <p:spPr bwMode="auto">
          <a:xfrm>
            <a:off x="1103313" y="4138613"/>
            <a:ext cx="2057400" cy="990600"/>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75" name="Rounded Rectangle 74"/>
          <p:cNvSpPr/>
          <p:nvPr/>
        </p:nvSpPr>
        <p:spPr bwMode="auto">
          <a:xfrm>
            <a:off x="1092200" y="2413000"/>
            <a:ext cx="2057400" cy="990600"/>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38916" name="Left Bracket 117"/>
          <p:cNvSpPr>
            <a:spLocks/>
          </p:cNvSpPr>
          <p:nvPr/>
        </p:nvSpPr>
        <p:spPr bwMode="auto">
          <a:xfrm>
            <a:off x="236538" y="598488"/>
            <a:ext cx="147637"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17" name="Left Bracket 116"/>
          <p:cNvSpPr>
            <a:spLocks/>
          </p:cNvSpPr>
          <p:nvPr/>
        </p:nvSpPr>
        <p:spPr bwMode="auto">
          <a:xfrm>
            <a:off x="233363" y="1533525"/>
            <a:ext cx="147637" cy="4181475"/>
          </a:xfrm>
          <a:prstGeom prst="leftBracket">
            <a:avLst>
              <a:gd name="adj" fmla="val 8392"/>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18" name="Left Bracket 114"/>
          <p:cNvSpPr>
            <a:spLocks/>
          </p:cNvSpPr>
          <p:nvPr/>
        </p:nvSpPr>
        <p:spPr bwMode="auto">
          <a:xfrm>
            <a:off x="546100" y="2436813"/>
            <a:ext cx="128588" cy="3278187"/>
          </a:xfrm>
          <a:prstGeom prst="leftBracket">
            <a:avLst>
              <a:gd name="adj" fmla="val 838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19" name="Text Box 74"/>
          <p:cNvSpPr txBox="1">
            <a:spLocks noChangeArrowheads="1"/>
          </p:cNvSpPr>
          <p:nvPr>
            <p:custDataLst>
              <p:tags r:id="rId1"/>
            </p:custDataLst>
          </p:nvPr>
        </p:nvSpPr>
        <p:spPr bwMode="auto">
          <a:xfrm>
            <a:off x="152400" y="100013"/>
            <a:ext cx="87074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b="1" i="1"/>
              <a:t>For an input of </a:t>
            </a:r>
            <a:r>
              <a:rPr lang="en-US" sz="1600" b="1" i="1">
                <a:solidFill>
                  <a:srgbClr val="FF0513"/>
                </a:solidFill>
              </a:rPr>
              <a:t>3</a:t>
            </a:r>
            <a:r>
              <a:rPr lang="en-US" sz="1600" b="1" i="1"/>
              <a:t>,  </a:t>
            </a:r>
            <a:r>
              <a:rPr lang="en-US" sz="1600"/>
              <a:t>trace what happens in registers and memory (the stack) as this program runs…</a:t>
            </a:r>
          </a:p>
        </p:txBody>
      </p:sp>
      <p:sp>
        <p:nvSpPr>
          <p:cNvPr id="38920" name="Text Box 131"/>
          <p:cNvSpPr txBox="1">
            <a:spLocks noChangeArrowheads="1"/>
          </p:cNvSpPr>
          <p:nvPr/>
        </p:nvSpPr>
        <p:spPr bwMode="auto">
          <a:xfrm rot="-5400000">
            <a:off x="-299243" y="3372644"/>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8921" name="Text Box 134"/>
          <p:cNvSpPr txBox="1">
            <a:spLocks noChangeArrowheads="1"/>
          </p:cNvSpPr>
          <p:nvPr/>
        </p:nvSpPr>
        <p:spPr bwMode="auto">
          <a:xfrm rot="-5400000">
            <a:off x="-34925" y="3824288"/>
            <a:ext cx="1114425" cy="2444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38922" name="Text Box 141"/>
          <p:cNvSpPr txBox="1">
            <a:spLocks noChangeArrowheads="1"/>
          </p:cNvSpPr>
          <p:nvPr/>
        </p:nvSpPr>
        <p:spPr bwMode="auto">
          <a:xfrm rot="-5400000">
            <a:off x="-93662" y="887413"/>
            <a:ext cx="631825"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38923" name="Text Box 144"/>
          <p:cNvSpPr txBox="1">
            <a:spLocks noChangeArrowheads="1"/>
          </p:cNvSpPr>
          <p:nvPr/>
        </p:nvSpPr>
        <p:spPr bwMode="auto">
          <a:xfrm rot="-5400000">
            <a:off x="554831" y="2788444"/>
            <a:ext cx="5064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store</a:t>
            </a:r>
          </a:p>
        </p:txBody>
      </p:sp>
      <p:sp>
        <p:nvSpPr>
          <p:cNvPr id="38924" name="Rectangle 145"/>
          <p:cNvSpPr>
            <a:spLocks noChangeArrowheads="1"/>
          </p:cNvSpPr>
          <p:nvPr/>
        </p:nvSpPr>
        <p:spPr bwMode="auto">
          <a:xfrm rot="-5400000">
            <a:off x="728663" y="2795587"/>
            <a:ext cx="496888"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to stack</a:t>
            </a:r>
          </a:p>
        </p:txBody>
      </p:sp>
      <p:sp>
        <p:nvSpPr>
          <p:cNvPr id="38925" name="Text Box 146"/>
          <p:cNvSpPr txBox="1">
            <a:spLocks noChangeArrowheads="1"/>
          </p:cNvSpPr>
          <p:nvPr/>
        </p:nvSpPr>
        <p:spPr bwMode="auto">
          <a:xfrm rot="-5400000">
            <a:off x="541338" y="4527550"/>
            <a:ext cx="533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load</a:t>
            </a:r>
          </a:p>
        </p:txBody>
      </p:sp>
      <p:sp>
        <p:nvSpPr>
          <p:cNvPr id="38926" name="Rectangle 147"/>
          <p:cNvSpPr>
            <a:spLocks noChangeArrowheads="1"/>
          </p:cNvSpPr>
          <p:nvPr/>
        </p:nvSpPr>
        <p:spPr bwMode="auto">
          <a:xfrm rot="-5400000">
            <a:off x="669132" y="4501356"/>
            <a:ext cx="61595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from stack</a:t>
            </a:r>
          </a:p>
        </p:txBody>
      </p:sp>
      <p:sp>
        <p:nvSpPr>
          <p:cNvPr id="38927" name="Rectangle 150"/>
          <p:cNvSpPr>
            <a:spLocks noChangeArrowheads="1"/>
          </p:cNvSpPr>
          <p:nvPr/>
        </p:nvSpPr>
        <p:spPr bwMode="auto">
          <a:xfrm>
            <a:off x="58738" y="6477000"/>
            <a:ext cx="9042400" cy="228600"/>
          </a:xfrm>
          <a:prstGeom prst="rect">
            <a:avLst/>
          </a:prstGeom>
          <a:solidFill>
            <a:srgbClr val="FFFFCC"/>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900" b="1">
                <a:latin typeface="Arial" charset="0"/>
              </a:rPr>
              <a:t>0, 1, 2,    5, 8, 9, 10, 11, 12, 13,    5, 8, 9, 10, 11, 12, 13,    5, 8, 9, 10, 11, 12, 13,    5, 6, 7,    14, 15, 16, 17, 18, 19,    14, 15, 16, 17, 18, 19,    14, 15, 16, 17, 18, 19,   3, 21, 22  </a:t>
            </a:r>
          </a:p>
        </p:txBody>
      </p:sp>
      <p:sp>
        <p:nvSpPr>
          <p:cNvPr id="38928" name="Rectangle 151"/>
          <p:cNvSpPr>
            <a:spLocks noChangeArrowheads="1"/>
          </p:cNvSpPr>
          <p:nvPr/>
        </p:nvSpPr>
        <p:spPr bwMode="auto">
          <a:xfrm>
            <a:off x="3581400" y="5938838"/>
            <a:ext cx="4038600" cy="461962"/>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200">
                <a:latin typeface="Calibri" pitchFamily="-106" charset="0"/>
              </a:rPr>
              <a:t>It's easy to get lost! </a:t>
            </a:r>
          </a:p>
          <a:p>
            <a:r>
              <a:rPr lang="en-US" sz="1200">
                <a:latin typeface="Calibri" pitchFamily="-106" charset="0"/>
              </a:rPr>
              <a:t>Follow the line numbers here to stay on track...</a:t>
            </a:r>
          </a:p>
        </p:txBody>
      </p:sp>
      <p:sp>
        <p:nvSpPr>
          <p:cNvPr id="38929" name="Rectangle 111"/>
          <p:cNvSpPr>
            <a:spLocks noChangeArrowheads="1"/>
          </p:cNvSpPr>
          <p:nvPr/>
        </p:nvSpPr>
        <p:spPr bwMode="auto">
          <a:xfrm rot="-5400000">
            <a:off x="377032" y="1845468"/>
            <a:ext cx="469900" cy="2460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38930" name="Left Bracket 112"/>
          <p:cNvSpPr>
            <a:spLocks/>
          </p:cNvSpPr>
          <p:nvPr/>
        </p:nvSpPr>
        <p:spPr bwMode="auto">
          <a:xfrm>
            <a:off x="914400" y="2541588"/>
            <a:ext cx="76200" cy="838200"/>
          </a:xfrm>
          <a:prstGeom prst="leftBracket">
            <a:avLst>
              <a:gd name="adj" fmla="val 8352"/>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31" name="Left Bracket 113"/>
          <p:cNvSpPr>
            <a:spLocks/>
          </p:cNvSpPr>
          <p:nvPr/>
        </p:nvSpPr>
        <p:spPr bwMode="auto">
          <a:xfrm>
            <a:off x="914400" y="4240213"/>
            <a:ext cx="76200" cy="838200"/>
          </a:xfrm>
          <a:prstGeom prst="leftBracket">
            <a:avLst>
              <a:gd name="adj" fmla="val 8352"/>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32" name="Left Bracket 115"/>
          <p:cNvSpPr>
            <a:spLocks/>
          </p:cNvSpPr>
          <p:nvPr/>
        </p:nvSpPr>
        <p:spPr bwMode="auto">
          <a:xfrm>
            <a:off x="547688" y="1584325"/>
            <a:ext cx="131762" cy="796925"/>
          </a:xfrm>
          <a:prstGeom prst="leftBracket">
            <a:avLst>
              <a:gd name="adj" fmla="val 8232"/>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33" name="Text Box 137"/>
          <p:cNvSpPr txBox="1">
            <a:spLocks noChangeArrowheads="1"/>
          </p:cNvSpPr>
          <p:nvPr/>
        </p:nvSpPr>
        <p:spPr bwMode="auto">
          <a:xfrm rot="-5400000">
            <a:off x="207169" y="1854994"/>
            <a:ext cx="503237"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sp>
        <p:nvSpPr>
          <p:cNvPr id="38934" name="Text Box 97"/>
          <p:cNvSpPr txBox="1">
            <a:spLocks noChangeArrowheads="1"/>
          </p:cNvSpPr>
          <p:nvPr>
            <p:custDataLst>
              <p:tags r:id="rId2"/>
            </p:custDataLst>
          </p:nvPr>
        </p:nvSpPr>
        <p:spPr bwMode="auto">
          <a:xfrm>
            <a:off x="7312025" y="1549400"/>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8935" name="Text Box 98"/>
          <p:cNvSpPr txBox="1">
            <a:spLocks noChangeArrowheads="1"/>
          </p:cNvSpPr>
          <p:nvPr>
            <p:custDataLst>
              <p:tags r:id="rId3"/>
            </p:custDataLst>
          </p:nvPr>
        </p:nvSpPr>
        <p:spPr bwMode="auto">
          <a:xfrm>
            <a:off x="7312025" y="19208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8936" name="Text Box 99"/>
          <p:cNvSpPr txBox="1">
            <a:spLocks noChangeArrowheads="1"/>
          </p:cNvSpPr>
          <p:nvPr>
            <p:custDataLst>
              <p:tags r:id="rId4"/>
            </p:custDataLst>
          </p:nvPr>
        </p:nvSpPr>
        <p:spPr bwMode="auto">
          <a:xfrm>
            <a:off x="7312025" y="23018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8937" name="Text Box 100"/>
          <p:cNvSpPr txBox="1">
            <a:spLocks noChangeArrowheads="1"/>
          </p:cNvSpPr>
          <p:nvPr>
            <p:custDataLst>
              <p:tags r:id="rId5"/>
            </p:custDataLst>
          </p:nvPr>
        </p:nvSpPr>
        <p:spPr bwMode="auto">
          <a:xfrm>
            <a:off x="7312025" y="2674938"/>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8938" name="Text Box 101"/>
          <p:cNvSpPr txBox="1">
            <a:spLocks noChangeArrowheads="1"/>
          </p:cNvSpPr>
          <p:nvPr>
            <p:custDataLst>
              <p:tags r:id="rId6"/>
            </p:custDataLst>
          </p:nvPr>
        </p:nvSpPr>
        <p:spPr bwMode="auto">
          <a:xfrm>
            <a:off x="7312025" y="30511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8939" name="Text Box 102"/>
          <p:cNvSpPr txBox="1">
            <a:spLocks noChangeArrowheads="1"/>
          </p:cNvSpPr>
          <p:nvPr>
            <p:custDataLst>
              <p:tags r:id="rId7"/>
            </p:custDataLst>
          </p:nvPr>
        </p:nvSpPr>
        <p:spPr bwMode="auto">
          <a:xfrm>
            <a:off x="7312025" y="3427413"/>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8940" name="Text Box 104"/>
          <p:cNvSpPr txBox="1">
            <a:spLocks noChangeArrowheads="1"/>
          </p:cNvSpPr>
          <p:nvPr>
            <p:custDataLst>
              <p:tags r:id="rId8"/>
            </p:custDataLst>
          </p:nvPr>
        </p:nvSpPr>
        <p:spPr bwMode="auto">
          <a:xfrm>
            <a:off x="6788150" y="1627188"/>
            <a:ext cx="5286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42</a:t>
            </a:r>
          </a:p>
        </p:txBody>
      </p:sp>
      <p:sp>
        <p:nvSpPr>
          <p:cNvPr id="38941" name="Rectangle 105"/>
          <p:cNvSpPr>
            <a:spLocks noChangeArrowheads="1"/>
          </p:cNvSpPr>
          <p:nvPr>
            <p:custDataLst>
              <p:tags r:id="rId9"/>
            </p:custDataLst>
          </p:nvPr>
        </p:nvSpPr>
        <p:spPr bwMode="auto">
          <a:xfrm>
            <a:off x="7275513" y="685800"/>
            <a:ext cx="10048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alibri" pitchFamily="-106" charset="0"/>
              </a:rPr>
              <a:t>Memory</a:t>
            </a:r>
          </a:p>
        </p:txBody>
      </p:sp>
      <p:sp>
        <p:nvSpPr>
          <p:cNvPr id="38942" name="Rectangle 109"/>
          <p:cNvSpPr>
            <a:spLocks noChangeArrowheads="1"/>
          </p:cNvSpPr>
          <p:nvPr>
            <p:custDataLst>
              <p:tags r:id="rId10"/>
            </p:custDataLst>
          </p:nvPr>
        </p:nvSpPr>
        <p:spPr bwMode="auto">
          <a:xfrm>
            <a:off x="4413250" y="685800"/>
            <a:ext cx="14938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alibri" pitchFamily="-106" charset="0"/>
              </a:rPr>
              <a:t>CPU Registers</a:t>
            </a:r>
          </a:p>
        </p:txBody>
      </p:sp>
      <p:sp>
        <p:nvSpPr>
          <p:cNvPr id="38943" name="Text Box 110"/>
          <p:cNvSpPr txBox="1">
            <a:spLocks noChangeArrowheads="1"/>
          </p:cNvSpPr>
          <p:nvPr>
            <p:custDataLst>
              <p:tags r:id="rId11"/>
            </p:custDataLst>
          </p:nvPr>
        </p:nvSpPr>
        <p:spPr bwMode="auto">
          <a:xfrm>
            <a:off x="6707188" y="1984375"/>
            <a:ext cx="6096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43</a:t>
            </a:r>
          </a:p>
        </p:txBody>
      </p:sp>
      <p:sp>
        <p:nvSpPr>
          <p:cNvPr id="38944" name="Text Box 111"/>
          <p:cNvSpPr txBox="1">
            <a:spLocks noChangeArrowheads="1"/>
          </p:cNvSpPr>
          <p:nvPr>
            <p:custDataLst>
              <p:tags r:id="rId12"/>
            </p:custDataLst>
          </p:nvPr>
        </p:nvSpPr>
        <p:spPr bwMode="auto">
          <a:xfrm>
            <a:off x="6707188" y="2365375"/>
            <a:ext cx="6096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44</a:t>
            </a:r>
          </a:p>
        </p:txBody>
      </p:sp>
      <p:sp>
        <p:nvSpPr>
          <p:cNvPr id="38945" name="Text Box 112"/>
          <p:cNvSpPr txBox="1">
            <a:spLocks noChangeArrowheads="1"/>
          </p:cNvSpPr>
          <p:nvPr>
            <p:custDataLst>
              <p:tags r:id="rId13"/>
            </p:custDataLst>
          </p:nvPr>
        </p:nvSpPr>
        <p:spPr bwMode="auto">
          <a:xfrm>
            <a:off x="6629400" y="2746375"/>
            <a:ext cx="6858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45</a:t>
            </a:r>
          </a:p>
        </p:txBody>
      </p:sp>
      <p:sp>
        <p:nvSpPr>
          <p:cNvPr id="38946" name="Text Box 113"/>
          <p:cNvSpPr txBox="1">
            <a:spLocks noChangeArrowheads="1"/>
          </p:cNvSpPr>
          <p:nvPr>
            <p:custDataLst>
              <p:tags r:id="rId14"/>
            </p:custDataLst>
          </p:nvPr>
        </p:nvSpPr>
        <p:spPr bwMode="auto">
          <a:xfrm>
            <a:off x="6629400" y="3127375"/>
            <a:ext cx="6858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46</a:t>
            </a:r>
          </a:p>
        </p:txBody>
      </p:sp>
      <p:sp>
        <p:nvSpPr>
          <p:cNvPr id="38947" name="Text Box 114"/>
          <p:cNvSpPr txBox="1">
            <a:spLocks noChangeArrowheads="1"/>
          </p:cNvSpPr>
          <p:nvPr>
            <p:custDataLst>
              <p:tags r:id="rId15"/>
            </p:custDataLst>
          </p:nvPr>
        </p:nvSpPr>
        <p:spPr bwMode="auto">
          <a:xfrm>
            <a:off x="6707188" y="3508375"/>
            <a:ext cx="6096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47</a:t>
            </a:r>
          </a:p>
        </p:txBody>
      </p:sp>
      <p:sp>
        <p:nvSpPr>
          <p:cNvPr id="38948" name="Rectangle 122"/>
          <p:cNvSpPr>
            <a:spLocks noChangeArrowheads="1"/>
          </p:cNvSpPr>
          <p:nvPr>
            <p:custDataLst>
              <p:tags r:id="rId16"/>
            </p:custDataLst>
          </p:nvPr>
        </p:nvSpPr>
        <p:spPr bwMode="auto">
          <a:xfrm>
            <a:off x="7145338" y="914400"/>
            <a:ext cx="12461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alibri" pitchFamily="-106" charset="0"/>
              </a:rPr>
              <a:t>"</a:t>
            </a:r>
            <a:r>
              <a:rPr lang="en-US" sz="1800" b="1" i="1">
                <a:latin typeface="Calibri" pitchFamily="-106" charset="0"/>
              </a:rPr>
              <a:t>the stack</a:t>
            </a:r>
            <a:r>
              <a:rPr lang="en-US" sz="1800" b="1">
                <a:latin typeface="Calibri" pitchFamily="-106" charset="0"/>
              </a:rPr>
              <a:t>"</a:t>
            </a:r>
          </a:p>
        </p:txBody>
      </p:sp>
      <p:sp>
        <p:nvSpPr>
          <p:cNvPr id="38949" name="Rectangle 129"/>
          <p:cNvSpPr>
            <a:spLocks noChangeArrowheads="1"/>
          </p:cNvSpPr>
          <p:nvPr>
            <p:custDataLst>
              <p:tags r:id="rId17"/>
            </p:custDataLst>
          </p:nvPr>
        </p:nvSpPr>
        <p:spPr bwMode="auto">
          <a:xfrm>
            <a:off x="4548188" y="909638"/>
            <a:ext cx="122396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alibri" pitchFamily="-106" charset="0"/>
              </a:rPr>
              <a:t>with labels</a:t>
            </a:r>
          </a:p>
        </p:txBody>
      </p:sp>
      <mc:AlternateContent xmlns:mc="http://schemas.openxmlformats.org/markup-compatibility/2006" xmlns:p14="http://schemas.microsoft.com/office/powerpoint/2010/main">
        <mc:Choice Requires="p14">
          <p:contentPart p14:bwMode="auto" r:id="rId29">
            <p14:nvContentPartPr>
              <p14:cNvPr id="13332" name="Ink 99"/>
              <p14:cNvContentPartPr>
                <a14:cpLocks xmlns:a14="http://schemas.microsoft.com/office/drawing/2010/main" noRot="1" noChangeAspect="1" noEditPoints="1" noChangeArrowheads="1" noChangeShapeType="1"/>
              </p14:cNvContentPartPr>
              <p14:nvPr/>
            </p14:nvContentPartPr>
            <p14:xfrm>
              <a:off x="681038" y="3697288"/>
              <a:ext cx="0" cy="23812"/>
            </p14:xfrm>
          </p:contentPart>
        </mc:Choice>
        <mc:Fallback xmlns="">
          <p:pic>
            <p:nvPicPr>
              <p:cNvPr id="13332" name="Ink 99"/>
              <p:cNvPicPr>
                <a:picLocks noRot="1" noChangeAspect="1" noEditPoints="1" noChangeArrowheads="1" noChangeShapeType="1"/>
              </p:cNvPicPr>
              <p:nvPr/>
            </p:nvPicPr>
            <p:blipFill>
              <a:blip r:embed="rId30"/>
              <a:stretch>
                <a:fillRect/>
              </a:stretch>
            </p:blipFill>
            <p:spPr>
              <a:xfrm>
                <a:off x="680400" y="0"/>
                <a:ext cx="0" cy="23760"/>
              </a:xfrm>
              <a:prstGeom prst="rect">
                <a:avLst/>
              </a:prstGeom>
            </p:spPr>
          </p:pic>
        </mc:Fallback>
      </mc:AlternateContent>
      <p:sp>
        <p:nvSpPr>
          <p:cNvPr id="38951" name="Rectangle 123"/>
          <p:cNvSpPr>
            <a:spLocks noChangeArrowheads="1"/>
          </p:cNvSpPr>
          <p:nvPr/>
        </p:nvSpPr>
        <p:spPr bwMode="auto">
          <a:xfrm>
            <a:off x="1066800" y="523875"/>
            <a:ext cx="2020888" cy="591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106" charset="0"/>
              </a:rPr>
              <a:t>00 read r1          </a:t>
            </a:r>
          </a:p>
          <a:p>
            <a:pPr algn="l"/>
            <a:r>
              <a:rPr lang="en-US" sz="1400" b="1">
                <a:latin typeface="Courier New" pitchFamily="-106" charset="0"/>
              </a:rPr>
              <a:t>01 setn r15 42</a:t>
            </a:r>
          </a:p>
          <a:p>
            <a:pPr algn="l"/>
            <a:r>
              <a:rPr lang="en-US" sz="1400" b="1">
                <a:latin typeface="Courier New" pitchFamily="-106" charset="0"/>
              </a:rPr>
              <a:t>02 call r14 5</a:t>
            </a:r>
          </a:p>
          <a:p>
            <a:pPr algn="l"/>
            <a:r>
              <a:rPr lang="en-US" sz="1400" b="1">
                <a:latin typeface="Courier New" pitchFamily="-106" charset="0"/>
              </a:rPr>
              <a:t>03 jumpn 21</a:t>
            </a:r>
          </a:p>
          <a:p>
            <a:pPr algn="l"/>
            <a:r>
              <a:rPr lang="en-US" sz="1400" b="1">
                <a:solidFill>
                  <a:srgbClr val="D2D2D2"/>
                </a:solidFill>
                <a:latin typeface="Courier New" pitchFamily="-106" charset="0"/>
              </a:rPr>
              <a:t>04 nop</a:t>
            </a:r>
            <a:endParaRPr lang="en-US" sz="1400" b="1">
              <a:latin typeface="Courier New" pitchFamily="-106" charset="0"/>
            </a:endParaRPr>
          </a:p>
          <a:p>
            <a:pPr algn="l"/>
            <a:r>
              <a:rPr lang="en-US" sz="1400" b="1">
                <a:latin typeface="Courier New" pitchFamily="-106" charset="0"/>
              </a:rPr>
              <a:t>05 jnezn r1 8</a:t>
            </a:r>
          </a:p>
          <a:p>
            <a:pPr algn="l"/>
            <a:r>
              <a:rPr lang="en-US" sz="1400" b="1">
                <a:latin typeface="Courier New" pitchFamily="-106" charset="0"/>
              </a:rPr>
              <a:t>06 setn r13 1</a:t>
            </a:r>
          </a:p>
          <a:p>
            <a:pPr algn="l"/>
            <a:r>
              <a:rPr lang="en-US" sz="1400" b="1">
                <a:latin typeface="Courier New" pitchFamily="-106" charset="0"/>
              </a:rPr>
              <a:t>07 jumpr r14</a:t>
            </a:r>
          </a:p>
          <a:p>
            <a:pPr algn="l"/>
            <a:endParaRPr lang="en-US" sz="1400" b="1">
              <a:latin typeface="Courier New" pitchFamily="-106" charset="0"/>
            </a:endParaRPr>
          </a:p>
          <a:p>
            <a:pPr algn="l"/>
            <a:r>
              <a:rPr lang="en-US" sz="1400" b="1">
                <a:latin typeface="Courier New" pitchFamily="-106" charset="0"/>
              </a:rPr>
              <a:t>08 storer r1 r15</a:t>
            </a:r>
          </a:p>
          <a:p>
            <a:pPr algn="l"/>
            <a:r>
              <a:rPr lang="en-US" sz="1400" b="1">
                <a:latin typeface="Courier New" pitchFamily="-106" charset="0"/>
              </a:rPr>
              <a:t>09 addn r15 1</a:t>
            </a:r>
          </a:p>
          <a:p>
            <a:pPr algn="l"/>
            <a:r>
              <a:rPr lang="en-US" sz="1400" b="1">
                <a:latin typeface="Courier New" pitchFamily="-106" charset="0"/>
              </a:rPr>
              <a:t>10 storer r14 r15</a:t>
            </a:r>
          </a:p>
          <a:p>
            <a:pPr algn="l"/>
            <a:r>
              <a:rPr lang="en-US" sz="1400" b="1">
                <a:latin typeface="Courier New" pitchFamily="-106" charset="0"/>
              </a:rPr>
              <a:t>11 addn r15 1</a:t>
            </a:r>
          </a:p>
          <a:p>
            <a:pPr algn="l"/>
            <a:endParaRPr lang="en-US" sz="1400" b="1">
              <a:latin typeface="Courier New" pitchFamily="-106" charset="0"/>
            </a:endParaRPr>
          </a:p>
          <a:p>
            <a:pPr algn="l"/>
            <a:r>
              <a:rPr lang="en-US" sz="1400" b="1">
                <a:latin typeface="Courier New" pitchFamily="-106" charset="0"/>
              </a:rPr>
              <a:t>12 addn r1 -1</a:t>
            </a:r>
          </a:p>
          <a:p>
            <a:pPr algn="l"/>
            <a:r>
              <a:rPr lang="en-US" sz="1400" b="1">
                <a:latin typeface="Courier New" pitchFamily="-106" charset="0"/>
              </a:rPr>
              <a:t>13 call r14 5</a:t>
            </a:r>
          </a:p>
          <a:p>
            <a:pPr algn="l"/>
            <a:endParaRPr lang="en-US" sz="1400" b="1">
              <a:latin typeface="Courier New" pitchFamily="-106" charset="0"/>
            </a:endParaRPr>
          </a:p>
          <a:p>
            <a:pPr algn="l"/>
            <a:r>
              <a:rPr lang="en-US" sz="1400" b="1">
                <a:latin typeface="Courier New" pitchFamily="-106" charset="0"/>
              </a:rPr>
              <a:t>14 addn r15 -1</a:t>
            </a:r>
          </a:p>
          <a:p>
            <a:pPr algn="l"/>
            <a:r>
              <a:rPr lang="en-US" sz="1400" b="1">
                <a:latin typeface="Courier New" pitchFamily="-106" charset="0"/>
              </a:rPr>
              <a:t>15 loadr r14 r15</a:t>
            </a:r>
          </a:p>
          <a:p>
            <a:pPr algn="l"/>
            <a:r>
              <a:rPr lang="en-US" sz="1400" b="1">
                <a:latin typeface="Courier New" pitchFamily="-106" charset="0"/>
              </a:rPr>
              <a:t>16 addn r15 -1</a:t>
            </a:r>
          </a:p>
          <a:p>
            <a:pPr algn="l"/>
            <a:r>
              <a:rPr lang="en-US" sz="1400" b="1">
                <a:latin typeface="Courier New" pitchFamily="-106" charset="0"/>
              </a:rPr>
              <a:t>17 loadr r1 r15</a:t>
            </a:r>
          </a:p>
          <a:p>
            <a:pPr algn="l"/>
            <a:endParaRPr lang="en-US" sz="1400" b="1">
              <a:latin typeface="Courier New" pitchFamily="-106" charset="0"/>
            </a:endParaRPr>
          </a:p>
          <a:p>
            <a:pPr algn="l"/>
            <a:r>
              <a:rPr lang="en-US" sz="1400" b="1">
                <a:latin typeface="Courier New" pitchFamily="-106" charset="0"/>
              </a:rPr>
              <a:t>18 mul r13 r13 r1</a:t>
            </a:r>
          </a:p>
          <a:p>
            <a:pPr algn="l"/>
            <a:r>
              <a:rPr lang="en-US" sz="1400" b="1">
                <a:latin typeface="Courier New" pitchFamily="-106" charset="0"/>
              </a:rPr>
              <a:t>19 jumpr r14</a:t>
            </a:r>
          </a:p>
          <a:p>
            <a:pPr algn="l"/>
            <a:r>
              <a:rPr lang="en-US" sz="1400" b="1">
                <a:solidFill>
                  <a:srgbClr val="D2D2D2"/>
                </a:solidFill>
                <a:latin typeface="Courier New" pitchFamily="-106" charset="0"/>
              </a:rPr>
              <a:t>20 nop</a:t>
            </a:r>
            <a:endParaRPr lang="en-US" sz="1400" b="1">
              <a:latin typeface="Courier New" pitchFamily="-106" charset="0"/>
            </a:endParaRP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38952" name="Text Box 121"/>
          <p:cNvSpPr txBox="1">
            <a:spLocks noChangeArrowheads="1"/>
          </p:cNvSpPr>
          <p:nvPr>
            <p:custDataLst>
              <p:tags r:id="rId18"/>
            </p:custDataLst>
          </p:nvPr>
        </p:nvSpPr>
        <p:spPr bwMode="auto">
          <a:xfrm>
            <a:off x="8458200" y="1466850"/>
            <a:ext cx="6000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b="1">
                <a:latin typeface="Courier New" pitchFamily="-106" charset="0"/>
              </a:rPr>
              <a:t>r15</a:t>
            </a:r>
          </a:p>
        </p:txBody>
      </p:sp>
      <p:cxnSp>
        <p:nvCxnSpPr>
          <p:cNvPr id="38953" name="Straight Arrow Connector 2"/>
          <p:cNvCxnSpPr>
            <a:cxnSpLocks noChangeShapeType="1"/>
          </p:cNvCxnSpPr>
          <p:nvPr/>
        </p:nvCxnSpPr>
        <p:spPr bwMode="auto">
          <a:xfrm flipH="1">
            <a:off x="8478838" y="1738313"/>
            <a:ext cx="512762" cy="0"/>
          </a:xfrm>
          <a:prstGeom prst="straightConnector1">
            <a:avLst/>
          </a:prstGeom>
          <a:noFill/>
          <a:ln w="19050" algn="ctr">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38954" name="Straight Arrow Connector 103"/>
          <p:cNvCxnSpPr>
            <a:cxnSpLocks noChangeShapeType="1"/>
          </p:cNvCxnSpPr>
          <p:nvPr/>
        </p:nvCxnSpPr>
        <p:spPr bwMode="auto">
          <a:xfrm>
            <a:off x="1708150" y="336550"/>
            <a:ext cx="379413" cy="249238"/>
          </a:xfrm>
          <a:prstGeom prst="straightConnector1">
            <a:avLst/>
          </a:prstGeom>
          <a:noFill/>
          <a:ln w="12700" algn="ctr">
            <a:solidFill>
              <a:srgbClr val="FF0000"/>
            </a:solidFill>
            <a:round/>
            <a:headEnd/>
            <a:tailEnd type="arrow" w="med" len="med"/>
          </a:ln>
          <a:extLst>
            <a:ext uri="{909E8E84-426E-40DD-AFC4-6F175D3DCCD1}">
              <a14:hiddenFill xmlns:a14="http://schemas.microsoft.com/office/drawing/2010/main">
                <a:noFill/>
              </a14:hiddenFill>
            </a:ext>
          </a:extLst>
        </p:spPr>
      </p:cxnSp>
      <p:sp>
        <p:nvSpPr>
          <p:cNvPr id="38955" name="Text Box 76"/>
          <p:cNvSpPr txBox="1">
            <a:spLocks noChangeArrowheads="1"/>
          </p:cNvSpPr>
          <p:nvPr>
            <p:custDataLst>
              <p:tags r:id="rId19"/>
            </p:custDataLst>
          </p:nvPr>
        </p:nvSpPr>
        <p:spPr bwMode="auto">
          <a:xfrm>
            <a:off x="4371975" y="19097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8956" name="Text Box 77"/>
          <p:cNvSpPr txBox="1">
            <a:spLocks noChangeArrowheads="1"/>
          </p:cNvSpPr>
          <p:nvPr>
            <p:custDataLst>
              <p:tags r:id="rId20"/>
            </p:custDataLst>
          </p:nvPr>
        </p:nvSpPr>
        <p:spPr bwMode="auto">
          <a:xfrm>
            <a:off x="4371975" y="273050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8957" name="Text Box 78"/>
          <p:cNvSpPr txBox="1">
            <a:spLocks noChangeArrowheads="1"/>
          </p:cNvSpPr>
          <p:nvPr>
            <p:custDataLst>
              <p:tags r:id="rId21"/>
            </p:custDataLst>
          </p:nvPr>
        </p:nvSpPr>
        <p:spPr bwMode="auto">
          <a:xfrm>
            <a:off x="4371975" y="35925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8958" name="Text Box 80"/>
          <p:cNvSpPr txBox="1">
            <a:spLocks noChangeArrowheads="1"/>
          </p:cNvSpPr>
          <p:nvPr>
            <p:custDataLst>
              <p:tags r:id="rId22"/>
            </p:custDataLst>
          </p:nvPr>
        </p:nvSpPr>
        <p:spPr bwMode="auto">
          <a:xfrm>
            <a:off x="3581400" y="1857375"/>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B04FF"/>
                </a:solidFill>
                <a:latin typeface="Courier New" pitchFamily="-106" charset="0"/>
              </a:rPr>
              <a:t>r1</a:t>
            </a:r>
          </a:p>
        </p:txBody>
      </p:sp>
      <p:sp>
        <p:nvSpPr>
          <p:cNvPr id="38959" name="Text Box 81"/>
          <p:cNvSpPr txBox="1">
            <a:spLocks noChangeArrowheads="1"/>
          </p:cNvSpPr>
          <p:nvPr>
            <p:custDataLst>
              <p:tags r:id="rId23"/>
            </p:custDataLst>
          </p:nvPr>
        </p:nvSpPr>
        <p:spPr bwMode="auto">
          <a:xfrm>
            <a:off x="3581400" y="2690813"/>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9AC20"/>
                </a:solidFill>
                <a:latin typeface="Courier New" pitchFamily="-106" charset="0"/>
              </a:rPr>
              <a:t>r13</a:t>
            </a:r>
          </a:p>
        </p:txBody>
      </p:sp>
      <p:sp>
        <p:nvSpPr>
          <p:cNvPr id="38960" name="Text Box 82"/>
          <p:cNvSpPr txBox="1">
            <a:spLocks noChangeArrowheads="1"/>
          </p:cNvSpPr>
          <p:nvPr>
            <p:custDataLst>
              <p:tags r:id="rId24"/>
            </p:custDataLst>
          </p:nvPr>
        </p:nvSpPr>
        <p:spPr bwMode="auto">
          <a:xfrm>
            <a:off x="3581400" y="3573463"/>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C00000"/>
                </a:solidFill>
                <a:latin typeface="Courier New" pitchFamily="-106" charset="0"/>
              </a:rPr>
              <a:t>r14</a:t>
            </a:r>
          </a:p>
        </p:txBody>
      </p:sp>
      <p:sp>
        <p:nvSpPr>
          <p:cNvPr id="38961" name="Text Box 120"/>
          <p:cNvSpPr txBox="1">
            <a:spLocks noChangeArrowheads="1"/>
          </p:cNvSpPr>
          <p:nvPr>
            <p:custDataLst>
              <p:tags r:id="rId25"/>
            </p:custDataLst>
          </p:nvPr>
        </p:nvSpPr>
        <p:spPr bwMode="auto">
          <a:xfrm>
            <a:off x="4378325" y="44799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8962" name="Text Box 121"/>
          <p:cNvSpPr txBox="1">
            <a:spLocks noChangeArrowheads="1"/>
          </p:cNvSpPr>
          <p:nvPr>
            <p:custDataLst>
              <p:tags r:id="rId26"/>
            </p:custDataLst>
          </p:nvPr>
        </p:nvSpPr>
        <p:spPr bwMode="auto">
          <a:xfrm>
            <a:off x="3587750" y="4460875"/>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latin typeface="Courier New" pitchFamily="-106" charset="0"/>
              </a:rPr>
              <a:t>r15</a:t>
            </a:r>
          </a:p>
        </p:txBody>
      </p:sp>
      <p:sp>
        <p:nvSpPr>
          <p:cNvPr id="38963" name="Text Box 125"/>
          <p:cNvSpPr txBox="1">
            <a:spLocks noChangeArrowheads="1"/>
          </p:cNvSpPr>
          <p:nvPr/>
        </p:nvSpPr>
        <p:spPr bwMode="auto">
          <a:xfrm>
            <a:off x="4849813" y="1679575"/>
            <a:ext cx="17891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solidFill>
                  <a:srgbClr val="0000FF"/>
                </a:solidFill>
                <a:latin typeface="Calibri" pitchFamily="-106" charset="0"/>
              </a:rPr>
              <a:t>Input: x</a:t>
            </a:r>
          </a:p>
        </p:txBody>
      </p:sp>
      <p:sp>
        <p:nvSpPr>
          <p:cNvPr id="38964" name="Text Box 126"/>
          <p:cNvSpPr txBox="1">
            <a:spLocks noChangeArrowheads="1"/>
          </p:cNvSpPr>
          <p:nvPr/>
        </p:nvSpPr>
        <p:spPr bwMode="auto">
          <a:xfrm>
            <a:off x="4621213" y="2501900"/>
            <a:ext cx="20399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solidFill>
                  <a:srgbClr val="09AC20"/>
                </a:solidFill>
                <a:latin typeface="Calibri" pitchFamily="-106" charset="0"/>
              </a:rPr>
              <a:t>return value (the "result")</a:t>
            </a:r>
          </a:p>
        </p:txBody>
      </p:sp>
      <p:sp>
        <p:nvSpPr>
          <p:cNvPr id="38965" name="Text Box 127"/>
          <p:cNvSpPr txBox="1">
            <a:spLocks noChangeArrowheads="1"/>
          </p:cNvSpPr>
          <p:nvPr/>
        </p:nvSpPr>
        <p:spPr bwMode="auto">
          <a:xfrm>
            <a:off x="4864100" y="3371850"/>
            <a:ext cx="17891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solidFill>
                  <a:srgbClr val="C00000"/>
                </a:solidFill>
                <a:latin typeface="Calibri" pitchFamily="-106" charset="0"/>
              </a:rPr>
              <a:t>return address (line #)</a:t>
            </a:r>
          </a:p>
        </p:txBody>
      </p:sp>
      <p:sp>
        <p:nvSpPr>
          <p:cNvPr id="38966" name="Text Box 128"/>
          <p:cNvSpPr txBox="1">
            <a:spLocks noChangeArrowheads="1"/>
          </p:cNvSpPr>
          <p:nvPr/>
        </p:nvSpPr>
        <p:spPr bwMode="auto">
          <a:xfrm>
            <a:off x="4851400" y="4257675"/>
            <a:ext cx="17891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alibri" pitchFamily="-106" charset="0"/>
              </a:rPr>
              <a:t>the stack pointer</a:t>
            </a:r>
          </a:p>
        </p:txBody>
      </p:sp>
      <mc:AlternateContent xmlns:mc="http://schemas.openxmlformats.org/markup-compatibility/2006" xmlns:p14="http://schemas.microsoft.com/office/powerpoint/2010/main">
        <mc:Choice Requires="p14">
          <p:contentPart p14:bwMode="auto" r:id="rId31">
            <p14:nvContentPartPr>
              <p14:cNvPr id="2" name="Ink 1"/>
              <p14:cNvContentPartPr/>
              <p14:nvPr/>
            </p14:nvContentPartPr>
            <p14:xfrm>
              <a:off x="339480" y="71280"/>
              <a:ext cx="8724600" cy="6635160"/>
            </p14:xfrm>
          </p:contentPart>
        </mc:Choice>
        <mc:Fallback xmlns="">
          <p:pic>
            <p:nvPicPr>
              <p:cNvPr id="2" name="Ink 1"/>
              <p:cNvPicPr/>
              <p:nvPr/>
            </p:nvPicPr>
            <p:blipFill>
              <a:blip r:embed="rId32"/>
              <a:stretch>
                <a:fillRect/>
              </a:stretch>
            </p:blipFill>
            <p:spPr>
              <a:xfrm>
                <a:off x="330120" y="61920"/>
                <a:ext cx="8743320" cy="6653880"/>
              </a:xfrm>
              <a:prstGeom prst="rect">
                <a:avLst/>
              </a:prstGeom>
            </p:spPr>
          </p:pic>
        </mc:Fallback>
      </mc:AlternateContent>
    </p:spTree>
    <p:extLst>
      <p:ext uri="{BB962C8B-B14F-4D97-AF65-F5344CB8AC3E}">
        <p14:creationId xmlns:p14="http://schemas.microsoft.com/office/powerpoint/2010/main" val="884038308"/>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938" name="Picture 2" descr="Picture 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200" y="61913"/>
            <a:ext cx="8116888" cy="678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939" name="Rectangle 3"/>
          <p:cNvSpPr>
            <a:spLocks noChangeArrowheads="1"/>
          </p:cNvSpPr>
          <p:nvPr>
            <p:custDataLst>
              <p:tags r:id="rId1"/>
            </p:custDataLst>
          </p:nvPr>
        </p:nvSpPr>
        <p:spPr bwMode="auto">
          <a:xfrm>
            <a:off x="1609725" y="914400"/>
            <a:ext cx="3810000" cy="1570038"/>
          </a:xfrm>
          <a:prstGeom prst="rect">
            <a:avLst/>
          </a:prstGeom>
          <a:solidFill>
            <a:schemeClr val="bg1"/>
          </a:solidFill>
          <a:ln w="19050">
            <a:solidFill>
              <a:schemeClr val="tx1"/>
            </a:solidFill>
            <a:miter lim="800000"/>
            <a:headEnd/>
            <a:tailEnd/>
          </a:ln>
        </p:spPr>
        <p:txBody>
          <a:bodyPr>
            <a:spAutoFit/>
          </a:bodyPr>
          <a:lstStyle/>
          <a:p>
            <a:r>
              <a:rPr lang="en-US" sz="3200">
                <a:solidFill>
                  <a:schemeClr val="tx2"/>
                </a:solidFill>
                <a:latin typeface="Calibri" pitchFamily="-106" charset="0"/>
              </a:rPr>
              <a:t>Start with this factorial function...</a:t>
            </a:r>
          </a:p>
          <a:p>
            <a:r>
              <a:rPr lang="en-US" sz="3200" b="1">
                <a:solidFill>
                  <a:schemeClr val="tx2"/>
                </a:solidFill>
                <a:latin typeface="Calibri" pitchFamily="-106" charset="0"/>
              </a:rPr>
              <a:t>fac( N )</a:t>
            </a:r>
          </a:p>
        </p:txBody>
      </p:sp>
      <p:sp>
        <p:nvSpPr>
          <p:cNvPr id="39940" name="Rectangle 3"/>
          <p:cNvSpPr>
            <a:spLocks noChangeArrowheads="1"/>
          </p:cNvSpPr>
          <p:nvPr>
            <p:custDataLst>
              <p:tags r:id="rId2"/>
            </p:custDataLst>
          </p:nvPr>
        </p:nvSpPr>
        <p:spPr bwMode="auto">
          <a:xfrm>
            <a:off x="3886200" y="3810000"/>
            <a:ext cx="4800600" cy="2062163"/>
          </a:xfrm>
          <a:prstGeom prst="rect">
            <a:avLst/>
          </a:prstGeom>
          <a:solidFill>
            <a:schemeClr val="bg1"/>
          </a:solidFill>
          <a:ln w="19050">
            <a:solidFill>
              <a:schemeClr val="tx1"/>
            </a:solidFill>
            <a:miter lim="800000"/>
            <a:headEnd/>
            <a:tailEnd/>
          </a:ln>
        </p:spPr>
        <p:txBody>
          <a:bodyPr>
            <a:spAutoFit/>
          </a:bodyPr>
          <a:lstStyle/>
          <a:p>
            <a:r>
              <a:rPr lang="en-US" sz="3200">
                <a:solidFill>
                  <a:schemeClr val="tx2"/>
                </a:solidFill>
                <a:latin typeface="Calibri" pitchFamily="-106" charset="0"/>
              </a:rPr>
              <a:t>How much will you need to </a:t>
            </a:r>
            <a:r>
              <a:rPr lang="en-US" sz="3200" b="1" i="1">
                <a:solidFill>
                  <a:srgbClr val="0000FF"/>
                </a:solidFill>
                <a:latin typeface="Calibri" pitchFamily="-106" charset="0"/>
              </a:rPr>
              <a:t>change</a:t>
            </a:r>
            <a:r>
              <a:rPr lang="en-US" sz="3200">
                <a:solidFill>
                  <a:schemeClr val="tx2"/>
                </a:solidFill>
                <a:latin typeface="Calibri" pitchFamily="-106" charset="0"/>
              </a:rPr>
              <a:t> to implement a power function?</a:t>
            </a:r>
          </a:p>
          <a:p>
            <a:r>
              <a:rPr lang="en-US" sz="3200" b="1">
                <a:solidFill>
                  <a:schemeClr val="tx2"/>
                </a:solidFill>
                <a:latin typeface="Calibri" pitchFamily="-106" charset="0"/>
              </a:rPr>
              <a:t>power( B, N )</a:t>
            </a:r>
          </a:p>
        </p:txBody>
      </p:sp>
      <p:sp>
        <p:nvSpPr>
          <p:cNvPr id="5" name="Rectangle 3"/>
          <p:cNvSpPr>
            <a:spLocks noChangeArrowheads="1"/>
          </p:cNvSpPr>
          <p:nvPr>
            <p:custDataLst>
              <p:tags r:id="rId3"/>
            </p:custDataLst>
          </p:nvPr>
        </p:nvSpPr>
        <p:spPr bwMode="auto">
          <a:xfrm>
            <a:off x="6934200" y="152400"/>
            <a:ext cx="1981200" cy="584200"/>
          </a:xfrm>
          <a:prstGeom prst="rect">
            <a:avLst/>
          </a:prstGeom>
          <a:solidFill>
            <a:schemeClr val="accent3">
              <a:lumMod val="85000"/>
            </a:schemeClr>
          </a:solidFill>
          <a:ln w="19050">
            <a:noFill/>
            <a:miter lim="800000"/>
            <a:headEnd/>
            <a:tailEnd/>
          </a:ln>
        </p:spPr>
        <p:txBody>
          <a:bodyPr>
            <a:spAutoFit/>
          </a:bodyPr>
          <a:lstStyle/>
          <a:p>
            <a:pPr>
              <a:defRPr/>
            </a:pPr>
            <a:r>
              <a:rPr lang="en-US" sz="3200" b="1" dirty="0">
                <a:solidFill>
                  <a:schemeClr val="tx2"/>
                </a:solidFill>
                <a:latin typeface="Calibri" pitchFamily="34" charset="0"/>
                <a:cs typeface="Calibri" pitchFamily="34" charset="0"/>
              </a:rPr>
              <a:t>hw6pr4</a:t>
            </a:r>
          </a:p>
        </p:txBody>
      </p:sp>
      <mc:AlternateContent xmlns:mc="http://schemas.openxmlformats.org/markup-compatibility/2006" xmlns:p14="http://schemas.microsoft.com/office/powerpoint/2010/main">
        <mc:Choice Requires="p14">
          <p:contentPart p14:bwMode="auto" r:id="rId7">
            <p14:nvContentPartPr>
              <p14:cNvPr id="2" name="Ink 1"/>
              <p14:cNvContentPartPr/>
              <p14:nvPr/>
            </p14:nvContentPartPr>
            <p14:xfrm>
              <a:off x="4339800" y="884160"/>
              <a:ext cx="4277880" cy="5742000"/>
            </p14:xfrm>
          </p:contentPart>
        </mc:Choice>
        <mc:Fallback xmlns="">
          <p:pic>
            <p:nvPicPr>
              <p:cNvPr id="2" name="Ink 1"/>
              <p:cNvPicPr/>
              <p:nvPr/>
            </p:nvPicPr>
            <p:blipFill>
              <a:blip r:embed="rId8"/>
              <a:stretch>
                <a:fillRect/>
              </a:stretch>
            </p:blipFill>
            <p:spPr>
              <a:xfrm>
                <a:off x="4330440" y="874800"/>
                <a:ext cx="4296600" cy="5760720"/>
              </a:xfrm>
              <a:prstGeom prst="rect">
                <a:avLst/>
              </a:prstGeom>
            </p:spPr>
          </p:pic>
        </mc:Fallback>
      </mc:AlternateContent>
    </p:spTree>
    <p:extLst>
      <p:ext uri="{BB962C8B-B14F-4D97-AF65-F5344CB8AC3E}">
        <p14:creationId xmlns:p14="http://schemas.microsoft.com/office/powerpoint/2010/main" val="248926832"/>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2"/>
          <p:cNvSpPr>
            <a:spLocks noChangeArrowheads="1"/>
          </p:cNvSpPr>
          <p:nvPr>
            <p:custDataLst>
              <p:tags r:id="rId1"/>
            </p:custDataLst>
          </p:nvPr>
        </p:nvSpPr>
        <p:spPr bwMode="auto">
          <a:xfrm>
            <a:off x="4708525" y="281305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52227" name="Text Box 4"/>
          <p:cNvSpPr txBox="1">
            <a:spLocks noChangeArrowheads="1"/>
          </p:cNvSpPr>
          <p:nvPr/>
        </p:nvSpPr>
        <p:spPr bwMode="auto">
          <a:xfrm>
            <a:off x="842963" y="6427788"/>
            <a:ext cx="7467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t>each processor and language needs its own compiler...</a:t>
            </a:r>
          </a:p>
        </p:txBody>
      </p:sp>
      <p:pic>
        <p:nvPicPr>
          <p:cNvPr id="52228" name="Picture 5" descr="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638800" y="1447800"/>
            <a:ext cx="3348038" cy="480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29" name="Text Box 6"/>
          <p:cNvSpPr txBox="1">
            <a:spLocks noChangeArrowheads="1"/>
          </p:cNvSpPr>
          <p:nvPr/>
        </p:nvSpPr>
        <p:spPr bwMode="auto">
          <a:xfrm>
            <a:off x="5876925" y="609600"/>
            <a:ext cx="2743200" cy="46196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Power PC Processor </a:t>
            </a:r>
          </a:p>
        </p:txBody>
      </p:sp>
      <p:pic>
        <p:nvPicPr>
          <p:cNvPr id="52230" name="Picture 7" descr="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8600" y="1447800"/>
            <a:ext cx="3055938" cy="472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52231" name="Text Box 8"/>
          <p:cNvSpPr txBox="1">
            <a:spLocks noChangeArrowheads="1"/>
          </p:cNvSpPr>
          <p:nvPr/>
        </p:nvSpPr>
        <p:spPr bwMode="auto">
          <a:xfrm>
            <a:off x="609600" y="609600"/>
            <a:ext cx="2362200" cy="461963"/>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Intel Processor</a:t>
            </a:r>
            <a:endParaRPr lang="en-US"/>
          </a:p>
        </p:txBody>
      </p:sp>
      <p:sp>
        <p:nvSpPr>
          <p:cNvPr id="52232" name="Text Box 9"/>
          <p:cNvSpPr txBox="1">
            <a:spLocks noChangeArrowheads="1"/>
          </p:cNvSpPr>
          <p:nvPr/>
        </p:nvSpPr>
        <p:spPr bwMode="auto">
          <a:xfrm>
            <a:off x="3756025" y="2878138"/>
            <a:ext cx="1524000" cy="151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a:latin typeface="Courier New" pitchFamily="-106" charset="0"/>
              </a:rPr>
              <a:t>x = 6</a:t>
            </a:r>
          </a:p>
          <a:p>
            <a:pPr algn="l">
              <a:lnSpc>
                <a:spcPct val="60000"/>
              </a:lnSpc>
              <a:spcBef>
                <a:spcPct val="50000"/>
              </a:spcBef>
            </a:pPr>
            <a:r>
              <a:rPr lang="en-US" b="1">
                <a:latin typeface="Courier New" pitchFamily="-106" charset="0"/>
              </a:rPr>
              <a:t>y = 7</a:t>
            </a:r>
          </a:p>
          <a:p>
            <a:pPr algn="l">
              <a:lnSpc>
                <a:spcPct val="60000"/>
              </a:lnSpc>
              <a:spcBef>
                <a:spcPct val="50000"/>
              </a:spcBef>
            </a:pPr>
            <a:r>
              <a:rPr lang="en-US" b="1">
                <a:latin typeface="Courier New" pitchFamily="-106" charset="0"/>
              </a:rPr>
              <a:t>z = x*y</a:t>
            </a:r>
          </a:p>
          <a:p>
            <a:pPr algn="l">
              <a:lnSpc>
                <a:spcPct val="60000"/>
              </a:lnSpc>
              <a:spcBef>
                <a:spcPct val="50000"/>
              </a:spcBef>
            </a:pPr>
            <a:r>
              <a:rPr lang="en-US" b="1">
                <a:latin typeface="Courier New" pitchFamily="-106" charset="0"/>
              </a:rPr>
              <a:t>print z</a:t>
            </a:r>
          </a:p>
        </p:txBody>
      </p:sp>
      <p:sp>
        <p:nvSpPr>
          <p:cNvPr id="52233" name="Text Box 10"/>
          <p:cNvSpPr txBox="1">
            <a:spLocks noChangeArrowheads="1"/>
          </p:cNvSpPr>
          <p:nvPr/>
        </p:nvSpPr>
        <p:spPr bwMode="auto">
          <a:xfrm>
            <a:off x="3832225" y="4462463"/>
            <a:ext cx="1219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t>code</a:t>
            </a:r>
          </a:p>
        </p:txBody>
      </p:sp>
      <p:sp>
        <p:nvSpPr>
          <p:cNvPr id="52234" name="Rectangle 11"/>
          <p:cNvSpPr>
            <a:spLocks noChangeArrowheads="1"/>
          </p:cNvSpPr>
          <p:nvPr/>
        </p:nvSpPr>
        <p:spPr bwMode="auto">
          <a:xfrm>
            <a:off x="3659188" y="2716213"/>
            <a:ext cx="1635125" cy="208756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52235" name="Text Box 37"/>
          <p:cNvSpPr txBox="1">
            <a:spLocks noChangeArrowheads="1"/>
          </p:cNvSpPr>
          <p:nvPr/>
        </p:nvSpPr>
        <p:spPr bwMode="auto">
          <a:xfrm>
            <a:off x="3246438" y="76200"/>
            <a:ext cx="236220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b="1">
                <a:latin typeface="Calibri" pitchFamily="-106" charset="0"/>
              </a:rPr>
              <a:t>Compiled Code</a:t>
            </a:r>
            <a:endParaRPr lang="en-US" sz="4200">
              <a:latin typeface="Calibri" pitchFamily="-106" charset="0"/>
            </a:endParaRPr>
          </a:p>
        </p:txBody>
      </p:sp>
      <p:cxnSp>
        <p:nvCxnSpPr>
          <p:cNvPr id="52236" name="Straight Arrow Connector 12"/>
          <p:cNvCxnSpPr>
            <a:cxnSpLocks noChangeShapeType="1"/>
          </p:cNvCxnSpPr>
          <p:nvPr/>
        </p:nvCxnSpPr>
        <p:spPr bwMode="auto">
          <a:xfrm rot="5400000">
            <a:off x="3429000" y="1447800"/>
            <a:ext cx="533400" cy="533400"/>
          </a:xfrm>
          <a:prstGeom prst="straightConnector1">
            <a:avLst/>
          </a:prstGeom>
          <a:noFill/>
          <a:ln w="19050" algn="ctr">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52237" name="Straight Arrow Connector 13"/>
          <p:cNvCxnSpPr>
            <a:cxnSpLocks noChangeShapeType="1"/>
          </p:cNvCxnSpPr>
          <p:nvPr/>
        </p:nvCxnSpPr>
        <p:spPr bwMode="auto">
          <a:xfrm rot="16200000" flipH="1">
            <a:off x="4876800" y="1447800"/>
            <a:ext cx="533400" cy="533400"/>
          </a:xfrm>
          <a:prstGeom prst="straightConnector1">
            <a:avLst/>
          </a:prstGeom>
          <a:noFill/>
          <a:ln w="19050" algn="ctr">
            <a:solidFill>
              <a:schemeClr val="tx1"/>
            </a:solidFill>
            <a:round/>
            <a:headEnd/>
            <a:tailEnd type="arrow" w="med" len="med"/>
          </a:ln>
          <a:extLst>
            <a:ext uri="{909E8E84-426E-40DD-AFC4-6F175D3DCCD1}">
              <a14:hiddenFill xmlns:a14="http://schemas.microsoft.com/office/drawing/2010/main">
                <a:noFill/>
              </a14:hiddenFill>
            </a:ext>
          </a:extLst>
        </p:spPr>
      </p:cxnSp>
    </p:spTree>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250" name="Group 2"/>
          <p:cNvGrpSpPr>
            <a:grpSpLocks/>
          </p:cNvGrpSpPr>
          <p:nvPr>
            <p:custDataLst>
              <p:tags r:id="rId1"/>
            </p:custDataLst>
          </p:nvPr>
        </p:nvGrpSpPr>
        <p:grpSpPr bwMode="auto">
          <a:xfrm>
            <a:off x="423863" y="914400"/>
            <a:ext cx="8086725" cy="176213"/>
            <a:chOff x="295" y="1311"/>
            <a:chExt cx="5177" cy="114"/>
          </a:xfrm>
        </p:grpSpPr>
        <p:sp>
          <p:nvSpPr>
            <p:cNvPr id="53312" name="Rectangle 3"/>
            <p:cNvSpPr>
              <a:spLocks noChangeArrowheads="1"/>
            </p:cNvSpPr>
            <p:nvPr>
              <p:custDataLst>
                <p:tags r:id="rId29"/>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solidFill>
                  <a:srgbClr val="000000"/>
                </a:solidFill>
              </a:endParaRPr>
            </a:p>
          </p:txBody>
        </p:sp>
        <p:sp>
          <p:nvSpPr>
            <p:cNvPr id="53313" name="Rectangle 4"/>
            <p:cNvSpPr>
              <a:spLocks noChangeArrowheads="1"/>
            </p:cNvSpPr>
            <p:nvPr>
              <p:custDataLst>
                <p:tags r:id="rId30"/>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solidFill>
                  <a:srgbClr val="000000"/>
                </a:solidFill>
              </a:endParaRPr>
            </a:p>
          </p:txBody>
        </p:sp>
      </p:grpSp>
      <p:sp>
        <p:nvSpPr>
          <p:cNvPr id="53251" name="Text Box 5"/>
          <p:cNvSpPr txBox="1">
            <a:spLocks noChangeArrowheads="1"/>
          </p:cNvSpPr>
          <p:nvPr>
            <p:custDataLst>
              <p:tags r:id="rId2"/>
            </p:custDataLst>
          </p:nvPr>
        </p:nvSpPr>
        <p:spPr bwMode="auto">
          <a:xfrm>
            <a:off x="982663" y="152400"/>
            <a:ext cx="72453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solidFill>
                  <a:srgbClr val="000000"/>
                </a:solidFill>
                <a:latin typeface="Times New Roman" pitchFamily="-106" charset="0"/>
              </a:rPr>
              <a:t>Jotto !</a:t>
            </a:r>
          </a:p>
        </p:txBody>
      </p:sp>
      <p:sp>
        <p:nvSpPr>
          <p:cNvPr id="53252" name="Text Box 10"/>
          <p:cNvSpPr txBox="1">
            <a:spLocks noChangeArrowheads="1"/>
          </p:cNvSpPr>
          <p:nvPr/>
        </p:nvSpPr>
        <p:spPr bwMode="auto">
          <a:xfrm>
            <a:off x="2714625" y="1219200"/>
            <a:ext cx="1524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morning class's</a:t>
            </a:r>
          </a:p>
        </p:txBody>
      </p:sp>
      <p:sp>
        <p:nvSpPr>
          <p:cNvPr id="53253" name="Text Box 11"/>
          <p:cNvSpPr txBox="1">
            <a:spLocks noChangeArrowheads="1"/>
          </p:cNvSpPr>
          <p:nvPr/>
        </p:nvSpPr>
        <p:spPr bwMode="auto">
          <a:xfrm>
            <a:off x="4495800" y="1203325"/>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our guesses</a:t>
            </a:r>
          </a:p>
        </p:txBody>
      </p:sp>
      <p:sp>
        <p:nvSpPr>
          <p:cNvPr id="53254" name="Text Box 22"/>
          <p:cNvSpPr txBox="1">
            <a:spLocks noChangeArrowheads="1"/>
          </p:cNvSpPr>
          <p:nvPr/>
        </p:nvSpPr>
        <p:spPr bwMode="auto">
          <a:xfrm>
            <a:off x="609600" y="2011363"/>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938 </a:t>
            </a:r>
            <a:r>
              <a:rPr lang="en-US" sz="1400">
                <a:solidFill>
                  <a:srgbClr val="0E0CFB"/>
                </a:solidFill>
                <a:latin typeface="Arial" charset="0"/>
              </a:rPr>
              <a:t>words remaining</a:t>
            </a:r>
          </a:p>
        </p:txBody>
      </p:sp>
      <p:sp>
        <p:nvSpPr>
          <p:cNvPr id="53255" name="Text Box 23"/>
          <p:cNvSpPr txBox="1">
            <a:spLocks noChangeArrowheads="1"/>
          </p:cNvSpPr>
          <p:nvPr/>
        </p:nvSpPr>
        <p:spPr bwMode="auto">
          <a:xfrm>
            <a:off x="6149975" y="19558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630 </a:t>
            </a:r>
            <a:r>
              <a:rPr lang="en-US" sz="1400">
                <a:solidFill>
                  <a:srgbClr val="0E0CFB"/>
                </a:solidFill>
                <a:latin typeface="Arial" charset="0"/>
              </a:rPr>
              <a:t>words remaining</a:t>
            </a:r>
          </a:p>
        </p:txBody>
      </p:sp>
      <p:sp>
        <p:nvSpPr>
          <p:cNvPr id="53256" name="Text Box 24"/>
          <p:cNvSpPr txBox="1">
            <a:spLocks noChangeArrowheads="1"/>
          </p:cNvSpPr>
          <p:nvPr/>
        </p:nvSpPr>
        <p:spPr bwMode="auto">
          <a:xfrm>
            <a:off x="6149975" y="16160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2749 </a:t>
            </a:r>
            <a:r>
              <a:rPr lang="en-US" sz="1400">
                <a:solidFill>
                  <a:srgbClr val="0E0CFB"/>
                </a:solidFill>
                <a:latin typeface="Arial" charset="0"/>
              </a:rPr>
              <a:t>words remaining</a:t>
            </a:r>
            <a:endParaRPr lang="en-US" sz="1400" b="1">
              <a:solidFill>
                <a:srgbClr val="0E0CFB"/>
              </a:solidFill>
              <a:latin typeface="Arial" charset="0"/>
            </a:endParaRPr>
          </a:p>
        </p:txBody>
      </p:sp>
      <p:sp>
        <p:nvSpPr>
          <p:cNvPr id="53257" name="Text Box 25"/>
          <p:cNvSpPr txBox="1">
            <a:spLocks noChangeArrowheads="1"/>
          </p:cNvSpPr>
          <p:nvPr/>
        </p:nvSpPr>
        <p:spPr bwMode="auto">
          <a:xfrm>
            <a:off x="171450" y="1608138"/>
            <a:ext cx="25352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2047 </a:t>
            </a:r>
            <a:r>
              <a:rPr lang="en-US" sz="1400">
                <a:solidFill>
                  <a:srgbClr val="0E0CFB"/>
                </a:solidFill>
                <a:latin typeface="Arial" charset="0"/>
              </a:rPr>
              <a:t>words remaining</a:t>
            </a:r>
          </a:p>
        </p:txBody>
      </p:sp>
      <p:sp>
        <p:nvSpPr>
          <p:cNvPr id="53258" name="Text Box 26"/>
          <p:cNvSpPr txBox="1">
            <a:spLocks noChangeArrowheads="1"/>
          </p:cNvSpPr>
          <p:nvPr>
            <p:custDataLst>
              <p:tags r:id="rId3"/>
            </p:custDataLst>
          </p:nvPr>
        </p:nvSpPr>
        <p:spPr bwMode="auto">
          <a:xfrm>
            <a:off x="2590800" y="23622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tower </a:t>
            </a:r>
            <a:r>
              <a:rPr lang="en-US">
                <a:solidFill>
                  <a:srgbClr val="067B0E"/>
                </a:solidFill>
                <a:latin typeface="Comic Sans MS" pitchFamily="-106" charset="0"/>
              </a:rPr>
              <a:t>1</a:t>
            </a:r>
            <a:endParaRPr lang="en-US">
              <a:solidFill>
                <a:srgbClr val="000000"/>
              </a:solidFill>
              <a:latin typeface="Comic Sans MS" pitchFamily="-106" charset="0"/>
            </a:endParaRPr>
          </a:p>
        </p:txBody>
      </p:sp>
      <p:sp>
        <p:nvSpPr>
          <p:cNvPr id="53259" name="Text Box 27"/>
          <p:cNvSpPr txBox="1">
            <a:spLocks noChangeArrowheads="1"/>
          </p:cNvSpPr>
          <p:nvPr>
            <p:custDataLst>
              <p:tags r:id="rId4"/>
            </p:custDataLst>
          </p:nvPr>
        </p:nvSpPr>
        <p:spPr bwMode="auto">
          <a:xfrm>
            <a:off x="4676775" y="2362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trump </a:t>
            </a:r>
            <a:r>
              <a:rPr lang="en-US">
                <a:solidFill>
                  <a:srgbClr val="067B0E"/>
                </a:solidFill>
                <a:latin typeface="Comic Sans MS" pitchFamily="-106" charset="0"/>
              </a:rPr>
              <a:t>1</a:t>
            </a:r>
          </a:p>
        </p:txBody>
      </p:sp>
      <p:sp>
        <p:nvSpPr>
          <p:cNvPr id="53260" name="Text Box 28"/>
          <p:cNvSpPr txBox="1">
            <a:spLocks noChangeArrowheads="1"/>
          </p:cNvSpPr>
          <p:nvPr/>
        </p:nvSpPr>
        <p:spPr bwMode="auto">
          <a:xfrm>
            <a:off x="609600" y="2455863"/>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462 </a:t>
            </a:r>
            <a:r>
              <a:rPr lang="en-US" sz="1400">
                <a:solidFill>
                  <a:srgbClr val="0E0CFB"/>
                </a:solidFill>
                <a:latin typeface="Arial" charset="0"/>
              </a:rPr>
              <a:t>words remaining</a:t>
            </a:r>
          </a:p>
        </p:txBody>
      </p:sp>
      <p:sp>
        <p:nvSpPr>
          <p:cNvPr id="53261" name="Text Box 29"/>
          <p:cNvSpPr txBox="1">
            <a:spLocks noChangeArrowheads="1"/>
          </p:cNvSpPr>
          <p:nvPr/>
        </p:nvSpPr>
        <p:spPr bwMode="auto">
          <a:xfrm>
            <a:off x="6172200" y="242411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285 </a:t>
            </a:r>
            <a:r>
              <a:rPr lang="en-US" sz="1400">
                <a:solidFill>
                  <a:srgbClr val="0E0CFB"/>
                </a:solidFill>
                <a:latin typeface="Arial" charset="0"/>
              </a:rPr>
              <a:t>words remaining</a:t>
            </a:r>
          </a:p>
        </p:txBody>
      </p:sp>
      <p:sp>
        <p:nvSpPr>
          <p:cNvPr id="53262" name="Text Box 30"/>
          <p:cNvSpPr txBox="1">
            <a:spLocks noChangeArrowheads="1"/>
          </p:cNvSpPr>
          <p:nvPr/>
        </p:nvSpPr>
        <p:spPr bwMode="auto">
          <a:xfrm>
            <a:off x="2659063" y="4054475"/>
            <a:ext cx="1524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afternoon class's</a:t>
            </a:r>
          </a:p>
        </p:txBody>
      </p:sp>
      <p:sp>
        <p:nvSpPr>
          <p:cNvPr id="53263" name="Text Box 31"/>
          <p:cNvSpPr txBox="1">
            <a:spLocks noChangeArrowheads="1"/>
          </p:cNvSpPr>
          <p:nvPr/>
        </p:nvSpPr>
        <p:spPr bwMode="auto">
          <a:xfrm>
            <a:off x="4440238" y="40386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our guesses</a:t>
            </a:r>
          </a:p>
        </p:txBody>
      </p:sp>
      <p:sp>
        <p:nvSpPr>
          <p:cNvPr id="53264" name="Text Box 36"/>
          <p:cNvSpPr txBox="1">
            <a:spLocks noChangeArrowheads="1"/>
          </p:cNvSpPr>
          <p:nvPr/>
        </p:nvSpPr>
        <p:spPr bwMode="auto">
          <a:xfrm>
            <a:off x="554038" y="4752975"/>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784 </a:t>
            </a:r>
            <a:r>
              <a:rPr lang="en-US" sz="1400">
                <a:solidFill>
                  <a:srgbClr val="0E0CFB"/>
                </a:solidFill>
                <a:latin typeface="Arial" charset="0"/>
              </a:rPr>
              <a:t>words remaining</a:t>
            </a:r>
          </a:p>
        </p:txBody>
      </p:sp>
      <p:sp>
        <p:nvSpPr>
          <p:cNvPr id="53265" name="Text Box 37"/>
          <p:cNvSpPr txBox="1">
            <a:spLocks noChangeArrowheads="1"/>
          </p:cNvSpPr>
          <p:nvPr/>
        </p:nvSpPr>
        <p:spPr bwMode="auto">
          <a:xfrm>
            <a:off x="6069013" y="48418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 303 </a:t>
            </a:r>
            <a:r>
              <a:rPr lang="en-US" sz="1400">
                <a:solidFill>
                  <a:srgbClr val="0E0CFB"/>
                </a:solidFill>
                <a:latin typeface="Arial" charset="0"/>
              </a:rPr>
              <a:t>words remaining</a:t>
            </a:r>
          </a:p>
        </p:txBody>
      </p:sp>
      <p:sp>
        <p:nvSpPr>
          <p:cNvPr id="53266" name="Text Box 38"/>
          <p:cNvSpPr txBox="1">
            <a:spLocks noChangeArrowheads="1"/>
          </p:cNvSpPr>
          <p:nvPr/>
        </p:nvSpPr>
        <p:spPr bwMode="auto">
          <a:xfrm>
            <a:off x="6043613" y="440055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1361 </a:t>
            </a:r>
            <a:r>
              <a:rPr lang="en-US" sz="1400">
                <a:solidFill>
                  <a:srgbClr val="0E0CFB"/>
                </a:solidFill>
                <a:latin typeface="Arial" charset="0"/>
              </a:rPr>
              <a:t>words remaining</a:t>
            </a:r>
            <a:endParaRPr lang="en-US" sz="1400" b="1">
              <a:solidFill>
                <a:srgbClr val="0E0CFB"/>
              </a:solidFill>
              <a:latin typeface="Arial" charset="0"/>
            </a:endParaRPr>
          </a:p>
        </p:txBody>
      </p:sp>
      <p:sp>
        <p:nvSpPr>
          <p:cNvPr id="53267" name="Text Box 39"/>
          <p:cNvSpPr txBox="1">
            <a:spLocks noChangeArrowheads="1"/>
          </p:cNvSpPr>
          <p:nvPr/>
        </p:nvSpPr>
        <p:spPr bwMode="auto">
          <a:xfrm>
            <a:off x="115888" y="4378325"/>
            <a:ext cx="25352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1844 </a:t>
            </a:r>
            <a:r>
              <a:rPr lang="en-US" sz="1400">
                <a:solidFill>
                  <a:srgbClr val="0E0CFB"/>
                </a:solidFill>
                <a:latin typeface="Arial" charset="0"/>
              </a:rPr>
              <a:t>words remaining</a:t>
            </a:r>
          </a:p>
        </p:txBody>
      </p:sp>
      <p:sp>
        <p:nvSpPr>
          <p:cNvPr id="53268" name="Text Box 42"/>
          <p:cNvSpPr txBox="1">
            <a:spLocks noChangeArrowheads="1"/>
          </p:cNvSpPr>
          <p:nvPr/>
        </p:nvSpPr>
        <p:spPr bwMode="auto">
          <a:xfrm>
            <a:off x="554038" y="5238750"/>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339 </a:t>
            </a:r>
            <a:r>
              <a:rPr lang="en-US" sz="1400">
                <a:solidFill>
                  <a:srgbClr val="0E0CFB"/>
                </a:solidFill>
                <a:latin typeface="Arial" charset="0"/>
              </a:rPr>
              <a:t>words remaining</a:t>
            </a:r>
          </a:p>
        </p:txBody>
      </p:sp>
      <p:sp>
        <p:nvSpPr>
          <p:cNvPr id="53269" name="Text Box 43"/>
          <p:cNvSpPr txBox="1">
            <a:spLocks noChangeArrowheads="1"/>
          </p:cNvSpPr>
          <p:nvPr/>
        </p:nvSpPr>
        <p:spPr bwMode="auto">
          <a:xfrm>
            <a:off x="6135688" y="538003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206 </a:t>
            </a:r>
            <a:r>
              <a:rPr lang="en-US" sz="1400">
                <a:solidFill>
                  <a:srgbClr val="0E0CFB"/>
                </a:solidFill>
                <a:latin typeface="Arial" charset="0"/>
              </a:rPr>
              <a:t>words remaining</a:t>
            </a:r>
          </a:p>
        </p:txBody>
      </p:sp>
      <p:sp>
        <p:nvSpPr>
          <p:cNvPr id="53270" name="Line 44"/>
          <p:cNvSpPr>
            <a:spLocks noChangeShapeType="1"/>
          </p:cNvSpPr>
          <p:nvPr/>
        </p:nvSpPr>
        <p:spPr bwMode="auto">
          <a:xfrm>
            <a:off x="1447800" y="3962400"/>
            <a:ext cx="64008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3271" name="Text Box 19"/>
          <p:cNvSpPr txBox="1">
            <a:spLocks noChangeArrowheads="1"/>
          </p:cNvSpPr>
          <p:nvPr>
            <p:custDataLst>
              <p:tags r:id="rId5"/>
            </p:custDataLst>
          </p:nvPr>
        </p:nvSpPr>
        <p:spPr bwMode="auto">
          <a:xfrm>
            <a:off x="2590800" y="15240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smile </a:t>
            </a:r>
            <a:r>
              <a:rPr lang="en-US">
                <a:solidFill>
                  <a:srgbClr val="067B0E"/>
                </a:solidFill>
                <a:latin typeface="Comic Sans MS" pitchFamily="-106" charset="0"/>
              </a:rPr>
              <a:t>2</a:t>
            </a:r>
            <a:endParaRPr lang="en-US">
              <a:solidFill>
                <a:srgbClr val="000000"/>
              </a:solidFill>
              <a:latin typeface="Comic Sans MS" pitchFamily="-106" charset="0"/>
            </a:endParaRPr>
          </a:p>
        </p:txBody>
      </p:sp>
      <p:sp>
        <p:nvSpPr>
          <p:cNvPr id="53272" name="Text Box 20"/>
          <p:cNvSpPr txBox="1">
            <a:spLocks noChangeArrowheads="1"/>
          </p:cNvSpPr>
          <p:nvPr>
            <p:custDataLst>
              <p:tags r:id="rId6"/>
            </p:custDataLst>
          </p:nvPr>
        </p:nvSpPr>
        <p:spPr bwMode="auto">
          <a:xfrm>
            <a:off x="4648200" y="1524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bacon </a:t>
            </a:r>
            <a:r>
              <a:rPr lang="en-US">
                <a:solidFill>
                  <a:srgbClr val="067B0E"/>
                </a:solidFill>
                <a:latin typeface="Comic Sans MS" pitchFamily="-106" charset="0"/>
              </a:rPr>
              <a:t>1</a:t>
            </a:r>
          </a:p>
        </p:txBody>
      </p:sp>
      <p:sp>
        <p:nvSpPr>
          <p:cNvPr id="53273" name="Text Box 61"/>
          <p:cNvSpPr txBox="1">
            <a:spLocks noChangeArrowheads="1"/>
          </p:cNvSpPr>
          <p:nvPr>
            <p:custDataLst>
              <p:tags r:id="rId7"/>
            </p:custDataLst>
          </p:nvPr>
        </p:nvSpPr>
        <p:spPr bwMode="auto">
          <a:xfrm>
            <a:off x="2590800" y="19050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happy </a:t>
            </a:r>
            <a:r>
              <a:rPr lang="en-US">
                <a:solidFill>
                  <a:srgbClr val="067B0E"/>
                </a:solidFill>
                <a:latin typeface="Comic Sans MS" pitchFamily="-106" charset="0"/>
              </a:rPr>
              <a:t>1</a:t>
            </a:r>
            <a:endParaRPr lang="en-US">
              <a:solidFill>
                <a:srgbClr val="000000"/>
              </a:solidFill>
              <a:latin typeface="Comic Sans MS" pitchFamily="-106" charset="0"/>
            </a:endParaRPr>
          </a:p>
        </p:txBody>
      </p:sp>
      <p:sp>
        <p:nvSpPr>
          <p:cNvPr id="53274" name="Text Box 62"/>
          <p:cNvSpPr txBox="1">
            <a:spLocks noChangeArrowheads="1"/>
          </p:cNvSpPr>
          <p:nvPr>
            <p:custDataLst>
              <p:tags r:id="rId8"/>
            </p:custDataLst>
          </p:nvPr>
        </p:nvSpPr>
        <p:spPr bwMode="auto">
          <a:xfrm>
            <a:off x="4648200" y="1905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shyly </a:t>
            </a:r>
            <a:r>
              <a:rPr lang="en-US">
                <a:solidFill>
                  <a:srgbClr val="067B0E"/>
                </a:solidFill>
                <a:latin typeface="Comic Sans MS" pitchFamily="-106" charset="0"/>
              </a:rPr>
              <a:t>2</a:t>
            </a:r>
          </a:p>
        </p:txBody>
      </p:sp>
      <p:sp>
        <p:nvSpPr>
          <p:cNvPr id="53275" name="Text Box 29"/>
          <p:cNvSpPr txBox="1">
            <a:spLocks noChangeArrowheads="1"/>
          </p:cNvSpPr>
          <p:nvPr>
            <p:custDataLst>
              <p:tags r:id="rId9"/>
            </p:custDataLst>
          </p:nvPr>
        </p:nvSpPr>
        <p:spPr bwMode="auto">
          <a:xfrm>
            <a:off x="2562225" y="42672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hairy </a:t>
            </a:r>
            <a:r>
              <a:rPr lang="en-US">
                <a:solidFill>
                  <a:srgbClr val="067B0E"/>
                </a:solidFill>
                <a:latin typeface="Comic Sans MS" pitchFamily="-106" charset="0"/>
              </a:rPr>
              <a:t>2</a:t>
            </a:r>
            <a:endParaRPr lang="en-US">
              <a:solidFill>
                <a:srgbClr val="000000"/>
              </a:solidFill>
              <a:latin typeface="Comic Sans MS" pitchFamily="-106" charset="0"/>
            </a:endParaRPr>
          </a:p>
        </p:txBody>
      </p:sp>
      <p:sp>
        <p:nvSpPr>
          <p:cNvPr id="53276" name="Text Box 30"/>
          <p:cNvSpPr txBox="1">
            <a:spLocks noChangeArrowheads="1"/>
          </p:cNvSpPr>
          <p:nvPr>
            <p:custDataLst>
              <p:tags r:id="rId10"/>
            </p:custDataLst>
          </p:nvPr>
        </p:nvSpPr>
        <p:spPr bwMode="auto">
          <a:xfrm>
            <a:off x="4586288" y="4267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wasps </a:t>
            </a:r>
            <a:r>
              <a:rPr lang="en-US">
                <a:solidFill>
                  <a:srgbClr val="067B0E"/>
                </a:solidFill>
                <a:latin typeface="Comic Sans MS" pitchFamily="-106" charset="0"/>
              </a:rPr>
              <a:t>2</a:t>
            </a:r>
          </a:p>
        </p:txBody>
      </p:sp>
      <p:sp>
        <p:nvSpPr>
          <p:cNvPr id="53277" name="Text Box 59"/>
          <p:cNvSpPr txBox="1">
            <a:spLocks noChangeArrowheads="1"/>
          </p:cNvSpPr>
          <p:nvPr>
            <p:custDataLst>
              <p:tags r:id="rId11"/>
            </p:custDataLst>
          </p:nvPr>
        </p:nvSpPr>
        <p:spPr bwMode="auto">
          <a:xfrm>
            <a:off x="2562225" y="46482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plane </a:t>
            </a:r>
            <a:r>
              <a:rPr lang="en-US">
                <a:solidFill>
                  <a:srgbClr val="13801C"/>
                </a:solidFill>
                <a:latin typeface="Comic Sans MS" pitchFamily="-106" charset="0"/>
              </a:rPr>
              <a:t>1</a:t>
            </a:r>
          </a:p>
        </p:txBody>
      </p:sp>
      <p:sp>
        <p:nvSpPr>
          <p:cNvPr id="53278" name="Text Box 60"/>
          <p:cNvSpPr txBox="1">
            <a:spLocks noChangeArrowheads="1"/>
          </p:cNvSpPr>
          <p:nvPr>
            <p:custDataLst>
              <p:tags r:id="rId12"/>
            </p:custDataLst>
          </p:nvPr>
        </p:nvSpPr>
        <p:spPr bwMode="auto">
          <a:xfrm>
            <a:off x="4586288" y="477837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credo </a:t>
            </a:r>
            <a:r>
              <a:rPr lang="en-US">
                <a:solidFill>
                  <a:srgbClr val="067B0E"/>
                </a:solidFill>
                <a:latin typeface="Comic Sans MS" pitchFamily="-106" charset="0"/>
              </a:rPr>
              <a:t>2</a:t>
            </a:r>
          </a:p>
        </p:txBody>
      </p:sp>
      <p:sp>
        <p:nvSpPr>
          <p:cNvPr id="53279" name="Text Box 59"/>
          <p:cNvSpPr txBox="1">
            <a:spLocks noChangeArrowheads="1"/>
          </p:cNvSpPr>
          <p:nvPr>
            <p:custDataLst>
              <p:tags r:id="rId13"/>
            </p:custDataLst>
          </p:nvPr>
        </p:nvSpPr>
        <p:spPr bwMode="auto">
          <a:xfrm>
            <a:off x="2562225" y="5138738"/>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gumbo </a:t>
            </a:r>
            <a:r>
              <a:rPr lang="en-US">
                <a:solidFill>
                  <a:srgbClr val="13801C"/>
                </a:solidFill>
                <a:latin typeface="Comic Sans MS" pitchFamily="-106" charset="0"/>
              </a:rPr>
              <a:t>1</a:t>
            </a:r>
          </a:p>
        </p:txBody>
      </p:sp>
      <p:sp>
        <p:nvSpPr>
          <p:cNvPr id="53280" name="Text Box 60"/>
          <p:cNvSpPr txBox="1">
            <a:spLocks noChangeArrowheads="1"/>
          </p:cNvSpPr>
          <p:nvPr>
            <p:custDataLst>
              <p:tags r:id="rId14"/>
            </p:custDataLst>
          </p:nvPr>
        </p:nvSpPr>
        <p:spPr bwMode="auto">
          <a:xfrm>
            <a:off x="4586288" y="5268913"/>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thumb </a:t>
            </a:r>
            <a:r>
              <a:rPr lang="en-US">
                <a:solidFill>
                  <a:srgbClr val="067B0E"/>
                </a:solidFill>
                <a:latin typeface="Comic Sans MS" pitchFamily="-106" charset="0"/>
              </a:rPr>
              <a:t>0</a:t>
            </a:r>
          </a:p>
        </p:txBody>
      </p:sp>
      <p:sp>
        <p:nvSpPr>
          <p:cNvPr id="53281" name="Text Box 59"/>
          <p:cNvSpPr txBox="1">
            <a:spLocks noChangeArrowheads="1"/>
          </p:cNvSpPr>
          <p:nvPr>
            <p:custDataLst>
              <p:tags r:id="rId15"/>
            </p:custDataLst>
          </p:nvPr>
        </p:nvSpPr>
        <p:spPr bwMode="auto">
          <a:xfrm>
            <a:off x="2557463" y="5595938"/>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front </a:t>
            </a:r>
            <a:r>
              <a:rPr lang="en-US">
                <a:solidFill>
                  <a:srgbClr val="13801C"/>
                </a:solidFill>
                <a:latin typeface="Comic Sans MS" pitchFamily="-106" charset="0"/>
              </a:rPr>
              <a:t>1</a:t>
            </a:r>
          </a:p>
        </p:txBody>
      </p:sp>
      <p:sp>
        <p:nvSpPr>
          <p:cNvPr id="53282" name="Text Box 42"/>
          <p:cNvSpPr txBox="1">
            <a:spLocks noChangeArrowheads="1"/>
          </p:cNvSpPr>
          <p:nvPr/>
        </p:nvSpPr>
        <p:spPr bwMode="auto">
          <a:xfrm>
            <a:off x="561975" y="567213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154 </a:t>
            </a:r>
            <a:r>
              <a:rPr lang="en-US" sz="1400">
                <a:solidFill>
                  <a:srgbClr val="0E0CFB"/>
                </a:solidFill>
                <a:latin typeface="Arial" charset="0"/>
              </a:rPr>
              <a:t>words remaining</a:t>
            </a:r>
          </a:p>
        </p:txBody>
      </p:sp>
      <p:sp>
        <p:nvSpPr>
          <p:cNvPr id="53283" name="Text Box 27"/>
          <p:cNvSpPr txBox="1">
            <a:spLocks noChangeArrowheads="1"/>
          </p:cNvSpPr>
          <p:nvPr>
            <p:custDataLst>
              <p:tags r:id="rId16"/>
            </p:custDataLst>
          </p:nvPr>
        </p:nvSpPr>
        <p:spPr bwMode="auto">
          <a:xfrm>
            <a:off x="4648200" y="2743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deify  </a:t>
            </a:r>
            <a:r>
              <a:rPr lang="en-US">
                <a:solidFill>
                  <a:srgbClr val="067B0E"/>
                </a:solidFill>
                <a:latin typeface="Comic Sans MS" pitchFamily="-106" charset="0"/>
              </a:rPr>
              <a:t>1</a:t>
            </a:r>
          </a:p>
        </p:txBody>
      </p:sp>
      <p:sp>
        <p:nvSpPr>
          <p:cNvPr id="53284" name="Text Box 27"/>
          <p:cNvSpPr txBox="1">
            <a:spLocks noChangeArrowheads="1"/>
          </p:cNvSpPr>
          <p:nvPr>
            <p:custDataLst>
              <p:tags r:id="rId17"/>
            </p:custDataLst>
          </p:nvPr>
        </p:nvSpPr>
        <p:spPr bwMode="auto">
          <a:xfrm>
            <a:off x="2819400" y="26924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bunch  </a:t>
            </a:r>
            <a:r>
              <a:rPr lang="en-US">
                <a:solidFill>
                  <a:srgbClr val="067B0E"/>
                </a:solidFill>
                <a:latin typeface="Comic Sans MS" pitchFamily="-106" charset="0"/>
              </a:rPr>
              <a:t>1</a:t>
            </a:r>
          </a:p>
        </p:txBody>
      </p:sp>
      <p:sp>
        <p:nvSpPr>
          <p:cNvPr id="53285" name="Text Box 27"/>
          <p:cNvSpPr txBox="1">
            <a:spLocks noChangeArrowheads="1"/>
          </p:cNvSpPr>
          <p:nvPr>
            <p:custDataLst>
              <p:tags r:id="rId18"/>
            </p:custDataLst>
          </p:nvPr>
        </p:nvSpPr>
        <p:spPr bwMode="auto">
          <a:xfrm>
            <a:off x="4584700" y="5700713"/>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lying </a:t>
            </a:r>
            <a:r>
              <a:rPr lang="en-US">
                <a:solidFill>
                  <a:srgbClr val="067B0E"/>
                </a:solidFill>
                <a:latin typeface="Comic Sans MS" pitchFamily="-106" charset="0"/>
              </a:rPr>
              <a:t>0</a:t>
            </a:r>
          </a:p>
        </p:txBody>
      </p:sp>
      <p:sp>
        <p:nvSpPr>
          <p:cNvPr id="53286" name="Text Box 27"/>
          <p:cNvSpPr txBox="1">
            <a:spLocks noChangeArrowheads="1"/>
          </p:cNvSpPr>
          <p:nvPr>
            <p:custDataLst>
              <p:tags r:id="rId19"/>
            </p:custDataLst>
          </p:nvPr>
        </p:nvSpPr>
        <p:spPr bwMode="auto">
          <a:xfrm>
            <a:off x="2755900" y="59944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wicks  </a:t>
            </a:r>
            <a:r>
              <a:rPr lang="en-US">
                <a:solidFill>
                  <a:srgbClr val="067B0E"/>
                </a:solidFill>
                <a:latin typeface="Comic Sans MS" pitchFamily="-106" charset="0"/>
              </a:rPr>
              <a:t>1</a:t>
            </a:r>
          </a:p>
        </p:txBody>
      </p:sp>
      <p:sp>
        <p:nvSpPr>
          <p:cNvPr id="53287" name="Text Box 27"/>
          <p:cNvSpPr txBox="1">
            <a:spLocks noChangeArrowheads="1"/>
          </p:cNvSpPr>
          <p:nvPr>
            <p:custDataLst>
              <p:tags r:id="rId20"/>
            </p:custDataLst>
          </p:nvPr>
        </p:nvSpPr>
        <p:spPr bwMode="auto">
          <a:xfrm>
            <a:off x="4648200" y="3124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sorry </a:t>
            </a:r>
            <a:r>
              <a:rPr lang="en-US">
                <a:solidFill>
                  <a:srgbClr val="067B0E"/>
                </a:solidFill>
                <a:latin typeface="Comic Sans MS" pitchFamily="-106" charset="0"/>
              </a:rPr>
              <a:t>3</a:t>
            </a:r>
          </a:p>
        </p:txBody>
      </p:sp>
      <p:sp>
        <p:nvSpPr>
          <p:cNvPr id="53288" name="Text Box 27"/>
          <p:cNvSpPr txBox="1">
            <a:spLocks noChangeArrowheads="1"/>
          </p:cNvSpPr>
          <p:nvPr>
            <p:custDataLst>
              <p:tags r:id="rId21"/>
            </p:custDataLst>
          </p:nvPr>
        </p:nvSpPr>
        <p:spPr bwMode="auto">
          <a:xfrm>
            <a:off x="2819400" y="30734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bagel </a:t>
            </a:r>
            <a:r>
              <a:rPr lang="en-US">
                <a:solidFill>
                  <a:srgbClr val="067B0E"/>
                </a:solidFill>
                <a:latin typeface="Comic Sans MS" pitchFamily="-106" charset="0"/>
              </a:rPr>
              <a:t>2</a:t>
            </a:r>
          </a:p>
        </p:txBody>
      </p:sp>
      <p:sp>
        <p:nvSpPr>
          <p:cNvPr id="53289" name="Text Box 27"/>
          <p:cNvSpPr txBox="1">
            <a:spLocks noChangeArrowheads="1"/>
          </p:cNvSpPr>
          <p:nvPr>
            <p:custDataLst>
              <p:tags r:id="rId22"/>
            </p:custDataLst>
          </p:nvPr>
        </p:nvSpPr>
        <p:spPr bwMode="auto">
          <a:xfrm>
            <a:off x="2819400" y="3429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knife </a:t>
            </a:r>
            <a:r>
              <a:rPr lang="en-US">
                <a:solidFill>
                  <a:srgbClr val="067B0E"/>
                </a:solidFill>
                <a:latin typeface="Comic Sans MS" pitchFamily="-106" charset="0"/>
              </a:rPr>
              <a:t>3</a:t>
            </a:r>
          </a:p>
        </p:txBody>
      </p:sp>
      <p:sp>
        <p:nvSpPr>
          <p:cNvPr id="53290" name="Text Box 27"/>
          <p:cNvSpPr txBox="1">
            <a:spLocks noChangeArrowheads="1"/>
          </p:cNvSpPr>
          <p:nvPr>
            <p:custDataLst>
              <p:tags r:id="rId23"/>
            </p:custDataLst>
          </p:nvPr>
        </p:nvSpPr>
        <p:spPr bwMode="auto">
          <a:xfrm>
            <a:off x="4584700" y="61214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scale </a:t>
            </a:r>
            <a:r>
              <a:rPr lang="en-US">
                <a:solidFill>
                  <a:srgbClr val="067B0E"/>
                </a:solidFill>
                <a:latin typeface="Comic Sans MS" pitchFamily="-106" charset="0"/>
              </a:rPr>
              <a:t>4</a:t>
            </a:r>
          </a:p>
        </p:txBody>
      </p:sp>
      <p:sp>
        <p:nvSpPr>
          <p:cNvPr id="53291" name="Text Box 27"/>
          <p:cNvSpPr txBox="1">
            <a:spLocks noChangeArrowheads="1"/>
          </p:cNvSpPr>
          <p:nvPr>
            <p:custDataLst>
              <p:tags r:id="rId24"/>
            </p:custDataLst>
          </p:nvPr>
        </p:nvSpPr>
        <p:spPr bwMode="auto">
          <a:xfrm>
            <a:off x="2755900" y="6350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ridge </a:t>
            </a:r>
            <a:r>
              <a:rPr lang="en-US">
                <a:solidFill>
                  <a:srgbClr val="067B0E"/>
                </a:solidFill>
                <a:latin typeface="Comic Sans MS" pitchFamily="-106" charset="0"/>
              </a:rPr>
              <a:t>3</a:t>
            </a:r>
          </a:p>
        </p:txBody>
      </p:sp>
      <p:sp>
        <p:nvSpPr>
          <p:cNvPr id="53292" name="Text Box 29"/>
          <p:cNvSpPr txBox="1">
            <a:spLocks noChangeArrowheads="1"/>
          </p:cNvSpPr>
          <p:nvPr/>
        </p:nvSpPr>
        <p:spPr bwMode="auto">
          <a:xfrm>
            <a:off x="6172200" y="28194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147 </a:t>
            </a:r>
            <a:r>
              <a:rPr lang="en-US" sz="1400">
                <a:solidFill>
                  <a:srgbClr val="0E0CFB"/>
                </a:solidFill>
                <a:latin typeface="Arial" charset="0"/>
              </a:rPr>
              <a:t>words remaining</a:t>
            </a:r>
          </a:p>
        </p:txBody>
      </p:sp>
      <p:sp>
        <p:nvSpPr>
          <p:cNvPr id="53293" name="Text Box 29"/>
          <p:cNvSpPr txBox="1">
            <a:spLocks noChangeArrowheads="1"/>
          </p:cNvSpPr>
          <p:nvPr/>
        </p:nvSpPr>
        <p:spPr bwMode="auto">
          <a:xfrm>
            <a:off x="6172200" y="32004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15 </a:t>
            </a:r>
            <a:r>
              <a:rPr lang="en-US" sz="1400">
                <a:solidFill>
                  <a:srgbClr val="0E0CFB"/>
                </a:solidFill>
                <a:latin typeface="Arial" charset="0"/>
              </a:rPr>
              <a:t>words remaining</a:t>
            </a:r>
          </a:p>
        </p:txBody>
      </p:sp>
      <p:sp>
        <p:nvSpPr>
          <p:cNvPr id="53294" name="Text Box 22"/>
          <p:cNvSpPr txBox="1">
            <a:spLocks noChangeArrowheads="1"/>
          </p:cNvSpPr>
          <p:nvPr/>
        </p:nvSpPr>
        <p:spPr bwMode="auto">
          <a:xfrm>
            <a:off x="609600" y="277653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218 </a:t>
            </a:r>
            <a:r>
              <a:rPr lang="en-US" sz="1400">
                <a:solidFill>
                  <a:srgbClr val="0E0CFB"/>
                </a:solidFill>
                <a:latin typeface="Arial" charset="0"/>
              </a:rPr>
              <a:t>words remaining</a:t>
            </a:r>
          </a:p>
        </p:txBody>
      </p:sp>
      <p:sp>
        <p:nvSpPr>
          <p:cNvPr id="53295" name="Text Box 28"/>
          <p:cNvSpPr txBox="1">
            <a:spLocks noChangeArrowheads="1"/>
          </p:cNvSpPr>
          <p:nvPr/>
        </p:nvSpPr>
        <p:spPr bwMode="auto">
          <a:xfrm>
            <a:off x="609600" y="3152775"/>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68 </a:t>
            </a:r>
            <a:r>
              <a:rPr lang="en-US" sz="1400">
                <a:solidFill>
                  <a:srgbClr val="0E0CFB"/>
                </a:solidFill>
                <a:latin typeface="Arial" charset="0"/>
              </a:rPr>
              <a:t>words remaining</a:t>
            </a:r>
          </a:p>
        </p:txBody>
      </p:sp>
      <p:sp>
        <p:nvSpPr>
          <p:cNvPr id="53296" name="Text Box 28"/>
          <p:cNvSpPr txBox="1">
            <a:spLocks noChangeArrowheads="1"/>
          </p:cNvSpPr>
          <p:nvPr/>
        </p:nvSpPr>
        <p:spPr bwMode="auto">
          <a:xfrm>
            <a:off x="609600" y="3502025"/>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20 </a:t>
            </a:r>
            <a:r>
              <a:rPr lang="en-US" sz="1400">
                <a:solidFill>
                  <a:srgbClr val="0E0CFB"/>
                </a:solidFill>
                <a:latin typeface="Arial" charset="0"/>
              </a:rPr>
              <a:t>words remaining</a:t>
            </a:r>
          </a:p>
        </p:txBody>
      </p:sp>
      <p:sp>
        <p:nvSpPr>
          <p:cNvPr id="53297" name="Text Box 43"/>
          <p:cNvSpPr txBox="1">
            <a:spLocks noChangeArrowheads="1"/>
          </p:cNvSpPr>
          <p:nvPr/>
        </p:nvSpPr>
        <p:spPr bwMode="auto">
          <a:xfrm>
            <a:off x="6138863" y="577373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117 </a:t>
            </a:r>
            <a:r>
              <a:rPr lang="en-US" sz="1400">
                <a:solidFill>
                  <a:srgbClr val="0E0CFB"/>
                </a:solidFill>
                <a:latin typeface="Arial" charset="0"/>
              </a:rPr>
              <a:t>words remaining</a:t>
            </a:r>
          </a:p>
        </p:txBody>
      </p:sp>
      <p:sp>
        <p:nvSpPr>
          <p:cNvPr id="53298" name="Text Box 43"/>
          <p:cNvSpPr txBox="1">
            <a:spLocks noChangeArrowheads="1"/>
          </p:cNvSpPr>
          <p:nvPr/>
        </p:nvSpPr>
        <p:spPr bwMode="auto">
          <a:xfrm>
            <a:off x="6143625" y="616902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11 </a:t>
            </a:r>
            <a:r>
              <a:rPr lang="en-US" sz="1400">
                <a:solidFill>
                  <a:srgbClr val="0E0CFB"/>
                </a:solidFill>
                <a:latin typeface="Arial" charset="0"/>
              </a:rPr>
              <a:t>words remaining</a:t>
            </a:r>
          </a:p>
        </p:txBody>
      </p:sp>
      <p:sp>
        <p:nvSpPr>
          <p:cNvPr id="53299" name="Text Box 42"/>
          <p:cNvSpPr txBox="1">
            <a:spLocks noChangeArrowheads="1"/>
          </p:cNvSpPr>
          <p:nvPr/>
        </p:nvSpPr>
        <p:spPr bwMode="auto">
          <a:xfrm>
            <a:off x="561975" y="6076950"/>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91 </a:t>
            </a:r>
            <a:r>
              <a:rPr lang="en-US" sz="1400">
                <a:solidFill>
                  <a:srgbClr val="0E0CFB"/>
                </a:solidFill>
                <a:latin typeface="Arial" charset="0"/>
              </a:rPr>
              <a:t>words remaining</a:t>
            </a:r>
          </a:p>
        </p:txBody>
      </p:sp>
      <p:sp>
        <p:nvSpPr>
          <p:cNvPr id="53300" name="Text Box 42"/>
          <p:cNvSpPr txBox="1">
            <a:spLocks noChangeArrowheads="1"/>
          </p:cNvSpPr>
          <p:nvPr/>
        </p:nvSpPr>
        <p:spPr bwMode="auto">
          <a:xfrm>
            <a:off x="555625" y="6454775"/>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13 </a:t>
            </a:r>
            <a:r>
              <a:rPr lang="en-US" sz="1400">
                <a:solidFill>
                  <a:srgbClr val="0E0CFB"/>
                </a:solidFill>
                <a:latin typeface="Arial" charset="0"/>
              </a:rPr>
              <a:t>words remaining</a:t>
            </a:r>
          </a:p>
        </p:txBody>
      </p:sp>
      <p:sp>
        <p:nvSpPr>
          <p:cNvPr id="53301" name="Text Box 32"/>
          <p:cNvSpPr txBox="1">
            <a:spLocks noChangeArrowheads="1"/>
          </p:cNvSpPr>
          <p:nvPr>
            <p:custDataLst>
              <p:tags r:id="rId25"/>
            </p:custDataLst>
          </p:nvPr>
        </p:nvSpPr>
        <p:spPr bwMode="auto">
          <a:xfrm rot="-1497171">
            <a:off x="1012825" y="5135563"/>
            <a:ext cx="2417763" cy="739775"/>
          </a:xfrm>
          <a:prstGeom prst="rect">
            <a:avLst/>
          </a:prstGeom>
          <a:solidFill>
            <a:schemeClr val="bg1"/>
          </a:solidFill>
          <a:ln w="19050">
            <a:solidFill>
              <a:srgbClr val="0B04FF"/>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Comic Sans MS" pitchFamily="-106" charset="0"/>
              </a:rPr>
              <a:t>eight </a:t>
            </a:r>
            <a:r>
              <a:rPr lang="en-US" sz="4200">
                <a:solidFill>
                  <a:srgbClr val="067B0E"/>
                </a:solidFill>
                <a:latin typeface="Comic Sans MS" pitchFamily="-106" charset="0"/>
              </a:rPr>
              <a:t>5</a:t>
            </a:r>
            <a:endParaRPr lang="en-US" sz="4200">
              <a:latin typeface="Comic Sans MS" pitchFamily="-106" charset="0"/>
            </a:endParaRPr>
          </a:p>
        </p:txBody>
      </p:sp>
      <p:sp>
        <p:nvSpPr>
          <p:cNvPr id="53302" name="Text Box 32"/>
          <p:cNvSpPr txBox="1">
            <a:spLocks noChangeArrowheads="1"/>
          </p:cNvSpPr>
          <p:nvPr>
            <p:custDataLst>
              <p:tags r:id="rId26"/>
            </p:custDataLst>
          </p:nvPr>
        </p:nvSpPr>
        <p:spPr bwMode="auto">
          <a:xfrm rot="-1497171">
            <a:off x="1185863" y="1771650"/>
            <a:ext cx="2417762" cy="739775"/>
          </a:xfrm>
          <a:prstGeom prst="rect">
            <a:avLst/>
          </a:prstGeom>
          <a:solidFill>
            <a:schemeClr val="bg1"/>
          </a:solidFill>
          <a:ln w="19050">
            <a:solidFill>
              <a:srgbClr val="0B04FF"/>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Comic Sans MS" pitchFamily="-106" charset="0"/>
              </a:rPr>
              <a:t>snake </a:t>
            </a:r>
            <a:r>
              <a:rPr lang="en-US" sz="4200">
                <a:solidFill>
                  <a:srgbClr val="067B0E"/>
                </a:solidFill>
                <a:latin typeface="Comic Sans MS" pitchFamily="-106" charset="0"/>
              </a:rPr>
              <a:t>5</a:t>
            </a:r>
            <a:endParaRPr lang="en-US" sz="4200">
              <a:latin typeface="Comic Sans MS" pitchFamily="-106" charset="0"/>
            </a:endParaRPr>
          </a:p>
        </p:txBody>
      </p:sp>
      <p:sp>
        <p:nvSpPr>
          <p:cNvPr id="53303" name="Text Box 27"/>
          <p:cNvSpPr txBox="1">
            <a:spLocks noChangeArrowheads="1"/>
          </p:cNvSpPr>
          <p:nvPr>
            <p:custDataLst>
              <p:tags r:id="rId27"/>
            </p:custDataLst>
          </p:nvPr>
        </p:nvSpPr>
        <p:spPr bwMode="auto">
          <a:xfrm>
            <a:off x="4648200" y="3429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frosh </a:t>
            </a:r>
            <a:r>
              <a:rPr lang="en-US">
                <a:solidFill>
                  <a:srgbClr val="067B0E"/>
                </a:solidFill>
                <a:latin typeface="Comic Sans MS" pitchFamily="-106" charset="0"/>
              </a:rPr>
              <a:t>4</a:t>
            </a:r>
          </a:p>
        </p:txBody>
      </p:sp>
      <p:sp>
        <p:nvSpPr>
          <p:cNvPr id="53304" name="Text Box 27"/>
          <p:cNvSpPr txBox="1">
            <a:spLocks noChangeArrowheads="1"/>
          </p:cNvSpPr>
          <p:nvPr>
            <p:custDataLst>
              <p:tags r:id="rId28"/>
            </p:custDataLst>
          </p:nvPr>
        </p:nvSpPr>
        <p:spPr bwMode="auto">
          <a:xfrm>
            <a:off x="4584700" y="6426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laser </a:t>
            </a:r>
            <a:r>
              <a:rPr lang="en-US">
                <a:solidFill>
                  <a:srgbClr val="067B0E"/>
                </a:solidFill>
                <a:latin typeface="Comic Sans MS" pitchFamily="-106" charset="0"/>
              </a:rPr>
              <a:t>3</a:t>
            </a:r>
          </a:p>
        </p:txBody>
      </p:sp>
      <p:sp>
        <p:nvSpPr>
          <p:cNvPr id="53305" name="Text Box 29"/>
          <p:cNvSpPr txBox="1">
            <a:spLocks noChangeArrowheads="1"/>
          </p:cNvSpPr>
          <p:nvPr/>
        </p:nvSpPr>
        <p:spPr bwMode="auto">
          <a:xfrm>
            <a:off x="6149975" y="35210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 "</a:t>
            </a:r>
            <a:r>
              <a:rPr lang="en-US" sz="1400">
                <a:solidFill>
                  <a:srgbClr val="0E0CFB"/>
                </a:solidFill>
                <a:latin typeface="Arial" charset="0"/>
              </a:rPr>
              <a:t>words" remaining</a:t>
            </a:r>
          </a:p>
        </p:txBody>
      </p:sp>
      <p:sp>
        <p:nvSpPr>
          <p:cNvPr id="53306" name="Text Box 43"/>
          <p:cNvSpPr txBox="1">
            <a:spLocks noChangeArrowheads="1"/>
          </p:cNvSpPr>
          <p:nvPr/>
        </p:nvSpPr>
        <p:spPr bwMode="auto">
          <a:xfrm>
            <a:off x="6121400" y="64897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4 </a:t>
            </a:r>
            <a:r>
              <a:rPr lang="en-US" sz="1400">
                <a:solidFill>
                  <a:srgbClr val="0E0CFB"/>
                </a:solidFill>
                <a:latin typeface="Arial" charset="0"/>
              </a:rPr>
              <a:t>words remaining</a:t>
            </a:r>
          </a:p>
        </p:txBody>
      </p:sp>
      <p:sp>
        <p:nvSpPr>
          <p:cNvPr id="53307" name="Rectangle 60"/>
          <p:cNvSpPr>
            <a:spLocks noChangeArrowheads="1"/>
          </p:cNvSpPr>
          <p:nvPr/>
        </p:nvSpPr>
        <p:spPr bwMode="auto">
          <a:xfrm>
            <a:off x="8077200" y="2254250"/>
            <a:ext cx="914400" cy="1708150"/>
          </a:xfrm>
          <a:prstGeom prst="rect">
            <a:avLst/>
          </a:prstGeom>
          <a:solidFill>
            <a:srgbClr val="CCFFCC"/>
          </a:solidFill>
          <a:ln w="9525">
            <a:solidFill>
              <a:srgbClr val="159627"/>
            </a:solidFill>
            <a:miter lim="800000"/>
            <a:headEnd/>
            <a:tailEnd/>
          </a:ln>
        </p:spPr>
        <p:txBody>
          <a:bodyPr>
            <a:spAutoFit/>
          </a:bodyPr>
          <a:lstStyle/>
          <a:p>
            <a:pPr algn="l"/>
            <a:r>
              <a:rPr lang="en-US" sz="2100" b="1">
                <a:solidFill>
                  <a:srgbClr val="09AC20"/>
                </a:solidFill>
                <a:latin typeface="Cambria" pitchFamily="18" charset="0"/>
              </a:rPr>
              <a:t>heros </a:t>
            </a:r>
          </a:p>
          <a:p>
            <a:pPr algn="l"/>
            <a:r>
              <a:rPr lang="en-US" sz="2100" b="1">
                <a:solidFill>
                  <a:srgbClr val="09AC20"/>
                </a:solidFill>
                <a:latin typeface="Cambria" pitchFamily="18" charset="0"/>
              </a:rPr>
              <a:t>hoers </a:t>
            </a:r>
          </a:p>
          <a:p>
            <a:pPr algn="l"/>
            <a:r>
              <a:rPr lang="en-US" sz="2100" b="1">
                <a:solidFill>
                  <a:srgbClr val="C00000"/>
                </a:solidFill>
                <a:latin typeface="Cambria" pitchFamily="18" charset="0"/>
              </a:rPr>
              <a:t>horse </a:t>
            </a:r>
          </a:p>
          <a:p>
            <a:pPr algn="l"/>
            <a:r>
              <a:rPr lang="en-US" sz="2100" b="1">
                <a:solidFill>
                  <a:srgbClr val="09AC20"/>
                </a:solidFill>
                <a:latin typeface="Cambria" pitchFamily="18" charset="0"/>
              </a:rPr>
              <a:t>shoer </a:t>
            </a:r>
          </a:p>
          <a:p>
            <a:pPr algn="l"/>
            <a:r>
              <a:rPr lang="en-US" sz="2100" b="1">
                <a:solidFill>
                  <a:srgbClr val="09AC20"/>
                </a:solidFill>
                <a:latin typeface="Cambria" pitchFamily="18" charset="0"/>
              </a:rPr>
              <a:t>shore</a:t>
            </a:r>
          </a:p>
        </p:txBody>
      </p:sp>
      <p:sp>
        <p:nvSpPr>
          <p:cNvPr id="53308" name="Rectangle 61"/>
          <p:cNvSpPr>
            <a:spLocks noChangeArrowheads="1"/>
          </p:cNvSpPr>
          <p:nvPr/>
        </p:nvSpPr>
        <p:spPr bwMode="auto">
          <a:xfrm>
            <a:off x="8077200" y="4997450"/>
            <a:ext cx="914400" cy="1708150"/>
          </a:xfrm>
          <a:prstGeom prst="rect">
            <a:avLst/>
          </a:prstGeom>
          <a:solidFill>
            <a:srgbClr val="CCFFCC"/>
          </a:solidFill>
          <a:ln w="9525">
            <a:solidFill>
              <a:srgbClr val="159627"/>
            </a:solidFill>
            <a:miter lim="800000"/>
            <a:headEnd/>
            <a:tailEnd/>
          </a:ln>
        </p:spPr>
        <p:txBody>
          <a:bodyPr>
            <a:spAutoFit/>
          </a:bodyPr>
          <a:lstStyle/>
          <a:p>
            <a:pPr algn="l"/>
            <a:r>
              <a:rPr lang="pt-BR" sz="2100" b="1">
                <a:solidFill>
                  <a:srgbClr val="09AC20"/>
                </a:solidFill>
                <a:latin typeface="Cambria" pitchFamily="18" charset="0"/>
              </a:rPr>
              <a:t>cease</a:t>
            </a:r>
          </a:p>
          <a:p>
            <a:pPr algn="l"/>
            <a:r>
              <a:rPr lang="pt-BR" sz="2100" b="1">
                <a:solidFill>
                  <a:srgbClr val="09AC20"/>
                </a:solidFill>
                <a:latin typeface="Cambria" pitchFamily="18" charset="0"/>
              </a:rPr>
              <a:t>cafes </a:t>
            </a:r>
          </a:p>
          <a:p>
            <a:pPr algn="l"/>
            <a:r>
              <a:rPr lang="pt-BR" sz="2100" b="1">
                <a:solidFill>
                  <a:srgbClr val="09AC20"/>
                </a:solidFill>
                <a:latin typeface="Cambria" pitchFamily="18" charset="0"/>
              </a:rPr>
              <a:t>faces</a:t>
            </a:r>
          </a:p>
          <a:p>
            <a:pPr algn="l"/>
            <a:r>
              <a:rPr lang="pt-BR" sz="2100" b="1">
                <a:solidFill>
                  <a:srgbClr val="C00000"/>
                </a:solidFill>
                <a:latin typeface="Cambria" pitchFamily="18" charset="0"/>
              </a:rPr>
              <a:t>cakes</a:t>
            </a:r>
          </a:p>
          <a:p>
            <a:pPr algn="l"/>
            <a:r>
              <a:rPr lang="pt-BR" sz="2100" b="1">
                <a:solidFill>
                  <a:srgbClr val="09AC20"/>
                </a:solidFill>
                <a:latin typeface="Cambria" pitchFamily="18" charset="0"/>
              </a:rPr>
              <a:t>caves </a:t>
            </a:r>
            <a:endParaRPr lang="en-US" sz="2100" b="1">
              <a:solidFill>
                <a:srgbClr val="09AC20"/>
              </a:solidFill>
              <a:latin typeface="Cambria" pitchFamily="18" charset="0"/>
            </a:endParaRPr>
          </a:p>
        </p:txBody>
      </p:sp>
      <mc:AlternateContent xmlns:mc="http://schemas.openxmlformats.org/markup-compatibility/2006" xmlns:p14="http://schemas.microsoft.com/office/powerpoint/2010/main">
        <mc:Choice Requires="p14">
          <p:contentPart p14:bwMode="auto" r:id="rId33">
            <p14:nvContentPartPr>
              <p14:cNvPr id="1026" name="Ink 40"/>
              <p14:cNvContentPartPr>
                <a14:cpLocks xmlns:a14="http://schemas.microsoft.com/office/drawing/2010/main" noRot="1" noChangeAspect="1" noEditPoints="1" noChangeArrowheads="1" noChangeShapeType="1"/>
              </p14:cNvContentPartPr>
              <p14:nvPr/>
            </p14:nvContentPartPr>
            <p14:xfrm>
              <a:off x="3505200" y="3352800"/>
              <a:ext cx="17463" cy="4763"/>
            </p14:xfrm>
          </p:contentPart>
        </mc:Choice>
        <mc:Fallback xmlns="">
          <p:pic>
            <p:nvPicPr>
              <p:cNvPr id="1026" name="Ink 40"/>
              <p:cNvPicPr>
                <a:picLocks noRot="1" noChangeAspect="1" noEditPoints="1" noChangeArrowheads="1" noChangeShapeType="1"/>
              </p:cNvPicPr>
              <p:nvPr/>
            </p:nvPicPr>
            <p:blipFill>
              <a:blip r:embed="rId34"/>
              <a:stretch>
                <a:fillRect/>
              </a:stretch>
            </p:blipFill>
            <p:spPr>
              <a:xfrm>
                <a:off x="3497716" y="3346938"/>
                <a:ext cx="28511" cy="18319"/>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027" name="Ink 64"/>
              <p14:cNvContentPartPr>
                <a14:cpLocks xmlns:a14="http://schemas.microsoft.com/office/drawing/2010/main" noRot="1" noChangeAspect="1" noEditPoints="1" noChangeArrowheads="1" noChangeShapeType="1"/>
              </p14:cNvContentPartPr>
              <p14:nvPr/>
            </p14:nvContentPartPr>
            <p14:xfrm>
              <a:off x="7910513" y="2930525"/>
              <a:ext cx="1076325" cy="400050"/>
            </p14:xfrm>
          </p:contentPart>
        </mc:Choice>
        <mc:Fallback xmlns="">
          <p:pic>
            <p:nvPicPr>
              <p:cNvPr id="1027" name="Ink 64"/>
              <p:cNvPicPr>
                <a:picLocks noRot="1" noChangeAspect="1" noEditPoints="1" noChangeArrowheads="1" noChangeShapeType="1"/>
              </p:cNvPicPr>
              <p:nvPr/>
            </p:nvPicPr>
            <p:blipFill>
              <a:blip r:embed="rId36"/>
              <a:stretch>
                <a:fillRect/>
              </a:stretch>
            </p:blipFill>
            <p:spPr>
              <a:xfrm>
                <a:off x="7898994" y="2917562"/>
                <a:ext cx="1102243" cy="425976"/>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028" name="Ink 65"/>
              <p14:cNvContentPartPr>
                <a14:cpLocks xmlns:a14="http://schemas.microsoft.com/office/drawing/2010/main" noRot="1" noChangeAspect="1" noEditPoints="1" noChangeArrowheads="1" noChangeShapeType="1"/>
              </p14:cNvContentPartPr>
              <p14:nvPr/>
            </p14:nvContentPartPr>
            <p14:xfrm>
              <a:off x="8143875" y="5867400"/>
              <a:ext cx="865188" cy="577850"/>
            </p14:xfrm>
          </p:contentPart>
        </mc:Choice>
        <mc:Fallback xmlns="">
          <p:pic>
            <p:nvPicPr>
              <p:cNvPr id="1028" name="Ink 65"/>
              <p:cNvPicPr>
                <a:picLocks noRot="1" noChangeAspect="1" noEditPoints="1" noChangeArrowheads="1" noChangeShapeType="1"/>
              </p:cNvPicPr>
              <p:nvPr/>
            </p:nvPicPr>
            <p:blipFill>
              <a:blip r:embed="rId38"/>
              <a:stretch>
                <a:fillRect/>
              </a:stretch>
            </p:blipFill>
            <p:spPr>
              <a:xfrm>
                <a:off x="8129839" y="5854447"/>
                <a:ext cx="893980" cy="605195"/>
              </a:xfrm>
              <a:prstGeom prst="rect">
                <a:avLst/>
              </a:prstGeom>
            </p:spPr>
          </p:pic>
        </mc:Fallback>
      </mc:AlternateContent>
    </p:spTree>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ounded Rectangle 12"/>
          <p:cNvSpPr/>
          <p:nvPr/>
        </p:nvSpPr>
        <p:spPr bwMode="auto">
          <a:xfrm>
            <a:off x="3775075" y="1676400"/>
            <a:ext cx="4911725" cy="2259408"/>
          </a:xfrm>
          <a:prstGeom prst="round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pic>
        <p:nvPicPr>
          <p:cNvPr id="157698" name="Picture 2" descr="Epic Rap Battles of History Logo.png"/>
          <p:cNvPicPr>
            <a:picLocks noChangeAspect="1"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4114800" y="1852178"/>
            <a:ext cx="3683794" cy="1957822"/>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p:cNvSpPr txBox="1"/>
          <p:nvPr/>
        </p:nvSpPr>
        <p:spPr>
          <a:xfrm rot="762064">
            <a:off x="7379493" y="1930567"/>
            <a:ext cx="838200" cy="738664"/>
          </a:xfrm>
          <a:prstGeom prst="rect">
            <a:avLst/>
          </a:prstGeom>
          <a:solidFill>
            <a:schemeClr val="bg1">
              <a:lumMod val="85000"/>
            </a:schemeClr>
          </a:solidFill>
        </p:spPr>
        <p:txBody>
          <a:bodyPr wrap="square" rtlCol="0">
            <a:spAutoFit/>
          </a:bodyPr>
          <a:lstStyle/>
          <a:p>
            <a:r>
              <a:rPr lang="en-US" sz="4200" b="1" dirty="0" smtClean="0">
                <a:solidFill>
                  <a:srgbClr val="FF0000"/>
                </a:solidFill>
                <a:latin typeface="Calibri" panose="020F0502020204030204" pitchFamily="34" charset="0"/>
              </a:rPr>
              <a:t>CS</a:t>
            </a:r>
            <a:endParaRPr lang="en-US" sz="4200" b="1" dirty="0">
              <a:solidFill>
                <a:srgbClr val="FF0000"/>
              </a:solidFill>
              <a:latin typeface="Calibri" panose="020F0502020204030204" pitchFamily="34" charset="0"/>
            </a:endParaRPr>
          </a:p>
        </p:txBody>
      </p:sp>
      <p:sp>
        <p:nvSpPr>
          <p:cNvPr id="2" name="Rounded Rectangle 1"/>
          <p:cNvSpPr/>
          <p:nvPr/>
        </p:nvSpPr>
        <p:spPr bwMode="auto">
          <a:xfrm>
            <a:off x="6553200" y="736431"/>
            <a:ext cx="1524000" cy="369838"/>
          </a:xfrm>
          <a:prstGeom prst="round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075" name="Text Box 5"/>
          <p:cNvSpPr txBox="1">
            <a:spLocks noChangeArrowheads="1"/>
          </p:cNvSpPr>
          <p:nvPr>
            <p:custDataLst>
              <p:tags r:id="rId1"/>
            </p:custDataLst>
          </p:nvPr>
        </p:nvSpPr>
        <p:spPr bwMode="auto">
          <a:xfrm>
            <a:off x="609600" y="26988"/>
            <a:ext cx="331787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a:latin typeface="Cambria" pitchFamily="18" charset="0"/>
              </a:rPr>
              <a:t>CS </a:t>
            </a:r>
            <a:r>
              <a:rPr lang="en-US" sz="4200" dirty="0" smtClean="0">
                <a:latin typeface="Cambria" pitchFamily="18" charset="0"/>
              </a:rPr>
              <a:t>5</a:t>
            </a:r>
            <a:endParaRPr lang="en-US" sz="4200" dirty="0">
              <a:latin typeface="Cambria" pitchFamily="18" charset="0"/>
            </a:endParaRPr>
          </a:p>
        </p:txBody>
      </p:sp>
      <p:sp>
        <p:nvSpPr>
          <p:cNvPr id="3076" name="Text Box 6"/>
          <p:cNvSpPr txBox="1">
            <a:spLocks noChangeArrowheads="1"/>
          </p:cNvSpPr>
          <p:nvPr>
            <p:custDataLst>
              <p:tags r:id="rId2"/>
            </p:custDataLst>
          </p:nvPr>
        </p:nvSpPr>
        <p:spPr bwMode="auto">
          <a:xfrm>
            <a:off x="239713" y="574992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logic gates</a:t>
            </a:r>
          </a:p>
        </p:txBody>
      </p:sp>
      <p:sp>
        <p:nvSpPr>
          <p:cNvPr id="3077" name="Text Box 7"/>
          <p:cNvSpPr txBox="1">
            <a:spLocks noChangeArrowheads="1"/>
          </p:cNvSpPr>
          <p:nvPr>
            <p:custDataLst>
              <p:tags r:id="rId3"/>
            </p:custDataLst>
          </p:nvPr>
        </p:nvSpPr>
        <p:spPr bwMode="auto">
          <a:xfrm>
            <a:off x="177800" y="6242050"/>
            <a:ext cx="27289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transistors / switches</a:t>
            </a:r>
          </a:p>
        </p:txBody>
      </p:sp>
      <p:sp>
        <p:nvSpPr>
          <p:cNvPr id="3078" name="Text Box 8"/>
          <p:cNvSpPr txBox="1">
            <a:spLocks noChangeArrowheads="1"/>
          </p:cNvSpPr>
          <p:nvPr>
            <p:custDataLst>
              <p:tags r:id="rId4"/>
            </p:custDataLst>
          </p:nvPr>
        </p:nvSpPr>
        <p:spPr bwMode="auto">
          <a:xfrm>
            <a:off x="239713" y="525938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bitwise functions</a:t>
            </a:r>
          </a:p>
        </p:txBody>
      </p:sp>
      <p:sp>
        <p:nvSpPr>
          <p:cNvPr id="3079" name="Text Box 9"/>
          <p:cNvSpPr txBox="1">
            <a:spLocks noChangeArrowheads="1"/>
          </p:cNvSpPr>
          <p:nvPr>
            <p:custDataLst>
              <p:tags r:id="rId5"/>
            </p:custDataLst>
          </p:nvPr>
        </p:nvSpPr>
        <p:spPr bwMode="auto">
          <a:xfrm>
            <a:off x="239713" y="4768850"/>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arithmetic</a:t>
            </a:r>
          </a:p>
        </p:txBody>
      </p:sp>
      <p:sp>
        <p:nvSpPr>
          <p:cNvPr id="3080" name="Text Box 10"/>
          <p:cNvSpPr txBox="1">
            <a:spLocks noChangeArrowheads="1"/>
          </p:cNvSpPr>
          <p:nvPr>
            <p:custDataLst>
              <p:tags r:id="rId6"/>
            </p:custDataLst>
          </p:nvPr>
        </p:nvSpPr>
        <p:spPr bwMode="auto">
          <a:xfrm>
            <a:off x="0" y="4310063"/>
            <a:ext cx="2906713"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dirty="0">
                <a:solidFill>
                  <a:schemeClr val="bg2"/>
                </a:solidFill>
                <a:latin typeface="Cambria" pitchFamily="18" charset="0"/>
              </a:rPr>
              <a:t>1-bit memory: flip-flops</a:t>
            </a:r>
          </a:p>
        </p:txBody>
      </p:sp>
      <p:sp>
        <p:nvSpPr>
          <p:cNvPr id="3081" name="Line 11"/>
          <p:cNvSpPr>
            <a:spLocks noChangeShapeType="1"/>
          </p:cNvSpPr>
          <p:nvPr>
            <p:custDataLst>
              <p:tags r:id="rId7"/>
            </p:custDataLst>
          </p:nvPr>
        </p:nvSpPr>
        <p:spPr bwMode="auto">
          <a:xfrm flipV="1">
            <a:off x="141111" y="1631950"/>
            <a:ext cx="0" cy="492125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latin typeface="Cambria" pitchFamily="18" charset="0"/>
            </a:endParaRPr>
          </a:p>
        </p:txBody>
      </p:sp>
      <p:sp>
        <p:nvSpPr>
          <p:cNvPr id="3082" name="Text Box 12"/>
          <p:cNvSpPr txBox="1">
            <a:spLocks noChangeArrowheads="1"/>
          </p:cNvSpPr>
          <p:nvPr>
            <p:custDataLst>
              <p:tags r:id="rId8"/>
            </p:custDataLst>
          </p:nvPr>
        </p:nvSpPr>
        <p:spPr bwMode="auto">
          <a:xfrm>
            <a:off x="4387056" y="228600"/>
            <a:ext cx="3563938"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700" dirty="0">
                <a:latin typeface="Cambria" pitchFamily="18" charset="0"/>
              </a:rPr>
              <a:t>Homework #6</a:t>
            </a:r>
          </a:p>
        </p:txBody>
      </p:sp>
      <p:sp>
        <p:nvSpPr>
          <p:cNvPr id="3083" name="Text Box 13"/>
          <p:cNvSpPr txBox="1">
            <a:spLocks noChangeArrowheads="1"/>
          </p:cNvSpPr>
          <p:nvPr>
            <p:custDataLst>
              <p:tags r:id="rId9"/>
            </p:custDataLst>
          </p:nvPr>
        </p:nvSpPr>
        <p:spPr bwMode="auto">
          <a:xfrm>
            <a:off x="239713" y="38687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registers</a:t>
            </a:r>
          </a:p>
        </p:txBody>
      </p:sp>
      <p:sp>
        <p:nvSpPr>
          <p:cNvPr id="3084" name="Text Box 14"/>
          <p:cNvSpPr txBox="1">
            <a:spLocks noChangeArrowheads="1"/>
          </p:cNvSpPr>
          <p:nvPr>
            <p:custDataLst>
              <p:tags r:id="rId10"/>
            </p:custDataLst>
          </p:nvPr>
        </p:nvSpPr>
        <p:spPr bwMode="auto">
          <a:xfrm>
            <a:off x="239713" y="34115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RAM</a:t>
            </a:r>
          </a:p>
        </p:txBody>
      </p:sp>
      <p:sp>
        <p:nvSpPr>
          <p:cNvPr id="3085" name="Text Box 15"/>
          <p:cNvSpPr txBox="1">
            <a:spLocks noChangeArrowheads="1"/>
          </p:cNvSpPr>
          <p:nvPr>
            <p:custDataLst>
              <p:tags r:id="rId11"/>
            </p:custDataLst>
          </p:nvPr>
        </p:nvSpPr>
        <p:spPr bwMode="auto">
          <a:xfrm>
            <a:off x="239713" y="29543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IR: Instruction Register</a:t>
            </a:r>
          </a:p>
        </p:txBody>
      </p:sp>
      <p:sp>
        <p:nvSpPr>
          <p:cNvPr id="3086" name="Text Box 16"/>
          <p:cNvSpPr txBox="1">
            <a:spLocks noChangeArrowheads="1"/>
          </p:cNvSpPr>
          <p:nvPr>
            <p:custDataLst>
              <p:tags r:id="rId12"/>
            </p:custDataLst>
          </p:nvPr>
        </p:nvSpPr>
        <p:spPr bwMode="auto">
          <a:xfrm>
            <a:off x="239713" y="250507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PC: Program Counter</a:t>
            </a:r>
          </a:p>
        </p:txBody>
      </p:sp>
      <p:sp>
        <p:nvSpPr>
          <p:cNvPr id="3087" name="Text Box 17"/>
          <p:cNvSpPr txBox="1">
            <a:spLocks noChangeArrowheads="1"/>
          </p:cNvSpPr>
          <p:nvPr>
            <p:custDataLst>
              <p:tags r:id="rId13"/>
            </p:custDataLst>
          </p:nvPr>
        </p:nvSpPr>
        <p:spPr bwMode="auto">
          <a:xfrm>
            <a:off x="963613" y="1949450"/>
            <a:ext cx="19129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b="1" dirty="0">
                <a:latin typeface="Cambria" pitchFamily="18" charset="0"/>
              </a:rPr>
              <a:t>Hmmm</a:t>
            </a:r>
          </a:p>
        </p:txBody>
      </p:sp>
      <p:sp>
        <p:nvSpPr>
          <p:cNvPr id="3088" name="Text Box 18"/>
          <p:cNvSpPr txBox="1">
            <a:spLocks noChangeArrowheads="1"/>
          </p:cNvSpPr>
          <p:nvPr>
            <p:custDataLst>
              <p:tags r:id="rId14"/>
            </p:custDataLst>
          </p:nvPr>
        </p:nvSpPr>
        <p:spPr bwMode="auto">
          <a:xfrm>
            <a:off x="1066800" y="1500717"/>
            <a:ext cx="290512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dirty="0">
                <a:solidFill>
                  <a:srgbClr val="0000FF"/>
                </a:solidFill>
                <a:latin typeface="Cambria" pitchFamily="18" charset="0"/>
              </a:rPr>
              <a:t>How does Python </a:t>
            </a:r>
            <a:r>
              <a:rPr lang="en-US" sz="1200" b="1" i="1" dirty="0">
                <a:solidFill>
                  <a:srgbClr val="0000FF"/>
                </a:solidFill>
                <a:latin typeface="Cambria" pitchFamily="18" charset="0"/>
              </a:rPr>
              <a:t>function</a:t>
            </a:r>
            <a:r>
              <a:rPr lang="en-US" sz="1200" dirty="0">
                <a:solidFill>
                  <a:srgbClr val="0000FF"/>
                </a:solidFill>
                <a:latin typeface="Cambria" pitchFamily="18" charset="0"/>
              </a:rPr>
              <a:t>?</a:t>
            </a:r>
          </a:p>
        </p:txBody>
      </p:sp>
      <p:sp>
        <p:nvSpPr>
          <p:cNvPr id="3090" name="Text Box 33"/>
          <p:cNvSpPr txBox="1">
            <a:spLocks noChangeArrowheads="1"/>
          </p:cNvSpPr>
          <p:nvPr>
            <p:custDataLst>
              <p:tags r:id="rId15"/>
            </p:custDataLst>
          </p:nvPr>
        </p:nvSpPr>
        <p:spPr bwMode="auto">
          <a:xfrm>
            <a:off x="4038600" y="708378"/>
            <a:ext cx="426085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dirty="0" smtClean="0">
                <a:latin typeface="Cambria" pitchFamily="18" charset="0"/>
              </a:rPr>
              <a:t>Four problems due  </a:t>
            </a:r>
            <a:r>
              <a:rPr lang="en-US" sz="2100" dirty="0">
                <a:latin typeface="Cambria" pitchFamily="18" charset="0"/>
              </a:rPr>
              <a:t>Mon. </a:t>
            </a:r>
            <a:r>
              <a:rPr lang="en-US" sz="2100" dirty="0" smtClean="0">
                <a:latin typeface="Cambria" pitchFamily="18" charset="0"/>
              </a:rPr>
              <a:t>10/27</a:t>
            </a:r>
            <a:endParaRPr lang="en-US" sz="2100" dirty="0">
              <a:latin typeface="Cambria" pitchFamily="18" charset="0"/>
            </a:endParaRPr>
          </a:p>
        </p:txBody>
      </p:sp>
      <p:sp>
        <p:nvSpPr>
          <p:cNvPr id="3091" name="Text Box 34"/>
          <p:cNvSpPr txBox="1">
            <a:spLocks noChangeArrowheads="1"/>
          </p:cNvSpPr>
          <p:nvPr>
            <p:custDataLst>
              <p:tags r:id="rId16"/>
            </p:custDataLst>
          </p:nvPr>
        </p:nvSpPr>
        <p:spPr bwMode="auto">
          <a:xfrm>
            <a:off x="1084263" y="889000"/>
            <a:ext cx="1944687"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3200" b="1" dirty="0">
                <a:latin typeface="Cambria" pitchFamily="18" charset="0"/>
              </a:rPr>
              <a:t>Python!</a:t>
            </a:r>
          </a:p>
        </p:txBody>
      </p:sp>
      <p:sp>
        <p:nvSpPr>
          <p:cNvPr id="3092" name="Freeform 105"/>
          <p:cNvSpPr>
            <a:spLocks/>
          </p:cNvSpPr>
          <p:nvPr/>
        </p:nvSpPr>
        <p:spPr bwMode="auto">
          <a:xfrm>
            <a:off x="927035" y="1140178"/>
            <a:ext cx="416344" cy="1032712"/>
          </a:xfrm>
          <a:custGeom>
            <a:avLst/>
            <a:gdLst>
              <a:gd name="T0" fmla="*/ 2147483647 w 90"/>
              <a:gd name="T1" fmla="*/ 2147483647 h 293"/>
              <a:gd name="T2" fmla="*/ 2147483647 w 90"/>
              <a:gd name="T3" fmla="*/ 2147483647 h 293"/>
              <a:gd name="T4" fmla="*/ 2147483647 w 90"/>
              <a:gd name="T5" fmla="*/ 2147483647 h 293"/>
              <a:gd name="T6" fmla="*/ 2147483647 w 90"/>
              <a:gd name="T7" fmla="*/ 2147483647 h 293"/>
              <a:gd name="T8" fmla="*/ 2147483647 w 90"/>
              <a:gd name="T9" fmla="*/ 2147483647 h 293"/>
              <a:gd name="T10" fmla="*/ 2147483647 w 90"/>
              <a:gd name="T11" fmla="*/ 2147483647 h 293"/>
              <a:gd name="T12" fmla="*/ 2147483647 w 90"/>
              <a:gd name="T13" fmla="*/ 0 h 293"/>
              <a:gd name="T14" fmla="*/ 0 60000 65536"/>
              <a:gd name="T15" fmla="*/ 0 60000 65536"/>
              <a:gd name="T16" fmla="*/ 0 60000 65536"/>
              <a:gd name="T17" fmla="*/ 0 60000 65536"/>
              <a:gd name="T18" fmla="*/ 0 60000 65536"/>
              <a:gd name="T19" fmla="*/ 0 60000 65536"/>
              <a:gd name="T20" fmla="*/ 0 60000 65536"/>
              <a:gd name="T21" fmla="*/ 0 w 90"/>
              <a:gd name="T22" fmla="*/ 0 h 293"/>
              <a:gd name="T23" fmla="*/ 90 w 90"/>
              <a:gd name="T24" fmla="*/ 293 h 2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293">
                <a:moveTo>
                  <a:pt x="85" y="293"/>
                </a:moveTo>
                <a:cubicBezTo>
                  <a:pt x="59" y="275"/>
                  <a:pt x="38" y="270"/>
                  <a:pt x="21" y="244"/>
                </a:cubicBezTo>
                <a:cubicBezTo>
                  <a:pt x="18" y="232"/>
                  <a:pt x="16" y="220"/>
                  <a:pt x="12" y="210"/>
                </a:cubicBezTo>
                <a:cubicBezTo>
                  <a:pt x="9" y="204"/>
                  <a:pt x="2" y="200"/>
                  <a:pt x="2" y="195"/>
                </a:cubicBezTo>
                <a:cubicBezTo>
                  <a:pt x="0" y="169"/>
                  <a:pt x="5" y="94"/>
                  <a:pt x="26" y="64"/>
                </a:cubicBezTo>
                <a:cubicBezTo>
                  <a:pt x="35" y="50"/>
                  <a:pt x="49" y="27"/>
                  <a:pt x="60" y="15"/>
                </a:cubicBezTo>
                <a:cubicBezTo>
                  <a:pt x="67" y="6"/>
                  <a:pt x="90" y="0"/>
                  <a:pt x="90" y="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latin typeface="Cambria" pitchFamily="18" charset="0"/>
            </a:endParaRPr>
          </a:p>
        </p:txBody>
      </p:sp>
      <p:sp>
        <p:nvSpPr>
          <p:cNvPr id="3093" name="Rectangle 38"/>
          <p:cNvSpPr>
            <a:spLocks noChangeArrowheads="1"/>
          </p:cNvSpPr>
          <p:nvPr/>
        </p:nvSpPr>
        <p:spPr bwMode="auto">
          <a:xfrm>
            <a:off x="4681951" y="1106269"/>
            <a:ext cx="2974148" cy="369332"/>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1800" b="1" i="1" dirty="0" smtClean="0">
                <a:solidFill>
                  <a:srgbClr val="C00000"/>
                </a:solidFill>
                <a:latin typeface="Cambria" pitchFamily="18" charset="0"/>
              </a:rPr>
              <a:t>No </a:t>
            </a:r>
            <a:r>
              <a:rPr lang="en-US" sz="1800" b="1" i="1" dirty="0">
                <a:solidFill>
                  <a:srgbClr val="C00000"/>
                </a:solidFill>
                <a:latin typeface="Cambria" pitchFamily="18" charset="0"/>
              </a:rPr>
              <a:t>lab meetings next week.</a:t>
            </a:r>
          </a:p>
        </p:txBody>
      </p:sp>
      <p:sp>
        <p:nvSpPr>
          <p:cNvPr id="44" name="Rectangle 43"/>
          <p:cNvSpPr/>
          <p:nvPr/>
        </p:nvSpPr>
        <p:spPr>
          <a:xfrm>
            <a:off x="3435350" y="5967413"/>
            <a:ext cx="5403850" cy="646331"/>
          </a:xfrm>
          <a:prstGeom prst="rect">
            <a:avLst/>
          </a:prstGeom>
          <a:solidFill>
            <a:srgbClr val="CCECFF"/>
          </a:solidFill>
        </p:spPr>
        <p:txBody>
          <a:bodyPr wrap="square">
            <a:spAutoFit/>
          </a:bodyPr>
          <a:lstStyle/>
          <a:p>
            <a:pPr>
              <a:defRPr/>
            </a:pPr>
            <a:r>
              <a:rPr lang="en-US" sz="1800" b="1" dirty="0">
                <a:solidFill>
                  <a:srgbClr val="0000FF"/>
                </a:solidFill>
                <a:latin typeface="Cambria" pitchFamily="18" charset="0"/>
                <a:cs typeface="Calibri" pitchFamily="34" charset="0"/>
              </a:rPr>
              <a:t>Key challenge</a:t>
            </a:r>
            <a:r>
              <a:rPr lang="en-US" sz="1800" dirty="0">
                <a:latin typeface="Cambria" pitchFamily="18" charset="0"/>
                <a:cs typeface="Calibri" pitchFamily="34" charset="0"/>
              </a:rPr>
              <a:t>: automatically </a:t>
            </a:r>
            <a:r>
              <a:rPr lang="en-US" sz="1800" dirty="0" smtClean="0">
                <a:latin typeface="Cambria" pitchFamily="18" charset="0"/>
                <a:cs typeface="Calibri" pitchFamily="34" charset="0"/>
              </a:rPr>
              <a:t>translating functions </a:t>
            </a:r>
            <a:r>
              <a:rPr lang="en-US" sz="1800" dirty="0">
                <a:latin typeface="Cambria" pitchFamily="18" charset="0"/>
                <a:cs typeface="Calibri" pitchFamily="34" charset="0"/>
              </a:rPr>
              <a:t>into assembly – </a:t>
            </a:r>
            <a:r>
              <a:rPr lang="en-US" sz="1800" i="1" dirty="0">
                <a:latin typeface="Cambria" pitchFamily="18" charset="0"/>
                <a:cs typeface="Calibri" pitchFamily="34" charset="0"/>
              </a:rPr>
              <a:t>without breaking other functions</a:t>
            </a:r>
            <a:r>
              <a:rPr lang="en-US" sz="1800" dirty="0">
                <a:latin typeface="Cambria" pitchFamily="18" charset="0"/>
                <a:cs typeface="Calibri" pitchFamily="34" charset="0"/>
              </a:rPr>
              <a:t>!</a:t>
            </a:r>
          </a:p>
        </p:txBody>
      </p:sp>
      <p:grpSp>
        <p:nvGrpSpPr>
          <p:cNvPr id="3089" name="Group 19"/>
          <p:cNvGrpSpPr>
            <a:grpSpLocks/>
          </p:cNvGrpSpPr>
          <p:nvPr>
            <p:custDataLst>
              <p:tags r:id="rId17"/>
            </p:custDataLst>
          </p:nvPr>
        </p:nvGrpSpPr>
        <p:grpSpPr bwMode="auto">
          <a:xfrm>
            <a:off x="757746" y="1527450"/>
            <a:ext cx="307703" cy="414601"/>
            <a:chOff x="2928" y="1051"/>
            <a:chExt cx="840" cy="957"/>
          </a:xfrm>
        </p:grpSpPr>
        <p:sp>
          <p:nvSpPr>
            <p:cNvPr id="3100" name="Freeform 20"/>
            <p:cNvSpPr>
              <a:spLocks/>
            </p:cNvSpPr>
            <p:nvPr>
              <p:custDataLst>
                <p:tags r:id="rId18"/>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101" name="Oval 21"/>
            <p:cNvSpPr>
              <a:spLocks noChangeArrowheads="1"/>
            </p:cNvSpPr>
            <p:nvPr>
              <p:custDataLst>
                <p:tags r:id="rId1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3102" name="Oval 22"/>
            <p:cNvSpPr>
              <a:spLocks noChangeArrowheads="1"/>
            </p:cNvSpPr>
            <p:nvPr>
              <p:custDataLst>
                <p:tags r:id="rId2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3" name="Oval 23"/>
            <p:cNvSpPr>
              <a:spLocks noChangeArrowheads="1"/>
            </p:cNvSpPr>
            <p:nvPr>
              <p:custDataLst>
                <p:tags r:id="rId2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4" name="Oval 24"/>
            <p:cNvSpPr>
              <a:spLocks noChangeArrowheads="1"/>
            </p:cNvSpPr>
            <p:nvPr>
              <p:custDataLst>
                <p:tags r:id="rId2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5" name="Oval 25"/>
            <p:cNvSpPr>
              <a:spLocks noChangeArrowheads="1"/>
            </p:cNvSpPr>
            <p:nvPr>
              <p:custDataLst>
                <p:tags r:id="rId2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6" name="Oval 26"/>
            <p:cNvSpPr>
              <a:spLocks noChangeArrowheads="1"/>
            </p:cNvSpPr>
            <p:nvPr>
              <p:custDataLst>
                <p:tags r:id="rId2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7" name="Oval 27"/>
            <p:cNvSpPr>
              <a:spLocks noChangeArrowheads="1"/>
            </p:cNvSpPr>
            <p:nvPr>
              <p:custDataLst>
                <p:tags r:id="rId2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8" name="AutoShape 28"/>
            <p:cNvSpPr>
              <a:spLocks noChangeArrowheads="1"/>
            </p:cNvSpPr>
            <p:nvPr>
              <p:custDataLst>
                <p:tags r:id="rId2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3109" name="Freeform 29"/>
            <p:cNvSpPr>
              <a:spLocks/>
            </p:cNvSpPr>
            <p:nvPr>
              <p:custDataLst>
                <p:tags r:id="rId2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110" name="Freeform 30"/>
            <p:cNvSpPr>
              <a:spLocks/>
            </p:cNvSpPr>
            <p:nvPr>
              <p:custDataLst>
                <p:tags r:id="rId2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111" name="Freeform 31"/>
            <p:cNvSpPr>
              <a:spLocks/>
            </p:cNvSpPr>
            <p:nvPr>
              <p:custDataLst>
                <p:tags r:id="rId2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112" name="Freeform 32"/>
            <p:cNvSpPr>
              <a:spLocks/>
            </p:cNvSpPr>
            <p:nvPr>
              <p:custDataLst>
                <p:tags r:id="rId3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cxnSp>
        <p:nvCxnSpPr>
          <p:cNvPr id="6" name="Straight Connector 5"/>
          <p:cNvCxnSpPr/>
          <p:nvPr/>
        </p:nvCxnSpPr>
        <p:spPr bwMode="auto">
          <a:xfrm>
            <a:off x="5934119" y="2237894"/>
            <a:ext cx="1521118" cy="171450"/>
          </a:xfrm>
          <a:prstGeom prst="line">
            <a:avLst/>
          </a:prstGeom>
          <a:noFill/>
          <a:ln w="57150" cap="flat" cmpd="sng" algn="ctr">
            <a:solidFill>
              <a:srgbClr val="C00000"/>
            </a:solidFill>
            <a:prstDash val="solid"/>
            <a:round/>
            <a:headEnd type="none" w="med" len="med"/>
            <a:tailEnd type="none" w="med" len="med"/>
          </a:ln>
          <a:effectLst/>
        </p:spPr>
      </p:cxnSp>
      <p:sp>
        <p:nvSpPr>
          <p:cNvPr id="8" name="TextBox 7"/>
          <p:cNvSpPr txBox="1"/>
          <p:nvPr/>
        </p:nvSpPr>
        <p:spPr>
          <a:xfrm>
            <a:off x="4674394" y="4081564"/>
            <a:ext cx="2921794" cy="461665"/>
          </a:xfrm>
          <a:prstGeom prst="rect">
            <a:avLst/>
          </a:prstGeom>
          <a:noFill/>
        </p:spPr>
        <p:txBody>
          <a:bodyPr wrap="square" rtlCol="0">
            <a:spAutoFit/>
          </a:bodyPr>
          <a:lstStyle/>
          <a:p>
            <a:r>
              <a:rPr lang="en-US" dirty="0" smtClean="0"/>
              <a:t>S. Jobs vs. B. Gates.</a:t>
            </a:r>
            <a:endParaRPr lang="en-US" dirty="0"/>
          </a:p>
        </p:txBody>
      </p:sp>
      <p:sp>
        <p:nvSpPr>
          <p:cNvPr id="48" name="TextBox 47"/>
          <p:cNvSpPr txBox="1"/>
          <p:nvPr/>
        </p:nvSpPr>
        <p:spPr>
          <a:xfrm>
            <a:off x="4521994" y="4543229"/>
            <a:ext cx="2921794" cy="461665"/>
          </a:xfrm>
          <a:prstGeom prst="rect">
            <a:avLst/>
          </a:prstGeom>
          <a:noFill/>
        </p:spPr>
        <p:txBody>
          <a:bodyPr wrap="square" rtlCol="0">
            <a:spAutoFit/>
          </a:bodyPr>
          <a:lstStyle/>
          <a:p>
            <a:r>
              <a:rPr lang="en-US" dirty="0" smtClean="0"/>
              <a:t>CISC vs. RISC</a:t>
            </a:r>
            <a:endParaRPr lang="en-US" dirty="0"/>
          </a:p>
        </p:txBody>
      </p:sp>
      <p:sp>
        <p:nvSpPr>
          <p:cNvPr id="49" name="TextBox 48"/>
          <p:cNvSpPr txBox="1"/>
          <p:nvPr/>
        </p:nvSpPr>
        <p:spPr>
          <a:xfrm>
            <a:off x="4365978" y="5024735"/>
            <a:ext cx="2921794" cy="461665"/>
          </a:xfrm>
          <a:prstGeom prst="rect">
            <a:avLst/>
          </a:prstGeom>
          <a:noFill/>
        </p:spPr>
        <p:txBody>
          <a:bodyPr wrap="square" rtlCol="0">
            <a:spAutoFit/>
          </a:bodyPr>
          <a:lstStyle/>
          <a:p>
            <a:r>
              <a:rPr lang="en-US" dirty="0" smtClean="0"/>
              <a:t>Assembly vs. Python</a:t>
            </a:r>
            <a:endParaRPr lang="en-US" dirty="0"/>
          </a:p>
        </p:txBody>
      </p:sp>
      <p:cxnSp>
        <p:nvCxnSpPr>
          <p:cNvPr id="10" name="Straight Arrow Connector 9"/>
          <p:cNvCxnSpPr/>
          <p:nvPr/>
        </p:nvCxnSpPr>
        <p:spPr bwMode="auto">
          <a:xfrm flipH="1" flipV="1">
            <a:off x="7010400" y="5486400"/>
            <a:ext cx="940594" cy="574675"/>
          </a:xfrm>
          <a:prstGeom prst="straightConnector1">
            <a:avLst/>
          </a:prstGeom>
          <a:noFill/>
          <a:ln w="19050" cap="flat" cmpd="sng" algn="ctr">
            <a:solidFill>
              <a:schemeClr val="tx1"/>
            </a:solidFill>
            <a:prstDash val="solid"/>
            <a:round/>
            <a:headEnd type="none" w="med" len="med"/>
            <a:tailEnd type="arrow"/>
          </a:ln>
          <a:effectLst/>
        </p:spPr>
      </p:cxnSp>
      <p:cxnSp>
        <p:nvCxnSpPr>
          <p:cNvPr id="52" name="Straight Arrow Connector 51"/>
          <p:cNvCxnSpPr/>
          <p:nvPr/>
        </p:nvCxnSpPr>
        <p:spPr bwMode="auto">
          <a:xfrm flipV="1">
            <a:off x="5105400" y="5486400"/>
            <a:ext cx="457200" cy="804179"/>
          </a:xfrm>
          <a:prstGeom prst="straightConnector1">
            <a:avLst/>
          </a:prstGeom>
          <a:noFill/>
          <a:ln w="19050" cap="flat" cmpd="sng" algn="ctr">
            <a:solidFill>
              <a:schemeClr val="tx1"/>
            </a:solidFill>
            <a:prstDash val="solid"/>
            <a:round/>
            <a:headEnd type="none" w="med" len="med"/>
            <a:tailEnd type="arrow"/>
          </a:ln>
          <a:effectLst/>
        </p:spPr>
      </p:cxnSp>
    </p:spTree>
    <p:extLst>
      <p:ext uri="{BB962C8B-B14F-4D97-AF65-F5344CB8AC3E}">
        <p14:creationId xmlns:p14="http://schemas.microsoft.com/office/powerpoint/2010/main" val="919750457"/>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ounded Rectangle 12"/>
          <p:cNvSpPr/>
          <p:nvPr/>
        </p:nvSpPr>
        <p:spPr bwMode="auto">
          <a:xfrm>
            <a:off x="3775075" y="1676400"/>
            <a:ext cx="4911725" cy="2259408"/>
          </a:xfrm>
          <a:prstGeom prst="round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pic>
        <p:nvPicPr>
          <p:cNvPr id="157698" name="Picture 2" descr="Epic Rap Battles of History Logo.png"/>
          <p:cNvPicPr>
            <a:picLocks noChangeAspect="1"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4114800" y="1852178"/>
            <a:ext cx="3683794" cy="1957822"/>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p:cNvSpPr txBox="1"/>
          <p:nvPr/>
        </p:nvSpPr>
        <p:spPr>
          <a:xfrm rot="762064">
            <a:off x="7379493" y="1930567"/>
            <a:ext cx="838200" cy="738664"/>
          </a:xfrm>
          <a:prstGeom prst="rect">
            <a:avLst/>
          </a:prstGeom>
          <a:solidFill>
            <a:schemeClr val="bg1">
              <a:lumMod val="85000"/>
            </a:schemeClr>
          </a:solidFill>
        </p:spPr>
        <p:txBody>
          <a:bodyPr wrap="square" rtlCol="0">
            <a:spAutoFit/>
          </a:bodyPr>
          <a:lstStyle/>
          <a:p>
            <a:r>
              <a:rPr lang="en-US" sz="4200" b="1" dirty="0" smtClean="0">
                <a:solidFill>
                  <a:srgbClr val="FF0000"/>
                </a:solidFill>
                <a:latin typeface="Calibri" panose="020F0502020204030204" pitchFamily="34" charset="0"/>
              </a:rPr>
              <a:t>CS</a:t>
            </a:r>
            <a:endParaRPr lang="en-US" sz="4200" b="1" dirty="0">
              <a:solidFill>
                <a:srgbClr val="FF0000"/>
              </a:solidFill>
              <a:latin typeface="Calibri" panose="020F0502020204030204" pitchFamily="34" charset="0"/>
            </a:endParaRPr>
          </a:p>
        </p:txBody>
      </p:sp>
      <p:sp>
        <p:nvSpPr>
          <p:cNvPr id="2" name="Rounded Rectangle 1"/>
          <p:cNvSpPr/>
          <p:nvPr/>
        </p:nvSpPr>
        <p:spPr bwMode="auto">
          <a:xfrm>
            <a:off x="6553200" y="736431"/>
            <a:ext cx="1524000" cy="369838"/>
          </a:xfrm>
          <a:prstGeom prst="round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075" name="Text Box 5"/>
          <p:cNvSpPr txBox="1">
            <a:spLocks noChangeArrowheads="1"/>
          </p:cNvSpPr>
          <p:nvPr>
            <p:custDataLst>
              <p:tags r:id="rId1"/>
            </p:custDataLst>
          </p:nvPr>
        </p:nvSpPr>
        <p:spPr bwMode="auto">
          <a:xfrm>
            <a:off x="609600" y="26988"/>
            <a:ext cx="331787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a:latin typeface="Cambria" pitchFamily="18" charset="0"/>
              </a:rPr>
              <a:t>CS </a:t>
            </a:r>
            <a:r>
              <a:rPr lang="en-US" sz="4200" dirty="0" smtClean="0">
                <a:latin typeface="Cambria" pitchFamily="18" charset="0"/>
              </a:rPr>
              <a:t>5</a:t>
            </a:r>
            <a:endParaRPr lang="en-US" sz="4200" dirty="0">
              <a:latin typeface="Cambria" pitchFamily="18" charset="0"/>
            </a:endParaRPr>
          </a:p>
        </p:txBody>
      </p:sp>
      <p:sp>
        <p:nvSpPr>
          <p:cNvPr id="3076" name="Text Box 6"/>
          <p:cNvSpPr txBox="1">
            <a:spLocks noChangeArrowheads="1"/>
          </p:cNvSpPr>
          <p:nvPr>
            <p:custDataLst>
              <p:tags r:id="rId2"/>
            </p:custDataLst>
          </p:nvPr>
        </p:nvSpPr>
        <p:spPr bwMode="auto">
          <a:xfrm>
            <a:off x="239713" y="574992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logic gates</a:t>
            </a:r>
          </a:p>
        </p:txBody>
      </p:sp>
      <p:sp>
        <p:nvSpPr>
          <p:cNvPr id="3077" name="Text Box 7"/>
          <p:cNvSpPr txBox="1">
            <a:spLocks noChangeArrowheads="1"/>
          </p:cNvSpPr>
          <p:nvPr>
            <p:custDataLst>
              <p:tags r:id="rId3"/>
            </p:custDataLst>
          </p:nvPr>
        </p:nvSpPr>
        <p:spPr bwMode="auto">
          <a:xfrm>
            <a:off x="177800" y="6242050"/>
            <a:ext cx="27289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transistors / switches</a:t>
            </a:r>
          </a:p>
        </p:txBody>
      </p:sp>
      <p:sp>
        <p:nvSpPr>
          <p:cNvPr id="3078" name="Text Box 8"/>
          <p:cNvSpPr txBox="1">
            <a:spLocks noChangeArrowheads="1"/>
          </p:cNvSpPr>
          <p:nvPr>
            <p:custDataLst>
              <p:tags r:id="rId4"/>
            </p:custDataLst>
          </p:nvPr>
        </p:nvSpPr>
        <p:spPr bwMode="auto">
          <a:xfrm>
            <a:off x="239713" y="525938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bitwise functions</a:t>
            </a:r>
          </a:p>
        </p:txBody>
      </p:sp>
      <p:sp>
        <p:nvSpPr>
          <p:cNvPr id="3079" name="Text Box 9"/>
          <p:cNvSpPr txBox="1">
            <a:spLocks noChangeArrowheads="1"/>
          </p:cNvSpPr>
          <p:nvPr>
            <p:custDataLst>
              <p:tags r:id="rId5"/>
            </p:custDataLst>
          </p:nvPr>
        </p:nvSpPr>
        <p:spPr bwMode="auto">
          <a:xfrm>
            <a:off x="239713" y="4768850"/>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arithmetic</a:t>
            </a:r>
          </a:p>
        </p:txBody>
      </p:sp>
      <p:sp>
        <p:nvSpPr>
          <p:cNvPr id="3080" name="Text Box 10"/>
          <p:cNvSpPr txBox="1">
            <a:spLocks noChangeArrowheads="1"/>
          </p:cNvSpPr>
          <p:nvPr>
            <p:custDataLst>
              <p:tags r:id="rId6"/>
            </p:custDataLst>
          </p:nvPr>
        </p:nvSpPr>
        <p:spPr bwMode="auto">
          <a:xfrm>
            <a:off x="0" y="4310063"/>
            <a:ext cx="2906713"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dirty="0">
                <a:solidFill>
                  <a:schemeClr val="bg2"/>
                </a:solidFill>
                <a:latin typeface="Cambria" pitchFamily="18" charset="0"/>
              </a:rPr>
              <a:t>1-bit memory: flip-flops</a:t>
            </a:r>
          </a:p>
        </p:txBody>
      </p:sp>
      <p:sp>
        <p:nvSpPr>
          <p:cNvPr id="3081" name="Line 11"/>
          <p:cNvSpPr>
            <a:spLocks noChangeShapeType="1"/>
          </p:cNvSpPr>
          <p:nvPr>
            <p:custDataLst>
              <p:tags r:id="rId7"/>
            </p:custDataLst>
          </p:nvPr>
        </p:nvSpPr>
        <p:spPr bwMode="auto">
          <a:xfrm flipV="1">
            <a:off x="141111" y="1631950"/>
            <a:ext cx="0" cy="492125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latin typeface="Cambria" pitchFamily="18" charset="0"/>
            </a:endParaRPr>
          </a:p>
        </p:txBody>
      </p:sp>
      <p:sp>
        <p:nvSpPr>
          <p:cNvPr id="3082" name="Text Box 12"/>
          <p:cNvSpPr txBox="1">
            <a:spLocks noChangeArrowheads="1"/>
          </p:cNvSpPr>
          <p:nvPr>
            <p:custDataLst>
              <p:tags r:id="rId8"/>
            </p:custDataLst>
          </p:nvPr>
        </p:nvSpPr>
        <p:spPr bwMode="auto">
          <a:xfrm>
            <a:off x="4387056" y="228600"/>
            <a:ext cx="3563938"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700" dirty="0">
                <a:latin typeface="Cambria" pitchFamily="18" charset="0"/>
              </a:rPr>
              <a:t>Homework #6</a:t>
            </a:r>
          </a:p>
        </p:txBody>
      </p:sp>
      <p:sp>
        <p:nvSpPr>
          <p:cNvPr id="3083" name="Text Box 13"/>
          <p:cNvSpPr txBox="1">
            <a:spLocks noChangeArrowheads="1"/>
          </p:cNvSpPr>
          <p:nvPr>
            <p:custDataLst>
              <p:tags r:id="rId9"/>
            </p:custDataLst>
          </p:nvPr>
        </p:nvSpPr>
        <p:spPr bwMode="auto">
          <a:xfrm>
            <a:off x="239713" y="38687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registers</a:t>
            </a:r>
          </a:p>
        </p:txBody>
      </p:sp>
      <p:sp>
        <p:nvSpPr>
          <p:cNvPr id="3084" name="Text Box 14"/>
          <p:cNvSpPr txBox="1">
            <a:spLocks noChangeArrowheads="1"/>
          </p:cNvSpPr>
          <p:nvPr>
            <p:custDataLst>
              <p:tags r:id="rId10"/>
            </p:custDataLst>
          </p:nvPr>
        </p:nvSpPr>
        <p:spPr bwMode="auto">
          <a:xfrm>
            <a:off x="239713" y="34115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RAM</a:t>
            </a:r>
          </a:p>
        </p:txBody>
      </p:sp>
      <p:sp>
        <p:nvSpPr>
          <p:cNvPr id="3085" name="Text Box 15"/>
          <p:cNvSpPr txBox="1">
            <a:spLocks noChangeArrowheads="1"/>
          </p:cNvSpPr>
          <p:nvPr>
            <p:custDataLst>
              <p:tags r:id="rId11"/>
            </p:custDataLst>
          </p:nvPr>
        </p:nvSpPr>
        <p:spPr bwMode="auto">
          <a:xfrm>
            <a:off x="239713" y="29543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IR: Instruction Register</a:t>
            </a:r>
          </a:p>
        </p:txBody>
      </p:sp>
      <p:sp>
        <p:nvSpPr>
          <p:cNvPr id="3086" name="Text Box 16"/>
          <p:cNvSpPr txBox="1">
            <a:spLocks noChangeArrowheads="1"/>
          </p:cNvSpPr>
          <p:nvPr>
            <p:custDataLst>
              <p:tags r:id="rId12"/>
            </p:custDataLst>
          </p:nvPr>
        </p:nvSpPr>
        <p:spPr bwMode="auto">
          <a:xfrm>
            <a:off x="239713" y="250507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PC: Program Counter</a:t>
            </a:r>
          </a:p>
        </p:txBody>
      </p:sp>
      <p:sp>
        <p:nvSpPr>
          <p:cNvPr id="3087" name="Text Box 17"/>
          <p:cNvSpPr txBox="1">
            <a:spLocks noChangeArrowheads="1"/>
          </p:cNvSpPr>
          <p:nvPr>
            <p:custDataLst>
              <p:tags r:id="rId13"/>
            </p:custDataLst>
          </p:nvPr>
        </p:nvSpPr>
        <p:spPr bwMode="auto">
          <a:xfrm>
            <a:off x="963613" y="1949450"/>
            <a:ext cx="19129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b="1" dirty="0">
                <a:latin typeface="Cambria" pitchFamily="18" charset="0"/>
              </a:rPr>
              <a:t>Hmmm</a:t>
            </a:r>
          </a:p>
        </p:txBody>
      </p:sp>
      <p:sp>
        <p:nvSpPr>
          <p:cNvPr id="3088" name="Text Box 18"/>
          <p:cNvSpPr txBox="1">
            <a:spLocks noChangeArrowheads="1"/>
          </p:cNvSpPr>
          <p:nvPr>
            <p:custDataLst>
              <p:tags r:id="rId14"/>
            </p:custDataLst>
          </p:nvPr>
        </p:nvSpPr>
        <p:spPr bwMode="auto">
          <a:xfrm>
            <a:off x="1066800" y="1500717"/>
            <a:ext cx="290512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dirty="0">
                <a:solidFill>
                  <a:srgbClr val="0000FF"/>
                </a:solidFill>
                <a:latin typeface="Cambria" pitchFamily="18" charset="0"/>
              </a:rPr>
              <a:t>How does Python </a:t>
            </a:r>
            <a:r>
              <a:rPr lang="en-US" sz="1200" b="1" i="1" dirty="0">
                <a:solidFill>
                  <a:srgbClr val="0000FF"/>
                </a:solidFill>
                <a:latin typeface="Cambria" pitchFamily="18" charset="0"/>
              </a:rPr>
              <a:t>function</a:t>
            </a:r>
            <a:r>
              <a:rPr lang="en-US" sz="1200" dirty="0">
                <a:solidFill>
                  <a:srgbClr val="0000FF"/>
                </a:solidFill>
                <a:latin typeface="Cambria" pitchFamily="18" charset="0"/>
              </a:rPr>
              <a:t>?</a:t>
            </a:r>
          </a:p>
        </p:txBody>
      </p:sp>
      <p:sp>
        <p:nvSpPr>
          <p:cNvPr id="3090" name="Text Box 33"/>
          <p:cNvSpPr txBox="1">
            <a:spLocks noChangeArrowheads="1"/>
          </p:cNvSpPr>
          <p:nvPr>
            <p:custDataLst>
              <p:tags r:id="rId15"/>
            </p:custDataLst>
          </p:nvPr>
        </p:nvSpPr>
        <p:spPr bwMode="auto">
          <a:xfrm>
            <a:off x="4038600" y="708378"/>
            <a:ext cx="426085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dirty="0" smtClean="0">
                <a:latin typeface="Cambria" pitchFamily="18" charset="0"/>
              </a:rPr>
              <a:t>Four problems due  </a:t>
            </a:r>
            <a:r>
              <a:rPr lang="en-US" sz="2100" dirty="0">
                <a:latin typeface="Cambria" pitchFamily="18" charset="0"/>
              </a:rPr>
              <a:t>Mon. </a:t>
            </a:r>
            <a:r>
              <a:rPr lang="en-US" sz="2100" dirty="0" smtClean="0">
                <a:latin typeface="Cambria" pitchFamily="18" charset="0"/>
              </a:rPr>
              <a:t>10/27</a:t>
            </a:r>
            <a:endParaRPr lang="en-US" sz="2100" dirty="0">
              <a:latin typeface="Cambria" pitchFamily="18" charset="0"/>
            </a:endParaRPr>
          </a:p>
        </p:txBody>
      </p:sp>
      <p:sp>
        <p:nvSpPr>
          <p:cNvPr id="3091" name="Text Box 34"/>
          <p:cNvSpPr txBox="1">
            <a:spLocks noChangeArrowheads="1"/>
          </p:cNvSpPr>
          <p:nvPr>
            <p:custDataLst>
              <p:tags r:id="rId16"/>
            </p:custDataLst>
          </p:nvPr>
        </p:nvSpPr>
        <p:spPr bwMode="auto">
          <a:xfrm>
            <a:off x="1084263" y="889000"/>
            <a:ext cx="1944687"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3200" b="1" dirty="0">
                <a:latin typeface="Cambria" pitchFamily="18" charset="0"/>
              </a:rPr>
              <a:t>Python!</a:t>
            </a:r>
          </a:p>
        </p:txBody>
      </p:sp>
      <p:sp>
        <p:nvSpPr>
          <p:cNvPr id="3092" name="Freeform 105"/>
          <p:cNvSpPr>
            <a:spLocks/>
          </p:cNvSpPr>
          <p:nvPr/>
        </p:nvSpPr>
        <p:spPr bwMode="auto">
          <a:xfrm>
            <a:off x="927035" y="1140178"/>
            <a:ext cx="416344" cy="1032712"/>
          </a:xfrm>
          <a:custGeom>
            <a:avLst/>
            <a:gdLst>
              <a:gd name="T0" fmla="*/ 2147483647 w 90"/>
              <a:gd name="T1" fmla="*/ 2147483647 h 293"/>
              <a:gd name="T2" fmla="*/ 2147483647 w 90"/>
              <a:gd name="T3" fmla="*/ 2147483647 h 293"/>
              <a:gd name="T4" fmla="*/ 2147483647 w 90"/>
              <a:gd name="T5" fmla="*/ 2147483647 h 293"/>
              <a:gd name="T6" fmla="*/ 2147483647 w 90"/>
              <a:gd name="T7" fmla="*/ 2147483647 h 293"/>
              <a:gd name="T8" fmla="*/ 2147483647 w 90"/>
              <a:gd name="T9" fmla="*/ 2147483647 h 293"/>
              <a:gd name="T10" fmla="*/ 2147483647 w 90"/>
              <a:gd name="T11" fmla="*/ 2147483647 h 293"/>
              <a:gd name="T12" fmla="*/ 2147483647 w 90"/>
              <a:gd name="T13" fmla="*/ 0 h 293"/>
              <a:gd name="T14" fmla="*/ 0 60000 65536"/>
              <a:gd name="T15" fmla="*/ 0 60000 65536"/>
              <a:gd name="T16" fmla="*/ 0 60000 65536"/>
              <a:gd name="T17" fmla="*/ 0 60000 65536"/>
              <a:gd name="T18" fmla="*/ 0 60000 65536"/>
              <a:gd name="T19" fmla="*/ 0 60000 65536"/>
              <a:gd name="T20" fmla="*/ 0 60000 65536"/>
              <a:gd name="T21" fmla="*/ 0 w 90"/>
              <a:gd name="T22" fmla="*/ 0 h 293"/>
              <a:gd name="T23" fmla="*/ 90 w 90"/>
              <a:gd name="T24" fmla="*/ 293 h 2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293">
                <a:moveTo>
                  <a:pt x="85" y="293"/>
                </a:moveTo>
                <a:cubicBezTo>
                  <a:pt x="59" y="275"/>
                  <a:pt x="38" y="270"/>
                  <a:pt x="21" y="244"/>
                </a:cubicBezTo>
                <a:cubicBezTo>
                  <a:pt x="18" y="232"/>
                  <a:pt x="16" y="220"/>
                  <a:pt x="12" y="210"/>
                </a:cubicBezTo>
                <a:cubicBezTo>
                  <a:pt x="9" y="204"/>
                  <a:pt x="2" y="200"/>
                  <a:pt x="2" y="195"/>
                </a:cubicBezTo>
                <a:cubicBezTo>
                  <a:pt x="0" y="169"/>
                  <a:pt x="5" y="94"/>
                  <a:pt x="26" y="64"/>
                </a:cubicBezTo>
                <a:cubicBezTo>
                  <a:pt x="35" y="50"/>
                  <a:pt x="49" y="27"/>
                  <a:pt x="60" y="15"/>
                </a:cubicBezTo>
                <a:cubicBezTo>
                  <a:pt x="67" y="6"/>
                  <a:pt x="90" y="0"/>
                  <a:pt x="90" y="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latin typeface="Cambria" pitchFamily="18" charset="0"/>
            </a:endParaRPr>
          </a:p>
        </p:txBody>
      </p:sp>
      <p:sp>
        <p:nvSpPr>
          <p:cNvPr id="3093" name="Rectangle 38"/>
          <p:cNvSpPr>
            <a:spLocks noChangeArrowheads="1"/>
          </p:cNvSpPr>
          <p:nvPr/>
        </p:nvSpPr>
        <p:spPr bwMode="auto">
          <a:xfrm>
            <a:off x="4681951" y="1106269"/>
            <a:ext cx="2974148" cy="369332"/>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1800" b="1" i="1" dirty="0" smtClean="0">
                <a:solidFill>
                  <a:srgbClr val="C00000"/>
                </a:solidFill>
                <a:latin typeface="Cambria" pitchFamily="18" charset="0"/>
              </a:rPr>
              <a:t>No </a:t>
            </a:r>
            <a:r>
              <a:rPr lang="en-US" sz="1800" b="1" i="1" dirty="0">
                <a:solidFill>
                  <a:srgbClr val="C00000"/>
                </a:solidFill>
                <a:latin typeface="Cambria" pitchFamily="18" charset="0"/>
              </a:rPr>
              <a:t>lab meetings next week.</a:t>
            </a:r>
          </a:p>
        </p:txBody>
      </p:sp>
      <p:sp>
        <p:nvSpPr>
          <p:cNvPr id="44" name="Rectangle 43"/>
          <p:cNvSpPr/>
          <p:nvPr/>
        </p:nvSpPr>
        <p:spPr>
          <a:xfrm>
            <a:off x="3435350" y="5967413"/>
            <a:ext cx="5403850" cy="646331"/>
          </a:xfrm>
          <a:prstGeom prst="rect">
            <a:avLst/>
          </a:prstGeom>
          <a:solidFill>
            <a:srgbClr val="CCECFF"/>
          </a:solidFill>
        </p:spPr>
        <p:txBody>
          <a:bodyPr wrap="square">
            <a:spAutoFit/>
          </a:bodyPr>
          <a:lstStyle/>
          <a:p>
            <a:pPr>
              <a:defRPr/>
            </a:pPr>
            <a:r>
              <a:rPr lang="en-US" sz="1800" b="1" dirty="0">
                <a:solidFill>
                  <a:srgbClr val="0000FF"/>
                </a:solidFill>
                <a:latin typeface="Cambria" pitchFamily="18" charset="0"/>
                <a:cs typeface="Calibri" pitchFamily="34" charset="0"/>
              </a:rPr>
              <a:t>Key challenge</a:t>
            </a:r>
            <a:r>
              <a:rPr lang="en-US" sz="1800" dirty="0">
                <a:latin typeface="Cambria" pitchFamily="18" charset="0"/>
                <a:cs typeface="Calibri" pitchFamily="34" charset="0"/>
              </a:rPr>
              <a:t>: automatically </a:t>
            </a:r>
            <a:r>
              <a:rPr lang="en-US" sz="1800" dirty="0" smtClean="0">
                <a:latin typeface="Cambria" pitchFamily="18" charset="0"/>
                <a:cs typeface="Calibri" pitchFamily="34" charset="0"/>
              </a:rPr>
              <a:t>translating functions </a:t>
            </a:r>
            <a:r>
              <a:rPr lang="en-US" sz="1800" dirty="0">
                <a:latin typeface="Cambria" pitchFamily="18" charset="0"/>
                <a:cs typeface="Calibri" pitchFamily="34" charset="0"/>
              </a:rPr>
              <a:t>into assembly – </a:t>
            </a:r>
            <a:r>
              <a:rPr lang="en-US" sz="1800" i="1" dirty="0">
                <a:latin typeface="Cambria" pitchFamily="18" charset="0"/>
                <a:cs typeface="Calibri" pitchFamily="34" charset="0"/>
              </a:rPr>
              <a:t>without breaking other functions</a:t>
            </a:r>
            <a:r>
              <a:rPr lang="en-US" sz="1800" dirty="0">
                <a:latin typeface="Cambria" pitchFamily="18" charset="0"/>
                <a:cs typeface="Calibri" pitchFamily="34" charset="0"/>
              </a:rPr>
              <a:t>!</a:t>
            </a:r>
          </a:p>
        </p:txBody>
      </p:sp>
      <p:grpSp>
        <p:nvGrpSpPr>
          <p:cNvPr id="3089" name="Group 19"/>
          <p:cNvGrpSpPr>
            <a:grpSpLocks/>
          </p:cNvGrpSpPr>
          <p:nvPr>
            <p:custDataLst>
              <p:tags r:id="rId17"/>
            </p:custDataLst>
          </p:nvPr>
        </p:nvGrpSpPr>
        <p:grpSpPr bwMode="auto">
          <a:xfrm>
            <a:off x="757746" y="1527450"/>
            <a:ext cx="307703" cy="414601"/>
            <a:chOff x="2928" y="1051"/>
            <a:chExt cx="840" cy="957"/>
          </a:xfrm>
        </p:grpSpPr>
        <p:sp>
          <p:nvSpPr>
            <p:cNvPr id="3100" name="Freeform 20"/>
            <p:cNvSpPr>
              <a:spLocks/>
            </p:cNvSpPr>
            <p:nvPr>
              <p:custDataLst>
                <p:tags r:id="rId18"/>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101" name="Oval 21"/>
            <p:cNvSpPr>
              <a:spLocks noChangeArrowheads="1"/>
            </p:cNvSpPr>
            <p:nvPr>
              <p:custDataLst>
                <p:tags r:id="rId1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3102" name="Oval 22"/>
            <p:cNvSpPr>
              <a:spLocks noChangeArrowheads="1"/>
            </p:cNvSpPr>
            <p:nvPr>
              <p:custDataLst>
                <p:tags r:id="rId2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3" name="Oval 23"/>
            <p:cNvSpPr>
              <a:spLocks noChangeArrowheads="1"/>
            </p:cNvSpPr>
            <p:nvPr>
              <p:custDataLst>
                <p:tags r:id="rId2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4" name="Oval 24"/>
            <p:cNvSpPr>
              <a:spLocks noChangeArrowheads="1"/>
            </p:cNvSpPr>
            <p:nvPr>
              <p:custDataLst>
                <p:tags r:id="rId2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5" name="Oval 25"/>
            <p:cNvSpPr>
              <a:spLocks noChangeArrowheads="1"/>
            </p:cNvSpPr>
            <p:nvPr>
              <p:custDataLst>
                <p:tags r:id="rId2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6" name="Oval 26"/>
            <p:cNvSpPr>
              <a:spLocks noChangeArrowheads="1"/>
            </p:cNvSpPr>
            <p:nvPr>
              <p:custDataLst>
                <p:tags r:id="rId2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7" name="Oval 27"/>
            <p:cNvSpPr>
              <a:spLocks noChangeArrowheads="1"/>
            </p:cNvSpPr>
            <p:nvPr>
              <p:custDataLst>
                <p:tags r:id="rId2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8" name="AutoShape 28"/>
            <p:cNvSpPr>
              <a:spLocks noChangeArrowheads="1"/>
            </p:cNvSpPr>
            <p:nvPr>
              <p:custDataLst>
                <p:tags r:id="rId2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3109" name="Freeform 29"/>
            <p:cNvSpPr>
              <a:spLocks/>
            </p:cNvSpPr>
            <p:nvPr>
              <p:custDataLst>
                <p:tags r:id="rId2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110" name="Freeform 30"/>
            <p:cNvSpPr>
              <a:spLocks/>
            </p:cNvSpPr>
            <p:nvPr>
              <p:custDataLst>
                <p:tags r:id="rId2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111" name="Freeform 31"/>
            <p:cNvSpPr>
              <a:spLocks/>
            </p:cNvSpPr>
            <p:nvPr>
              <p:custDataLst>
                <p:tags r:id="rId2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112" name="Freeform 32"/>
            <p:cNvSpPr>
              <a:spLocks/>
            </p:cNvSpPr>
            <p:nvPr>
              <p:custDataLst>
                <p:tags r:id="rId3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cxnSp>
        <p:nvCxnSpPr>
          <p:cNvPr id="6" name="Straight Connector 5"/>
          <p:cNvCxnSpPr/>
          <p:nvPr/>
        </p:nvCxnSpPr>
        <p:spPr bwMode="auto">
          <a:xfrm>
            <a:off x="5934119" y="2237894"/>
            <a:ext cx="1521118" cy="171450"/>
          </a:xfrm>
          <a:prstGeom prst="line">
            <a:avLst/>
          </a:prstGeom>
          <a:noFill/>
          <a:ln w="57150" cap="flat" cmpd="sng" algn="ctr">
            <a:solidFill>
              <a:srgbClr val="C00000"/>
            </a:solidFill>
            <a:prstDash val="solid"/>
            <a:round/>
            <a:headEnd type="none" w="med" len="med"/>
            <a:tailEnd type="none" w="med" len="med"/>
          </a:ln>
          <a:effectLst/>
        </p:spPr>
      </p:cxnSp>
      <p:sp>
        <p:nvSpPr>
          <p:cNvPr id="8" name="TextBox 7"/>
          <p:cNvSpPr txBox="1"/>
          <p:nvPr/>
        </p:nvSpPr>
        <p:spPr>
          <a:xfrm>
            <a:off x="4674394" y="4081564"/>
            <a:ext cx="2921794" cy="461665"/>
          </a:xfrm>
          <a:prstGeom prst="rect">
            <a:avLst/>
          </a:prstGeom>
          <a:noFill/>
        </p:spPr>
        <p:txBody>
          <a:bodyPr wrap="square" rtlCol="0">
            <a:spAutoFit/>
          </a:bodyPr>
          <a:lstStyle/>
          <a:p>
            <a:r>
              <a:rPr lang="en-US" dirty="0" smtClean="0"/>
              <a:t>S. Jobs vs. B. Gates.</a:t>
            </a:r>
            <a:endParaRPr lang="en-US" dirty="0"/>
          </a:p>
        </p:txBody>
      </p:sp>
      <p:sp>
        <p:nvSpPr>
          <p:cNvPr id="48" name="TextBox 47"/>
          <p:cNvSpPr txBox="1"/>
          <p:nvPr/>
        </p:nvSpPr>
        <p:spPr>
          <a:xfrm>
            <a:off x="4521994" y="4543229"/>
            <a:ext cx="2921794" cy="461665"/>
          </a:xfrm>
          <a:prstGeom prst="rect">
            <a:avLst/>
          </a:prstGeom>
          <a:noFill/>
        </p:spPr>
        <p:txBody>
          <a:bodyPr wrap="square" rtlCol="0">
            <a:spAutoFit/>
          </a:bodyPr>
          <a:lstStyle/>
          <a:p>
            <a:r>
              <a:rPr lang="en-US" dirty="0" smtClean="0"/>
              <a:t>CISC vs. RISC</a:t>
            </a:r>
            <a:endParaRPr lang="en-US" dirty="0"/>
          </a:p>
        </p:txBody>
      </p:sp>
      <p:sp>
        <p:nvSpPr>
          <p:cNvPr id="49" name="TextBox 48"/>
          <p:cNvSpPr txBox="1"/>
          <p:nvPr/>
        </p:nvSpPr>
        <p:spPr>
          <a:xfrm>
            <a:off x="4365978" y="5024735"/>
            <a:ext cx="2921794" cy="461665"/>
          </a:xfrm>
          <a:prstGeom prst="rect">
            <a:avLst/>
          </a:prstGeom>
          <a:noFill/>
        </p:spPr>
        <p:txBody>
          <a:bodyPr wrap="square" rtlCol="0">
            <a:spAutoFit/>
          </a:bodyPr>
          <a:lstStyle/>
          <a:p>
            <a:r>
              <a:rPr lang="en-US" dirty="0" smtClean="0"/>
              <a:t>Assembly vs. Python</a:t>
            </a:r>
            <a:endParaRPr lang="en-US" dirty="0"/>
          </a:p>
        </p:txBody>
      </p:sp>
      <p:cxnSp>
        <p:nvCxnSpPr>
          <p:cNvPr id="10" name="Straight Arrow Connector 9"/>
          <p:cNvCxnSpPr/>
          <p:nvPr/>
        </p:nvCxnSpPr>
        <p:spPr bwMode="auto">
          <a:xfrm flipH="1" flipV="1">
            <a:off x="7010400" y="5486400"/>
            <a:ext cx="940594" cy="574675"/>
          </a:xfrm>
          <a:prstGeom prst="straightConnector1">
            <a:avLst/>
          </a:prstGeom>
          <a:noFill/>
          <a:ln w="19050" cap="flat" cmpd="sng" algn="ctr">
            <a:solidFill>
              <a:schemeClr val="tx1"/>
            </a:solidFill>
            <a:prstDash val="solid"/>
            <a:round/>
            <a:headEnd type="none" w="med" len="med"/>
            <a:tailEnd type="arrow"/>
          </a:ln>
          <a:effectLst/>
        </p:spPr>
      </p:cxnSp>
      <p:cxnSp>
        <p:nvCxnSpPr>
          <p:cNvPr id="52" name="Straight Arrow Connector 51"/>
          <p:cNvCxnSpPr/>
          <p:nvPr/>
        </p:nvCxnSpPr>
        <p:spPr bwMode="auto">
          <a:xfrm flipV="1">
            <a:off x="5105400" y="5486400"/>
            <a:ext cx="457200" cy="804179"/>
          </a:xfrm>
          <a:prstGeom prst="straightConnector1">
            <a:avLst/>
          </a:prstGeom>
          <a:noFill/>
          <a:ln w="19050" cap="flat" cmpd="sng" algn="ctr">
            <a:solidFill>
              <a:schemeClr val="tx1"/>
            </a:solidFill>
            <a:prstDash val="solid"/>
            <a:round/>
            <a:headEnd type="none" w="med" len="med"/>
            <a:tailEnd type="arrow"/>
          </a:ln>
          <a:effectLst/>
        </p:spPr>
      </p:cxnSp>
      <p:pic>
        <p:nvPicPr>
          <p:cNvPr id="3" name="Picture 2"/>
          <p:cNvPicPr>
            <a:picLocks noChangeAspect="1"/>
          </p:cNvPicPr>
          <p:nvPr/>
        </p:nvPicPr>
        <p:blipFill>
          <a:blip r:embed="rId34">
            <a:extLst>
              <a:ext uri="{28A0092B-C50C-407E-A947-70E740481C1C}">
                <a14:useLocalDpi xmlns:a14="http://schemas.microsoft.com/office/drawing/2010/main" val="0"/>
              </a:ext>
            </a:extLst>
          </a:blip>
          <a:stretch>
            <a:fillRect/>
          </a:stretch>
        </p:blipFill>
        <p:spPr>
          <a:xfrm rot="20990833">
            <a:off x="738928" y="3145351"/>
            <a:ext cx="7924252" cy="2701043"/>
          </a:xfrm>
          <a:prstGeom prst="rect">
            <a:avLst/>
          </a:prstGeom>
          <a:ln w="57150">
            <a:solidFill>
              <a:schemeClr val="bg1">
                <a:lumMod val="65000"/>
              </a:schemeClr>
            </a:solidFill>
          </a:ln>
        </p:spPr>
      </p:pic>
    </p:spTree>
    <p:extLst>
      <p:ext uri="{BB962C8B-B14F-4D97-AF65-F5344CB8AC3E}">
        <p14:creationId xmlns:p14="http://schemas.microsoft.com/office/powerpoint/2010/main" val="1094835581"/>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ounded Rectangle 14"/>
          <p:cNvSpPr/>
          <p:nvPr/>
        </p:nvSpPr>
        <p:spPr bwMode="auto">
          <a:xfrm>
            <a:off x="457200" y="1804103"/>
            <a:ext cx="8348133" cy="1929697"/>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6" name="Rectangle 15"/>
          <p:cNvSpPr/>
          <p:nvPr/>
        </p:nvSpPr>
        <p:spPr bwMode="auto">
          <a:xfrm>
            <a:off x="1143000" y="1499303"/>
            <a:ext cx="1981200" cy="228600"/>
          </a:xfrm>
          <a:prstGeom prst="rect">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7" name="Text Box 78"/>
          <p:cNvSpPr txBox="1">
            <a:spLocks noChangeArrowheads="1"/>
          </p:cNvSpPr>
          <p:nvPr/>
        </p:nvSpPr>
        <p:spPr bwMode="auto">
          <a:xfrm>
            <a:off x="284442" y="240268"/>
            <a:ext cx="3830358"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200" dirty="0" smtClean="0">
                <a:latin typeface="Cambria" pitchFamily="18" charset="0"/>
              </a:rPr>
              <a:t>Physics test?</a:t>
            </a:r>
            <a:endParaRPr lang="en-US" sz="4200" dirty="0">
              <a:latin typeface="Cambria" pitchFamily="18" charset="0"/>
            </a:endParaRPr>
          </a:p>
        </p:txBody>
      </p:sp>
      <p:sp>
        <p:nvSpPr>
          <p:cNvPr id="18" name="Text Box 78"/>
          <p:cNvSpPr txBox="1">
            <a:spLocks noChangeArrowheads="1"/>
          </p:cNvSpPr>
          <p:nvPr/>
        </p:nvSpPr>
        <p:spPr bwMode="auto">
          <a:xfrm>
            <a:off x="3200400" y="1324494"/>
            <a:ext cx="2895600" cy="507831"/>
          </a:xfrm>
          <a:prstGeom prst="rect">
            <a:avLst/>
          </a:prstGeom>
          <a:solidFill>
            <a:srgbClr val="CCECFF"/>
          </a:solidFill>
          <a:ln>
            <a:solidFill>
              <a:srgbClr val="0000FF"/>
            </a:solid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2700" dirty="0" smtClean="0">
                <a:latin typeface="Cambria" pitchFamily="18" charset="0"/>
              </a:rPr>
              <a:t>Quote Einstein…</a:t>
            </a:r>
            <a:endParaRPr lang="en-US" sz="2700" dirty="0">
              <a:latin typeface="Cambria" pitchFamily="18" charset="0"/>
            </a:endParaRPr>
          </a:p>
        </p:txBody>
      </p:sp>
      <p:sp>
        <p:nvSpPr>
          <p:cNvPr id="20" name="Text Box 78"/>
          <p:cNvSpPr txBox="1">
            <a:spLocks noChangeArrowheads="1"/>
          </p:cNvSpPr>
          <p:nvPr/>
        </p:nvSpPr>
        <p:spPr bwMode="auto">
          <a:xfrm>
            <a:off x="705852" y="2228981"/>
            <a:ext cx="7295148" cy="584775"/>
          </a:xfrm>
          <a:prstGeom prst="rect">
            <a:avLst/>
          </a:prstGeom>
          <a:solidFill>
            <a:srgbClr val="CCECFF"/>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3200" dirty="0" smtClean="0">
                <a:latin typeface="Calibri" pitchFamily="34" charset="0"/>
              </a:rPr>
              <a:t>God does not play dice with the universe…</a:t>
            </a:r>
            <a:endParaRPr lang="en-US" sz="3200" dirty="0">
              <a:latin typeface="Calibri" pitchFamily="34" charset="0"/>
            </a:endParaRPr>
          </a:p>
        </p:txBody>
      </p:sp>
      <p:sp>
        <p:nvSpPr>
          <p:cNvPr id="21" name="Text Box 78"/>
          <p:cNvSpPr txBox="1">
            <a:spLocks noChangeArrowheads="1"/>
          </p:cNvSpPr>
          <p:nvPr/>
        </p:nvSpPr>
        <p:spPr bwMode="auto">
          <a:xfrm>
            <a:off x="2362200" y="2889956"/>
            <a:ext cx="6284496" cy="584775"/>
          </a:xfrm>
          <a:prstGeom prst="rect">
            <a:avLst/>
          </a:prstGeom>
          <a:solidFill>
            <a:srgbClr val="CCECFF"/>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3200" i="1" dirty="0" smtClean="0">
                <a:solidFill>
                  <a:srgbClr val="0000FF"/>
                </a:solidFill>
                <a:latin typeface="Calibri" pitchFamily="34" charset="0"/>
              </a:rPr>
              <a:t>… He </a:t>
            </a:r>
            <a:r>
              <a:rPr lang="en-US" sz="3200" b="1" i="1" dirty="0" smtClean="0">
                <a:solidFill>
                  <a:srgbClr val="0000FF"/>
                </a:solidFill>
                <a:latin typeface="Calibri" pitchFamily="34" charset="0"/>
              </a:rPr>
              <a:t>made the universe out of dice!</a:t>
            </a:r>
            <a:endParaRPr lang="en-US" sz="3200" i="1" dirty="0">
              <a:solidFill>
                <a:srgbClr val="0000FF"/>
              </a:solidFill>
              <a:latin typeface="Calibri" pitchFamily="34" charset="0"/>
            </a:endParaRPr>
          </a:p>
        </p:txBody>
      </p:sp>
      <p:sp>
        <p:nvSpPr>
          <p:cNvPr id="22" name="Text Box 78"/>
          <p:cNvSpPr txBox="1">
            <a:spLocks noChangeArrowheads="1"/>
          </p:cNvSpPr>
          <p:nvPr/>
        </p:nvSpPr>
        <p:spPr bwMode="auto">
          <a:xfrm>
            <a:off x="368421" y="4064169"/>
            <a:ext cx="6781800" cy="507831"/>
          </a:xfrm>
          <a:prstGeom prst="rect">
            <a:avLst/>
          </a:prstGeom>
          <a:solidFill>
            <a:schemeClr val="bg1"/>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2700" i="1" dirty="0" smtClean="0">
                <a:latin typeface="Cambria" pitchFamily="18" charset="0"/>
              </a:rPr>
              <a:t>and then proceed to write a random answer.</a:t>
            </a:r>
            <a:endParaRPr lang="en-US" sz="2700" i="1" dirty="0">
              <a:latin typeface="Cambria" pitchFamily="18" charset="0"/>
            </a:endParaRPr>
          </a:p>
        </p:txBody>
      </p:sp>
      <p:sp>
        <p:nvSpPr>
          <p:cNvPr id="23" name="Text Box 78"/>
          <p:cNvSpPr txBox="1">
            <a:spLocks noChangeArrowheads="1"/>
          </p:cNvSpPr>
          <p:nvPr/>
        </p:nvSpPr>
        <p:spPr bwMode="auto">
          <a:xfrm>
            <a:off x="4631266" y="355684"/>
            <a:ext cx="4202290"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2700" i="1" dirty="0" smtClean="0">
                <a:latin typeface="Cambria" pitchFamily="18" charset="0"/>
              </a:rPr>
              <a:t>not sure on a problem?</a:t>
            </a:r>
            <a:endParaRPr lang="en-US" sz="2700" i="1" dirty="0">
              <a:latin typeface="Cambria" pitchFamily="18" charset="0"/>
            </a:endParaRPr>
          </a:p>
        </p:txBody>
      </p:sp>
    </p:spTree>
    <p:extLst>
      <p:ext uri="{BB962C8B-B14F-4D97-AF65-F5344CB8AC3E}">
        <p14:creationId xmlns:p14="http://schemas.microsoft.com/office/powerpoint/2010/main" val="3506004968"/>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heme/theme1.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spDef>
    <a:ln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Blank Presentation">
  <a:themeElements>
    <a:clrScheme name="1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Blank Presentatio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spDef>
    <a:ln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lnDef>
  </a:objectDefaults>
  <a:extraClrSchemeLst>
    <a:extraClrScheme>
      <a:clrScheme name="1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spDef>
    <a:ln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spDef>
    <a:ln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spDef>
    <a:ln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spDef>
    <a:ln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22259</TotalTime>
  <Words>20298</Words>
  <Application>Microsoft Office PowerPoint</Application>
  <PresentationFormat>On-screen Show (4:3)</PresentationFormat>
  <Paragraphs>6533</Paragraphs>
  <Slides>214</Slides>
  <Notes>190</Notes>
  <HiddenSlides>0</HiddenSlides>
  <MMClips>0</MMClips>
  <ScaleCrop>false</ScaleCrop>
  <HeadingPairs>
    <vt:vector size="6" baseType="variant">
      <vt:variant>
        <vt:lpstr>Theme</vt:lpstr>
      </vt:variant>
      <vt:variant>
        <vt:i4>6</vt:i4>
      </vt:variant>
      <vt:variant>
        <vt:lpstr>Embedded OLE Servers</vt:lpstr>
      </vt:variant>
      <vt:variant>
        <vt:i4>1</vt:i4>
      </vt:variant>
      <vt:variant>
        <vt:lpstr>Slide Titles</vt:lpstr>
      </vt:variant>
      <vt:variant>
        <vt:i4>214</vt:i4>
      </vt:variant>
    </vt:vector>
  </HeadingPairs>
  <TitlesOfParts>
    <vt:vector size="221" baseType="lpstr">
      <vt:lpstr>Blank Presentation</vt:lpstr>
      <vt:lpstr>1_Blank Presentation</vt:lpstr>
      <vt:lpstr>2_Blank Presentation</vt:lpstr>
      <vt:lpstr>3_Blank Presentation</vt:lpstr>
      <vt:lpstr>4_Blank Presentation</vt:lpstr>
      <vt:lpstr>5_Blank Presentation</vt:lpstr>
      <vt:lpstr>Document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Zachary Dodds</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dodds</dc:creator>
  <cp:lastModifiedBy>Owner</cp:lastModifiedBy>
  <cp:revision>712</cp:revision>
  <cp:lastPrinted>2015-10-15T05:36:01Z</cp:lastPrinted>
  <dcterms:created xsi:type="dcterms:W3CDTF">2010-10-14T00:20:13Z</dcterms:created>
  <dcterms:modified xsi:type="dcterms:W3CDTF">2015-10-15T05:38:00Z</dcterms:modified>
</cp:coreProperties>
</file>